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34"/>
  </p:notesMasterIdLst>
  <p:handoutMasterIdLst>
    <p:handoutMasterId r:id="rId35"/>
  </p:handoutMasterIdLst>
  <p:sldIdLst>
    <p:sldId id="278" r:id="rId5"/>
    <p:sldId id="280" r:id="rId6"/>
    <p:sldId id="281" r:id="rId7"/>
    <p:sldId id="279"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CFA925-EAB9-4ACE-BA1A-995735563726}" v="4" dt="2024-01-18T15:07:25.283"/>
    <p1510:client id="{BB79329B-358D-38AC-1994-7B8FF9044657}" v="311" dt="2023-10-20T20:57:32.663"/>
  </p1510:revLst>
</p1510:revInfo>
</file>

<file path=ppt/tableStyles.xml><?xml version="1.0" encoding="utf-8"?>
<a:tblStyleLst xmlns:a="http://schemas.openxmlformats.org/drawingml/2006/main" def="{5DA37D80-6434-44D0-A028-1B22A696006F}">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09" autoAdjust="0"/>
  </p:normalViewPr>
  <p:slideViewPr>
    <p:cSldViewPr snapToGrid="0" snapToObjects="1">
      <p:cViewPr varScale="1">
        <p:scale>
          <a:sx n="58" d="100"/>
          <a:sy n="58" d="100"/>
        </p:scale>
        <p:origin x="792" y="72"/>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4" d="100"/>
          <a:sy n="24" d="100"/>
        </p:scale>
        <p:origin x="3475" y="125"/>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D9D42D35-0463-4920-BEF7-2B88080E67A2}" type="datetimeFigureOut">
              <a:rPr lang="en-US" smtClean="0"/>
              <a:t>1/18/2024</a:t>
            </a:fld>
            <a:endParaRPr lang="en-US"/>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20BD0AB-C59E-4A46-83D3-F07787446BA0}" type="slidenum">
              <a:rPr lang="en-US" smtClean="0"/>
              <a:t>‹#›</a:t>
            </a:fld>
            <a:endParaRPr lang="en-US"/>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502926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600201"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3403092" y="69574"/>
            <a:ext cx="5385816" cy="3139970"/>
          </a:xfrm>
        </p:spPr>
        <p:txBody>
          <a:bodyPr tIns="0" anchor="b" anchorCtr="0">
            <a:noAutofit/>
          </a:bodyPr>
          <a:lstStyle>
            <a:lvl1pPr algn="ctr">
              <a:defRPr sz="4400"/>
            </a:lvl1pPr>
          </a:lstStyle>
          <a:p>
            <a:r>
              <a:rPr lang="en-US" dirty="0"/>
              <a:t>Click to add title</a:t>
            </a:r>
          </a:p>
        </p:txBody>
      </p:sp>
      <p:sp>
        <p:nvSpPr>
          <p:cNvPr id="3" name="Subtitle 2"/>
          <p:cNvSpPr>
            <a:spLocks noGrp="1"/>
          </p:cNvSpPr>
          <p:nvPr>
            <p:ph type="subTitle" idx="1" hasCustomPrompt="1"/>
          </p:nvPr>
        </p:nvSpPr>
        <p:spPr>
          <a:xfrm>
            <a:off x="4349496" y="3255267"/>
            <a:ext cx="3493008" cy="1644724"/>
          </a:xfrm>
        </p:spPr>
        <p:txBody>
          <a:bodyPr lIns="0" tIns="0" rIns="0" bIns="0" anchor="ctr" anchorCtr="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hasCustomPrompt="1"/>
          </p:nvPr>
        </p:nvSpPr>
        <p:spPr>
          <a:xfrm>
            <a:off x="758952" y="701702"/>
            <a:ext cx="10671048" cy="1444351"/>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7" name="Oval 6">
            <a:extLst>
              <a:ext uri="{FF2B5EF4-FFF2-40B4-BE49-F238E27FC236}">
                <a16:creationId xmlns:a16="http://schemas.microsoft.com/office/drawing/2014/main" id="{5C32B254-F115-AAF3-09C2-B631F5CDC4C7}"/>
              </a:ext>
              <a:ext uri="{C183D7F6-B498-43B3-948B-1728B52AA6E4}">
                <adec:decorative xmlns:adec="http://schemas.microsoft.com/office/drawing/2017/decorative" val="1"/>
              </a:ext>
            </a:extLst>
          </p:cNvPr>
          <p:cNvSpPr>
            <a:spLocks noChangeAspect="1"/>
          </p:cNvSpPr>
          <p:nvPr userDrawn="1"/>
        </p:nvSpPr>
        <p:spPr>
          <a:xfrm>
            <a:off x="1329989" y="2370268"/>
            <a:ext cx="722376" cy="722376"/>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hasCustomPrompt="1"/>
          </p:nvPr>
        </p:nvSpPr>
        <p:spPr>
          <a:xfrm>
            <a:off x="1339134" y="2379412"/>
            <a:ext cx="704088" cy="704088"/>
          </a:xfrm>
          <a:prstGeom prst="ellipse">
            <a:avLst/>
          </a:prstGeom>
          <a:solidFill>
            <a:schemeClr val="accent1"/>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hasCustomPrompt="1"/>
          </p:nvPr>
        </p:nvSpPr>
        <p:spPr>
          <a:xfrm>
            <a:off x="685338" y="2758440"/>
            <a:ext cx="2011680" cy="2826771"/>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1598 h 2826771"/>
              <a:gd name="connsiteX1" fmla="*/ 646257 w 2011680"/>
              <a:gd name="connsiteY1" fmla="*/ 0 h 2826771"/>
              <a:gd name="connsiteX2" fmla="*/ 2011680 w 2011680"/>
              <a:gd name="connsiteY2" fmla="*/ 1598 h 2826771"/>
              <a:gd name="connsiteX3" fmla="*/ 2011680 w 2011680"/>
              <a:gd name="connsiteY3" fmla="*/ 2826771 h 2826771"/>
              <a:gd name="connsiteX4" fmla="*/ 0 w 2011680"/>
              <a:gd name="connsiteY4" fmla="*/ 2826771 h 2826771"/>
              <a:gd name="connsiteX5" fmla="*/ 0 w 2011680"/>
              <a:gd name="connsiteY5" fmla="*/ 1598 h 2826771"/>
              <a:gd name="connsiteX0" fmla="*/ 0 w 2011680"/>
              <a:gd name="connsiteY0" fmla="*/ 1598 h 2826771"/>
              <a:gd name="connsiteX1" fmla="*/ 646257 w 2011680"/>
              <a:gd name="connsiteY1" fmla="*/ 0 h 2826771"/>
              <a:gd name="connsiteX2" fmla="*/ 1358727 w 2011680"/>
              <a:gd name="connsiteY2" fmla="*/ 0 h 2826771"/>
              <a:gd name="connsiteX3" fmla="*/ 2011680 w 2011680"/>
              <a:gd name="connsiteY3" fmla="*/ 1598 h 2826771"/>
              <a:gd name="connsiteX4" fmla="*/ 2011680 w 2011680"/>
              <a:gd name="connsiteY4" fmla="*/ 2826771 h 2826771"/>
              <a:gd name="connsiteX5" fmla="*/ 0 w 2011680"/>
              <a:gd name="connsiteY5" fmla="*/ 2826771 h 2826771"/>
              <a:gd name="connsiteX6" fmla="*/ 0 w 2011680"/>
              <a:gd name="connsiteY6" fmla="*/ 1598 h 2826771"/>
              <a:gd name="connsiteX0" fmla="*/ 0 w 2011680"/>
              <a:gd name="connsiteY0" fmla="*/ 1598 h 2826771"/>
              <a:gd name="connsiteX1" fmla="*/ 646257 w 2011680"/>
              <a:gd name="connsiteY1" fmla="*/ 0 h 2826771"/>
              <a:gd name="connsiteX2" fmla="*/ 1010112 w 2011680"/>
              <a:gd name="connsiteY2" fmla="*/ 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6771">
                <a:moveTo>
                  <a:pt x="0" y="1598"/>
                </a:moveTo>
                <a:lnTo>
                  <a:pt x="646257" y="0"/>
                </a:lnTo>
                <a:cubicBezTo>
                  <a:pt x="699597" y="218440"/>
                  <a:pt x="783417" y="292100"/>
                  <a:pt x="1012017" y="335280"/>
                </a:cubicBezTo>
                <a:cubicBezTo>
                  <a:pt x="1289512" y="299720"/>
                  <a:pt x="1340312" y="106045"/>
                  <a:pt x="1358727" y="0"/>
                </a:cubicBezTo>
                <a:lnTo>
                  <a:pt x="2011680" y="1598"/>
                </a:lnTo>
                <a:lnTo>
                  <a:pt x="2011680" y="2826771"/>
                </a:lnTo>
                <a:lnTo>
                  <a:pt x="0" y="2826771"/>
                </a:lnTo>
                <a:lnTo>
                  <a:pt x="0" y="1598"/>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6" name="Rectangle 15">
            <a:extLst>
              <a:ext uri="{FF2B5EF4-FFF2-40B4-BE49-F238E27FC236}">
                <a16:creationId xmlns:a16="http://schemas.microsoft.com/office/drawing/2014/main" id="{B950ED98-B5D1-206C-403F-FA954F9D2CFF}"/>
              </a:ext>
              <a:ext uri="{C183D7F6-B498-43B3-948B-1728B52AA6E4}">
                <adec:decorative xmlns:adec="http://schemas.microsoft.com/office/drawing/2017/decorative" val="1"/>
              </a:ext>
            </a:extLst>
          </p:cNvPr>
          <p:cNvSpPr/>
          <p:nvPr userDrawn="1"/>
        </p:nvSpPr>
        <p:spPr>
          <a:xfrm>
            <a:off x="685338" y="4064834"/>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hasCustomPrompt="1"/>
          </p:nvPr>
        </p:nvSpPr>
        <p:spPr>
          <a:xfrm>
            <a:off x="731058"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8" name="Oval 7">
            <a:extLst>
              <a:ext uri="{FF2B5EF4-FFF2-40B4-BE49-F238E27FC236}">
                <a16:creationId xmlns:a16="http://schemas.microsoft.com/office/drawing/2014/main" id="{B2485599-A799-0E8C-D368-451B9DE022B2}"/>
              </a:ext>
              <a:ext uri="{C183D7F6-B498-43B3-948B-1728B52AA6E4}">
                <adec:decorative xmlns:adec="http://schemas.microsoft.com/office/drawing/2017/decorative" val="1"/>
              </a:ext>
            </a:extLst>
          </p:cNvPr>
          <p:cNvSpPr>
            <a:spLocks noChangeAspect="1"/>
          </p:cNvSpPr>
          <p:nvPr userDrawn="1"/>
        </p:nvSpPr>
        <p:spPr>
          <a:xfrm>
            <a:off x="3545563" y="2373190"/>
            <a:ext cx="722376" cy="722376"/>
          </a:xfrm>
          <a:prstGeom prst="ellipse">
            <a:avLst/>
          </a:prstGeom>
          <a:noFill/>
          <a:ln w="254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hasCustomPrompt="1"/>
          </p:nvPr>
        </p:nvSpPr>
        <p:spPr>
          <a:xfrm>
            <a:off x="3554707" y="2379412"/>
            <a:ext cx="704088" cy="704088"/>
          </a:xfrm>
          <a:prstGeom prst="ellipse">
            <a:avLst/>
          </a:prstGeom>
          <a:solidFill>
            <a:schemeClr val="accent3"/>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hasCustomPrompt="1"/>
          </p:nvPr>
        </p:nvSpPr>
        <p:spPr>
          <a:xfrm>
            <a:off x="2900910" y="2756536"/>
            <a:ext cx="2011680" cy="2828676"/>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4646 h 2829819"/>
              <a:gd name="connsiteX1" fmla="*/ 994434 w 2011680"/>
              <a:gd name="connsiteY1" fmla="*/ 0 h 2829819"/>
              <a:gd name="connsiteX2" fmla="*/ 2011680 w 2011680"/>
              <a:gd name="connsiteY2" fmla="*/ 4646 h 2829819"/>
              <a:gd name="connsiteX3" fmla="*/ 2011680 w 2011680"/>
              <a:gd name="connsiteY3" fmla="*/ 2829819 h 2829819"/>
              <a:gd name="connsiteX4" fmla="*/ 0 w 2011680"/>
              <a:gd name="connsiteY4" fmla="*/ 2829819 h 2829819"/>
              <a:gd name="connsiteX5" fmla="*/ 0 w 2011680"/>
              <a:gd name="connsiteY5" fmla="*/ 4646 h 2829819"/>
              <a:gd name="connsiteX0" fmla="*/ 0 w 2011680"/>
              <a:gd name="connsiteY0" fmla="*/ 4646 h 2829819"/>
              <a:gd name="connsiteX1" fmla="*/ 994434 w 2011680"/>
              <a:gd name="connsiteY1" fmla="*/ 0 h 2829819"/>
              <a:gd name="connsiteX2" fmla="*/ 2011680 w 2011680"/>
              <a:gd name="connsiteY2" fmla="*/ 4646 h 2829819"/>
              <a:gd name="connsiteX3" fmla="*/ 2011680 w 2011680"/>
              <a:gd name="connsiteY3" fmla="*/ 2829819 h 2829819"/>
              <a:gd name="connsiteX4" fmla="*/ 0 w 2011680"/>
              <a:gd name="connsiteY4" fmla="*/ 2829819 h 2829819"/>
              <a:gd name="connsiteX5" fmla="*/ 0 w 2011680"/>
              <a:gd name="connsiteY5" fmla="*/ 4646 h 2829819"/>
              <a:gd name="connsiteX0" fmla="*/ 0 w 2011680"/>
              <a:gd name="connsiteY0" fmla="*/ 4646 h 2829819"/>
              <a:gd name="connsiteX1" fmla="*/ 994434 w 2011680"/>
              <a:gd name="connsiteY1" fmla="*/ 0 h 2829819"/>
              <a:gd name="connsiteX2" fmla="*/ 2011680 w 2011680"/>
              <a:gd name="connsiteY2" fmla="*/ 4646 h 2829819"/>
              <a:gd name="connsiteX3" fmla="*/ 2011680 w 2011680"/>
              <a:gd name="connsiteY3" fmla="*/ 2829819 h 2829819"/>
              <a:gd name="connsiteX4" fmla="*/ 0 w 2011680"/>
              <a:gd name="connsiteY4" fmla="*/ 2829819 h 2829819"/>
              <a:gd name="connsiteX5" fmla="*/ 0 w 2011680"/>
              <a:gd name="connsiteY5" fmla="*/ 4646 h 2829819"/>
              <a:gd name="connsiteX0" fmla="*/ 0 w 2011680"/>
              <a:gd name="connsiteY0" fmla="*/ 4646 h 2829819"/>
              <a:gd name="connsiteX1" fmla="*/ 994434 w 2011680"/>
              <a:gd name="connsiteY1" fmla="*/ 0 h 2829819"/>
              <a:gd name="connsiteX2" fmla="*/ 1362480 w 2011680"/>
              <a:gd name="connsiteY2" fmla="*/ 3048 h 2829819"/>
              <a:gd name="connsiteX3" fmla="*/ 2011680 w 2011680"/>
              <a:gd name="connsiteY3" fmla="*/ 4646 h 2829819"/>
              <a:gd name="connsiteX4" fmla="*/ 2011680 w 2011680"/>
              <a:gd name="connsiteY4" fmla="*/ 2829819 h 2829819"/>
              <a:gd name="connsiteX5" fmla="*/ 0 w 2011680"/>
              <a:gd name="connsiteY5" fmla="*/ 2829819 h 2829819"/>
              <a:gd name="connsiteX6" fmla="*/ 0 w 2011680"/>
              <a:gd name="connsiteY6" fmla="*/ 4646 h 2829819"/>
              <a:gd name="connsiteX0" fmla="*/ 0 w 2011680"/>
              <a:gd name="connsiteY0" fmla="*/ 4646 h 2829819"/>
              <a:gd name="connsiteX1" fmla="*/ 651915 w 2011680"/>
              <a:gd name="connsiteY1" fmla="*/ 1143 h 2829819"/>
              <a:gd name="connsiteX2" fmla="*/ 994434 w 2011680"/>
              <a:gd name="connsiteY2" fmla="*/ 0 h 2829819"/>
              <a:gd name="connsiteX3" fmla="*/ 1362480 w 2011680"/>
              <a:gd name="connsiteY3" fmla="*/ 3048 h 2829819"/>
              <a:gd name="connsiteX4" fmla="*/ 2011680 w 2011680"/>
              <a:gd name="connsiteY4" fmla="*/ 4646 h 2829819"/>
              <a:gd name="connsiteX5" fmla="*/ 2011680 w 2011680"/>
              <a:gd name="connsiteY5" fmla="*/ 2829819 h 2829819"/>
              <a:gd name="connsiteX6" fmla="*/ 0 w 2011680"/>
              <a:gd name="connsiteY6" fmla="*/ 2829819 h 2829819"/>
              <a:gd name="connsiteX7" fmla="*/ 0 w 2011680"/>
              <a:gd name="connsiteY7" fmla="*/ 4646 h 2829819"/>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8676">
                <a:moveTo>
                  <a:pt x="0" y="3503"/>
                </a:moveTo>
                <a:lnTo>
                  <a:pt x="651915" y="0"/>
                </a:lnTo>
                <a:cubicBezTo>
                  <a:pt x="665123" y="83439"/>
                  <a:pt x="720241" y="317373"/>
                  <a:pt x="1005864" y="336042"/>
                </a:cubicBezTo>
                <a:cubicBezTo>
                  <a:pt x="1248561" y="340868"/>
                  <a:pt x="1359813" y="80899"/>
                  <a:pt x="1362480" y="1905"/>
                </a:cubicBezTo>
                <a:lnTo>
                  <a:pt x="2011680" y="3503"/>
                </a:lnTo>
                <a:lnTo>
                  <a:pt x="2011680" y="2828676"/>
                </a:lnTo>
                <a:lnTo>
                  <a:pt x="0" y="2828676"/>
                </a:lnTo>
                <a:lnTo>
                  <a:pt x="0" y="3503"/>
                </a:lnTo>
                <a:close/>
              </a:path>
            </a:pathLst>
          </a:custGeom>
          <a:noFill/>
          <a:ln w="12700">
            <a:solidFill>
              <a:schemeClr val="accent3"/>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8" name="Rectangle 17">
            <a:extLst>
              <a:ext uri="{FF2B5EF4-FFF2-40B4-BE49-F238E27FC236}">
                <a16:creationId xmlns:a16="http://schemas.microsoft.com/office/drawing/2014/main" id="{0E8643CE-01D9-3E5E-15F6-20689F775F15}"/>
              </a:ext>
              <a:ext uri="{C183D7F6-B498-43B3-948B-1728B52AA6E4}">
                <adec:decorative xmlns:adec="http://schemas.microsoft.com/office/drawing/2017/decorative" val="1"/>
              </a:ext>
            </a:extLst>
          </p:cNvPr>
          <p:cNvSpPr/>
          <p:nvPr userDrawn="1"/>
        </p:nvSpPr>
        <p:spPr>
          <a:xfrm>
            <a:off x="2900911" y="4064834"/>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hasCustomPrompt="1"/>
          </p:nvPr>
        </p:nvSpPr>
        <p:spPr>
          <a:xfrm>
            <a:off x="2946630"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9" name="Oval 8">
            <a:extLst>
              <a:ext uri="{FF2B5EF4-FFF2-40B4-BE49-F238E27FC236}">
                <a16:creationId xmlns:a16="http://schemas.microsoft.com/office/drawing/2014/main" id="{944D3449-0EF5-D439-CC36-5C761D35D494}"/>
              </a:ext>
              <a:ext uri="{C183D7F6-B498-43B3-948B-1728B52AA6E4}">
                <adec:decorative xmlns:adec="http://schemas.microsoft.com/office/drawing/2017/decorative" val="1"/>
              </a:ext>
            </a:extLst>
          </p:cNvPr>
          <p:cNvSpPr>
            <a:spLocks noChangeAspect="1"/>
          </p:cNvSpPr>
          <p:nvPr userDrawn="1"/>
        </p:nvSpPr>
        <p:spPr>
          <a:xfrm>
            <a:off x="5761135" y="2373190"/>
            <a:ext cx="722376" cy="722376"/>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hasCustomPrompt="1"/>
          </p:nvPr>
        </p:nvSpPr>
        <p:spPr>
          <a:xfrm>
            <a:off x="5770280" y="2379412"/>
            <a:ext cx="704088" cy="704088"/>
          </a:xfrm>
          <a:prstGeom prst="ellipse">
            <a:avLst/>
          </a:prstGeom>
          <a:solidFill>
            <a:schemeClr val="accent1"/>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hasCustomPrompt="1"/>
          </p:nvPr>
        </p:nvSpPr>
        <p:spPr>
          <a:xfrm>
            <a:off x="5116484" y="2756535"/>
            <a:ext cx="2011680" cy="2828676"/>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1598 h 2826771"/>
              <a:gd name="connsiteX1" fmla="*/ 649951 w 2011680"/>
              <a:gd name="connsiteY1" fmla="*/ 0 h 2826771"/>
              <a:gd name="connsiteX2" fmla="*/ 2011680 w 2011680"/>
              <a:gd name="connsiteY2" fmla="*/ 1598 h 2826771"/>
              <a:gd name="connsiteX3" fmla="*/ 2011680 w 2011680"/>
              <a:gd name="connsiteY3" fmla="*/ 2826771 h 2826771"/>
              <a:gd name="connsiteX4" fmla="*/ 0 w 2011680"/>
              <a:gd name="connsiteY4" fmla="*/ 2826771 h 2826771"/>
              <a:gd name="connsiteX5" fmla="*/ 0 w 2011680"/>
              <a:gd name="connsiteY5" fmla="*/ 1598 h 2826771"/>
              <a:gd name="connsiteX0" fmla="*/ 0 w 2011680"/>
              <a:gd name="connsiteY0" fmla="*/ 3503 h 2828676"/>
              <a:gd name="connsiteX1" fmla="*/ 649951 w 2011680"/>
              <a:gd name="connsiteY1" fmla="*/ 1905 h 2828676"/>
              <a:gd name="connsiteX2" fmla="*/ 1358611 w 2011680"/>
              <a:gd name="connsiteY2" fmla="*/ 0 h 2828676"/>
              <a:gd name="connsiteX3" fmla="*/ 2011680 w 2011680"/>
              <a:gd name="connsiteY3" fmla="*/ 3503 h 2828676"/>
              <a:gd name="connsiteX4" fmla="*/ 2011680 w 2011680"/>
              <a:gd name="connsiteY4" fmla="*/ 2828676 h 2828676"/>
              <a:gd name="connsiteX5" fmla="*/ 0 w 2011680"/>
              <a:gd name="connsiteY5" fmla="*/ 2828676 h 2828676"/>
              <a:gd name="connsiteX6" fmla="*/ 0 w 2011680"/>
              <a:gd name="connsiteY6" fmla="*/ 3503 h 2828676"/>
              <a:gd name="connsiteX0" fmla="*/ 0 w 2011680"/>
              <a:gd name="connsiteY0" fmla="*/ 3503 h 2828676"/>
              <a:gd name="connsiteX1" fmla="*/ 649951 w 2011680"/>
              <a:gd name="connsiteY1" fmla="*/ 1905 h 2828676"/>
              <a:gd name="connsiteX2" fmla="*/ 1006186 w 2011680"/>
              <a:gd name="connsiteY2" fmla="*/ 0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8676">
                <a:moveTo>
                  <a:pt x="0" y="3503"/>
                </a:moveTo>
                <a:lnTo>
                  <a:pt x="649951" y="1905"/>
                </a:lnTo>
                <a:cubicBezTo>
                  <a:pt x="676621" y="123825"/>
                  <a:pt x="743296" y="316230"/>
                  <a:pt x="1009996" y="333375"/>
                </a:cubicBezTo>
                <a:cubicBezTo>
                  <a:pt x="1261456" y="319405"/>
                  <a:pt x="1349086" y="114935"/>
                  <a:pt x="1358611" y="0"/>
                </a:cubicBezTo>
                <a:lnTo>
                  <a:pt x="2011680" y="3503"/>
                </a:lnTo>
                <a:lnTo>
                  <a:pt x="2011680" y="2828676"/>
                </a:lnTo>
                <a:lnTo>
                  <a:pt x="0" y="2828676"/>
                </a:lnTo>
                <a:lnTo>
                  <a:pt x="0" y="3503"/>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0" name="Rectangle 19">
            <a:extLst>
              <a:ext uri="{FF2B5EF4-FFF2-40B4-BE49-F238E27FC236}">
                <a16:creationId xmlns:a16="http://schemas.microsoft.com/office/drawing/2014/main" id="{5AF82DDD-EDEC-7D87-F43A-113C5E4A4FE7}"/>
              </a:ext>
              <a:ext uri="{C183D7F6-B498-43B3-948B-1728B52AA6E4}">
                <adec:decorative xmlns:adec="http://schemas.microsoft.com/office/drawing/2017/decorative" val="1"/>
              </a:ext>
            </a:extLst>
          </p:cNvPr>
          <p:cNvSpPr/>
          <p:nvPr userDrawn="1"/>
        </p:nvSpPr>
        <p:spPr>
          <a:xfrm>
            <a:off x="5116484" y="4064834"/>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hasCustomPrompt="1"/>
          </p:nvPr>
        </p:nvSpPr>
        <p:spPr>
          <a:xfrm>
            <a:off x="5162204"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10" name="Oval 9">
            <a:extLst>
              <a:ext uri="{FF2B5EF4-FFF2-40B4-BE49-F238E27FC236}">
                <a16:creationId xmlns:a16="http://schemas.microsoft.com/office/drawing/2014/main" id="{476F2D13-53B7-CE37-EA90-449A726B8A73}"/>
              </a:ext>
              <a:ext uri="{C183D7F6-B498-43B3-948B-1728B52AA6E4}">
                <adec:decorative xmlns:adec="http://schemas.microsoft.com/office/drawing/2017/decorative" val="1"/>
              </a:ext>
            </a:extLst>
          </p:cNvPr>
          <p:cNvSpPr>
            <a:spLocks noChangeAspect="1"/>
          </p:cNvSpPr>
          <p:nvPr userDrawn="1"/>
        </p:nvSpPr>
        <p:spPr>
          <a:xfrm>
            <a:off x="7976707" y="2373190"/>
            <a:ext cx="722376" cy="722376"/>
          </a:xfrm>
          <a:prstGeom prst="ellipse">
            <a:avLst/>
          </a:prstGeom>
          <a:noFill/>
          <a:ln w="254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hasCustomPrompt="1"/>
          </p:nvPr>
        </p:nvSpPr>
        <p:spPr>
          <a:xfrm>
            <a:off x="7985853" y="2379412"/>
            <a:ext cx="704088" cy="704088"/>
          </a:xfrm>
          <a:prstGeom prst="ellipse">
            <a:avLst/>
          </a:prstGeom>
          <a:solidFill>
            <a:schemeClr val="accent3"/>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hasCustomPrompt="1"/>
          </p:nvPr>
        </p:nvSpPr>
        <p:spPr>
          <a:xfrm>
            <a:off x="7332057" y="2758440"/>
            <a:ext cx="2011680" cy="2826771"/>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1598 h 2826771"/>
              <a:gd name="connsiteX1" fmla="*/ 651163 w 2011680"/>
              <a:gd name="connsiteY1" fmla="*/ 0 h 2826771"/>
              <a:gd name="connsiteX2" fmla="*/ 2011680 w 2011680"/>
              <a:gd name="connsiteY2" fmla="*/ 1598 h 2826771"/>
              <a:gd name="connsiteX3" fmla="*/ 2011680 w 2011680"/>
              <a:gd name="connsiteY3" fmla="*/ 2826771 h 2826771"/>
              <a:gd name="connsiteX4" fmla="*/ 0 w 2011680"/>
              <a:gd name="connsiteY4" fmla="*/ 2826771 h 2826771"/>
              <a:gd name="connsiteX5" fmla="*/ 0 w 2011680"/>
              <a:gd name="connsiteY5" fmla="*/ 1598 h 2826771"/>
              <a:gd name="connsiteX0" fmla="*/ 0 w 2011680"/>
              <a:gd name="connsiteY0" fmla="*/ 1598 h 2826771"/>
              <a:gd name="connsiteX1" fmla="*/ 651163 w 2011680"/>
              <a:gd name="connsiteY1" fmla="*/ 0 h 2826771"/>
              <a:gd name="connsiteX2" fmla="*/ 1357283 w 2011680"/>
              <a:gd name="connsiteY2" fmla="*/ 2540 h 2826771"/>
              <a:gd name="connsiteX3" fmla="*/ 2011680 w 2011680"/>
              <a:gd name="connsiteY3" fmla="*/ 1598 h 2826771"/>
              <a:gd name="connsiteX4" fmla="*/ 2011680 w 2011680"/>
              <a:gd name="connsiteY4" fmla="*/ 2826771 h 2826771"/>
              <a:gd name="connsiteX5" fmla="*/ 0 w 2011680"/>
              <a:gd name="connsiteY5" fmla="*/ 2826771 h 2826771"/>
              <a:gd name="connsiteX6" fmla="*/ 0 w 2011680"/>
              <a:gd name="connsiteY6"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6771">
                <a:moveTo>
                  <a:pt x="0" y="1598"/>
                </a:moveTo>
                <a:lnTo>
                  <a:pt x="651163" y="0"/>
                </a:lnTo>
                <a:cubicBezTo>
                  <a:pt x="681643" y="210820"/>
                  <a:pt x="861983" y="330200"/>
                  <a:pt x="1014383" y="330200"/>
                </a:cubicBezTo>
                <a:cubicBezTo>
                  <a:pt x="1164243" y="312420"/>
                  <a:pt x="1331883" y="218440"/>
                  <a:pt x="1357283" y="2540"/>
                </a:cubicBezTo>
                <a:lnTo>
                  <a:pt x="2011680" y="1598"/>
                </a:lnTo>
                <a:lnTo>
                  <a:pt x="2011680" y="2826771"/>
                </a:lnTo>
                <a:lnTo>
                  <a:pt x="0" y="2826771"/>
                </a:lnTo>
                <a:lnTo>
                  <a:pt x="0" y="1598"/>
                </a:lnTo>
                <a:close/>
              </a:path>
            </a:pathLst>
          </a:custGeom>
          <a:noFill/>
          <a:ln w="12700">
            <a:solidFill>
              <a:schemeClr val="accent3"/>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4" name="Rectangle 23">
            <a:extLst>
              <a:ext uri="{FF2B5EF4-FFF2-40B4-BE49-F238E27FC236}">
                <a16:creationId xmlns:a16="http://schemas.microsoft.com/office/drawing/2014/main" id="{DC0053FE-E44A-CA97-F782-67FC633E722E}"/>
              </a:ext>
              <a:ext uri="{C183D7F6-B498-43B3-948B-1728B52AA6E4}">
                <adec:decorative xmlns:adec="http://schemas.microsoft.com/office/drawing/2017/decorative" val="1"/>
              </a:ext>
            </a:extLst>
          </p:cNvPr>
          <p:cNvSpPr/>
          <p:nvPr userDrawn="1"/>
        </p:nvSpPr>
        <p:spPr>
          <a:xfrm>
            <a:off x="7332057" y="4064834"/>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hasCustomPrompt="1"/>
          </p:nvPr>
        </p:nvSpPr>
        <p:spPr>
          <a:xfrm>
            <a:off x="7377777"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11" name="Oval 10">
            <a:extLst>
              <a:ext uri="{FF2B5EF4-FFF2-40B4-BE49-F238E27FC236}">
                <a16:creationId xmlns:a16="http://schemas.microsoft.com/office/drawing/2014/main" id="{0288DB6F-1A86-5713-2420-7554D75CB811}"/>
              </a:ext>
              <a:ext uri="{C183D7F6-B498-43B3-948B-1728B52AA6E4}">
                <adec:decorative xmlns:adec="http://schemas.microsoft.com/office/drawing/2017/decorative" val="1"/>
              </a:ext>
            </a:extLst>
          </p:cNvPr>
          <p:cNvSpPr>
            <a:spLocks noChangeAspect="1"/>
          </p:cNvSpPr>
          <p:nvPr userDrawn="1"/>
        </p:nvSpPr>
        <p:spPr>
          <a:xfrm>
            <a:off x="10190018" y="2373190"/>
            <a:ext cx="722376" cy="722376"/>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hasCustomPrompt="1"/>
          </p:nvPr>
        </p:nvSpPr>
        <p:spPr>
          <a:xfrm>
            <a:off x="10201425" y="2379412"/>
            <a:ext cx="704088" cy="704088"/>
          </a:xfrm>
          <a:prstGeom prst="ellipse">
            <a:avLst/>
          </a:prstGeom>
          <a:solidFill>
            <a:schemeClr val="accent1"/>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hasCustomPrompt="1"/>
          </p:nvPr>
        </p:nvSpPr>
        <p:spPr>
          <a:xfrm>
            <a:off x="9547629" y="2758440"/>
            <a:ext cx="2011680" cy="2826771"/>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0 h 2825173"/>
              <a:gd name="connsiteX1" fmla="*/ 655551 w 2011680"/>
              <a:gd name="connsiteY1" fmla="*/ 942 h 2825173"/>
              <a:gd name="connsiteX2" fmla="*/ 2011680 w 2011680"/>
              <a:gd name="connsiteY2" fmla="*/ 0 h 2825173"/>
              <a:gd name="connsiteX3" fmla="*/ 2011680 w 2011680"/>
              <a:gd name="connsiteY3" fmla="*/ 2825173 h 2825173"/>
              <a:gd name="connsiteX4" fmla="*/ 0 w 2011680"/>
              <a:gd name="connsiteY4" fmla="*/ 2825173 h 2825173"/>
              <a:gd name="connsiteX5" fmla="*/ 0 w 2011680"/>
              <a:gd name="connsiteY5" fmla="*/ 0 h 2825173"/>
              <a:gd name="connsiteX0" fmla="*/ 0 w 2011680"/>
              <a:gd name="connsiteY0" fmla="*/ 1598 h 2826771"/>
              <a:gd name="connsiteX1" fmla="*/ 655551 w 2011680"/>
              <a:gd name="connsiteY1" fmla="*/ 2540 h 2826771"/>
              <a:gd name="connsiteX2" fmla="*/ 1364211 w 2011680"/>
              <a:gd name="connsiteY2" fmla="*/ 0 h 2826771"/>
              <a:gd name="connsiteX3" fmla="*/ 2011680 w 2011680"/>
              <a:gd name="connsiteY3" fmla="*/ 1598 h 2826771"/>
              <a:gd name="connsiteX4" fmla="*/ 2011680 w 2011680"/>
              <a:gd name="connsiteY4" fmla="*/ 2826771 h 2826771"/>
              <a:gd name="connsiteX5" fmla="*/ 0 w 2011680"/>
              <a:gd name="connsiteY5" fmla="*/ 2826771 h 2826771"/>
              <a:gd name="connsiteX6" fmla="*/ 0 w 2011680"/>
              <a:gd name="connsiteY6"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6771">
                <a:moveTo>
                  <a:pt x="0" y="1598"/>
                </a:moveTo>
                <a:lnTo>
                  <a:pt x="655551" y="2540"/>
                </a:lnTo>
                <a:cubicBezTo>
                  <a:pt x="686031" y="198120"/>
                  <a:pt x="833351" y="335280"/>
                  <a:pt x="1016231" y="327660"/>
                </a:cubicBezTo>
                <a:cubicBezTo>
                  <a:pt x="1205884" y="340360"/>
                  <a:pt x="1362518" y="137160"/>
                  <a:pt x="1364211" y="0"/>
                </a:cubicBezTo>
                <a:lnTo>
                  <a:pt x="2011680" y="1598"/>
                </a:lnTo>
                <a:lnTo>
                  <a:pt x="2011680" y="2826771"/>
                </a:lnTo>
                <a:lnTo>
                  <a:pt x="0" y="2826771"/>
                </a:lnTo>
                <a:lnTo>
                  <a:pt x="0" y="1598"/>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2" name="Rectangle 21">
            <a:extLst>
              <a:ext uri="{FF2B5EF4-FFF2-40B4-BE49-F238E27FC236}">
                <a16:creationId xmlns:a16="http://schemas.microsoft.com/office/drawing/2014/main" id="{E47E492E-967F-54B7-55B1-08A5E1C3615B}"/>
              </a:ext>
              <a:ext uri="{C183D7F6-B498-43B3-948B-1728B52AA6E4}">
                <adec:decorative xmlns:adec="http://schemas.microsoft.com/office/drawing/2017/decorative" val="1"/>
              </a:ext>
            </a:extLst>
          </p:cNvPr>
          <p:cNvSpPr/>
          <p:nvPr userDrawn="1"/>
        </p:nvSpPr>
        <p:spPr>
          <a:xfrm>
            <a:off x="9547629" y="4064834"/>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hasCustomPrompt="1"/>
          </p:nvPr>
        </p:nvSpPr>
        <p:spPr>
          <a:xfrm>
            <a:off x="9593349"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 uri="{C183D7F6-B498-43B3-948B-1728B52AA6E4}">
                <adec:decorative xmlns:adec="http://schemas.microsoft.com/office/drawing/2017/decorative" val="1"/>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758952" y="731520"/>
            <a:ext cx="10671048" cy="2126438"/>
          </a:xfrm>
        </p:spPr>
        <p:txBody>
          <a:bodyPr/>
          <a:lstStyle>
            <a:lvl1pPr>
              <a:lnSpc>
                <a:spcPct val="100000"/>
              </a:lnSpc>
              <a:defRPr>
                <a:solidFill>
                  <a:schemeClr val="accent6"/>
                </a:solidFill>
              </a:defRPr>
            </a:lvl1pPr>
          </a:lstStyle>
          <a:p>
            <a:r>
              <a:rPr lang="en-US" dirty="0"/>
              <a:t>Click to add title</a:t>
            </a:r>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cxnSp>
        <p:nvCxnSpPr>
          <p:cNvPr id="42" name="Straight Connector 41">
            <a:extLst>
              <a:ext uri="{FF2B5EF4-FFF2-40B4-BE49-F238E27FC236}">
                <a16:creationId xmlns:a16="http://schemas.microsoft.com/office/drawing/2014/main" id="{E6BE61D7-B0A3-902B-4F58-727982880EF5}"/>
              </a:ext>
              <a:ext uri="{C183D7F6-B498-43B3-948B-1728B52AA6E4}">
                <adec:decorative xmlns:adec="http://schemas.microsoft.com/office/drawing/2017/decorative" val="1"/>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35B4623-C6B7-83B6-05A1-17D69EA8DAB1}"/>
              </a:ext>
              <a:ext uri="{C183D7F6-B498-43B3-948B-1728B52AA6E4}">
                <adec:decorative xmlns:adec="http://schemas.microsoft.com/office/drawing/2017/decorative" val="1"/>
              </a:ext>
            </a:extLst>
          </p:cNvPr>
          <p:cNvSpPr/>
          <p:nvPr userDrawn="1"/>
        </p:nvSpPr>
        <p:spPr>
          <a:xfrm rot="16200000">
            <a:off x="1669440"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C16B48C-2241-2A09-2A32-FB55BCFD6524}"/>
              </a:ext>
              <a:ext uri="{C183D7F6-B498-43B3-948B-1728B52AA6E4}">
                <adec:decorative xmlns:adec="http://schemas.microsoft.com/office/drawing/2017/decorative" val="1"/>
              </a:ext>
            </a:extLst>
          </p:cNvPr>
          <p:cNvSpPr/>
          <p:nvPr userDrawn="1"/>
        </p:nvSpPr>
        <p:spPr>
          <a:xfrm rot="16200000">
            <a:off x="3881150"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3DC7B0C-730B-4FE8-3BFD-D787B1950638}"/>
              </a:ext>
              <a:ext uri="{C183D7F6-B498-43B3-948B-1728B52AA6E4}">
                <adec:decorative xmlns:adec="http://schemas.microsoft.com/office/drawing/2017/decorative" val="1"/>
              </a:ext>
            </a:extLst>
          </p:cNvPr>
          <p:cNvSpPr/>
          <p:nvPr userDrawn="1"/>
        </p:nvSpPr>
        <p:spPr>
          <a:xfrm rot="16200000">
            <a:off x="6045016"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47B2BF2-C193-18BC-3798-C9611C4182C4}"/>
              </a:ext>
              <a:ext uri="{C183D7F6-B498-43B3-948B-1728B52AA6E4}">
                <adec:decorative xmlns:adec="http://schemas.microsoft.com/office/drawing/2017/decorative" val="1"/>
              </a:ext>
            </a:extLst>
          </p:cNvPr>
          <p:cNvSpPr/>
          <p:nvPr userDrawn="1"/>
        </p:nvSpPr>
        <p:spPr>
          <a:xfrm rot="16200000">
            <a:off x="8264631"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A8E087E-B71E-C8CE-2C40-B3EACA40D29C}"/>
              </a:ext>
              <a:ext uri="{C183D7F6-B498-43B3-948B-1728B52AA6E4}">
                <adec:decorative xmlns:adec="http://schemas.microsoft.com/office/drawing/2017/decorative" val="1"/>
              </a:ext>
            </a:extLst>
          </p:cNvPr>
          <p:cNvSpPr/>
          <p:nvPr userDrawn="1"/>
        </p:nvSpPr>
        <p:spPr>
          <a:xfrm rot="16200000">
            <a:off x="10475505"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hasCustomPrompt="1"/>
          </p:nvPr>
        </p:nvSpPr>
        <p:spPr>
          <a:xfrm>
            <a:off x="685338"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hasCustomPrompt="1"/>
          </p:nvPr>
        </p:nvSpPr>
        <p:spPr>
          <a:xfrm>
            <a:off x="2900911"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hasCustomPrompt="1"/>
          </p:nvPr>
        </p:nvSpPr>
        <p:spPr>
          <a:xfrm>
            <a:off x="5116484"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hasCustomPrompt="1"/>
          </p:nvPr>
        </p:nvSpPr>
        <p:spPr>
          <a:xfrm>
            <a:off x="7332057"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hasCustomPrompt="1"/>
          </p:nvPr>
        </p:nvSpPr>
        <p:spPr>
          <a:xfrm>
            <a:off x="9547629"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3986784" y="701702"/>
            <a:ext cx="7439243" cy="1309978"/>
          </a:xfrm>
        </p:spPr>
        <p:txBody>
          <a:bodyPr>
            <a:noAutofit/>
          </a:bodyPr>
          <a:lstStyle>
            <a:lvl1pPr algn="l">
              <a:lnSpc>
                <a:spcPct val="100000"/>
              </a:lnSpc>
              <a:defRPr/>
            </a:lvl1pPr>
          </a:lstStyle>
          <a:p>
            <a:r>
              <a:rPr lang="en-US" dirty="0"/>
              <a:t>Click to add title</a:t>
            </a:r>
          </a:p>
        </p:txBody>
      </p:sp>
      <p:sp>
        <p:nvSpPr>
          <p:cNvPr id="9" name="Slide Number Placeholder 8"/>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hasCustomPrompt="1"/>
          </p:nvPr>
        </p:nvSpPr>
        <p:spPr>
          <a:xfrm>
            <a:off x="3986784" y="2071314"/>
            <a:ext cx="3813048" cy="730504"/>
          </a:xfrm>
        </p:spPr>
        <p:txBody>
          <a:bodyPr anchor="ctr" anchorCtr="0">
            <a:noAutofit/>
          </a:bodyPr>
          <a:lstStyle>
            <a:lvl1pPr marL="0" indent="0">
              <a:spcBef>
                <a:spcPts val="0"/>
              </a:spcBef>
              <a:buNone/>
              <a:defRPr sz="1800" b="0" cap="all" baseline="0">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p:cNvSpPr>
            <a:spLocks noGrp="1"/>
          </p:cNvSpPr>
          <p:nvPr>
            <p:ph sz="half" idx="2" hasCustomPrompt="1"/>
          </p:nvPr>
        </p:nvSpPr>
        <p:spPr>
          <a:xfrm>
            <a:off x="3986784" y="2877312"/>
            <a:ext cx="3803992" cy="3684588"/>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7857877" y="2071314"/>
            <a:ext cx="3568150" cy="730504"/>
          </a:xfrm>
        </p:spPr>
        <p:txBody>
          <a:bodyPr anchor="ctr" anchorCtr="0">
            <a:noAutofit/>
          </a:bodyPr>
          <a:lstStyle>
            <a:lvl1pPr marL="0" indent="0">
              <a:spcBef>
                <a:spcPts val="0"/>
              </a:spcBef>
              <a:buNone/>
              <a:defRPr sz="1800" b="0" cap="all" baseline="0">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 name="Content Placeholder 5"/>
          <p:cNvSpPr>
            <a:spLocks noGrp="1"/>
          </p:cNvSpPr>
          <p:nvPr>
            <p:ph sz="quarter" idx="4" hasCustomPrompt="1"/>
          </p:nvPr>
        </p:nvSpPr>
        <p:spPr>
          <a:xfrm>
            <a:off x="7857877" y="2877312"/>
            <a:ext cx="3568150" cy="3684588"/>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hasCustomPrompt="1"/>
          </p:nvPr>
        </p:nvSpPr>
        <p:spPr>
          <a:xfrm>
            <a:off x="758952" y="741458"/>
            <a:ext cx="10671048" cy="1459858"/>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hasCustomPrompt="1"/>
          </p:nvPr>
        </p:nvSpPr>
        <p:spPr>
          <a:xfrm>
            <a:off x="1911096" y="2407653"/>
            <a:ext cx="932688" cy="932688"/>
          </a:xfrm>
          <a:prstGeom prst="ellipse">
            <a:avLst/>
          </a:prstGeom>
          <a:solidFill>
            <a:schemeClr val="accent3"/>
          </a:solidFill>
        </p:spPr>
        <p:txBody>
          <a:bodyPr lIns="91440" tIns="0" rIns="91440" bIns="0" anchor="t" anchorCtr="0">
            <a:noAutofit/>
          </a:bodyPr>
          <a:lstStyle>
            <a:lvl1pPr marL="0" indent="0" algn="ctr">
              <a:lnSpc>
                <a:spcPct val="80000"/>
              </a:lnSpc>
              <a:spcBef>
                <a:spcPts val="0"/>
              </a:spcBef>
              <a:buNone/>
              <a:defRPr sz="900"/>
            </a:lvl1pPr>
          </a:lstStyle>
          <a:p>
            <a:pPr lvl="0"/>
            <a:r>
              <a:rPr lang="en-US" dirty="0"/>
              <a:t>Picture</a:t>
            </a:r>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hasCustomPrompt="1"/>
          </p:nvPr>
        </p:nvSpPr>
        <p:spPr>
          <a:xfrm>
            <a:off x="713232" y="2885439"/>
            <a:ext cx="3328416" cy="3563861"/>
          </a:xfrm>
          <a:custGeom>
            <a:avLst/>
            <a:gdLst>
              <a:gd name="connsiteX0" fmla="*/ 0 w 3328416"/>
              <a:gd name="connsiteY0" fmla="*/ 0 h 3557016"/>
              <a:gd name="connsiteX1" fmla="*/ 3328416 w 3328416"/>
              <a:gd name="connsiteY1" fmla="*/ 0 h 3557016"/>
              <a:gd name="connsiteX2" fmla="*/ 3328416 w 3328416"/>
              <a:gd name="connsiteY2" fmla="*/ 3557016 h 3557016"/>
              <a:gd name="connsiteX3" fmla="*/ 0 w 3328416"/>
              <a:gd name="connsiteY3" fmla="*/ 3557016 h 3557016"/>
              <a:gd name="connsiteX4" fmla="*/ 0 w 3328416"/>
              <a:gd name="connsiteY4" fmla="*/ 0 h 3557016"/>
              <a:gd name="connsiteX0" fmla="*/ 0 w 3328416"/>
              <a:gd name="connsiteY0" fmla="*/ 6845 h 3563861"/>
              <a:gd name="connsiteX1" fmla="*/ 1191768 w 3328416"/>
              <a:gd name="connsiteY1" fmla="*/ 0 h 3563861"/>
              <a:gd name="connsiteX2" fmla="*/ 3328416 w 3328416"/>
              <a:gd name="connsiteY2" fmla="*/ 6845 h 3563861"/>
              <a:gd name="connsiteX3" fmla="*/ 3328416 w 3328416"/>
              <a:gd name="connsiteY3" fmla="*/ 3563861 h 3563861"/>
              <a:gd name="connsiteX4" fmla="*/ 0 w 3328416"/>
              <a:gd name="connsiteY4" fmla="*/ 3563861 h 3563861"/>
              <a:gd name="connsiteX5" fmla="*/ 0 w 3328416"/>
              <a:gd name="connsiteY5" fmla="*/ 6845 h 3563861"/>
              <a:gd name="connsiteX0" fmla="*/ 0 w 3328416"/>
              <a:gd name="connsiteY0" fmla="*/ 6845 h 3563861"/>
              <a:gd name="connsiteX1" fmla="*/ 1191768 w 3328416"/>
              <a:gd name="connsiteY1" fmla="*/ 0 h 3563861"/>
              <a:gd name="connsiteX2" fmla="*/ 2126488 w 3328416"/>
              <a:gd name="connsiteY2" fmla="*/ 1 h 3563861"/>
              <a:gd name="connsiteX3" fmla="*/ 3328416 w 3328416"/>
              <a:gd name="connsiteY3" fmla="*/ 6845 h 3563861"/>
              <a:gd name="connsiteX4" fmla="*/ 3328416 w 3328416"/>
              <a:gd name="connsiteY4" fmla="*/ 3563861 h 3563861"/>
              <a:gd name="connsiteX5" fmla="*/ 0 w 3328416"/>
              <a:gd name="connsiteY5" fmla="*/ 3563861 h 3563861"/>
              <a:gd name="connsiteX6" fmla="*/ 0 w 3328416"/>
              <a:gd name="connsiteY6" fmla="*/ 6845 h 3563861"/>
              <a:gd name="connsiteX0" fmla="*/ 0 w 3328416"/>
              <a:gd name="connsiteY0" fmla="*/ 6845 h 3563861"/>
              <a:gd name="connsiteX1" fmla="*/ 1191768 w 3328416"/>
              <a:gd name="connsiteY1" fmla="*/ 0 h 3563861"/>
              <a:gd name="connsiteX2" fmla="*/ 2126488 w 3328416"/>
              <a:gd name="connsiteY2" fmla="*/ 1 h 3563861"/>
              <a:gd name="connsiteX3" fmla="*/ 3328416 w 3328416"/>
              <a:gd name="connsiteY3" fmla="*/ 6845 h 3563861"/>
              <a:gd name="connsiteX4" fmla="*/ 3328416 w 3328416"/>
              <a:gd name="connsiteY4" fmla="*/ 3563861 h 3563861"/>
              <a:gd name="connsiteX5" fmla="*/ 0 w 3328416"/>
              <a:gd name="connsiteY5" fmla="*/ 3563861 h 3563861"/>
              <a:gd name="connsiteX6" fmla="*/ 0 w 3328416"/>
              <a:gd name="connsiteY6" fmla="*/ 6845 h 3563861"/>
              <a:gd name="connsiteX0" fmla="*/ 0 w 3328416"/>
              <a:gd name="connsiteY0" fmla="*/ 6845 h 3563861"/>
              <a:gd name="connsiteX1" fmla="*/ 1191768 w 3328416"/>
              <a:gd name="connsiteY1" fmla="*/ 0 h 3563861"/>
              <a:gd name="connsiteX2" fmla="*/ 2126488 w 3328416"/>
              <a:gd name="connsiteY2" fmla="*/ 1 h 3563861"/>
              <a:gd name="connsiteX3" fmla="*/ 3328416 w 3328416"/>
              <a:gd name="connsiteY3" fmla="*/ 6845 h 3563861"/>
              <a:gd name="connsiteX4" fmla="*/ 3328416 w 3328416"/>
              <a:gd name="connsiteY4" fmla="*/ 3563861 h 3563861"/>
              <a:gd name="connsiteX5" fmla="*/ 0 w 3328416"/>
              <a:gd name="connsiteY5" fmla="*/ 3563861 h 3563861"/>
              <a:gd name="connsiteX6" fmla="*/ 0 w 3328416"/>
              <a:gd name="connsiteY6" fmla="*/ 6845 h 3563861"/>
              <a:gd name="connsiteX0" fmla="*/ 0 w 3328416"/>
              <a:gd name="connsiteY0" fmla="*/ 6845 h 3563861"/>
              <a:gd name="connsiteX1" fmla="*/ 1191768 w 3328416"/>
              <a:gd name="connsiteY1" fmla="*/ 0 h 3563861"/>
              <a:gd name="connsiteX2" fmla="*/ 1679448 w 3328416"/>
              <a:gd name="connsiteY2" fmla="*/ 452121 h 3563861"/>
              <a:gd name="connsiteX3" fmla="*/ 2126488 w 3328416"/>
              <a:gd name="connsiteY3" fmla="*/ 1 h 3563861"/>
              <a:gd name="connsiteX4" fmla="*/ 3328416 w 3328416"/>
              <a:gd name="connsiteY4" fmla="*/ 6845 h 3563861"/>
              <a:gd name="connsiteX5" fmla="*/ 3328416 w 3328416"/>
              <a:gd name="connsiteY5" fmla="*/ 3563861 h 3563861"/>
              <a:gd name="connsiteX6" fmla="*/ 0 w 3328416"/>
              <a:gd name="connsiteY6" fmla="*/ 3563861 h 3563861"/>
              <a:gd name="connsiteX7" fmla="*/ 0 w 3328416"/>
              <a:gd name="connsiteY7" fmla="*/ 6845 h 3563861"/>
              <a:gd name="connsiteX0" fmla="*/ 0 w 3328416"/>
              <a:gd name="connsiteY0" fmla="*/ 6845 h 3563861"/>
              <a:gd name="connsiteX1" fmla="*/ 1191768 w 3328416"/>
              <a:gd name="connsiteY1" fmla="*/ 0 h 3563861"/>
              <a:gd name="connsiteX2" fmla="*/ 1679448 w 3328416"/>
              <a:gd name="connsiteY2" fmla="*/ 452121 h 3563861"/>
              <a:gd name="connsiteX3" fmla="*/ 2126488 w 3328416"/>
              <a:gd name="connsiteY3" fmla="*/ 1 h 3563861"/>
              <a:gd name="connsiteX4" fmla="*/ 3328416 w 3328416"/>
              <a:gd name="connsiteY4" fmla="*/ 6845 h 3563861"/>
              <a:gd name="connsiteX5" fmla="*/ 3328416 w 3328416"/>
              <a:gd name="connsiteY5" fmla="*/ 3563861 h 3563861"/>
              <a:gd name="connsiteX6" fmla="*/ 0 w 3328416"/>
              <a:gd name="connsiteY6" fmla="*/ 3563861 h 3563861"/>
              <a:gd name="connsiteX7" fmla="*/ 0 w 3328416"/>
              <a:gd name="connsiteY7" fmla="*/ 6845 h 3563861"/>
              <a:gd name="connsiteX0" fmla="*/ 0 w 3328416"/>
              <a:gd name="connsiteY0" fmla="*/ 6845 h 3563861"/>
              <a:gd name="connsiteX1" fmla="*/ 1191768 w 3328416"/>
              <a:gd name="connsiteY1" fmla="*/ 0 h 3563861"/>
              <a:gd name="connsiteX2" fmla="*/ 1679448 w 3328416"/>
              <a:gd name="connsiteY2" fmla="*/ 452121 h 3563861"/>
              <a:gd name="connsiteX3" fmla="*/ 2126488 w 3328416"/>
              <a:gd name="connsiteY3" fmla="*/ 1 h 3563861"/>
              <a:gd name="connsiteX4" fmla="*/ 3328416 w 3328416"/>
              <a:gd name="connsiteY4" fmla="*/ 6845 h 3563861"/>
              <a:gd name="connsiteX5" fmla="*/ 3328416 w 3328416"/>
              <a:gd name="connsiteY5" fmla="*/ 3563861 h 3563861"/>
              <a:gd name="connsiteX6" fmla="*/ 0 w 3328416"/>
              <a:gd name="connsiteY6" fmla="*/ 3563861 h 3563861"/>
              <a:gd name="connsiteX7" fmla="*/ 0 w 3328416"/>
              <a:gd name="connsiteY7" fmla="*/ 6845 h 356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8416" h="3563861">
                <a:moveTo>
                  <a:pt x="0" y="6845"/>
                </a:moveTo>
                <a:lnTo>
                  <a:pt x="1191768" y="0"/>
                </a:lnTo>
                <a:cubicBezTo>
                  <a:pt x="1278636" y="383458"/>
                  <a:pt x="1523661" y="452121"/>
                  <a:pt x="1679448" y="452121"/>
                </a:cubicBezTo>
                <a:cubicBezTo>
                  <a:pt x="1835235" y="452121"/>
                  <a:pt x="2146300" y="265349"/>
                  <a:pt x="2126488" y="1"/>
                </a:cubicBezTo>
                <a:lnTo>
                  <a:pt x="3328416" y="6845"/>
                </a:lnTo>
                <a:lnTo>
                  <a:pt x="3328416" y="3563861"/>
                </a:lnTo>
                <a:lnTo>
                  <a:pt x="0" y="3563861"/>
                </a:lnTo>
                <a:lnTo>
                  <a:pt x="0" y="6845"/>
                </a:lnTo>
                <a:close/>
              </a:path>
            </a:pathLst>
          </a:custGeo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hasCustomPrompt="1"/>
          </p:nvPr>
        </p:nvSpPr>
        <p:spPr>
          <a:xfrm>
            <a:off x="992124" y="4099293"/>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dirty="0"/>
              <a:t>Click to add text</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hasCustomPrompt="1"/>
          </p:nvPr>
        </p:nvSpPr>
        <p:spPr>
          <a:xfrm>
            <a:off x="5641848" y="2407653"/>
            <a:ext cx="932688" cy="932688"/>
          </a:xfrm>
          <a:prstGeom prst="ellipse">
            <a:avLst/>
          </a:prstGeom>
          <a:solidFill>
            <a:schemeClr val="accent1"/>
          </a:solidFill>
        </p:spPr>
        <p:txBody>
          <a:bodyPr lIns="91440" tIns="0" rIns="91440" bIns="0" anchor="t" anchorCtr="0">
            <a:noAutofit/>
          </a:bodyPr>
          <a:lstStyle>
            <a:lvl1pPr marL="0" indent="0" algn="ctr">
              <a:lnSpc>
                <a:spcPct val="80000"/>
              </a:lnSpc>
              <a:spcBef>
                <a:spcPts val="0"/>
              </a:spcBef>
              <a:buNone/>
              <a:defRPr sz="900"/>
            </a:lvl1pPr>
          </a:lstStyle>
          <a:p>
            <a:pPr lvl="0"/>
            <a:r>
              <a:rPr lang="en-US" dirty="0"/>
              <a:t>Picture</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hasCustomPrompt="1"/>
          </p:nvPr>
        </p:nvSpPr>
        <p:spPr>
          <a:xfrm>
            <a:off x="4443984" y="2890519"/>
            <a:ext cx="3328416" cy="3558781"/>
          </a:xfrm>
          <a:custGeom>
            <a:avLst/>
            <a:gdLst>
              <a:gd name="connsiteX0" fmla="*/ 0 w 3328416"/>
              <a:gd name="connsiteY0" fmla="*/ 0 h 3557016"/>
              <a:gd name="connsiteX1" fmla="*/ 3328416 w 3328416"/>
              <a:gd name="connsiteY1" fmla="*/ 0 h 3557016"/>
              <a:gd name="connsiteX2" fmla="*/ 3328416 w 3328416"/>
              <a:gd name="connsiteY2" fmla="*/ 3557016 h 3557016"/>
              <a:gd name="connsiteX3" fmla="*/ 0 w 3328416"/>
              <a:gd name="connsiteY3" fmla="*/ 3557016 h 3557016"/>
              <a:gd name="connsiteX4" fmla="*/ 0 w 3328416"/>
              <a:gd name="connsiteY4" fmla="*/ 0 h 3557016"/>
              <a:gd name="connsiteX0" fmla="*/ 0 w 3328416"/>
              <a:gd name="connsiteY0" fmla="*/ 1765 h 3558781"/>
              <a:gd name="connsiteX1" fmla="*/ 1189736 w 3328416"/>
              <a:gd name="connsiteY1" fmla="*/ 0 h 3558781"/>
              <a:gd name="connsiteX2" fmla="*/ 3328416 w 3328416"/>
              <a:gd name="connsiteY2" fmla="*/ 1765 h 3558781"/>
              <a:gd name="connsiteX3" fmla="*/ 3328416 w 3328416"/>
              <a:gd name="connsiteY3" fmla="*/ 3558781 h 3558781"/>
              <a:gd name="connsiteX4" fmla="*/ 0 w 3328416"/>
              <a:gd name="connsiteY4" fmla="*/ 3558781 h 3558781"/>
              <a:gd name="connsiteX5" fmla="*/ 0 w 3328416"/>
              <a:gd name="connsiteY5" fmla="*/ 1765 h 3558781"/>
              <a:gd name="connsiteX0" fmla="*/ 0 w 3328416"/>
              <a:gd name="connsiteY0" fmla="*/ 1765 h 3558781"/>
              <a:gd name="connsiteX1" fmla="*/ 1189736 w 3328416"/>
              <a:gd name="connsiteY1" fmla="*/ 0 h 3558781"/>
              <a:gd name="connsiteX2" fmla="*/ 2134616 w 3328416"/>
              <a:gd name="connsiteY2" fmla="*/ 1 h 3558781"/>
              <a:gd name="connsiteX3" fmla="*/ 3328416 w 3328416"/>
              <a:gd name="connsiteY3" fmla="*/ 1765 h 3558781"/>
              <a:gd name="connsiteX4" fmla="*/ 3328416 w 3328416"/>
              <a:gd name="connsiteY4" fmla="*/ 3558781 h 3558781"/>
              <a:gd name="connsiteX5" fmla="*/ 0 w 3328416"/>
              <a:gd name="connsiteY5" fmla="*/ 3558781 h 3558781"/>
              <a:gd name="connsiteX6" fmla="*/ 0 w 3328416"/>
              <a:gd name="connsiteY6" fmla="*/ 1765 h 3558781"/>
              <a:gd name="connsiteX0" fmla="*/ 0 w 3328416"/>
              <a:gd name="connsiteY0" fmla="*/ 1765 h 3558781"/>
              <a:gd name="connsiteX1" fmla="*/ 1189736 w 3328416"/>
              <a:gd name="connsiteY1" fmla="*/ 0 h 3558781"/>
              <a:gd name="connsiteX2" fmla="*/ 1672336 w 3328416"/>
              <a:gd name="connsiteY2" fmla="*/ 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8416" h="3558781">
                <a:moveTo>
                  <a:pt x="0" y="1765"/>
                </a:moveTo>
                <a:lnTo>
                  <a:pt x="1189736" y="0"/>
                </a:lnTo>
                <a:cubicBezTo>
                  <a:pt x="1213443" y="191770"/>
                  <a:pt x="1332399" y="417831"/>
                  <a:pt x="1672336" y="461011"/>
                </a:cubicBezTo>
                <a:cubicBezTo>
                  <a:pt x="2024549" y="425451"/>
                  <a:pt x="2136733" y="127001"/>
                  <a:pt x="2134616" y="1"/>
                </a:cubicBezTo>
                <a:lnTo>
                  <a:pt x="3328416" y="1765"/>
                </a:lnTo>
                <a:lnTo>
                  <a:pt x="3328416" y="3558781"/>
                </a:lnTo>
                <a:lnTo>
                  <a:pt x="0" y="3558781"/>
                </a:lnTo>
                <a:lnTo>
                  <a:pt x="0" y="1765"/>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hasCustomPrompt="1"/>
          </p:nvPr>
        </p:nvSpPr>
        <p:spPr>
          <a:xfrm>
            <a:off x="4722876" y="4099293"/>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dirty="0"/>
              <a:t>Click to add text</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hasCustomPrompt="1"/>
          </p:nvPr>
        </p:nvSpPr>
        <p:spPr>
          <a:xfrm>
            <a:off x="9290304" y="2407653"/>
            <a:ext cx="932688" cy="932688"/>
          </a:xfrm>
          <a:prstGeom prst="ellipse">
            <a:avLst/>
          </a:prstGeom>
          <a:solidFill>
            <a:schemeClr val="accent4"/>
          </a:solidFill>
        </p:spPr>
        <p:txBody>
          <a:bodyPr lIns="91440" tIns="0" rIns="91440" bIns="0" anchor="t" anchorCtr="0">
            <a:noAutofit/>
          </a:bodyPr>
          <a:lstStyle>
            <a:lvl1pPr marL="0" indent="0" algn="ctr">
              <a:lnSpc>
                <a:spcPct val="80000"/>
              </a:lnSpc>
              <a:spcBef>
                <a:spcPts val="0"/>
              </a:spcBef>
              <a:buNone/>
              <a:defRPr sz="900"/>
            </a:lvl1pPr>
          </a:lstStyle>
          <a:p>
            <a:pPr lvl="0"/>
            <a:r>
              <a:rPr lang="en-US" dirty="0"/>
              <a:t>Picture</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hasCustomPrompt="1"/>
          </p:nvPr>
        </p:nvSpPr>
        <p:spPr>
          <a:xfrm>
            <a:off x="8092440" y="2891789"/>
            <a:ext cx="3328416" cy="3557511"/>
          </a:xfrm>
          <a:custGeom>
            <a:avLst/>
            <a:gdLst>
              <a:gd name="connsiteX0" fmla="*/ 0 w 3328416"/>
              <a:gd name="connsiteY0" fmla="*/ 0 h 3557016"/>
              <a:gd name="connsiteX1" fmla="*/ 3328416 w 3328416"/>
              <a:gd name="connsiteY1" fmla="*/ 0 h 3557016"/>
              <a:gd name="connsiteX2" fmla="*/ 3328416 w 3328416"/>
              <a:gd name="connsiteY2" fmla="*/ 3557016 h 3557016"/>
              <a:gd name="connsiteX3" fmla="*/ 0 w 3328416"/>
              <a:gd name="connsiteY3" fmla="*/ 3557016 h 3557016"/>
              <a:gd name="connsiteX4" fmla="*/ 0 w 3328416"/>
              <a:gd name="connsiteY4" fmla="*/ 0 h 3557016"/>
              <a:gd name="connsiteX0" fmla="*/ 0 w 3328416"/>
              <a:gd name="connsiteY0" fmla="*/ 495 h 3557511"/>
              <a:gd name="connsiteX1" fmla="*/ 1184910 w 3328416"/>
              <a:gd name="connsiteY1" fmla="*/ 0 h 3557511"/>
              <a:gd name="connsiteX2" fmla="*/ 3328416 w 3328416"/>
              <a:gd name="connsiteY2" fmla="*/ 495 h 3557511"/>
              <a:gd name="connsiteX3" fmla="*/ 3328416 w 3328416"/>
              <a:gd name="connsiteY3" fmla="*/ 3557511 h 3557511"/>
              <a:gd name="connsiteX4" fmla="*/ 0 w 3328416"/>
              <a:gd name="connsiteY4" fmla="*/ 3557511 h 3557511"/>
              <a:gd name="connsiteX5" fmla="*/ 0 w 3328416"/>
              <a:gd name="connsiteY5" fmla="*/ 495 h 3557511"/>
              <a:gd name="connsiteX0" fmla="*/ 0 w 3328416"/>
              <a:gd name="connsiteY0" fmla="*/ 495 h 3557511"/>
              <a:gd name="connsiteX1" fmla="*/ 1184910 w 3328416"/>
              <a:gd name="connsiteY1" fmla="*/ 0 h 3557511"/>
              <a:gd name="connsiteX2" fmla="*/ 2133600 w 3328416"/>
              <a:gd name="connsiteY2" fmla="*/ 1 h 3557511"/>
              <a:gd name="connsiteX3" fmla="*/ 3328416 w 3328416"/>
              <a:gd name="connsiteY3" fmla="*/ 495 h 3557511"/>
              <a:gd name="connsiteX4" fmla="*/ 3328416 w 3328416"/>
              <a:gd name="connsiteY4" fmla="*/ 3557511 h 3557511"/>
              <a:gd name="connsiteX5" fmla="*/ 0 w 3328416"/>
              <a:gd name="connsiteY5" fmla="*/ 3557511 h 3557511"/>
              <a:gd name="connsiteX6" fmla="*/ 0 w 3328416"/>
              <a:gd name="connsiteY6" fmla="*/ 495 h 3557511"/>
              <a:gd name="connsiteX0" fmla="*/ 0 w 3328416"/>
              <a:gd name="connsiteY0" fmla="*/ 495 h 3557511"/>
              <a:gd name="connsiteX1" fmla="*/ 1184910 w 3328416"/>
              <a:gd name="connsiteY1" fmla="*/ 0 h 3557511"/>
              <a:gd name="connsiteX2" fmla="*/ 1642110 w 3328416"/>
              <a:gd name="connsiteY2" fmla="*/ 47625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8416" h="3557511">
                <a:moveTo>
                  <a:pt x="0" y="495"/>
                </a:moveTo>
                <a:lnTo>
                  <a:pt x="1184910" y="0"/>
                </a:lnTo>
                <a:cubicBezTo>
                  <a:pt x="1215390" y="266700"/>
                  <a:pt x="1375410" y="415291"/>
                  <a:pt x="1672590" y="457201"/>
                </a:cubicBezTo>
                <a:cubicBezTo>
                  <a:pt x="2032000" y="411481"/>
                  <a:pt x="2098040" y="179071"/>
                  <a:pt x="2133600" y="1"/>
                </a:cubicBezTo>
                <a:lnTo>
                  <a:pt x="3328416" y="495"/>
                </a:lnTo>
                <a:lnTo>
                  <a:pt x="3328416" y="3557511"/>
                </a:lnTo>
                <a:lnTo>
                  <a:pt x="0" y="3557511"/>
                </a:lnTo>
                <a:lnTo>
                  <a:pt x="0" y="495"/>
                </a:lnTo>
                <a:close/>
              </a:path>
            </a:pathLst>
          </a:custGeo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hasCustomPrompt="1"/>
          </p:nvPr>
        </p:nvSpPr>
        <p:spPr>
          <a:xfrm>
            <a:off x="8371332" y="4099293"/>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dirty="0"/>
              <a:t>Click to add text</a:t>
            </a:r>
          </a:p>
        </p:txBody>
      </p:sp>
      <p:sp>
        <p:nvSpPr>
          <p:cNvPr id="3" name="Oval 2">
            <a:extLst>
              <a:ext uri="{FF2B5EF4-FFF2-40B4-BE49-F238E27FC236}">
                <a16:creationId xmlns:a16="http://schemas.microsoft.com/office/drawing/2014/main" id="{44CA3ED5-BEA8-79A4-A782-B2CDF23DA49B}"/>
              </a:ext>
            </a:extLst>
          </p:cNvPr>
          <p:cNvSpPr>
            <a:spLocks noChangeAspect="1"/>
          </p:cNvSpPr>
          <p:nvPr userDrawn="1"/>
        </p:nvSpPr>
        <p:spPr>
          <a:xfrm>
            <a:off x="1911096" y="2409684"/>
            <a:ext cx="932688" cy="932688"/>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578A295-1123-7741-FF14-7A34BF88FADA}"/>
              </a:ext>
            </a:extLst>
          </p:cNvPr>
          <p:cNvSpPr>
            <a:spLocks noChangeAspect="1"/>
          </p:cNvSpPr>
          <p:nvPr userDrawn="1"/>
        </p:nvSpPr>
        <p:spPr>
          <a:xfrm>
            <a:off x="5642356" y="2407653"/>
            <a:ext cx="932688" cy="93268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8CFDE8A-AB48-8603-AAE2-E2C68488105C}"/>
              </a:ext>
            </a:extLst>
          </p:cNvPr>
          <p:cNvSpPr>
            <a:spLocks noChangeAspect="1"/>
          </p:cNvSpPr>
          <p:nvPr userDrawn="1"/>
        </p:nvSpPr>
        <p:spPr>
          <a:xfrm>
            <a:off x="9289796" y="2412733"/>
            <a:ext cx="932688" cy="932688"/>
          </a:xfrm>
          <a:prstGeom prst="ellipse">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a:extLst>
              <a:ext uri="{FF2B5EF4-FFF2-40B4-BE49-F238E27FC236}">
                <a16:creationId xmlns:a16="http://schemas.microsoft.com/office/drawing/2014/main" id="{ABC388A2-FFC7-1A87-02FB-C97B50161FD3}"/>
              </a:ext>
              <a:ext uri="{C183D7F6-B498-43B3-948B-1728B52AA6E4}">
                <adec:decorative xmlns:adec="http://schemas.microsoft.com/office/drawing/2017/decorative" val="1"/>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dirty="0"/>
          </a:p>
        </p:txBody>
      </p:sp>
      <p:sp>
        <p:nvSpPr>
          <p:cNvPr id="25" name="Image 3">
            <a:extLst>
              <a:ext uri="{FF2B5EF4-FFF2-40B4-BE49-F238E27FC236}">
                <a16:creationId xmlns:a16="http://schemas.microsoft.com/office/drawing/2014/main" id="{D64C4994-B525-F4C0-B74F-D5E8296DFC43}"/>
              </a:ext>
              <a:ext uri="{C183D7F6-B498-43B3-948B-1728B52AA6E4}">
                <adec:decorative xmlns:adec="http://schemas.microsoft.com/office/drawing/2017/decorative" val="1"/>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53" name="Image 7">
            <a:extLst>
              <a:ext uri="{FF2B5EF4-FFF2-40B4-BE49-F238E27FC236}">
                <a16:creationId xmlns:a16="http://schemas.microsoft.com/office/drawing/2014/main" id="{FEA70E9F-C506-413C-11EF-5915A2296643}"/>
              </a:ext>
              <a:ext uri="{C183D7F6-B498-43B3-948B-1728B52AA6E4}">
                <adec:decorative xmlns:adec="http://schemas.microsoft.com/office/drawing/2017/decorative" val="1"/>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a:extLst>
              <a:ext uri="{FF2B5EF4-FFF2-40B4-BE49-F238E27FC236}">
                <a16:creationId xmlns:a16="http://schemas.microsoft.com/office/drawing/2014/main" id="{F19C81EC-0322-58A2-C455-6E2C84D1E6E8}"/>
              </a:ext>
              <a:ext uri="{C183D7F6-B498-43B3-948B-1728B52AA6E4}">
                <adec:decorative xmlns:adec="http://schemas.microsoft.com/office/drawing/2017/decorative" val="1"/>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2" name="Title 1"/>
          <p:cNvSpPr>
            <a:spLocks noGrp="1"/>
          </p:cNvSpPr>
          <p:nvPr>
            <p:ph type="title" hasCustomPrompt="1"/>
          </p:nvPr>
        </p:nvSpPr>
        <p:spPr>
          <a:xfrm>
            <a:off x="1508760" y="831101"/>
            <a:ext cx="6527800" cy="2628053"/>
          </a:xfrm>
        </p:spPr>
        <p:txBody>
          <a:bodyPr>
            <a:noAutofit/>
          </a:bodyPr>
          <a:lstStyle>
            <a:lvl1pPr algn="l">
              <a:lnSpc>
                <a:spcPct val="100000"/>
              </a:lnSpc>
              <a:defRPr b="1"/>
            </a:lvl1pPr>
          </a:lstStyle>
          <a:p>
            <a:r>
              <a:rPr lang="en-US" dirty="0"/>
              <a:t>Click to add title</a:t>
            </a:r>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lvl1pPr>
              <a:defRPr>
                <a:latin typeface="+mn-lt"/>
              </a:defRPr>
            </a:lvl1pPr>
          </a:lstStyle>
          <a:p>
            <a:r>
              <a:rPr lang="en-US"/>
              <a:t>Presentation title</a:t>
            </a:r>
            <a:endParaRPr lang="en-US" dirty="0"/>
          </a:p>
        </p:txBody>
      </p:sp>
      <p:sp>
        <p:nvSpPr>
          <p:cNvPr id="6" name="Slide Number Placeholder 5"/>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p:ph idx="1" hasCustomPrompt="1"/>
          </p:nvPr>
        </p:nvSpPr>
        <p:spPr>
          <a:xfrm>
            <a:off x="1508760" y="3556431"/>
            <a:ext cx="6527800" cy="1893217"/>
          </a:xfrm>
        </p:spPr>
        <p:txBody>
          <a:bodyPr>
            <a:normAutofit/>
          </a:bodyPr>
          <a:lstStyle>
            <a:lvl1pPr marL="0" indent="0">
              <a:buNone/>
              <a:defRPr sz="1500"/>
            </a:lvl1pPr>
            <a:lvl2pPr>
              <a:defRPr sz="1500"/>
            </a:lvl2pPr>
            <a:lvl3pPr>
              <a:defRPr sz="1500"/>
            </a:lvl3pPr>
            <a:lvl4pPr>
              <a:defRPr sz="1500"/>
            </a:lvl4pPr>
            <a:lvl5pPr>
              <a:defRPr sz="15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hasCustomPrompt="1"/>
          </p:nvPr>
        </p:nvSpPr>
        <p:spPr>
          <a:xfrm>
            <a:off x="1527048" y="327989"/>
            <a:ext cx="4550664" cy="2453773"/>
          </a:xfrm>
        </p:spPr>
        <p:txBody>
          <a:bodyPr tIns="0" anchor="b" anchorCtr="0">
            <a:noAutofit/>
          </a:bodyPr>
          <a:lstStyle>
            <a:lvl1pPr algn="l">
              <a:defRPr sz="4400"/>
            </a:lvl1pPr>
          </a:lstStyle>
          <a:p>
            <a:r>
              <a:rPr lang="en-US" dirty="0"/>
              <a:t>Click to add title</a:t>
            </a:r>
          </a:p>
        </p:txBody>
      </p:sp>
      <p:sp>
        <p:nvSpPr>
          <p:cNvPr id="3" name="Subtitle 2"/>
          <p:cNvSpPr>
            <a:spLocks noGrp="1"/>
          </p:cNvSpPr>
          <p:nvPr>
            <p:ph type="subTitle" idx="1" hasCustomPrompt="1"/>
          </p:nvPr>
        </p:nvSpPr>
        <p:spPr>
          <a:xfrm>
            <a:off x="1545336" y="2846832"/>
            <a:ext cx="4550664" cy="2314448"/>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a:extLst>
              <a:ext uri="{FF2B5EF4-FFF2-40B4-BE49-F238E27FC236}">
                <a16:creationId xmlns:a16="http://schemas.microsoft.com/office/drawing/2014/main" id="{8D5D10FF-3DE5-39CA-FA9A-29A09DC47BF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a:extLst>
              <a:ext uri="{FF2B5EF4-FFF2-40B4-BE49-F238E27FC236}">
                <a16:creationId xmlns:a16="http://schemas.microsoft.com/office/drawing/2014/main" id="{BFA89E6A-8342-AE30-45E0-BC1DFE3276C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 uri="{C183D7F6-B498-43B3-948B-1728B52AA6E4}">
                <adec:decorative xmlns:adec="http://schemas.microsoft.com/office/drawing/2017/decorative" val="1"/>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a:extLst>
              <a:ext uri="{FF2B5EF4-FFF2-40B4-BE49-F238E27FC236}">
                <a16:creationId xmlns:a16="http://schemas.microsoft.com/office/drawing/2014/main" id="{D9D7EB49-4BC9-040F-C4CC-5771C5FB312B}"/>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a:extLst>
              <a:ext uri="{FF2B5EF4-FFF2-40B4-BE49-F238E27FC236}">
                <a16:creationId xmlns:a16="http://schemas.microsoft.com/office/drawing/2014/main" id="{3CE04498-C285-EFB8-340C-1A064078152B}"/>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8" name="Title 19">
            <a:extLst>
              <a:ext uri="{FF2B5EF4-FFF2-40B4-BE49-F238E27FC236}">
                <a16:creationId xmlns:a16="http://schemas.microsoft.com/office/drawing/2014/main" id="{9CBE0ADC-7FA0-F7E3-96EF-BBACB6A9076E}"/>
              </a:ext>
            </a:extLst>
          </p:cNvPr>
          <p:cNvSpPr>
            <a:spLocks noGrp="1"/>
          </p:cNvSpPr>
          <p:nvPr>
            <p:ph type="title" hasCustomPrompt="1"/>
          </p:nvPr>
        </p:nvSpPr>
        <p:spPr>
          <a:xfrm>
            <a:off x="3685032" y="755374"/>
            <a:ext cx="7740995" cy="1500145"/>
          </a:xfrm>
        </p:spPr>
        <p:txBody>
          <a:bodyPr>
            <a:noAutofit/>
          </a:bodyPr>
          <a:lstStyle>
            <a:lvl1pPr algn="l">
              <a:lnSpc>
                <a:spcPct val="100000"/>
              </a:lnSpc>
              <a:defRPr/>
            </a:lvl1pPr>
          </a:lstStyle>
          <a:p>
            <a:r>
              <a:rPr lang="en-US" dirty="0"/>
              <a:t>Click to add title</a:t>
            </a:r>
          </a:p>
        </p:txBody>
      </p:sp>
      <p:sp>
        <p:nvSpPr>
          <p:cNvPr id="6" name="Footer Placeholder 5"/>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hasCustomPrompt="1"/>
          </p:nvPr>
        </p:nvSpPr>
        <p:spPr>
          <a:xfrm>
            <a:off x="3685032" y="2305215"/>
            <a:ext cx="3741928" cy="4306380"/>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hasCustomPrompt="1"/>
          </p:nvPr>
        </p:nvSpPr>
        <p:spPr>
          <a:xfrm>
            <a:off x="7684539" y="2305215"/>
            <a:ext cx="3741928" cy="4306380"/>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lstStyle/>
          <a:p>
            <a:r>
              <a:rPr lang="en-US" dirty="0"/>
              <a:t>Click to add title</a:t>
            </a:r>
          </a:p>
        </p:txBody>
      </p:sp>
      <p:sp>
        <p:nvSpPr>
          <p:cNvPr id="4" name="Footer Placeholder 3"/>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ooter Placeholder 2"/>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70215" y="741458"/>
            <a:ext cx="3932237" cy="1524662"/>
          </a:xfrm>
        </p:spPr>
        <p:txBody>
          <a:bodyPr anchor="b"/>
          <a:lstStyle>
            <a:lvl1pPr>
              <a:lnSpc>
                <a:spcPct val="100000"/>
              </a:lnSpc>
              <a:defRPr sz="3200"/>
            </a:lvl1pPr>
          </a:lstStyle>
          <a:p>
            <a:r>
              <a:rPr lang="en-US" dirty="0"/>
              <a:t>Click to add title</a:t>
            </a:r>
          </a:p>
        </p:txBody>
      </p:sp>
      <p:sp>
        <p:nvSpPr>
          <p:cNvPr id="6" name="Footer Placeholder 5"/>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70215" y="2301902"/>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1499616" y="89452"/>
            <a:ext cx="5693664" cy="2580596"/>
          </a:xfrm>
        </p:spPr>
        <p:txBody>
          <a:bodyPr>
            <a:noAutofit/>
          </a:bodyPr>
          <a:lstStyle>
            <a:lvl1pPr algn="l">
              <a:lnSpc>
                <a:spcPct val="100000"/>
              </a:lnSpc>
              <a:defRPr/>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1499616" y="2770632"/>
            <a:ext cx="5693664" cy="3122168"/>
          </a:xfrm>
        </p:spPr>
        <p:txBody>
          <a:bodyPr>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3"/>
            <a:ext cx="4011087" cy="1480931"/>
          </a:xfrm>
        </p:spPr>
        <p:txBody>
          <a:bodyPr anchor="b"/>
          <a:lstStyle>
            <a:lvl1pPr>
              <a:lnSpc>
                <a:spcPct val="100000"/>
              </a:lnSpc>
              <a:defRPr sz="3200"/>
            </a:lvl1pPr>
          </a:lstStyle>
          <a:p>
            <a:r>
              <a:rPr lang="en-US" dirty="0"/>
              <a:t>Click to add title</a:t>
            </a:r>
          </a:p>
        </p:txBody>
      </p:sp>
      <p:sp>
        <p:nvSpPr>
          <p:cNvPr id="6" name="Footer Placeholder 5"/>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60938" y="2286001"/>
            <a:ext cx="401108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 uri="{C183D7F6-B498-43B3-948B-1728B52AA6E4}">
                <adec:decorative xmlns:adec="http://schemas.microsoft.com/office/drawing/2017/decorative" val="1"/>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Freeform: Shape 19">
            <a:extLst>
              <a:ext uri="{FF2B5EF4-FFF2-40B4-BE49-F238E27FC236}">
                <a16:creationId xmlns:a16="http://schemas.microsoft.com/office/drawing/2014/main" id="{AB4DD322-D1E0-74CB-BBFF-057426E58EBC}"/>
              </a:ext>
              <a:ext uri="{C183D7F6-B498-43B3-948B-1728B52AA6E4}">
                <adec:decorative xmlns:adec="http://schemas.microsoft.com/office/drawing/2017/decorative" val="1"/>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C11D3FCE-EC92-8558-A3E5-04DB12477A3B}"/>
              </a:ext>
              <a:ext uri="{C183D7F6-B498-43B3-948B-1728B52AA6E4}">
                <adec:decorative xmlns:adec="http://schemas.microsoft.com/office/drawing/2017/decorative" val="1"/>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7" name="Freeform: Shape 16">
            <a:extLst>
              <a:ext uri="{FF2B5EF4-FFF2-40B4-BE49-F238E27FC236}">
                <a16:creationId xmlns:a16="http://schemas.microsoft.com/office/drawing/2014/main" id="{217CBC9E-B934-828F-2AE5-211CEF5B1D25}"/>
              </a:ext>
              <a:ext uri="{C183D7F6-B498-43B3-948B-1728B52AA6E4}">
                <adec:decorative xmlns:adec="http://schemas.microsoft.com/office/drawing/2017/decorative" val="1"/>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p:cNvSpPr>
            <a:spLocks noGrp="1"/>
          </p:cNvSpPr>
          <p:nvPr userDrawn="1">
            <p:ph type="title" hasCustomPrompt="1"/>
          </p:nvPr>
        </p:nvSpPr>
        <p:spPr>
          <a:xfrm>
            <a:off x="4224528" y="815009"/>
            <a:ext cx="6766560" cy="2811462"/>
          </a:xfrm>
        </p:spPr>
        <p:txBody>
          <a:bodyPr>
            <a:noAutofit/>
          </a:bodyPr>
          <a:lstStyle>
            <a:lvl1pPr algn="l">
              <a:lnSpc>
                <a:spcPct val="100000"/>
              </a:lnSpc>
              <a:defRPr b="1"/>
            </a:lvl1pPr>
          </a:lstStyle>
          <a:p>
            <a:r>
              <a:rPr lang="en-US" dirty="0"/>
              <a:t>Click to add title</a:t>
            </a:r>
          </a:p>
        </p:txBody>
      </p:sp>
      <p:sp>
        <p:nvSpPr>
          <p:cNvPr id="5" name="Footer Placeholder 4"/>
          <p:cNvSpPr>
            <a:spLocks noGrp="1"/>
          </p:cNvSpPr>
          <p:nvPr userDrawn="1">
            <p:ph type="ftr" sz="quarter" idx="11"/>
          </p:nvPr>
        </p:nvSpPr>
        <p:spPr>
          <a:xfrm>
            <a:off x="4224528" y="457200"/>
            <a:ext cx="3200400" cy="274320"/>
          </a:xfrm>
        </p:spPr>
        <p:txBody>
          <a:bodyPr>
            <a:noAutofit/>
          </a:bodyPr>
          <a:lstStyle>
            <a:lvl1pPr>
              <a:defRPr>
                <a:latin typeface="+mn-lt"/>
              </a:defRPr>
            </a:lvl1pPr>
          </a:lstStyle>
          <a:p>
            <a:r>
              <a:rPr lang="en-US"/>
              <a:t>Presentation title</a:t>
            </a:r>
            <a:endParaRPr lang="en-US" dirty="0"/>
          </a:p>
        </p:txBody>
      </p:sp>
      <p:sp>
        <p:nvSpPr>
          <p:cNvPr id="6" name="Slide Number Placeholder 5"/>
          <p:cNvSpPr>
            <a:spLocks noGrp="1"/>
          </p:cNvSpPr>
          <p:nvPr userDrawn="1">
            <p:ph type="sldNum" sz="quarter" idx="12"/>
          </p:nvPr>
        </p:nvSpPr>
        <p:spPr>
          <a:xfrm>
            <a:off x="10003536" y="472108"/>
            <a:ext cx="987552" cy="244503"/>
          </a:xfrm>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userDrawn="1">
            <p:ph idx="1" hasCustomPrompt="1"/>
          </p:nvPr>
        </p:nvSpPr>
        <p:spPr>
          <a:xfrm>
            <a:off x="4224528" y="3723748"/>
            <a:ext cx="6766560" cy="2447238"/>
          </a:xfrm>
        </p:spPr>
        <p:txBody>
          <a:bodyPr>
            <a:normAutofit/>
          </a:bodyPr>
          <a:lstStyle>
            <a:lvl1pPr marL="0" indent="0">
              <a:buNone/>
              <a:defRPr sz="1500"/>
            </a:lvl1pPr>
            <a:lvl2pPr>
              <a:defRPr sz="1500"/>
            </a:lvl2pPr>
            <a:lvl3pPr>
              <a:defRPr sz="1500"/>
            </a:lvl3pPr>
            <a:lvl4pPr>
              <a:defRPr sz="1500"/>
            </a:lvl4pPr>
            <a:lvl5pPr>
              <a:defRPr sz="15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 uri="{C183D7F6-B498-43B3-948B-1728B52AA6E4}">
                <adec:decorative xmlns:adec="http://schemas.microsoft.com/office/drawing/2017/decorative" val="1"/>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6" name="Freeform: Shape 45">
            <a:extLst>
              <a:ext uri="{FF2B5EF4-FFF2-40B4-BE49-F238E27FC236}">
                <a16:creationId xmlns:a16="http://schemas.microsoft.com/office/drawing/2014/main" id="{723D98FB-5EB7-A8DF-8470-B23A80D669E4}"/>
              </a:ext>
              <a:ext uri="{C183D7F6-B498-43B3-948B-1728B52AA6E4}">
                <adec:decorative xmlns:adec="http://schemas.microsoft.com/office/drawing/2017/decorative" val="1"/>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3" name="Freeform: Shape 42">
            <a:extLst>
              <a:ext uri="{FF2B5EF4-FFF2-40B4-BE49-F238E27FC236}">
                <a16:creationId xmlns:a16="http://schemas.microsoft.com/office/drawing/2014/main" id="{4550F3CE-BAE9-3916-42CA-F4D906FA5173}"/>
              </a:ext>
              <a:ext uri="{C183D7F6-B498-43B3-948B-1728B52AA6E4}">
                <adec:decorative xmlns:adec="http://schemas.microsoft.com/office/drawing/2017/decorative" val="1"/>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9" name="Freeform: Shape 48">
            <a:extLst>
              <a:ext uri="{FF2B5EF4-FFF2-40B4-BE49-F238E27FC236}">
                <a16:creationId xmlns:a16="http://schemas.microsoft.com/office/drawing/2014/main" id="{D83F65A0-0C52-48AD-DC5D-B5D3BF3CC188}"/>
              </a:ext>
              <a:ext uri="{C183D7F6-B498-43B3-948B-1728B52AA6E4}">
                <adec:decorative xmlns:adec="http://schemas.microsoft.com/office/drawing/2017/decorative" val="1"/>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0" name="Freeform: Shape 39">
            <a:extLst>
              <a:ext uri="{FF2B5EF4-FFF2-40B4-BE49-F238E27FC236}">
                <a16:creationId xmlns:a16="http://schemas.microsoft.com/office/drawing/2014/main" id="{F8FA7F58-C470-6376-9DB1-DE7034C491E8}"/>
              </a:ext>
              <a:ext uri="{C183D7F6-B498-43B3-948B-1728B52AA6E4}">
                <adec:decorative xmlns:adec="http://schemas.microsoft.com/office/drawing/2017/decorative" val="1"/>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7" name="Freeform: Shape 36">
            <a:extLst>
              <a:ext uri="{FF2B5EF4-FFF2-40B4-BE49-F238E27FC236}">
                <a16:creationId xmlns:a16="http://schemas.microsoft.com/office/drawing/2014/main" id="{B27C9E57-563E-7980-7B3C-45FAD9C386F4}"/>
              </a:ext>
              <a:ext uri="{C183D7F6-B498-43B3-948B-1728B52AA6E4}">
                <adec:decorative xmlns:adec="http://schemas.microsoft.com/office/drawing/2017/decorative" val="1"/>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p:cNvSpPr>
            <a:spLocks noGrp="1"/>
          </p:cNvSpPr>
          <p:nvPr>
            <p:ph type="title" hasCustomPrompt="1"/>
          </p:nvPr>
        </p:nvSpPr>
        <p:spPr>
          <a:xfrm>
            <a:off x="2895600" y="1699591"/>
            <a:ext cx="6400800" cy="2844977"/>
          </a:xfrm>
        </p:spPr>
        <p:txBody>
          <a:bodyPr anchor="b" anchorCtr="0">
            <a:noAutofit/>
          </a:bodyPr>
          <a:lstStyle>
            <a:lvl1pPr>
              <a:lnSpc>
                <a:spcPct val="100000"/>
              </a:lnSpc>
              <a:defRPr sz="4400"/>
            </a:lvl1pPr>
          </a:lstStyle>
          <a:p>
            <a:r>
              <a:rPr lang="en-US" dirty="0"/>
              <a:t>Click to add title</a:t>
            </a:r>
          </a:p>
        </p:txBody>
      </p:sp>
      <p:sp>
        <p:nvSpPr>
          <p:cNvPr id="3" name="Text Placeholder 2"/>
          <p:cNvSpPr>
            <a:spLocks noGrp="1"/>
          </p:cNvSpPr>
          <p:nvPr>
            <p:ph type="body" idx="1" hasCustomPrompt="1"/>
          </p:nvPr>
        </p:nvSpPr>
        <p:spPr>
          <a:xfrm>
            <a:off x="2895600" y="4598948"/>
            <a:ext cx="6400800" cy="847695"/>
          </a:xfrm>
        </p:spPr>
        <p:txBody>
          <a:bodyPr lIns="0" tIns="0" rIns="0" bIns="0" anchor="ctr" anchorCtr="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add subtitle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31520"/>
            <a:ext cx="10665089" cy="1362057"/>
          </a:xfrm>
        </p:spPr>
        <p:txBody>
          <a:bodyPr>
            <a:noAutofit/>
          </a:bodyPr>
          <a:lstStyle>
            <a:lvl1pPr>
              <a:lnSpc>
                <a:spcPct val="100000"/>
              </a:lnSpc>
              <a:defRPr/>
            </a:lvl1pPr>
          </a:lstStyle>
          <a:p>
            <a:r>
              <a:rPr lang="en-US" dirty="0"/>
              <a:t>Click to add title</a:t>
            </a:r>
          </a:p>
        </p:txBody>
      </p:sp>
      <p:sp>
        <p:nvSpPr>
          <p:cNvPr id="6" name="Footer Placeholder 5"/>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p:ph sz="half" idx="1" hasCustomPrompt="1"/>
          </p:nvPr>
        </p:nvSpPr>
        <p:spPr>
          <a:xfrm>
            <a:off x="539496" y="2103120"/>
            <a:ext cx="11119104" cy="4434840"/>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 uri="{C183D7F6-B498-43B3-948B-1728B52AA6E4}">
                <adec:decorative xmlns:adec="http://schemas.microsoft.com/office/drawing/2017/decorative" val="1"/>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chemeClr val="accent3">
              <a:lumMod val="20000"/>
              <a:lumOff val="80000"/>
            </a:schemeClr>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oAutofit/>
          </a:bodyPr>
          <a:lstStyle>
            <a:lvl1pPr>
              <a:lnSpc>
                <a:spcPct val="100000"/>
              </a:lnSpc>
              <a:defRPr/>
            </a:lvl1pPr>
          </a:lstStyle>
          <a:p>
            <a:r>
              <a:rPr lang="en-US" dirty="0"/>
              <a:t>Click to add title</a:t>
            </a:r>
          </a:p>
        </p:txBody>
      </p:sp>
      <p:sp>
        <p:nvSpPr>
          <p:cNvPr id="6" name="Footer Placeholder 5"/>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p:ph sz="half" idx="1" hasCustomPrompt="1"/>
          </p:nvPr>
        </p:nvSpPr>
        <p:spPr>
          <a:xfrm>
            <a:off x="755904" y="2825496"/>
            <a:ext cx="10680192" cy="2834640"/>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4441121" y="1344404"/>
            <a:ext cx="6984906" cy="2560441"/>
          </a:xfrm>
        </p:spPr>
        <p:txBody>
          <a:bodyPr lIns="0" tIns="0" rIns="0" bIns="0" anchor="b" anchorCtr="0">
            <a:noAutofit/>
          </a:bodyPr>
          <a:lstStyle>
            <a:lvl1pPr algn="l">
              <a:lnSpc>
                <a:spcPct val="100000"/>
              </a:lnSpc>
              <a:defRPr sz="3300" b="1">
                <a:latin typeface="+mj-lt"/>
                <a:cs typeface="Arial" panose="020B0604020202020204" pitchFamily="34" charset="0"/>
              </a:defRPr>
            </a:lvl1pPr>
          </a:lstStyle>
          <a:p>
            <a:r>
              <a:rPr lang="en-US" dirty="0"/>
              <a:t>Click to add title</a:t>
            </a:r>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347664"/>
            <a:ext cx="768096" cy="1882471"/>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hasCustomPrompt="1"/>
          </p:nvPr>
        </p:nvSpPr>
        <p:spPr>
          <a:xfrm>
            <a:off x="4441120" y="3977196"/>
            <a:ext cx="4971237" cy="864804"/>
          </a:xfrm>
        </p:spPr>
        <p:txBody>
          <a:bodyPr lIns="0" tIns="0" rIns="0" bIns="0" anchor="ctr" anchorCtr="0">
            <a:noAutofit/>
          </a:bodyPr>
          <a:lstStyle>
            <a:lvl1pPr marL="0" indent="0">
              <a:buNone/>
              <a:defRPr sz="2400"/>
            </a:lvl1pPr>
          </a:lstStyle>
          <a:p>
            <a:r>
              <a:rPr lang="en-US" dirty="0"/>
              <a:t>Click to add subtitle</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hasCustomPrompt="1"/>
          </p:nvPr>
        </p:nvSpPr>
        <p:spPr>
          <a:xfrm>
            <a:off x="758952" y="751398"/>
            <a:ext cx="10671048" cy="1362057"/>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Click to add text</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Click to add text</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Click to add text</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Click to add text</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hasCustomPrompt="1"/>
          </p:nvPr>
        </p:nvSpPr>
        <p:spPr>
          <a:xfrm>
            <a:off x="760937" y="755729"/>
            <a:ext cx="10665089" cy="859972"/>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hasCustomPrompt="1"/>
          </p:nvPr>
        </p:nvSpPr>
        <p:spPr>
          <a:xfrm>
            <a:off x="1271016"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r>
              <a:rPr lang="en-US" dirty="0"/>
              <a:t>Click to add picture</a:t>
            </a:r>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320463"/>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hasCustomPrompt="1"/>
          </p:nvPr>
        </p:nvSpPr>
        <p:spPr>
          <a:xfrm>
            <a:off x="1271016"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919391"/>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hasCustomPrompt="1"/>
          </p:nvPr>
        </p:nvSpPr>
        <p:spPr>
          <a:xfrm>
            <a:off x="3828288"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320463"/>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hasCustomPrompt="1"/>
          </p:nvPr>
        </p:nvSpPr>
        <p:spPr>
          <a:xfrm>
            <a:off x="3828288"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919391"/>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hasCustomPrompt="1"/>
          </p:nvPr>
        </p:nvSpPr>
        <p:spPr>
          <a:xfrm>
            <a:off x="6385560"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320463"/>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hasCustomPrompt="1"/>
          </p:nvPr>
        </p:nvSpPr>
        <p:spPr>
          <a:xfrm>
            <a:off x="6385560"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919391"/>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hasCustomPrompt="1"/>
          </p:nvPr>
        </p:nvSpPr>
        <p:spPr>
          <a:xfrm>
            <a:off x="8942832"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320463"/>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hasCustomPrompt="1"/>
          </p:nvPr>
        </p:nvSpPr>
        <p:spPr>
          <a:xfrm>
            <a:off x="8942832"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919391"/>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760938" y="457200"/>
            <a:ext cx="3200400" cy="244502"/>
          </a:xfrm>
          <a:prstGeom prst="rect">
            <a:avLst/>
          </a:prstGeom>
        </p:spPr>
        <p:txBody>
          <a:bodyPr vert="horz" lIns="0" tIns="45720" rIns="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3028843" y="-143079"/>
            <a:ext cx="6134313" cy="3907003"/>
          </a:xfrm>
        </p:spPr>
        <p:txBody>
          <a:bodyPr/>
          <a:lstStyle/>
          <a:p>
            <a:r>
              <a:rPr lang="en-US" dirty="0"/>
              <a:t>Starting your business</a:t>
            </a:r>
            <a:br>
              <a:rPr lang="en-US" dirty="0"/>
            </a:br>
            <a:endParaRPr lang="en-US" dirty="0"/>
          </a:p>
        </p:txBody>
      </p:sp>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21681B-31CB-5A80-960E-14276D31E3E7}"/>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FCDB466C-C25C-768E-C332-FDA383EC2353}"/>
              </a:ext>
            </a:extLst>
          </p:cNvPr>
          <p:cNvSpPr>
            <a:spLocks noGrp="1"/>
          </p:cNvSpPr>
          <p:nvPr>
            <p:ph type="sldNum" sz="quarter" idx="12"/>
          </p:nvPr>
        </p:nvSpPr>
        <p:spPr/>
        <p:txBody>
          <a:bodyPr/>
          <a:lstStyle/>
          <a:p>
            <a:fld id="{48F63A3B-78C7-47BE-AE5E-E10140E04643}" type="slidenum">
              <a:rPr lang="en-US" smtClean="0"/>
              <a:pPr/>
              <a:t>10</a:t>
            </a:fld>
            <a:endParaRPr lang="en-US" dirty="0"/>
          </a:p>
        </p:txBody>
      </p:sp>
      <p:pic>
        <p:nvPicPr>
          <p:cNvPr id="5122" name="Picture 2">
            <a:extLst>
              <a:ext uri="{FF2B5EF4-FFF2-40B4-BE49-F238E27FC236}">
                <a16:creationId xmlns:a16="http://schemas.microsoft.com/office/drawing/2014/main" id="{50CEBB4F-BBB4-7685-16BA-37338C031E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8151" y="701702"/>
            <a:ext cx="5363239" cy="5363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053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CE64B1-51FB-9D88-BC2E-DFC301A196D9}"/>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618621BB-AF41-5A46-551B-8E36D2795123}"/>
              </a:ext>
            </a:extLst>
          </p:cNvPr>
          <p:cNvSpPr>
            <a:spLocks noGrp="1"/>
          </p:cNvSpPr>
          <p:nvPr>
            <p:ph type="sldNum" sz="quarter" idx="12"/>
          </p:nvPr>
        </p:nvSpPr>
        <p:spPr/>
        <p:txBody>
          <a:bodyPr/>
          <a:lstStyle/>
          <a:p>
            <a:fld id="{48F63A3B-78C7-47BE-AE5E-E10140E04643}" type="slidenum">
              <a:rPr lang="en-US" smtClean="0"/>
              <a:pPr/>
              <a:t>11</a:t>
            </a:fld>
            <a:endParaRPr lang="en-US" dirty="0"/>
          </a:p>
        </p:txBody>
      </p:sp>
      <p:pic>
        <p:nvPicPr>
          <p:cNvPr id="6146" name="Picture 2">
            <a:extLst>
              <a:ext uri="{FF2B5EF4-FFF2-40B4-BE49-F238E27FC236}">
                <a16:creationId xmlns:a16="http://schemas.microsoft.com/office/drawing/2014/main" id="{D3C40981-E719-D62D-B576-757A532735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188" y="579450"/>
            <a:ext cx="5518363" cy="5494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260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864C54C-01FB-6D83-95D9-C2B59E23D2D6}"/>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E7A0999-E9DC-4F95-2240-610BC62EAD5B}"/>
              </a:ext>
            </a:extLst>
          </p:cNvPr>
          <p:cNvSpPr>
            <a:spLocks noGrp="1"/>
          </p:cNvSpPr>
          <p:nvPr>
            <p:ph type="sldNum" sz="quarter" idx="12"/>
          </p:nvPr>
        </p:nvSpPr>
        <p:spPr/>
        <p:txBody>
          <a:bodyPr/>
          <a:lstStyle/>
          <a:p>
            <a:fld id="{48F63A3B-78C7-47BE-AE5E-E10140E04643}" type="slidenum">
              <a:rPr lang="en-US" smtClean="0"/>
              <a:pPr/>
              <a:t>12</a:t>
            </a:fld>
            <a:endParaRPr lang="en-US" dirty="0"/>
          </a:p>
        </p:txBody>
      </p:sp>
      <p:pic>
        <p:nvPicPr>
          <p:cNvPr id="7170" name="Picture 2">
            <a:extLst>
              <a:ext uri="{FF2B5EF4-FFF2-40B4-BE49-F238E27FC236}">
                <a16:creationId xmlns:a16="http://schemas.microsoft.com/office/drawing/2014/main" id="{BFD02DBF-69D4-68A2-6DD5-A719E7CDF5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7696" y="1376560"/>
            <a:ext cx="4855344" cy="4855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173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2DB831-4B67-7297-CE0F-8831244028CD}"/>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48AA2BE9-1D90-8C29-84AA-766C1C70C107}"/>
              </a:ext>
            </a:extLst>
          </p:cNvPr>
          <p:cNvSpPr>
            <a:spLocks noGrp="1"/>
          </p:cNvSpPr>
          <p:nvPr>
            <p:ph type="sldNum" sz="quarter" idx="12"/>
          </p:nvPr>
        </p:nvSpPr>
        <p:spPr/>
        <p:txBody>
          <a:bodyPr/>
          <a:lstStyle/>
          <a:p>
            <a:fld id="{48F63A3B-78C7-47BE-AE5E-E10140E04643}" type="slidenum">
              <a:rPr lang="en-US" smtClean="0"/>
              <a:pPr/>
              <a:t>13</a:t>
            </a:fld>
            <a:endParaRPr lang="en-US" dirty="0"/>
          </a:p>
        </p:txBody>
      </p:sp>
      <p:pic>
        <p:nvPicPr>
          <p:cNvPr id="8194" name="Picture 2">
            <a:extLst>
              <a:ext uri="{FF2B5EF4-FFF2-40B4-BE49-F238E27FC236}">
                <a16:creationId xmlns:a16="http://schemas.microsoft.com/office/drawing/2014/main" id="{D53D9F27-2E5D-003B-19E3-7567B5D1F1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8524" y="1244584"/>
            <a:ext cx="4827063" cy="4827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227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2D2A523-426D-7AD3-CAE6-15EA33E6D6A1}"/>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6A789271-3145-0C24-00C4-6C8F2C1793FC}"/>
              </a:ext>
            </a:extLst>
          </p:cNvPr>
          <p:cNvSpPr>
            <a:spLocks noGrp="1"/>
          </p:cNvSpPr>
          <p:nvPr>
            <p:ph type="sldNum" sz="quarter" idx="12"/>
          </p:nvPr>
        </p:nvSpPr>
        <p:spPr/>
        <p:txBody>
          <a:bodyPr/>
          <a:lstStyle/>
          <a:p>
            <a:fld id="{48F63A3B-78C7-47BE-AE5E-E10140E04643}" type="slidenum">
              <a:rPr lang="en-US" smtClean="0"/>
              <a:pPr/>
              <a:t>14</a:t>
            </a:fld>
            <a:endParaRPr lang="en-US" dirty="0"/>
          </a:p>
        </p:txBody>
      </p:sp>
      <p:pic>
        <p:nvPicPr>
          <p:cNvPr id="9218" name="Picture 2">
            <a:extLst>
              <a:ext uri="{FF2B5EF4-FFF2-40B4-BE49-F238E27FC236}">
                <a16:creationId xmlns:a16="http://schemas.microsoft.com/office/drawing/2014/main" id="{7B44606E-0495-A301-E289-34D86CA967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300163"/>
            <a:ext cx="4286250" cy="425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606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86903B1-91E7-9A49-A347-DB88EC337402}"/>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9980D493-B66A-9EC1-E6F1-4675CE5AA7D4}"/>
              </a:ext>
            </a:extLst>
          </p:cNvPr>
          <p:cNvSpPr>
            <a:spLocks noGrp="1"/>
          </p:cNvSpPr>
          <p:nvPr>
            <p:ph type="sldNum" sz="quarter" idx="12"/>
          </p:nvPr>
        </p:nvSpPr>
        <p:spPr/>
        <p:txBody>
          <a:bodyPr/>
          <a:lstStyle/>
          <a:p>
            <a:fld id="{48F63A3B-78C7-47BE-AE5E-E10140E04643}" type="slidenum">
              <a:rPr lang="en-US" smtClean="0"/>
              <a:pPr/>
              <a:t>15</a:t>
            </a:fld>
            <a:endParaRPr lang="en-US" dirty="0"/>
          </a:p>
        </p:txBody>
      </p:sp>
      <p:pic>
        <p:nvPicPr>
          <p:cNvPr id="10242" name="Picture 2">
            <a:extLst>
              <a:ext uri="{FF2B5EF4-FFF2-40B4-BE49-F238E27FC236}">
                <a16:creationId xmlns:a16="http://schemas.microsoft.com/office/drawing/2014/main" id="{4D1A3A11-C422-1333-1340-99DD8246D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28587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986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FF441AD-DC4E-DA90-4CD3-F6C4C928B76F}"/>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0A99DAD-826C-0C6C-5884-317801627A77}"/>
              </a:ext>
            </a:extLst>
          </p:cNvPr>
          <p:cNvSpPr>
            <a:spLocks noGrp="1"/>
          </p:cNvSpPr>
          <p:nvPr>
            <p:ph type="sldNum" sz="quarter" idx="12"/>
          </p:nvPr>
        </p:nvSpPr>
        <p:spPr/>
        <p:txBody>
          <a:bodyPr/>
          <a:lstStyle/>
          <a:p>
            <a:fld id="{48F63A3B-78C7-47BE-AE5E-E10140E04643}" type="slidenum">
              <a:rPr lang="en-US" smtClean="0"/>
              <a:pPr/>
              <a:t>16</a:t>
            </a:fld>
            <a:endParaRPr lang="en-US" dirty="0"/>
          </a:p>
        </p:txBody>
      </p:sp>
      <p:pic>
        <p:nvPicPr>
          <p:cNvPr id="11266" name="Picture 2">
            <a:extLst>
              <a:ext uri="{FF2B5EF4-FFF2-40B4-BE49-F238E27FC236}">
                <a16:creationId xmlns:a16="http://schemas.microsoft.com/office/drawing/2014/main" id="{E41D1574-CA75-6BAF-1746-D7FAC598F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8138" y="1285875"/>
            <a:ext cx="3895725"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937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F078652-8FE3-85E9-57CE-038D89593A5F}"/>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CD8F2EDC-DD3B-BB09-16C3-9E02E2F0185C}"/>
              </a:ext>
            </a:extLst>
          </p:cNvPr>
          <p:cNvSpPr>
            <a:spLocks noGrp="1"/>
          </p:cNvSpPr>
          <p:nvPr>
            <p:ph type="sldNum" sz="quarter" idx="12"/>
          </p:nvPr>
        </p:nvSpPr>
        <p:spPr/>
        <p:txBody>
          <a:bodyPr/>
          <a:lstStyle/>
          <a:p>
            <a:fld id="{48F63A3B-78C7-47BE-AE5E-E10140E04643}" type="slidenum">
              <a:rPr lang="en-US" smtClean="0"/>
              <a:pPr/>
              <a:t>17</a:t>
            </a:fld>
            <a:endParaRPr lang="en-US" dirty="0"/>
          </a:p>
        </p:txBody>
      </p:sp>
      <p:pic>
        <p:nvPicPr>
          <p:cNvPr id="12290" name="Picture 2">
            <a:extLst>
              <a:ext uri="{FF2B5EF4-FFF2-40B4-BE49-F238E27FC236}">
                <a16:creationId xmlns:a16="http://schemas.microsoft.com/office/drawing/2014/main" id="{23F5BE8B-00F1-C142-29D0-7C30717B2E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714500"/>
            <a:ext cx="428625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576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213ADF9-307E-782C-79AA-494DCFFD580E}"/>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8E05212F-8944-C23B-C21F-A8BB45A3C287}"/>
              </a:ext>
            </a:extLst>
          </p:cNvPr>
          <p:cNvSpPr>
            <a:spLocks noGrp="1"/>
          </p:cNvSpPr>
          <p:nvPr>
            <p:ph type="sldNum" sz="quarter" idx="12"/>
          </p:nvPr>
        </p:nvSpPr>
        <p:spPr/>
        <p:txBody>
          <a:bodyPr/>
          <a:lstStyle/>
          <a:p>
            <a:fld id="{48F63A3B-78C7-47BE-AE5E-E10140E04643}" type="slidenum">
              <a:rPr lang="en-US" smtClean="0"/>
              <a:pPr/>
              <a:t>18</a:t>
            </a:fld>
            <a:endParaRPr lang="en-US" dirty="0"/>
          </a:p>
        </p:txBody>
      </p:sp>
      <p:pic>
        <p:nvPicPr>
          <p:cNvPr id="13314" name="Picture 2">
            <a:extLst>
              <a:ext uri="{FF2B5EF4-FFF2-40B4-BE49-F238E27FC236}">
                <a16:creationId xmlns:a16="http://schemas.microsoft.com/office/drawing/2014/main" id="{1DD7B30E-D027-FE40-1C86-4FAE2B52C0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3967" y="457199"/>
            <a:ext cx="5511931" cy="5897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5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C2574F-7DBA-266E-0A9C-EEE2B0AE155A}"/>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EF24052A-B751-D86B-11B7-0A18A5D41EA0}"/>
              </a:ext>
            </a:extLst>
          </p:cNvPr>
          <p:cNvSpPr>
            <a:spLocks noGrp="1"/>
          </p:cNvSpPr>
          <p:nvPr>
            <p:ph type="sldNum" sz="quarter" idx="12"/>
          </p:nvPr>
        </p:nvSpPr>
        <p:spPr/>
        <p:txBody>
          <a:bodyPr/>
          <a:lstStyle/>
          <a:p>
            <a:fld id="{48F63A3B-78C7-47BE-AE5E-E10140E04643}" type="slidenum">
              <a:rPr lang="en-US" smtClean="0"/>
              <a:pPr/>
              <a:t>19</a:t>
            </a:fld>
            <a:endParaRPr lang="en-US" dirty="0"/>
          </a:p>
        </p:txBody>
      </p:sp>
      <p:pic>
        <p:nvPicPr>
          <p:cNvPr id="14338" name="Picture 2">
            <a:extLst>
              <a:ext uri="{FF2B5EF4-FFF2-40B4-BE49-F238E27FC236}">
                <a16:creationId xmlns:a16="http://schemas.microsoft.com/office/drawing/2014/main" id="{A770CBBA-8337-6888-EE17-9C46A49E9D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28587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208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4224528" y="-933623"/>
            <a:ext cx="6767512" cy="2811462"/>
          </a:xfrm>
        </p:spPr>
        <p:txBody>
          <a:bodyPr/>
          <a:lstStyle/>
          <a:p>
            <a:r>
              <a:rPr lang="en-US" dirty="0"/>
              <a:t>Choosing your location</a:t>
            </a:r>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a:xfrm>
            <a:off x="10003536" y="472108"/>
            <a:ext cx="987552" cy="244503"/>
          </a:xfrm>
        </p:spPr>
        <p:txBody>
          <a:bodyPr/>
          <a:lstStyle/>
          <a:p>
            <a:fld id="{48F63A3B-78C7-47BE-AE5E-E10140E04643}" type="slidenum">
              <a:rPr lang="en-US" smtClean="0"/>
              <a:pPr/>
              <a:t>2</a:t>
            </a:fld>
            <a:endParaRPr lang="en-US" dirty="0"/>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1"/>
          </p:nvPr>
        </p:nvSpPr>
        <p:spPr>
          <a:xfrm>
            <a:off x="3678571" y="1929787"/>
            <a:ext cx="8161910" cy="4792614"/>
          </a:xfrm>
        </p:spPr>
        <p:txBody>
          <a:bodyPr vert="horz" lIns="91440" tIns="45720" rIns="91440" bIns="45720" rtlCol="0" anchor="t">
            <a:normAutofit fontScale="85000" lnSpcReduction="10000"/>
          </a:bodyPr>
          <a:lstStyle/>
          <a:p>
            <a:r>
              <a:rPr lang="en-US" sz="1200" b="1" dirty="0">
                <a:ea typeface="+mn-lt"/>
                <a:cs typeface="+mn-lt"/>
              </a:rPr>
              <a:t>Physical</a:t>
            </a:r>
            <a:br>
              <a:rPr lang="en-US" sz="1200" b="1" dirty="0">
                <a:solidFill>
                  <a:schemeClr val="accent6">
                    <a:lumMod val="60000"/>
                    <a:lumOff val="40000"/>
                  </a:schemeClr>
                </a:solidFill>
                <a:ea typeface="+mn-lt"/>
                <a:cs typeface="+mn-lt"/>
              </a:rPr>
            </a:br>
            <a:br>
              <a:rPr lang="en-US" sz="1200" b="1" dirty="0">
                <a:solidFill>
                  <a:schemeClr val="accent6">
                    <a:lumMod val="60000"/>
                    <a:lumOff val="40000"/>
                  </a:schemeClr>
                </a:solidFill>
                <a:ea typeface="+mn-lt"/>
                <a:cs typeface="+mn-lt"/>
              </a:rPr>
            </a:br>
            <a:r>
              <a:rPr lang="en-US" sz="1200" b="1" dirty="0">
                <a:solidFill>
                  <a:schemeClr val="accent6">
                    <a:lumMod val="60000"/>
                    <a:lumOff val="40000"/>
                  </a:schemeClr>
                </a:solidFill>
                <a:ea typeface="+mn-lt"/>
                <a:cs typeface="+mn-lt"/>
              </a:rPr>
              <a:t>Customer Access:</a:t>
            </a:r>
            <a:r>
              <a:rPr lang="en-US" sz="1200" dirty="0">
                <a:solidFill>
                  <a:schemeClr val="accent6">
                    <a:lumMod val="60000"/>
                    <a:lumOff val="40000"/>
                  </a:schemeClr>
                </a:solidFill>
                <a:ea typeface="+mn-lt"/>
                <a:cs typeface="+mn-lt"/>
              </a:rPr>
              <a:t> A physical location provides a point of access for local customers who prefer in-store shopping, immediate product availability, or personal assistance.</a:t>
            </a:r>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a:p>
            <a:r>
              <a:rPr lang="en-US" sz="1200" b="1" dirty="0">
                <a:solidFill>
                  <a:schemeClr val="accent6">
                    <a:lumMod val="60000"/>
                    <a:lumOff val="40000"/>
                  </a:schemeClr>
                </a:solidFill>
                <a:ea typeface="+mn-lt"/>
                <a:cs typeface="+mn-lt"/>
              </a:rPr>
              <a:t>Brand Visibility:</a:t>
            </a:r>
            <a:r>
              <a:rPr lang="en-US" sz="1200" dirty="0">
                <a:solidFill>
                  <a:schemeClr val="accent6">
                    <a:lumMod val="60000"/>
                    <a:lumOff val="40000"/>
                  </a:schemeClr>
                </a:solidFill>
                <a:ea typeface="+mn-lt"/>
                <a:cs typeface="+mn-lt"/>
              </a:rPr>
              <a:t> The physical presence of a business in a specific area contributes to brand visibility and awareness within the local community.</a:t>
            </a:r>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a:p>
            <a:r>
              <a:rPr lang="en-US" sz="1200" b="1" dirty="0">
                <a:solidFill>
                  <a:schemeClr val="accent6">
                    <a:lumMod val="60000"/>
                    <a:lumOff val="40000"/>
                  </a:schemeClr>
                </a:solidFill>
                <a:ea typeface="+mn-lt"/>
                <a:cs typeface="+mn-lt"/>
              </a:rPr>
              <a:t>Community Engagement:</a:t>
            </a:r>
            <a:r>
              <a:rPr lang="en-US" sz="1200" dirty="0">
                <a:solidFill>
                  <a:schemeClr val="accent6">
                    <a:lumMod val="60000"/>
                    <a:lumOff val="40000"/>
                  </a:schemeClr>
                </a:solidFill>
                <a:ea typeface="+mn-lt"/>
                <a:cs typeface="+mn-lt"/>
              </a:rPr>
              <a:t> Physical locations allow businesses to engage with and contribute to the local community, fostering positive relationships and brand loyalty.</a:t>
            </a:r>
            <a:endParaRPr lang="en-US" sz="1200">
              <a:solidFill>
                <a:schemeClr val="accent6">
                  <a:lumMod val="60000"/>
                  <a:lumOff val="40000"/>
                </a:schemeClr>
              </a:solidFill>
              <a:ea typeface="+mn-lt"/>
              <a:cs typeface="+mn-lt"/>
            </a:endParaRPr>
          </a:p>
          <a:p>
            <a:endParaRPr lang="en-US" sz="1200" dirty="0">
              <a:solidFill>
                <a:schemeClr val="accent6">
                  <a:lumMod val="60000"/>
                  <a:lumOff val="40000"/>
                </a:schemeClr>
              </a:solidFill>
              <a:cs typeface="Sabon Next LT"/>
            </a:endParaRPr>
          </a:p>
          <a:p>
            <a:r>
              <a:rPr lang="en-US" sz="1200" b="1" dirty="0">
                <a:solidFill>
                  <a:schemeClr val="accent6">
                    <a:lumMod val="60000"/>
                    <a:lumOff val="40000"/>
                  </a:schemeClr>
                </a:solidFill>
                <a:ea typeface="+mn-lt"/>
                <a:cs typeface="+mn-lt"/>
              </a:rPr>
              <a:t>Market Expansion:</a:t>
            </a:r>
            <a:r>
              <a:rPr lang="en-US" sz="1200" dirty="0">
                <a:solidFill>
                  <a:schemeClr val="accent6">
                    <a:lumMod val="60000"/>
                    <a:lumOff val="40000"/>
                  </a:schemeClr>
                </a:solidFill>
                <a:ea typeface="+mn-lt"/>
                <a:cs typeface="+mn-lt"/>
              </a:rPr>
              <a:t> A local presence can serve as a stepping stone for businesses looking to expand into new geographic markets and diversify their customer base.</a:t>
            </a:r>
            <a:endParaRPr lang="en-US" sz="1200">
              <a:solidFill>
                <a:schemeClr val="accent6">
                  <a:lumMod val="60000"/>
                  <a:lumOff val="40000"/>
                </a:schemeClr>
              </a:solidFill>
              <a:ea typeface="+mn-lt"/>
              <a:cs typeface="+mn-lt"/>
            </a:endParaRPr>
          </a:p>
          <a:p>
            <a:r>
              <a:rPr lang="en-US" sz="1200" dirty="0">
                <a:solidFill>
                  <a:schemeClr val="accent6">
                    <a:lumMod val="60000"/>
                    <a:lumOff val="40000"/>
                  </a:schemeClr>
                </a:solidFill>
                <a:cs typeface="Sabon Next LT"/>
              </a:rPr>
              <a:t>------------------------------------------------------------------------------------------------------------------------------------------------------------------------------------------------------------------------------</a:t>
            </a:r>
          </a:p>
          <a:p>
            <a:r>
              <a:rPr lang="en-US" sz="1200" dirty="0">
                <a:solidFill>
                  <a:schemeClr val="tx1"/>
                </a:solidFill>
                <a:ea typeface="+mn-lt"/>
                <a:cs typeface="+mn-lt"/>
              </a:rPr>
              <a:t>E- Commerce</a:t>
            </a:r>
          </a:p>
          <a:p>
            <a:endParaRPr lang="en-US" sz="1200" dirty="0">
              <a:solidFill>
                <a:schemeClr val="accent6">
                  <a:lumMod val="60000"/>
                  <a:lumOff val="40000"/>
                </a:schemeClr>
              </a:solidFill>
              <a:ea typeface="+mn-lt"/>
              <a:cs typeface="+mn-lt"/>
            </a:endParaRPr>
          </a:p>
          <a:p>
            <a:r>
              <a:rPr lang="en-US" sz="1200" b="1" dirty="0">
                <a:solidFill>
                  <a:schemeClr val="accent6">
                    <a:lumMod val="60000"/>
                    <a:lumOff val="40000"/>
                  </a:schemeClr>
                </a:solidFill>
                <a:ea typeface="+mn-lt"/>
                <a:cs typeface="+mn-lt"/>
              </a:rPr>
              <a:t>Global Reach:</a:t>
            </a:r>
            <a:r>
              <a:rPr lang="en-US" sz="1200" dirty="0">
                <a:solidFill>
                  <a:schemeClr val="accent6">
                    <a:lumMod val="60000"/>
                    <a:lumOff val="40000"/>
                  </a:schemeClr>
                </a:solidFill>
                <a:ea typeface="+mn-lt"/>
                <a:cs typeface="+mn-lt"/>
              </a:rPr>
              <a:t> E-commerce allows businesses to reach customers globally, breaking down geographical barriers and expanding market opportunities.</a:t>
            </a:r>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a:p>
            <a:r>
              <a:rPr lang="en-US" sz="1200" b="1" dirty="0">
                <a:solidFill>
                  <a:schemeClr val="accent6">
                    <a:lumMod val="60000"/>
                    <a:lumOff val="40000"/>
                  </a:schemeClr>
                </a:solidFill>
                <a:ea typeface="+mn-lt"/>
                <a:cs typeface="+mn-lt"/>
              </a:rPr>
              <a:t>Convenience:</a:t>
            </a:r>
            <a:r>
              <a:rPr lang="en-US" sz="1200" dirty="0">
                <a:solidFill>
                  <a:schemeClr val="accent6">
                    <a:lumMod val="60000"/>
                    <a:lumOff val="40000"/>
                  </a:schemeClr>
                </a:solidFill>
                <a:ea typeface="+mn-lt"/>
                <a:cs typeface="+mn-lt"/>
              </a:rPr>
              <a:t> Online shopping offers unparalleled convenience, enabling customers to shop 24/7 from the comfort of their homes or mobile devices.</a:t>
            </a:r>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a:p>
            <a:r>
              <a:rPr lang="en-US" sz="1200" b="1" dirty="0">
                <a:solidFill>
                  <a:schemeClr val="accent6">
                    <a:lumMod val="60000"/>
                    <a:lumOff val="40000"/>
                  </a:schemeClr>
                </a:solidFill>
                <a:ea typeface="+mn-lt"/>
                <a:cs typeface="+mn-lt"/>
              </a:rPr>
              <a:t>Time-Saving:</a:t>
            </a:r>
            <a:r>
              <a:rPr lang="en-US" sz="1200" dirty="0">
                <a:solidFill>
                  <a:schemeClr val="accent6">
                    <a:lumMod val="60000"/>
                    <a:lumOff val="40000"/>
                  </a:schemeClr>
                </a:solidFill>
                <a:ea typeface="+mn-lt"/>
                <a:cs typeface="+mn-lt"/>
              </a:rPr>
              <a:t> E-commerce eliminates the need for physical travel, parking, and waiting in lines, saving customers valuable time.</a:t>
            </a:r>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ea typeface="+mn-lt"/>
              <a:cs typeface="+mn-lt"/>
            </a:endParaRPr>
          </a:p>
          <a:p>
            <a:r>
              <a:rPr lang="en-US" sz="1200" b="1" dirty="0">
                <a:solidFill>
                  <a:schemeClr val="accent6">
                    <a:lumMod val="60000"/>
                    <a:lumOff val="40000"/>
                  </a:schemeClr>
                </a:solidFill>
                <a:ea typeface="+mn-lt"/>
                <a:cs typeface="+mn-lt"/>
              </a:rPr>
              <a:t>Accessibility:</a:t>
            </a:r>
            <a:r>
              <a:rPr lang="en-US" sz="1200" dirty="0">
                <a:solidFill>
                  <a:schemeClr val="accent6">
                    <a:lumMod val="60000"/>
                    <a:lumOff val="40000"/>
                  </a:schemeClr>
                </a:solidFill>
                <a:ea typeface="+mn-lt"/>
                <a:cs typeface="+mn-lt"/>
              </a:rPr>
              <a:t> E-commerce is inclusive, making it accessible to people with disabilities, the elderly, and those in remote or underserved areas.</a:t>
            </a:r>
            <a:endParaRPr lang="en-US" sz="1200" dirty="0">
              <a:solidFill>
                <a:schemeClr val="accent6">
                  <a:lumMod val="60000"/>
                  <a:lumOff val="40000"/>
                </a:schemeClr>
              </a:solidFill>
              <a:cs typeface="Sabon Next LT"/>
            </a:endParaRPr>
          </a:p>
          <a:p>
            <a:pPr marL="285750" indent="-285750">
              <a:buFont typeface="Arial"/>
              <a:buChar char="•"/>
            </a:pPr>
            <a:endParaRPr lang="en-US" sz="1200" dirty="0">
              <a:solidFill>
                <a:schemeClr val="accent6">
                  <a:lumMod val="60000"/>
                  <a:lumOff val="40000"/>
                </a:schemeClr>
              </a:solidFill>
              <a:cs typeface="Sabon Next LT"/>
            </a:endParaRPr>
          </a:p>
          <a:p>
            <a:br>
              <a:rPr lang="en-US" dirty="0"/>
            </a:br>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a:p>
            <a:endParaRPr lang="en-US" sz="1200" dirty="0">
              <a:solidFill>
                <a:schemeClr val="accent6">
                  <a:lumMod val="60000"/>
                  <a:lumOff val="40000"/>
                </a:schemeClr>
              </a:solidFill>
              <a:cs typeface="Sabon Next LT"/>
            </a:endParaRPr>
          </a:p>
        </p:txBody>
      </p:sp>
    </p:spTree>
    <p:extLst>
      <p:ext uri="{BB962C8B-B14F-4D97-AF65-F5344CB8AC3E}">
        <p14:creationId xmlns:p14="http://schemas.microsoft.com/office/powerpoint/2010/main" val="97962200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3C8264-AC8C-9E8E-01B3-748B8EAE7D78}"/>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FF02FC59-CC5A-6911-41A9-AF3ECD5169D7}"/>
              </a:ext>
            </a:extLst>
          </p:cNvPr>
          <p:cNvSpPr>
            <a:spLocks noGrp="1"/>
          </p:cNvSpPr>
          <p:nvPr>
            <p:ph type="sldNum" sz="quarter" idx="12"/>
          </p:nvPr>
        </p:nvSpPr>
        <p:spPr/>
        <p:txBody>
          <a:bodyPr/>
          <a:lstStyle/>
          <a:p>
            <a:fld id="{48F63A3B-78C7-47BE-AE5E-E10140E04643}" type="slidenum">
              <a:rPr lang="en-US" smtClean="0"/>
              <a:pPr/>
              <a:t>20</a:t>
            </a:fld>
            <a:endParaRPr lang="en-US" dirty="0"/>
          </a:p>
        </p:txBody>
      </p:sp>
      <p:pic>
        <p:nvPicPr>
          <p:cNvPr id="15362" name="Picture 2">
            <a:extLst>
              <a:ext uri="{FF2B5EF4-FFF2-40B4-BE49-F238E27FC236}">
                <a16:creationId xmlns:a16="http://schemas.microsoft.com/office/drawing/2014/main" id="{AB465A9A-EE10-5365-56A9-B998AF40A1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28587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254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BC113A-9774-4E5D-C5FF-1E00D175323A}"/>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759F7B0D-E4C2-EB24-3684-5BA82C73405D}"/>
              </a:ext>
            </a:extLst>
          </p:cNvPr>
          <p:cNvSpPr>
            <a:spLocks noGrp="1"/>
          </p:cNvSpPr>
          <p:nvPr>
            <p:ph type="sldNum" sz="quarter" idx="12"/>
          </p:nvPr>
        </p:nvSpPr>
        <p:spPr/>
        <p:txBody>
          <a:bodyPr/>
          <a:lstStyle/>
          <a:p>
            <a:fld id="{48F63A3B-78C7-47BE-AE5E-E10140E04643}" type="slidenum">
              <a:rPr lang="en-US" smtClean="0"/>
              <a:pPr/>
              <a:t>21</a:t>
            </a:fld>
            <a:endParaRPr lang="en-US" dirty="0"/>
          </a:p>
        </p:txBody>
      </p:sp>
      <p:pic>
        <p:nvPicPr>
          <p:cNvPr id="16386" name="Picture 2">
            <a:extLst>
              <a:ext uri="{FF2B5EF4-FFF2-40B4-BE49-F238E27FC236}">
                <a16:creationId xmlns:a16="http://schemas.microsoft.com/office/drawing/2014/main" id="{6F424DA5-54E3-4A85-5B72-5780ED8103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28587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319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749CE44-8492-62F8-6421-00D21E0B24C8}"/>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55F82B48-D997-6006-A20A-1A967A092E22}"/>
              </a:ext>
            </a:extLst>
          </p:cNvPr>
          <p:cNvSpPr>
            <a:spLocks noGrp="1"/>
          </p:cNvSpPr>
          <p:nvPr>
            <p:ph type="sldNum" sz="quarter" idx="12"/>
          </p:nvPr>
        </p:nvSpPr>
        <p:spPr/>
        <p:txBody>
          <a:bodyPr/>
          <a:lstStyle/>
          <a:p>
            <a:fld id="{48F63A3B-78C7-47BE-AE5E-E10140E04643}" type="slidenum">
              <a:rPr lang="en-US" smtClean="0"/>
              <a:pPr/>
              <a:t>22</a:t>
            </a:fld>
            <a:endParaRPr lang="en-US" dirty="0"/>
          </a:p>
        </p:txBody>
      </p:sp>
      <p:pic>
        <p:nvPicPr>
          <p:cNvPr id="17410" name="Picture 2">
            <a:extLst>
              <a:ext uri="{FF2B5EF4-FFF2-40B4-BE49-F238E27FC236}">
                <a16:creationId xmlns:a16="http://schemas.microsoft.com/office/drawing/2014/main" id="{6C70A866-5FA9-C145-89A4-90BC4DA69D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28587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109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06A7DD8-E3C1-1240-0044-98A89A8359EF}"/>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DF5C0C7-47A7-74DA-E698-376F2C951A95}"/>
              </a:ext>
            </a:extLst>
          </p:cNvPr>
          <p:cNvSpPr>
            <a:spLocks noGrp="1"/>
          </p:cNvSpPr>
          <p:nvPr>
            <p:ph type="sldNum" sz="quarter" idx="12"/>
          </p:nvPr>
        </p:nvSpPr>
        <p:spPr/>
        <p:txBody>
          <a:bodyPr/>
          <a:lstStyle/>
          <a:p>
            <a:fld id="{48F63A3B-78C7-47BE-AE5E-E10140E04643}" type="slidenum">
              <a:rPr lang="en-US" smtClean="0"/>
              <a:pPr/>
              <a:t>23</a:t>
            </a:fld>
            <a:endParaRPr lang="en-US" dirty="0"/>
          </a:p>
        </p:txBody>
      </p:sp>
      <p:pic>
        <p:nvPicPr>
          <p:cNvPr id="18434" name="Picture 2">
            <a:extLst>
              <a:ext uri="{FF2B5EF4-FFF2-40B4-BE49-F238E27FC236}">
                <a16:creationId xmlns:a16="http://schemas.microsoft.com/office/drawing/2014/main" id="{63E7804B-726F-B237-69D9-40B8F297F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2147888"/>
            <a:ext cx="4286250" cy="256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262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DB5FBD-DE62-1324-9331-DC449FB3043C}"/>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651A474-D033-DCC4-03C6-A352C2AA0D15}"/>
              </a:ext>
            </a:extLst>
          </p:cNvPr>
          <p:cNvSpPr>
            <a:spLocks noGrp="1"/>
          </p:cNvSpPr>
          <p:nvPr>
            <p:ph type="sldNum" sz="quarter" idx="12"/>
          </p:nvPr>
        </p:nvSpPr>
        <p:spPr/>
        <p:txBody>
          <a:bodyPr/>
          <a:lstStyle/>
          <a:p>
            <a:fld id="{48F63A3B-78C7-47BE-AE5E-E10140E04643}" type="slidenum">
              <a:rPr lang="en-US" smtClean="0"/>
              <a:pPr/>
              <a:t>24</a:t>
            </a:fld>
            <a:endParaRPr lang="en-US" dirty="0"/>
          </a:p>
        </p:txBody>
      </p:sp>
      <p:pic>
        <p:nvPicPr>
          <p:cNvPr id="19458" name="Picture 2">
            <a:extLst>
              <a:ext uri="{FF2B5EF4-FFF2-40B4-BE49-F238E27FC236}">
                <a16:creationId xmlns:a16="http://schemas.microsoft.com/office/drawing/2014/main" id="{8E4415B4-A6C7-3566-EB8E-C71F58FE8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567" y="1884966"/>
            <a:ext cx="6433474" cy="3088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480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950830B-644C-475F-ABBD-BF44976DF54A}"/>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2781739E-39E5-B936-0804-AB1603883A97}"/>
              </a:ext>
            </a:extLst>
          </p:cNvPr>
          <p:cNvSpPr>
            <a:spLocks noGrp="1"/>
          </p:cNvSpPr>
          <p:nvPr>
            <p:ph type="sldNum" sz="quarter" idx="12"/>
          </p:nvPr>
        </p:nvSpPr>
        <p:spPr/>
        <p:txBody>
          <a:bodyPr/>
          <a:lstStyle/>
          <a:p>
            <a:fld id="{48F63A3B-78C7-47BE-AE5E-E10140E04643}" type="slidenum">
              <a:rPr lang="en-US" smtClean="0"/>
              <a:pPr/>
              <a:t>25</a:t>
            </a:fld>
            <a:endParaRPr lang="en-US" dirty="0"/>
          </a:p>
        </p:txBody>
      </p:sp>
      <p:pic>
        <p:nvPicPr>
          <p:cNvPr id="20482" name="Picture 2">
            <a:extLst>
              <a:ext uri="{FF2B5EF4-FFF2-40B4-BE49-F238E27FC236}">
                <a16:creationId xmlns:a16="http://schemas.microsoft.com/office/drawing/2014/main" id="{288FD6DC-BA34-C633-31E6-92AEC963E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285875"/>
            <a:ext cx="42672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234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CB1EE5D-5150-8214-E953-1974DE48EBF3}"/>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08AE77D3-068A-C0A0-00E8-73E8DDBD11C5}"/>
              </a:ext>
            </a:extLst>
          </p:cNvPr>
          <p:cNvSpPr>
            <a:spLocks noGrp="1"/>
          </p:cNvSpPr>
          <p:nvPr>
            <p:ph type="sldNum" sz="quarter" idx="12"/>
          </p:nvPr>
        </p:nvSpPr>
        <p:spPr/>
        <p:txBody>
          <a:bodyPr/>
          <a:lstStyle/>
          <a:p>
            <a:fld id="{48F63A3B-78C7-47BE-AE5E-E10140E04643}" type="slidenum">
              <a:rPr lang="en-US" smtClean="0"/>
              <a:pPr/>
              <a:t>26</a:t>
            </a:fld>
            <a:endParaRPr lang="en-US" dirty="0"/>
          </a:p>
        </p:txBody>
      </p:sp>
      <p:pic>
        <p:nvPicPr>
          <p:cNvPr id="21506" name="Picture 2">
            <a:extLst>
              <a:ext uri="{FF2B5EF4-FFF2-40B4-BE49-F238E27FC236}">
                <a16:creationId xmlns:a16="http://schemas.microsoft.com/office/drawing/2014/main" id="{26D066A9-9093-31A3-C63A-EA35573E51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285875"/>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246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CA9DC9D-00F4-8A3E-AFA8-36A0814F5F7E}"/>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663A45B1-1989-9ACE-0F2C-E85DC7BBF2E5}"/>
              </a:ext>
            </a:extLst>
          </p:cNvPr>
          <p:cNvSpPr>
            <a:spLocks noGrp="1"/>
          </p:cNvSpPr>
          <p:nvPr>
            <p:ph type="sldNum" sz="quarter" idx="12"/>
          </p:nvPr>
        </p:nvSpPr>
        <p:spPr/>
        <p:txBody>
          <a:bodyPr/>
          <a:lstStyle/>
          <a:p>
            <a:fld id="{48F63A3B-78C7-47BE-AE5E-E10140E04643}" type="slidenum">
              <a:rPr lang="en-US" smtClean="0"/>
              <a:pPr/>
              <a:t>27</a:t>
            </a:fld>
            <a:endParaRPr lang="en-US" dirty="0"/>
          </a:p>
        </p:txBody>
      </p:sp>
      <p:pic>
        <p:nvPicPr>
          <p:cNvPr id="22530" name="Picture 2">
            <a:extLst>
              <a:ext uri="{FF2B5EF4-FFF2-40B4-BE49-F238E27FC236}">
                <a16:creationId xmlns:a16="http://schemas.microsoft.com/office/drawing/2014/main" id="{79FC1A08-0864-D313-A61C-E5E80B5DEB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5" y="1285875"/>
            <a:ext cx="36004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200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E24A6AA-12F4-F008-38E3-CF563965EE38}"/>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9FA7C46C-72F1-DFBC-43B8-D7E5557B5A30}"/>
              </a:ext>
            </a:extLst>
          </p:cNvPr>
          <p:cNvSpPr>
            <a:spLocks noGrp="1"/>
          </p:cNvSpPr>
          <p:nvPr>
            <p:ph type="sldNum" sz="quarter" idx="12"/>
          </p:nvPr>
        </p:nvSpPr>
        <p:spPr/>
        <p:txBody>
          <a:bodyPr/>
          <a:lstStyle/>
          <a:p>
            <a:fld id="{48F63A3B-78C7-47BE-AE5E-E10140E04643}" type="slidenum">
              <a:rPr lang="en-US" smtClean="0"/>
              <a:pPr/>
              <a:t>28</a:t>
            </a:fld>
            <a:endParaRPr lang="en-US" dirty="0"/>
          </a:p>
        </p:txBody>
      </p:sp>
      <p:pic>
        <p:nvPicPr>
          <p:cNvPr id="23554" name="Picture 2">
            <a:extLst>
              <a:ext uri="{FF2B5EF4-FFF2-40B4-BE49-F238E27FC236}">
                <a16:creationId xmlns:a16="http://schemas.microsoft.com/office/drawing/2014/main" id="{2CE64022-E104-FCA7-3A23-42398A4CF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2090738"/>
            <a:ext cx="428625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601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E387114-5870-63D8-C4B0-F3CA040ADE53}"/>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F9002C5F-7146-6625-404D-6D450232E8A2}"/>
              </a:ext>
            </a:extLst>
          </p:cNvPr>
          <p:cNvSpPr>
            <a:spLocks noGrp="1"/>
          </p:cNvSpPr>
          <p:nvPr>
            <p:ph type="sldNum" sz="quarter" idx="12"/>
          </p:nvPr>
        </p:nvSpPr>
        <p:spPr/>
        <p:txBody>
          <a:bodyPr/>
          <a:lstStyle/>
          <a:p>
            <a:fld id="{48F63A3B-78C7-47BE-AE5E-E10140E04643}" type="slidenum">
              <a:rPr lang="en-US" smtClean="0"/>
              <a:pPr/>
              <a:t>29</a:t>
            </a:fld>
            <a:endParaRPr lang="en-US" dirty="0"/>
          </a:p>
        </p:txBody>
      </p:sp>
      <p:pic>
        <p:nvPicPr>
          <p:cNvPr id="24578" name="Picture 2">
            <a:extLst>
              <a:ext uri="{FF2B5EF4-FFF2-40B4-BE49-F238E27FC236}">
                <a16:creationId xmlns:a16="http://schemas.microsoft.com/office/drawing/2014/main" id="{B71D72A4-BBE8-1886-F235-A0F8EE282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1490663"/>
            <a:ext cx="4286250" cy="387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395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1130595" y="-1740893"/>
            <a:ext cx="6400800" cy="2844977"/>
          </a:xfrm>
        </p:spPr>
        <p:txBody>
          <a:bodyPr/>
          <a:lstStyle/>
          <a:p>
            <a:r>
              <a:rPr lang="en-US" dirty="0"/>
              <a:t>Funding</a:t>
            </a:r>
          </a:p>
        </p:txBody>
      </p:sp>
      <p:sp>
        <p:nvSpPr>
          <p:cNvPr id="3" name="TextBox 2">
            <a:extLst>
              <a:ext uri="{FF2B5EF4-FFF2-40B4-BE49-F238E27FC236}">
                <a16:creationId xmlns:a16="http://schemas.microsoft.com/office/drawing/2014/main" id="{F98528B9-44C7-8DF2-75E5-D0D68BC8F03D}"/>
              </a:ext>
            </a:extLst>
          </p:cNvPr>
          <p:cNvSpPr txBox="1"/>
          <p:nvPr/>
        </p:nvSpPr>
        <p:spPr>
          <a:xfrm>
            <a:off x="2042556" y="1161801"/>
            <a:ext cx="574172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6"/>
                </a:solidFill>
                <a:ea typeface="+mn-lt"/>
                <a:cs typeface="+mn-lt"/>
              </a:rPr>
              <a:t>Funding is like the </a:t>
            </a:r>
            <a:r>
              <a:rPr lang="en-US" sz="2000" b="1" dirty="0">
                <a:solidFill>
                  <a:schemeClr val="accent6"/>
                </a:solidFill>
                <a:ea typeface="+mn-lt"/>
                <a:cs typeface="+mn-lt"/>
              </a:rPr>
              <a:t>fuel that keeps</a:t>
            </a:r>
            <a:r>
              <a:rPr lang="en-US" sz="2000" dirty="0">
                <a:solidFill>
                  <a:schemeClr val="accent6"/>
                </a:solidFill>
                <a:ea typeface="+mn-lt"/>
                <a:cs typeface="+mn-lt"/>
              </a:rPr>
              <a:t> a </a:t>
            </a:r>
            <a:r>
              <a:rPr lang="en-US" sz="2000" b="1" dirty="0">
                <a:solidFill>
                  <a:schemeClr val="accent6"/>
                </a:solidFill>
                <a:ea typeface="+mn-lt"/>
                <a:cs typeface="+mn-lt"/>
              </a:rPr>
              <a:t>business </a:t>
            </a:r>
            <a:r>
              <a:rPr lang="en-US" sz="2000" dirty="0">
                <a:solidFill>
                  <a:schemeClr val="accent6"/>
                </a:solidFill>
                <a:ea typeface="+mn-lt"/>
                <a:cs typeface="+mn-lt"/>
              </a:rPr>
              <a:t>or project </a:t>
            </a:r>
            <a:r>
              <a:rPr lang="en-US" sz="2000" b="1" dirty="0">
                <a:solidFill>
                  <a:schemeClr val="accent6"/>
                </a:solidFill>
                <a:ea typeface="+mn-lt"/>
                <a:cs typeface="+mn-lt"/>
              </a:rPr>
              <a:t>running</a:t>
            </a:r>
            <a:r>
              <a:rPr lang="en-US" sz="2000" dirty="0">
                <a:solidFill>
                  <a:schemeClr val="accent6"/>
                </a:solidFill>
                <a:ea typeface="+mn-lt"/>
                <a:cs typeface="+mn-lt"/>
              </a:rPr>
              <a:t>. It's the </a:t>
            </a:r>
            <a:r>
              <a:rPr lang="en-US" sz="2000" b="1" dirty="0">
                <a:solidFill>
                  <a:schemeClr val="accent6"/>
                </a:solidFill>
                <a:ea typeface="+mn-lt"/>
                <a:cs typeface="+mn-lt"/>
              </a:rPr>
              <a:t>money </a:t>
            </a:r>
            <a:r>
              <a:rPr lang="en-US" sz="2000" dirty="0">
                <a:solidFill>
                  <a:schemeClr val="accent6"/>
                </a:solidFill>
                <a:ea typeface="+mn-lt"/>
                <a:cs typeface="+mn-lt"/>
              </a:rPr>
              <a:t>that a company </a:t>
            </a:r>
            <a:r>
              <a:rPr lang="en-US" sz="2000" b="1" dirty="0">
                <a:solidFill>
                  <a:schemeClr val="accent6"/>
                </a:solidFill>
                <a:ea typeface="+mn-lt"/>
                <a:cs typeface="+mn-lt"/>
              </a:rPr>
              <a:t>needs </a:t>
            </a:r>
            <a:r>
              <a:rPr lang="en-US" sz="2000" dirty="0">
                <a:solidFill>
                  <a:schemeClr val="accent6"/>
                </a:solidFill>
                <a:ea typeface="+mn-lt"/>
                <a:cs typeface="+mn-lt"/>
              </a:rPr>
              <a:t>to get </a:t>
            </a:r>
            <a:r>
              <a:rPr lang="en-US" sz="2000" b="1" dirty="0">
                <a:solidFill>
                  <a:schemeClr val="accent6"/>
                </a:solidFill>
                <a:ea typeface="+mn-lt"/>
                <a:cs typeface="+mn-lt"/>
              </a:rPr>
              <a:t>started</a:t>
            </a:r>
            <a:r>
              <a:rPr lang="en-US" sz="2000" dirty="0">
                <a:solidFill>
                  <a:schemeClr val="accent6"/>
                </a:solidFill>
                <a:ea typeface="+mn-lt"/>
                <a:cs typeface="+mn-lt"/>
              </a:rPr>
              <a:t>, stay afloat, and grow. Without it, businesses can't hire </a:t>
            </a:r>
            <a:r>
              <a:rPr lang="en-US" sz="2000" b="1" dirty="0">
                <a:solidFill>
                  <a:schemeClr val="accent6"/>
                </a:solidFill>
                <a:ea typeface="+mn-lt"/>
                <a:cs typeface="+mn-lt"/>
              </a:rPr>
              <a:t>employees</a:t>
            </a:r>
            <a:r>
              <a:rPr lang="en-US" sz="2000" dirty="0">
                <a:solidFill>
                  <a:schemeClr val="accent6"/>
                </a:solidFill>
                <a:ea typeface="+mn-lt"/>
                <a:cs typeface="+mn-lt"/>
              </a:rPr>
              <a:t>, </a:t>
            </a:r>
            <a:r>
              <a:rPr lang="en-US" sz="2000" b="1" dirty="0">
                <a:solidFill>
                  <a:schemeClr val="accent6"/>
                </a:solidFill>
                <a:ea typeface="+mn-lt"/>
                <a:cs typeface="+mn-lt"/>
              </a:rPr>
              <a:t>expand</a:t>
            </a:r>
            <a:r>
              <a:rPr lang="en-US" sz="2000" dirty="0">
                <a:solidFill>
                  <a:schemeClr val="accent6"/>
                </a:solidFill>
                <a:ea typeface="+mn-lt"/>
                <a:cs typeface="+mn-lt"/>
              </a:rPr>
              <a:t>, or even cover everyday </a:t>
            </a:r>
            <a:r>
              <a:rPr lang="en-US" sz="2000" b="1" dirty="0">
                <a:solidFill>
                  <a:schemeClr val="accent6"/>
                </a:solidFill>
                <a:ea typeface="+mn-lt"/>
                <a:cs typeface="+mn-lt"/>
              </a:rPr>
              <a:t>expenses</a:t>
            </a:r>
            <a:r>
              <a:rPr lang="en-US" sz="2000" dirty="0">
                <a:solidFill>
                  <a:schemeClr val="accent6"/>
                </a:solidFill>
                <a:ea typeface="+mn-lt"/>
                <a:cs typeface="+mn-lt"/>
              </a:rPr>
              <a:t>. Whether you're starting a new business, launching a product, or trying to stay competitive, having the right funding is key to making things happen and keeping your venture alive and thriving.</a:t>
            </a:r>
            <a:endParaRPr lang="en-US" sz="2000">
              <a:solidFill>
                <a:schemeClr val="accent6"/>
              </a:solidFill>
              <a:cs typeface="Sabon Next LT"/>
            </a:endParaRPr>
          </a:p>
        </p:txBody>
      </p:sp>
      <p:sp>
        <p:nvSpPr>
          <p:cNvPr id="4" name="TextBox 3">
            <a:extLst>
              <a:ext uri="{FF2B5EF4-FFF2-40B4-BE49-F238E27FC236}">
                <a16:creationId xmlns:a16="http://schemas.microsoft.com/office/drawing/2014/main" id="{E2D7E6BB-24DE-D459-4024-3F6837133F19}"/>
              </a:ext>
            </a:extLst>
          </p:cNvPr>
          <p:cNvSpPr txBox="1"/>
          <p:nvPr/>
        </p:nvSpPr>
        <p:spPr>
          <a:xfrm>
            <a:off x="7738754" y="3334986"/>
            <a:ext cx="44532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chemeClr val="accent6"/>
                </a:solidFill>
                <a:latin typeface="Arial Black"/>
                <a:cs typeface="Sabon Next LT"/>
              </a:rPr>
              <a:t>Ways of Funding</a:t>
            </a:r>
            <a:endParaRPr lang="en-US" sz="3600">
              <a:solidFill>
                <a:schemeClr val="accent6"/>
              </a:solidFill>
              <a:latin typeface="Arial Black"/>
            </a:endParaRPr>
          </a:p>
        </p:txBody>
      </p:sp>
      <p:sp>
        <p:nvSpPr>
          <p:cNvPr id="5" name="TextBox 4">
            <a:extLst>
              <a:ext uri="{FF2B5EF4-FFF2-40B4-BE49-F238E27FC236}">
                <a16:creationId xmlns:a16="http://schemas.microsoft.com/office/drawing/2014/main" id="{D0F151EF-81B0-68AB-AFF5-5CECDB3F8AB6}"/>
              </a:ext>
            </a:extLst>
          </p:cNvPr>
          <p:cNvSpPr txBox="1"/>
          <p:nvPr/>
        </p:nvSpPr>
        <p:spPr>
          <a:xfrm>
            <a:off x="5719946" y="4027713"/>
            <a:ext cx="647205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accent6"/>
                </a:solidFill>
                <a:ea typeface="+mn-lt"/>
                <a:cs typeface="+mn-lt"/>
              </a:rPr>
              <a:t>Bootstrapping:</a:t>
            </a:r>
            <a:r>
              <a:rPr lang="en-US" sz="1200" dirty="0">
                <a:solidFill>
                  <a:schemeClr val="accent6"/>
                </a:solidFill>
                <a:ea typeface="+mn-lt"/>
                <a:cs typeface="+mn-lt"/>
              </a:rPr>
              <a:t> Bootstrapping involves using personal savings, revenue generated by the business, or funds from friends and family to finance a venture without external debt or equity financing.</a:t>
            </a:r>
            <a:endParaRPr lang="en-US">
              <a:solidFill>
                <a:schemeClr val="accent6"/>
              </a:solidFill>
              <a:ea typeface="+mn-lt"/>
              <a:cs typeface="+mn-lt"/>
            </a:endParaRPr>
          </a:p>
          <a:p>
            <a:endParaRPr lang="en-US" sz="1200" dirty="0">
              <a:solidFill>
                <a:schemeClr val="accent6"/>
              </a:solidFill>
              <a:cs typeface="Sabon Next LT"/>
            </a:endParaRPr>
          </a:p>
          <a:p>
            <a:r>
              <a:rPr lang="en-US" sz="1200" b="1" dirty="0">
                <a:solidFill>
                  <a:schemeClr val="accent6"/>
                </a:solidFill>
                <a:ea typeface="+mn-lt"/>
                <a:cs typeface="+mn-lt"/>
              </a:rPr>
              <a:t>Bank Loans:</a:t>
            </a:r>
            <a:r>
              <a:rPr lang="en-US" sz="1200" dirty="0">
                <a:solidFill>
                  <a:schemeClr val="accent6"/>
                </a:solidFill>
                <a:ea typeface="+mn-lt"/>
                <a:cs typeface="+mn-lt"/>
              </a:rPr>
              <a:t> Businesses can secure loans from banks or financial institutions, which can be used for various purposes, such as working capital, expansion, or purchasing assets.</a:t>
            </a:r>
          </a:p>
          <a:p>
            <a:endParaRPr lang="en-US" sz="1200" dirty="0">
              <a:solidFill>
                <a:schemeClr val="accent6"/>
              </a:solidFill>
              <a:cs typeface="Sabon Next LT"/>
            </a:endParaRPr>
          </a:p>
          <a:p>
            <a:r>
              <a:rPr lang="en-US" sz="1200" b="1" dirty="0">
                <a:solidFill>
                  <a:schemeClr val="accent6"/>
                </a:solidFill>
                <a:ea typeface="+mn-lt"/>
                <a:cs typeface="+mn-lt"/>
              </a:rPr>
              <a:t>Crowdfunding:</a:t>
            </a:r>
            <a:r>
              <a:rPr lang="en-US" sz="1200" dirty="0">
                <a:solidFill>
                  <a:schemeClr val="accent6"/>
                </a:solidFill>
                <a:ea typeface="+mn-lt"/>
                <a:cs typeface="+mn-lt"/>
              </a:rPr>
              <a:t> Crowdfunding platforms like Kickstarter and Indiegogo allow businesses to raise funds from </a:t>
            </a:r>
            <a:r>
              <a:rPr lang="en-US" sz="1200">
                <a:solidFill>
                  <a:schemeClr val="accent6"/>
                </a:solidFill>
                <a:ea typeface="+mn-lt"/>
                <a:cs typeface="+mn-lt"/>
              </a:rPr>
              <a:t>many</a:t>
            </a:r>
            <a:r>
              <a:rPr lang="en-US" sz="1200" dirty="0">
                <a:solidFill>
                  <a:schemeClr val="accent6"/>
                </a:solidFill>
                <a:ea typeface="+mn-lt"/>
                <a:cs typeface="+mn-lt"/>
              </a:rPr>
              <a:t> individuals who contribute relatively small amounts of money in exchange for products, services, or other incentives.</a:t>
            </a:r>
            <a:endParaRPr lang="en-US">
              <a:solidFill>
                <a:schemeClr val="accent6"/>
              </a:solidFill>
              <a:ea typeface="+mn-lt"/>
              <a:cs typeface="+mn-lt"/>
            </a:endParaRPr>
          </a:p>
          <a:p>
            <a:endParaRPr lang="en-US" sz="1200" dirty="0">
              <a:solidFill>
                <a:schemeClr val="accent6"/>
              </a:solidFill>
              <a:cs typeface="Sabon Next LT"/>
            </a:endParaRPr>
          </a:p>
          <a:p>
            <a:r>
              <a:rPr lang="en-US" sz="1200" b="1" dirty="0">
                <a:solidFill>
                  <a:schemeClr val="accent6"/>
                </a:solidFill>
                <a:cs typeface="Sabon Next LT"/>
              </a:rPr>
              <a:t>Fundraisers</a:t>
            </a:r>
            <a:r>
              <a:rPr lang="en-US" sz="1200" dirty="0">
                <a:solidFill>
                  <a:schemeClr val="accent6"/>
                </a:solidFill>
                <a:ea typeface="+mn-lt"/>
                <a:cs typeface="+mn-lt"/>
              </a:rPr>
              <a:t>: Fundraisers are events or campaigns organized to raise funds for a specific cause, organization, project, or charity. They can take various forms, including charity galas, auctions, crowdfunding campaigns, benefit concerts, sales and product fundraisers, and more. Fundraisers involve engaging the community and supporters to contribute directly to a particular cause or project.</a:t>
            </a:r>
            <a:endParaRPr lang="en-US" sz="1200" dirty="0">
              <a:solidFill>
                <a:schemeClr val="accent6"/>
              </a:solidFill>
              <a:cs typeface="Sabon Next LT"/>
            </a:endParaRPr>
          </a:p>
        </p:txBody>
      </p:sp>
    </p:spTree>
    <p:extLst>
      <p:ext uri="{BB962C8B-B14F-4D97-AF65-F5344CB8AC3E}">
        <p14:creationId xmlns:p14="http://schemas.microsoft.com/office/powerpoint/2010/main" val="295292380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a:xfrm>
            <a:off x="627746" y="-793050"/>
            <a:ext cx="5693664" cy="2580596"/>
          </a:xfrm>
        </p:spPr>
        <p:txBody>
          <a:bodyPr/>
          <a:lstStyle/>
          <a:p>
            <a:r>
              <a:rPr lang="en-US" dirty="0"/>
              <a:t>What is branding?</a:t>
            </a:r>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1"/>
          </p:nvPr>
        </p:nvSpPr>
        <p:spPr>
          <a:xfrm>
            <a:off x="538681" y="1582594"/>
            <a:ext cx="5693664" cy="3122168"/>
          </a:xfrm>
        </p:spPr>
        <p:txBody>
          <a:bodyPr vert="horz" lIns="91440" tIns="45720" rIns="91440" bIns="45720" rtlCol="0" anchor="t">
            <a:noAutofit/>
          </a:bodyPr>
          <a:lstStyle/>
          <a:p>
            <a:br>
              <a:rPr lang="en-US" sz="1800" dirty="0"/>
            </a:br>
            <a:br>
              <a:rPr lang="en-US" sz="1800" dirty="0"/>
            </a:br>
            <a:r>
              <a:rPr lang="en-US" sz="1800" dirty="0">
                <a:ea typeface="+mn-lt"/>
                <a:cs typeface="+mn-lt"/>
              </a:rPr>
              <a:t>At its simplest, </a:t>
            </a:r>
            <a:r>
              <a:rPr lang="en-US" sz="1800" b="1" dirty="0">
                <a:ea typeface="+mn-lt"/>
                <a:cs typeface="+mn-lt"/>
              </a:rPr>
              <a:t>branding </a:t>
            </a:r>
            <a:r>
              <a:rPr lang="en-US" sz="1800" dirty="0">
                <a:ea typeface="+mn-lt"/>
                <a:cs typeface="+mn-lt"/>
              </a:rPr>
              <a:t>is the process of creating a distinct and memorable </a:t>
            </a:r>
            <a:r>
              <a:rPr lang="en-US" sz="1800" b="1" dirty="0">
                <a:ea typeface="+mn-lt"/>
                <a:cs typeface="+mn-lt"/>
              </a:rPr>
              <a:t>image </a:t>
            </a:r>
            <a:r>
              <a:rPr lang="en-US" sz="1800" dirty="0">
                <a:ea typeface="+mn-lt"/>
                <a:cs typeface="+mn-lt"/>
              </a:rPr>
              <a:t>or </a:t>
            </a:r>
            <a:r>
              <a:rPr lang="en-US" sz="1800" b="1" dirty="0">
                <a:ea typeface="+mn-lt"/>
                <a:cs typeface="+mn-lt"/>
              </a:rPr>
              <a:t>identity </a:t>
            </a:r>
            <a:r>
              <a:rPr lang="en-US" sz="1800" dirty="0">
                <a:ea typeface="+mn-lt"/>
                <a:cs typeface="+mn-lt"/>
              </a:rPr>
              <a:t>for a product, service, or company. It involves using visual elements like </a:t>
            </a:r>
            <a:r>
              <a:rPr lang="en-US" sz="1800" b="1" dirty="0">
                <a:ea typeface="+mn-lt"/>
                <a:cs typeface="+mn-lt"/>
              </a:rPr>
              <a:t>logos</a:t>
            </a:r>
            <a:r>
              <a:rPr lang="en-US" sz="1800" dirty="0">
                <a:ea typeface="+mn-lt"/>
                <a:cs typeface="+mn-lt"/>
              </a:rPr>
              <a:t>, </a:t>
            </a:r>
            <a:r>
              <a:rPr lang="en-US" sz="1800" b="1" dirty="0">
                <a:ea typeface="+mn-lt"/>
                <a:cs typeface="+mn-lt"/>
              </a:rPr>
              <a:t>colors</a:t>
            </a:r>
            <a:r>
              <a:rPr lang="en-US" sz="1800" dirty="0">
                <a:ea typeface="+mn-lt"/>
                <a:cs typeface="+mn-lt"/>
              </a:rPr>
              <a:t>, and </a:t>
            </a:r>
            <a:r>
              <a:rPr lang="en-US" sz="1800" b="1" dirty="0">
                <a:ea typeface="+mn-lt"/>
                <a:cs typeface="+mn-lt"/>
              </a:rPr>
              <a:t>design</a:t>
            </a:r>
            <a:r>
              <a:rPr lang="en-US" sz="1800" dirty="0">
                <a:ea typeface="+mn-lt"/>
                <a:cs typeface="+mn-lt"/>
              </a:rPr>
              <a:t>, as well as </a:t>
            </a:r>
            <a:r>
              <a:rPr lang="en-US" sz="1800" b="1" dirty="0">
                <a:ea typeface="+mn-lt"/>
                <a:cs typeface="+mn-lt"/>
              </a:rPr>
              <a:t>messaging </a:t>
            </a:r>
            <a:r>
              <a:rPr lang="en-US" sz="1800" dirty="0">
                <a:ea typeface="+mn-lt"/>
                <a:cs typeface="+mn-lt"/>
              </a:rPr>
              <a:t>and values, to establish a </a:t>
            </a:r>
            <a:r>
              <a:rPr lang="en-US" sz="1800" b="1" dirty="0">
                <a:ea typeface="+mn-lt"/>
                <a:cs typeface="+mn-lt"/>
              </a:rPr>
              <a:t>unique </a:t>
            </a:r>
            <a:r>
              <a:rPr lang="en-US" sz="1800" dirty="0">
                <a:ea typeface="+mn-lt"/>
                <a:cs typeface="+mn-lt"/>
              </a:rPr>
              <a:t>and </a:t>
            </a:r>
            <a:r>
              <a:rPr lang="en-US" sz="1800" b="1" dirty="0">
                <a:ea typeface="+mn-lt"/>
                <a:cs typeface="+mn-lt"/>
              </a:rPr>
              <a:t>recognizable </a:t>
            </a:r>
            <a:r>
              <a:rPr lang="en-US" sz="1800" dirty="0">
                <a:ea typeface="+mn-lt"/>
                <a:cs typeface="+mn-lt"/>
              </a:rPr>
              <a:t>presence in the minds of customers. Effective branding helps products or businesses stand out, build trust, and connect with their target audience.</a:t>
            </a:r>
          </a:p>
        </p:txBody>
      </p:sp>
    </p:spTree>
    <p:extLst>
      <p:ext uri="{BB962C8B-B14F-4D97-AF65-F5344CB8AC3E}">
        <p14:creationId xmlns:p14="http://schemas.microsoft.com/office/powerpoint/2010/main" val="385553180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5578805" y="2435859"/>
            <a:ext cx="6984906" cy="2560441"/>
          </a:xfrm>
        </p:spPr>
        <p:txBody>
          <a:bodyPr/>
          <a:lstStyle/>
          <a:p>
            <a:r>
              <a:rPr lang="en-US" sz="8800" dirty="0"/>
              <a:t>Guess the </a:t>
            </a:r>
            <a:br>
              <a:rPr lang="en-US" sz="8800" dirty="0"/>
            </a:br>
            <a:r>
              <a:rPr lang="en-US" sz="8800" dirty="0"/>
              <a:t>Logo</a:t>
            </a:r>
          </a:p>
        </p:txBody>
      </p:sp>
      <p:sp>
        <p:nvSpPr>
          <p:cNvPr id="23" name="Slide Number Placeholder 22">
            <a:extLst>
              <a:ext uri="{FF2B5EF4-FFF2-40B4-BE49-F238E27FC236}">
                <a16:creationId xmlns:a16="http://schemas.microsoft.com/office/drawing/2014/main" id="{94FF72B7-0438-3641-5939-75128934B0DF}"/>
              </a:ext>
            </a:extLst>
          </p:cNvPr>
          <p:cNvSpPr>
            <a:spLocks noGrp="1"/>
          </p:cNvSpPr>
          <p:nvPr>
            <p:ph type="sldNum" sz="quarter" idx="12"/>
          </p:nvPr>
        </p:nvSpPr>
        <p:spPr>
          <a:xfrm>
            <a:off x="10438475" y="457199"/>
            <a:ext cx="987552" cy="244503"/>
          </a:xfrm>
        </p:spPr>
        <p:txBody>
          <a:bodyPr/>
          <a:lstStyle/>
          <a:p>
            <a:fld id="{48F63A3B-78C7-47BE-AE5E-E10140E04643}" type="slidenum">
              <a:rPr lang="en-US" smtClean="0"/>
              <a:pPr/>
              <a:t>5</a:t>
            </a:fld>
            <a:endParaRPr lang="en-US" dirty="0"/>
          </a:p>
        </p:txBody>
      </p:sp>
    </p:spTree>
    <p:extLst>
      <p:ext uri="{BB962C8B-B14F-4D97-AF65-F5344CB8AC3E}">
        <p14:creationId xmlns:p14="http://schemas.microsoft.com/office/powerpoint/2010/main" val="68568106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7DF21AB-E4EE-6DDD-4290-3BAB30870C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225" y="1211174"/>
            <a:ext cx="4929489" cy="4572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402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AEB5086-387D-3E64-CAE4-F7785B5CB14A}"/>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E424E7B8-648C-1B61-A75E-C4868132E867}"/>
              </a:ext>
            </a:extLst>
          </p:cNvPr>
          <p:cNvSpPr>
            <a:spLocks noGrp="1"/>
          </p:cNvSpPr>
          <p:nvPr>
            <p:ph type="sldNum" sz="quarter" idx="12"/>
          </p:nvPr>
        </p:nvSpPr>
        <p:spPr/>
        <p:txBody>
          <a:bodyPr/>
          <a:lstStyle/>
          <a:p>
            <a:fld id="{48F63A3B-78C7-47BE-AE5E-E10140E04643}" type="slidenum">
              <a:rPr lang="en-US" smtClean="0"/>
              <a:pPr/>
              <a:t>7</a:t>
            </a:fld>
            <a:endParaRPr lang="en-US" dirty="0"/>
          </a:p>
        </p:txBody>
      </p:sp>
      <p:pic>
        <p:nvPicPr>
          <p:cNvPr id="2050" name="Picture 2">
            <a:extLst>
              <a:ext uri="{FF2B5EF4-FFF2-40B4-BE49-F238E27FC236}">
                <a16:creationId xmlns:a16="http://schemas.microsoft.com/office/drawing/2014/main" id="{A161CD99-F4D1-6E94-5BF8-8E8B7C3008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767" y="729205"/>
            <a:ext cx="5671595" cy="5671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289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6DD9ED-F969-084F-452B-97C4C155F0DD}"/>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1074401D-1E65-22E4-D2BD-324628AD5C7B}"/>
              </a:ext>
            </a:extLst>
          </p:cNvPr>
          <p:cNvSpPr>
            <a:spLocks noGrp="1"/>
          </p:cNvSpPr>
          <p:nvPr>
            <p:ph type="sldNum" sz="quarter" idx="12"/>
          </p:nvPr>
        </p:nvSpPr>
        <p:spPr/>
        <p:txBody>
          <a:bodyPr/>
          <a:lstStyle/>
          <a:p>
            <a:fld id="{48F63A3B-78C7-47BE-AE5E-E10140E04643}" type="slidenum">
              <a:rPr lang="en-US" smtClean="0"/>
              <a:pPr/>
              <a:t>8</a:t>
            </a:fld>
            <a:endParaRPr lang="en-US" dirty="0"/>
          </a:p>
        </p:txBody>
      </p:sp>
      <p:pic>
        <p:nvPicPr>
          <p:cNvPr id="3074" name="Picture 2">
            <a:extLst>
              <a:ext uri="{FF2B5EF4-FFF2-40B4-BE49-F238E27FC236}">
                <a16:creationId xmlns:a16="http://schemas.microsoft.com/office/drawing/2014/main" id="{AD848BBA-3C77-DEA9-1B49-2D31028B9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7570" y="1292691"/>
            <a:ext cx="5536859" cy="4853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105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76E3A3-AA9D-E7E0-D6DA-98C9013EB977}"/>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C8D9D5D6-80B0-2459-9F2A-3B831DED0D81}"/>
              </a:ext>
            </a:extLst>
          </p:cNvPr>
          <p:cNvSpPr>
            <a:spLocks noGrp="1"/>
          </p:cNvSpPr>
          <p:nvPr>
            <p:ph type="sldNum" sz="quarter" idx="12"/>
          </p:nvPr>
        </p:nvSpPr>
        <p:spPr/>
        <p:txBody>
          <a:bodyPr/>
          <a:lstStyle/>
          <a:p>
            <a:fld id="{48F63A3B-78C7-47BE-AE5E-E10140E04643}" type="slidenum">
              <a:rPr lang="en-US" smtClean="0"/>
              <a:pPr/>
              <a:t>9</a:t>
            </a:fld>
            <a:endParaRPr lang="en-US" dirty="0"/>
          </a:p>
        </p:txBody>
      </p:sp>
      <p:pic>
        <p:nvPicPr>
          <p:cNvPr id="4098" name="Picture 2">
            <a:extLst>
              <a:ext uri="{FF2B5EF4-FFF2-40B4-BE49-F238E27FC236}">
                <a16:creationId xmlns:a16="http://schemas.microsoft.com/office/drawing/2014/main" id="{E1A641E6-2DEF-BDE0-05A8-99C8F246D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3679" y="579450"/>
            <a:ext cx="5637172" cy="5637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484445"/>
      </p:ext>
    </p:extLst>
  </p:cSld>
  <p:clrMapOvr>
    <a:masterClrMapping/>
  </p:clrMapOvr>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LW_V5" id="{4FE3E7F2-DE97-43FB-9854-C2719499B15F}" vid="{37DF82F1-E382-44D9-A149-92ACBBF705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5117FA41-AE03-4A0A-A9B0-817CABD09473}">
  <ds:schemaRefs>
    <ds:schemaRef ds:uri="http://schemas.microsoft.com/sharepoint/v3/contenttype/forms"/>
  </ds:schemaRefs>
</ds:datastoreItem>
</file>

<file path=customXml/itemProps2.xml><?xml version="1.0" encoding="utf-8"?>
<ds:datastoreItem xmlns:ds="http://schemas.openxmlformats.org/officeDocument/2006/customXml" ds:itemID="{52D6F65D-59DB-459C-812A-E954DE5F05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D542F6-3184-4387-BE39-8DA735EB5504}">
  <ds:schemaRefs>
    <ds:schemaRef ds:uri="16c05727-aa75-4e4a-9b5f-8a80a1165891"/>
    <ds:schemaRef ds:uri="http://schemas.microsoft.com/office/infopath/2007/PartnerControls"/>
    <ds:schemaRef ds:uri="http://schemas.microsoft.com/office/2006/documentManagement/types"/>
    <ds:schemaRef ds:uri="http://www.w3.org/XML/1998/namespace"/>
    <ds:schemaRef ds:uri="http://schemas.microsoft.com/sharepoint/v3"/>
    <ds:schemaRef ds:uri="http://purl.org/dc/elements/1.1/"/>
    <ds:schemaRef ds:uri="http://schemas.openxmlformats.org/package/2006/metadata/core-properties"/>
    <ds:schemaRef ds:uri="71af3243-3dd4-4a8d-8c0d-dd76da1f02a5"/>
    <ds:schemaRef ds:uri="http://schemas.microsoft.com/office/2006/metadata/properties"/>
    <ds:schemaRef ds:uri="230e9df3-be65-4c73-a93b-d1236ebd677e"/>
    <ds:schemaRef ds:uri="http://purl.org/dc/dcmitype/"/>
    <ds:schemaRef ds:uri="http://purl.org/dc/te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{A7750DB2-D2B2-49DA-926E-A6B651D15B1B}tf78438558_win32</Template>
  <TotalTime>13</TotalTime>
  <Words>613</Words>
  <Application>Microsoft Office PowerPoint</Application>
  <PresentationFormat>Widescreen</PresentationFormat>
  <Paragraphs>83</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Arial Black</vt:lpstr>
      <vt:lpstr>Calibri</vt:lpstr>
      <vt:lpstr>Sabon Next LT</vt:lpstr>
      <vt:lpstr>Custom</vt:lpstr>
      <vt:lpstr>Starting your business </vt:lpstr>
      <vt:lpstr>Choosing your location</vt:lpstr>
      <vt:lpstr>Funding</vt:lpstr>
      <vt:lpstr>What is branding?</vt:lpstr>
      <vt:lpstr>Guess the  Logo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Starting your business</dc:title>
  <dc:subject/>
  <dc:creator>Follick, Ethan</dc:creator>
  <cp:lastModifiedBy>Follick, Ethan</cp:lastModifiedBy>
  <cp:revision>68</cp:revision>
  <dcterms:created xsi:type="dcterms:W3CDTF">2023-10-20T14:12:12Z</dcterms:created>
  <dcterms:modified xsi:type="dcterms:W3CDTF">2024-01-18T15:07:25Z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