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806"/>
  </p:normalViewPr>
  <p:slideViewPr>
    <p:cSldViewPr snapToGrid="0" snapToObjects="1">
      <p:cViewPr varScale="1">
        <p:scale>
          <a:sx n="71" d="100"/>
          <a:sy n="71" d="100"/>
        </p:scale>
        <p:origin x="2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D70E0-0362-E345-8D72-3AF1398FE1A9}" type="datetimeFigureOut">
              <a:rPr lang="en-US" smtClean="0"/>
              <a:t>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B1D03-D011-924F-AFA2-1E750420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2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Gal. 5:4: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Cristo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desligasteis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ley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justificáis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habéis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caído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TITULO: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Crucificar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Carne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Obediencia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PROPOSITO: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Enseñar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involucradas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crucifixion de la carne.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OBJECTIVO: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crucificar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carne hasta el final para que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B1D03-D011-924F-AFA2-1E75042080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Leer gal. 5:24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 los que son de Cristo han crucificado la carne con sus pasiones y deseos.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argumento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Pablo (v.13)—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vosotros, hermanos, a libertad fuisteis llamados; solamente que no uséis la libertad como ocasión para la carne</a:t>
            </a:r>
          </a:p>
          <a:p>
            <a:pPr marL="228600" indent="-228600">
              <a:buAutoNum type="arabicPeriod"/>
            </a:pP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carne,” vv. 19-21:</a:t>
            </a:r>
          </a:p>
          <a:p>
            <a:pPr lvl="1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manifiestas son las obras de la carne, que son: adulterio, fornicación, inmundicia, lascivia, </a:t>
            </a:r>
          </a:p>
          <a:p>
            <a:pPr lvl="1"/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idolatría, hechicerías, enemistades, pleitos, celos, iras, contiendas, disensiones, herejías, </a:t>
            </a:r>
          </a:p>
          <a:p>
            <a:pPr lvl="1"/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envidias, homicidios, borracheras, orgías, y cosas semejantes a estas; acerca de las cuales os amonesto, como ya os lo he dicho antes, que los que practican tales cosas no heredarán el reino de Dios.</a:t>
            </a:r>
          </a:p>
          <a:p>
            <a:pPr marL="228600" indent="-228600"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caminar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Espiritu, v.16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Espiritu vv.22-23.</a:t>
            </a:r>
          </a:p>
          <a:p>
            <a:pPr lvl="1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V.16 “Digo, pues: Andad en el Espíritu, y no satisfagáis los deseos de la carne.</a:t>
            </a:r>
          </a:p>
          <a:p>
            <a:pPr lvl="1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 22-23 “Mas el fruto del Espíritu es amor, gozo, paz, paciencia, benignidad, bondad, fe, </a:t>
            </a:r>
          </a:p>
          <a:p>
            <a:pPr lvl="1"/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mansedumbre, templanza; contra tales cosas no hay ley.”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palabra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crucificar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Crucificar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la carne! 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golpear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aplastar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asesinar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masacrar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CRUCIFICAR!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repita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conmigo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Ha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que Pablo dice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Por que Pablo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“CRUCIFIQUEN” la carne?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B1D03-D011-924F-AFA2-1E75042080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6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Pablo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Crucifiquen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/>
              <a:t>I.   DEBEMOS PENSAR EN EL CALVARIO!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Jesus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carne!  Sal. 22:1-7: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Dios mío, Dios mío, ¿por qué me has desamparado?</a:t>
            </a:r>
            <a:b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¿Por qué estás tan lejos de mi salvación, y de las palabras de mi clamor? </a:t>
            </a:r>
          </a:p>
          <a:p>
            <a:pPr lvl="1"/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Dios mío, clamo de día, y no respondes;</a:t>
            </a:r>
            <a:b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de noche, y no hay para mí reposo. </a:t>
            </a:r>
          </a:p>
          <a:p>
            <a:pPr lvl="1"/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 tú eres santo,</a:t>
            </a:r>
            <a:b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Tú que habitas entre las alabanzas de Israel. </a:t>
            </a:r>
          </a:p>
          <a:p>
            <a:pPr lvl="1"/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ti esperaron nuestros padres;</a:t>
            </a:r>
            <a:b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Esperaron, y tú los libraste. </a:t>
            </a:r>
          </a:p>
          <a:p>
            <a:pPr lvl="1"/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Clamaron a ti, y fueron librados;</a:t>
            </a:r>
            <a:b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Confiaron en ti, y no fueron avergonzados. </a:t>
            </a:r>
          </a:p>
          <a:p>
            <a:pPr lvl="1"/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yo soy gusano, y no hombre;</a:t>
            </a:r>
            <a:b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Oprobio de los hombres, y despreciado del pueblo. </a:t>
            </a:r>
          </a:p>
          <a:p>
            <a:pPr lvl="1"/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 los que me ven me escarnecen;</a:t>
            </a:r>
            <a:b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Estiran la boca, menean la cabeza, diciendo: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La Crucifixion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esfuerzo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avergonzar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silenciar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desacreditar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erradicar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Jesus!!</a:t>
            </a:r>
          </a:p>
          <a:p>
            <a:pPr marL="228600" indent="-228600">
              <a:buAutoNum type="arabicParenR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clavado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que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retorciera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dolor! Jn. 20:25 “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dijeron, pues, los otros discípulos: Al Señor hemos visto. El les dijo: Si no viere en sus manos la señal de los clavos, y metiere mi dedo en el lugar de los clavos, y metiere mi mano en su costado, no creeré.”</a:t>
            </a:r>
          </a:p>
          <a:p>
            <a:pPr marL="228600" indent="-228600">
              <a:buAutoNum type="arabicParenR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torturado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asesinado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horriblemente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B1D03-D011-924F-AFA2-1E75042080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6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/>
              <a:t>II.  DEBEMOS ALEJARNOS DEL FILO DEL PECADO!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suficientemente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Cristianos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modestos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sufucientemente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suficientemente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limpios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suficientemente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Suficientemente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llamar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Solo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“que Dios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chismeamos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acerca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alguien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pisamos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gas solo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necesitamos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inmodestos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solo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playa.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Pero Pablo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‘CRUCIFIQUEN’!!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B1D03-D011-924F-AFA2-1E75042080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 CRUCIFIXION 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sinonimo</a:t>
            </a:r>
            <a:r>
              <a:rPr lang="en-US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obediencia</a:t>
            </a:r>
            <a:r>
              <a:rPr lang="en-US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profundo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OBEDIENCIA!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Obediencia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 Lucas 9:23 “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decía a todos: Si alguno quiere venir en pos de mí, niéguese a sí mismo, tome su cruz cada día, y sígame.”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Obediencia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crucificado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Cristo, Cristo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viviendo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  Gal. 2:20 “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Cristo estoy juntamente crucificado, y ya no vivo yo, mas vive Cristo en mí; y lo que ahora vivo en la carne, lo vivo en la fe del Hijo de Dios, el cual me amó y se entregó a sí mismo por mí.”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perfecto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OBEDIENCIA! Heb. 5:8-9: “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aunque era Hijo, por lo que padeció aprendió la obediencia; </a:t>
            </a:r>
          </a:p>
          <a:p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habiendo sido perfeccionado, vino a ser autor de eterna salvación para todos los que le obedecen;”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CRUCIFICAR LA CARNE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MAS HONDO Y MAS PROFUNDO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OBEDIENCIA!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asunto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SERIO!!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B1D03-D011-924F-AFA2-1E75042080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07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Si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entiende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que Pablo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Crucificar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carne”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El intent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malevolo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gritaban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“CRUCIFIQUENLO”!!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malevolencia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 que Pablo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‘CRUCIFIQUEN LA CARNE’!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SI USTED HACE ESTO, ENTONCES ENTENDERÁ LO QUE DEBE HACER.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B1D03-D011-924F-AFA2-1E75042080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8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6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8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328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1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77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3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1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9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8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8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4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8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15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D7E7-0FE5-4B42-A44C-7993AFD538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Como </a:t>
            </a:r>
            <a:r>
              <a:rPr lang="en-US" dirty="0" err="1"/>
              <a:t>Crucificar</a:t>
            </a:r>
            <a:r>
              <a:rPr lang="en-US" dirty="0"/>
              <a:t> la Carne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29C76-8B32-8942-941A-BF1825D0C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127" y="3965865"/>
            <a:ext cx="7086600" cy="663285"/>
          </a:xfrm>
        </p:spPr>
        <p:txBody>
          <a:bodyPr>
            <a:normAutofit/>
          </a:bodyPr>
          <a:lstStyle/>
          <a:p>
            <a:r>
              <a:rPr lang="en-US" sz="3200" dirty="0" err="1"/>
              <a:t>Tema</a:t>
            </a:r>
            <a:r>
              <a:rPr lang="en-US" sz="3200" dirty="0"/>
              <a:t>: </a:t>
            </a:r>
            <a:r>
              <a:rPr lang="en-US" sz="3200" dirty="0" err="1"/>
              <a:t>Obediencia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454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9F43-EEC8-D54B-AA27-0E154C48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INTRODUCCION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37F5-C1FE-0440-83D4-A6FDA63F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409377"/>
            <a:ext cx="8115300" cy="3018094"/>
          </a:xfrm>
        </p:spPr>
        <p:txBody>
          <a:bodyPr>
            <a:normAutofit/>
          </a:bodyPr>
          <a:lstStyle/>
          <a:p>
            <a:r>
              <a:rPr lang="es-ES" sz="3000" dirty="0"/>
              <a:t>Pero los que son de Cristo han crucificado la carne con sus pasiones y deseos. </a:t>
            </a:r>
          </a:p>
          <a:p>
            <a:pPr marL="0" indent="0">
              <a:buNone/>
            </a:pPr>
            <a:r>
              <a:rPr lang="es-ES" sz="3000" dirty="0"/>
              <a:t>	(Gal. 5:24)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9418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DC00-ECEE-5B4A-B762-89F84F46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" y="1430530"/>
            <a:ext cx="4692968" cy="969771"/>
          </a:xfrm>
        </p:spPr>
        <p:txBody>
          <a:bodyPr>
            <a:noAutofit/>
          </a:bodyPr>
          <a:lstStyle/>
          <a:p>
            <a:r>
              <a:rPr lang="en-US" sz="2400" dirty="0"/>
              <a:t>Pablo </a:t>
            </a:r>
            <a:r>
              <a:rPr lang="en-US" sz="2400" dirty="0" err="1"/>
              <a:t>dijo</a:t>
            </a:r>
            <a:r>
              <a:rPr lang="en-US" sz="2400" dirty="0"/>
              <a:t> “</a:t>
            </a:r>
            <a:r>
              <a:rPr lang="en-US" sz="2400" dirty="0" err="1"/>
              <a:t>Crucifiquen</a:t>
            </a:r>
            <a:r>
              <a:rPr lang="en-US" sz="2400" dirty="0"/>
              <a:t>’ </a:t>
            </a:r>
            <a:r>
              <a:rPr lang="en-US" sz="2400" dirty="0" err="1"/>
              <a:t>porque</a:t>
            </a:r>
            <a:r>
              <a:rPr lang="en-US" sz="2400" dirty="0"/>
              <a:t>…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0DC53-E735-7449-BB12-8AAFA9BF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" y="2503171"/>
            <a:ext cx="4692968" cy="127209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800" b="1" cap="all" dirty="0"/>
              <a:t>I.   DEBEMOS PENSAR EN EL CALVARIO!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509E0-72F0-484B-AED6-D2F0FF598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2" r="5519"/>
          <a:stretch/>
        </p:blipFill>
        <p:spPr>
          <a:xfrm>
            <a:off x="5639562" y="857258"/>
            <a:ext cx="3504438" cy="51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2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8760-170E-C044-ADD6-3D60BCF9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" y="1430530"/>
            <a:ext cx="4692968" cy="1268967"/>
          </a:xfrm>
        </p:spPr>
        <p:txBody>
          <a:bodyPr>
            <a:noAutofit/>
          </a:bodyPr>
          <a:lstStyle/>
          <a:p>
            <a:r>
              <a:rPr lang="en-US" sz="2800" b="1" dirty="0"/>
              <a:t>II.  DEBEMOS ALEJARNOS DEL FILO DEL PECADO!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EF0A15B-4C11-384A-8006-128F47A69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6065"/>
          <a:stretch/>
        </p:blipFill>
        <p:spPr>
          <a:xfrm>
            <a:off x="5639562" y="857258"/>
            <a:ext cx="3504438" cy="51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4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A91B-413E-A448-9693-8FB2C1629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18" y="1430529"/>
            <a:ext cx="3565612" cy="143033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200" b="1" dirty="0"/>
              <a:t>III. CRUCIFIXION </a:t>
            </a:r>
            <a:r>
              <a:rPr lang="en-US" sz="3200" b="1" dirty="0" err="1"/>
              <a:t>es</a:t>
            </a:r>
            <a:r>
              <a:rPr lang="en-US" sz="3200" b="1" dirty="0"/>
              <a:t> </a:t>
            </a:r>
            <a:r>
              <a:rPr lang="en-US" sz="3200" b="1" dirty="0" err="1"/>
              <a:t>sinonimo</a:t>
            </a:r>
            <a:r>
              <a:rPr lang="en-US" sz="3200" b="1" dirty="0"/>
              <a:t> de </a:t>
            </a:r>
            <a:r>
              <a:rPr lang="en-US" sz="3200" b="1" dirty="0" err="1"/>
              <a:t>obediencia</a:t>
            </a:r>
            <a:r>
              <a:rPr lang="en-US" sz="3200" b="1" dirty="0"/>
              <a:t>.</a:t>
            </a:r>
            <a:br>
              <a:rPr lang="en-US" sz="2025" dirty="0"/>
            </a:br>
            <a:endParaRPr lang="en-US" sz="2025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0C6FB56-6CDB-7442-B9FA-E7B5DB1792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82" r="20947" b="-1"/>
          <a:stretch/>
        </p:blipFill>
        <p:spPr>
          <a:xfrm>
            <a:off x="3978111" y="857257"/>
            <a:ext cx="5165890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525DBD-60D5-0D4E-B4A9-F3948676F6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l="3147" r="15001" b="-2"/>
          <a:stretch/>
        </p:blipFill>
        <p:spPr>
          <a:xfrm>
            <a:off x="14" y="1220329"/>
            <a:ext cx="5650977" cy="5143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F80BB-57EE-D940-A73D-CC90475F1A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/>
          </a:blip>
          <a:srcRect r="946" b="2"/>
          <a:stretch/>
        </p:blipFill>
        <p:spPr>
          <a:xfrm>
            <a:off x="5650991" y="1220329"/>
            <a:ext cx="3493008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8C7453-22FB-634E-BA54-A6B82E4F4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842" y="852866"/>
            <a:ext cx="7086600" cy="136882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r>
              <a:rPr lang="en-US" sz="45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1796D-AF26-494B-A56B-C42EC2A27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665" y="4636313"/>
            <a:ext cx="7086600" cy="525219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Monte </a:t>
            </a:r>
            <a:r>
              <a:rPr lang="en-US" sz="3200" dirty="0" err="1"/>
              <a:t>Golgota</a:t>
            </a:r>
            <a:r>
              <a:rPr lang="en-US" sz="3200" dirty="0"/>
              <a:t>—de la Calavera</a:t>
            </a:r>
          </a:p>
        </p:txBody>
      </p:sp>
    </p:spTree>
    <p:extLst>
      <p:ext uri="{BB962C8B-B14F-4D97-AF65-F5344CB8AC3E}">
        <p14:creationId xmlns:p14="http://schemas.microsoft.com/office/powerpoint/2010/main" val="124283805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28</TotalTime>
  <Words>108</Words>
  <Application>Microsoft Macintosh PowerPoint</Application>
  <PresentationFormat>On-screen Show (4:3)</PresentationFormat>
  <Paragraphs>89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Vapor Trail</vt:lpstr>
      <vt:lpstr>Como Crucificar la Carne </vt:lpstr>
      <vt:lpstr>INTRODUCCION</vt:lpstr>
      <vt:lpstr>Pablo dijo “Crucifiquen’ porque…  </vt:lpstr>
      <vt:lpstr>II.  DEBEMOS ALEJARNOS DEL FILO DEL PECADO! </vt:lpstr>
      <vt:lpstr>III. CRUCIFIXION es sinonimo de obediencia.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Crucificar la Carne </dc:title>
  <dc:creator>Centeno, Freddy</dc:creator>
  <cp:lastModifiedBy>Centeno, Freddy</cp:lastModifiedBy>
  <cp:revision>5</cp:revision>
  <dcterms:created xsi:type="dcterms:W3CDTF">2019-02-17T08:06:20Z</dcterms:created>
  <dcterms:modified xsi:type="dcterms:W3CDTF">2019-02-17T08:35:02Z</dcterms:modified>
</cp:coreProperties>
</file>