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7" r:id="rId1"/>
  </p:sldMasterIdLst>
  <p:notesMasterIdLst>
    <p:notesMasterId r:id="rId11"/>
  </p:notesMasterIdLst>
  <p:sldIdLst>
    <p:sldId id="256" r:id="rId2"/>
    <p:sldId id="268" r:id="rId3"/>
    <p:sldId id="269" r:id="rId4"/>
    <p:sldId id="258" r:id="rId5"/>
    <p:sldId id="259" r:id="rId6"/>
    <p:sldId id="264" r:id="rId7"/>
    <p:sldId id="260" r:id="rId8"/>
    <p:sldId id="266" r:id="rId9"/>
    <p:sldId id="261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249" autoAdjust="0"/>
  </p:normalViewPr>
  <p:slideViewPr>
    <p:cSldViewPr snapToGrid="0" snapToObjects="1">
      <p:cViewPr varScale="1">
        <p:scale>
          <a:sx n="68" d="100"/>
          <a:sy n="68" d="100"/>
        </p:scale>
        <p:origin x="7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584EA5-9F07-A845-9671-18379CEE2653}" type="datetimeFigureOut">
              <a:rPr lang="en-US" smtClean="0"/>
              <a:t>4/7/2019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FBDE4E-7603-9549-8FF6-EE82F23715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0584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FBDE4E-7603-9549-8FF6-EE82F23715F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8144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FBDE4E-7603-9549-8FF6-EE82F23715F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0182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FBDE4E-7603-9549-8FF6-EE82F23715F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6997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FBDE4E-7603-9549-8FF6-EE82F23715F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8507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FBDE4E-7603-9549-8FF6-EE82F23715F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9576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FBDE4E-7603-9549-8FF6-EE82F23715F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3600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FBDE4E-7603-9549-8FF6-EE82F23715F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9538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4/7/2019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10333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6869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4/7/2019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29610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4/7/2019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724376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4/7/2019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84886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32648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58345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83339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4/7/2019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8653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15152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4/7/2019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79149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8084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4/7/2019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89008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95431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4/7/2019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5080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5423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3814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4/7/2019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779648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  <p:sldLayoutId id="2147483702" r:id="rId15"/>
    <p:sldLayoutId id="2147483703" r:id="rId16"/>
    <p:sldLayoutId id="2147483704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D8D4D9A-A650-0B4E-BCB8-82D38C68EB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38349" y="4698999"/>
            <a:ext cx="8428013" cy="1012484"/>
          </a:xfrm>
        </p:spPr>
        <p:txBody>
          <a:bodyPr>
            <a:normAutofit/>
          </a:bodyPr>
          <a:lstStyle/>
          <a:p>
            <a:r>
              <a:rPr lang="en-US" sz="5400" dirty="0" err="1"/>
              <a:t>perseverancia</a:t>
            </a:r>
            <a:endParaRPr lang="en-US" sz="5400" dirty="0"/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AA22FDCE-0475-E748-BBDB-710823BD05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38350" y="5711483"/>
            <a:ext cx="8115300" cy="694266"/>
          </a:xfrm>
        </p:spPr>
        <p:txBody>
          <a:bodyPr>
            <a:normAutofit/>
          </a:bodyPr>
          <a:lstStyle/>
          <a:p>
            <a:r>
              <a:rPr lang="en-US" sz="3600" dirty="0"/>
              <a:t>El </a:t>
            </a:r>
            <a:r>
              <a:rPr lang="en-US" sz="3600" dirty="0" err="1"/>
              <a:t>Arte</a:t>
            </a:r>
            <a:r>
              <a:rPr lang="en-US" sz="3600" dirty="0"/>
              <a:t> Perdida de la </a:t>
            </a:r>
            <a:r>
              <a:rPr lang="en-US" sz="3600" dirty="0" err="1"/>
              <a:t>Perseverancia</a:t>
            </a:r>
            <a:endParaRPr lang="en-US" sz="36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E82EAD9-C7A5-D040-BCA8-746D52F1FF8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2766" b="20088"/>
          <a:stretch/>
        </p:blipFill>
        <p:spPr>
          <a:xfrm>
            <a:off x="986695" y="319329"/>
            <a:ext cx="10218610" cy="4379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8451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DE35D46-BC77-DE45-BA14-2599F412909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0000"/>
            <a:extLst/>
          </a:blip>
          <a:srcRect l="3214" r="11120" b="1"/>
          <a:stretch/>
        </p:blipFill>
        <p:spPr>
          <a:xfrm>
            <a:off x="0" y="0"/>
            <a:ext cx="1219200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176636F-7A31-6746-9A3A-0DF5A7BBE1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3550" y="677287"/>
            <a:ext cx="4920468" cy="1573544"/>
          </a:xfrm>
        </p:spPr>
        <p:txBody>
          <a:bodyPr>
            <a:normAutofit/>
          </a:bodyPr>
          <a:lstStyle/>
          <a:p>
            <a:r>
              <a:rPr lang="en-US" sz="4800" dirty="0" err="1"/>
              <a:t>Proposicion</a:t>
            </a:r>
            <a:r>
              <a:rPr lang="en-US" sz="4800" dirty="0"/>
              <a:t>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C0FC85-200C-D04F-BD26-07840C988E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3452" y="2757267"/>
            <a:ext cx="4057650" cy="4672267"/>
          </a:xfrm>
        </p:spPr>
        <p:txBody>
          <a:bodyPr>
            <a:normAutofit/>
          </a:bodyPr>
          <a:lstStyle/>
          <a:p>
            <a:r>
              <a:rPr lang="en-US" sz="3600" dirty="0"/>
              <a:t>1. PRUEBAS</a:t>
            </a:r>
          </a:p>
          <a:p>
            <a:r>
              <a:rPr lang="en-US" sz="3600" dirty="0"/>
              <a:t>2. VERDAD</a:t>
            </a:r>
          </a:p>
          <a:p>
            <a:r>
              <a:rPr lang="en-US" sz="3600" dirty="0"/>
              <a:t>3. TIEMPO</a:t>
            </a:r>
          </a:p>
          <a:p>
            <a:r>
              <a:rPr lang="en-US" sz="3600" dirty="0"/>
              <a:t>4. CONFIANZA</a:t>
            </a:r>
          </a:p>
        </p:txBody>
      </p:sp>
    </p:spTree>
    <p:extLst>
      <p:ext uri="{BB962C8B-B14F-4D97-AF65-F5344CB8AC3E}">
        <p14:creationId xmlns:p14="http://schemas.microsoft.com/office/powerpoint/2010/main" val="1488694177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799CE46-7C07-A941-A5E0-4337E503CC9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7125" r="-2" b="3490"/>
          <a:stretch/>
        </p:blipFill>
        <p:spPr>
          <a:xfrm>
            <a:off x="1634100" y="497334"/>
            <a:ext cx="8923800" cy="376804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5CA037C-FBA4-E748-BE52-C67057060B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8350" y="4265378"/>
            <a:ext cx="8115300" cy="821268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l"/>
            <a:r>
              <a:rPr lang="en-US" sz="5400" dirty="0"/>
              <a:t>OBJETIVO: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50213D-737E-2445-8FA6-0C8C4F4551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38350" y="5086646"/>
            <a:ext cx="8519550" cy="1412628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>
              <a:buNone/>
            </a:pPr>
            <a:r>
              <a:rPr lang="en-US" sz="3600" dirty="0"/>
              <a:t>VALORAR LA CALIDAD DE PERSEVERANCIA EN NUESTRAS VIDAS</a:t>
            </a:r>
          </a:p>
        </p:txBody>
      </p:sp>
    </p:spTree>
    <p:extLst>
      <p:ext uri="{BB962C8B-B14F-4D97-AF65-F5344CB8AC3E}">
        <p14:creationId xmlns:p14="http://schemas.microsoft.com/office/powerpoint/2010/main" val="5380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00FBC56-F77F-8843-9C11-BF027A852FC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0000"/>
            <a:extLst/>
          </a:blip>
          <a:srcRect t="332"/>
          <a:stretch/>
        </p:blipFill>
        <p:spPr>
          <a:xfrm>
            <a:off x="0" y="10"/>
            <a:ext cx="1219200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2866E98-E43C-7244-B294-F22751ABFD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74334" y="262223"/>
            <a:ext cx="6457950" cy="129302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400" dirty="0" err="1"/>
              <a:t>introduccion</a:t>
            </a:r>
            <a:endParaRPr lang="en-US" sz="5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14B289-DECA-894E-9E93-299C0B9130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75581" y="1209822"/>
            <a:ext cx="9003323" cy="5648167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3600" dirty="0"/>
              <a:t>EFESIOS 6:17-18</a:t>
            </a:r>
          </a:p>
          <a:p>
            <a:pPr marL="0" indent="0">
              <a:buNone/>
            </a:pPr>
            <a:endParaRPr lang="en-US" sz="3600" dirty="0"/>
          </a:p>
          <a:p>
            <a:r>
              <a:rPr lang="es-ES" sz="3600" b="1" baseline="30000" dirty="0"/>
              <a:t>17 </a:t>
            </a:r>
            <a:r>
              <a:rPr lang="es-ES" sz="3600" dirty="0"/>
              <a:t>Y tomad el yelmo de la salvación, y la espada del Espíritu, que es la palabra de Dios; </a:t>
            </a:r>
          </a:p>
          <a:p>
            <a:r>
              <a:rPr lang="es-ES" sz="3600" b="1" baseline="30000" dirty="0"/>
              <a:t>18 </a:t>
            </a:r>
            <a:r>
              <a:rPr lang="es-ES" sz="3600" dirty="0"/>
              <a:t>orando en todo tiempo con toda oración y súplica en el Espíritu, y velando en ello con toda perseverancia y súplica por todos los santos;</a:t>
            </a:r>
          </a:p>
          <a:p>
            <a:pPr marL="0" indent="0">
              <a:buNone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5232169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3F0913A-664C-494B-AB98-163F501FFCB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0000"/>
            <a:extLst/>
          </a:blip>
          <a:srcRect t="4153"/>
          <a:stretch/>
        </p:blipFill>
        <p:spPr>
          <a:xfrm>
            <a:off x="0" y="10"/>
            <a:ext cx="12192000" cy="685799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F77CC8D-A397-7B4A-AFFC-0480EC0BA877}"/>
              </a:ext>
            </a:extLst>
          </p:cNvPr>
          <p:cNvSpPr txBox="1"/>
          <p:nvPr/>
        </p:nvSpPr>
        <p:spPr>
          <a:xfrm>
            <a:off x="6095999" y="253217"/>
            <a:ext cx="4834597" cy="502216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cap="all" dirty="0">
                <a:latin typeface="+mj-lt"/>
                <a:ea typeface="+mj-ea"/>
                <a:cs typeface="+mj-cs"/>
              </a:rPr>
              <a:t>I. </a:t>
            </a:r>
            <a:r>
              <a:rPr lang="en-US" sz="4400" cap="all" dirty="0" err="1">
                <a:latin typeface="+mj-lt"/>
                <a:ea typeface="+mj-ea"/>
                <a:cs typeface="+mj-cs"/>
              </a:rPr>
              <a:t>Pruebas</a:t>
            </a:r>
            <a:endParaRPr lang="en-US" sz="4400" cap="all" dirty="0">
              <a:latin typeface="+mj-lt"/>
              <a:ea typeface="+mj-ea"/>
              <a:cs typeface="+mj-cs"/>
            </a:endParaRPr>
          </a:p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400" cap="all" dirty="0">
              <a:latin typeface="+mj-lt"/>
              <a:ea typeface="+mj-ea"/>
              <a:cs typeface="+mj-cs"/>
            </a:endParaRPr>
          </a:p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cap="all" dirty="0">
                <a:latin typeface="+mj-lt"/>
                <a:ea typeface="+mj-ea"/>
                <a:cs typeface="+mj-cs"/>
              </a:rPr>
              <a:t>       </a:t>
            </a:r>
            <a:r>
              <a:rPr lang="en-US" sz="4400" cap="all" dirty="0" err="1">
                <a:latin typeface="+mj-lt"/>
                <a:ea typeface="+mj-ea"/>
                <a:cs typeface="+mj-cs"/>
              </a:rPr>
              <a:t>Aflicciones</a:t>
            </a:r>
            <a:endParaRPr lang="en-US" sz="4400" cap="all" dirty="0">
              <a:latin typeface="+mj-lt"/>
              <a:ea typeface="+mj-ea"/>
              <a:cs typeface="+mj-cs"/>
            </a:endParaRPr>
          </a:p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400" cap="all" dirty="0">
              <a:latin typeface="+mj-lt"/>
              <a:ea typeface="+mj-ea"/>
              <a:cs typeface="+mj-cs"/>
            </a:endParaRPr>
          </a:p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cap="all" dirty="0">
                <a:latin typeface="+mj-lt"/>
                <a:ea typeface="+mj-ea"/>
                <a:cs typeface="+mj-cs"/>
              </a:rPr>
              <a:t>            </a:t>
            </a:r>
            <a:r>
              <a:rPr lang="en-US" sz="4400" cap="all" dirty="0" err="1">
                <a:latin typeface="+mj-lt"/>
                <a:ea typeface="+mj-ea"/>
                <a:cs typeface="+mj-cs"/>
              </a:rPr>
              <a:t>Problemas</a:t>
            </a:r>
            <a:endParaRPr lang="en-US" sz="4400" cap="all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1395677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339D3E4-98DE-D84B-9485-D10A28312FA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0000"/>
            <a:extLst/>
          </a:blip>
          <a:srcRect t="22321" b="26117"/>
          <a:stretch/>
        </p:blipFill>
        <p:spPr>
          <a:xfrm>
            <a:off x="0" y="0"/>
            <a:ext cx="12192000" cy="685799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9BCCEE-DCF6-6942-8A07-A969D5B042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38350" y="1927276"/>
            <a:ext cx="8115300" cy="40241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6600" b="1" baseline="30000" dirty="0"/>
              <a:t>II. Verdad!</a:t>
            </a:r>
            <a:endParaRPr lang="es-ES" sz="6600" dirty="0"/>
          </a:p>
        </p:txBody>
      </p:sp>
    </p:spTree>
    <p:extLst>
      <p:ext uri="{BB962C8B-B14F-4D97-AF65-F5344CB8AC3E}">
        <p14:creationId xmlns:p14="http://schemas.microsoft.com/office/powerpoint/2010/main" val="3997201098"/>
      </p:ext>
    </p:extLst>
  </p:cSld>
  <p:clrMapOvr>
    <a:masterClrMapping/>
  </p:clrMapOvr>
  <p:transition spd="med"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6E12799-293D-5243-8F2B-7085F371D4A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0000"/>
            <a:extLst/>
          </a:blip>
          <a:srcRect l="1008" r="23993"/>
          <a:stretch/>
        </p:blipFill>
        <p:spPr>
          <a:xfrm>
            <a:off x="0" y="10"/>
            <a:ext cx="12192000" cy="685799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C7B5779-EA9F-CE47-BD55-9D0FAA1785CD}"/>
              </a:ext>
            </a:extLst>
          </p:cNvPr>
          <p:cNvSpPr txBox="1"/>
          <p:nvPr/>
        </p:nvSpPr>
        <p:spPr>
          <a:xfrm>
            <a:off x="2552700" y="3014139"/>
            <a:ext cx="7086600" cy="182509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000" cap="all" dirty="0">
                <a:latin typeface="+mj-lt"/>
                <a:ea typeface="+mj-ea"/>
                <a:cs typeface="+mj-cs"/>
              </a:rPr>
              <a:t>III. </a:t>
            </a:r>
            <a:r>
              <a:rPr lang="en-US" sz="6000" cap="all" dirty="0" err="1">
                <a:latin typeface="+mj-lt"/>
                <a:ea typeface="+mj-ea"/>
                <a:cs typeface="+mj-cs"/>
              </a:rPr>
              <a:t>Tiempo</a:t>
            </a:r>
            <a:endParaRPr lang="en-US" sz="6000" cap="all" dirty="0">
              <a:latin typeface="+mj-lt"/>
              <a:ea typeface="+mj-ea"/>
              <a:cs typeface="+mj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2A557A2-7737-3541-AC51-55F03627D06D}"/>
              </a:ext>
            </a:extLst>
          </p:cNvPr>
          <p:cNvSpPr txBox="1"/>
          <p:nvPr/>
        </p:nvSpPr>
        <p:spPr>
          <a:xfrm>
            <a:off x="2038350" y="1403688"/>
            <a:ext cx="8115300" cy="51479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0157471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8ADF23-98D2-0247-9F2F-9AFFB3DD72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6603" y="2194563"/>
            <a:ext cx="5437846" cy="4024125"/>
          </a:xfrm>
        </p:spPr>
        <p:txBody>
          <a:bodyPr>
            <a:normAutofit/>
          </a:bodyPr>
          <a:lstStyle/>
          <a:p>
            <a:pPr lvl="1"/>
            <a:r>
              <a:rPr lang="en-US" sz="5400" dirty="0"/>
              <a:t>IV. </a:t>
            </a:r>
            <a:r>
              <a:rPr lang="en-US" sz="5400" dirty="0" err="1"/>
              <a:t>Confianza</a:t>
            </a:r>
            <a:endParaRPr lang="en-US" sz="5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DBF0AF5-AFB8-F341-9B8C-9A9DFF2A5AC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807" r="47180"/>
          <a:stretch/>
        </p:blipFill>
        <p:spPr>
          <a:xfrm>
            <a:off x="6762750" y="1252025"/>
            <a:ext cx="4828492" cy="4857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6308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869C18A-CC41-9A48-BAD3-BEA45183B5D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0000"/>
            <a:extLst/>
          </a:blip>
          <a:srcRect l="2288" r="14379"/>
          <a:stretch/>
        </p:blipFill>
        <p:spPr>
          <a:xfrm>
            <a:off x="0" y="10"/>
            <a:ext cx="1219200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C50778A-E549-DB42-8672-875F51CEFF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6769" y="239151"/>
            <a:ext cx="4370824" cy="150464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dirty="0"/>
              <a:t>Conclusion: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6DCB3D1-0F11-2C42-BA8B-C98B022F36EC}"/>
              </a:ext>
            </a:extLst>
          </p:cNvPr>
          <p:cNvSpPr txBox="1"/>
          <p:nvPr/>
        </p:nvSpPr>
        <p:spPr>
          <a:xfrm>
            <a:off x="2038349" y="1743799"/>
            <a:ext cx="9258007" cy="48750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400" dirty="0"/>
              <a:t>Para </a:t>
            </a:r>
            <a:r>
              <a:rPr lang="en-US" sz="4400" dirty="0" err="1"/>
              <a:t>desarrollar</a:t>
            </a:r>
            <a:r>
              <a:rPr lang="en-US" sz="4400" dirty="0"/>
              <a:t> el </a:t>
            </a:r>
            <a:r>
              <a:rPr lang="en-US" sz="4400" dirty="0" err="1"/>
              <a:t>arte</a:t>
            </a:r>
            <a:r>
              <a:rPr lang="en-US" sz="4400" dirty="0"/>
              <a:t> de la </a:t>
            </a:r>
            <a:r>
              <a:rPr lang="en-US" sz="4400" dirty="0" err="1"/>
              <a:t>Perseverancia</a:t>
            </a:r>
            <a:r>
              <a:rPr lang="en-US" sz="4400" dirty="0"/>
              <a:t>, </a:t>
            </a:r>
            <a:r>
              <a:rPr lang="en-US" sz="4400" dirty="0" err="1"/>
              <a:t>necesitamos</a:t>
            </a:r>
            <a:r>
              <a:rPr lang="en-US" sz="4400" dirty="0"/>
              <a:t>…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4400" dirty="0"/>
          </a:p>
          <a:p>
            <a:pPr marL="51435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400" dirty="0" err="1"/>
              <a:t>Pruebas</a:t>
            </a:r>
            <a:r>
              <a:rPr lang="en-US" sz="4400" dirty="0"/>
              <a:t>/</a:t>
            </a:r>
            <a:r>
              <a:rPr lang="en-US" sz="4400" dirty="0" err="1"/>
              <a:t>Aflicciones</a:t>
            </a:r>
            <a:r>
              <a:rPr lang="en-US" sz="4400" dirty="0"/>
              <a:t>/</a:t>
            </a:r>
            <a:r>
              <a:rPr lang="en-US" sz="4400" dirty="0" err="1"/>
              <a:t>Problemas</a:t>
            </a:r>
            <a:endParaRPr lang="en-US" sz="4400" dirty="0"/>
          </a:p>
          <a:p>
            <a:pPr marL="51435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400" dirty="0" err="1"/>
              <a:t>Verdad</a:t>
            </a:r>
            <a:endParaRPr lang="en-US" sz="4400" dirty="0"/>
          </a:p>
          <a:p>
            <a:pPr marL="51435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400" dirty="0" err="1"/>
              <a:t>Tiempo</a:t>
            </a:r>
            <a:endParaRPr lang="en-US" sz="4400" dirty="0"/>
          </a:p>
          <a:p>
            <a:pPr marL="51435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400" dirty="0" err="1"/>
              <a:t>Confiaza</a:t>
            </a:r>
            <a:endParaRPr lang="en-US" sz="4400" dirty="0"/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9283668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116</TotalTime>
  <Words>79</Words>
  <Application>Microsoft Office PowerPoint</Application>
  <PresentationFormat>Widescreen</PresentationFormat>
  <Paragraphs>36</Paragraphs>
  <Slides>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Century Gothic</vt:lpstr>
      <vt:lpstr>Vapor Trail</vt:lpstr>
      <vt:lpstr>perseverancia</vt:lpstr>
      <vt:lpstr>Proposicion:</vt:lpstr>
      <vt:lpstr>OBJETIVO:</vt:lpstr>
      <vt:lpstr>introduccion</vt:lpstr>
      <vt:lpstr>PowerPoint Presentation</vt:lpstr>
      <vt:lpstr>PowerPoint Presentation</vt:lpstr>
      <vt:lpstr>PowerPoint Presentation</vt:lpstr>
      <vt:lpstr>PowerPoint Presentation</vt:lpstr>
      <vt:lpstr>Conclusion: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perseverancia</dc:title>
  <dc:creator>Centeno, Freddy</dc:creator>
  <cp:lastModifiedBy>Uriel Aguilar Torres</cp:lastModifiedBy>
  <cp:revision>3</cp:revision>
  <dcterms:created xsi:type="dcterms:W3CDTF">2019-04-07T05:55:51Z</dcterms:created>
  <dcterms:modified xsi:type="dcterms:W3CDTF">2019-04-07T17:09:37Z</dcterms:modified>
</cp:coreProperties>
</file>