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sldIdLst>
    <p:sldId id="256" r:id="rId2"/>
    <p:sldId id="265" r:id="rId3"/>
    <p:sldId id="266" r:id="rId4"/>
    <p:sldId id="257" r:id="rId5"/>
    <p:sldId id="264" r:id="rId6"/>
    <p:sldId id="268" r:id="rId7"/>
    <p:sldId id="267" r:id="rId8"/>
    <p:sldId id="258" r:id="rId9"/>
    <p:sldId id="259" r:id="rId10"/>
    <p:sldId id="260" r:id="rId11"/>
    <p:sldId id="261"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20"/>
  </p:normalViewPr>
  <p:slideViewPr>
    <p:cSldViewPr snapToGrid="0" snapToObjects="1">
      <p:cViewPr varScale="1">
        <p:scale>
          <a:sx n="48" d="100"/>
          <a:sy n="48" d="100"/>
        </p:scale>
        <p:origin x="15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84EA5-9F07-A845-9671-18379CEE2653}" type="datetimeFigureOut">
              <a:rPr lang="en-US" smtClean="0"/>
              <a:t>3/24/2019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BDE4E-7603-9549-8FF6-EE82F23715FE}" type="slidenum">
              <a:rPr lang="en-US" smtClean="0"/>
              <a:t>‹#›</a:t>
            </a:fld>
            <a:endParaRPr lang="en-US"/>
          </a:p>
        </p:txBody>
      </p:sp>
    </p:spTree>
    <p:extLst>
      <p:ext uri="{BB962C8B-B14F-4D97-AF65-F5344CB8AC3E}">
        <p14:creationId xmlns:p14="http://schemas.microsoft.com/office/powerpoint/2010/main" val="371705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onografias.com/trabajos13/capintel/capintel.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monografias.com/trabajos10/anali/anali.shtml" TargetMode="External"/><Relationship Id="rId5" Type="http://schemas.openxmlformats.org/officeDocument/2006/relationships/hyperlink" Target="https://www.monografias.com/trabajos14/comer/comer.shtml" TargetMode="External"/><Relationship Id="rId4" Type="http://schemas.openxmlformats.org/officeDocument/2006/relationships/hyperlink" Target="https://www.monografias.com/trabajos14/asia/asia.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BDE4E-7603-9549-8FF6-EE82F23715FE}" type="slidenum">
              <a:rPr lang="en-US" smtClean="0"/>
              <a:t>1</a:t>
            </a:fld>
            <a:endParaRPr lang="en-US"/>
          </a:p>
        </p:txBody>
      </p:sp>
    </p:spTree>
    <p:extLst>
      <p:ext uri="{BB962C8B-B14F-4D97-AF65-F5344CB8AC3E}">
        <p14:creationId xmlns:p14="http://schemas.microsoft.com/office/powerpoint/2010/main" val="428081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a:t>
            </a:r>
            <a:r>
              <a:rPr lang="es-ES" sz="1200" b="0" i="0" u="none" strike="noStrike" kern="1200" dirty="0">
                <a:solidFill>
                  <a:schemeClr val="tx1"/>
                </a:solidFill>
                <a:effectLst/>
                <a:latin typeface="+mn-lt"/>
                <a:ea typeface="+mn-ea"/>
                <a:cs typeface="+mn-cs"/>
                <a:hlinkClick r:id="rId3"/>
              </a:rPr>
              <a:t>capital</a:t>
            </a:r>
            <a:r>
              <a:rPr lang="es-ES" sz="1200" b="0" i="0" u="none" strike="noStrike" kern="1200" dirty="0">
                <a:solidFill>
                  <a:schemeClr val="tx1"/>
                </a:solidFill>
                <a:effectLst/>
                <a:latin typeface="+mn-lt"/>
                <a:ea typeface="+mn-ea"/>
                <a:cs typeface="+mn-cs"/>
              </a:rPr>
              <a:t> de Lidia, era una ciudad prominente en el </a:t>
            </a:r>
            <a:r>
              <a:rPr lang="es-ES" sz="1200" b="0" i="0" u="none" strike="noStrike" kern="1200" dirty="0">
                <a:solidFill>
                  <a:schemeClr val="tx1"/>
                </a:solidFill>
                <a:effectLst/>
                <a:latin typeface="+mn-lt"/>
                <a:ea typeface="+mn-ea"/>
                <a:cs typeface="+mn-cs"/>
                <a:hlinkClick r:id="rId4"/>
              </a:rPr>
              <a:t>Asia</a:t>
            </a:r>
            <a:r>
              <a:rPr lang="es-ES" sz="1200" b="0" i="0" u="none" strike="noStrike" kern="1200" dirty="0">
                <a:solidFill>
                  <a:schemeClr val="tx1"/>
                </a:solidFill>
                <a:effectLst/>
                <a:latin typeface="+mn-lt"/>
                <a:ea typeface="+mn-ea"/>
                <a:cs typeface="+mn-cs"/>
              </a:rPr>
              <a:t> Menor. La iglesia local parece que tuvo un nombre aceptable en ciertas áreas, pero en realidad estaba muerta. Esto es trágico por el hecho de que la vida es una característica del cristiano nacido de nuevo. Jesús dijo: «Yo he venido para que tengan vida, y la tengan en abundancia» (</a:t>
            </a:r>
            <a:r>
              <a:rPr lang="es-ES" sz="1200" b="0" i="0" u="none" strike="noStrike" kern="1200" dirty="0" err="1">
                <a:solidFill>
                  <a:schemeClr val="tx1"/>
                </a:solidFill>
                <a:effectLst/>
                <a:latin typeface="+mn-lt"/>
                <a:ea typeface="+mn-ea"/>
                <a:cs typeface="+mn-cs"/>
              </a:rPr>
              <a:t>Jn</a:t>
            </a:r>
            <a:r>
              <a:rPr lang="es-ES" sz="1200" b="0" i="0" u="none" strike="noStrike" kern="1200" dirty="0">
                <a:solidFill>
                  <a:schemeClr val="tx1"/>
                </a:solidFill>
                <a:effectLst/>
                <a:latin typeface="+mn-lt"/>
                <a:ea typeface="+mn-ea"/>
                <a:cs typeface="+mn-cs"/>
              </a:rPr>
              <a:t>. 10:10).</a:t>
            </a:r>
          </a:p>
          <a:p>
            <a:endParaRPr lang="es-ES" sz="1200" b="0" i="0" u="none" strike="noStrike" kern="1200" dirty="0">
              <a:solidFill>
                <a:schemeClr val="tx1"/>
              </a:solidFill>
              <a:effectLst/>
              <a:latin typeface="+mn-lt"/>
              <a:ea typeface="+mn-ea"/>
              <a:cs typeface="+mn-cs"/>
            </a:endParaRPr>
          </a:p>
          <a:p>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fue capturada por los persas en el año 549 a. C., destruida por los jónicos en el año 501 a. C., y conquistada por Alejandro Magno en el año 334 a. C. </a:t>
            </a:r>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llegó a ser famosa por su riqueza material. </a:t>
            </a:r>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la metrópoli de la región de Lidia, en el Asia Menor, está situada cerca del monte </a:t>
            </a:r>
            <a:r>
              <a:rPr lang="es-ES" sz="1200" b="0" i="0" u="none" strike="noStrike" kern="1200" dirty="0" err="1">
                <a:solidFill>
                  <a:schemeClr val="tx1"/>
                </a:solidFill>
                <a:effectLst/>
                <a:latin typeface="+mn-lt"/>
                <a:ea typeface="+mn-ea"/>
                <a:cs typeface="+mn-cs"/>
              </a:rPr>
              <a:t>Tmoluos</a:t>
            </a:r>
            <a:r>
              <a:rPr lang="es-ES" sz="1200" b="0" i="0" u="none" strike="noStrike" kern="1200" dirty="0">
                <a:solidFill>
                  <a:schemeClr val="tx1"/>
                </a:solidFill>
                <a:effectLst/>
                <a:latin typeface="+mn-lt"/>
                <a:ea typeface="+mn-ea"/>
                <a:cs typeface="+mn-cs"/>
              </a:rPr>
              <a:t>, entre 48 y 52 Km. al este de Esmirna. </a:t>
            </a:r>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era, además, un centro para la adoración de la diosa «Cibeles», otro nombre para la diosa Artemisa. Dicha diosa pagana era asociada con la fertilidad y era invocada por las mujeres a la hora del alumbramiento. En medio de la opulencia de </a:t>
            </a:r>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estaba la congregación a la que va dirigida </a:t>
            </a:r>
            <a:r>
              <a:rPr lang="es-ES" sz="1200" b="0" i="0" u="none" strike="noStrike" kern="1200" dirty="0">
                <a:solidFill>
                  <a:schemeClr val="tx1"/>
                </a:solidFill>
                <a:effectLst/>
                <a:latin typeface="+mn-lt"/>
                <a:ea typeface="+mn-ea"/>
                <a:cs typeface="+mn-cs"/>
                <a:hlinkClick r:id="rId5"/>
              </a:rPr>
              <a:t>la carta</a:t>
            </a:r>
            <a:r>
              <a:rPr lang="es-ES" sz="1200" b="0" i="0" u="none" strike="noStrike" kern="1200" dirty="0">
                <a:solidFill>
                  <a:schemeClr val="tx1"/>
                </a:solidFill>
                <a:effectLst/>
                <a:latin typeface="+mn-lt"/>
                <a:ea typeface="+mn-ea"/>
                <a:cs typeface="+mn-cs"/>
              </a:rPr>
              <a:t> que contiene la mayor reprensión.</a:t>
            </a:r>
          </a:p>
          <a:p>
            <a:r>
              <a:rPr lang="es-ES" sz="1200" b="0" i="0" u="none" strike="noStrike" kern="1200" dirty="0" err="1">
                <a:solidFill>
                  <a:schemeClr val="tx1"/>
                </a:solidFill>
                <a:effectLst/>
                <a:latin typeface="+mn-lt"/>
                <a:ea typeface="+mn-ea"/>
                <a:cs typeface="+mn-cs"/>
              </a:rPr>
              <a:t>Sardis</a:t>
            </a:r>
            <a:r>
              <a:rPr lang="es-ES" sz="1200" b="0" i="0" u="none" strike="noStrike" kern="1200" dirty="0">
                <a:solidFill>
                  <a:schemeClr val="tx1"/>
                </a:solidFill>
                <a:effectLst/>
                <a:latin typeface="+mn-lt"/>
                <a:ea typeface="+mn-ea"/>
                <a:cs typeface="+mn-cs"/>
              </a:rPr>
              <a:t> quiere decir «los que escapan» o «los que salen». Este nombre, unido a la condenación del Señor a esta iglesia, proporciona una </a:t>
            </a:r>
            <a:r>
              <a:rPr lang="es-ES" sz="1200" b="0" i="0" u="none" strike="noStrike" kern="1200" dirty="0" err="1">
                <a:solidFill>
                  <a:schemeClr val="tx1"/>
                </a:solidFill>
                <a:effectLst/>
                <a:latin typeface="+mn-lt"/>
                <a:ea typeface="+mn-ea"/>
                <a:cs typeface="+mn-cs"/>
                <a:hlinkClick r:id="rId6"/>
              </a:rPr>
              <a:t>descripción</a:t>
            </a:r>
            <a:r>
              <a:rPr lang="es-ES" sz="1200" b="0" i="0" u="none" strike="noStrike" kern="1200" dirty="0" err="1">
                <a:solidFill>
                  <a:schemeClr val="tx1"/>
                </a:solidFill>
                <a:effectLst/>
                <a:latin typeface="+mn-lt"/>
                <a:ea typeface="+mn-ea"/>
                <a:cs typeface="+mn-cs"/>
              </a:rPr>
              <a:t>perfecta</a:t>
            </a:r>
            <a:r>
              <a:rPr lang="es-ES" sz="1200" b="0" i="0" u="none" strike="noStrike" kern="1200" dirty="0">
                <a:solidFill>
                  <a:schemeClr val="tx1"/>
                </a:solidFill>
                <a:effectLst/>
                <a:latin typeface="+mn-lt"/>
                <a:ea typeface="+mn-ea"/>
                <a:cs typeface="+mn-cs"/>
              </a:rPr>
              <a:t> de las iglesias de la Reforma</a:t>
            </a:r>
          </a:p>
          <a:p>
            <a:endParaRPr lang="en-US" dirty="0"/>
          </a:p>
        </p:txBody>
      </p:sp>
      <p:sp>
        <p:nvSpPr>
          <p:cNvPr id="4" name="Slide Number Placeholder 3"/>
          <p:cNvSpPr>
            <a:spLocks noGrp="1"/>
          </p:cNvSpPr>
          <p:nvPr>
            <p:ph type="sldNum" sz="quarter" idx="5"/>
          </p:nvPr>
        </p:nvSpPr>
        <p:spPr/>
        <p:txBody>
          <a:bodyPr/>
          <a:lstStyle/>
          <a:p>
            <a:fld id="{1EFBDE4E-7603-9549-8FF6-EE82F23715FE}" type="slidenum">
              <a:rPr lang="en-US" smtClean="0"/>
              <a:t>8</a:t>
            </a:fld>
            <a:endParaRPr lang="en-US"/>
          </a:p>
        </p:txBody>
      </p:sp>
    </p:spTree>
    <p:extLst>
      <p:ext uri="{BB962C8B-B14F-4D97-AF65-F5344CB8AC3E}">
        <p14:creationId xmlns:p14="http://schemas.microsoft.com/office/powerpoint/2010/main" val="153301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Existe</a:t>
            </a:r>
            <a:r>
              <a:rPr lang="en-US" dirty="0"/>
              <a:t> que </a:t>
            </a:r>
            <a:r>
              <a:rPr lang="en-US" dirty="0" err="1"/>
              <a:t>gente</a:t>
            </a:r>
            <a:r>
              <a:rPr lang="en-US" dirty="0"/>
              <a:t> que </a:t>
            </a:r>
            <a:r>
              <a:rPr lang="en-US" dirty="0" err="1"/>
              <a:t>pensó</a:t>
            </a:r>
            <a:r>
              <a:rPr lang="en-US" dirty="0"/>
              <a:t> que lo que </a:t>
            </a:r>
            <a:r>
              <a:rPr lang="en-US" dirty="0" err="1"/>
              <a:t>hizo</a:t>
            </a:r>
            <a:r>
              <a:rPr lang="en-US" dirty="0"/>
              <a:t> </a:t>
            </a:r>
            <a:r>
              <a:rPr lang="en-US" dirty="0" err="1"/>
              <a:t>fueron</a:t>
            </a:r>
            <a:r>
              <a:rPr lang="en-US" dirty="0"/>
              <a:t> </a:t>
            </a:r>
            <a:r>
              <a:rPr lang="en-US" dirty="0" err="1"/>
              <a:t>los</a:t>
            </a:r>
            <a:r>
              <a:rPr lang="en-US" dirty="0"/>
              <a:t> </a:t>
            </a:r>
            <a:r>
              <a:rPr lang="en-US" dirty="0" err="1"/>
              <a:t>requisitos</a:t>
            </a:r>
            <a:r>
              <a:rPr lang="en-US" dirty="0"/>
              <a:t> para </a:t>
            </a:r>
            <a:r>
              <a:rPr lang="en-US" dirty="0" err="1"/>
              <a:t>su</a:t>
            </a:r>
            <a:r>
              <a:rPr lang="en-US" dirty="0"/>
              <a:t> </a:t>
            </a:r>
            <a:r>
              <a:rPr lang="en-US" dirty="0" err="1"/>
              <a:t>salvacion</a:t>
            </a:r>
            <a:r>
              <a:rPr lang="en-US" dirty="0"/>
              <a:t>:</a:t>
            </a:r>
          </a:p>
          <a:p>
            <a:pPr lvl="1"/>
            <a:r>
              <a:rPr lang="en-US" dirty="0" err="1"/>
              <a:t>Levantaron</a:t>
            </a:r>
            <a:r>
              <a:rPr lang="en-US" dirty="0"/>
              <a:t> la </a:t>
            </a:r>
            <a:r>
              <a:rPr lang="en-US" dirty="0" err="1"/>
              <a:t>mano</a:t>
            </a:r>
            <a:r>
              <a:rPr lang="en-US" dirty="0"/>
              <a:t> para </a:t>
            </a:r>
            <a:r>
              <a:rPr lang="en-US" dirty="0" err="1"/>
              <a:t>aceptar</a:t>
            </a:r>
            <a:r>
              <a:rPr lang="en-US" dirty="0"/>
              <a:t> a Cristo </a:t>
            </a:r>
            <a:r>
              <a:rPr lang="en-US" dirty="0" err="1"/>
              <a:t>como</a:t>
            </a:r>
            <a:r>
              <a:rPr lang="en-US" dirty="0"/>
              <a:t> </a:t>
            </a:r>
            <a:r>
              <a:rPr lang="en-US" dirty="0" err="1"/>
              <a:t>su</a:t>
            </a:r>
            <a:r>
              <a:rPr lang="en-US" dirty="0"/>
              <a:t> Salvador</a:t>
            </a:r>
          </a:p>
          <a:p>
            <a:pPr lvl="1"/>
            <a:r>
              <a:rPr lang="en-US" dirty="0" err="1"/>
              <a:t>Pasaron</a:t>
            </a:r>
            <a:r>
              <a:rPr lang="en-US" dirty="0"/>
              <a:t> al </a:t>
            </a:r>
            <a:r>
              <a:rPr lang="en-US" dirty="0" err="1"/>
              <a:t>frente</a:t>
            </a:r>
            <a:r>
              <a:rPr lang="en-US" dirty="0"/>
              <a:t> y </a:t>
            </a:r>
            <a:r>
              <a:rPr lang="en-US" dirty="0" err="1"/>
              <a:t>oraron</a:t>
            </a:r>
            <a:r>
              <a:rPr lang="en-US" dirty="0"/>
              <a:t> </a:t>
            </a:r>
            <a:r>
              <a:rPr lang="en-US" dirty="0" err="1"/>
              <a:t>por</a:t>
            </a:r>
            <a:r>
              <a:rPr lang="en-US" dirty="0"/>
              <a:t> </a:t>
            </a:r>
            <a:r>
              <a:rPr lang="en-US" dirty="0" err="1"/>
              <a:t>ellos</a:t>
            </a:r>
            <a:endParaRPr lang="en-US" dirty="0"/>
          </a:p>
          <a:p>
            <a:pPr lvl="1"/>
            <a:r>
              <a:rPr lang="en-US" dirty="0" err="1"/>
              <a:t>Repitieron</a:t>
            </a:r>
            <a:r>
              <a:rPr lang="en-US" dirty="0"/>
              <a:t> la </a:t>
            </a:r>
            <a:r>
              <a:rPr lang="en-US" dirty="0" err="1"/>
              <a:t>oracion</a:t>
            </a:r>
            <a:r>
              <a:rPr lang="en-US" dirty="0"/>
              <a:t> del picador</a:t>
            </a:r>
          </a:p>
          <a:p>
            <a:pPr lvl="0"/>
            <a:endParaRPr lang="en-US" dirty="0"/>
          </a:p>
          <a:p>
            <a:pPr lvl="0"/>
            <a:r>
              <a:rPr lang="en-US" dirty="0"/>
              <a:t>Pero </a:t>
            </a:r>
            <a:r>
              <a:rPr lang="en-US" dirty="0" err="1"/>
              <a:t>recuerda</a:t>
            </a:r>
            <a:r>
              <a:rPr lang="en-US" dirty="0"/>
              <a:t> que Jesus no </a:t>
            </a:r>
            <a:r>
              <a:rPr lang="en-US" dirty="0" err="1"/>
              <a:t>advierte</a:t>
            </a:r>
            <a:r>
              <a:rPr lang="en-US" dirty="0"/>
              <a:t> </a:t>
            </a:r>
            <a:r>
              <a:rPr lang="en-US" dirty="0" err="1"/>
              <a:t>fuertemente</a:t>
            </a:r>
            <a:r>
              <a:rPr lang="en-US" dirty="0"/>
              <a:t> </a:t>
            </a:r>
            <a:r>
              <a:rPr lang="en-US" dirty="0" err="1"/>
              <a:t>diciendo</a:t>
            </a:r>
            <a:r>
              <a:rPr lang="en-US" dirty="0"/>
              <a:t>: “</a:t>
            </a:r>
            <a:r>
              <a:rPr lang="en-US" dirty="0" err="1"/>
              <a:t>muchos</a:t>
            </a:r>
            <a:r>
              <a:rPr lang="en-US" dirty="0"/>
              <a:t> me </a:t>
            </a:r>
            <a:r>
              <a:rPr lang="en-US" dirty="0" err="1"/>
              <a:t>diran</a:t>
            </a:r>
            <a:r>
              <a:rPr lang="en-US" dirty="0"/>
              <a:t> Senor, Senor….les dire, </a:t>
            </a:r>
            <a:r>
              <a:rPr lang="en-US" dirty="0" err="1"/>
              <a:t>Apartaos</a:t>
            </a:r>
            <a:r>
              <a:rPr lang="en-US" dirty="0"/>
              <a:t> de mi </a:t>
            </a:r>
            <a:r>
              <a:rPr lang="en-US" dirty="0" err="1"/>
              <a:t>hacedores</a:t>
            </a:r>
            <a:r>
              <a:rPr lang="en-US" dirty="0"/>
              <a:t> de </a:t>
            </a:r>
            <a:r>
              <a:rPr lang="en-US" dirty="0" err="1"/>
              <a:t>inquidad</a:t>
            </a:r>
            <a:r>
              <a:rPr lang="en-US" dirty="0"/>
              <a:t>…</a:t>
            </a:r>
            <a:r>
              <a:rPr lang="en-US" dirty="0" err="1"/>
              <a:t>nunca</a:t>
            </a:r>
            <a:r>
              <a:rPr lang="en-US" dirty="0"/>
              <a:t> </a:t>
            </a:r>
            <a:r>
              <a:rPr lang="en-US" dirty="0" err="1"/>
              <a:t>os</a:t>
            </a:r>
            <a:r>
              <a:rPr lang="en-US" dirty="0"/>
              <a:t> </a:t>
            </a:r>
            <a:r>
              <a:rPr lang="en-US" dirty="0" err="1"/>
              <a:t>conocí</a:t>
            </a:r>
            <a:r>
              <a:rPr lang="en-US" dirty="0"/>
              <a:t>”</a:t>
            </a:r>
          </a:p>
          <a:p>
            <a:pPr lvl="0"/>
            <a:endParaRPr lang="en-US" dirty="0"/>
          </a:p>
          <a:p>
            <a:pPr lvl="0"/>
            <a:r>
              <a:rPr lang="en-US" dirty="0" err="1"/>
              <a:t>Entonces</a:t>
            </a:r>
            <a:r>
              <a:rPr lang="en-US" dirty="0"/>
              <a:t>, “</a:t>
            </a:r>
            <a:r>
              <a:rPr lang="en-US" dirty="0" err="1"/>
              <a:t>existe</a:t>
            </a:r>
            <a:r>
              <a:rPr lang="en-US" dirty="0"/>
              <a:t> </a:t>
            </a:r>
            <a:r>
              <a:rPr lang="en-US" dirty="0" err="1"/>
              <a:t>una</a:t>
            </a:r>
            <a:r>
              <a:rPr lang="en-US" dirty="0"/>
              <a:t> </a:t>
            </a:r>
            <a:r>
              <a:rPr lang="en-US" dirty="0" err="1"/>
              <a:t>seguridad</a:t>
            </a:r>
            <a:r>
              <a:rPr lang="en-US" dirty="0"/>
              <a:t> falsa </a:t>
            </a:r>
            <a:r>
              <a:rPr lang="en-US" dirty="0" err="1"/>
              <a:t>acerca</a:t>
            </a:r>
            <a:r>
              <a:rPr lang="en-US" dirty="0"/>
              <a:t> de la </a:t>
            </a:r>
            <a:r>
              <a:rPr lang="en-US" dirty="0" err="1"/>
              <a:t>salvacion</a:t>
            </a:r>
            <a:r>
              <a:rPr lang="en-US" dirty="0"/>
              <a:t>”!</a:t>
            </a:r>
          </a:p>
        </p:txBody>
      </p:sp>
      <p:sp>
        <p:nvSpPr>
          <p:cNvPr id="4" name="Slide Number Placeholder 3"/>
          <p:cNvSpPr>
            <a:spLocks noGrp="1"/>
          </p:cNvSpPr>
          <p:nvPr>
            <p:ph type="sldNum" sz="quarter" idx="5"/>
          </p:nvPr>
        </p:nvSpPr>
        <p:spPr/>
        <p:txBody>
          <a:bodyPr/>
          <a:lstStyle/>
          <a:p>
            <a:fld id="{1EFBDE4E-7603-9549-8FF6-EE82F23715FE}" type="slidenum">
              <a:rPr lang="en-US" smtClean="0"/>
              <a:t>9</a:t>
            </a:fld>
            <a:endParaRPr lang="en-US"/>
          </a:p>
        </p:txBody>
      </p:sp>
    </p:spTree>
    <p:extLst>
      <p:ext uri="{BB962C8B-B14F-4D97-AF65-F5344CB8AC3E}">
        <p14:creationId xmlns:p14="http://schemas.microsoft.com/office/powerpoint/2010/main" val="421769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Necesitamos</a:t>
            </a:r>
            <a:r>
              <a:rPr lang="en-US" dirty="0"/>
              <a:t> </a:t>
            </a:r>
            <a:r>
              <a:rPr lang="en-US" dirty="0" err="1"/>
              <a:t>preguntarnos</a:t>
            </a:r>
            <a:r>
              <a:rPr lang="en-US" dirty="0"/>
              <a:t>:</a:t>
            </a:r>
          </a:p>
          <a:p>
            <a:pPr lvl="1"/>
            <a:r>
              <a:rPr lang="en-US" dirty="0" err="1"/>
              <a:t>Llenamos</a:t>
            </a:r>
            <a:r>
              <a:rPr lang="en-US" dirty="0"/>
              <a:t> </a:t>
            </a:r>
            <a:r>
              <a:rPr lang="en-US" dirty="0" err="1"/>
              <a:t>los</a:t>
            </a:r>
            <a:r>
              <a:rPr lang="en-US" dirty="0"/>
              <a:t> </a:t>
            </a:r>
            <a:r>
              <a:rPr lang="en-US" dirty="0" err="1"/>
              <a:t>requisitos</a:t>
            </a:r>
            <a:r>
              <a:rPr lang="en-US" dirty="0"/>
              <a:t>?  </a:t>
            </a:r>
            <a:r>
              <a:rPr lang="en-US" dirty="0" err="1"/>
              <a:t>Lleno</a:t>
            </a:r>
            <a:r>
              <a:rPr lang="en-US" dirty="0"/>
              <a:t> </a:t>
            </a:r>
            <a:r>
              <a:rPr lang="en-US" dirty="0" err="1"/>
              <a:t>yo</a:t>
            </a:r>
            <a:r>
              <a:rPr lang="en-US" dirty="0"/>
              <a:t> </a:t>
            </a:r>
            <a:r>
              <a:rPr lang="en-US" dirty="0" err="1"/>
              <a:t>los</a:t>
            </a:r>
            <a:r>
              <a:rPr lang="en-US" dirty="0"/>
              <a:t> </a:t>
            </a:r>
            <a:r>
              <a:rPr lang="en-US" dirty="0" err="1"/>
              <a:t>requisitos</a:t>
            </a:r>
            <a:r>
              <a:rPr lang="en-US" dirty="0"/>
              <a:t>? ….Cree </a:t>
            </a:r>
            <a:r>
              <a:rPr lang="en-US" dirty="0" err="1"/>
              <a:t>en</a:t>
            </a:r>
            <a:r>
              <a:rPr lang="en-US" dirty="0"/>
              <a:t> el Senor </a:t>
            </a:r>
            <a:r>
              <a:rPr lang="en-US" dirty="0" err="1"/>
              <a:t>Jesucristo</a:t>
            </a:r>
            <a:r>
              <a:rPr lang="en-US" dirty="0"/>
              <a:t> y </a:t>
            </a:r>
            <a:r>
              <a:rPr lang="en-US" dirty="0" err="1"/>
              <a:t>seras</a:t>
            </a:r>
            <a:r>
              <a:rPr lang="en-US" dirty="0"/>
              <a:t> salvo…</a:t>
            </a:r>
          </a:p>
          <a:p>
            <a:pPr lvl="1"/>
            <a:r>
              <a:rPr lang="en-US" dirty="0"/>
              <a:t>Como </a:t>
            </a:r>
            <a:r>
              <a:rPr lang="en-US" dirty="0" err="1"/>
              <a:t>Puedo</a:t>
            </a:r>
            <a:r>
              <a:rPr lang="en-US" dirty="0"/>
              <a:t> </a:t>
            </a:r>
            <a:r>
              <a:rPr lang="en-US" dirty="0" err="1"/>
              <a:t>pecar</a:t>
            </a:r>
            <a:r>
              <a:rPr lang="en-US" dirty="0"/>
              <a:t> de la </a:t>
            </a:r>
            <a:r>
              <a:rPr lang="en-US" dirty="0" err="1"/>
              <a:t>manera</a:t>
            </a:r>
            <a:r>
              <a:rPr lang="en-US" dirty="0"/>
              <a:t> que </a:t>
            </a:r>
            <a:r>
              <a:rPr lang="en-US" dirty="0" err="1"/>
              <a:t>peco</a:t>
            </a:r>
            <a:r>
              <a:rPr lang="en-US" dirty="0"/>
              <a:t> y </a:t>
            </a:r>
            <a:r>
              <a:rPr lang="en-US" dirty="0" err="1"/>
              <a:t>estar</a:t>
            </a:r>
            <a:r>
              <a:rPr lang="en-US" dirty="0"/>
              <a:t> </a:t>
            </a:r>
            <a:r>
              <a:rPr lang="en-US" dirty="0" err="1"/>
              <a:t>en</a:t>
            </a:r>
            <a:r>
              <a:rPr lang="en-US" dirty="0"/>
              <a:t> </a:t>
            </a:r>
            <a:r>
              <a:rPr lang="en-US" dirty="0" err="1"/>
              <a:t>linea</a:t>
            </a:r>
            <a:r>
              <a:rPr lang="en-US" dirty="0"/>
              <a:t> con la </a:t>
            </a:r>
            <a:r>
              <a:rPr lang="en-US" dirty="0" err="1"/>
              <a:t>salvacion</a:t>
            </a:r>
            <a:r>
              <a:rPr lang="en-US" dirty="0"/>
              <a:t>?!!!</a:t>
            </a:r>
          </a:p>
        </p:txBody>
      </p:sp>
      <p:sp>
        <p:nvSpPr>
          <p:cNvPr id="4" name="Slide Number Placeholder 3"/>
          <p:cNvSpPr>
            <a:spLocks noGrp="1"/>
          </p:cNvSpPr>
          <p:nvPr>
            <p:ph type="sldNum" sz="quarter" idx="5"/>
          </p:nvPr>
        </p:nvSpPr>
        <p:spPr/>
        <p:txBody>
          <a:bodyPr/>
          <a:lstStyle/>
          <a:p>
            <a:fld id="{1EFBDE4E-7603-9549-8FF6-EE82F23715FE}" type="slidenum">
              <a:rPr lang="en-US" smtClean="0"/>
              <a:t>10</a:t>
            </a:fld>
            <a:endParaRPr lang="en-US"/>
          </a:p>
        </p:txBody>
      </p:sp>
    </p:spTree>
    <p:extLst>
      <p:ext uri="{BB962C8B-B14F-4D97-AF65-F5344CB8AC3E}">
        <p14:creationId xmlns:p14="http://schemas.microsoft.com/office/powerpoint/2010/main" val="267395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Un pastor le </a:t>
            </a:r>
            <a:r>
              <a:rPr lang="en-US" dirty="0" err="1"/>
              <a:t>preguntó</a:t>
            </a:r>
            <a:r>
              <a:rPr lang="en-US" dirty="0"/>
              <a:t> a </a:t>
            </a:r>
            <a:r>
              <a:rPr lang="en-US" dirty="0" err="1"/>
              <a:t>alguien</a:t>
            </a:r>
            <a:r>
              <a:rPr lang="en-US" dirty="0"/>
              <a:t>:</a:t>
            </a:r>
          </a:p>
          <a:p>
            <a:r>
              <a:rPr lang="en-US" dirty="0"/>
              <a:t>	</a:t>
            </a:r>
            <a:r>
              <a:rPr lang="en-US" dirty="0" err="1"/>
              <a:t>Amas</a:t>
            </a:r>
            <a:r>
              <a:rPr lang="en-US" dirty="0"/>
              <a:t> a Jesus </a:t>
            </a:r>
            <a:r>
              <a:rPr lang="en-US" dirty="0" err="1"/>
              <a:t>perfectamente</a:t>
            </a:r>
            <a:r>
              <a:rPr lang="en-US" dirty="0"/>
              <a:t>? No</a:t>
            </a:r>
          </a:p>
          <a:p>
            <a:r>
              <a:rPr lang="en-US" dirty="0"/>
              <a:t>	Lo </a:t>
            </a:r>
            <a:r>
              <a:rPr lang="en-US" dirty="0" err="1"/>
              <a:t>amas</a:t>
            </a:r>
            <a:r>
              <a:rPr lang="en-US" dirty="0"/>
              <a:t> </a:t>
            </a:r>
            <a:r>
              <a:rPr lang="en-US" dirty="0" err="1"/>
              <a:t>como</a:t>
            </a:r>
            <a:r>
              <a:rPr lang="en-US" dirty="0"/>
              <a:t> </a:t>
            </a:r>
            <a:r>
              <a:rPr lang="en-US" dirty="0" err="1"/>
              <a:t>deberias</a:t>
            </a:r>
            <a:r>
              <a:rPr lang="en-US" dirty="0"/>
              <a:t> </a:t>
            </a:r>
            <a:r>
              <a:rPr lang="en-US" dirty="0" err="1"/>
              <a:t>amarlo</a:t>
            </a:r>
            <a:r>
              <a:rPr lang="en-US" dirty="0"/>
              <a:t>? No</a:t>
            </a:r>
          </a:p>
          <a:p>
            <a:r>
              <a:rPr lang="en-US" dirty="0"/>
              <a:t>	Lo </a:t>
            </a:r>
            <a:r>
              <a:rPr lang="en-US" dirty="0" err="1"/>
              <a:t>amas</a:t>
            </a:r>
            <a:r>
              <a:rPr lang="en-US" dirty="0"/>
              <a:t> </a:t>
            </a:r>
            <a:r>
              <a:rPr lang="en-US" dirty="0" err="1"/>
              <a:t>en</a:t>
            </a:r>
            <a:r>
              <a:rPr lang="en-US" dirty="0"/>
              <a:t> </a:t>
            </a:r>
            <a:r>
              <a:rPr lang="en-US" dirty="0" err="1"/>
              <a:t>alguna</a:t>
            </a:r>
            <a:r>
              <a:rPr lang="en-US" dirty="0"/>
              <a:t> </a:t>
            </a:r>
            <a:r>
              <a:rPr lang="en-US" dirty="0" err="1"/>
              <a:t>manera</a:t>
            </a:r>
            <a:r>
              <a:rPr lang="en-US" dirty="0"/>
              <a:t>? Si	Si </a:t>
            </a:r>
            <a:r>
              <a:rPr lang="en-US" dirty="0" err="1"/>
              <a:t>esta</a:t>
            </a:r>
            <a:r>
              <a:rPr lang="en-US" dirty="0"/>
              <a:t> </a:t>
            </a:r>
            <a:r>
              <a:rPr lang="en-US" dirty="0" err="1"/>
              <a:t>respues</a:t>
            </a:r>
            <a:r>
              <a:rPr lang="en-US" dirty="0"/>
              <a:t> </a:t>
            </a:r>
            <a:r>
              <a:rPr lang="en-US" dirty="0" err="1"/>
              <a:t>fue</a:t>
            </a:r>
            <a:r>
              <a:rPr lang="en-US" dirty="0"/>
              <a:t> “Si” </a:t>
            </a:r>
            <a:r>
              <a:rPr lang="en-US" dirty="0" err="1"/>
              <a:t>entonces</a:t>
            </a:r>
            <a:r>
              <a:rPr lang="en-US" dirty="0"/>
              <a:t>…</a:t>
            </a:r>
          </a:p>
          <a:p>
            <a:endParaRPr lang="en-US" dirty="0"/>
          </a:p>
          <a:p>
            <a:r>
              <a:rPr lang="en-US" dirty="0" err="1"/>
              <a:t>Sos</a:t>
            </a:r>
            <a:r>
              <a:rPr lang="en-US" dirty="0"/>
              <a:t> un ‘</a:t>
            </a:r>
            <a:r>
              <a:rPr lang="en-US" dirty="0" err="1"/>
              <a:t>regenerado</a:t>
            </a:r>
            <a:r>
              <a:rPr lang="en-US" dirty="0"/>
              <a:t>’ ---</a:t>
            </a:r>
            <a:r>
              <a:rPr lang="en-US" dirty="0" err="1"/>
              <a:t>tené</a:t>
            </a:r>
            <a:r>
              <a:rPr lang="en-US" dirty="0"/>
              <a:t> </a:t>
            </a:r>
            <a:r>
              <a:rPr lang="en-US" dirty="0" err="1"/>
              <a:t>fe</a:t>
            </a:r>
            <a:r>
              <a:rPr lang="en-US" dirty="0"/>
              <a:t> </a:t>
            </a:r>
            <a:r>
              <a:rPr lang="en-US" dirty="0" err="1"/>
              <a:t>verdadera</a:t>
            </a:r>
            <a:r>
              <a:rPr lang="en-US" dirty="0"/>
              <a:t>---</a:t>
            </a:r>
            <a:r>
              <a:rPr lang="en-US" dirty="0" err="1"/>
              <a:t>estas</a:t>
            </a:r>
            <a:r>
              <a:rPr lang="en-US" dirty="0"/>
              <a:t> entre </a:t>
            </a:r>
            <a:r>
              <a:rPr lang="en-US" dirty="0" err="1"/>
              <a:t>los</a:t>
            </a:r>
            <a:r>
              <a:rPr lang="en-US" dirty="0"/>
              <a:t> </a:t>
            </a:r>
            <a:r>
              <a:rPr lang="en-US" dirty="0" err="1"/>
              <a:t>elegidos</a:t>
            </a:r>
            <a:r>
              <a:rPr lang="en-US" dirty="0"/>
              <a:t>---</a:t>
            </a:r>
            <a:r>
              <a:rPr lang="en-US" dirty="0" err="1"/>
              <a:t>tu</a:t>
            </a:r>
            <a:r>
              <a:rPr lang="en-US" dirty="0"/>
              <a:t> </a:t>
            </a:r>
            <a:r>
              <a:rPr lang="en-US" dirty="0" err="1"/>
              <a:t>salvacion</a:t>
            </a:r>
            <a:r>
              <a:rPr lang="en-US" dirty="0"/>
              <a:t> </a:t>
            </a:r>
            <a:r>
              <a:rPr lang="en-US" dirty="0" err="1"/>
              <a:t>está</a:t>
            </a:r>
            <a:r>
              <a:rPr lang="en-US" dirty="0"/>
              <a:t> complete!</a:t>
            </a:r>
          </a:p>
        </p:txBody>
      </p:sp>
      <p:sp>
        <p:nvSpPr>
          <p:cNvPr id="4" name="Slide Number Placeholder 3"/>
          <p:cNvSpPr>
            <a:spLocks noGrp="1"/>
          </p:cNvSpPr>
          <p:nvPr>
            <p:ph type="sldNum" sz="quarter" idx="5"/>
          </p:nvPr>
        </p:nvSpPr>
        <p:spPr/>
        <p:txBody>
          <a:bodyPr/>
          <a:lstStyle/>
          <a:p>
            <a:fld id="{1EFBDE4E-7603-9549-8FF6-EE82F23715FE}" type="slidenum">
              <a:rPr lang="en-US" smtClean="0"/>
              <a:t>11</a:t>
            </a:fld>
            <a:endParaRPr lang="en-US"/>
          </a:p>
        </p:txBody>
      </p:sp>
    </p:spTree>
    <p:extLst>
      <p:ext uri="{BB962C8B-B14F-4D97-AF65-F5344CB8AC3E}">
        <p14:creationId xmlns:p14="http://schemas.microsoft.com/office/powerpoint/2010/main" val="333895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Cuando</a:t>
            </a:r>
            <a:r>
              <a:rPr lang="en-US" dirty="0"/>
              <a:t> El </a:t>
            </a:r>
            <a:r>
              <a:rPr lang="en-US" dirty="0" err="1"/>
              <a:t>ora</a:t>
            </a:r>
            <a:r>
              <a:rPr lang="en-US" dirty="0"/>
              <a:t> </a:t>
            </a:r>
            <a:r>
              <a:rPr lang="en-US" dirty="0" err="1"/>
              <a:t>por</a:t>
            </a:r>
            <a:r>
              <a:rPr lang="en-US" dirty="0"/>
              <a:t> </a:t>
            </a:r>
            <a:r>
              <a:rPr lang="en-US" dirty="0" err="1"/>
              <a:t>nosotros</a:t>
            </a:r>
            <a:r>
              <a:rPr lang="en-US" dirty="0"/>
              <a:t> no hay </a:t>
            </a:r>
            <a:r>
              <a:rPr lang="en-US" dirty="0" err="1"/>
              <a:t>duda</a:t>
            </a:r>
            <a:r>
              <a:rPr lang="en-US" dirty="0"/>
              <a:t> que “Nos </a:t>
            </a:r>
            <a:r>
              <a:rPr lang="en-US" dirty="0" err="1"/>
              <a:t>Volveremos</a:t>
            </a:r>
            <a:r>
              <a:rPr lang="en-US" dirty="0"/>
              <a:t>” </a:t>
            </a:r>
          </a:p>
          <a:p>
            <a:endParaRPr lang="en-US" dirty="0"/>
          </a:p>
          <a:p>
            <a:r>
              <a:rPr lang="en-US" dirty="0" err="1"/>
              <a:t>Caemos</a:t>
            </a:r>
            <a:r>
              <a:rPr lang="en-US" dirty="0"/>
              <a:t> de la </a:t>
            </a:r>
            <a:r>
              <a:rPr lang="en-US" dirty="0" err="1"/>
              <a:t>gracia</a:t>
            </a:r>
            <a:r>
              <a:rPr lang="en-US" dirty="0"/>
              <a:t> </a:t>
            </a:r>
            <a:r>
              <a:rPr lang="en-US" dirty="0" err="1"/>
              <a:t>pero</a:t>
            </a:r>
            <a:r>
              <a:rPr lang="en-US" dirty="0"/>
              <a:t> no </a:t>
            </a:r>
            <a:r>
              <a:rPr lang="en-US" dirty="0" err="1"/>
              <a:t>es</a:t>
            </a:r>
            <a:r>
              <a:rPr lang="en-US" dirty="0"/>
              <a:t> </a:t>
            </a:r>
            <a:r>
              <a:rPr lang="en-US" dirty="0" err="1"/>
              <a:t>una</a:t>
            </a:r>
            <a:r>
              <a:rPr lang="en-US" dirty="0"/>
              <a:t> “</a:t>
            </a:r>
            <a:r>
              <a:rPr lang="en-US" dirty="0" err="1"/>
              <a:t>caida</a:t>
            </a:r>
            <a:r>
              <a:rPr lang="en-US" dirty="0"/>
              <a:t> final”!</a:t>
            </a:r>
          </a:p>
          <a:p>
            <a:endParaRPr lang="en-US" dirty="0"/>
          </a:p>
          <a:p>
            <a:r>
              <a:rPr lang="en-US" dirty="0"/>
              <a:t>Y </a:t>
            </a:r>
            <a:r>
              <a:rPr lang="en-US" dirty="0" err="1"/>
              <a:t>Porque</a:t>
            </a:r>
            <a:r>
              <a:rPr lang="en-US" dirty="0"/>
              <a:t> </a:t>
            </a:r>
            <a:r>
              <a:rPr lang="en-US" dirty="0" err="1"/>
              <a:t>hemos</a:t>
            </a:r>
            <a:r>
              <a:rPr lang="en-US" dirty="0"/>
              <a:t> </a:t>
            </a:r>
            <a:r>
              <a:rPr lang="en-US" dirty="0" err="1"/>
              <a:t>sido</a:t>
            </a:r>
            <a:r>
              <a:rPr lang="en-US" dirty="0"/>
              <a:t> </a:t>
            </a:r>
            <a:r>
              <a:rPr lang="en-US" dirty="0" err="1"/>
              <a:t>preservados</a:t>
            </a:r>
            <a:r>
              <a:rPr lang="en-US" dirty="0"/>
              <a:t> </a:t>
            </a:r>
            <a:r>
              <a:rPr lang="en-US" dirty="0" err="1"/>
              <a:t>por</a:t>
            </a:r>
            <a:r>
              <a:rPr lang="en-US" dirty="0"/>
              <a:t> </a:t>
            </a:r>
            <a:r>
              <a:rPr lang="en-US" dirty="0" err="1"/>
              <a:t>nuestro</a:t>
            </a:r>
            <a:r>
              <a:rPr lang="en-US" dirty="0"/>
              <a:t> SALVADOR, </a:t>
            </a:r>
            <a:r>
              <a:rPr lang="en-US" dirty="0" err="1"/>
              <a:t>es</a:t>
            </a:r>
            <a:r>
              <a:rPr lang="en-US" dirty="0"/>
              <a:t> </a:t>
            </a:r>
            <a:r>
              <a:rPr lang="en-US" dirty="0" err="1"/>
              <a:t>aqui</a:t>
            </a:r>
            <a:r>
              <a:rPr lang="en-US" dirty="0"/>
              <a:t> </a:t>
            </a:r>
            <a:r>
              <a:rPr lang="en-US" dirty="0" err="1"/>
              <a:t>donde</a:t>
            </a:r>
            <a:r>
              <a:rPr lang="en-US" dirty="0"/>
              <a:t> se </a:t>
            </a:r>
            <a:r>
              <a:rPr lang="en-US" dirty="0" err="1"/>
              <a:t>muestra</a:t>
            </a:r>
            <a:r>
              <a:rPr lang="en-US" dirty="0"/>
              <a:t> NUESTRA SEGURIDAD de la SALVACION!</a:t>
            </a:r>
          </a:p>
        </p:txBody>
      </p:sp>
      <p:sp>
        <p:nvSpPr>
          <p:cNvPr id="4" name="Slide Number Placeholder 3"/>
          <p:cNvSpPr>
            <a:spLocks noGrp="1"/>
          </p:cNvSpPr>
          <p:nvPr>
            <p:ph type="sldNum" sz="quarter" idx="5"/>
          </p:nvPr>
        </p:nvSpPr>
        <p:spPr/>
        <p:txBody>
          <a:bodyPr/>
          <a:lstStyle/>
          <a:p>
            <a:fld id="{1EFBDE4E-7603-9549-8FF6-EE82F23715FE}" type="slidenum">
              <a:rPr lang="en-US" smtClean="0"/>
              <a:t>12</a:t>
            </a:fld>
            <a:endParaRPr lang="en-US"/>
          </a:p>
        </p:txBody>
      </p:sp>
    </p:spTree>
    <p:extLst>
      <p:ext uri="{BB962C8B-B14F-4D97-AF65-F5344CB8AC3E}">
        <p14:creationId xmlns:p14="http://schemas.microsoft.com/office/powerpoint/2010/main" val="28649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ctrTitle"/>
          </p:nvPr>
        </p:nvSpPr>
        <p:spPr>
          <a:xfrm>
            <a:off x="1219200" y="1803405"/>
            <a:ext cx="97536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219200" y="3632201"/>
            <a:ext cx="9753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2" y="4323848"/>
            <a:ext cx="3063239" cy="365125"/>
          </a:xfrm>
        </p:spPr>
        <p:txBody>
          <a:bodyPr/>
          <a:lstStyle/>
          <a:p>
            <a:fld id="{48A87A34-81AB-432B-8DAE-1953F412C126}" type="datetimeFigureOut">
              <a:rPr lang="en-US" smtClean="0"/>
              <a:t>3/24/2019</a:t>
            </a:fld>
            <a:endParaRPr lang="en-US" dirty="0"/>
          </a:p>
        </p:txBody>
      </p:sp>
      <p:sp>
        <p:nvSpPr>
          <p:cNvPr id="5" name="Footer Placeholder 4"/>
          <p:cNvSpPr>
            <a:spLocks noGrp="1"/>
          </p:cNvSpPr>
          <p:nvPr>
            <p:ph type="ftr" sz="quarter" idx="11"/>
          </p:nvPr>
        </p:nvSpPr>
        <p:spPr>
          <a:xfrm>
            <a:off x="1219200" y="4323849"/>
            <a:ext cx="6507480" cy="365125"/>
          </a:xfrm>
        </p:spPr>
        <p:txBody>
          <a:bodyPr/>
          <a:lstStyle/>
          <a:p>
            <a:endParaRPr lang="en-US" dirty="0"/>
          </a:p>
        </p:txBody>
      </p:sp>
      <p:sp>
        <p:nvSpPr>
          <p:cNvPr id="6" name="Slide Number Placeholder 5"/>
          <p:cNvSpPr>
            <a:spLocks noGrp="1"/>
          </p:cNvSpPr>
          <p:nvPr>
            <p:ph type="sldNum" sz="quarter" idx="12"/>
          </p:nvPr>
        </p:nvSpPr>
        <p:spPr>
          <a:xfrm>
            <a:off x="8077200" y="1430870"/>
            <a:ext cx="28956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496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4"/>
            <a:ext cx="10608643"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0"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077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6"/>
            <a:ext cx="1060704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400"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5" y="381004"/>
            <a:ext cx="2910840" cy="365125"/>
          </a:xfrm>
        </p:spPr>
        <p:txBody>
          <a:bodyPr/>
          <a:lstStyle>
            <a:lvl1pPr algn="r">
              <a:defRPr/>
            </a:lvl1pPr>
          </a:lstStyle>
          <a:p>
            <a:fld id="{48A87A34-81AB-432B-8DAE-1953F412C126}" type="datetimeFigureOut">
              <a:rPr lang="en-US" smtClean="0"/>
              <a:pPr/>
              <a:t>3/24/2019</a:t>
            </a:fld>
            <a:endParaRPr lang="en-US" dirty="0"/>
          </a:p>
        </p:txBody>
      </p:sp>
      <p:sp>
        <p:nvSpPr>
          <p:cNvPr id="6" name="Footer Placeholder 5"/>
          <p:cNvSpPr>
            <a:spLocks noGrp="1"/>
          </p:cNvSpPr>
          <p:nvPr>
            <p:ph type="ftr" sz="quarter" idx="11"/>
          </p:nvPr>
        </p:nvSpPr>
        <p:spPr>
          <a:xfrm>
            <a:off x="792481" y="381004"/>
            <a:ext cx="6440875" cy="365125"/>
          </a:xfrm>
        </p:spPr>
        <p:txBody>
          <a:bodyPr/>
          <a:lstStyle/>
          <a:p>
            <a:endParaRPr lang="en-US" dirty="0"/>
          </a:p>
        </p:txBody>
      </p:sp>
      <p:sp>
        <p:nvSpPr>
          <p:cNvPr id="7" name="Slide Number Placeholder 6"/>
          <p:cNvSpPr>
            <a:spLocks noGrp="1"/>
          </p:cNvSpPr>
          <p:nvPr>
            <p:ph type="sldNum" sz="quarter" idx="12"/>
          </p:nvPr>
        </p:nvSpPr>
        <p:spPr>
          <a:xfrm>
            <a:off x="10509956" y="381004"/>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19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1024468" y="753534"/>
            <a:ext cx="10151533"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4400" y="4174600"/>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5" y="381004"/>
            <a:ext cx="2910840" cy="365125"/>
          </a:xfrm>
        </p:spPr>
        <p:txBody>
          <a:bodyPr/>
          <a:lstStyle>
            <a:lvl1pPr algn="r">
              <a:defRPr/>
            </a:lvl1pPr>
          </a:lstStyle>
          <a:p>
            <a:fld id="{48A87A34-81AB-432B-8DAE-1953F412C126}" type="datetimeFigureOut">
              <a:rPr lang="en-US" smtClean="0"/>
              <a:pPr/>
              <a:t>3/24/2019</a:t>
            </a:fld>
            <a:endParaRPr lang="en-US" dirty="0"/>
          </a:p>
        </p:txBody>
      </p:sp>
      <p:sp>
        <p:nvSpPr>
          <p:cNvPr id="6" name="Footer Placeholder 5"/>
          <p:cNvSpPr>
            <a:spLocks noGrp="1"/>
          </p:cNvSpPr>
          <p:nvPr>
            <p:ph type="ftr" sz="quarter" idx="11"/>
          </p:nvPr>
        </p:nvSpPr>
        <p:spPr>
          <a:xfrm>
            <a:off x="792481" y="379441"/>
            <a:ext cx="6440875" cy="365125"/>
          </a:xfrm>
        </p:spPr>
        <p:txBody>
          <a:bodyPr/>
          <a:lstStyle/>
          <a:p>
            <a:endParaRPr lang="en-US" dirty="0"/>
          </a:p>
        </p:txBody>
      </p:sp>
      <p:sp>
        <p:nvSpPr>
          <p:cNvPr id="7" name="Slide Number Placeholder 6"/>
          <p:cNvSpPr>
            <a:spLocks noGrp="1"/>
          </p:cNvSpPr>
          <p:nvPr>
            <p:ph type="sldNum" sz="quarter" idx="12"/>
          </p:nvPr>
        </p:nvSpPr>
        <p:spPr>
          <a:xfrm>
            <a:off x="10509956" y="381004"/>
            <a:ext cx="889565" cy="365125"/>
          </a:xfrm>
        </p:spPr>
        <p:txBody>
          <a:bodyPr/>
          <a:lstStyle/>
          <a:p>
            <a:fld id="{6D22F896-40B5-4ADD-8801-0D06FADFA095}" type="slidenum">
              <a:rPr lang="en-US" smtClean="0"/>
              <a:t>‹#›</a:t>
            </a:fld>
            <a:endParaRPr lang="en-US" dirty="0"/>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124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914400" y="1124705"/>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89" y="3648319"/>
            <a:ext cx="1036481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16235" y="378887"/>
            <a:ext cx="2910840" cy="365125"/>
          </a:xfrm>
        </p:spPr>
        <p:txBody>
          <a:bodyPr/>
          <a:lstStyle>
            <a:lvl1pPr algn="r">
              <a:defRPr/>
            </a:lvl1pPr>
          </a:lstStyle>
          <a:p>
            <a:fld id="{48A87A34-81AB-432B-8DAE-1953F412C126}" type="datetimeFigureOut">
              <a:rPr lang="en-US" smtClean="0"/>
              <a:pPr/>
              <a:t>3/24/2019</a:t>
            </a:fld>
            <a:endParaRPr lang="en-US" dirty="0"/>
          </a:p>
        </p:txBody>
      </p:sp>
      <p:sp>
        <p:nvSpPr>
          <p:cNvPr id="6" name="Footer Placeholder 5"/>
          <p:cNvSpPr>
            <a:spLocks noGrp="1"/>
          </p:cNvSpPr>
          <p:nvPr>
            <p:ph type="ftr" sz="quarter" idx="11"/>
          </p:nvPr>
        </p:nvSpPr>
        <p:spPr>
          <a:xfrm>
            <a:off x="792481" y="378887"/>
            <a:ext cx="6440875" cy="365125"/>
          </a:xfrm>
        </p:spPr>
        <p:txBody>
          <a:bodyPr/>
          <a:lstStyle/>
          <a:p>
            <a:endParaRPr lang="en-US" dirty="0"/>
          </a:p>
        </p:txBody>
      </p:sp>
      <p:sp>
        <p:nvSpPr>
          <p:cNvPr id="7" name="Slide Number Placeholder 6"/>
          <p:cNvSpPr>
            <a:spLocks noGrp="1"/>
          </p:cNvSpPr>
          <p:nvPr>
            <p:ph type="sldNum" sz="quarter" idx="12"/>
          </p:nvPr>
        </p:nvSpPr>
        <p:spPr>
          <a:xfrm>
            <a:off x="10509956" y="381004"/>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259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50391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792481"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792480" y="2904567"/>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01041"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85760" y="2904567"/>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894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92480" y="4113343"/>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92480"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792480" y="4796106"/>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89164" y="4113343"/>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89163"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87811" y="4796105"/>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91153" y="4113343"/>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91152" y="2331724"/>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91029" y="4796103"/>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520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92480" y="2194560"/>
            <a:ext cx="1060704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002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Vertical Title 1"/>
          <p:cNvSpPr>
            <a:spLocks noGrp="1"/>
          </p:cNvSpPr>
          <p:nvPr>
            <p:ph type="title" orient="vert"/>
          </p:nvPr>
        </p:nvSpPr>
        <p:spPr>
          <a:xfrm>
            <a:off x="9342120" y="747186"/>
            <a:ext cx="205740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92482" y="746126"/>
            <a:ext cx="8370713"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16235" y="381004"/>
            <a:ext cx="2910840" cy="365125"/>
          </a:xfrm>
        </p:spPr>
        <p:txBody>
          <a:bodyPr/>
          <a:lstStyle>
            <a:lvl1pPr algn="r">
              <a:defRPr/>
            </a:lvl1pPr>
          </a:lstStyle>
          <a:p>
            <a:fld id="{48A87A34-81AB-432B-8DAE-1953F412C126}" type="datetimeFigureOut">
              <a:rPr lang="en-US" smtClean="0"/>
              <a:pPr/>
              <a:t>3/24/2019</a:t>
            </a:fld>
            <a:endParaRPr lang="en-US" dirty="0"/>
          </a:p>
        </p:txBody>
      </p:sp>
      <p:sp>
        <p:nvSpPr>
          <p:cNvPr id="5" name="Footer Placeholder 4"/>
          <p:cNvSpPr>
            <a:spLocks noGrp="1"/>
          </p:cNvSpPr>
          <p:nvPr>
            <p:ph type="ftr" sz="quarter" idx="11"/>
          </p:nvPr>
        </p:nvSpPr>
        <p:spPr>
          <a:xfrm>
            <a:off x="792481" y="381004"/>
            <a:ext cx="6440875" cy="365125"/>
          </a:xfrm>
        </p:spPr>
        <p:txBody>
          <a:bodyPr/>
          <a:lstStyle/>
          <a:p>
            <a:endParaRPr lang="en-US" dirty="0"/>
          </a:p>
        </p:txBody>
      </p:sp>
      <p:sp>
        <p:nvSpPr>
          <p:cNvPr id="6" name="Slide Number Placeholder 5"/>
          <p:cNvSpPr>
            <a:spLocks noGrp="1"/>
          </p:cNvSpPr>
          <p:nvPr>
            <p:ph type="sldNum" sz="quarter" idx="12"/>
          </p:nvPr>
        </p:nvSpPr>
        <p:spPr>
          <a:xfrm>
            <a:off x="10509956" y="381004"/>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152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065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7"/>
            <a:ext cx="1060704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2"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16235" y="381004"/>
            <a:ext cx="2910840" cy="365125"/>
          </a:xfrm>
        </p:spPr>
        <p:txBody>
          <a:bodyPr/>
          <a:lstStyle>
            <a:lvl1pPr algn="r">
              <a:defRPr/>
            </a:lvl1pPr>
          </a:lstStyle>
          <a:p>
            <a:fld id="{48A87A34-81AB-432B-8DAE-1953F412C126}" type="datetimeFigureOut">
              <a:rPr lang="en-US" smtClean="0"/>
              <a:pPr/>
              <a:t>3/24/2019</a:t>
            </a:fld>
            <a:endParaRPr lang="en-US" dirty="0"/>
          </a:p>
        </p:txBody>
      </p:sp>
      <p:sp>
        <p:nvSpPr>
          <p:cNvPr id="5" name="Footer Placeholder 4"/>
          <p:cNvSpPr>
            <a:spLocks noGrp="1"/>
          </p:cNvSpPr>
          <p:nvPr>
            <p:ph type="ftr" sz="quarter" idx="11"/>
          </p:nvPr>
        </p:nvSpPr>
        <p:spPr>
          <a:xfrm>
            <a:off x="792481" y="381004"/>
            <a:ext cx="6440875" cy="365125"/>
          </a:xfrm>
        </p:spPr>
        <p:txBody>
          <a:bodyPr/>
          <a:lstStyle/>
          <a:p>
            <a:endParaRPr lang="en-US" dirty="0"/>
          </a:p>
        </p:txBody>
      </p:sp>
      <p:sp>
        <p:nvSpPr>
          <p:cNvPr id="6" name="Slide Number Placeholder 5"/>
          <p:cNvSpPr>
            <a:spLocks noGrp="1"/>
          </p:cNvSpPr>
          <p:nvPr>
            <p:ph type="sldNum" sz="quarter" idx="12"/>
          </p:nvPr>
        </p:nvSpPr>
        <p:spPr>
          <a:xfrm>
            <a:off x="10509955" y="381004"/>
            <a:ext cx="88956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183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2482" y="2194560"/>
            <a:ext cx="5214105"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467" y="2194560"/>
            <a:ext cx="5210053"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30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92481" y="3132670"/>
            <a:ext cx="5214105"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92026"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466" y="3132670"/>
            <a:ext cx="5210055"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584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733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667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5181600" y="746760"/>
            <a:ext cx="621792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952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1" y="1524000"/>
            <a:ext cx="5434307"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03365"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1" y="3124200"/>
            <a:ext cx="5434307"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94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2" name="Title Placeholder 1"/>
          <p:cNvSpPr>
            <a:spLocks noGrp="1"/>
          </p:cNvSpPr>
          <p:nvPr>
            <p:ph type="title"/>
          </p:nvPr>
        </p:nvSpPr>
        <p:spPr>
          <a:xfrm>
            <a:off x="2895600" y="764373"/>
            <a:ext cx="850392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2480" y="2194560"/>
            <a:ext cx="1060704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6356354"/>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3/24/2019</a:t>
            </a:fld>
            <a:endParaRPr lang="en-US" dirty="0"/>
          </a:p>
        </p:txBody>
      </p:sp>
      <p:sp>
        <p:nvSpPr>
          <p:cNvPr id="5" name="Footer Placeholder 4"/>
          <p:cNvSpPr>
            <a:spLocks noGrp="1"/>
          </p:cNvSpPr>
          <p:nvPr>
            <p:ph type="ftr" sz="quarter" idx="3"/>
          </p:nvPr>
        </p:nvSpPr>
        <p:spPr>
          <a:xfrm>
            <a:off x="792480" y="6355849"/>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63652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91071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B472AB-A90D-40C2-9C5F-96355099F31B}"/>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20A8FA-725A-7F47-AE03-2B9C2E2F61D5}"/>
              </a:ext>
            </a:extLst>
          </p:cNvPr>
          <p:cNvPicPr>
            <a:picLocks noChangeAspect="1"/>
          </p:cNvPicPr>
          <p:nvPr/>
        </p:nvPicPr>
        <p:blipFill rotWithShape="1">
          <a:blip r:embed="rId3">
            <a:alphaModFix amt="40000"/>
            <a:extLst/>
          </a:blip>
          <a:srcRect l="16141" r="13193"/>
          <a:stretch/>
        </p:blipFill>
        <p:spPr>
          <a:xfrm>
            <a:off x="1" y="0"/>
            <a:ext cx="12191999" cy="6857990"/>
          </a:xfrm>
          <a:prstGeom prst="rect">
            <a:avLst/>
          </a:prstGeom>
        </p:spPr>
      </p:pic>
      <p:sp>
        <p:nvSpPr>
          <p:cNvPr id="2" name="Title 1">
            <a:extLst>
              <a:ext uri="{FF2B5EF4-FFF2-40B4-BE49-F238E27FC236}">
                <a16:creationId xmlns:a16="http://schemas.microsoft.com/office/drawing/2014/main" id="{857BCE62-5A66-8645-A390-23010FE93DC2}"/>
              </a:ext>
            </a:extLst>
          </p:cNvPr>
          <p:cNvSpPr>
            <a:spLocks noGrp="1"/>
          </p:cNvSpPr>
          <p:nvPr>
            <p:ph type="ctrTitle"/>
          </p:nvPr>
        </p:nvSpPr>
        <p:spPr>
          <a:xfrm>
            <a:off x="1524000" y="1463809"/>
            <a:ext cx="9144000" cy="2466573"/>
          </a:xfrm>
        </p:spPr>
        <p:txBody>
          <a:bodyPr>
            <a:normAutofit/>
          </a:bodyPr>
          <a:lstStyle/>
          <a:p>
            <a:r>
              <a:rPr lang="en-US" sz="6600" dirty="0"/>
              <a:t>El </a:t>
            </a:r>
            <a:r>
              <a:rPr lang="en-US" sz="6600" dirty="0" err="1"/>
              <a:t>mensaje</a:t>
            </a:r>
            <a:r>
              <a:rPr lang="en-US" sz="6600" dirty="0"/>
              <a:t> a </a:t>
            </a:r>
            <a:r>
              <a:rPr lang="en-US" sz="6600" dirty="0" err="1"/>
              <a:t>sardis</a:t>
            </a:r>
            <a:endParaRPr lang="en-US" sz="6600" dirty="0"/>
          </a:p>
        </p:txBody>
      </p:sp>
      <p:sp>
        <p:nvSpPr>
          <p:cNvPr id="3" name="Subtitle 2">
            <a:extLst>
              <a:ext uri="{FF2B5EF4-FFF2-40B4-BE49-F238E27FC236}">
                <a16:creationId xmlns:a16="http://schemas.microsoft.com/office/drawing/2014/main" id="{076D106C-92F5-504D-AECB-422F580D5D1F}"/>
              </a:ext>
            </a:extLst>
          </p:cNvPr>
          <p:cNvSpPr>
            <a:spLocks noGrp="1"/>
          </p:cNvSpPr>
          <p:nvPr>
            <p:ph type="subTitle" idx="1"/>
          </p:nvPr>
        </p:nvSpPr>
        <p:spPr>
          <a:xfrm>
            <a:off x="2144721" y="3930382"/>
            <a:ext cx="4892181" cy="2019242"/>
          </a:xfrm>
        </p:spPr>
        <p:txBody>
          <a:bodyPr>
            <a:noAutofit/>
          </a:bodyPr>
          <a:lstStyle/>
          <a:p>
            <a:r>
              <a:rPr lang="en-US" sz="4400" dirty="0"/>
              <a:t>Asia </a:t>
            </a:r>
            <a:r>
              <a:rPr lang="en-US" sz="4400" dirty="0" err="1"/>
              <a:t>Menor</a:t>
            </a:r>
            <a:endParaRPr lang="en-US" sz="4400" dirty="0"/>
          </a:p>
          <a:p>
            <a:r>
              <a:rPr lang="en-US" sz="4400" dirty="0" err="1"/>
              <a:t>Apocalipsis</a:t>
            </a:r>
            <a:r>
              <a:rPr lang="en-US" sz="4400" dirty="0"/>
              <a:t> 3:1-6</a:t>
            </a:r>
          </a:p>
        </p:txBody>
      </p:sp>
    </p:spTree>
    <p:extLst>
      <p:ext uri="{BB962C8B-B14F-4D97-AF65-F5344CB8AC3E}">
        <p14:creationId xmlns:p14="http://schemas.microsoft.com/office/powerpoint/2010/main" val="83484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9EEFC2-0F62-47AF-9AC6-961DDD8FBD7C}"/>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1441450"/>
          </a:xfrm>
          <a:prstGeom prst="rect">
            <a:avLst/>
          </a:prstGeom>
        </p:spPr>
      </p:pic>
      <p:pic>
        <p:nvPicPr>
          <p:cNvPr id="11" name="Picture 1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24000" y="4375150"/>
            <a:ext cx="9144000" cy="2482850"/>
          </a:xfrm>
          <a:prstGeom prst="rect">
            <a:avLst/>
          </a:prstGeom>
        </p:spPr>
      </p:pic>
      <p:sp>
        <p:nvSpPr>
          <p:cNvPr id="13" name="Rectangle 12">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35EDC4-5AB8-0341-9701-FC6EFF556C97}"/>
              </a:ext>
            </a:extLst>
          </p:cNvPr>
          <p:cNvPicPr>
            <a:picLocks noChangeAspect="1"/>
          </p:cNvPicPr>
          <p:nvPr/>
        </p:nvPicPr>
        <p:blipFill rotWithShape="1">
          <a:blip r:embed="rId5">
            <a:alphaModFix amt="40000"/>
            <a:extLst/>
          </a:blip>
          <a:srcRect r="11334"/>
          <a:stretch/>
        </p:blipFill>
        <p:spPr>
          <a:xfrm>
            <a:off x="0" y="10"/>
            <a:ext cx="12331148" cy="6857990"/>
          </a:xfrm>
          <a:prstGeom prst="rect">
            <a:avLst/>
          </a:prstGeom>
        </p:spPr>
      </p:pic>
      <p:sp>
        <p:nvSpPr>
          <p:cNvPr id="2" name="Title 1">
            <a:extLst>
              <a:ext uri="{FF2B5EF4-FFF2-40B4-BE49-F238E27FC236}">
                <a16:creationId xmlns:a16="http://schemas.microsoft.com/office/drawing/2014/main" id="{7F9A2ADC-E6F6-0446-88EC-7BD0798BBBCF}"/>
              </a:ext>
            </a:extLst>
          </p:cNvPr>
          <p:cNvSpPr>
            <a:spLocks noGrp="1"/>
          </p:cNvSpPr>
          <p:nvPr>
            <p:ph type="title"/>
          </p:nvPr>
        </p:nvSpPr>
        <p:spPr>
          <a:xfrm>
            <a:off x="1401417" y="1679989"/>
            <a:ext cx="9389166" cy="3008974"/>
          </a:xfrm>
        </p:spPr>
        <p:txBody>
          <a:bodyPr vert="horz" lIns="91440" tIns="45720" rIns="91440" bIns="45720" rtlCol="0" anchor="b">
            <a:normAutofit/>
          </a:bodyPr>
          <a:lstStyle/>
          <a:p>
            <a:pPr algn="l"/>
            <a:r>
              <a:rPr lang="en-US" sz="6600" dirty="0"/>
              <a:t>ii. El </a:t>
            </a:r>
            <a:r>
              <a:rPr lang="en-US" sz="6600" dirty="0" err="1"/>
              <a:t>mandamiento</a:t>
            </a:r>
            <a:r>
              <a:rPr lang="en-US" sz="6600" dirty="0"/>
              <a:t>—</a:t>
            </a:r>
            <a:r>
              <a:rPr lang="en-US" sz="6600" dirty="0" err="1"/>
              <a:t>vigila</a:t>
            </a:r>
            <a:r>
              <a:rPr lang="en-US" sz="6600" dirty="0"/>
              <a:t>!</a:t>
            </a:r>
          </a:p>
        </p:txBody>
      </p:sp>
    </p:spTree>
    <p:extLst>
      <p:ext uri="{BB962C8B-B14F-4D97-AF65-F5344CB8AC3E}">
        <p14:creationId xmlns:p14="http://schemas.microsoft.com/office/powerpoint/2010/main" val="201574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1441450"/>
          </a:xfrm>
          <a:prstGeom prst="rect">
            <a:avLst/>
          </a:prstGeom>
        </p:spPr>
      </p:pic>
      <p:sp>
        <p:nvSpPr>
          <p:cNvPr id="3" name="Rectangle 2">
            <a:extLst>
              <a:ext uri="{FF2B5EF4-FFF2-40B4-BE49-F238E27FC236}">
                <a16:creationId xmlns:a16="http://schemas.microsoft.com/office/drawing/2014/main" id="{9DF0A091-E2C7-4EB9-AB60-273B43B2A44A}"/>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24000" y="4375150"/>
            <a:ext cx="9144000" cy="2482850"/>
          </a:xfrm>
          <a:prstGeom prst="rect">
            <a:avLst/>
          </a:prstGeom>
        </p:spPr>
      </p:pic>
      <p:sp>
        <p:nvSpPr>
          <p:cNvPr id="13" name="Rectangle 12">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2FA7BC-AE25-5D49-8706-D49F0E494A03}"/>
              </a:ext>
            </a:extLst>
          </p:cNvPr>
          <p:cNvPicPr>
            <a:picLocks noChangeAspect="1"/>
          </p:cNvPicPr>
          <p:nvPr/>
        </p:nvPicPr>
        <p:blipFill rotWithShape="1">
          <a:blip r:embed="rId5">
            <a:alphaModFix amt="40000"/>
            <a:extLst/>
          </a:blip>
          <a:srcRect r="1998" b="8696"/>
          <a:stretch/>
        </p:blipFill>
        <p:spPr>
          <a:xfrm>
            <a:off x="0" y="20"/>
            <a:ext cx="12192000" cy="6857980"/>
          </a:xfrm>
          <a:prstGeom prst="rect">
            <a:avLst/>
          </a:prstGeom>
        </p:spPr>
      </p:pic>
      <p:sp>
        <p:nvSpPr>
          <p:cNvPr id="2" name="Title 1">
            <a:extLst>
              <a:ext uri="{FF2B5EF4-FFF2-40B4-BE49-F238E27FC236}">
                <a16:creationId xmlns:a16="http://schemas.microsoft.com/office/drawing/2014/main" id="{0C50778A-E549-DB42-8672-875F51CEFF55}"/>
              </a:ext>
            </a:extLst>
          </p:cNvPr>
          <p:cNvSpPr>
            <a:spLocks noGrp="1"/>
          </p:cNvSpPr>
          <p:nvPr>
            <p:ph type="title"/>
          </p:nvPr>
        </p:nvSpPr>
        <p:spPr>
          <a:xfrm>
            <a:off x="1300370" y="1207612"/>
            <a:ext cx="8115300" cy="3386661"/>
          </a:xfrm>
        </p:spPr>
        <p:txBody>
          <a:bodyPr vert="horz" lIns="91440" tIns="45720" rIns="91440" bIns="45720" rtlCol="0" anchor="b">
            <a:normAutofit/>
          </a:bodyPr>
          <a:lstStyle/>
          <a:p>
            <a:pPr algn="l"/>
            <a:r>
              <a:rPr lang="en-US" sz="6600" dirty="0"/>
              <a:t>iii. La </a:t>
            </a:r>
            <a:r>
              <a:rPr lang="en-US" sz="6600" dirty="0" err="1"/>
              <a:t>esperanza</a:t>
            </a:r>
            <a:r>
              <a:rPr lang="en-US" sz="6600" dirty="0"/>
              <a:t> de </a:t>
            </a:r>
            <a:r>
              <a:rPr lang="en-US" sz="6600" dirty="0" err="1"/>
              <a:t>sardis</a:t>
            </a:r>
            <a:endParaRPr lang="en-US" sz="6600" dirty="0"/>
          </a:p>
        </p:txBody>
      </p:sp>
    </p:spTree>
    <p:extLst>
      <p:ext uri="{BB962C8B-B14F-4D97-AF65-F5344CB8AC3E}">
        <p14:creationId xmlns:p14="http://schemas.microsoft.com/office/powerpoint/2010/main" val="928366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BE1C-4632-6246-BCBB-A497967359BE}"/>
              </a:ext>
            </a:extLst>
          </p:cNvPr>
          <p:cNvSpPr>
            <a:spLocks noGrp="1"/>
          </p:cNvSpPr>
          <p:nvPr>
            <p:ph type="title"/>
          </p:nvPr>
        </p:nvSpPr>
        <p:spPr>
          <a:xfrm>
            <a:off x="1013791" y="178904"/>
            <a:ext cx="6062870" cy="2015656"/>
          </a:xfrm>
        </p:spPr>
        <p:txBody>
          <a:bodyPr>
            <a:normAutofit/>
          </a:bodyPr>
          <a:lstStyle/>
          <a:p>
            <a:r>
              <a:rPr lang="en-US" sz="6600" dirty="0"/>
              <a:t>conclusion</a:t>
            </a:r>
          </a:p>
        </p:txBody>
      </p:sp>
      <p:pic>
        <p:nvPicPr>
          <p:cNvPr id="6" name="Picture 5">
            <a:extLst>
              <a:ext uri="{FF2B5EF4-FFF2-40B4-BE49-F238E27FC236}">
                <a16:creationId xmlns:a16="http://schemas.microsoft.com/office/drawing/2014/main" id="{5BBF648F-C0B5-2945-9F7E-5CA3D0FBDCEB}"/>
              </a:ext>
            </a:extLst>
          </p:cNvPr>
          <p:cNvPicPr>
            <a:picLocks noChangeAspect="1"/>
          </p:cNvPicPr>
          <p:nvPr/>
        </p:nvPicPr>
        <p:blipFill rotWithShape="1">
          <a:blip r:embed="rId3"/>
          <a:srcRect l="20186" r="7908" b="3"/>
          <a:stretch/>
        </p:blipFill>
        <p:spPr>
          <a:xfrm>
            <a:off x="556591" y="1587119"/>
            <a:ext cx="4872659" cy="4901436"/>
          </a:xfrm>
          <a:prstGeom prst="rect">
            <a:avLst/>
          </a:prstGeom>
        </p:spPr>
      </p:pic>
      <p:sp>
        <p:nvSpPr>
          <p:cNvPr id="3" name="Content Placeholder 2">
            <a:extLst>
              <a:ext uri="{FF2B5EF4-FFF2-40B4-BE49-F238E27FC236}">
                <a16:creationId xmlns:a16="http://schemas.microsoft.com/office/drawing/2014/main" id="{4EB94FD6-4A11-8440-8C41-2CB44B6F05A2}"/>
              </a:ext>
            </a:extLst>
          </p:cNvPr>
          <p:cNvSpPr>
            <a:spLocks noGrp="1"/>
          </p:cNvSpPr>
          <p:nvPr>
            <p:ph idx="1"/>
          </p:nvPr>
        </p:nvSpPr>
        <p:spPr>
          <a:xfrm>
            <a:off x="5791199" y="1587119"/>
            <a:ext cx="6062869" cy="4901436"/>
          </a:xfrm>
        </p:spPr>
        <p:txBody>
          <a:bodyPr>
            <a:noAutofit/>
          </a:bodyPr>
          <a:lstStyle/>
          <a:p>
            <a:r>
              <a:rPr lang="en-US" sz="3600" dirty="0"/>
              <a:t>Su </a:t>
            </a:r>
            <a:r>
              <a:rPr lang="en-US" sz="3600" dirty="0" err="1"/>
              <a:t>obras</a:t>
            </a:r>
            <a:r>
              <a:rPr lang="en-US" sz="3600" dirty="0"/>
              <a:t> – </a:t>
            </a:r>
            <a:r>
              <a:rPr lang="en-US" sz="3600" dirty="0" err="1"/>
              <a:t>Reputacion</a:t>
            </a:r>
            <a:r>
              <a:rPr lang="en-US" sz="3600" dirty="0"/>
              <a:t> de </a:t>
            </a:r>
            <a:r>
              <a:rPr lang="en-US" sz="3600" dirty="0" err="1"/>
              <a:t>vida</a:t>
            </a:r>
            <a:r>
              <a:rPr lang="en-US" sz="3600" dirty="0"/>
              <a:t>, </a:t>
            </a:r>
            <a:r>
              <a:rPr lang="en-US" sz="3600" dirty="0" err="1"/>
              <a:t>pero</a:t>
            </a:r>
            <a:r>
              <a:rPr lang="en-US" sz="3600" dirty="0"/>
              <a:t> </a:t>
            </a:r>
            <a:r>
              <a:rPr lang="en-US" sz="3600" dirty="0" err="1"/>
              <a:t>Muerta</a:t>
            </a:r>
            <a:r>
              <a:rPr lang="en-US" sz="3600" dirty="0"/>
              <a:t>!</a:t>
            </a:r>
          </a:p>
          <a:p>
            <a:endParaRPr lang="en-US" sz="3600" dirty="0"/>
          </a:p>
          <a:p>
            <a:r>
              <a:rPr lang="en-US" sz="3600" dirty="0"/>
              <a:t>Su </a:t>
            </a:r>
            <a:r>
              <a:rPr lang="en-US" sz="3600" dirty="0" err="1"/>
              <a:t>mandamiento</a:t>
            </a:r>
            <a:r>
              <a:rPr lang="en-US" sz="3600" dirty="0"/>
              <a:t> – </a:t>
            </a:r>
            <a:r>
              <a:rPr lang="en-US" sz="3600" dirty="0" err="1"/>
              <a:t>Vigila</a:t>
            </a:r>
            <a:r>
              <a:rPr lang="en-US" sz="3600" dirty="0"/>
              <a:t>!</a:t>
            </a:r>
          </a:p>
          <a:p>
            <a:endParaRPr lang="en-US" sz="3600" dirty="0"/>
          </a:p>
          <a:p>
            <a:r>
              <a:rPr lang="en-US" sz="3600" dirty="0"/>
              <a:t>La </a:t>
            </a:r>
            <a:r>
              <a:rPr lang="en-US" sz="3600" dirty="0" err="1"/>
              <a:t>esperanza</a:t>
            </a:r>
            <a:r>
              <a:rPr lang="en-US" sz="3600" dirty="0"/>
              <a:t> de la </a:t>
            </a:r>
            <a:r>
              <a:rPr lang="en-US" sz="3600" dirty="0" err="1"/>
              <a:t>Iglesia</a:t>
            </a:r>
            <a:r>
              <a:rPr lang="en-US" sz="3600" dirty="0"/>
              <a:t> – </a:t>
            </a:r>
            <a:r>
              <a:rPr lang="en-US" sz="3600" dirty="0" err="1"/>
              <a:t>Mantente</a:t>
            </a:r>
            <a:r>
              <a:rPr lang="en-US" sz="3600" dirty="0"/>
              <a:t> puro y </a:t>
            </a:r>
            <a:r>
              <a:rPr lang="en-US" sz="3600" dirty="0" err="1"/>
              <a:t>vence</a:t>
            </a:r>
            <a:r>
              <a:rPr lang="en-US" sz="3600" dirty="0"/>
              <a:t>!</a:t>
            </a:r>
          </a:p>
        </p:txBody>
      </p:sp>
    </p:spTree>
    <p:extLst>
      <p:ext uri="{BB962C8B-B14F-4D97-AF65-F5344CB8AC3E}">
        <p14:creationId xmlns:p14="http://schemas.microsoft.com/office/powerpoint/2010/main" val="2051230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F8334-9E9A-3441-8F6B-D9ADE15BA28C}"/>
              </a:ext>
            </a:extLst>
          </p:cNvPr>
          <p:cNvSpPr>
            <a:spLocks noGrp="1"/>
          </p:cNvSpPr>
          <p:nvPr>
            <p:ph idx="1"/>
          </p:nvPr>
        </p:nvSpPr>
        <p:spPr>
          <a:xfrm>
            <a:off x="927652" y="1196502"/>
            <a:ext cx="10336695" cy="5661498"/>
          </a:xfrm>
        </p:spPr>
        <p:txBody>
          <a:bodyPr>
            <a:noAutofit/>
          </a:bodyPr>
          <a:lstStyle/>
          <a:p>
            <a:r>
              <a:rPr lang="es-ES" sz="5400" dirty="0"/>
              <a:t> Escribe al ángel de la iglesia en </a:t>
            </a:r>
            <a:r>
              <a:rPr lang="es-ES" sz="5400" dirty="0" err="1"/>
              <a:t>Sardis</a:t>
            </a:r>
            <a:r>
              <a:rPr lang="es-ES" sz="5400" dirty="0"/>
              <a:t>: El que tiene los siete espíritus de Dios, y las siete estrellas, dice esto:</a:t>
            </a:r>
          </a:p>
          <a:p>
            <a:r>
              <a:rPr lang="es-ES" sz="5400" dirty="0"/>
              <a:t>Yo conozco tus obras, que tienes nombre de que vives, y estás muerto. </a:t>
            </a:r>
          </a:p>
          <a:p>
            <a:pPr marL="0" indent="0">
              <a:buNone/>
            </a:pPr>
            <a:endParaRPr lang="en-US" sz="5400" dirty="0"/>
          </a:p>
        </p:txBody>
      </p:sp>
    </p:spTree>
    <p:extLst>
      <p:ext uri="{BB962C8B-B14F-4D97-AF65-F5344CB8AC3E}">
        <p14:creationId xmlns:p14="http://schemas.microsoft.com/office/powerpoint/2010/main" val="393664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F8334-9E9A-3441-8F6B-D9ADE15BA28C}"/>
              </a:ext>
            </a:extLst>
          </p:cNvPr>
          <p:cNvSpPr>
            <a:spLocks noGrp="1"/>
          </p:cNvSpPr>
          <p:nvPr>
            <p:ph idx="1"/>
          </p:nvPr>
        </p:nvSpPr>
        <p:spPr>
          <a:xfrm>
            <a:off x="0" y="1513708"/>
            <a:ext cx="12192000" cy="8067613"/>
          </a:xfrm>
        </p:spPr>
        <p:txBody>
          <a:bodyPr>
            <a:noAutofit/>
          </a:bodyPr>
          <a:lstStyle/>
          <a:p>
            <a:r>
              <a:rPr lang="es-ES" sz="5400" b="1" baseline="30000" dirty="0"/>
              <a:t>2 </a:t>
            </a:r>
            <a:r>
              <a:rPr lang="es-ES" sz="5400" dirty="0"/>
              <a:t>Sé vigilante, y afirma las otras cosas que están para morir; porque no he hallado tus obras perfectas delante de Dios. </a:t>
            </a:r>
          </a:p>
          <a:p>
            <a:endParaRPr lang="en-US" sz="5400" dirty="0"/>
          </a:p>
        </p:txBody>
      </p:sp>
    </p:spTree>
    <p:extLst>
      <p:ext uri="{BB962C8B-B14F-4D97-AF65-F5344CB8AC3E}">
        <p14:creationId xmlns:p14="http://schemas.microsoft.com/office/powerpoint/2010/main" val="201625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F8334-9E9A-3441-8F6B-D9ADE15BA28C}"/>
              </a:ext>
            </a:extLst>
          </p:cNvPr>
          <p:cNvSpPr>
            <a:spLocks noGrp="1"/>
          </p:cNvSpPr>
          <p:nvPr>
            <p:ph idx="1"/>
          </p:nvPr>
        </p:nvSpPr>
        <p:spPr>
          <a:xfrm>
            <a:off x="0" y="1374560"/>
            <a:ext cx="12192000" cy="8067613"/>
          </a:xfrm>
        </p:spPr>
        <p:txBody>
          <a:bodyPr>
            <a:noAutofit/>
          </a:bodyPr>
          <a:lstStyle/>
          <a:p>
            <a:r>
              <a:rPr lang="es-ES" sz="5400" b="1" baseline="30000" dirty="0"/>
              <a:t>3 </a:t>
            </a:r>
            <a:r>
              <a:rPr lang="es-ES" sz="5400" dirty="0"/>
              <a:t>Acuérdate, pues, de lo que has recibido y oído; y guárdalo, y arrepiéntete. Pues si no velas, vendré sobre ti como ladrón, y no sabrás a qué hora vendré sobre ti.</a:t>
            </a:r>
          </a:p>
          <a:p>
            <a:endParaRPr lang="en-US" sz="5400" dirty="0"/>
          </a:p>
        </p:txBody>
      </p:sp>
    </p:spTree>
    <p:extLst>
      <p:ext uri="{BB962C8B-B14F-4D97-AF65-F5344CB8AC3E}">
        <p14:creationId xmlns:p14="http://schemas.microsoft.com/office/powerpoint/2010/main" val="1507744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BCCEE-DCF6-6942-8A07-A969D5B042E2}"/>
              </a:ext>
            </a:extLst>
          </p:cNvPr>
          <p:cNvSpPr>
            <a:spLocks noGrp="1"/>
          </p:cNvSpPr>
          <p:nvPr>
            <p:ph idx="1"/>
          </p:nvPr>
        </p:nvSpPr>
        <p:spPr>
          <a:xfrm>
            <a:off x="0" y="1178020"/>
            <a:ext cx="12192000" cy="5679980"/>
          </a:xfrm>
        </p:spPr>
        <p:txBody>
          <a:bodyPr>
            <a:noAutofit/>
          </a:bodyPr>
          <a:lstStyle/>
          <a:p>
            <a:r>
              <a:rPr lang="es-ES" sz="5400" b="1" baseline="30000" dirty="0"/>
              <a:t>4 </a:t>
            </a:r>
            <a:r>
              <a:rPr lang="es-ES" sz="5400" dirty="0"/>
              <a:t>Pero tienes unas pocas personas en </a:t>
            </a:r>
            <a:r>
              <a:rPr lang="es-ES" sz="5400" dirty="0" err="1"/>
              <a:t>Sardis</a:t>
            </a:r>
            <a:r>
              <a:rPr lang="es-ES" sz="5400" dirty="0"/>
              <a:t> que no han manchado sus vestiduras; y andarán conmigo en vestiduras blancas, porque son dignas. </a:t>
            </a:r>
          </a:p>
          <a:p>
            <a:pPr marL="0" indent="0">
              <a:buNone/>
            </a:pPr>
            <a:endParaRPr lang="en-US" sz="5400" dirty="0"/>
          </a:p>
        </p:txBody>
      </p:sp>
    </p:spTree>
    <p:extLst>
      <p:ext uri="{BB962C8B-B14F-4D97-AF65-F5344CB8AC3E}">
        <p14:creationId xmlns:p14="http://schemas.microsoft.com/office/powerpoint/2010/main" val="399720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BCCEE-DCF6-6942-8A07-A969D5B042E2}"/>
              </a:ext>
            </a:extLst>
          </p:cNvPr>
          <p:cNvSpPr>
            <a:spLocks noGrp="1"/>
          </p:cNvSpPr>
          <p:nvPr>
            <p:ph idx="1"/>
          </p:nvPr>
        </p:nvSpPr>
        <p:spPr>
          <a:xfrm>
            <a:off x="0" y="1178020"/>
            <a:ext cx="12192000" cy="5679980"/>
          </a:xfrm>
        </p:spPr>
        <p:txBody>
          <a:bodyPr>
            <a:noAutofit/>
          </a:bodyPr>
          <a:lstStyle/>
          <a:p>
            <a:r>
              <a:rPr lang="es-ES" sz="5400" b="1" baseline="30000" dirty="0"/>
              <a:t>5 </a:t>
            </a:r>
            <a:r>
              <a:rPr lang="es-ES" sz="5400" dirty="0"/>
              <a:t>El que venciere será vestido de vestiduras blancas; y no borraré su nombre del libro de la vida, y confesaré su nombre delante de mi Padre, y delante de sus ángeles.</a:t>
            </a:r>
          </a:p>
          <a:p>
            <a:pPr marL="0" indent="0">
              <a:buNone/>
            </a:pPr>
            <a:endParaRPr lang="en-US" sz="5400" dirty="0"/>
          </a:p>
        </p:txBody>
      </p:sp>
    </p:spTree>
    <p:extLst>
      <p:ext uri="{BB962C8B-B14F-4D97-AF65-F5344CB8AC3E}">
        <p14:creationId xmlns:p14="http://schemas.microsoft.com/office/powerpoint/2010/main" val="375239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BCCEE-DCF6-6942-8A07-A969D5B042E2}"/>
              </a:ext>
            </a:extLst>
          </p:cNvPr>
          <p:cNvSpPr>
            <a:spLocks noGrp="1"/>
          </p:cNvSpPr>
          <p:nvPr>
            <p:ph idx="1"/>
          </p:nvPr>
        </p:nvSpPr>
        <p:spPr>
          <a:xfrm>
            <a:off x="0" y="1192696"/>
            <a:ext cx="12344400" cy="5070944"/>
          </a:xfrm>
        </p:spPr>
        <p:txBody>
          <a:bodyPr>
            <a:noAutofit/>
          </a:bodyPr>
          <a:lstStyle/>
          <a:p>
            <a:r>
              <a:rPr lang="es-ES" sz="5400" b="1" baseline="30000" dirty="0"/>
              <a:t>6 </a:t>
            </a:r>
            <a:r>
              <a:rPr lang="es-ES" sz="5400" dirty="0"/>
              <a:t>El que tiene oído, oiga lo que el Espíritu dice a las iglesias.</a:t>
            </a:r>
          </a:p>
          <a:p>
            <a:endParaRPr lang="en-US" sz="5400" dirty="0"/>
          </a:p>
        </p:txBody>
      </p:sp>
    </p:spTree>
    <p:extLst>
      <p:ext uri="{BB962C8B-B14F-4D97-AF65-F5344CB8AC3E}">
        <p14:creationId xmlns:p14="http://schemas.microsoft.com/office/powerpoint/2010/main" val="2066661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852EF-226D-4DAC-8DBF-C615BEFCE1A3}"/>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1441450"/>
          </a:xfrm>
          <a:prstGeom prst="rect">
            <a:avLst/>
          </a:prstGeom>
        </p:spPr>
      </p:pic>
      <p:pic>
        <p:nvPicPr>
          <p:cNvPr id="28" name="Picture 27">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24000" y="4375150"/>
            <a:ext cx="9144000" cy="2482850"/>
          </a:xfrm>
          <a:prstGeom prst="rect">
            <a:avLst/>
          </a:prstGeom>
        </p:spPr>
      </p:pic>
      <p:sp>
        <p:nvSpPr>
          <p:cNvPr id="30" name="Rectangle 29">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3EE6CA-777C-864C-915F-7FD617BA3997}"/>
              </a:ext>
            </a:extLst>
          </p:cNvPr>
          <p:cNvPicPr>
            <a:picLocks noChangeAspect="1"/>
          </p:cNvPicPr>
          <p:nvPr/>
        </p:nvPicPr>
        <p:blipFill rotWithShape="1">
          <a:blip r:embed="rId5">
            <a:alphaModFix amt="40000"/>
            <a:extLst/>
          </a:blip>
          <a:srcRect r="1998" b="9274"/>
          <a:stretch/>
        </p:blipFill>
        <p:spPr>
          <a:xfrm>
            <a:off x="0" y="10"/>
            <a:ext cx="12192000" cy="6857980"/>
          </a:xfrm>
          <a:prstGeom prst="rect">
            <a:avLst/>
          </a:prstGeom>
        </p:spPr>
      </p:pic>
      <p:sp>
        <p:nvSpPr>
          <p:cNvPr id="2" name="Title 1">
            <a:extLst>
              <a:ext uri="{FF2B5EF4-FFF2-40B4-BE49-F238E27FC236}">
                <a16:creationId xmlns:a16="http://schemas.microsoft.com/office/drawing/2014/main" id="{82866E98-E43C-7244-B294-F22751ABFDDF}"/>
              </a:ext>
            </a:extLst>
          </p:cNvPr>
          <p:cNvSpPr>
            <a:spLocks noGrp="1"/>
          </p:cNvSpPr>
          <p:nvPr>
            <p:ph type="title"/>
          </p:nvPr>
        </p:nvSpPr>
        <p:spPr>
          <a:xfrm>
            <a:off x="2075622" y="2601132"/>
            <a:ext cx="7086600" cy="1825096"/>
          </a:xfrm>
        </p:spPr>
        <p:txBody>
          <a:bodyPr vert="horz" lIns="91440" tIns="45720" rIns="91440" bIns="45720" rtlCol="0" anchor="b">
            <a:normAutofit/>
          </a:bodyPr>
          <a:lstStyle/>
          <a:p>
            <a:pPr algn="l"/>
            <a:r>
              <a:rPr lang="en-US" sz="6600" dirty="0" err="1"/>
              <a:t>introduccion</a:t>
            </a:r>
            <a:endParaRPr lang="en-US" sz="6600" dirty="0"/>
          </a:p>
        </p:txBody>
      </p:sp>
      <p:sp>
        <p:nvSpPr>
          <p:cNvPr id="3" name="Content Placeholder 2">
            <a:extLst>
              <a:ext uri="{FF2B5EF4-FFF2-40B4-BE49-F238E27FC236}">
                <a16:creationId xmlns:a16="http://schemas.microsoft.com/office/drawing/2014/main" id="{E014B289-DECA-894E-9E93-299C0B91309D}"/>
              </a:ext>
            </a:extLst>
          </p:cNvPr>
          <p:cNvSpPr>
            <a:spLocks noGrp="1"/>
          </p:cNvSpPr>
          <p:nvPr>
            <p:ph idx="1"/>
          </p:nvPr>
        </p:nvSpPr>
        <p:spPr>
          <a:xfrm>
            <a:off x="2324100" y="4500035"/>
            <a:ext cx="7086600" cy="685800"/>
          </a:xfrm>
        </p:spPr>
        <p:txBody>
          <a:bodyPr vert="horz" lIns="91440" tIns="45720" rIns="91440" bIns="45720" rtlCol="0">
            <a:normAutofit lnSpcReduction="10000"/>
          </a:bodyPr>
          <a:lstStyle/>
          <a:p>
            <a:pPr marL="0" indent="0">
              <a:buNone/>
            </a:pPr>
            <a:r>
              <a:rPr lang="en-US" sz="4400" dirty="0"/>
              <a:t>Historia de Sardis</a:t>
            </a:r>
          </a:p>
        </p:txBody>
      </p:sp>
    </p:spTree>
    <p:extLst>
      <p:ext uri="{BB962C8B-B14F-4D97-AF65-F5344CB8AC3E}">
        <p14:creationId xmlns:p14="http://schemas.microsoft.com/office/powerpoint/2010/main" val="2523216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B9C66F-8EE9-4A51-8692-7FF25D4C06BD}"/>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1441450"/>
          </a:xfrm>
          <a:prstGeom prst="rect">
            <a:avLst/>
          </a:prstGeom>
        </p:spPr>
      </p:pic>
      <p:pic>
        <p:nvPicPr>
          <p:cNvPr id="11" name="Picture 1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24000" y="4375150"/>
            <a:ext cx="9144000" cy="2482850"/>
          </a:xfrm>
          <a:prstGeom prst="rect">
            <a:avLst/>
          </a:prstGeom>
        </p:spPr>
      </p:pic>
      <p:sp>
        <p:nvSpPr>
          <p:cNvPr id="13" name="Rectangle 12">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792E7E-9E83-0745-BB3B-09280DF6FA09}"/>
              </a:ext>
            </a:extLst>
          </p:cNvPr>
          <p:cNvPicPr>
            <a:picLocks noChangeAspect="1"/>
          </p:cNvPicPr>
          <p:nvPr/>
        </p:nvPicPr>
        <p:blipFill rotWithShape="1">
          <a:blip r:embed="rId5">
            <a:alphaModFix amt="40000"/>
            <a:extLst/>
          </a:blip>
          <a:srcRect/>
          <a:stretch/>
        </p:blipFill>
        <p:spPr>
          <a:xfrm>
            <a:off x="0" y="-10"/>
            <a:ext cx="12192000" cy="6857990"/>
          </a:xfrm>
          <a:prstGeom prst="rect">
            <a:avLst/>
          </a:prstGeom>
        </p:spPr>
      </p:pic>
      <p:sp>
        <p:nvSpPr>
          <p:cNvPr id="2" name="Title 1">
            <a:extLst>
              <a:ext uri="{FF2B5EF4-FFF2-40B4-BE49-F238E27FC236}">
                <a16:creationId xmlns:a16="http://schemas.microsoft.com/office/drawing/2014/main" id="{2240538F-A528-2741-BB58-15558B5CF98B}"/>
              </a:ext>
            </a:extLst>
          </p:cNvPr>
          <p:cNvSpPr>
            <a:spLocks noGrp="1"/>
          </p:cNvSpPr>
          <p:nvPr>
            <p:ph type="title"/>
          </p:nvPr>
        </p:nvSpPr>
        <p:spPr>
          <a:xfrm>
            <a:off x="954157" y="-397793"/>
            <a:ext cx="12192000" cy="2860766"/>
          </a:xfrm>
        </p:spPr>
        <p:txBody>
          <a:bodyPr vert="horz" lIns="91440" tIns="45720" rIns="91440" bIns="45720" rtlCol="0" anchor="b">
            <a:normAutofit/>
          </a:bodyPr>
          <a:lstStyle/>
          <a:p>
            <a:pPr algn="l"/>
            <a:r>
              <a:rPr lang="en-US" sz="6600" dirty="0" err="1"/>
              <a:t>i</a:t>
            </a:r>
            <a:r>
              <a:rPr lang="en-US" sz="6600" dirty="0"/>
              <a:t>. </a:t>
            </a:r>
            <a:r>
              <a:rPr lang="en-US" sz="6600" dirty="0" err="1"/>
              <a:t>Reputacion</a:t>
            </a:r>
            <a:r>
              <a:rPr lang="en-US" sz="6600" dirty="0"/>
              <a:t> de </a:t>
            </a:r>
            <a:r>
              <a:rPr lang="en-US" sz="6600" dirty="0" err="1"/>
              <a:t>vida</a:t>
            </a:r>
            <a:r>
              <a:rPr lang="en-US" sz="6600" dirty="0"/>
              <a:t>—</a:t>
            </a:r>
            <a:r>
              <a:rPr lang="en-US" sz="6600" dirty="0" err="1"/>
              <a:t>evidencia</a:t>
            </a:r>
            <a:r>
              <a:rPr lang="en-US" sz="6600" dirty="0"/>
              <a:t> de </a:t>
            </a:r>
            <a:r>
              <a:rPr lang="en-US" sz="6600" dirty="0" err="1"/>
              <a:t>muerte</a:t>
            </a:r>
            <a:endParaRPr lang="en-US" sz="6600" dirty="0"/>
          </a:p>
        </p:txBody>
      </p:sp>
    </p:spTree>
    <p:extLst>
      <p:ext uri="{BB962C8B-B14F-4D97-AF65-F5344CB8AC3E}">
        <p14:creationId xmlns:p14="http://schemas.microsoft.com/office/powerpoint/2010/main" val="413956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245</Words>
  <Application>Microsoft Office PowerPoint</Application>
  <PresentationFormat>Widescreen</PresentationFormat>
  <Paragraphs>53</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El mensaje a sardis</vt:lpstr>
      <vt:lpstr>PowerPoint Presentation</vt:lpstr>
      <vt:lpstr>PowerPoint Presentation</vt:lpstr>
      <vt:lpstr>PowerPoint Presentation</vt:lpstr>
      <vt:lpstr>PowerPoint Presentation</vt:lpstr>
      <vt:lpstr>PowerPoint Presentation</vt:lpstr>
      <vt:lpstr>PowerPoint Presentation</vt:lpstr>
      <vt:lpstr>introduccion</vt:lpstr>
      <vt:lpstr>i. Reputacion de vida—evidencia de muerte</vt:lpstr>
      <vt:lpstr>ii. El mandamiento—vigila!</vt:lpstr>
      <vt:lpstr>iii. La esperanza de sardis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Carta a sardis</dc:title>
  <dc:creator>Centeno, Freddy</dc:creator>
  <cp:lastModifiedBy>Uriel Aguilar Torres</cp:lastModifiedBy>
  <cp:revision>6</cp:revision>
  <dcterms:created xsi:type="dcterms:W3CDTF">2019-03-22T21:35:50Z</dcterms:created>
  <dcterms:modified xsi:type="dcterms:W3CDTF">2019-03-26T16:51:37Z</dcterms:modified>
</cp:coreProperties>
</file>