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21"/>
  </p:normalViewPr>
  <p:slideViewPr>
    <p:cSldViewPr snapToGrid="0" snapToObjects="1">
      <p:cViewPr varScale="1">
        <p:scale>
          <a:sx n="53" d="100"/>
          <a:sy n="53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D5AC8-C786-4F9B-A7D9-5B373B6277A1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6BBF112-8262-4BE0-8E10-EEE4BD26BFD1}">
      <dgm:prSet custT="1"/>
      <dgm:spPr/>
      <dgm:t>
        <a:bodyPr/>
        <a:lstStyle/>
        <a:p>
          <a:r>
            <a:rPr lang="en-US" sz="3600" dirty="0" err="1"/>
            <a:t>Sabemos</a:t>
          </a:r>
          <a:r>
            <a:rPr lang="en-US" sz="3600" dirty="0"/>
            <a:t> que </a:t>
          </a:r>
          <a:r>
            <a:rPr lang="en-US" sz="3600" dirty="0" err="1"/>
            <a:t>existe</a:t>
          </a:r>
          <a:r>
            <a:rPr lang="en-US" sz="3600" dirty="0"/>
            <a:t> </a:t>
          </a:r>
          <a:r>
            <a:rPr lang="en-US" sz="3600" dirty="0" err="1"/>
            <a:t>mucha</a:t>
          </a:r>
          <a:r>
            <a:rPr lang="en-US" sz="3600" dirty="0"/>
            <a:t> </a:t>
          </a:r>
          <a:r>
            <a:rPr lang="en-US" sz="3600" dirty="0" err="1"/>
            <a:t>gente</a:t>
          </a:r>
          <a:r>
            <a:rPr lang="en-US" sz="3600" dirty="0"/>
            <a:t>, que </a:t>
          </a:r>
          <a:r>
            <a:rPr lang="en-US" sz="3600" dirty="0" err="1"/>
            <a:t>tiene</a:t>
          </a:r>
          <a:r>
            <a:rPr lang="en-US" sz="3600" dirty="0"/>
            <a:t> </a:t>
          </a:r>
          <a:r>
            <a:rPr lang="en-US" sz="3600" dirty="0" err="1"/>
            <a:t>una</a:t>
          </a:r>
          <a:r>
            <a:rPr lang="en-US" sz="3600" dirty="0"/>
            <a:t> </a:t>
          </a:r>
          <a:r>
            <a:rPr lang="en-US" sz="3600" dirty="0" err="1"/>
            <a:t>seguridad</a:t>
          </a:r>
          <a:r>
            <a:rPr lang="en-US" sz="3600" dirty="0"/>
            <a:t> de la </a:t>
          </a:r>
          <a:r>
            <a:rPr lang="en-US" sz="3600" dirty="0" err="1"/>
            <a:t>salvacion</a:t>
          </a:r>
          <a:r>
            <a:rPr lang="en-US" sz="3600" dirty="0"/>
            <a:t>, </a:t>
          </a:r>
          <a:r>
            <a:rPr lang="en-US" sz="3600" dirty="0" err="1"/>
            <a:t>pero</a:t>
          </a:r>
          <a:r>
            <a:rPr lang="en-US" sz="3600" dirty="0"/>
            <a:t> que </a:t>
          </a:r>
          <a:r>
            <a:rPr lang="en-US" sz="3600" dirty="0" err="1"/>
            <a:t>es</a:t>
          </a:r>
          <a:r>
            <a:rPr lang="en-US" sz="3600" dirty="0"/>
            <a:t> </a:t>
          </a:r>
          <a:r>
            <a:rPr lang="en-US" sz="3600" dirty="0" err="1"/>
            <a:t>una</a:t>
          </a:r>
          <a:r>
            <a:rPr lang="en-US" sz="3600" dirty="0"/>
            <a:t> </a:t>
          </a:r>
          <a:r>
            <a:rPr lang="en-US" sz="3600" dirty="0" err="1"/>
            <a:t>seguridad</a:t>
          </a:r>
          <a:r>
            <a:rPr lang="en-US" sz="3600" dirty="0"/>
            <a:t> </a:t>
          </a:r>
          <a:r>
            <a:rPr lang="en-US" sz="3600" dirty="0" err="1"/>
            <a:t>ilegitima</a:t>
          </a:r>
          <a:r>
            <a:rPr lang="en-US" sz="3600" dirty="0"/>
            <a:t>!</a:t>
          </a:r>
        </a:p>
      </dgm:t>
    </dgm:pt>
    <dgm:pt modelId="{861C9D19-F69D-4AE1-93E3-769067CA5A5C}" type="parTrans" cxnId="{DA79A117-80BF-4ED8-A32F-E855DD29E86A}">
      <dgm:prSet/>
      <dgm:spPr/>
      <dgm:t>
        <a:bodyPr/>
        <a:lstStyle/>
        <a:p>
          <a:endParaRPr lang="en-US" sz="2000"/>
        </a:p>
      </dgm:t>
    </dgm:pt>
    <dgm:pt modelId="{6F8BF504-1661-4442-88AA-79A336E8842F}" type="sibTrans" cxnId="{DA79A117-80BF-4ED8-A32F-E855DD29E86A}">
      <dgm:prSet/>
      <dgm:spPr/>
      <dgm:t>
        <a:bodyPr/>
        <a:lstStyle/>
        <a:p>
          <a:endParaRPr lang="en-US" sz="2000"/>
        </a:p>
      </dgm:t>
    </dgm:pt>
    <dgm:pt modelId="{E4FA875F-5496-433D-A945-BF92C802BE5F}">
      <dgm:prSet custT="1"/>
      <dgm:spPr/>
      <dgm:t>
        <a:bodyPr/>
        <a:lstStyle/>
        <a:p>
          <a:r>
            <a:rPr lang="en-US" sz="3600" dirty="0"/>
            <a:t>Por </a:t>
          </a:r>
          <a:r>
            <a:rPr lang="en-US" sz="3600" dirty="0" err="1"/>
            <a:t>esto</a:t>
          </a:r>
          <a:r>
            <a:rPr lang="en-US" sz="3600" dirty="0"/>
            <a:t> </a:t>
          </a:r>
          <a:r>
            <a:rPr lang="en-US" sz="3600" dirty="0" err="1"/>
            <a:t>es</a:t>
          </a:r>
          <a:r>
            <a:rPr lang="en-US" sz="3600" dirty="0"/>
            <a:t> </a:t>
          </a:r>
          <a:r>
            <a:rPr lang="en-US" sz="3600" dirty="0" err="1"/>
            <a:t>imperativo</a:t>
          </a:r>
          <a:r>
            <a:rPr lang="en-US" sz="3600" dirty="0"/>
            <a:t> </a:t>
          </a:r>
          <a:r>
            <a:rPr lang="en-US" sz="3600" dirty="0" err="1"/>
            <a:t>entender</a:t>
          </a:r>
          <a:r>
            <a:rPr lang="en-US" sz="3600" dirty="0"/>
            <a:t> la </a:t>
          </a:r>
          <a:r>
            <a:rPr lang="en-US" sz="3600" dirty="0" err="1"/>
            <a:t>obra</a:t>
          </a:r>
          <a:r>
            <a:rPr lang="en-US" sz="3600" dirty="0"/>
            <a:t> de Cristo</a:t>
          </a:r>
        </a:p>
      </dgm:t>
    </dgm:pt>
    <dgm:pt modelId="{DDD45699-6A36-4580-A419-E57453F20B7C}" type="parTrans" cxnId="{F3CF1ECB-7374-4D2D-A05F-52C39EF5528B}">
      <dgm:prSet/>
      <dgm:spPr/>
      <dgm:t>
        <a:bodyPr/>
        <a:lstStyle/>
        <a:p>
          <a:endParaRPr lang="en-US" sz="2000"/>
        </a:p>
      </dgm:t>
    </dgm:pt>
    <dgm:pt modelId="{D5E93A97-D5A3-487A-9838-483DAF25E833}" type="sibTrans" cxnId="{F3CF1ECB-7374-4D2D-A05F-52C39EF5528B}">
      <dgm:prSet/>
      <dgm:spPr/>
      <dgm:t>
        <a:bodyPr/>
        <a:lstStyle/>
        <a:p>
          <a:endParaRPr lang="en-US" sz="2000"/>
        </a:p>
      </dgm:t>
    </dgm:pt>
    <dgm:pt modelId="{59F70111-7F0C-47EA-861A-8EE01EE9ED0F}">
      <dgm:prSet custT="1"/>
      <dgm:spPr/>
      <dgm:t>
        <a:bodyPr/>
        <a:lstStyle/>
        <a:p>
          <a:r>
            <a:rPr lang="en-US" sz="4000" dirty="0"/>
            <a:t>REY</a:t>
          </a:r>
        </a:p>
      </dgm:t>
    </dgm:pt>
    <dgm:pt modelId="{B38379AB-4737-4D1E-8A74-F2401E13D5C0}" type="parTrans" cxnId="{7BC1F076-E83A-430C-9726-91A9D9B03C63}">
      <dgm:prSet/>
      <dgm:spPr/>
      <dgm:t>
        <a:bodyPr/>
        <a:lstStyle/>
        <a:p>
          <a:endParaRPr lang="en-US" sz="2000"/>
        </a:p>
      </dgm:t>
    </dgm:pt>
    <dgm:pt modelId="{0E539E16-D3D4-4BDA-BE16-3D0007E0CD3C}" type="sibTrans" cxnId="{7BC1F076-E83A-430C-9726-91A9D9B03C63}">
      <dgm:prSet/>
      <dgm:spPr/>
      <dgm:t>
        <a:bodyPr/>
        <a:lstStyle/>
        <a:p>
          <a:endParaRPr lang="en-US" sz="2000"/>
        </a:p>
      </dgm:t>
    </dgm:pt>
    <dgm:pt modelId="{0D4E8905-CCFE-42C5-B5EB-0F8AE3279905}">
      <dgm:prSet custT="1"/>
      <dgm:spPr/>
      <dgm:t>
        <a:bodyPr/>
        <a:lstStyle/>
        <a:p>
          <a:r>
            <a:rPr lang="en-US" sz="3600" dirty="0"/>
            <a:t>EL GRAN SUMO SACERDOTE</a:t>
          </a:r>
        </a:p>
      </dgm:t>
    </dgm:pt>
    <dgm:pt modelId="{34C0453C-0985-43B4-AA8F-A496EAAB52CE}" type="parTrans" cxnId="{0D1E1129-5E22-4BC8-B7E1-75BC45E25A8E}">
      <dgm:prSet/>
      <dgm:spPr/>
      <dgm:t>
        <a:bodyPr/>
        <a:lstStyle/>
        <a:p>
          <a:endParaRPr lang="en-US" sz="2000"/>
        </a:p>
      </dgm:t>
    </dgm:pt>
    <dgm:pt modelId="{0404F4DD-CA7B-4FFE-957B-5DC4EDAAE515}" type="sibTrans" cxnId="{0D1E1129-5E22-4BC8-B7E1-75BC45E25A8E}">
      <dgm:prSet/>
      <dgm:spPr/>
      <dgm:t>
        <a:bodyPr/>
        <a:lstStyle/>
        <a:p>
          <a:endParaRPr lang="en-US" sz="2000"/>
        </a:p>
      </dgm:t>
    </dgm:pt>
    <dgm:pt modelId="{5FDEF5EF-90C6-2C45-A9CF-47B371DE3ADE}" type="pres">
      <dgm:prSet presAssocID="{EEAD5AC8-C786-4F9B-A7D9-5B373B6277A1}" presName="vert0" presStyleCnt="0">
        <dgm:presLayoutVars>
          <dgm:dir/>
          <dgm:animOne val="branch"/>
          <dgm:animLvl val="lvl"/>
        </dgm:presLayoutVars>
      </dgm:prSet>
      <dgm:spPr/>
    </dgm:pt>
    <dgm:pt modelId="{85119940-1262-1342-B98E-4ED6222AAE94}" type="pres">
      <dgm:prSet presAssocID="{16BBF112-8262-4BE0-8E10-EEE4BD26BFD1}" presName="thickLine" presStyleLbl="alignNode1" presStyleIdx="0" presStyleCnt="4"/>
      <dgm:spPr/>
    </dgm:pt>
    <dgm:pt modelId="{1A337EF0-F3C4-2940-ABFF-4855900BA84F}" type="pres">
      <dgm:prSet presAssocID="{16BBF112-8262-4BE0-8E10-EEE4BD26BFD1}" presName="horz1" presStyleCnt="0"/>
      <dgm:spPr/>
    </dgm:pt>
    <dgm:pt modelId="{4BDCDE8A-440C-FE46-B3AA-AC74957559F4}" type="pres">
      <dgm:prSet presAssocID="{16BBF112-8262-4BE0-8E10-EEE4BD26BFD1}" presName="tx1" presStyleLbl="revTx" presStyleIdx="0" presStyleCnt="4" custScaleX="100098" custScaleY="330780" custLinFactNeighborX="98" custLinFactNeighborY="-54311"/>
      <dgm:spPr/>
    </dgm:pt>
    <dgm:pt modelId="{948F0116-F452-4A4B-A692-EF0181CBD879}" type="pres">
      <dgm:prSet presAssocID="{16BBF112-8262-4BE0-8E10-EEE4BD26BFD1}" presName="vert1" presStyleCnt="0"/>
      <dgm:spPr/>
    </dgm:pt>
    <dgm:pt modelId="{42A5C508-84A9-3544-A4BB-8857D887BC4C}" type="pres">
      <dgm:prSet presAssocID="{E4FA875F-5496-433D-A945-BF92C802BE5F}" presName="thickLine" presStyleLbl="alignNode1" presStyleIdx="1" presStyleCnt="4"/>
      <dgm:spPr/>
    </dgm:pt>
    <dgm:pt modelId="{EF2A63DE-2B88-DE48-9DD1-19E0D0EFDC2A}" type="pres">
      <dgm:prSet presAssocID="{E4FA875F-5496-433D-A945-BF92C802BE5F}" presName="horz1" presStyleCnt="0"/>
      <dgm:spPr/>
    </dgm:pt>
    <dgm:pt modelId="{E68BF778-EAD6-9F40-B3A2-EA143EB17881}" type="pres">
      <dgm:prSet presAssocID="{E4FA875F-5496-433D-A945-BF92C802BE5F}" presName="tx1" presStyleLbl="revTx" presStyleIdx="1" presStyleCnt="4" custScaleY="168986"/>
      <dgm:spPr/>
    </dgm:pt>
    <dgm:pt modelId="{3BF66D99-C302-D54A-B524-A5E7E116A431}" type="pres">
      <dgm:prSet presAssocID="{E4FA875F-5496-433D-A945-BF92C802BE5F}" presName="vert1" presStyleCnt="0"/>
      <dgm:spPr/>
    </dgm:pt>
    <dgm:pt modelId="{1E0BA096-751E-6C4B-9480-C57D0584D16D}" type="pres">
      <dgm:prSet presAssocID="{59F70111-7F0C-47EA-861A-8EE01EE9ED0F}" presName="thickLine" presStyleLbl="alignNode1" presStyleIdx="2" presStyleCnt="4"/>
      <dgm:spPr/>
    </dgm:pt>
    <dgm:pt modelId="{721900C5-C28F-324A-B376-ECECFE638031}" type="pres">
      <dgm:prSet presAssocID="{59F70111-7F0C-47EA-861A-8EE01EE9ED0F}" presName="horz1" presStyleCnt="0"/>
      <dgm:spPr/>
    </dgm:pt>
    <dgm:pt modelId="{667C06CC-91EB-844C-8AE2-35DF30E00F66}" type="pres">
      <dgm:prSet presAssocID="{59F70111-7F0C-47EA-861A-8EE01EE9ED0F}" presName="tx1" presStyleLbl="revTx" presStyleIdx="2" presStyleCnt="4"/>
      <dgm:spPr/>
    </dgm:pt>
    <dgm:pt modelId="{F32F932F-147C-3C4B-8767-7C5E9D09074C}" type="pres">
      <dgm:prSet presAssocID="{59F70111-7F0C-47EA-861A-8EE01EE9ED0F}" presName="vert1" presStyleCnt="0"/>
      <dgm:spPr/>
    </dgm:pt>
    <dgm:pt modelId="{1C1B9A24-C555-4649-84B5-C46ECE276C88}" type="pres">
      <dgm:prSet presAssocID="{0D4E8905-CCFE-42C5-B5EB-0F8AE3279905}" presName="thickLine" presStyleLbl="alignNode1" presStyleIdx="3" presStyleCnt="4"/>
      <dgm:spPr/>
    </dgm:pt>
    <dgm:pt modelId="{322A3151-28D6-1948-A534-54B65B8C898E}" type="pres">
      <dgm:prSet presAssocID="{0D4E8905-CCFE-42C5-B5EB-0F8AE3279905}" presName="horz1" presStyleCnt="0"/>
      <dgm:spPr/>
    </dgm:pt>
    <dgm:pt modelId="{CC82F52D-FA15-D34D-BEEA-439B7DF89C4C}" type="pres">
      <dgm:prSet presAssocID="{0D4E8905-CCFE-42C5-B5EB-0F8AE3279905}" presName="tx1" presStyleLbl="revTx" presStyleIdx="3" presStyleCnt="4"/>
      <dgm:spPr/>
    </dgm:pt>
    <dgm:pt modelId="{C69B37EE-9DD6-7142-B263-C1F7B9C286CB}" type="pres">
      <dgm:prSet presAssocID="{0D4E8905-CCFE-42C5-B5EB-0F8AE3279905}" presName="vert1" presStyleCnt="0"/>
      <dgm:spPr/>
    </dgm:pt>
  </dgm:ptLst>
  <dgm:cxnLst>
    <dgm:cxn modelId="{DA79A117-80BF-4ED8-A32F-E855DD29E86A}" srcId="{EEAD5AC8-C786-4F9B-A7D9-5B373B6277A1}" destId="{16BBF112-8262-4BE0-8E10-EEE4BD26BFD1}" srcOrd="0" destOrd="0" parTransId="{861C9D19-F69D-4AE1-93E3-769067CA5A5C}" sibTransId="{6F8BF504-1661-4442-88AA-79A336E8842F}"/>
    <dgm:cxn modelId="{0D1E1129-5E22-4BC8-B7E1-75BC45E25A8E}" srcId="{EEAD5AC8-C786-4F9B-A7D9-5B373B6277A1}" destId="{0D4E8905-CCFE-42C5-B5EB-0F8AE3279905}" srcOrd="3" destOrd="0" parTransId="{34C0453C-0985-43B4-AA8F-A496EAAB52CE}" sibTransId="{0404F4DD-CA7B-4FFE-957B-5DC4EDAAE515}"/>
    <dgm:cxn modelId="{7571F64C-110B-4F46-955E-5BCD8322BB42}" type="presOf" srcId="{59F70111-7F0C-47EA-861A-8EE01EE9ED0F}" destId="{667C06CC-91EB-844C-8AE2-35DF30E00F66}" srcOrd="0" destOrd="0" presId="urn:microsoft.com/office/officeart/2008/layout/LinedList"/>
    <dgm:cxn modelId="{7BC1F076-E83A-430C-9726-91A9D9B03C63}" srcId="{EEAD5AC8-C786-4F9B-A7D9-5B373B6277A1}" destId="{59F70111-7F0C-47EA-861A-8EE01EE9ED0F}" srcOrd="2" destOrd="0" parTransId="{B38379AB-4737-4D1E-8A74-F2401E13D5C0}" sibTransId="{0E539E16-D3D4-4BDA-BE16-3D0007E0CD3C}"/>
    <dgm:cxn modelId="{2635AA7A-FF1B-F24D-9338-695176365042}" type="presOf" srcId="{16BBF112-8262-4BE0-8E10-EEE4BD26BFD1}" destId="{4BDCDE8A-440C-FE46-B3AA-AC74957559F4}" srcOrd="0" destOrd="0" presId="urn:microsoft.com/office/officeart/2008/layout/LinedList"/>
    <dgm:cxn modelId="{79EBD186-2FE4-2345-9A20-51F281C81987}" type="presOf" srcId="{0D4E8905-CCFE-42C5-B5EB-0F8AE3279905}" destId="{CC82F52D-FA15-D34D-BEEA-439B7DF89C4C}" srcOrd="0" destOrd="0" presId="urn:microsoft.com/office/officeart/2008/layout/LinedList"/>
    <dgm:cxn modelId="{F3CF1ECB-7374-4D2D-A05F-52C39EF5528B}" srcId="{EEAD5AC8-C786-4F9B-A7D9-5B373B6277A1}" destId="{E4FA875F-5496-433D-A945-BF92C802BE5F}" srcOrd="1" destOrd="0" parTransId="{DDD45699-6A36-4580-A419-E57453F20B7C}" sibTransId="{D5E93A97-D5A3-487A-9838-483DAF25E833}"/>
    <dgm:cxn modelId="{1922CAD4-32D7-B644-842B-FEC7CC6E7D29}" type="presOf" srcId="{E4FA875F-5496-433D-A945-BF92C802BE5F}" destId="{E68BF778-EAD6-9F40-B3A2-EA143EB17881}" srcOrd="0" destOrd="0" presId="urn:microsoft.com/office/officeart/2008/layout/LinedList"/>
    <dgm:cxn modelId="{B59D31F1-535F-3646-9D3F-A612EB4B4B72}" type="presOf" srcId="{EEAD5AC8-C786-4F9B-A7D9-5B373B6277A1}" destId="{5FDEF5EF-90C6-2C45-A9CF-47B371DE3ADE}" srcOrd="0" destOrd="0" presId="urn:microsoft.com/office/officeart/2008/layout/LinedList"/>
    <dgm:cxn modelId="{1D5F3DA9-075C-1643-8049-4DCD315D6967}" type="presParOf" srcId="{5FDEF5EF-90C6-2C45-A9CF-47B371DE3ADE}" destId="{85119940-1262-1342-B98E-4ED6222AAE94}" srcOrd="0" destOrd="0" presId="urn:microsoft.com/office/officeart/2008/layout/LinedList"/>
    <dgm:cxn modelId="{A2BC1F65-4E3D-5045-98C5-AA5BADC2E305}" type="presParOf" srcId="{5FDEF5EF-90C6-2C45-A9CF-47B371DE3ADE}" destId="{1A337EF0-F3C4-2940-ABFF-4855900BA84F}" srcOrd="1" destOrd="0" presId="urn:microsoft.com/office/officeart/2008/layout/LinedList"/>
    <dgm:cxn modelId="{F5EF3D75-A4E0-AA43-9847-51F89F492A26}" type="presParOf" srcId="{1A337EF0-F3C4-2940-ABFF-4855900BA84F}" destId="{4BDCDE8A-440C-FE46-B3AA-AC74957559F4}" srcOrd="0" destOrd="0" presId="urn:microsoft.com/office/officeart/2008/layout/LinedList"/>
    <dgm:cxn modelId="{8E0F7083-8E4B-1A4B-8903-D0E7C2359B32}" type="presParOf" srcId="{1A337EF0-F3C4-2940-ABFF-4855900BA84F}" destId="{948F0116-F452-4A4B-A692-EF0181CBD879}" srcOrd="1" destOrd="0" presId="urn:microsoft.com/office/officeart/2008/layout/LinedList"/>
    <dgm:cxn modelId="{584A8986-6801-D643-96EE-E24BA76F026B}" type="presParOf" srcId="{5FDEF5EF-90C6-2C45-A9CF-47B371DE3ADE}" destId="{42A5C508-84A9-3544-A4BB-8857D887BC4C}" srcOrd="2" destOrd="0" presId="urn:microsoft.com/office/officeart/2008/layout/LinedList"/>
    <dgm:cxn modelId="{82C6698B-6272-D74E-9712-2248999531FB}" type="presParOf" srcId="{5FDEF5EF-90C6-2C45-A9CF-47B371DE3ADE}" destId="{EF2A63DE-2B88-DE48-9DD1-19E0D0EFDC2A}" srcOrd="3" destOrd="0" presId="urn:microsoft.com/office/officeart/2008/layout/LinedList"/>
    <dgm:cxn modelId="{FBB637AE-921F-8549-AA80-3077A1F6F051}" type="presParOf" srcId="{EF2A63DE-2B88-DE48-9DD1-19E0D0EFDC2A}" destId="{E68BF778-EAD6-9F40-B3A2-EA143EB17881}" srcOrd="0" destOrd="0" presId="urn:microsoft.com/office/officeart/2008/layout/LinedList"/>
    <dgm:cxn modelId="{2192FAE4-9FF2-9F46-9824-5B04AF75B7E1}" type="presParOf" srcId="{EF2A63DE-2B88-DE48-9DD1-19E0D0EFDC2A}" destId="{3BF66D99-C302-D54A-B524-A5E7E116A431}" srcOrd="1" destOrd="0" presId="urn:microsoft.com/office/officeart/2008/layout/LinedList"/>
    <dgm:cxn modelId="{A8E9CB57-61B6-FF44-BE5F-1A6581DE8310}" type="presParOf" srcId="{5FDEF5EF-90C6-2C45-A9CF-47B371DE3ADE}" destId="{1E0BA096-751E-6C4B-9480-C57D0584D16D}" srcOrd="4" destOrd="0" presId="urn:microsoft.com/office/officeart/2008/layout/LinedList"/>
    <dgm:cxn modelId="{2CC392BF-6E15-2F4E-8EDE-FA8DBC7F983E}" type="presParOf" srcId="{5FDEF5EF-90C6-2C45-A9CF-47B371DE3ADE}" destId="{721900C5-C28F-324A-B376-ECECFE638031}" srcOrd="5" destOrd="0" presId="urn:microsoft.com/office/officeart/2008/layout/LinedList"/>
    <dgm:cxn modelId="{14AE1144-78BA-5B4E-A0AF-98E368FB383A}" type="presParOf" srcId="{721900C5-C28F-324A-B376-ECECFE638031}" destId="{667C06CC-91EB-844C-8AE2-35DF30E00F66}" srcOrd="0" destOrd="0" presId="urn:microsoft.com/office/officeart/2008/layout/LinedList"/>
    <dgm:cxn modelId="{819E2CCB-A860-9744-A991-E1B561106FE5}" type="presParOf" srcId="{721900C5-C28F-324A-B376-ECECFE638031}" destId="{F32F932F-147C-3C4B-8767-7C5E9D09074C}" srcOrd="1" destOrd="0" presId="urn:microsoft.com/office/officeart/2008/layout/LinedList"/>
    <dgm:cxn modelId="{26BC1293-4273-A545-B93B-564D96057DBB}" type="presParOf" srcId="{5FDEF5EF-90C6-2C45-A9CF-47B371DE3ADE}" destId="{1C1B9A24-C555-4649-84B5-C46ECE276C88}" srcOrd="6" destOrd="0" presId="urn:microsoft.com/office/officeart/2008/layout/LinedList"/>
    <dgm:cxn modelId="{F55DD765-BD33-7F4B-9A8B-ABB995463B4F}" type="presParOf" srcId="{5FDEF5EF-90C6-2C45-A9CF-47B371DE3ADE}" destId="{322A3151-28D6-1948-A534-54B65B8C898E}" srcOrd="7" destOrd="0" presId="urn:microsoft.com/office/officeart/2008/layout/LinedList"/>
    <dgm:cxn modelId="{6758B945-919C-834A-BCEB-1E6F97F0DA5C}" type="presParOf" srcId="{322A3151-28D6-1948-A534-54B65B8C898E}" destId="{CC82F52D-FA15-D34D-BEEA-439B7DF89C4C}" srcOrd="0" destOrd="0" presId="urn:microsoft.com/office/officeart/2008/layout/LinedList"/>
    <dgm:cxn modelId="{B24BF082-A061-5643-A48D-B3AF0CEEDB1A}" type="presParOf" srcId="{322A3151-28D6-1948-A534-54B65B8C898E}" destId="{C69B37EE-9DD6-7142-B263-C1F7B9C286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19940-1262-1342-B98E-4ED6222AAE94}">
      <dsp:nvSpPr>
        <dsp:cNvPr id="0" name=""/>
        <dsp:cNvSpPr/>
      </dsp:nvSpPr>
      <dsp:spPr>
        <a:xfrm>
          <a:off x="0" y="1390"/>
          <a:ext cx="83248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DCDE8A-440C-FE46-B3AA-AC74957559F4}">
      <dsp:nvSpPr>
        <dsp:cNvPr id="0" name=""/>
        <dsp:cNvSpPr/>
      </dsp:nvSpPr>
      <dsp:spPr>
        <a:xfrm>
          <a:off x="8117" y="0"/>
          <a:ext cx="8316732" cy="227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Sabemos</a:t>
          </a:r>
          <a:r>
            <a:rPr lang="en-US" sz="3600" kern="1200" dirty="0"/>
            <a:t> que </a:t>
          </a:r>
          <a:r>
            <a:rPr lang="en-US" sz="3600" kern="1200" dirty="0" err="1"/>
            <a:t>existe</a:t>
          </a:r>
          <a:r>
            <a:rPr lang="en-US" sz="3600" kern="1200" dirty="0"/>
            <a:t> </a:t>
          </a:r>
          <a:r>
            <a:rPr lang="en-US" sz="3600" kern="1200" dirty="0" err="1"/>
            <a:t>mucha</a:t>
          </a:r>
          <a:r>
            <a:rPr lang="en-US" sz="3600" kern="1200" dirty="0"/>
            <a:t> </a:t>
          </a:r>
          <a:r>
            <a:rPr lang="en-US" sz="3600" kern="1200" dirty="0" err="1"/>
            <a:t>gente</a:t>
          </a:r>
          <a:r>
            <a:rPr lang="en-US" sz="3600" kern="1200" dirty="0"/>
            <a:t>, que </a:t>
          </a:r>
          <a:r>
            <a:rPr lang="en-US" sz="3600" kern="1200" dirty="0" err="1"/>
            <a:t>tiene</a:t>
          </a:r>
          <a:r>
            <a:rPr lang="en-US" sz="3600" kern="1200" dirty="0"/>
            <a:t> </a:t>
          </a:r>
          <a:r>
            <a:rPr lang="en-US" sz="3600" kern="1200" dirty="0" err="1"/>
            <a:t>una</a:t>
          </a:r>
          <a:r>
            <a:rPr lang="en-US" sz="3600" kern="1200" dirty="0"/>
            <a:t> </a:t>
          </a:r>
          <a:r>
            <a:rPr lang="en-US" sz="3600" kern="1200" dirty="0" err="1"/>
            <a:t>seguridad</a:t>
          </a:r>
          <a:r>
            <a:rPr lang="en-US" sz="3600" kern="1200" dirty="0"/>
            <a:t> de la </a:t>
          </a:r>
          <a:r>
            <a:rPr lang="en-US" sz="3600" kern="1200" dirty="0" err="1"/>
            <a:t>salvacion</a:t>
          </a:r>
          <a:r>
            <a:rPr lang="en-US" sz="3600" kern="1200" dirty="0"/>
            <a:t>, </a:t>
          </a:r>
          <a:r>
            <a:rPr lang="en-US" sz="3600" kern="1200" dirty="0" err="1"/>
            <a:t>pero</a:t>
          </a:r>
          <a:r>
            <a:rPr lang="en-US" sz="3600" kern="1200" dirty="0"/>
            <a:t> que </a:t>
          </a:r>
          <a:r>
            <a:rPr lang="en-US" sz="3600" kern="1200" dirty="0" err="1"/>
            <a:t>es</a:t>
          </a:r>
          <a:r>
            <a:rPr lang="en-US" sz="3600" kern="1200" dirty="0"/>
            <a:t> </a:t>
          </a:r>
          <a:r>
            <a:rPr lang="en-US" sz="3600" kern="1200" dirty="0" err="1"/>
            <a:t>una</a:t>
          </a:r>
          <a:r>
            <a:rPr lang="en-US" sz="3600" kern="1200" dirty="0"/>
            <a:t> </a:t>
          </a:r>
          <a:r>
            <a:rPr lang="en-US" sz="3600" kern="1200" dirty="0" err="1"/>
            <a:t>seguridad</a:t>
          </a:r>
          <a:r>
            <a:rPr lang="en-US" sz="3600" kern="1200" dirty="0"/>
            <a:t> </a:t>
          </a:r>
          <a:r>
            <a:rPr lang="en-US" sz="3600" kern="1200" dirty="0" err="1"/>
            <a:t>ilegitima</a:t>
          </a:r>
          <a:r>
            <a:rPr lang="en-US" sz="3600" kern="1200" dirty="0"/>
            <a:t>!</a:t>
          </a:r>
        </a:p>
      </dsp:txBody>
      <dsp:txXfrm>
        <a:off x="8117" y="0"/>
        <a:ext cx="8316732" cy="2271152"/>
      </dsp:txXfrm>
    </dsp:sp>
    <dsp:sp modelId="{42A5C508-84A9-3544-A4BB-8857D887BC4C}">
      <dsp:nvSpPr>
        <dsp:cNvPr id="0" name=""/>
        <dsp:cNvSpPr/>
      </dsp:nvSpPr>
      <dsp:spPr>
        <a:xfrm>
          <a:off x="0" y="2272542"/>
          <a:ext cx="83248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8BF778-EAD6-9F40-B3A2-EA143EB17881}">
      <dsp:nvSpPr>
        <dsp:cNvPr id="0" name=""/>
        <dsp:cNvSpPr/>
      </dsp:nvSpPr>
      <dsp:spPr>
        <a:xfrm>
          <a:off x="0" y="2272542"/>
          <a:ext cx="8316720" cy="1160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Por </a:t>
          </a:r>
          <a:r>
            <a:rPr lang="en-US" sz="3600" kern="1200" dirty="0" err="1"/>
            <a:t>esto</a:t>
          </a:r>
          <a:r>
            <a:rPr lang="en-US" sz="3600" kern="1200" dirty="0"/>
            <a:t> </a:t>
          </a:r>
          <a:r>
            <a:rPr lang="en-US" sz="3600" kern="1200" dirty="0" err="1"/>
            <a:t>es</a:t>
          </a:r>
          <a:r>
            <a:rPr lang="en-US" sz="3600" kern="1200" dirty="0"/>
            <a:t> </a:t>
          </a:r>
          <a:r>
            <a:rPr lang="en-US" sz="3600" kern="1200" dirty="0" err="1"/>
            <a:t>imperativo</a:t>
          </a:r>
          <a:r>
            <a:rPr lang="en-US" sz="3600" kern="1200" dirty="0"/>
            <a:t> </a:t>
          </a:r>
          <a:r>
            <a:rPr lang="en-US" sz="3600" kern="1200" dirty="0" err="1"/>
            <a:t>entender</a:t>
          </a:r>
          <a:r>
            <a:rPr lang="en-US" sz="3600" kern="1200" dirty="0"/>
            <a:t> la </a:t>
          </a:r>
          <a:r>
            <a:rPr lang="en-US" sz="3600" kern="1200" dirty="0" err="1"/>
            <a:t>obra</a:t>
          </a:r>
          <a:r>
            <a:rPr lang="en-US" sz="3600" kern="1200" dirty="0"/>
            <a:t> de Cristo</a:t>
          </a:r>
        </a:p>
      </dsp:txBody>
      <dsp:txXfrm>
        <a:off x="0" y="2272542"/>
        <a:ext cx="8316720" cy="1160266"/>
      </dsp:txXfrm>
    </dsp:sp>
    <dsp:sp modelId="{1E0BA096-751E-6C4B-9480-C57D0584D16D}">
      <dsp:nvSpPr>
        <dsp:cNvPr id="0" name=""/>
        <dsp:cNvSpPr/>
      </dsp:nvSpPr>
      <dsp:spPr>
        <a:xfrm>
          <a:off x="0" y="3432808"/>
          <a:ext cx="83248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7C06CC-91EB-844C-8AE2-35DF30E00F66}">
      <dsp:nvSpPr>
        <dsp:cNvPr id="0" name=""/>
        <dsp:cNvSpPr/>
      </dsp:nvSpPr>
      <dsp:spPr>
        <a:xfrm>
          <a:off x="0" y="3432808"/>
          <a:ext cx="8324850" cy="686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REY</a:t>
          </a:r>
        </a:p>
      </dsp:txBody>
      <dsp:txXfrm>
        <a:off x="0" y="3432808"/>
        <a:ext cx="8324850" cy="686605"/>
      </dsp:txXfrm>
    </dsp:sp>
    <dsp:sp modelId="{1C1B9A24-C555-4649-84B5-C46ECE276C88}">
      <dsp:nvSpPr>
        <dsp:cNvPr id="0" name=""/>
        <dsp:cNvSpPr/>
      </dsp:nvSpPr>
      <dsp:spPr>
        <a:xfrm>
          <a:off x="0" y="4119413"/>
          <a:ext cx="83248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82F52D-FA15-D34D-BEEA-439B7DF89C4C}">
      <dsp:nvSpPr>
        <dsp:cNvPr id="0" name=""/>
        <dsp:cNvSpPr/>
      </dsp:nvSpPr>
      <dsp:spPr>
        <a:xfrm>
          <a:off x="0" y="4119413"/>
          <a:ext cx="8324850" cy="686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EL GRAN SUMO SACERDOTE</a:t>
          </a:r>
        </a:p>
      </dsp:txBody>
      <dsp:txXfrm>
        <a:off x="0" y="4119413"/>
        <a:ext cx="8324850" cy="68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4EA5-9F07-A845-9671-18379CEE265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DE4E-7603-9549-8FF6-EE82F237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Contestar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complicado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existen</a:t>
            </a:r>
            <a:r>
              <a:rPr lang="en-US" dirty="0"/>
              <a:t> 4 </a:t>
            </a:r>
            <a:r>
              <a:rPr lang="en-US" dirty="0" err="1"/>
              <a:t>clases</a:t>
            </a:r>
            <a:r>
              <a:rPr lang="en-US" dirty="0"/>
              <a:t> de personas:</a:t>
            </a:r>
          </a:p>
          <a:p>
            <a:pPr marL="685800" lvl="1" indent="-228600">
              <a:buAutoNum type="arabicParenR"/>
            </a:pPr>
            <a:r>
              <a:rPr lang="en-US" dirty="0"/>
              <a:t>Los que no </a:t>
            </a:r>
            <a:r>
              <a:rPr lang="en-US" dirty="0" err="1"/>
              <a:t>estan</a:t>
            </a:r>
            <a:r>
              <a:rPr lang="en-US" dirty="0"/>
              <a:t> salvos y </a:t>
            </a:r>
            <a:r>
              <a:rPr lang="en-US" dirty="0" err="1"/>
              <a:t>saben</a:t>
            </a:r>
            <a:r>
              <a:rPr lang="en-US" dirty="0"/>
              <a:t> que no </a:t>
            </a:r>
            <a:r>
              <a:rPr lang="en-US" dirty="0" err="1"/>
              <a:t>estan</a:t>
            </a:r>
            <a:r>
              <a:rPr lang="en-US" dirty="0"/>
              <a:t> salvos</a:t>
            </a:r>
          </a:p>
          <a:p>
            <a:pPr marL="685800" lvl="1" indent="-228600">
              <a:buAutoNum type="arabicParenR"/>
            </a:pPr>
            <a:r>
              <a:rPr lang="en-US" dirty="0"/>
              <a:t>Los que no </a:t>
            </a:r>
            <a:r>
              <a:rPr lang="en-US" dirty="0" err="1"/>
              <a:t>estan</a:t>
            </a:r>
            <a:r>
              <a:rPr lang="en-US" dirty="0"/>
              <a:t> salvos y </a:t>
            </a:r>
            <a:r>
              <a:rPr lang="en-US" dirty="0" err="1"/>
              <a:t>ellos</a:t>
            </a:r>
            <a:r>
              <a:rPr lang="en-US" dirty="0"/>
              <a:t> no </a:t>
            </a:r>
            <a:r>
              <a:rPr lang="en-US" dirty="0" err="1"/>
              <a:t>saben</a:t>
            </a:r>
            <a:r>
              <a:rPr lang="en-US" dirty="0"/>
              <a:t> que no </a:t>
            </a:r>
            <a:r>
              <a:rPr lang="en-US" dirty="0" err="1"/>
              <a:t>estan</a:t>
            </a:r>
            <a:r>
              <a:rPr lang="en-US" dirty="0"/>
              <a:t> salvos</a:t>
            </a:r>
          </a:p>
          <a:p>
            <a:pPr marL="685800" lvl="1" indent="-228600">
              <a:buAutoNum type="arabicParenR"/>
            </a:pPr>
            <a:r>
              <a:rPr lang="en-US" dirty="0"/>
              <a:t>Los que </a:t>
            </a:r>
            <a:r>
              <a:rPr lang="en-US" dirty="0" err="1"/>
              <a:t>estan</a:t>
            </a:r>
            <a:r>
              <a:rPr lang="en-US" dirty="0"/>
              <a:t> salvos y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saben</a:t>
            </a:r>
            <a:r>
              <a:rPr lang="en-US" dirty="0"/>
              <a:t> que </a:t>
            </a:r>
            <a:r>
              <a:rPr lang="en-US" dirty="0" err="1"/>
              <a:t>estan</a:t>
            </a:r>
            <a:r>
              <a:rPr lang="en-US" dirty="0"/>
              <a:t> salvos</a:t>
            </a:r>
          </a:p>
          <a:p>
            <a:pPr marL="685800" lvl="1" indent="-228600">
              <a:buAutoNum type="arabicParenR"/>
            </a:pPr>
            <a:r>
              <a:rPr lang="en-US" dirty="0"/>
              <a:t>Y </a:t>
            </a:r>
            <a:r>
              <a:rPr lang="en-US" dirty="0" err="1"/>
              <a:t>los</a:t>
            </a:r>
            <a:r>
              <a:rPr lang="en-US" dirty="0"/>
              <a:t> que no </a:t>
            </a:r>
            <a:r>
              <a:rPr lang="en-US" dirty="0" err="1"/>
              <a:t>estan</a:t>
            </a:r>
            <a:r>
              <a:rPr lang="en-US" dirty="0"/>
              <a:t> salvos y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piensan</a:t>
            </a:r>
            <a:r>
              <a:rPr lang="en-US" dirty="0"/>
              <a:t> que </a:t>
            </a:r>
            <a:r>
              <a:rPr lang="en-US" dirty="0" err="1"/>
              <a:t>estan</a:t>
            </a:r>
            <a:r>
              <a:rPr lang="en-US" dirty="0"/>
              <a:t> salvos</a:t>
            </a:r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 err="1"/>
              <a:t>Tesis</a:t>
            </a:r>
            <a:r>
              <a:rPr lang="en-US" dirty="0"/>
              <a:t>: </a:t>
            </a:r>
            <a:r>
              <a:rPr lang="en-US" dirty="0" err="1"/>
              <a:t>Debido</a:t>
            </a:r>
            <a:r>
              <a:rPr lang="en-US" dirty="0"/>
              <a:t> 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verdad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encontramos</a:t>
            </a:r>
            <a:r>
              <a:rPr lang="en-US" dirty="0"/>
              <a:t> que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gente</a:t>
            </a:r>
            <a:r>
              <a:rPr lang="en-US" dirty="0"/>
              <a:t>, que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seguridad</a:t>
            </a:r>
            <a:r>
              <a:rPr lang="en-US" dirty="0"/>
              <a:t> de la </a:t>
            </a:r>
            <a:r>
              <a:rPr lang="en-US" dirty="0" err="1"/>
              <a:t>salvacion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que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ilegitima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Existe</a:t>
            </a:r>
            <a:r>
              <a:rPr lang="en-US" dirty="0"/>
              <a:t> que </a:t>
            </a:r>
            <a:r>
              <a:rPr lang="en-US" dirty="0" err="1"/>
              <a:t>gente</a:t>
            </a:r>
            <a:r>
              <a:rPr lang="en-US" dirty="0"/>
              <a:t> que </a:t>
            </a:r>
            <a:r>
              <a:rPr lang="en-US" dirty="0" err="1"/>
              <a:t>pensó</a:t>
            </a:r>
            <a:r>
              <a:rPr lang="en-US" dirty="0"/>
              <a:t> que lo que </a:t>
            </a:r>
            <a:r>
              <a:rPr lang="en-US" dirty="0" err="1"/>
              <a:t>hizo</a:t>
            </a:r>
            <a:r>
              <a:rPr lang="en-US" dirty="0"/>
              <a:t>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salvacion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Levantaron</a:t>
            </a:r>
            <a:r>
              <a:rPr lang="en-US" dirty="0"/>
              <a:t> la </a:t>
            </a:r>
            <a:r>
              <a:rPr lang="en-US" dirty="0" err="1"/>
              <a:t>mano</a:t>
            </a:r>
            <a:r>
              <a:rPr lang="en-US" dirty="0"/>
              <a:t> para </a:t>
            </a:r>
            <a:r>
              <a:rPr lang="en-US" dirty="0" err="1"/>
              <a:t>aceptar</a:t>
            </a:r>
            <a:r>
              <a:rPr lang="en-US" dirty="0"/>
              <a:t> a Cristo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Salvador</a:t>
            </a:r>
          </a:p>
          <a:p>
            <a:pPr lvl="1"/>
            <a:r>
              <a:rPr lang="en-US" dirty="0" err="1"/>
              <a:t>Pasaron</a:t>
            </a:r>
            <a:r>
              <a:rPr lang="en-US" dirty="0"/>
              <a:t> al </a:t>
            </a:r>
            <a:r>
              <a:rPr lang="en-US" dirty="0" err="1"/>
              <a:t>frente</a:t>
            </a:r>
            <a:r>
              <a:rPr lang="en-US" dirty="0"/>
              <a:t> y </a:t>
            </a:r>
            <a:r>
              <a:rPr lang="en-US" dirty="0" err="1"/>
              <a:t>oraron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ellos</a:t>
            </a:r>
            <a:endParaRPr lang="en-US" dirty="0"/>
          </a:p>
          <a:p>
            <a:pPr lvl="1"/>
            <a:r>
              <a:rPr lang="en-US" dirty="0" err="1"/>
              <a:t>Repitieron</a:t>
            </a:r>
            <a:r>
              <a:rPr lang="en-US" dirty="0"/>
              <a:t> la </a:t>
            </a:r>
            <a:r>
              <a:rPr lang="en-US" dirty="0" err="1"/>
              <a:t>oracion</a:t>
            </a:r>
            <a:r>
              <a:rPr lang="en-US" dirty="0"/>
              <a:t> del picador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Pero </a:t>
            </a:r>
            <a:r>
              <a:rPr lang="en-US" dirty="0" err="1"/>
              <a:t>recuerda</a:t>
            </a:r>
            <a:r>
              <a:rPr lang="en-US" dirty="0"/>
              <a:t> que Jesus no </a:t>
            </a:r>
            <a:r>
              <a:rPr lang="en-US" dirty="0" err="1"/>
              <a:t>advierte</a:t>
            </a:r>
            <a:r>
              <a:rPr lang="en-US" dirty="0"/>
              <a:t> </a:t>
            </a:r>
            <a:r>
              <a:rPr lang="en-US" dirty="0" err="1"/>
              <a:t>fuertemente</a:t>
            </a:r>
            <a:r>
              <a:rPr lang="en-US" dirty="0"/>
              <a:t> </a:t>
            </a:r>
            <a:r>
              <a:rPr lang="en-US" dirty="0" err="1"/>
              <a:t>diciendo</a:t>
            </a:r>
            <a:r>
              <a:rPr lang="en-US" dirty="0"/>
              <a:t>: “</a:t>
            </a:r>
            <a:r>
              <a:rPr lang="en-US" dirty="0" err="1"/>
              <a:t>muchos</a:t>
            </a:r>
            <a:r>
              <a:rPr lang="en-US" dirty="0"/>
              <a:t> me </a:t>
            </a:r>
            <a:r>
              <a:rPr lang="en-US" dirty="0" err="1"/>
              <a:t>diran</a:t>
            </a:r>
            <a:r>
              <a:rPr lang="en-US" dirty="0"/>
              <a:t> Senor, Senor….les dire, </a:t>
            </a:r>
            <a:r>
              <a:rPr lang="en-US" dirty="0" err="1"/>
              <a:t>Apartaos</a:t>
            </a:r>
            <a:r>
              <a:rPr lang="en-US" dirty="0"/>
              <a:t> de mi </a:t>
            </a:r>
            <a:r>
              <a:rPr lang="en-US" dirty="0" err="1"/>
              <a:t>hacedores</a:t>
            </a:r>
            <a:r>
              <a:rPr lang="en-US" dirty="0"/>
              <a:t> de </a:t>
            </a:r>
            <a:r>
              <a:rPr lang="en-US" dirty="0" err="1"/>
              <a:t>inquidad</a:t>
            </a:r>
            <a:r>
              <a:rPr lang="en-US" dirty="0"/>
              <a:t>…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conocí</a:t>
            </a:r>
            <a:r>
              <a:rPr lang="en-US" dirty="0"/>
              <a:t>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Entonces</a:t>
            </a:r>
            <a:r>
              <a:rPr lang="en-US" dirty="0"/>
              <a:t>, “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seguridad</a:t>
            </a:r>
            <a:r>
              <a:rPr lang="en-US" dirty="0"/>
              <a:t> falsa </a:t>
            </a:r>
            <a:r>
              <a:rPr lang="en-US" dirty="0" err="1"/>
              <a:t>acerca</a:t>
            </a:r>
            <a:r>
              <a:rPr lang="en-US" dirty="0"/>
              <a:t> de la </a:t>
            </a:r>
            <a:r>
              <a:rPr lang="en-US" dirty="0" err="1"/>
              <a:t>salvacion</a:t>
            </a:r>
            <a:r>
              <a:rPr lang="en-US" dirty="0"/>
              <a:t>”!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Necesitamos</a:t>
            </a:r>
            <a:r>
              <a:rPr lang="en-US" dirty="0"/>
              <a:t> </a:t>
            </a:r>
            <a:r>
              <a:rPr lang="en-US" dirty="0" err="1"/>
              <a:t>preguntarnos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Llenamos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?  </a:t>
            </a:r>
            <a:r>
              <a:rPr lang="en-US" dirty="0" err="1"/>
              <a:t>Lleno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? ….Cree </a:t>
            </a:r>
            <a:r>
              <a:rPr lang="en-US" dirty="0" err="1"/>
              <a:t>en</a:t>
            </a:r>
            <a:r>
              <a:rPr lang="en-US" dirty="0"/>
              <a:t> el Senor </a:t>
            </a:r>
            <a:r>
              <a:rPr lang="en-US" dirty="0" err="1"/>
              <a:t>Jesucristo</a:t>
            </a:r>
            <a:r>
              <a:rPr lang="en-US" dirty="0"/>
              <a:t> y </a:t>
            </a:r>
            <a:r>
              <a:rPr lang="en-US" dirty="0" err="1"/>
              <a:t>seras</a:t>
            </a:r>
            <a:r>
              <a:rPr lang="en-US" dirty="0"/>
              <a:t> salvo…</a:t>
            </a:r>
          </a:p>
          <a:p>
            <a:pPr lvl="1"/>
            <a:r>
              <a:rPr lang="en-US" dirty="0"/>
              <a:t>Como 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pecar</a:t>
            </a:r>
            <a:r>
              <a:rPr lang="en-US" dirty="0"/>
              <a:t> de la </a:t>
            </a:r>
            <a:r>
              <a:rPr lang="en-US" dirty="0" err="1"/>
              <a:t>manera</a:t>
            </a:r>
            <a:r>
              <a:rPr lang="en-US" dirty="0"/>
              <a:t> que </a:t>
            </a:r>
            <a:r>
              <a:rPr lang="en-US" dirty="0" err="1"/>
              <a:t>peco</a:t>
            </a:r>
            <a:r>
              <a:rPr lang="en-US" dirty="0"/>
              <a:t> y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con la </a:t>
            </a:r>
            <a:r>
              <a:rPr lang="en-US" dirty="0" err="1"/>
              <a:t>salvacion</a:t>
            </a:r>
            <a:r>
              <a:rPr lang="en-US" dirty="0"/>
              <a:t>?!!!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 pastor le </a:t>
            </a:r>
            <a:r>
              <a:rPr lang="en-US" dirty="0" err="1"/>
              <a:t>preguntó</a:t>
            </a:r>
            <a:r>
              <a:rPr lang="en-US" dirty="0"/>
              <a:t> a </a:t>
            </a:r>
            <a:r>
              <a:rPr lang="en-US" dirty="0" err="1"/>
              <a:t>alguien</a:t>
            </a:r>
            <a:r>
              <a:rPr lang="en-US" dirty="0"/>
              <a:t>:</a:t>
            </a:r>
          </a:p>
          <a:p>
            <a:r>
              <a:rPr lang="en-US" dirty="0"/>
              <a:t>	</a:t>
            </a:r>
            <a:r>
              <a:rPr lang="en-US" dirty="0" err="1"/>
              <a:t>Amas</a:t>
            </a:r>
            <a:r>
              <a:rPr lang="en-US" dirty="0"/>
              <a:t> a Jesus </a:t>
            </a:r>
            <a:r>
              <a:rPr lang="en-US" dirty="0" err="1"/>
              <a:t>perfectamente</a:t>
            </a:r>
            <a:r>
              <a:rPr lang="en-US" dirty="0"/>
              <a:t>? No</a:t>
            </a:r>
          </a:p>
          <a:p>
            <a:r>
              <a:rPr lang="en-US" dirty="0"/>
              <a:t>	Lo </a:t>
            </a:r>
            <a:r>
              <a:rPr lang="en-US" dirty="0" err="1"/>
              <a:t>amas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deberias</a:t>
            </a:r>
            <a:r>
              <a:rPr lang="en-US" dirty="0"/>
              <a:t> </a:t>
            </a:r>
            <a:r>
              <a:rPr lang="en-US" dirty="0" err="1"/>
              <a:t>amarlo</a:t>
            </a:r>
            <a:r>
              <a:rPr lang="en-US" dirty="0"/>
              <a:t>? No</a:t>
            </a:r>
          </a:p>
          <a:p>
            <a:r>
              <a:rPr lang="en-US" dirty="0"/>
              <a:t>	Lo </a:t>
            </a:r>
            <a:r>
              <a:rPr lang="en-US" dirty="0" err="1"/>
              <a:t>amas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? Si	Si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respues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“Si” </a:t>
            </a:r>
            <a:r>
              <a:rPr lang="en-US" dirty="0" err="1"/>
              <a:t>entonces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 err="1"/>
              <a:t>Sos</a:t>
            </a:r>
            <a:r>
              <a:rPr lang="en-US" dirty="0"/>
              <a:t> un ‘</a:t>
            </a:r>
            <a:r>
              <a:rPr lang="en-US" dirty="0" err="1"/>
              <a:t>regenerado</a:t>
            </a:r>
            <a:r>
              <a:rPr lang="en-US" dirty="0"/>
              <a:t>’ ---</a:t>
            </a:r>
            <a:r>
              <a:rPr lang="en-US" dirty="0" err="1"/>
              <a:t>tené</a:t>
            </a:r>
            <a:r>
              <a:rPr lang="en-US" dirty="0"/>
              <a:t> </a:t>
            </a:r>
            <a:r>
              <a:rPr lang="en-US" dirty="0" err="1"/>
              <a:t>fe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---</a:t>
            </a:r>
            <a:r>
              <a:rPr lang="en-US" dirty="0" err="1"/>
              <a:t>estas</a:t>
            </a:r>
            <a:r>
              <a:rPr lang="en-US" dirty="0"/>
              <a:t> entre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elegidos</a:t>
            </a:r>
            <a:r>
              <a:rPr lang="en-US" dirty="0"/>
              <a:t>---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salvacion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complete!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Cristo le </a:t>
            </a:r>
            <a:r>
              <a:rPr lang="en-US" dirty="0" err="1"/>
              <a:t>dijo</a:t>
            </a:r>
            <a:r>
              <a:rPr lang="en-US" dirty="0"/>
              <a:t> a Judas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aposento</a:t>
            </a:r>
            <a:r>
              <a:rPr lang="en-US" dirty="0"/>
              <a:t> alto: “Lo que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, </a:t>
            </a:r>
            <a:r>
              <a:rPr lang="en-US" dirty="0" err="1"/>
              <a:t>hazlo</a:t>
            </a:r>
            <a:r>
              <a:rPr lang="en-US" dirty="0"/>
              <a:t> pronto”! </a:t>
            </a:r>
          </a:p>
          <a:p>
            <a:endParaRPr lang="en-US" dirty="0"/>
          </a:p>
          <a:p>
            <a:r>
              <a:rPr lang="en-US" dirty="0"/>
              <a:t>	A Pedro, Cristo le </a:t>
            </a:r>
            <a:r>
              <a:rPr lang="en-US" dirty="0" err="1"/>
              <a:t>dijo</a:t>
            </a:r>
            <a:r>
              <a:rPr lang="en-US" dirty="0"/>
              <a:t>: “Pedro me </a:t>
            </a:r>
            <a:r>
              <a:rPr lang="en-US" dirty="0" err="1"/>
              <a:t>negaras</a:t>
            </a:r>
            <a:r>
              <a:rPr lang="en-US" dirty="0"/>
              <a:t> 3 </a:t>
            </a:r>
            <a:r>
              <a:rPr lang="en-US" dirty="0" err="1"/>
              <a:t>veces</a:t>
            </a:r>
            <a:r>
              <a:rPr lang="en-US" dirty="0"/>
              <a:t>….</a:t>
            </a:r>
          </a:p>
          <a:p>
            <a:r>
              <a:rPr lang="en-US" dirty="0"/>
              <a:t>		Pedro le </a:t>
            </a:r>
            <a:r>
              <a:rPr lang="en-US" dirty="0" err="1"/>
              <a:t>dijo</a:t>
            </a:r>
            <a:r>
              <a:rPr lang="en-US" dirty="0"/>
              <a:t>: “No!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crees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!!”</a:t>
            </a:r>
          </a:p>
          <a:p>
            <a:endParaRPr lang="en-US" dirty="0"/>
          </a:p>
          <a:p>
            <a:r>
              <a:rPr lang="en-US" dirty="0"/>
              <a:t>		”Pedro, </a:t>
            </a:r>
            <a:r>
              <a:rPr lang="en-US" dirty="0" err="1"/>
              <a:t>satanas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ha </a:t>
            </a:r>
            <a:r>
              <a:rPr lang="en-US" dirty="0" err="1"/>
              <a:t>pedido</a:t>
            </a:r>
            <a:r>
              <a:rPr lang="en-US" dirty="0"/>
              <a:t> para </a:t>
            </a:r>
            <a:r>
              <a:rPr lang="en-US" dirty="0" err="1"/>
              <a:t>zarandearte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al </a:t>
            </a:r>
            <a:r>
              <a:rPr lang="en-US" dirty="0" err="1"/>
              <a:t>trigo</a:t>
            </a:r>
            <a:r>
              <a:rPr lang="en-US" dirty="0"/>
              <a:t>!! </a:t>
            </a:r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 yo he rogado por ti, que tu fe no falte; y tú, una vez vuelto, confirma a tus hermanos.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Cuando</a:t>
            </a:r>
            <a:r>
              <a:rPr lang="en-US" dirty="0"/>
              <a:t> El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nosotros</a:t>
            </a:r>
            <a:r>
              <a:rPr lang="en-US" dirty="0"/>
              <a:t> no hay </a:t>
            </a:r>
            <a:r>
              <a:rPr lang="en-US" dirty="0" err="1"/>
              <a:t>duda</a:t>
            </a:r>
            <a:r>
              <a:rPr lang="en-US" dirty="0"/>
              <a:t> que “Nos </a:t>
            </a:r>
            <a:r>
              <a:rPr lang="en-US" dirty="0" err="1"/>
              <a:t>Volveremos</a:t>
            </a:r>
            <a:r>
              <a:rPr lang="en-US" dirty="0"/>
              <a:t>” </a:t>
            </a:r>
          </a:p>
          <a:p>
            <a:endParaRPr lang="en-US" dirty="0"/>
          </a:p>
          <a:p>
            <a:r>
              <a:rPr lang="en-US" dirty="0" err="1"/>
              <a:t>Caemos</a:t>
            </a:r>
            <a:r>
              <a:rPr lang="en-US" dirty="0"/>
              <a:t> de la </a:t>
            </a:r>
            <a:r>
              <a:rPr lang="en-US" dirty="0" err="1"/>
              <a:t>gracia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“</a:t>
            </a:r>
            <a:r>
              <a:rPr lang="en-US" dirty="0" err="1"/>
              <a:t>caida</a:t>
            </a:r>
            <a:r>
              <a:rPr lang="en-US" dirty="0"/>
              <a:t> final”!</a:t>
            </a:r>
          </a:p>
          <a:p>
            <a:endParaRPr lang="en-US" dirty="0"/>
          </a:p>
          <a:p>
            <a:r>
              <a:rPr lang="en-US" dirty="0"/>
              <a:t>Y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preservados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SALVADOR,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muestra</a:t>
            </a:r>
            <a:r>
              <a:rPr lang="en-US" dirty="0"/>
              <a:t> NUESTRA SEGURIDAD de la SALVACION!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323847"/>
            <a:ext cx="65074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895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6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977035"/>
            <a:ext cx="10600347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7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9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50976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74598"/>
            <a:ext cx="10371669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9439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611" y="80772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302133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24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03"/>
            <a:ext cx="103663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7"/>
            <a:ext cx="1036481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8885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9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391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2904068"/>
            <a:ext cx="34137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4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509312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2331720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4796104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0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2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0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2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746126"/>
            <a:ext cx="8370713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2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5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5"/>
            <a:ext cx="1060704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3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194560"/>
            <a:ext cx="5214105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2194560"/>
            <a:ext cx="5210053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0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50392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132668"/>
            <a:ext cx="521410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4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3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7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2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543430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79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543430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0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0392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94560"/>
            <a:ext cx="1060704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356352"/>
            <a:ext cx="284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55847"/>
            <a:ext cx="757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63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CE62-5A66-8645-A390-23010FE93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2209805"/>
            <a:ext cx="9564624" cy="952901"/>
          </a:xfrm>
        </p:spPr>
        <p:txBody>
          <a:bodyPr>
            <a:normAutofit/>
          </a:bodyPr>
          <a:lstStyle/>
          <a:p>
            <a:r>
              <a:rPr lang="en-US" sz="4400" dirty="0"/>
              <a:t>La </a:t>
            </a:r>
            <a:r>
              <a:rPr lang="en-US" sz="4400" dirty="0" err="1"/>
              <a:t>seguridad</a:t>
            </a:r>
            <a:r>
              <a:rPr lang="en-US" sz="4400" dirty="0"/>
              <a:t> de la </a:t>
            </a:r>
            <a:r>
              <a:rPr lang="en-US" sz="4400" dirty="0" err="1"/>
              <a:t>salvacion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D106C-92F5-504D-AECB-422F580D5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3462529"/>
            <a:ext cx="7086600" cy="1186369"/>
          </a:xfrm>
        </p:spPr>
        <p:txBody>
          <a:bodyPr>
            <a:noAutofit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eleccion</a:t>
            </a:r>
            <a:r>
              <a:rPr lang="en-US" sz="3600" dirty="0"/>
              <a:t> </a:t>
            </a:r>
            <a:r>
              <a:rPr lang="en-US" sz="3600" dirty="0" err="1"/>
              <a:t>es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Cristo</a:t>
            </a:r>
          </a:p>
          <a:p>
            <a:r>
              <a:rPr lang="en-US" sz="3600" dirty="0" err="1"/>
              <a:t>Romanos</a:t>
            </a:r>
            <a:r>
              <a:rPr lang="en-US" sz="3600" dirty="0"/>
              <a:t> 10:9-10</a:t>
            </a:r>
          </a:p>
        </p:txBody>
      </p:sp>
    </p:spTree>
    <p:extLst>
      <p:ext uri="{BB962C8B-B14F-4D97-AF65-F5344CB8AC3E}">
        <p14:creationId xmlns:p14="http://schemas.microsoft.com/office/powerpoint/2010/main" val="83484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8334-9E9A-3441-8F6B-D9ADE15BA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519" y="1061559"/>
            <a:ext cx="9220962" cy="4734881"/>
          </a:xfrm>
        </p:spPr>
        <p:txBody>
          <a:bodyPr>
            <a:noAutofit/>
          </a:bodyPr>
          <a:lstStyle/>
          <a:p>
            <a:r>
              <a:rPr lang="es-ES" sz="4400" b="1" baseline="30000" dirty="0"/>
              <a:t>9 </a:t>
            </a:r>
            <a:r>
              <a:rPr lang="es-ES" sz="4400" dirty="0"/>
              <a:t>que si confesares con tu boca que Jesús es el Señor, y creyeres en tu corazón que Dios le levantó de los muertos, serás salvo. </a:t>
            </a:r>
          </a:p>
          <a:p>
            <a:r>
              <a:rPr lang="es-ES" sz="4400" b="1" baseline="30000" dirty="0"/>
              <a:t>10 </a:t>
            </a:r>
            <a:r>
              <a:rPr lang="es-ES" sz="4400" dirty="0"/>
              <a:t>Porque con el corazón se cree para justicia, pero con la boca se confiesa para salvación.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77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6E98-E43C-7244-B294-F22751AB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introduccion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B289-DECA-894E-9E93-299C0B91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503171"/>
            <a:ext cx="8115300" cy="1097280"/>
          </a:xfrm>
        </p:spPr>
        <p:txBody>
          <a:bodyPr>
            <a:normAutofit/>
          </a:bodyPr>
          <a:lstStyle/>
          <a:p>
            <a:r>
              <a:rPr lang="en-US" sz="3600" dirty="0"/>
              <a:t>COMO PUEDO SABER SI ESTOY ENTRE LOS ELEGIDOS?</a:t>
            </a:r>
          </a:p>
        </p:txBody>
      </p:sp>
    </p:spTree>
    <p:extLst>
      <p:ext uri="{BB962C8B-B14F-4D97-AF65-F5344CB8AC3E}">
        <p14:creationId xmlns:p14="http://schemas.microsoft.com/office/powerpoint/2010/main" val="252321690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538F-A528-2741-BB58-15558B5C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1365146"/>
            <a:ext cx="8769858" cy="115859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r>
              <a:rPr lang="en-US" dirty="0" err="1"/>
              <a:t>i</a:t>
            </a:r>
            <a:r>
              <a:rPr lang="en-US" dirty="0"/>
              <a:t>. La </a:t>
            </a:r>
            <a:r>
              <a:rPr lang="en-US" dirty="0" err="1"/>
              <a:t>salvacion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requisitos</a:t>
            </a:r>
            <a:endParaRPr lang="en-US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A86C8A65-432B-2D4F-A271-89C5A66B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70" y="2674124"/>
            <a:ext cx="8400526" cy="35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2ADC-E6F6-0446-88EC-7BD0798B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16" y="1362180"/>
            <a:ext cx="4615092" cy="2880636"/>
          </a:xfrm>
          <a:noFill/>
          <a:ln w="19050">
            <a:noFill/>
            <a:prstDash val="dash"/>
          </a:ln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800" dirty="0"/>
              <a:t>ii. Saber que es </a:t>
            </a:r>
            <a:r>
              <a:rPr lang="en-US" sz="4800" dirty="0" err="1"/>
              <a:t>salvacion</a:t>
            </a:r>
            <a:r>
              <a:rPr lang="en-US" sz="4800" dirty="0"/>
              <a:t> y lo que </a:t>
            </a:r>
            <a:r>
              <a:rPr lang="en-US" sz="4800" dirty="0" err="1"/>
              <a:t>ella</a:t>
            </a:r>
            <a:r>
              <a:rPr lang="en-US" sz="4800" dirty="0"/>
              <a:t> </a:t>
            </a:r>
            <a:r>
              <a:rPr lang="en-US" sz="4800" dirty="0" err="1"/>
              <a:t>requiere</a:t>
            </a:r>
            <a:endParaRPr lang="en-US" sz="4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845B1A1-D7C8-A744-8794-76DCDC7DA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5" r="18379"/>
          <a:stretch/>
        </p:blipFill>
        <p:spPr>
          <a:xfrm>
            <a:off x="1523996" y="857258"/>
            <a:ext cx="3836687" cy="56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778A-E549-DB42-8672-875F51CE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12" y="1124436"/>
            <a:ext cx="5364900" cy="3941340"/>
          </a:xfrm>
          <a:noFill/>
          <a:ln w="19050">
            <a:noFill/>
            <a:prstDash val="dash"/>
          </a:ln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400" dirty="0"/>
              <a:t>iii. </a:t>
            </a:r>
            <a:r>
              <a:rPr lang="en-US" sz="4400" dirty="0" err="1"/>
              <a:t>Entender</a:t>
            </a:r>
            <a:r>
              <a:rPr lang="en-US" sz="4400" dirty="0"/>
              <a:t> </a:t>
            </a:r>
            <a:r>
              <a:rPr lang="en-US" sz="4400" dirty="0" err="1"/>
              <a:t>quien</a:t>
            </a:r>
            <a:r>
              <a:rPr lang="en-US" sz="4400" dirty="0"/>
              <a:t> </a:t>
            </a:r>
            <a:r>
              <a:rPr lang="en-US" sz="4400" dirty="0" err="1"/>
              <a:t>nos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 err="1"/>
              <a:t>salva</a:t>
            </a:r>
            <a:r>
              <a:rPr lang="en-US" sz="4400" dirty="0"/>
              <a:t> y </a:t>
            </a:r>
            <a:r>
              <a:rPr lang="en-US" sz="4400" dirty="0" err="1"/>
              <a:t>como</a:t>
            </a:r>
            <a:r>
              <a:rPr lang="en-US" sz="4400" dirty="0"/>
              <a:t> </a:t>
            </a:r>
            <a:r>
              <a:rPr lang="en-US" sz="4400" dirty="0" err="1"/>
              <a:t>nos</a:t>
            </a:r>
            <a:r>
              <a:rPr lang="en-US" sz="4400" dirty="0"/>
              <a:t> </a:t>
            </a:r>
            <a:r>
              <a:rPr lang="en-US" sz="4400" dirty="0" err="1"/>
              <a:t>salva</a:t>
            </a:r>
            <a:endParaRPr lang="en-US" sz="44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D3FB50F-6C54-8C49-B6E4-E1C2A4464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8" r="15336"/>
          <a:stretch/>
        </p:blipFill>
        <p:spPr>
          <a:xfrm>
            <a:off x="1523997" y="857258"/>
            <a:ext cx="4072504" cy="60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3AC0-B2FA-9A44-AB5F-E2EB7111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710684"/>
            <a:ext cx="9275826" cy="1084625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l"/>
            <a:r>
              <a:rPr lang="en-US" sz="4400" dirty="0"/>
              <a:t>   PEDRO                   Y               JUDAS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1EE9A84-9601-AB4F-84B6-DEF2C20CB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7357"/>
          <a:stretch/>
        </p:blipFill>
        <p:spPr>
          <a:xfrm>
            <a:off x="694298" y="1237951"/>
            <a:ext cx="10803404" cy="34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870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BE1C-4632-6246-BCBB-A4979673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608" y="635946"/>
            <a:ext cx="4242167" cy="881958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6CD2BA-8093-4C35-BE35-A2D4A0619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157279"/>
              </p:ext>
            </p:extLst>
          </p:nvPr>
        </p:nvGraphicFramePr>
        <p:xfrm>
          <a:off x="1933575" y="1719072"/>
          <a:ext cx="8324850" cy="480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123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209</TotalTime>
  <Words>369</Words>
  <Application>Microsoft Office PowerPoint</Application>
  <PresentationFormat>Widescreen</PresentationFormat>
  <Paragraphs>57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La seguridad de la salvacion</vt:lpstr>
      <vt:lpstr>PowerPoint Presentation</vt:lpstr>
      <vt:lpstr>introduccion</vt:lpstr>
      <vt:lpstr>i. La salvacion tiene requisitos</vt:lpstr>
      <vt:lpstr>ii. Saber que es salvacion y lo que ella requiere</vt:lpstr>
      <vt:lpstr>iii. Entender quien nos  salva y como nos salva</vt:lpstr>
      <vt:lpstr>   PEDRO                   Y               JUDAS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seguridad de la salvacion</dc:title>
  <dc:creator>Centeno, Freddy</dc:creator>
  <cp:lastModifiedBy>Church</cp:lastModifiedBy>
  <cp:revision>4</cp:revision>
  <dcterms:created xsi:type="dcterms:W3CDTF">2019-03-02T04:33:19Z</dcterms:created>
  <dcterms:modified xsi:type="dcterms:W3CDTF">2019-03-03T20:08:09Z</dcterms:modified>
</cp:coreProperties>
</file>