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7" r:id="rId1"/>
  </p:sldMasterIdLst>
  <p:notesMasterIdLst>
    <p:notesMasterId r:id="rId11"/>
  </p:notesMasterIdLst>
  <p:sldIdLst>
    <p:sldId id="256" r:id="rId2"/>
    <p:sldId id="268" r:id="rId3"/>
    <p:sldId id="269" r:id="rId4"/>
    <p:sldId id="258" r:id="rId5"/>
    <p:sldId id="259" r:id="rId6"/>
    <p:sldId id="264" r:id="rId7"/>
    <p:sldId id="260" r:id="rId8"/>
    <p:sldId id="266" r:id="rId9"/>
    <p:sldId id="261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6728"/>
  </p:normalViewPr>
  <p:slideViewPr>
    <p:cSldViewPr snapToGrid="0" snapToObjects="1">
      <p:cViewPr varScale="1">
        <p:scale>
          <a:sx n="48" d="100"/>
          <a:sy n="48" d="100"/>
        </p:scale>
        <p:origin x="155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584EA5-9F07-A845-9671-18379CEE2653}" type="datetimeFigureOut">
              <a:rPr lang="en-US" smtClean="0"/>
              <a:t>4/14/2019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FBDE4E-7603-9549-8FF6-EE82F2371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058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FBDE4E-7603-9549-8FF6-EE82F23715F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8144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FBDE4E-7603-9549-8FF6-EE82F23715F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0182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FBDE4E-7603-9549-8FF6-EE82F23715F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6997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FBDE4E-7603-9549-8FF6-EE82F23715F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8507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FBDE4E-7603-9549-8FF6-EE82F23715F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9576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FBDE4E-7603-9549-8FF6-EE82F23715F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3600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FBDE4E-7603-9549-8FF6-EE82F23715F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953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4/14/2019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540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658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4/14/2019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8468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4/14/2019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740910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4/14/2019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6952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6803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3468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1891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4/14/2019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460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238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4/14/2019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3567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72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294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24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605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421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680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4/14/2019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5376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D8D4D9A-A650-0B4E-BCB8-82D38C68EB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38350" y="4698999"/>
            <a:ext cx="8115300" cy="821268"/>
          </a:xfrm>
        </p:spPr>
        <p:txBody>
          <a:bodyPr>
            <a:normAutofit/>
          </a:bodyPr>
          <a:lstStyle/>
          <a:p>
            <a:r>
              <a:rPr lang="en-US" sz="3800" dirty="0"/>
              <a:t>La </a:t>
            </a:r>
            <a:r>
              <a:rPr lang="en-US" sz="3800" dirty="0" err="1"/>
              <a:t>fe</a:t>
            </a:r>
            <a:r>
              <a:rPr lang="en-US" sz="3800" dirty="0"/>
              <a:t> que </a:t>
            </a:r>
            <a:r>
              <a:rPr lang="en-US" sz="3800" dirty="0" err="1"/>
              <a:t>vence</a:t>
            </a:r>
            <a:r>
              <a:rPr lang="en-US" sz="3800" dirty="0"/>
              <a:t> al </a:t>
            </a:r>
            <a:r>
              <a:rPr lang="en-US" sz="3800" dirty="0" err="1"/>
              <a:t>mundo</a:t>
            </a:r>
            <a:endParaRPr lang="en-US" sz="3800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AA22FDCE-0475-E748-BBDB-710823BD05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38350" y="5520267"/>
            <a:ext cx="8115300" cy="694266"/>
          </a:xfrm>
        </p:spPr>
        <p:txBody>
          <a:bodyPr>
            <a:normAutofit/>
          </a:bodyPr>
          <a:lstStyle/>
          <a:p>
            <a:r>
              <a:rPr lang="en-US" sz="3200" dirty="0"/>
              <a:t>Como </a:t>
            </a:r>
            <a:r>
              <a:rPr lang="en-US" sz="3200" dirty="0" err="1"/>
              <a:t>vencer</a:t>
            </a:r>
            <a:r>
              <a:rPr lang="en-US" sz="3200" dirty="0"/>
              <a:t> al </a:t>
            </a:r>
            <a:r>
              <a:rPr lang="en-US" sz="3200" dirty="0" err="1"/>
              <a:t>mundo</a:t>
            </a:r>
            <a:endParaRPr lang="en-US" sz="32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E82EAD9-C7A5-D040-BCA8-746D52F1FF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2766" b="20088"/>
          <a:stretch/>
        </p:blipFill>
        <p:spPr>
          <a:xfrm>
            <a:off x="238540" y="712835"/>
            <a:ext cx="11728174" cy="3478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845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DE35D46-BC77-DE45-BA14-2599F41290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0000"/>
            <a:extLst/>
          </a:blip>
          <a:srcRect l="3214" r="11120" b="1"/>
          <a:stretch/>
        </p:blipFill>
        <p:spPr>
          <a:xfrm>
            <a:off x="0" y="10"/>
            <a:ext cx="1219200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176636F-7A31-6746-9A3A-0DF5A7BBE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3550" y="677287"/>
            <a:ext cx="4362450" cy="1293028"/>
          </a:xfrm>
        </p:spPr>
        <p:txBody>
          <a:bodyPr>
            <a:normAutofit/>
          </a:bodyPr>
          <a:lstStyle/>
          <a:p>
            <a:r>
              <a:rPr lang="en-US" dirty="0" err="1"/>
              <a:t>Proposicion</a:t>
            </a:r>
            <a:r>
              <a:rPr lang="en-US" dirty="0"/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C0FC85-200C-D04F-BD26-07840C988E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9432" y="1970316"/>
            <a:ext cx="8194221" cy="4755832"/>
          </a:xfrm>
        </p:spPr>
        <p:txBody>
          <a:bodyPr>
            <a:noAutofit/>
          </a:bodyPr>
          <a:lstStyle/>
          <a:p>
            <a:r>
              <a:rPr lang="en-US" sz="3600" dirty="0"/>
              <a:t>Podemos </a:t>
            </a:r>
            <a:r>
              <a:rPr lang="en-US" sz="3600" dirty="0" err="1"/>
              <a:t>vences</a:t>
            </a:r>
            <a:r>
              <a:rPr lang="en-US" sz="3600" dirty="0"/>
              <a:t> al </a:t>
            </a:r>
            <a:r>
              <a:rPr lang="en-US" sz="3600" dirty="0" err="1"/>
              <a:t>mundo</a:t>
            </a:r>
            <a:r>
              <a:rPr lang="en-US" sz="3600" dirty="0"/>
              <a:t> </a:t>
            </a:r>
            <a:r>
              <a:rPr lang="en-US" sz="3600" dirty="0" err="1"/>
              <a:t>porque</a:t>
            </a:r>
            <a:r>
              <a:rPr lang="en-US" sz="3600" dirty="0"/>
              <a:t>…</a:t>
            </a:r>
          </a:p>
          <a:p>
            <a:r>
              <a:rPr lang="en-US" sz="3600" dirty="0"/>
              <a:t>Dios </a:t>
            </a:r>
            <a:r>
              <a:rPr lang="en-US" sz="3600" dirty="0" err="1"/>
              <a:t>nos</a:t>
            </a:r>
            <a:r>
              <a:rPr lang="en-US" sz="3600" dirty="0"/>
              <a:t> ha dado el </a:t>
            </a:r>
            <a:r>
              <a:rPr lang="en-US" sz="3600" dirty="0" err="1"/>
              <a:t>poder</a:t>
            </a:r>
            <a:endParaRPr lang="en-US" sz="3600" dirty="0"/>
          </a:p>
          <a:p>
            <a:r>
              <a:rPr lang="en-US" sz="3600" dirty="0"/>
              <a:t>La </a:t>
            </a:r>
            <a:r>
              <a:rPr lang="en-US" sz="3600" dirty="0" err="1"/>
              <a:t>fe</a:t>
            </a:r>
            <a:r>
              <a:rPr lang="en-US" sz="3600" dirty="0"/>
              <a:t> </a:t>
            </a:r>
            <a:r>
              <a:rPr lang="en-US" sz="3600" dirty="0" err="1"/>
              <a:t>nos</a:t>
            </a:r>
            <a:r>
              <a:rPr lang="en-US" sz="3600" dirty="0"/>
              <a:t> da la Victoria</a:t>
            </a:r>
          </a:p>
          <a:p>
            <a:r>
              <a:rPr lang="en-US" sz="3600" dirty="0"/>
              <a:t>El </a:t>
            </a:r>
            <a:r>
              <a:rPr lang="en-US" sz="3600" dirty="0" err="1"/>
              <a:t>mundo</a:t>
            </a:r>
            <a:r>
              <a:rPr lang="en-US" sz="3600" dirty="0"/>
              <a:t> </a:t>
            </a:r>
            <a:r>
              <a:rPr lang="en-US" sz="3600" dirty="0" err="1"/>
              <a:t>nos</a:t>
            </a:r>
            <a:r>
              <a:rPr lang="en-US" sz="3600" dirty="0"/>
              <a:t> </a:t>
            </a:r>
            <a:r>
              <a:rPr lang="en-US" sz="3600" dirty="0" err="1"/>
              <a:t>muestra</a:t>
            </a:r>
            <a:r>
              <a:rPr lang="en-US" sz="3600" dirty="0"/>
              <a:t> la alternative</a:t>
            </a:r>
          </a:p>
          <a:p>
            <a:r>
              <a:rPr lang="en-US" sz="3600" dirty="0"/>
              <a:t>Los </a:t>
            </a:r>
            <a:r>
              <a:rPr lang="en-US" sz="3600" dirty="0" err="1"/>
              <a:t>resultados</a:t>
            </a:r>
            <a:r>
              <a:rPr lang="en-US" sz="3600" dirty="0"/>
              <a:t> </a:t>
            </a:r>
            <a:r>
              <a:rPr lang="en-US" sz="3600" dirty="0" err="1"/>
              <a:t>nos</a:t>
            </a:r>
            <a:r>
              <a:rPr lang="en-US" sz="3600" dirty="0"/>
              <a:t> </a:t>
            </a:r>
            <a:r>
              <a:rPr lang="en-US" sz="3600" dirty="0" err="1"/>
              <a:t>dan</a:t>
            </a:r>
            <a:r>
              <a:rPr lang="en-US" sz="3600" dirty="0"/>
              <a:t> la </a:t>
            </a:r>
            <a:r>
              <a:rPr lang="en-US" sz="3600" dirty="0" err="1"/>
              <a:t>motivacion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88694177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A037C-FBA4-E748-BE52-C67057060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8820" y="764373"/>
            <a:ext cx="5124450" cy="71587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OBJETIVO: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50213D-737E-2445-8FA6-0C8C4F4551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9657" y="4064742"/>
            <a:ext cx="7537646" cy="263423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4000" dirty="0" err="1"/>
              <a:t>Reconocer</a:t>
            </a:r>
            <a:r>
              <a:rPr lang="en-US" sz="4000" dirty="0"/>
              <a:t> que el </a:t>
            </a:r>
            <a:r>
              <a:rPr lang="en-US" sz="4000" dirty="0" err="1"/>
              <a:t>poder</a:t>
            </a:r>
            <a:r>
              <a:rPr lang="en-US" sz="4000" dirty="0"/>
              <a:t> </a:t>
            </a:r>
            <a:r>
              <a:rPr lang="en-US" sz="4000" dirty="0" err="1"/>
              <a:t>esta</a:t>
            </a:r>
            <a:r>
              <a:rPr lang="en-US" sz="4000" dirty="0"/>
              <a:t> </a:t>
            </a:r>
            <a:r>
              <a:rPr lang="en-US" sz="4000" dirty="0" err="1"/>
              <a:t>en</a:t>
            </a:r>
            <a:r>
              <a:rPr lang="en-US" sz="4000" dirty="0"/>
              <a:t> </a:t>
            </a:r>
            <a:r>
              <a:rPr lang="en-US" sz="4000" dirty="0" err="1"/>
              <a:t>su</a:t>
            </a:r>
            <a:r>
              <a:rPr lang="en-US" sz="4000" dirty="0"/>
              <a:t> Palabra</a:t>
            </a:r>
          </a:p>
          <a:p>
            <a:r>
              <a:rPr lang="en-US" sz="4000" dirty="0" err="1"/>
              <a:t>Desistir</a:t>
            </a:r>
            <a:r>
              <a:rPr lang="en-US" sz="4000" dirty="0"/>
              <a:t> al </a:t>
            </a:r>
            <a:r>
              <a:rPr lang="en-US" sz="4000" dirty="0" err="1"/>
              <a:t>deseo</a:t>
            </a:r>
            <a:r>
              <a:rPr lang="en-US" sz="4000" dirty="0"/>
              <a:t> de </a:t>
            </a:r>
            <a:r>
              <a:rPr lang="en-US" sz="4000" dirty="0" err="1"/>
              <a:t>ser</a:t>
            </a:r>
            <a:r>
              <a:rPr lang="en-US" sz="4000" dirty="0"/>
              <a:t> </a:t>
            </a:r>
            <a:r>
              <a:rPr lang="en-US" sz="4000" dirty="0" err="1"/>
              <a:t>como</a:t>
            </a:r>
            <a:r>
              <a:rPr lang="en-US" sz="4000" dirty="0"/>
              <a:t> el </a:t>
            </a:r>
            <a:r>
              <a:rPr lang="en-US" sz="4000" dirty="0" err="1"/>
              <a:t>mundo</a:t>
            </a:r>
            <a:endParaRPr lang="en-US" sz="4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99CE46-7C07-A941-A5E0-4337E503CC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125" r="-2" b="3490"/>
          <a:stretch/>
        </p:blipFill>
        <p:spPr>
          <a:xfrm>
            <a:off x="2699656" y="1654630"/>
            <a:ext cx="7537647" cy="2028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0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00FBC56-F77F-8843-9C11-BF027A852F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0000"/>
            <a:extLst/>
          </a:blip>
          <a:srcRect t="332"/>
          <a:stretch/>
        </p:blipFill>
        <p:spPr>
          <a:xfrm>
            <a:off x="0" y="10"/>
            <a:ext cx="1219200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2866E98-E43C-7244-B294-F22751ABF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5700" y="764373"/>
            <a:ext cx="6457950" cy="129302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introduccion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14B289-DECA-894E-9E93-299C0B9130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0139" y="2246243"/>
            <a:ext cx="9104243" cy="445273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4400" dirty="0"/>
              <a:t>JUAN 16:33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s-ES" sz="4400" dirty="0"/>
              <a:t>Estas cosas os he hablado para que en mí tengáis paz. En el mundo tendréis aflicción; pero confiad, yo he vencido al mundo.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5232169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3F0913A-664C-494B-AB98-163F501FFCB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0"/>
            <a:extLst/>
          </a:blip>
          <a:srcRect t="4153"/>
          <a:stretch/>
        </p:blipFill>
        <p:spPr>
          <a:xfrm>
            <a:off x="0" y="10"/>
            <a:ext cx="12192000" cy="68579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F77CC8D-A397-7B4A-AFFC-0480EC0BA877}"/>
              </a:ext>
            </a:extLst>
          </p:cNvPr>
          <p:cNvSpPr txBox="1"/>
          <p:nvPr/>
        </p:nvSpPr>
        <p:spPr>
          <a:xfrm>
            <a:off x="2220686" y="1570302"/>
            <a:ext cx="7658100" cy="18250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cap="all" dirty="0">
                <a:latin typeface="+mj-lt"/>
                <a:ea typeface="+mj-ea"/>
                <a:cs typeface="+mj-cs"/>
              </a:rPr>
              <a:t>I. DIOS NOS DA EL PODER</a:t>
            </a:r>
          </a:p>
        </p:txBody>
      </p:sp>
    </p:spTree>
    <p:extLst>
      <p:ext uri="{BB962C8B-B14F-4D97-AF65-F5344CB8AC3E}">
        <p14:creationId xmlns:p14="http://schemas.microsoft.com/office/powerpoint/2010/main" val="41395677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D27F998-62F7-8A4A-9264-8E6C471741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0000"/>
            <a:extLst/>
          </a:blip>
          <a:srcRect t="3204" b="3338"/>
          <a:stretch/>
        </p:blipFill>
        <p:spPr>
          <a:xfrm>
            <a:off x="0" y="0"/>
            <a:ext cx="12192000" cy="749730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9BCCEE-DCF6-6942-8A07-A969D5B042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9009" y="5968294"/>
            <a:ext cx="7513982" cy="88970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S" sz="6000" b="1" baseline="30000" dirty="0"/>
              <a:t>II. LA FE NOS DA LA VICTORIA!</a:t>
            </a:r>
            <a:endParaRPr lang="es-ES" sz="6000" dirty="0"/>
          </a:p>
        </p:txBody>
      </p:sp>
    </p:spTree>
    <p:extLst>
      <p:ext uri="{BB962C8B-B14F-4D97-AF65-F5344CB8AC3E}">
        <p14:creationId xmlns:p14="http://schemas.microsoft.com/office/powerpoint/2010/main" val="3997201098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C7B5779-EA9F-CE47-BD55-9D0FAA1785CD}"/>
              </a:ext>
            </a:extLst>
          </p:cNvPr>
          <p:cNvSpPr txBox="1"/>
          <p:nvPr/>
        </p:nvSpPr>
        <p:spPr>
          <a:xfrm>
            <a:off x="6724591" y="1106321"/>
            <a:ext cx="4188573" cy="3406044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vert="horz" lIns="91440" tIns="45720" rIns="91440" bIns="45720" rtlCol="0" anchor="b">
            <a:normAutofit/>
          </a:bodyPr>
          <a:lstStyle/>
          <a:p>
            <a:pPr algn="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cap="all" dirty="0">
                <a:latin typeface="+mj-lt"/>
                <a:ea typeface="+mj-ea"/>
                <a:cs typeface="+mj-cs"/>
              </a:rPr>
              <a:t>III. EL MUNDO NOS DA LA ALTERNATIVA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9E3B3C-3A28-0F43-B6D2-CB3DF27BA1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4434" b="1"/>
          <a:stretch/>
        </p:blipFill>
        <p:spPr>
          <a:xfrm>
            <a:off x="1525806" y="10"/>
            <a:ext cx="4686239" cy="68579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2A557A2-7737-3541-AC51-55F03627D06D}"/>
              </a:ext>
            </a:extLst>
          </p:cNvPr>
          <p:cNvSpPr txBox="1"/>
          <p:nvPr/>
        </p:nvSpPr>
        <p:spPr>
          <a:xfrm>
            <a:off x="2038350" y="1403688"/>
            <a:ext cx="8115300" cy="5147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157471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8ADF23-98D2-0247-9F2F-9AFFB3DD72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4056" y="1451113"/>
            <a:ext cx="4889297" cy="4767575"/>
          </a:xfrm>
        </p:spPr>
        <p:txBody>
          <a:bodyPr>
            <a:normAutofit/>
          </a:bodyPr>
          <a:lstStyle/>
          <a:p>
            <a:pPr lvl="1"/>
            <a:r>
              <a:rPr lang="en-US" sz="4800" dirty="0"/>
              <a:t>IV. LOS RESULTADOS DE VICTORIA NOS DAN LA MOTIVACION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BF0AF5-AFB8-F341-9B8C-9A9DFF2A5A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07" r="47180"/>
          <a:stretch/>
        </p:blipFill>
        <p:spPr>
          <a:xfrm>
            <a:off x="6762749" y="993913"/>
            <a:ext cx="4889297" cy="4918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6308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869C18A-CC41-9A48-BAD3-BEA45183B5D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0000"/>
            <a:extLst/>
          </a:blip>
          <a:srcRect l="2288" r="14379"/>
          <a:stretch/>
        </p:blipFill>
        <p:spPr>
          <a:xfrm>
            <a:off x="0" y="10"/>
            <a:ext cx="1219200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C50778A-E549-DB42-8672-875F51CEF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9942" y="178904"/>
            <a:ext cx="4376057" cy="82258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/>
              <a:t>Conclusion: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DCB3D1-0F11-2C42-BA8B-C98B022F36EC}"/>
              </a:ext>
            </a:extLst>
          </p:cNvPr>
          <p:cNvSpPr txBox="1"/>
          <p:nvPr/>
        </p:nvSpPr>
        <p:spPr>
          <a:xfrm>
            <a:off x="1524000" y="1240965"/>
            <a:ext cx="9143980" cy="561702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lvl="1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dirty="0" err="1"/>
              <a:t>Deseamos</a:t>
            </a:r>
            <a:r>
              <a:rPr lang="en-US" sz="4000" dirty="0"/>
              <a:t> </a:t>
            </a:r>
            <a:r>
              <a:rPr lang="en-US" sz="4000" dirty="0" err="1"/>
              <a:t>estas</a:t>
            </a:r>
            <a:r>
              <a:rPr lang="en-US" sz="4000" dirty="0"/>
              <a:t> </a:t>
            </a:r>
            <a:r>
              <a:rPr lang="en-US" sz="4000" dirty="0" err="1"/>
              <a:t>bendiciones</a:t>
            </a:r>
            <a:r>
              <a:rPr lang="en-US" sz="4000" dirty="0"/>
              <a:t>?</a:t>
            </a:r>
          </a:p>
          <a:p>
            <a:pPr lvl="1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dirty="0"/>
              <a:t>A </a:t>
            </a:r>
            <a:r>
              <a:rPr lang="en-US" sz="4000" dirty="0" err="1"/>
              <a:t>pesar</a:t>
            </a:r>
            <a:r>
              <a:rPr lang="en-US" sz="4000" dirty="0"/>
              <a:t> de lo </a:t>
            </a:r>
            <a:r>
              <a:rPr lang="en-US" sz="4000" dirty="0" err="1"/>
              <a:t>feo</a:t>
            </a:r>
            <a:r>
              <a:rPr lang="en-US" sz="4000" dirty="0"/>
              <a:t> del </a:t>
            </a:r>
            <a:r>
              <a:rPr lang="en-US" sz="4000" dirty="0" err="1"/>
              <a:t>mundo</a:t>
            </a:r>
            <a:r>
              <a:rPr lang="en-US" sz="4000" dirty="0"/>
              <a:t>?</a:t>
            </a:r>
          </a:p>
          <a:p>
            <a:pPr lvl="1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dirty="0" err="1"/>
              <a:t>Deseamos</a:t>
            </a:r>
            <a:r>
              <a:rPr lang="en-US" sz="4000" dirty="0"/>
              <a:t> </a:t>
            </a:r>
            <a:r>
              <a:rPr lang="en-US" sz="4000" dirty="0" err="1"/>
              <a:t>ser</a:t>
            </a:r>
            <a:r>
              <a:rPr lang="en-US" sz="4000" dirty="0"/>
              <a:t> </a:t>
            </a:r>
            <a:r>
              <a:rPr lang="en-US" sz="4000" dirty="0" err="1"/>
              <a:t>victoriosos</a:t>
            </a:r>
            <a:r>
              <a:rPr lang="en-US" sz="4000" dirty="0"/>
              <a:t> </a:t>
            </a:r>
            <a:r>
              <a:rPr lang="en-US" sz="4000" dirty="0" err="1"/>
              <a:t>en</a:t>
            </a:r>
            <a:r>
              <a:rPr lang="en-US" sz="4000" dirty="0"/>
              <a:t> la </a:t>
            </a:r>
            <a:r>
              <a:rPr lang="en-US" sz="4000" dirty="0" err="1"/>
              <a:t>fe</a:t>
            </a:r>
            <a:r>
              <a:rPr lang="en-US" sz="4000" dirty="0"/>
              <a:t>?</a:t>
            </a:r>
          </a:p>
          <a:p>
            <a:pPr lvl="1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dirty="0" err="1"/>
              <a:t>Deseamos</a:t>
            </a:r>
            <a:r>
              <a:rPr lang="en-US" sz="4000" dirty="0"/>
              <a:t> el </a:t>
            </a:r>
            <a:r>
              <a:rPr lang="en-US" sz="4000" dirty="0" err="1"/>
              <a:t>poder</a:t>
            </a:r>
            <a:r>
              <a:rPr lang="en-US" sz="4000" dirty="0"/>
              <a:t> de Dios?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dirty="0"/>
              <a:t>Si </a:t>
            </a:r>
            <a:r>
              <a:rPr lang="en-US" sz="4000" dirty="0" err="1"/>
              <a:t>es</a:t>
            </a:r>
            <a:r>
              <a:rPr lang="en-US" sz="4000" dirty="0"/>
              <a:t> </a:t>
            </a:r>
            <a:r>
              <a:rPr lang="en-US" sz="4000" dirty="0" err="1"/>
              <a:t>asi</a:t>
            </a:r>
            <a:r>
              <a:rPr lang="en-US" sz="4000" dirty="0"/>
              <a:t>, </a:t>
            </a:r>
            <a:r>
              <a:rPr lang="en-US" sz="4000" dirty="0" err="1"/>
              <a:t>entonces</a:t>
            </a:r>
            <a:r>
              <a:rPr lang="en-US" sz="4000" dirty="0"/>
              <a:t> Podemos </a:t>
            </a:r>
            <a:r>
              <a:rPr lang="en-US" sz="4000" dirty="0" err="1"/>
              <a:t>vencer</a:t>
            </a:r>
            <a:r>
              <a:rPr lang="en-US" sz="4000" dirty="0"/>
              <a:t>…</a:t>
            </a:r>
          </a:p>
          <a:p>
            <a:pPr lvl="1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dirty="0"/>
              <a:t>Por el </a:t>
            </a:r>
            <a:r>
              <a:rPr lang="en-US" sz="4000" dirty="0" err="1"/>
              <a:t>Poder</a:t>
            </a:r>
            <a:r>
              <a:rPr lang="en-US" sz="4000" dirty="0"/>
              <a:t> de Dios</a:t>
            </a:r>
          </a:p>
          <a:p>
            <a:pPr lvl="1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dirty="0"/>
              <a:t>Por </a:t>
            </a:r>
            <a:r>
              <a:rPr lang="en-US" sz="4000" dirty="0" err="1"/>
              <a:t>nuestra</a:t>
            </a:r>
            <a:r>
              <a:rPr lang="en-US" sz="4000" dirty="0"/>
              <a:t> </a:t>
            </a:r>
            <a:r>
              <a:rPr lang="en-US" sz="4000" dirty="0" err="1"/>
              <a:t>fe</a:t>
            </a:r>
            <a:r>
              <a:rPr lang="en-US" sz="4000" dirty="0"/>
              <a:t> </a:t>
            </a:r>
            <a:r>
              <a:rPr lang="en-US" sz="4000" dirty="0" err="1"/>
              <a:t>victoriosa</a:t>
            </a:r>
            <a:endParaRPr lang="en-US" sz="4000" dirty="0"/>
          </a:p>
          <a:p>
            <a:pPr lvl="1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dirty="0" err="1"/>
              <a:t>Rechazando</a:t>
            </a:r>
            <a:r>
              <a:rPr lang="en-US" sz="4000" dirty="0"/>
              <a:t> la alternative</a:t>
            </a:r>
          </a:p>
          <a:p>
            <a:pPr lvl="1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dirty="0" err="1"/>
              <a:t>Dejando</a:t>
            </a:r>
            <a:r>
              <a:rPr lang="en-US" sz="4000" dirty="0"/>
              <a:t> que </a:t>
            </a:r>
            <a:r>
              <a:rPr lang="en-US" sz="4000" dirty="0" err="1"/>
              <a:t>los</a:t>
            </a:r>
            <a:r>
              <a:rPr lang="en-US" sz="4000" dirty="0"/>
              <a:t> </a:t>
            </a:r>
            <a:r>
              <a:rPr lang="en-US" sz="4000" dirty="0" err="1"/>
              <a:t>resultados</a:t>
            </a:r>
            <a:r>
              <a:rPr lang="en-US" sz="4000" dirty="0"/>
              <a:t> de Victoria </a:t>
            </a:r>
            <a:r>
              <a:rPr lang="en-US" sz="4000" dirty="0" err="1"/>
              <a:t>nos</a:t>
            </a:r>
            <a:r>
              <a:rPr lang="en-US" sz="4000" dirty="0"/>
              <a:t> </a:t>
            </a:r>
            <a:r>
              <a:rPr lang="en-US" sz="4000" dirty="0" err="1"/>
              <a:t>motiven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9283668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4797</TotalTime>
  <Words>186</Words>
  <Application>Microsoft Office PowerPoint</Application>
  <PresentationFormat>Widescreen</PresentationFormat>
  <Paragraphs>36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Century Gothic</vt:lpstr>
      <vt:lpstr>Vapor Trail</vt:lpstr>
      <vt:lpstr>La fe que vence al mundo</vt:lpstr>
      <vt:lpstr>Proposicion:</vt:lpstr>
      <vt:lpstr>OBJETIVO:</vt:lpstr>
      <vt:lpstr>introduccion</vt:lpstr>
      <vt:lpstr>PowerPoint Presentation</vt:lpstr>
      <vt:lpstr>PowerPoint Presentation</vt:lpstr>
      <vt:lpstr>PowerPoint Presentation</vt:lpstr>
      <vt:lpstr>PowerPoint Presentation</vt:lpstr>
      <vt:lpstr>Conclusion: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fe que vence al mundo</dc:title>
  <dc:creator>Centeno, Freddy</dc:creator>
  <cp:lastModifiedBy>Uriel Aguilar Torres</cp:lastModifiedBy>
  <cp:revision>4</cp:revision>
  <dcterms:created xsi:type="dcterms:W3CDTF">2019-04-14T05:00:48Z</dcterms:created>
  <dcterms:modified xsi:type="dcterms:W3CDTF">2019-04-17T23:32:22Z</dcterms:modified>
</cp:coreProperties>
</file>