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63" r:id="rId4"/>
    <p:sldId id="262" r:id="rId5"/>
    <p:sldId id="264" r:id="rId6"/>
    <p:sldId id="258" r:id="rId7"/>
    <p:sldId id="259" r:id="rId8"/>
    <p:sldId id="260" r:id="rId9"/>
    <p:sldId id="261" r:id="rId10"/>
  </p:sldIdLst>
  <p:sldSz cx="1016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9"/>
  </p:normalViewPr>
  <p:slideViewPr>
    <p:cSldViewPr snapToGrid="0" snapToObjects="1">
      <p:cViewPr varScale="1">
        <p:scale>
          <a:sx n="86" d="100"/>
          <a:sy n="86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02838"/>
            <a:ext cx="7874000" cy="1520913"/>
          </a:xfrm>
        </p:spPr>
        <p:txBody>
          <a:bodyPr anchor="b">
            <a:normAutofit/>
          </a:bodyPr>
          <a:lstStyle>
            <a:lvl1pPr algn="l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26834"/>
            <a:ext cx="7874000" cy="571500"/>
          </a:xfrm>
        </p:spPr>
        <p:txBody>
          <a:bodyPr>
            <a:normAutofit/>
          </a:bodyPr>
          <a:lstStyle>
            <a:lvl1pPr marL="0" indent="0" algn="l">
              <a:buNone/>
              <a:defRPr sz="1667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91301" y="3595273"/>
            <a:ext cx="2425700" cy="31220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3603205"/>
            <a:ext cx="5334000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000" y="1192389"/>
            <a:ext cx="2286000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0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81" y="3914467"/>
            <a:ext cx="9018362" cy="682796"/>
          </a:xfrm>
        </p:spPr>
        <p:txBody>
          <a:bodyPr anchor="b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8106" y="784533"/>
            <a:ext cx="9018200" cy="2898468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597263"/>
            <a:ext cx="9017000" cy="584974"/>
          </a:xfrm>
        </p:spPr>
        <p:txBody>
          <a:bodyPr/>
          <a:lstStyle>
            <a:lvl1pPr marL="0" indent="0" algn="l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3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27944"/>
            <a:ext cx="9017000" cy="2335389"/>
          </a:xfrm>
        </p:spPr>
        <p:txBody>
          <a:bodyPr anchor="ctr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722" y="3040945"/>
            <a:ext cx="8442097" cy="832556"/>
          </a:xfrm>
        </p:spPr>
        <p:txBody>
          <a:bodyPr anchor="ctr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12043" y="317500"/>
            <a:ext cx="2425700" cy="304271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" y="316618"/>
            <a:ext cx="5826243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52043" y="317500"/>
            <a:ext cx="536457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94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723" y="627944"/>
            <a:ext cx="8459611" cy="2170413"/>
          </a:xfrm>
        </p:spPr>
        <p:txBody>
          <a:bodyPr anchor="ctr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6554" y="2804631"/>
            <a:ext cx="7993947" cy="370369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723" y="3299886"/>
            <a:ext cx="8459611" cy="566559"/>
          </a:xfrm>
        </p:spPr>
        <p:txBody>
          <a:bodyPr anchor="ctr">
            <a:normAutofit/>
          </a:bodyPr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12043" y="317500"/>
            <a:ext cx="2425700" cy="304271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" y="316618"/>
            <a:ext cx="5826243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52043" y="317500"/>
            <a:ext cx="536457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875" y="777875"/>
            <a:ext cx="508000" cy="487313"/>
          </a:xfrm>
          <a:prstGeom prst="rect">
            <a:avLst/>
          </a:prstGeom>
        </p:spPr>
        <p:txBody>
          <a:bodyPr vert="horz" lIns="76200" tIns="38100" rIns="76200" bIns="381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53525" y="2251075"/>
            <a:ext cx="508000" cy="487313"/>
          </a:xfrm>
          <a:prstGeom prst="rect">
            <a:avLst/>
          </a:prstGeom>
        </p:spPr>
        <p:txBody>
          <a:bodyPr vert="horz" lIns="76200" tIns="38100" rIns="76200" bIns="381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66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9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746" y="937251"/>
            <a:ext cx="8455155" cy="2093196"/>
          </a:xfrm>
        </p:spPr>
        <p:txBody>
          <a:bodyPr anchor="b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723" y="3040263"/>
            <a:ext cx="8453878" cy="833238"/>
          </a:xfrm>
        </p:spPr>
        <p:txBody>
          <a:bodyPr anchor="t"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12043" y="315736"/>
            <a:ext cx="2425700" cy="304271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" y="315736"/>
            <a:ext cx="5826243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52043" y="317500"/>
            <a:ext cx="536457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40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413001" y="635000"/>
            <a:ext cx="7175499" cy="108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35067"/>
            <a:ext cx="2880360" cy="514433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71499" y="2420471"/>
            <a:ext cx="2880360" cy="2761777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0667" y="1834444"/>
            <a:ext cx="2880360" cy="52211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39048" y="2420056"/>
            <a:ext cx="2880360" cy="2762182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709833" y="1827388"/>
            <a:ext cx="2880360" cy="52211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709834" y="2420471"/>
            <a:ext cx="2880360" cy="2761777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87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413001" y="635000"/>
            <a:ext cx="7175499" cy="1079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73849" y="3492500"/>
            <a:ext cx="2876318" cy="56897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73849" y="1968500"/>
            <a:ext cx="2876318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73849" y="4061470"/>
            <a:ext cx="2876318" cy="112076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5219" y="3492500"/>
            <a:ext cx="2874113" cy="56897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45219" y="1968500"/>
            <a:ext cx="2874113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45220" y="4061469"/>
            <a:ext cx="2874113" cy="112076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708110" y="3492500"/>
            <a:ext cx="2880391" cy="56897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708212" y="1968500"/>
            <a:ext cx="2873232" cy="1270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380985" indent="0">
              <a:buNone/>
              <a:defRPr sz="1333"/>
            </a:lvl2pPr>
            <a:lvl3pPr marL="761970" indent="0">
              <a:buNone/>
              <a:defRPr sz="1333"/>
            </a:lvl3pPr>
            <a:lvl4pPr marL="1142954" indent="0">
              <a:buNone/>
              <a:defRPr sz="1333"/>
            </a:lvl4pPr>
            <a:lvl5pPr marL="1523939" indent="0">
              <a:buNone/>
              <a:defRPr sz="1333"/>
            </a:lvl5pPr>
            <a:lvl6pPr marL="1904924" indent="0">
              <a:buNone/>
              <a:defRPr sz="1333"/>
            </a:lvl6pPr>
            <a:lvl7pPr marL="2285909" indent="0">
              <a:buNone/>
              <a:defRPr sz="1333"/>
            </a:lvl7pPr>
            <a:lvl8pPr marL="2666893" indent="0">
              <a:buNone/>
              <a:defRPr sz="1333"/>
            </a:lvl8pPr>
            <a:lvl9pPr marL="3047878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708109" y="4061468"/>
            <a:ext cx="2877038" cy="1120768"/>
          </a:xfrm>
        </p:spPr>
        <p:txBody>
          <a:bodyPr anchor="t">
            <a:normAutofit/>
          </a:bodyPr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29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828799"/>
            <a:ext cx="9017000" cy="3353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64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74000" y="620889"/>
            <a:ext cx="1714500" cy="32526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3722" y="620890"/>
            <a:ext cx="6836834" cy="32526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12043" y="316618"/>
            <a:ext cx="2425700" cy="304271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" y="317500"/>
            <a:ext cx="5826243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52043" y="317500"/>
            <a:ext cx="536457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8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1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958"/>
            <a:ext cx="10160000" cy="2069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27945"/>
            <a:ext cx="9016999" cy="2334946"/>
          </a:xfrm>
        </p:spPr>
        <p:txBody>
          <a:bodyPr anchor="b">
            <a:normAutofit/>
          </a:bodyPr>
          <a:lstStyle>
            <a:lvl1pPr algn="r">
              <a:defRPr sz="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723" y="3034771"/>
            <a:ext cx="8741833" cy="796396"/>
          </a:xfrm>
        </p:spPr>
        <p:txBody>
          <a:bodyPr>
            <a:normAutofit/>
          </a:bodyPr>
          <a:lstStyle>
            <a:lvl1pPr marL="0" indent="0" algn="r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12043" y="317500"/>
            <a:ext cx="2425700" cy="304271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" y="317501"/>
            <a:ext cx="5826243" cy="3033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52043" y="317500"/>
            <a:ext cx="536457" cy="304271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5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828799"/>
            <a:ext cx="4445000" cy="3353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828799"/>
            <a:ext cx="4445000" cy="3353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3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0" y="635000"/>
            <a:ext cx="7175500" cy="1079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8" y="1819835"/>
            <a:ext cx="4233326" cy="686593"/>
          </a:xfrm>
        </p:spPr>
        <p:txBody>
          <a:bodyPr anchor="b">
            <a:normAutofit/>
          </a:bodyPr>
          <a:lstStyle>
            <a:lvl1pPr marL="0" indent="0">
              <a:buNone/>
              <a:defRPr sz="2333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1" y="2610555"/>
            <a:ext cx="4426479" cy="25716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4000" y="1819835"/>
            <a:ext cx="4254500" cy="686593"/>
          </a:xfrm>
        </p:spPr>
        <p:txBody>
          <a:bodyPr anchor="b">
            <a:normAutofit/>
          </a:bodyPr>
          <a:lstStyle>
            <a:lvl1pPr marL="0" indent="0">
              <a:buNone/>
              <a:defRPr sz="2333" b="0">
                <a:solidFill>
                  <a:schemeClr val="tx1"/>
                </a:solidFill>
              </a:defRPr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610555"/>
            <a:ext cx="4445000" cy="25716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2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2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70000"/>
            <a:ext cx="3429000" cy="1333500"/>
          </a:xfrm>
        </p:spPr>
        <p:txBody>
          <a:bodyPr anchor="b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985" y="622299"/>
            <a:ext cx="5425515" cy="455993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03499"/>
            <a:ext cx="3429000" cy="257873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6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70000"/>
            <a:ext cx="5727700" cy="1333500"/>
          </a:xfrm>
        </p:spPr>
        <p:txBody>
          <a:bodyPr anchor="b"/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51032" y="626034"/>
            <a:ext cx="3037468" cy="4556203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03499"/>
            <a:ext cx="5727700" cy="257873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2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12012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3000" y="636978"/>
            <a:ext cx="7175500" cy="1077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28800"/>
            <a:ext cx="9017000" cy="335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5296959"/>
            <a:ext cx="24257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5296538"/>
            <a:ext cx="6477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02500" y="317500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8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r" defTabSz="761970" rtl="0" eaLnBrk="1" latinLnBrk="0" hangingPunct="1">
        <a:lnSpc>
          <a:spcPct val="90000"/>
        </a:lnSpc>
        <a:spcBef>
          <a:spcPct val="0"/>
        </a:spcBef>
        <a:buNone/>
        <a:defRPr sz="3333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18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82B5-9635-5A46-85AC-E2EE6D229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186" y="1592048"/>
            <a:ext cx="7874000" cy="1520913"/>
          </a:xfrm>
        </p:spPr>
        <p:txBody>
          <a:bodyPr>
            <a:normAutofit/>
          </a:bodyPr>
          <a:lstStyle/>
          <a:p>
            <a:r>
              <a:rPr lang="en-US" sz="6000" dirty="0"/>
              <a:t>La </a:t>
            </a:r>
            <a:r>
              <a:rPr lang="en-US" sz="6000" dirty="0" err="1"/>
              <a:t>mente</a:t>
            </a:r>
            <a:r>
              <a:rPr lang="en-US" sz="6000" dirty="0"/>
              <a:t> de </a:t>
            </a:r>
            <a:r>
              <a:rPr lang="en-US" sz="6000" dirty="0" err="1"/>
              <a:t>cristo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499C7-BFA0-2A46-90CD-36C2A43B8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814" y="2971802"/>
            <a:ext cx="5636942" cy="841915"/>
          </a:xfrm>
        </p:spPr>
        <p:txBody>
          <a:bodyPr>
            <a:normAutofit/>
          </a:bodyPr>
          <a:lstStyle/>
          <a:p>
            <a:r>
              <a:rPr lang="en-US" sz="3200" dirty="0"/>
              <a:t>EL SENTIR DE CRISTO</a:t>
            </a:r>
          </a:p>
        </p:txBody>
      </p:sp>
    </p:spTree>
    <p:extLst>
      <p:ext uri="{BB962C8B-B14F-4D97-AF65-F5344CB8AC3E}">
        <p14:creationId xmlns:p14="http://schemas.microsoft.com/office/powerpoint/2010/main" val="89924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8E23-7FC5-4F40-9D74-89FA0F16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373" y="761707"/>
            <a:ext cx="3111157" cy="68041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Fil. 2:5-6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9C75-1959-4E46-8949-1296F058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1659473"/>
            <a:ext cx="9209160" cy="4858415"/>
          </a:xfrm>
        </p:spPr>
        <p:txBody>
          <a:bodyPr>
            <a:normAutofit/>
          </a:bodyPr>
          <a:lstStyle/>
          <a:p>
            <a:r>
              <a:rPr lang="es-ES" sz="4000" b="1" baseline="30000" dirty="0"/>
              <a:t>5 </a:t>
            </a:r>
            <a:r>
              <a:rPr lang="es-ES" sz="4000" dirty="0"/>
              <a:t>Haya, pues, en vosotros este sentir que hubo también en Cristo Jesús, </a:t>
            </a:r>
          </a:p>
          <a:p>
            <a:r>
              <a:rPr lang="es-ES" sz="4000" b="1" baseline="30000" dirty="0"/>
              <a:t>6 </a:t>
            </a:r>
            <a:r>
              <a:rPr lang="es-ES" sz="4000" dirty="0"/>
              <a:t>el cual, siendo en forma de Dios, no estimó el ser igual a Dios como cosa a que aferrarse, 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610520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8E23-7FC5-4F40-9D74-89FA0F16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4212" y="486351"/>
            <a:ext cx="3111157" cy="68041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Fil. 2:5-11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9C75-1959-4E46-8949-1296F058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7" y="1166761"/>
            <a:ext cx="9634653" cy="4858415"/>
          </a:xfrm>
        </p:spPr>
        <p:txBody>
          <a:bodyPr>
            <a:normAutofit fontScale="92500"/>
          </a:bodyPr>
          <a:lstStyle/>
          <a:p>
            <a:r>
              <a:rPr lang="es-ES" sz="4800" b="1" baseline="30000" dirty="0"/>
              <a:t>7 </a:t>
            </a:r>
            <a:r>
              <a:rPr lang="es-ES" sz="4800" dirty="0"/>
              <a:t>sino que se despojó a sí mismo, tomando forma de siervo, hecho semejante a los hombres; </a:t>
            </a:r>
          </a:p>
          <a:p>
            <a:r>
              <a:rPr lang="es-ES" sz="4800" b="1" baseline="30000" dirty="0"/>
              <a:t>8 </a:t>
            </a:r>
            <a:r>
              <a:rPr lang="es-ES" sz="4800" dirty="0"/>
              <a:t>y estando en la condición de hombre, se humilló a sí mismo, haciéndose obediente hasta la muerte, y muerte de cruz. 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2211891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8E23-7FC5-4F40-9D74-89FA0F16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0758" y="421502"/>
            <a:ext cx="3003174" cy="805132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Fil. 2:9-10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9C75-1959-4E46-8949-1296F058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7566" y="1237785"/>
            <a:ext cx="10065214" cy="4611030"/>
          </a:xfrm>
        </p:spPr>
        <p:txBody>
          <a:bodyPr>
            <a:normAutofit/>
          </a:bodyPr>
          <a:lstStyle/>
          <a:p>
            <a:r>
              <a:rPr lang="es-ES" sz="4400" b="1" baseline="30000" dirty="0"/>
              <a:t>9 </a:t>
            </a:r>
            <a:r>
              <a:rPr lang="es-ES" sz="4400" dirty="0"/>
              <a:t>Por lo cual Dios también le exaltó hasta lo sumo, y le dio un nombre que es sobre todo nombre, </a:t>
            </a:r>
          </a:p>
          <a:p>
            <a:r>
              <a:rPr lang="es-ES" sz="4400" b="1" baseline="30000" dirty="0"/>
              <a:t>10 </a:t>
            </a:r>
            <a:r>
              <a:rPr lang="es-ES" sz="4400" dirty="0"/>
              <a:t>para que en el nombre de Jesús se doble toda rodilla de los que están en los cielos, y en la tierra, y debajo de la tierra; 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082558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8E23-7FC5-4F40-9D74-89FA0F16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9245" y="644527"/>
            <a:ext cx="2735545" cy="805132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Fil. 2:11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9C75-1959-4E46-8949-1296F058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4" y="1683834"/>
            <a:ext cx="9255513" cy="4611030"/>
          </a:xfrm>
        </p:spPr>
        <p:txBody>
          <a:bodyPr>
            <a:normAutofit/>
          </a:bodyPr>
          <a:lstStyle/>
          <a:p>
            <a:r>
              <a:rPr lang="es-ES" sz="4400" b="1" baseline="30000" dirty="0"/>
              <a:t>11 </a:t>
            </a:r>
            <a:r>
              <a:rPr lang="es-ES" sz="4400" dirty="0"/>
              <a:t>y toda lengua confiese que Jesucristo es el Señor, para gloria de Dios Padre.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4390454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66E98E-E820-5E40-9719-315A5C882B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/>
          </a:blip>
          <a:srcRect t="23128" b="31450"/>
          <a:stretch/>
        </p:blipFill>
        <p:spPr>
          <a:xfrm>
            <a:off x="825507" y="928694"/>
            <a:ext cx="8508986" cy="47863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AB66ED-8BF3-0E4C-A53F-279981FC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329" y="4190036"/>
            <a:ext cx="6667017" cy="1400537"/>
          </a:xfrm>
        </p:spPr>
        <p:txBody>
          <a:bodyPr vert="horz" lIns="51435" tIns="25718" rIns="51435" bIns="25718" rtlCol="0" anchor="b">
            <a:normAutofit/>
          </a:bodyPr>
          <a:lstStyle/>
          <a:p>
            <a:pPr algn="l"/>
            <a:r>
              <a:rPr lang="en-US" sz="4400" dirty="0"/>
              <a:t>I. </a:t>
            </a:r>
            <a:r>
              <a:rPr lang="en-US" sz="4400" dirty="0" err="1"/>
              <a:t>Sacrificio</a:t>
            </a:r>
            <a:r>
              <a:rPr lang="en-US" sz="4400" dirty="0"/>
              <a:t> </a:t>
            </a:r>
            <a:r>
              <a:rPr lang="en-US" sz="4400" dirty="0" err="1"/>
              <a:t>en</a:t>
            </a:r>
            <a:r>
              <a:rPr lang="en-US" sz="4400" dirty="0"/>
              <a:t> </a:t>
            </a:r>
            <a:r>
              <a:rPr lang="en-US" sz="4400" dirty="0" err="1"/>
              <a:t>mente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652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4796EC-1DFF-134C-B805-8B2DDFE519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/>
          </a:blip>
          <a:srcRect t="12109"/>
          <a:stretch/>
        </p:blipFill>
        <p:spPr>
          <a:xfrm>
            <a:off x="825507" y="985841"/>
            <a:ext cx="8508986" cy="47863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D252F9-9694-CA44-B724-9CD39119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647" y="4842517"/>
            <a:ext cx="6524705" cy="907208"/>
          </a:xfrm>
        </p:spPr>
        <p:txBody>
          <a:bodyPr vert="horz" lIns="51435" tIns="25718" rIns="51435" bIns="25718" rtlCol="0" anchor="b">
            <a:normAutofit/>
          </a:bodyPr>
          <a:lstStyle/>
          <a:p>
            <a:pPr algn="l"/>
            <a:r>
              <a:rPr lang="en-US" sz="4400" dirty="0"/>
              <a:t>II. </a:t>
            </a:r>
            <a:r>
              <a:rPr lang="en-US" sz="4400" dirty="0" err="1"/>
              <a:t>Mente</a:t>
            </a:r>
            <a:r>
              <a:rPr lang="en-US" sz="4400" dirty="0"/>
              <a:t> de </a:t>
            </a:r>
            <a:r>
              <a:rPr lang="en-US" sz="4400" dirty="0" err="1"/>
              <a:t>humildad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1987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3F0938-4A8E-434C-836A-C2B99DAFB2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/>
          </a:blip>
          <a:srcRect t="7025"/>
          <a:stretch/>
        </p:blipFill>
        <p:spPr>
          <a:xfrm>
            <a:off x="825507" y="979260"/>
            <a:ext cx="8508986" cy="47863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B8D04C-1677-C74C-A0E2-E11CF495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7" y="1310653"/>
            <a:ext cx="5683947" cy="2280039"/>
          </a:xfrm>
        </p:spPr>
        <p:txBody>
          <a:bodyPr vert="horz" lIns="51435" tIns="25718" rIns="51435" bIns="25718" rtlCol="0" anchor="b">
            <a:normAutofit/>
          </a:bodyPr>
          <a:lstStyle/>
          <a:p>
            <a:pPr algn="l"/>
            <a:r>
              <a:rPr lang="en-US" sz="4400" dirty="0"/>
              <a:t>III. </a:t>
            </a:r>
            <a:r>
              <a:rPr lang="en-US" sz="4400" dirty="0" err="1"/>
              <a:t>Mente</a:t>
            </a:r>
            <a:r>
              <a:rPr lang="en-US" sz="4400" dirty="0"/>
              <a:t> de </a:t>
            </a:r>
            <a:r>
              <a:rPr lang="en-US" sz="4400" dirty="0" err="1"/>
              <a:t>obediencia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24468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3F64B0-8D27-844E-98A7-85E867E3E3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/>
          </a:blip>
          <a:srcRect t="13164" b="18029"/>
          <a:stretch/>
        </p:blipFill>
        <p:spPr>
          <a:xfrm>
            <a:off x="825507" y="928694"/>
            <a:ext cx="8508986" cy="47863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EC8AB1-A2D9-B942-9978-1F976D51D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867" y="3653826"/>
            <a:ext cx="6632265" cy="2059371"/>
          </a:xfrm>
        </p:spPr>
        <p:txBody>
          <a:bodyPr vert="horz" lIns="51435" tIns="25718" rIns="51435" bIns="25718" rtlCol="0" anchor="b">
            <a:normAutofit/>
          </a:bodyPr>
          <a:lstStyle/>
          <a:p>
            <a:pPr algn="l"/>
            <a:r>
              <a:rPr lang="en-US" sz="4400" dirty="0" err="1"/>
              <a:t>Resultado</a:t>
            </a:r>
            <a:r>
              <a:rPr lang="en-US" sz="4400" dirty="0"/>
              <a:t>--</a:t>
            </a:r>
            <a:r>
              <a:rPr lang="en-US" sz="4400" dirty="0" err="1"/>
              <a:t>exaltado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24681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856</TotalTime>
  <Words>42</Words>
  <Application>Microsoft Office PowerPoint</Application>
  <PresentationFormat>Custom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La mente de cristo</vt:lpstr>
      <vt:lpstr>Fil. 2:5-6</vt:lpstr>
      <vt:lpstr>Fil. 2:5-11</vt:lpstr>
      <vt:lpstr>Fil. 2:9-10</vt:lpstr>
      <vt:lpstr>Fil. 2:11</vt:lpstr>
      <vt:lpstr>I. Sacrificio en mente</vt:lpstr>
      <vt:lpstr>II. Mente de humildad</vt:lpstr>
      <vt:lpstr>III. Mente de obediencia</vt:lpstr>
      <vt:lpstr>Resultado--exaltado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mente de cristo</dc:title>
  <dc:creator>Centeno, Freddy</dc:creator>
  <cp:lastModifiedBy>Uriel Aguilar Torres</cp:lastModifiedBy>
  <cp:revision>5</cp:revision>
  <dcterms:created xsi:type="dcterms:W3CDTF">2019-03-16T16:42:18Z</dcterms:created>
  <dcterms:modified xsi:type="dcterms:W3CDTF">2019-03-17T17:06:15Z</dcterms:modified>
</cp:coreProperties>
</file>