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15"/>
  </p:notesMasterIdLst>
  <p:sldIdLst>
    <p:sldId id="256" r:id="rId2"/>
    <p:sldId id="257" r:id="rId3"/>
    <p:sldId id="266" r:id="rId4"/>
    <p:sldId id="264" r:id="rId5"/>
    <p:sldId id="267" r:id="rId6"/>
    <p:sldId id="258" r:id="rId7"/>
    <p:sldId id="259" r:id="rId8"/>
    <p:sldId id="260" r:id="rId9"/>
    <p:sldId id="268" r:id="rId10"/>
    <p:sldId id="261" r:id="rId11"/>
    <p:sldId id="269" r:id="rId12"/>
    <p:sldId id="265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820"/>
  </p:normalViewPr>
  <p:slideViewPr>
    <p:cSldViewPr snapToGrid="0" snapToObjects="1">
      <p:cViewPr varScale="1">
        <p:scale>
          <a:sx n="48" d="100"/>
          <a:sy n="48" d="100"/>
        </p:scale>
        <p:origin x="15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84EA5-9F07-A845-9671-18379CEE265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BDE4E-7603-9549-8FF6-EE82F237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5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14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18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99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57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26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53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86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13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3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1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87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1120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3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2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19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42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1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5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5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0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7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8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2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812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BCE62-5A66-8645-A390-23010FE93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148" y="460962"/>
            <a:ext cx="3777584" cy="3439991"/>
          </a:xfrm>
          <a:noFill/>
          <a:ln w="19050">
            <a:noFill/>
            <a:prstDash val="dash"/>
          </a:ln>
        </p:spPr>
        <p:txBody>
          <a:bodyPr>
            <a:noAutofit/>
          </a:bodyPr>
          <a:lstStyle/>
          <a:p>
            <a:pPr algn="r"/>
            <a:r>
              <a:rPr lang="en-US" dirty="0"/>
              <a:t>La </a:t>
            </a:r>
            <a:r>
              <a:rPr lang="en-US" dirty="0" err="1"/>
              <a:t>vanidad</a:t>
            </a:r>
            <a:r>
              <a:rPr lang="en-US" dirty="0"/>
              <a:t> de la </a:t>
            </a:r>
            <a:r>
              <a:rPr lang="en-US" dirty="0" err="1"/>
              <a:t>vida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D106C-92F5-504D-AECB-422F580D5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0923" y="3900953"/>
            <a:ext cx="3533326" cy="2058765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r>
              <a:rPr lang="en-US" sz="4000" dirty="0"/>
              <a:t>Ecclesiastes 1:1-8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F17FAC-383B-E443-AE66-380F8D7F2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46" r="-1" b="-1"/>
          <a:stretch/>
        </p:blipFill>
        <p:spPr>
          <a:xfrm>
            <a:off x="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4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0778A-E549-DB42-8672-875F51CE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740" y="299402"/>
            <a:ext cx="8997260" cy="8451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iii. La </a:t>
            </a:r>
            <a:r>
              <a:rPr lang="en-US" b="1" dirty="0" err="1"/>
              <a:t>inefectividad</a:t>
            </a:r>
            <a:r>
              <a:rPr lang="en-US" b="1" dirty="0"/>
              <a:t> del </a:t>
            </a:r>
            <a:r>
              <a:rPr lang="en-US" b="1" dirty="0" err="1"/>
              <a:t>cambio</a:t>
            </a:r>
            <a:r>
              <a:rPr lang="en-US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DCB3D1-0F11-2C42-BA8B-C98B022F36EC}"/>
              </a:ext>
            </a:extLst>
          </p:cNvPr>
          <p:cNvSpPr txBox="1"/>
          <p:nvPr/>
        </p:nvSpPr>
        <p:spPr>
          <a:xfrm>
            <a:off x="616227" y="1306287"/>
            <a:ext cx="6146524" cy="4912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baseline="30000" dirty="0"/>
              <a:t>2 </a:t>
            </a:r>
            <a:r>
              <a:rPr lang="en-US" sz="3600" dirty="0" err="1"/>
              <a:t>Yo</a:t>
            </a:r>
            <a:r>
              <a:rPr lang="en-US" sz="3600" dirty="0"/>
              <a:t> el </a:t>
            </a:r>
            <a:r>
              <a:rPr lang="en-US" sz="3600" dirty="0" err="1"/>
              <a:t>Predicador</a:t>
            </a:r>
            <a:r>
              <a:rPr lang="en-US" sz="3600" dirty="0"/>
              <a:t> </a:t>
            </a:r>
            <a:r>
              <a:rPr lang="en-US" sz="3600" dirty="0" err="1"/>
              <a:t>fui</a:t>
            </a:r>
            <a:r>
              <a:rPr lang="en-US" sz="3600" dirty="0"/>
              <a:t> </a:t>
            </a:r>
            <a:r>
              <a:rPr lang="en-US" sz="3600" dirty="0" err="1"/>
              <a:t>rey</a:t>
            </a:r>
            <a:r>
              <a:rPr lang="en-US" sz="3600" dirty="0"/>
              <a:t> </a:t>
            </a:r>
            <a:r>
              <a:rPr lang="en-US" sz="3600" dirty="0" err="1"/>
              <a:t>sobre</a:t>
            </a:r>
            <a:r>
              <a:rPr lang="en-US" sz="3600" dirty="0"/>
              <a:t> Israel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Jerusalén</a:t>
            </a:r>
            <a:r>
              <a:rPr lang="en-US" sz="3600" dirty="0"/>
              <a:t>. 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baseline="30000" dirty="0"/>
              <a:t>13 </a:t>
            </a:r>
            <a:r>
              <a:rPr lang="en-US" sz="3600" dirty="0"/>
              <a:t>Y di mi </a:t>
            </a:r>
            <a:r>
              <a:rPr lang="en-US" sz="3600" dirty="0" err="1"/>
              <a:t>corazón</a:t>
            </a:r>
            <a:r>
              <a:rPr lang="en-US" sz="3600" dirty="0"/>
              <a:t> a </a:t>
            </a:r>
            <a:r>
              <a:rPr lang="en-US" sz="3600" dirty="0" err="1"/>
              <a:t>inquirir</a:t>
            </a:r>
            <a:r>
              <a:rPr lang="en-US" sz="3600" dirty="0"/>
              <a:t> y a </a:t>
            </a:r>
            <a:r>
              <a:rPr lang="en-US" sz="3600" dirty="0" err="1"/>
              <a:t>buscar</a:t>
            </a:r>
            <a:r>
              <a:rPr lang="en-US" sz="3600" dirty="0"/>
              <a:t> con </a:t>
            </a:r>
            <a:r>
              <a:rPr lang="en-US" sz="3600" dirty="0" err="1"/>
              <a:t>sabiduría</a:t>
            </a:r>
            <a:r>
              <a:rPr lang="en-US" sz="3600" dirty="0"/>
              <a:t> </a:t>
            </a:r>
            <a:r>
              <a:rPr lang="en-US" sz="3600" dirty="0" err="1"/>
              <a:t>sobre</a:t>
            </a:r>
            <a:r>
              <a:rPr lang="en-US" sz="3600" dirty="0"/>
              <a:t> </a:t>
            </a:r>
            <a:r>
              <a:rPr lang="en-US" sz="3600" dirty="0" err="1"/>
              <a:t>todo</a:t>
            </a:r>
            <a:r>
              <a:rPr lang="en-US" sz="3600" dirty="0"/>
              <a:t> lo que se </a:t>
            </a:r>
            <a:r>
              <a:rPr lang="en-US" sz="3600" dirty="0" err="1"/>
              <a:t>hace</a:t>
            </a:r>
            <a:r>
              <a:rPr lang="en-US" sz="3600" dirty="0"/>
              <a:t> </a:t>
            </a:r>
            <a:r>
              <a:rPr lang="en-US" sz="3600" dirty="0" err="1"/>
              <a:t>debajo</a:t>
            </a:r>
            <a:r>
              <a:rPr lang="en-US" sz="3600" dirty="0"/>
              <a:t> del </a:t>
            </a:r>
            <a:r>
              <a:rPr lang="en-US" sz="3600" dirty="0" err="1"/>
              <a:t>cielo</a:t>
            </a:r>
            <a:r>
              <a:rPr lang="en-US" sz="3600" dirty="0"/>
              <a:t>; </a:t>
            </a:r>
            <a:r>
              <a:rPr lang="en-US" sz="3600" dirty="0" err="1"/>
              <a:t>este</a:t>
            </a:r>
            <a:r>
              <a:rPr lang="en-US" sz="3600" dirty="0"/>
              <a:t> </a:t>
            </a:r>
            <a:r>
              <a:rPr lang="en-US" sz="3600" dirty="0" err="1"/>
              <a:t>penoso</a:t>
            </a:r>
            <a:r>
              <a:rPr lang="en-US" sz="3600" dirty="0"/>
              <a:t> </a:t>
            </a:r>
            <a:r>
              <a:rPr lang="en-US" sz="3600" dirty="0" err="1"/>
              <a:t>trabajo</a:t>
            </a:r>
            <a:r>
              <a:rPr lang="en-US" sz="3600" dirty="0"/>
              <a:t> </a:t>
            </a:r>
            <a:r>
              <a:rPr lang="en-US" sz="3600" dirty="0" err="1"/>
              <a:t>dio</a:t>
            </a:r>
            <a:r>
              <a:rPr lang="en-US" sz="3600" dirty="0"/>
              <a:t> Dios a los </a:t>
            </a:r>
            <a:r>
              <a:rPr lang="en-US" sz="3600" dirty="0" err="1"/>
              <a:t>hijos</a:t>
            </a:r>
            <a:r>
              <a:rPr lang="en-US" sz="3600" dirty="0"/>
              <a:t> de los hombres, para que se </a:t>
            </a:r>
            <a:r>
              <a:rPr lang="en-US" sz="3600" dirty="0" err="1"/>
              <a:t>ocupen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él</a:t>
            </a:r>
            <a:r>
              <a:rPr lang="en-US" sz="3600" dirty="0"/>
              <a:t>.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EAC46-F710-F049-A863-DCBD676BA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66" r="14044" b="4"/>
          <a:stretch/>
        </p:blipFill>
        <p:spPr>
          <a:xfrm>
            <a:off x="6762749" y="1451113"/>
            <a:ext cx="4434781" cy="446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66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0778A-E549-DB42-8672-875F51CE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740" y="299402"/>
            <a:ext cx="8997260" cy="8451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iii. La </a:t>
            </a:r>
            <a:r>
              <a:rPr lang="en-US" b="1" dirty="0" err="1"/>
              <a:t>inefectividad</a:t>
            </a:r>
            <a:r>
              <a:rPr lang="en-US" b="1" dirty="0"/>
              <a:t> del </a:t>
            </a:r>
            <a:r>
              <a:rPr lang="en-US" b="1" dirty="0" err="1"/>
              <a:t>cambio</a:t>
            </a:r>
            <a:r>
              <a:rPr lang="en-US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DCB3D1-0F11-2C42-BA8B-C98B022F36EC}"/>
              </a:ext>
            </a:extLst>
          </p:cNvPr>
          <p:cNvSpPr txBox="1"/>
          <p:nvPr/>
        </p:nvSpPr>
        <p:spPr>
          <a:xfrm>
            <a:off x="616227" y="1306287"/>
            <a:ext cx="6146524" cy="4912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baseline="30000" dirty="0"/>
              <a:t>14 </a:t>
            </a:r>
            <a:r>
              <a:rPr lang="en-US" sz="3600" dirty="0" err="1"/>
              <a:t>Miré</a:t>
            </a:r>
            <a:r>
              <a:rPr lang="en-US" sz="3600" dirty="0"/>
              <a:t> </a:t>
            </a:r>
            <a:r>
              <a:rPr lang="en-US" sz="3600" dirty="0" err="1"/>
              <a:t>todas</a:t>
            </a:r>
            <a:r>
              <a:rPr lang="en-US" sz="3600" dirty="0"/>
              <a:t> las </a:t>
            </a:r>
            <a:r>
              <a:rPr lang="en-US" sz="3600" dirty="0" err="1"/>
              <a:t>obras</a:t>
            </a:r>
            <a:r>
              <a:rPr lang="en-US" sz="3600" dirty="0"/>
              <a:t> que se </a:t>
            </a:r>
            <a:r>
              <a:rPr lang="en-US" sz="3600" dirty="0" err="1"/>
              <a:t>hacen</a:t>
            </a:r>
            <a:r>
              <a:rPr lang="en-US" sz="3600" dirty="0"/>
              <a:t> </a:t>
            </a:r>
            <a:r>
              <a:rPr lang="en-US" sz="3600" dirty="0" err="1"/>
              <a:t>debajo</a:t>
            </a:r>
            <a:r>
              <a:rPr lang="en-US" sz="3600" dirty="0"/>
              <a:t> del sol; y he </a:t>
            </a:r>
            <a:r>
              <a:rPr lang="en-US" sz="3600" dirty="0" err="1"/>
              <a:t>aquí</a:t>
            </a:r>
            <a:r>
              <a:rPr lang="en-US" sz="3600" dirty="0"/>
              <a:t>, </a:t>
            </a:r>
            <a:r>
              <a:rPr lang="en-US" sz="3600" dirty="0" err="1"/>
              <a:t>todo</a:t>
            </a:r>
            <a:r>
              <a:rPr lang="en-US" sz="3600" dirty="0"/>
              <a:t> </a:t>
            </a:r>
            <a:r>
              <a:rPr lang="en-US" sz="3600" dirty="0" err="1"/>
              <a:t>ello</a:t>
            </a:r>
            <a:r>
              <a:rPr lang="en-US" sz="3600" dirty="0"/>
              <a:t> es </a:t>
            </a:r>
            <a:r>
              <a:rPr lang="en-US" sz="3600" dirty="0" err="1"/>
              <a:t>vanidad</a:t>
            </a:r>
            <a:r>
              <a:rPr lang="en-US" sz="3600" dirty="0"/>
              <a:t> y </a:t>
            </a:r>
            <a:r>
              <a:rPr lang="en-US" sz="3600" dirty="0" err="1"/>
              <a:t>aflicción</a:t>
            </a:r>
            <a:r>
              <a:rPr lang="en-US" sz="3600" dirty="0"/>
              <a:t> de </a:t>
            </a:r>
            <a:r>
              <a:rPr lang="en-US" sz="3600" dirty="0" err="1"/>
              <a:t>espíritu</a:t>
            </a:r>
            <a:r>
              <a:rPr lang="en-US" sz="3600" dirty="0"/>
              <a:t>. 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baseline="30000" dirty="0"/>
              <a:t>15 </a:t>
            </a:r>
            <a:r>
              <a:rPr lang="en-US" sz="3600" dirty="0"/>
              <a:t>Lo </a:t>
            </a:r>
            <a:r>
              <a:rPr lang="en-US" sz="3600" dirty="0" err="1"/>
              <a:t>torcido</a:t>
            </a:r>
            <a:r>
              <a:rPr lang="en-US" sz="3600" dirty="0"/>
              <a:t> no se </a:t>
            </a:r>
            <a:r>
              <a:rPr lang="en-US" sz="3600" dirty="0" err="1"/>
              <a:t>puede</a:t>
            </a:r>
            <a:r>
              <a:rPr lang="en-US" sz="3600" dirty="0"/>
              <a:t> </a:t>
            </a:r>
            <a:r>
              <a:rPr lang="en-US" sz="3600" dirty="0" err="1"/>
              <a:t>enderezar</a:t>
            </a:r>
            <a:r>
              <a:rPr lang="en-US" sz="3600" dirty="0"/>
              <a:t>, y lo </a:t>
            </a:r>
            <a:r>
              <a:rPr lang="en-US" sz="3600" dirty="0" err="1"/>
              <a:t>incompleto</a:t>
            </a:r>
            <a:r>
              <a:rPr lang="en-US" sz="3600" dirty="0"/>
              <a:t> no </a:t>
            </a:r>
            <a:r>
              <a:rPr lang="en-US" sz="3600" dirty="0" err="1"/>
              <a:t>puede</a:t>
            </a:r>
            <a:r>
              <a:rPr lang="en-US" sz="3600" dirty="0"/>
              <a:t> </a:t>
            </a:r>
            <a:r>
              <a:rPr lang="en-US" sz="3600" dirty="0" err="1"/>
              <a:t>contarse</a:t>
            </a:r>
            <a:r>
              <a:rPr lang="en-US" sz="3600" dirty="0"/>
              <a:t>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EAC46-F710-F049-A863-DCBD676BA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66" r="14044" b="4"/>
          <a:stretch/>
        </p:blipFill>
        <p:spPr>
          <a:xfrm>
            <a:off x="6762749" y="1451113"/>
            <a:ext cx="4434781" cy="446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61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F321B-1FDF-064D-B4C5-174D8A19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474" y="802450"/>
            <a:ext cx="5634448" cy="4713768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IV. No </a:t>
            </a:r>
            <a:r>
              <a:rPr lang="en-US" sz="5400" dirty="0" err="1"/>
              <a:t>todos</a:t>
            </a:r>
            <a:r>
              <a:rPr lang="en-US" sz="5400" dirty="0"/>
              <a:t> los </a:t>
            </a:r>
            <a:r>
              <a:rPr lang="en-US" sz="5400" dirty="0" err="1"/>
              <a:t>problemas</a:t>
            </a:r>
            <a:r>
              <a:rPr lang="en-US" sz="5400" dirty="0"/>
              <a:t> de la </a:t>
            </a:r>
            <a:r>
              <a:rPr lang="en-US" sz="5400" dirty="0" err="1"/>
              <a:t>vida</a:t>
            </a:r>
            <a:r>
              <a:rPr lang="en-US" sz="5400" dirty="0"/>
              <a:t> </a:t>
            </a:r>
            <a:r>
              <a:rPr lang="en-US" sz="5400" dirty="0" err="1"/>
              <a:t>tienen</a:t>
            </a:r>
            <a:r>
              <a:rPr lang="en-US" sz="5400" dirty="0"/>
              <a:t> </a:t>
            </a:r>
            <a:r>
              <a:rPr lang="en-US" sz="5400" dirty="0" err="1"/>
              <a:t>solucion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A957C8-8EDD-7745-9F9C-762C75101E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26" r="34267"/>
          <a:stretch/>
        </p:blipFill>
        <p:spPr>
          <a:xfrm>
            <a:off x="1523997" y="10"/>
            <a:ext cx="349071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27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CBE1C-4632-6246-BCBB-A4979673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86" y="157502"/>
            <a:ext cx="8453940" cy="974612"/>
          </a:xfrm>
        </p:spPr>
        <p:txBody>
          <a:bodyPr>
            <a:normAutofit/>
          </a:bodyPr>
          <a:lstStyle/>
          <a:p>
            <a:r>
              <a:rPr lang="en-US" b="1" dirty="0"/>
              <a:t>Conclusion: </a:t>
            </a:r>
            <a:r>
              <a:rPr lang="en-US" b="1" dirty="0" err="1"/>
              <a:t>es</a:t>
            </a:r>
            <a:r>
              <a:rPr lang="en-US" b="1" dirty="0"/>
              <a:t> </a:t>
            </a:r>
            <a:r>
              <a:rPr lang="en-US" b="1" dirty="0" err="1"/>
              <a:t>vana</a:t>
            </a:r>
            <a:r>
              <a:rPr lang="en-US" b="1" dirty="0"/>
              <a:t> la </a:t>
            </a:r>
            <a:r>
              <a:rPr lang="en-US" b="1" dirty="0" err="1"/>
              <a:t>vida</a:t>
            </a:r>
            <a:r>
              <a:rPr lang="en-US" b="1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5C892-37C9-2649-B53E-F4486C0AB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6" y="1132114"/>
            <a:ext cx="3856107" cy="55683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94FD6-4A11-8440-8C41-2CB44B6F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557" y="1163638"/>
            <a:ext cx="7673008" cy="5334000"/>
          </a:xfrm>
        </p:spPr>
        <p:txBody>
          <a:bodyPr>
            <a:noAutofit/>
          </a:bodyPr>
          <a:lstStyle/>
          <a:p>
            <a:r>
              <a:rPr lang="en-US" sz="3600" dirty="0" err="1"/>
              <a:t>Repeticion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la </a:t>
            </a:r>
            <a:r>
              <a:rPr lang="en-US" sz="3600" dirty="0" err="1"/>
              <a:t>vida</a:t>
            </a:r>
            <a:r>
              <a:rPr lang="en-US" sz="3600" dirty="0"/>
              <a:t> no </a:t>
            </a:r>
            <a:r>
              <a:rPr lang="en-US" sz="3600" dirty="0" err="1"/>
              <a:t>es</a:t>
            </a:r>
            <a:r>
              <a:rPr lang="en-US" sz="3600" dirty="0"/>
              <a:t> sin </a:t>
            </a:r>
            <a:r>
              <a:rPr lang="en-US" sz="3600" dirty="0" err="1"/>
              <a:t>sentido</a:t>
            </a:r>
            <a:r>
              <a:rPr lang="en-US" sz="3600" dirty="0"/>
              <a:t>: </a:t>
            </a:r>
            <a:r>
              <a:rPr lang="en-US" sz="3600" dirty="0" err="1"/>
              <a:t>Puede</a:t>
            </a:r>
            <a:r>
              <a:rPr lang="en-US" sz="3600" dirty="0"/>
              <a:t> </a:t>
            </a:r>
            <a:r>
              <a:rPr lang="en-US" sz="3600" dirty="0" err="1"/>
              <a:t>ser</a:t>
            </a:r>
            <a:r>
              <a:rPr lang="en-US" sz="3600" dirty="0"/>
              <a:t> </a:t>
            </a:r>
            <a:r>
              <a:rPr lang="en-US" sz="3600" dirty="0" err="1"/>
              <a:t>bueno</a:t>
            </a:r>
            <a:endParaRPr lang="en-US" sz="3600" dirty="0"/>
          </a:p>
          <a:p>
            <a:r>
              <a:rPr lang="en-US" sz="3600" dirty="0"/>
              <a:t>La </a:t>
            </a:r>
            <a:r>
              <a:rPr lang="en-US" sz="3600" dirty="0" err="1"/>
              <a:t>falta</a:t>
            </a:r>
            <a:r>
              <a:rPr lang="en-US" sz="3600" dirty="0"/>
              <a:t> de </a:t>
            </a:r>
            <a:r>
              <a:rPr lang="en-US" sz="3600" dirty="0" err="1"/>
              <a:t>novedad</a:t>
            </a:r>
            <a:r>
              <a:rPr lang="en-US" sz="3600" dirty="0"/>
              <a:t> no </a:t>
            </a:r>
            <a:r>
              <a:rPr lang="en-US" sz="3600" dirty="0" err="1"/>
              <a:t>quiere</a:t>
            </a:r>
            <a:r>
              <a:rPr lang="en-US" sz="3600" dirty="0"/>
              <a:t> </a:t>
            </a:r>
            <a:r>
              <a:rPr lang="en-US" sz="3600" dirty="0" err="1"/>
              <a:t>decir</a:t>
            </a:r>
            <a:r>
              <a:rPr lang="en-US" sz="3600" dirty="0"/>
              <a:t> que la </a:t>
            </a:r>
            <a:r>
              <a:rPr lang="en-US" sz="3600" dirty="0" err="1"/>
              <a:t>vida</a:t>
            </a:r>
            <a:r>
              <a:rPr lang="en-US" sz="3600" dirty="0"/>
              <a:t> es sin </a:t>
            </a:r>
            <a:r>
              <a:rPr lang="en-US" sz="3600" dirty="0" err="1"/>
              <a:t>sentido</a:t>
            </a:r>
            <a:endParaRPr lang="en-US" sz="3600" dirty="0"/>
          </a:p>
          <a:p>
            <a:r>
              <a:rPr lang="en-US" sz="3600" dirty="0"/>
              <a:t>El </a:t>
            </a:r>
            <a:r>
              <a:rPr lang="en-US" sz="3600" dirty="0" err="1"/>
              <a:t>cambio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la </a:t>
            </a:r>
            <a:r>
              <a:rPr lang="en-US" sz="3600" dirty="0" err="1"/>
              <a:t>vida</a:t>
            </a:r>
            <a:r>
              <a:rPr lang="en-US" sz="3600" dirty="0"/>
              <a:t> no es </a:t>
            </a:r>
            <a:r>
              <a:rPr lang="en-US" sz="3600" dirty="0" err="1"/>
              <a:t>necesariamente</a:t>
            </a:r>
            <a:r>
              <a:rPr lang="en-US" sz="3600" dirty="0"/>
              <a:t> </a:t>
            </a:r>
            <a:r>
              <a:rPr lang="en-US" sz="3600" dirty="0" err="1"/>
              <a:t>inefectivo</a:t>
            </a:r>
            <a:r>
              <a:rPr lang="en-US" sz="3600" dirty="0"/>
              <a:t>, </a:t>
            </a:r>
            <a:r>
              <a:rPr lang="en-US" sz="3600" dirty="0" err="1"/>
              <a:t>asi</a:t>
            </a:r>
            <a:r>
              <a:rPr lang="en-US" sz="3600" dirty="0"/>
              <a:t> que la </a:t>
            </a:r>
            <a:r>
              <a:rPr lang="en-US" sz="3600" dirty="0" err="1"/>
              <a:t>vida</a:t>
            </a:r>
            <a:r>
              <a:rPr lang="en-US" sz="3600" dirty="0"/>
              <a:t> no es sin </a:t>
            </a:r>
            <a:r>
              <a:rPr lang="en-US" sz="3600" dirty="0" err="1"/>
              <a:t>sentido</a:t>
            </a:r>
            <a:endParaRPr lang="en-US" sz="3600" dirty="0"/>
          </a:p>
          <a:p>
            <a:r>
              <a:rPr lang="en-US" sz="3600" dirty="0"/>
              <a:t>Solo </a:t>
            </a:r>
            <a:r>
              <a:rPr lang="en-US" sz="3600" dirty="0" err="1"/>
              <a:t>porque</a:t>
            </a:r>
            <a:r>
              <a:rPr lang="en-US" sz="3600" dirty="0"/>
              <a:t> no </a:t>
            </a:r>
            <a:r>
              <a:rPr lang="en-US" sz="3600" dirty="0" err="1"/>
              <a:t>todos</a:t>
            </a:r>
            <a:r>
              <a:rPr lang="en-US" sz="3600" dirty="0"/>
              <a:t> los </a:t>
            </a:r>
            <a:r>
              <a:rPr lang="en-US" sz="3600" dirty="0" err="1"/>
              <a:t>problemas</a:t>
            </a:r>
            <a:r>
              <a:rPr lang="en-US" sz="3600" dirty="0"/>
              <a:t> </a:t>
            </a:r>
            <a:r>
              <a:rPr lang="en-US" sz="3600" dirty="0" err="1"/>
              <a:t>tienen</a:t>
            </a:r>
            <a:r>
              <a:rPr lang="en-US" sz="3600" dirty="0"/>
              <a:t> </a:t>
            </a:r>
            <a:r>
              <a:rPr lang="en-US" sz="3600" dirty="0" err="1"/>
              <a:t>solucion</a:t>
            </a:r>
            <a:r>
              <a:rPr lang="en-US" sz="3600" dirty="0"/>
              <a:t>, no </a:t>
            </a:r>
            <a:r>
              <a:rPr lang="en-US" sz="3600" dirty="0" err="1"/>
              <a:t>significa</a:t>
            </a:r>
            <a:r>
              <a:rPr lang="en-US" sz="3600" dirty="0"/>
              <a:t> que la via es sin </a:t>
            </a:r>
            <a:r>
              <a:rPr lang="en-US" sz="3600" dirty="0" err="1"/>
              <a:t>sentido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1230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F8334-9E9A-3441-8F6B-D9ADE15BA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39" y="1219200"/>
            <a:ext cx="10614991" cy="5220511"/>
          </a:xfrm>
        </p:spPr>
        <p:txBody>
          <a:bodyPr>
            <a:noAutofit/>
          </a:bodyPr>
          <a:lstStyle/>
          <a:p>
            <a:r>
              <a:rPr lang="es-ES" sz="5400" dirty="0"/>
              <a:t> Palabras del Predicador, hijo de David, rey en Jerusalén. </a:t>
            </a:r>
          </a:p>
          <a:p>
            <a:r>
              <a:rPr lang="es-ES" sz="5400" b="1" baseline="30000" dirty="0"/>
              <a:t>2 </a:t>
            </a:r>
            <a:r>
              <a:rPr lang="es-ES" sz="5400" dirty="0"/>
              <a:t>Vanidad de vanidades, dijo el Predicador; vanidad de vanidades, todo es vanidad. </a:t>
            </a:r>
          </a:p>
        </p:txBody>
      </p:sp>
    </p:spTree>
    <p:extLst>
      <p:ext uri="{BB962C8B-B14F-4D97-AF65-F5344CB8AC3E}">
        <p14:creationId xmlns:p14="http://schemas.microsoft.com/office/powerpoint/2010/main" val="1507744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F8334-9E9A-3441-8F6B-D9ADE15BA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17" y="1219200"/>
            <a:ext cx="12304644" cy="5220511"/>
          </a:xfrm>
        </p:spPr>
        <p:txBody>
          <a:bodyPr>
            <a:noAutofit/>
          </a:bodyPr>
          <a:lstStyle/>
          <a:p>
            <a:r>
              <a:rPr lang="es-ES" sz="5400" b="1" baseline="30000" dirty="0"/>
              <a:t>3 </a:t>
            </a:r>
            <a:r>
              <a:rPr lang="es-ES" sz="5400" dirty="0"/>
              <a:t>¿Qué provecho tiene el hombre de todo su trabajo con que se afana debajo del sol? </a:t>
            </a:r>
          </a:p>
          <a:p>
            <a:r>
              <a:rPr lang="es-ES" sz="5400" b="1" baseline="30000" dirty="0"/>
              <a:t>4 </a:t>
            </a:r>
            <a:r>
              <a:rPr lang="es-ES" sz="5400" dirty="0"/>
              <a:t>Generación va, y generación viene; mas la tierra siempre permanece. </a:t>
            </a:r>
          </a:p>
        </p:txBody>
      </p:sp>
    </p:spTree>
    <p:extLst>
      <p:ext uri="{BB962C8B-B14F-4D97-AF65-F5344CB8AC3E}">
        <p14:creationId xmlns:p14="http://schemas.microsoft.com/office/powerpoint/2010/main" val="1361507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BCCEE-DCF6-6942-8A07-A969D5B04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5" y="1023256"/>
            <a:ext cx="10098156" cy="5464630"/>
          </a:xfrm>
        </p:spPr>
        <p:txBody>
          <a:bodyPr>
            <a:noAutofit/>
          </a:bodyPr>
          <a:lstStyle/>
          <a:p>
            <a:r>
              <a:rPr lang="es-ES" sz="5400" dirty="0"/>
              <a:t> </a:t>
            </a:r>
            <a:r>
              <a:rPr lang="es-ES" sz="5400" b="1" baseline="30000" dirty="0"/>
              <a:t>5 </a:t>
            </a:r>
            <a:r>
              <a:rPr lang="es-ES" sz="5400" dirty="0"/>
              <a:t>Sale el sol, y se pone el sol, y se apresura a volver al lugar de donde se levanta. </a:t>
            </a:r>
          </a:p>
          <a:p>
            <a:r>
              <a:rPr lang="es-ES" sz="5400" b="1" baseline="30000" dirty="0"/>
              <a:t>6 </a:t>
            </a:r>
            <a:r>
              <a:rPr lang="es-ES" sz="5400" dirty="0"/>
              <a:t>El viento tira hacia el sur, y rodea al norte; va girando de continuo, y a sus giros vuelve el viento de nuevo. 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97201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BCCEE-DCF6-6942-8A07-A969D5B04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65" y="696685"/>
            <a:ext cx="11337235" cy="5464630"/>
          </a:xfrm>
        </p:spPr>
        <p:txBody>
          <a:bodyPr>
            <a:noAutofit/>
          </a:bodyPr>
          <a:lstStyle/>
          <a:p>
            <a:r>
              <a:rPr lang="es-ES" sz="5400" b="1" baseline="30000" dirty="0"/>
              <a:t>7 </a:t>
            </a:r>
            <a:r>
              <a:rPr lang="es-ES" sz="5400" dirty="0"/>
              <a:t>Los ríos todos van al mar, y el mar no se llena; al lugar de donde los ríos vinieron, allí vuelven para correr de nuevo. </a:t>
            </a:r>
          </a:p>
          <a:p>
            <a:r>
              <a:rPr lang="es-ES" sz="5400" b="1" baseline="30000" dirty="0"/>
              <a:t>8 </a:t>
            </a:r>
            <a:r>
              <a:rPr lang="es-ES" sz="5400" dirty="0"/>
              <a:t>Todas las cosas son fatigosas más de lo que el hombre puede expresar; nunca se sacia el ojo de ver, ni el oído de oír.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12744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9D4CA7-335D-1940-8683-A586024135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/>
          </a:blip>
          <a:srcRect l="22741" r="11926" b="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866E98-E43C-7244-B294-F22751ABF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85" y="243879"/>
            <a:ext cx="5730619" cy="1087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/>
              <a:t>introduccion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4B289-DECA-894E-9E93-299C0B913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349" y="2194561"/>
            <a:ext cx="9153111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 dirty="0"/>
              <a:t>La </a:t>
            </a:r>
            <a:r>
              <a:rPr lang="en-US" sz="5400" dirty="0" err="1"/>
              <a:t>filosofia</a:t>
            </a:r>
            <a:r>
              <a:rPr lang="en-US" sz="5400" dirty="0"/>
              <a:t> </a:t>
            </a:r>
            <a:r>
              <a:rPr lang="en-US" sz="5400" dirty="0" err="1"/>
              <a:t>humana</a:t>
            </a:r>
            <a:endParaRPr lang="en-US" sz="5400" dirty="0"/>
          </a:p>
          <a:p>
            <a:r>
              <a:rPr lang="en-US" sz="5400" dirty="0" err="1"/>
              <a:t>En</a:t>
            </a:r>
            <a:r>
              <a:rPr lang="en-US" sz="5400" dirty="0"/>
              <a:t> </a:t>
            </a:r>
            <a:r>
              <a:rPr lang="en-US" sz="5400" dirty="0" err="1"/>
              <a:t>busca</a:t>
            </a:r>
            <a:r>
              <a:rPr lang="en-US" sz="5400" dirty="0"/>
              <a:t> de la </a:t>
            </a:r>
            <a:r>
              <a:rPr lang="en-US" sz="5400" dirty="0" err="1"/>
              <a:t>verdad</a:t>
            </a:r>
            <a:endParaRPr lang="en-US" sz="5400" dirty="0"/>
          </a:p>
          <a:p>
            <a:r>
              <a:rPr lang="en-US" sz="5400" dirty="0" err="1"/>
              <a:t>Busca</a:t>
            </a:r>
            <a:r>
              <a:rPr lang="en-US" sz="5400" dirty="0"/>
              <a:t> la </a:t>
            </a:r>
            <a:r>
              <a:rPr lang="en-US" sz="5400" dirty="0" err="1"/>
              <a:t>respuesta</a:t>
            </a:r>
            <a:r>
              <a:rPr lang="en-US" sz="5400" dirty="0"/>
              <a:t>: </a:t>
            </a:r>
            <a:r>
              <a:rPr lang="en-US" sz="5400" dirty="0" err="1"/>
              <a:t>Es</a:t>
            </a:r>
            <a:r>
              <a:rPr lang="en-US" sz="5400" dirty="0"/>
              <a:t> </a:t>
            </a:r>
            <a:r>
              <a:rPr lang="en-US" sz="5400" dirty="0" err="1"/>
              <a:t>vanidad</a:t>
            </a:r>
            <a:r>
              <a:rPr lang="en-US" sz="5400" dirty="0"/>
              <a:t> la </a:t>
            </a:r>
            <a:r>
              <a:rPr lang="en-US" sz="5400" dirty="0" err="1"/>
              <a:t>vida</a:t>
            </a:r>
            <a:r>
              <a:rPr lang="en-US" sz="5400" dirty="0"/>
              <a:t>?</a:t>
            </a:r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23216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0F79E6-5791-3946-8924-57B387362F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/>
          </a:blip>
          <a:srcRect t="4779" r="-2" b="26407"/>
          <a:stretch/>
        </p:blipFill>
        <p:spPr>
          <a:xfrm>
            <a:off x="0" y="544296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40538F-A528-2741-BB58-15558B5C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700" y="2237173"/>
            <a:ext cx="7086600" cy="2602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 dirty="0" err="1"/>
              <a:t>i</a:t>
            </a:r>
            <a:r>
              <a:rPr lang="en-US" sz="6000" dirty="0"/>
              <a:t>. La </a:t>
            </a:r>
            <a:r>
              <a:rPr lang="en-US" sz="6000" dirty="0" err="1"/>
              <a:t>repeticion</a:t>
            </a:r>
            <a:r>
              <a:rPr lang="en-US" sz="6000" dirty="0"/>
              <a:t> </a:t>
            </a:r>
            <a:r>
              <a:rPr lang="en-US" sz="6000" dirty="0" err="1"/>
              <a:t>en</a:t>
            </a:r>
            <a:r>
              <a:rPr lang="en-US" sz="6000" dirty="0"/>
              <a:t> la </a:t>
            </a:r>
            <a:r>
              <a:rPr lang="en-US" sz="6000" dirty="0" err="1"/>
              <a:t>vida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39567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77B6BB-2B6C-264E-9365-DDB97B7DD7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/>
          </a:blip>
          <a:srcRect r="22666" b="-1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9A2ADC-E6F6-0446-88EC-7BD0798BB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350" y="306408"/>
            <a:ext cx="8115300" cy="7908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ii. La </a:t>
            </a:r>
            <a:r>
              <a:rPr lang="en-US" dirty="0" err="1"/>
              <a:t>falta</a:t>
            </a:r>
            <a:r>
              <a:rPr lang="en-US" dirty="0"/>
              <a:t> de </a:t>
            </a:r>
            <a:r>
              <a:rPr lang="en-US" dirty="0" err="1"/>
              <a:t>novedad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A557A2-7737-3541-AC51-55F03627D06D}"/>
              </a:ext>
            </a:extLst>
          </p:cNvPr>
          <p:cNvSpPr txBox="1"/>
          <p:nvPr/>
        </p:nvSpPr>
        <p:spPr>
          <a:xfrm>
            <a:off x="655983" y="1403688"/>
            <a:ext cx="10893287" cy="5147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1" baseline="30000" dirty="0"/>
              <a:t>9 </a:t>
            </a:r>
            <a:r>
              <a:rPr lang="en-US" sz="5400" dirty="0"/>
              <a:t>¿</a:t>
            </a:r>
            <a:r>
              <a:rPr lang="en-US" sz="5400" dirty="0" err="1"/>
              <a:t>Qué</a:t>
            </a:r>
            <a:r>
              <a:rPr lang="en-US" sz="5400" dirty="0"/>
              <a:t> </a:t>
            </a:r>
            <a:r>
              <a:rPr lang="en-US" sz="5400" dirty="0" err="1"/>
              <a:t>es</a:t>
            </a:r>
            <a:r>
              <a:rPr lang="en-US" sz="5400" dirty="0"/>
              <a:t> lo que </a:t>
            </a:r>
            <a:r>
              <a:rPr lang="en-US" sz="5400" dirty="0" err="1"/>
              <a:t>fue</a:t>
            </a:r>
            <a:r>
              <a:rPr lang="en-US" sz="5400" dirty="0"/>
              <a:t>? Lo </a:t>
            </a:r>
            <a:r>
              <a:rPr lang="en-US" sz="5400" dirty="0" err="1"/>
              <a:t>mismo</a:t>
            </a:r>
            <a:r>
              <a:rPr lang="en-US" sz="5400" dirty="0"/>
              <a:t> que </a:t>
            </a:r>
            <a:r>
              <a:rPr lang="en-US" sz="5400" dirty="0" err="1"/>
              <a:t>será</a:t>
            </a:r>
            <a:r>
              <a:rPr lang="en-US" sz="5400" dirty="0"/>
              <a:t>. ¿</a:t>
            </a:r>
            <a:r>
              <a:rPr lang="en-US" sz="5400" dirty="0" err="1"/>
              <a:t>Qué</a:t>
            </a:r>
            <a:r>
              <a:rPr lang="en-US" sz="5400" dirty="0"/>
              <a:t> </a:t>
            </a:r>
            <a:r>
              <a:rPr lang="en-US" sz="5400" dirty="0" err="1"/>
              <a:t>es</a:t>
            </a:r>
            <a:r>
              <a:rPr lang="en-US" sz="5400" dirty="0"/>
              <a:t> lo que ha </a:t>
            </a:r>
            <a:r>
              <a:rPr lang="en-US" sz="5400" dirty="0" err="1"/>
              <a:t>sido</a:t>
            </a:r>
            <a:r>
              <a:rPr lang="en-US" sz="5400" dirty="0"/>
              <a:t> </a:t>
            </a:r>
            <a:r>
              <a:rPr lang="en-US" sz="5400" dirty="0" err="1"/>
              <a:t>hecho</a:t>
            </a:r>
            <a:r>
              <a:rPr lang="en-US" sz="5400" dirty="0"/>
              <a:t>? Lo </a:t>
            </a:r>
            <a:r>
              <a:rPr lang="en-US" sz="5400" dirty="0" err="1"/>
              <a:t>mismo</a:t>
            </a:r>
            <a:r>
              <a:rPr lang="en-US" sz="5400" dirty="0"/>
              <a:t> que se </a:t>
            </a:r>
            <a:r>
              <a:rPr lang="en-US" sz="5400" dirty="0" err="1"/>
              <a:t>hará</a:t>
            </a:r>
            <a:r>
              <a:rPr lang="en-US" sz="5400" dirty="0"/>
              <a:t>; y nada hay nuevo </a:t>
            </a:r>
            <a:r>
              <a:rPr lang="en-US" sz="5400" dirty="0" err="1"/>
              <a:t>debajo</a:t>
            </a:r>
            <a:r>
              <a:rPr lang="en-US" sz="5400" dirty="0"/>
              <a:t> del sol. </a:t>
            </a:r>
          </a:p>
        </p:txBody>
      </p:sp>
    </p:spTree>
    <p:extLst>
      <p:ext uri="{BB962C8B-B14F-4D97-AF65-F5344CB8AC3E}">
        <p14:creationId xmlns:p14="http://schemas.microsoft.com/office/powerpoint/2010/main" val="2015747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77B6BB-2B6C-264E-9365-DDB97B7DD7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/>
          </a:blip>
          <a:srcRect r="22666" b="-1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9A2ADC-E6F6-0446-88EC-7BD0798BB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01" y="112162"/>
            <a:ext cx="8115300" cy="7908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/>
              <a:t>ii. La </a:t>
            </a:r>
            <a:r>
              <a:rPr lang="en-US" sz="4800" b="1" dirty="0" err="1"/>
              <a:t>falta</a:t>
            </a:r>
            <a:r>
              <a:rPr lang="en-US" sz="4800" b="1" dirty="0"/>
              <a:t> de </a:t>
            </a:r>
            <a:r>
              <a:rPr lang="en-US" sz="4800" b="1" dirty="0" err="1"/>
              <a:t>novedad</a:t>
            </a:r>
            <a:r>
              <a:rPr lang="en-US" sz="4800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A557A2-7737-3541-AC51-55F03627D06D}"/>
              </a:ext>
            </a:extLst>
          </p:cNvPr>
          <p:cNvSpPr txBox="1"/>
          <p:nvPr/>
        </p:nvSpPr>
        <p:spPr>
          <a:xfrm>
            <a:off x="477079" y="855043"/>
            <a:ext cx="10952922" cy="5147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1" baseline="30000" dirty="0"/>
              <a:t>10 </a:t>
            </a:r>
            <a:r>
              <a:rPr lang="en-US" sz="5400" dirty="0"/>
              <a:t>¿Hay </a:t>
            </a:r>
            <a:r>
              <a:rPr lang="en-US" sz="5400" dirty="0" err="1"/>
              <a:t>algo</a:t>
            </a:r>
            <a:r>
              <a:rPr lang="en-US" sz="5400" dirty="0"/>
              <a:t> de que se </a:t>
            </a:r>
            <a:r>
              <a:rPr lang="en-US" sz="5400" dirty="0" err="1"/>
              <a:t>puede</a:t>
            </a:r>
            <a:r>
              <a:rPr lang="en-US" sz="5400" dirty="0"/>
              <a:t> </a:t>
            </a:r>
            <a:r>
              <a:rPr lang="en-US" sz="5400" dirty="0" err="1"/>
              <a:t>decir</a:t>
            </a:r>
            <a:r>
              <a:rPr lang="en-US" sz="5400" dirty="0"/>
              <a:t>: He </a:t>
            </a:r>
            <a:r>
              <a:rPr lang="en-US" sz="5400" dirty="0" err="1"/>
              <a:t>aquí</a:t>
            </a:r>
            <a:r>
              <a:rPr lang="en-US" sz="5400" dirty="0"/>
              <a:t> </a:t>
            </a:r>
            <a:r>
              <a:rPr lang="en-US" sz="5400" dirty="0" err="1"/>
              <a:t>esto</a:t>
            </a:r>
            <a:r>
              <a:rPr lang="en-US" sz="5400" dirty="0"/>
              <a:t> es nuevo? </a:t>
            </a:r>
            <a:r>
              <a:rPr lang="en-US" sz="5400" dirty="0" err="1"/>
              <a:t>Ya</a:t>
            </a:r>
            <a:r>
              <a:rPr lang="en-US" sz="5400" dirty="0"/>
              <a:t> </a:t>
            </a:r>
            <a:r>
              <a:rPr lang="en-US" sz="5400" dirty="0" err="1"/>
              <a:t>fue</a:t>
            </a:r>
            <a:r>
              <a:rPr lang="en-US" sz="5400" dirty="0"/>
              <a:t> </a:t>
            </a:r>
            <a:r>
              <a:rPr lang="en-US" sz="5400" dirty="0" err="1"/>
              <a:t>en</a:t>
            </a:r>
            <a:r>
              <a:rPr lang="en-US" sz="5400" dirty="0"/>
              <a:t> </a:t>
            </a:r>
            <a:r>
              <a:rPr lang="en-US" sz="5400" dirty="0" err="1"/>
              <a:t>los</a:t>
            </a:r>
            <a:r>
              <a:rPr lang="en-US" sz="5400" dirty="0"/>
              <a:t> </a:t>
            </a:r>
            <a:r>
              <a:rPr lang="en-US" sz="5400" dirty="0" err="1"/>
              <a:t>siglos</a:t>
            </a:r>
            <a:r>
              <a:rPr lang="en-US" sz="5400" dirty="0"/>
              <a:t> que </a:t>
            </a:r>
            <a:r>
              <a:rPr lang="en-US" sz="5400" dirty="0" err="1"/>
              <a:t>nos</a:t>
            </a:r>
            <a:r>
              <a:rPr lang="en-US" sz="5400" dirty="0"/>
              <a:t> </a:t>
            </a:r>
            <a:r>
              <a:rPr lang="en-US" sz="5400" dirty="0" err="1"/>
              <a:t>han</a:t>
            </a:r>
            <a:r>
              <a:rPr lang="en-US" sz="5400" dirty="0"/>
              <a:t> </a:t>
            </a:r>
            <a:r>
              <a:rPr lang="en-US" sz="5400" dirty="0" err="1"/>
              <a:t>precedido</a:t>
            </a:r>
            <a:r>
              <a:rPr lang="en-US" sz="5400" dirty="0"/>
              <a:t>. 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b="1" baseline="30000" dirty="0"/>
              <a:t>11 </a:t>
            </a:r>
            <a:r>
              <a:rPr lang="en-US" sz="5400" dirty="0"/>
              <a:t>No hay </a:t>
            </a:r>
            <a:r>
              <a:rPr lang="en-US" sz="5400" dirty="0" err="1"/>
              <a:t>memoria</a:t>
            </a:r>
            <a:r>
              <a:rPr lang="en-US" sz="5400" dirty="0"/>
              <a:t> de lo que </a:t>
            </a:r>
            <a:r>
              <a:rPr lang="en-US" sz="5400" dirty="0" err="1"/>
              <a:t>precedió</a:t>
            </a:r>
            <a:r>
              <a:rPr lang="en-US" sz="5400" dirty="0"/>
              <a:t>, </a:t>
            </a:r>
            <a:r>
              <a:rPr lang="en-US" sz="5400" dirty="0" err="1"/>
              <a:t>ni</a:t>
            </a:r>
            <a:r>
              <a:rPr lang="en-US" sz="5400" dirty="0"/>
              <a:t> </a:t>
            </a:r>
            <a:r>
              <a:rPr lang="en-US" sz="5400" dirty="0" err="1"/>
              <a:t>tampoco</a:t>
            </a:r>
            <a:r>
              <a:rPr lang="en-US" sz="5400" dirty="0"/>
              <a:t> de lo que </a:t>
            </a:r>
            <a:r>
              <a:rPr lang="en-US" sz="5400" dirty="0" err="1"/>
              <a:t>sucederá</a:t>
            </a:r>
            <a:r>
              <a:rPr lang="en-US" sz="5400" dirty="0"/>
              <a:t> </a:t>
            </a:r>
            <a:r>
              <a:rPr lang="en-US" sz="5400" dirty="0" err="1"/>
              <a:t>habrá</a:t>
            </a:r>
            <a:r>
              <a:rPr lang="en-US" sz="5400" dirty="0"/>
              <a:t> </a:t>
            </a:r>
            <a:r>
              <a:rPr lang="en-US" sz="5400" dirty="0" err="1"/>
              <a:t>memoria</a:t>
            </a:r>
            <a:r>
              <a:rPr lang="en-US" sz="5400" dirty="0"/>
              <a:t> </a:t>
            </a:r>
            <a:r>
              <a:rPr lang="en-US" sz="5400" dirty="0" err="1"/>
              <a:t>en</a:t>
            </a:r>
            <a:r>
              <a:rPr lang="en-US" sz="5400" dirty="0"/>
              <a:t> </a:t>
            </a:r>
            <a:r>
              <a:rPr lang="en-US" sz="5400" dirty="0" err="1"/>
              <a:t>los</a:t>
            </a:r>
            <a:r>
              <a:rPr lang="en-US" sz="5400" dirty="0"/>
              <a:t> que </a:t>
            </a:r>
            <a:r>
              <a:rPr lang="en-US" sz="5400" dirty="0" err="1"/>
              <a:t>serán</a:t>
            </a:r>
            <a:r>
              <a:rPr lang="en-US" sz="5400" dirty="0"/>
              <a:t> </a:t>
            </a:r>
            <a:r>
              <a:rPr lang="en-US" sz="5400" dirty="0" err="1"/>
              <a:t>después</a:t>
            </a:r>
            <a:r>
              <a:rPr lang="en-US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0031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133</TotalTime>
  <Words>149</Words>
  <Application>Microsoft Office PowerPoint</Application>
  <PresentationFormat>Widescreen</PresentationFormat>
  <Paragraphs>41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Vapor Trail</vt:lpstr>
      <vt:lpstr>La vanidad de la vida</vt:lpstr>
      <vt:lpstr>PowerPoint Presentation</vt:lpstr>
      <vt:lpstr>PowerPoint Presentation</vt:lpstr>
      <vt:lpstr>PowerPoint Presentation</vt:lpstr>
      <vt:lpstr>PowerPoint Presentation</vt:lpstr>
      <vt:lpstr>introduccion</vt:lpstr>
      <vt:lpstr>i. La repeticion en la vida</vt:lpstr>
      <vt:lpstr>ii. La falta de novedad </vt:lpstr>
      <vt:lpstr>ii. La falta de novedad </vt:lpstr>
      <vt:lpstr>iii. La inefectividad del cambio </vt:lpstr>
      <vt:lpstr>iii. La inefectividad del cambio </vt:lpstr>
      <vt:lpstr>IV. No todos los problemas de la vida tienen solucion</vt:lpstr>
      <vt:lpstr>Conclusion: es vana la vida?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vanidad de la vida</dc:title>
  <dc:creator>Centeno, Freddy</dc:creator>
  <cp:lastModifiedBy>Uriel Aguilar Torres</cp:lastModifiedBy>
  <cp:revision>5</cp:revision>
  <dcterms:created xsi:type="dcterms:W3CDTF">2019-03-31T05:30:28Z</dcterms:created>
  <dcterms:modified xsi:type="dcterms:W3CDTF">2019-03-31T17:07:10Z</dcterms:modified>
</cp:coreProperties>
</file>