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3"/>
  </p:notesMasterIdLst>
  <p:sldIdLst>
    <p:sldId id="256" r:id="rId2"/>
    <p:sldId id="268" r:id="rId3"/>
    <p:sldId id="272" r:id="rId4"/>
    <p:sldId id="259" r:id="rId5"/>
    <p:sldId id="264" r:id="rId6"/>
    <p:sldId id="260" r:id="rId7"/>
    <p:sldId id="266" r:id="rId8"/>
    <p:sldId id="269" r:id="rId9"/>
    <p:sldId id="270" r:id="rId10"/>
    <p:sldId id="271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728"/>
  </p:normalViewPr>
  <p:slideViewPr>
    <p:cSldViewPr snapToGrid="0" snapToObjects="1">
      <p:cViewPr varScale="1">
        <p:scale>
          <a:sx n="49" d="100"/>
          <a:sy n="49" d="100"/>
        </p:scale>
        <p:origin x="15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4EA5-9F07-A845-9671-18379CEE265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DE4E-7603-9549-8FF6-EE82F237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1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5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60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1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1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3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29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9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7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51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4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4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5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5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9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0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6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73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96DB22-7967-45BC-99EC-B1C8DA9C5A30}"/>
              </a:ext>
            </a:extLst>
          </p:cNvPr>
          <p:cNvSpPr/>
          <p:nvPr/>
        </p:nvSpPr>
        <p:spPr>
          <a:xfrm>
            <a:off x="0" y="0"/>
            <a:ext cx="12192000" cy="68579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AAAD2-47DA-174D-986C-4251A1DB96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l="1769" r="33564" b="-1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504B64-B0D5-854D-AB3E-BE0842DF5051}"/>
              </a:ext>
            </a:extLst>
          </p:cNvPr>
          <p:cNvSpPr txBox="1"/>
          <p:nvPr/>
        </p:nvSpPr>
        <p:spPr>
          <a:xfrm>
            <a:off x="1089499" y="2826116"/>
            <a:ext cx="104326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MUCHAS PRUEBAS INDUBITABLES</a:t>
            </a:r>
          </a:p>
          <a:p>
            <a:r>
              <a:rPr lang="en-US" sz="4800" dirty="0"/>
              <a:t>SABEMOS QUE CRISTO VIVE HOY!</a:t>
            </a:r>
          </a:p>
          <a:p>
            <a:r>
              <a:rPr lang="en-US" sz="4800" dirty="0">
                <a:solidFill>
                  <a:schemeClr val="accent1"/>
                </a:solidFill>
              </a:rPr>
              <a:t>MANY INFALLIBLE PROOFS</a:t>
            </a:r>
          </a:p>
          <a:p>
            <a:r>
              <a:rPr lang="en-US" sz="4800" dirty="0">
                <a:solidFill>
                  <a:schemeClr val="accent1"/>
                </a:solidFill>
              </a:rPr>
              <a:t>WE KNOW CHRIST LIVES TODAY!</a:t>
            </a:r>
          </a:p>
          <a:p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A05443-AFF4-9E47-8132-6CEA87D24EA0}"/>
              </a:ext>
            </a:extLst>
          </p:cNvPr>
          <p:cNvSpPr txBox="1"/>
          <p:nvPr/>
        </p:nvSpPr>
        <p:spPr>
          <a:xfrm>
            <a:off x="8023001" y="246232"/>
            <a:ext cx="4856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HECHOS 1:1-3</a:t>
            </a:r>
          </a:p>
          <a:p>
            <a:r>
              <a:rPr lang="en-US" sz="4000" dirty="0">
                <a:solidFill>
                  <a:schemeClr val="accent1"/>
                </a:solidFill>
              </a:rPr>
              <a:t>ACTS 1:1-3</a:t>
            </a:r>
          </a:p>
        </p:txBody>
      </p:sp>
    </p:spTree>
    <p:extLst>
      <p:ext uri="{BB962C8B-B14F-4D97-AF65-F5344CB8AC3E}">
        <p14:creationId xmlns:p14="http://schemas.microsoft.com/office/powerpoint/2010/main" val="83484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8392B3-AF8C-8746-9764-16E41D437E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l="16667" r="16667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C52FF-4B1E-BF42-B1CC-75662759CDC9}"/>
              </a:ext>
            </a:extLst>
          </p:cNvPr>
          <p:cNvSpPr txBox="1"/>
          <p:nvPr/>
        </p:nvSpPr>
        <p:spPr>
          <a:xfrm>
            <a:off x="3009090" y="553340"/>
            <a:ext cx="9182910" cy="235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7. EL CAMBIO RADICAL DE SUS DISCIPULOS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RADICALLY CHANGED 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DISCIPLES</a:t>
            </a:r>
          </a:p>
        </p:txBody>
      </p:sp>
    </p:spTree>
    <p:extLst>
      <p:ext uri="{BB962C8B-B14F-4D97-AF65-F5344CB8AC3E}">
        <p14:creationId xmlns:p14="http://schemas.microsoft.com/office/powerpoint/2010/main" val="386845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778A-E549-DB42-8672-875F51CE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43" y="450772"/>
            <a:ext cx="4933776" cy="55071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000" dirty="0"/>
              <a:t>Conclusion: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CB3D1-0F11-2C42-BA8B-C98B022F36EC}"/>
              </a:ext>
            </a:extLst>
          </p:cNvPr>
          <p:cNvSpPr txBox="1"/>
          <p:nvPr/>
        </p:nvSpPr>
        <p:spPr>
          <a:xfrm>
            <a:off x="0" y="1285848"/>
            <a:ext cx="12192000" cy="5159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 err="1"/>
              <a:t>Esta</a:t>
            </a:r>
            <a:r>
              <a:rPr lang="en-US" sz="3500" dirty="0"/>
              <a:t> </a:t>
            </a:r>
            <a:r>
              <a:rPr lang="en-US" sz="3500" dirty="0" err="1"/>
              <a:t>mañana</a:t>
            </a:r>
            <a:r>
              <a:rPr lang="en-US" sz="3500" dirty="0"/>
              <a:t> </a:t>
            </a:r>
            <a:r>
              <a:rPr lang="en-US" sz="3500" dirty="0" err="1"/>
              <a:t>nos</a:t>
            </a:r>
            <a:r>
              <a:rPr lang="en-US" sz="3500" dirty="0"/>
              <a:t> </a:t>
            </a:r>
            <a:r>
              <a:rPr lang="en-US" sz="3500" dirty="0" err="1"/>
              <a:t>unimos</a:t>
            </a:r>
            <a:r>
              <a:rPr lang="en-US" sz="3500" dirty="0"/>
              <a:t> a </a:t>
            </a:r>
            <a:r>
              <a:rPr lang="en-US" sz="3500" dirty="0" err="1"/>
              <a:t>Cristianos</a:t>
            </a:r>
            <a:r>
              <a:rPr lang="en-US" sz="3500" dirty="0"/>
              <a:t> al </a:t>
            </a:r>
            <a:r>
              <a:rPr lang="en-US" sz="3500" dirty="0" err="1"/>
              <a:t>rededor</a:t>
            </a:r>
            <a:r>
              <a:rPr lang="en-US" sz="3500" dirty="0"/>
              <a:t> del </a:t>
            </a:r>
            <a:r>
              <a:rPr lang="en-US" sz="3500" dirty="0" err="1"/>
              <a:t>mundo</a:t>
            </a:r>
            <a:r>
              <a:rPr lang="en-US" sz="3500" dirty="0"/>
              <a:t> para </a:t>
            </a:r>
            <a:r>
              <a:rPr lang="en-US" sz="3500" dirty="0" err="1"/>
              <a:t>celebrar</a:t>
            </a:r>
            <a:r>
              <a:rPr lang="en-US" sz="3500" dirty="0"/>
              <a:t> la </a:t>
            </a:r>
            <a:r>
              <a:rPr lang="en-US" sz="3500" dirty="0" err="1"/>
              <a:t>resurreccion</a:t>
            </a:r>
            <a:r>
              <a:rPr lang="en-US" sz="3500" dirty="0"/>
              <a:t> de </a:t>
            </a:r>
            <a:r>
              <a:rPr lang="en-US" sz="3500" dirty="0" err="1"/>
              <a:t>nuestro</a:t>
            </a:r>
            <a:r>
              <a:rPr lang="en-US" sz="3500" dirty="0"/>
              <a:t> </a:t>
            </a:r>
            <a:r>
              <a:rPr lang="en-US" sz="3500" dirty="0" err="1"/>
              <a:t>Señor</a:t>
            </a:r>
            <a:r>
              <a:rPr lang="en-US" sz="3500" dirty="0"/>
              <a:t> y Salvador. Nos paramos </a:t>
            </a:r>
            <a:r>
              <a:rPr lang="en-US" sz="3500" dirty="0" err="1"/>
              <a:t>en</a:t>
            </a:r>
            <a:r>
              <a:rPr lang="en-US" sz="3500" dirty="0"/>
              <a:t> un </a:t>
            </a:r>
            <a:r>
              <a:rPr lang="en-US" sz="3500" dirty="0" err="1"/>
              <a:t>larga</a:t>
            </a:r>
            <a:r>
              <a:rPr lang="en-US" sz="3500" dirty="0"/>
              <a:t> </a:t>
            </a:r>
            <a:r>
              <a:rPr lang="en-US" sz="3500" dirty="0" err="1"/>
              <a:t>linea</a:t>
            </a:r>
            <a:r>
              <a:rPr lang="en-US" sz="3500" dirty="0"/>
              <a:t> de </a:t>
            </a:r>
            <a:r>
              <a:rPr lang="en-US" sz="3500" dirty="0" err="1"/>
              <a:t>creyentes</a:t>
            </a:r>
            <a:r>
              <a:rPr lang="en-US" sz="3500" dirty="0"/>
              <a:t> </a:t>
            </a:r>
            <a:r>
              <a:rPr lang="en-US" sz="3500" dirty="0" err="1"/>
              <a:t>quienes</a:t>
            </a:r>
            <a:r>
              <a:rPr lang="en-US" sz="3500" dirty="0"/>
              <a:t> </a:t>
            </a:r>
            <a:r>
              <a:rPr lang="en-US" sz="3500" dirty="0" err="1"/>
              <a:t>proclaman</a:t>
            </a:r>
            <a:r>
              <a:rPr lang="en-US" sz="3500" dirty="0"/>
              <a:t> con el angel, “El no </a:t>
            </a:r>
            <a:r>
              <a:rPr lang="en-US" sz="3500" dirty="0" err="1"/>
              <a:t>está</a:t>
            </a:r>
            <a:r>
              <a:rPr lang="en-US" sz="3500" dirty="0"/>
              <a:t> </a:t>
            </a:r>
            <a:r>
              <a:rPr lang="en-US" sz="3500" dirty="0" err="1"/>
              <a:t>aqui</a:t>
            </a:r>
            <a:r>
              <a:rPr lang="en-US" sz="3500" dirty="0"/>
              <a:t>, </a:t>
            </a:r>
            <a:r>
              <a:rPr lang="en-US" sz="3500" dirty="0" err="1"/>
              <a:t>pues</a:t>
            </a:r>
            <a:r>
              <a:rPr lang="en-US" sz="3500" dirty="0"/>
              <a:t> ha </a:t>
            </a:r>
            <a:r>
              <a:rPr lang="en-US" sz="3500" dirty="0" err="1"/>
              <a:t>resucitado</a:t>
            </a:r>
            <a:r>
              <a:rPr lang="en-US" sz="3500" dirty="0"/>
              <a:t>, </a:t>
            </a:r>
            <a:r>
              <a:rPr lang="en-US" sz="3500" dirty="0" err="1"/>
              <a:t>como</a:t>
            </a:r>
            <a:r>
              <a:rPr lang="en-US" sz="3500" dirty="0"/>
              <a:t> </a:t>
            </a:r>
            <a:r>
              <a:rPr lang="en-US" sz="3500" dirty="0" err="1"/>
              <a:t>dijo</a:t>
            </a:r>
            <a:r>
              <a:rPr lang="en-US" sz="3500" dirty="0"/>
              <a:t>.”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500" dirty="0"/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accent1"/>
                </a:solidFill>
              </a:rPr>
              <a:t>This morning we join with Christians around the world to celebrate the resurrection of our Lord and Savior. We stand in a long line of believers who proclaim with the angel, “He is not here, for he is risen, just as he said.”  </a:t>
            </a:r>
          </a:p>
        </p:txBody>
      </p:sp>
    </p:spTree>
    <p:extLst>
      <p:ext uri="{BB962C8B-B14F-4D97-AF65-F5344CB8AC3E}">
        <p14:creationId xmlns:p14="http://schemas.microsoft.com/office/powerpoint/2010/main" val="92836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636F-7A31-6746-9A3A-0DF5A7BB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27315"/>
            <a:ext cx="10972799" cy="827315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VERDAD CENTRAL / </a:t>
            </a:r>
            <a:r>
              <a:rPr lang="en-US" sz="4800" dirty="0">
                <a:solidFill>
                  <a:schemeClr val="accent1"/>
                </a:solidFill>
              </a:rPr>
              <a:t>CENTRAL TRUTH</a:t>
            </a:r>
            <a:r>
              <a:rPr lang="en-US" sz="4800" dirty="0"/>
              <a:t>:</a:t>
            </a:r>
            <a:br>
              <a:rPr lang="en-US" sz="4800" dirty="0"/>
            </a:b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FC85-200C-D04F-BD26-07840C988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9959"/>
            <a:ext cx="12192000" cy="4755832"/>
          </a:xfrm>
        </p:spPr>
        <p:txBody>
          <a:bodyPr>
            <a:noAutofit/>
          </a:bodyPr>
          <a:lstStyle/>
          <a:p>
            <a:r>
              <a:rPr lang="en-US" sz="4500" dirty="0"/>
              <a:t>“Sin la </a:t>
            </a:r>
            <a:r>
              <a:rPr lang="en-US" sz="4500" dirty="0" err="1"/>
              <a:t>resurreccion</a:t>
            </a:r>
            <a:r>
              <a:rPr lang="en-US" sz="4500" dirty="0"/>
              <a:t> corporal de Cristo la </a:t>
            </a:r>
            <a:r>
              <a:rPr lang="en-US" sz="4500" dirty="0" err="1"/>
              <a:t>fe</a:t>
            </a:r>
            <a:r>
              <a:rPr lang="en-US" sz="4500" dirty="0"/>
              <a:t> Cristiana </a:t>
            </a:r>
            <a:r>
              <a:rPr lang="en-US" sz="4500" dirty="0" err="1"/>
              <a:t>hubiera</a:t>
            </a:r>
            <a:r>
              <a:rPr lang="en-US" sz="4500" dirty="0"/>
              <a:t> </a:t>
            </a:r>
            <a:r>
              <a:rPr lang="en-US" sz="4500" dirty="0" err="1"/>
              <a:t>estado</a:t>
            </a:r>
            <a:r>
              <a:rPr lang="en-US" sz="4500" dirty="0"/>
              <a:t> </a:t>
            </a:r>
            <a:r>
              <a:rPr lang="en-US" sz="4500" dirty="0" err="1"/>
              <a:t>muerta</a:t>
            </a:r>
            <a:r>
              <a:rPr lang="en-US" sz="4500" dirty="0"/>
              <a:t>, </a:t>
            </a:r>
            <a:r>
              <a:rPr lang="en-US" sz="4500" dirty="0" err="1"/>
              <a:t>porque</a:t>
            </a:r>
            <a:r>
              <a:rPr lang="en-US" sz="4500" dirty="0"/>
              <a:t> una </a:t>
            </a:r>
            <a:r>
              <a:rPr lang="en-US" sz="4500" dirty="0" err="1"/>
              <a:t>fe</a:t>
            </a:r>
            <a:r>
              <a:rPr lang="en-US" sz="4500" dirty="0"/>
              <a:t> </a:t>
            </a:r>
            <a:r>
              <a:rPr lang="en-US" sz="4500" dirty="0" err="1"/>
              <a:t>viviente</a:t>
            </a:r>
            <a:r>
              <a:rPr lang="en-US" sz="4500" dirty="0"/>
              <a:t> no </a:t>
            </a:r>
            <a:r>
              <a:rPr lang="en-US" sz="4500" dirty="0" err="1"/>
              <a:t>puede</a:t>
            </a:r>
            <a:r>
              <a:rPr lang="en-US" sz="4500" dirty="0"/>
              <a:t> </a:t>
            </a:r>
            <a:r>
              <a:rPr lang="en-US" sz="4500" dirty="0" err="1"/>
              <a:t>sobrevivir</a:t>
            </a:r>
            <a:r>
              <a:rPr lang="en-US" sz="4500" dirty="0"/>
              <a:t> a un Salvador </a:t>
            </a:r>
            <a:r>
              <a:rPr lang="en-US" sz="4500" dirty="0" err="1"/>
              <a:t>muerto</a:t>
            </a:r>
            <a:r>
              <a:rPr lang="en-US" sz="4500" dirty="0"/>
              <a:t>”</a:t>
            </a:r>
          </a:p>
          <a:p>
            <a:r>
              <a:rPr lang="en-US" sz="4500" dirty="0">
                <a:solidFill>
                  <a:schemeClr val="accent1"/>
                </a:solidFill>
              </a:rPr>
              <a:t>"Without the bodily resurrection of Jesus Christ the Christian faith would have been stillborn, for a living faith cannot survive a dead Savior” </a:t>
            </a:r>
          </a:p>
        </p:txBody>
      </p:sp>
    </p:spTree>
    <p:extLst>
      <p:ext uri="{BB962C8B-B14F-4D97-AF65-F5344CB8AC3E}">
        <p14:creationId xmlns:p14="http://schemas.microsoft.com/office/powerpoint/2010/main" val="14886941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62E604-49F1-F34A-8739-BC22A439C7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r="16334" b="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42965-13CE-8040-95A4-594BB5FE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84" y="5203371"/>
            <a:ext cx="7086600" cy="15073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5400" dirty="0"/>
              <a:t>La </a:t>
            </a:r>
            <a:r>
              <a:rPr lang="en-US" sz="5400" dirty="0" err="1"/>
              <a:t>escena</a:t>
            </a:r>
            <a:br>
              <a:rPr lang="en-US" sz="5400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chemeClr val="accent1"/>
                </a:solidFill>
              </a:rPr>
              <a:t>THE SCENE</a:t>
            </a:r>
          </a:p>
        </p:txBody>
      </p:sp>
    </p:spTree>
    <p:extLst>
      <p:ext uri="{BB962C8B-B14F-4D97-AF65-F5344CB8AC3E}">
        <p14:creationId xmlns:p14="http://schemas.microsoft.com/office/powerpoint/2010/main" val="147916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F45BD0-0D94-9F44-BCE3-0DD259C8D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/>
          </a:blip>
          <a:srcRect b="3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77CC8D-A397-7B4A-AFFC-0480EC0BA877}"/>
              </a:ext>
            </a:extLst>
          </p:cNvPr>
          <p:cNvSpPr txBox="1"/>
          <p:nvPr/>
        </p:nvSpPr>
        <p:spPr>
          <a:xfrm>
            <a:off x="881975" y="1151709"/>
            <a:ext cx="9098604" cy="144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dirty="0"/>
              <a:t>1. La </a:t>
            </a:r>
            <a:r>
              <a:rPr lang="en-US" sz="5400" cap="all" dirty="0" err="1"/>
              <a:t>guardia</a:t>
            </a:r>
            <a:r>
              <a:rPr lang="en-US" sz="5400" cap="all" dirty="0"/>
              <a:t> </a:t>
            </a:r>
            <a:r>
              <a:rPr lang="en-US" sz="5400" cap="all" dirty="0" err="1"/>
              <a:t>romana</a:t>
            </a:r>
            <a:r>
              <a:rPr lang="en-US" sz="5400" cap="all" dirty="0"/>
              <a:t>	</a:t>
            </a:r>
            <a:r>
              <a:rPr lang="en-US" sz="5400" cap="all" dirty="0">
                <a:solidFill>
                  <a:schemeClr val="accent1"/>
                </a:solidFill>
              </a:rPr>
              <a:t>the roman guard</a:t>
            </a:r>
          </a:p>
        </p:txBody>
      </p:sp>
    </p:spTree>
    <p:extLst>
      <p:ext uri="{BB962C8B-B14F-4D97-AF65-F5344CB8AC3E}">
        <p14:creationId xmlns:p14="http://schemas.microsoft.com/office/powerpoint/2010/main" val="413956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397435-4FC2-E74B-92D8-11E56FA0F2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/>
          </a:blip>
          <a:srcRect l="8068" r="16264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BCBD2B-9324-CF4F-86C5-3272FE907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778" y="1030948"/>
            <a:ext cx="4689021" cy="1615439"/>
          </a:xfrm>
        </p:spPr>
        <p:txBody>
          <a:bodyPr>
            <a:noAutofit/>
          </a:bodyPr>
          <a:lstStyle/>
          <a:p>
            <a:r>
              <a:rPr lang="en-US" sz="5400" dirty="0"/>
              <a:t>2. LA PIEDRA</a:t>
            </a:r>
          </a:p>
          <a:p>
            <a:pPr marL="0" indent="0">
              <a:buNone/>
            </a:pPr>
            <a:r>
              <a:rPr lang="en-US" sz="5400" dirty="0"/>
              <a:t>	</a:t>
            </a:r>
            <a:r>
              <a:rPr lang="en-US" sz="5400" dirty="0">
                <a:solidFill>
                  <a:schemeClr val="accent1"/>
                </a:solidFill>
              </a:rPr>
              <a:t>THE STONE</a:t>
            </a:r>
          </a:p>
        </p:txBody>
      </p:sp>
    </p:spTree>
    <p:extLst>
      <p:ext uri="{BB962C8B-B14F-4D97-AF65-F5344CB8AC3E}">
        <p14:creationId xmlns:p14="http://schemas.microsoft.com/office/powerpoint/2010/main" val="399720109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C6A33C-E040-6148-A381-8B1BFC809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l="11000" r="-1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9B1ECA-3FC2-6341-B428-60DE41ECF5E6}"/>
              </a:ext>
            </a:extLst>
          </p:cNvPr>
          <p:cNvSpPr txBox="1"/>
          <p:nvPr/>
        </p:nvSpPr>
        <p:spPr>
          <a:xfrm>
            <a:off x="3813243" y="306408"/>
            <a:ext cx="8596471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dirty="0">
                <a:latin typeface="+mj-lt"/>
                <a:ea typeface="+mj-ea"/>
                <a:cs typeface="+mj-cs"/>
              </a:rPr>
              <a:t>3. LA ROPA EN LA TUMBA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GRAVECLOTHES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557A2-7737-3541-AC51-55F03627D06D}"/>
              </a:ext>
            </a:extLst>
          </p:cNvPr>
          <p:cNvSpPr txBox="1"/>
          <p:nvPr/>
        </p:nvSpPr>
        <p:spPr>
          <a:xfrm>
            <a:off x="2038350" y="1403688"/>
            <a:ext cx="8115300" cy="5147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574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2E4141-21A2-7B41-9370-9ADF75DCE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/>
          </a:blip>
          <a:srcRect l="15667" r="1" b="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ADF23-98D2-0247-9F2F-9AFFB3DD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251" y="365761"/>
            <a:ext cx="8115300" cy="1637211"/>
          </a:xfrm>
        </p:spPr>
        <p:txBody>
          <a:bodyPr>
            <a:noAutofit/>
          </a:bodyPr>
          <a:lstStyle/>
          <a:p>
            <a:pPr lvl="1"/>
            <a:r>
              <a:rPr lang="en-US" sz="5400" dirty="0"/>
              <a:t>4. LA TUMBA VACIA</a:t>
            </a:r>
          </a:p>
          <a:p>
            <a:pPr marL="457200" lvl="1" indent="0">
              <a:buNone/>
            </a:pPr>
            <a:r>
              <a:rPr lang="en-US" sz="5400" dirty="0"/>
              <a:t>	   </a:t>
            </a:r>
            <a:r>
              <a:rPr lang="en-US" sz="5400" dirty="0">
                <a:solidFill>
                  <a:schemeClr val="accent1"/>
                </a:solidFill>
              </a:rPr>
              <a:t>THE EMPTY TOMB</a:t>
            </a:r>
          </a:p>
        </p:txBody>
      </p:sp>
    </p:spTree>
    <p:extLst>
      <p:ext uri="{BB962C8B-B14F-4D97-AF65-F5344CB8AC3E}">
        <p14:creationId xmlns:p14="http://schemas.microsoft.com/office/powerpoint/2010/main" val="35956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2E531A-8C32-8049-9E72-CFB6F697714A}"/>
              </a:ext>
            </a:extLst>
          </p:cNvPr>
          <p:cNvSpPr txBox="1"/>
          <p:nvPr/>
        </p:nvSpPr>
        <p:spPr>
          <a:xfrm>
            <a:off x="6127923" y="673241"/>
            <a:ext cx="5895464" cy="52022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5. LAS APARICIONES DE SU RESURRECCION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	</a:t>
            </a:r>
            <a:r>
              <a:rPr lang="en-US" sz="4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RESURRECTION APPEARANCES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2F0D4-843A-FC4E-8696-6B9F69A6E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87" y="643464"/>
            <a:ext cx="4468743" cy="62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8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BB319C-CF2D-4C47-828F-CCB1CC4C6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r="11334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E14EAE-792F-804E-8794-90617B408FC0}"/>
              </a:ext>
            </a:extLst>
          </p:cNvPr>
          <p:cNvSpPr txBox="1"/>
          <p:nvPr/>
        </p:nvSpPr>
        <p:spPr>
          <a:xfrm>
            <a:off x="1696666" y="4688287"/>
            <a:ext cx="991816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dirty="0">
                <a:latin typeface="+mj-lt"/>
                <a:ea typeface="+mj-ea"/>
                <a:cs typeface="+mj-cs"/>
              </a:rPr>
              <a:t>6. LA INCREDULIDAD INICIAL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dirty="0">
                <a:latin typeface="+mj-lt"/>
                <a:ea typeface="+mj-ea"/>
                <a:cs typeface="+mj-cs"/>
              </a:rPr>
              <a:t>	</a:t>
            </a:r>
            <a:r>
              <a:rPr lang="en-US" sz="54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INITIAL UNBELIEF</a:t>
            </a:r>
          </a:p>
        </p:txBody>
      </p:sp>
    </p:spTree>
    <p:extLst>
      <p:ext uri="{BB962C8B-B14F-4D97-AF65-F5344CB8AC3E}">
        <p14:creationId xmlns:p14="http://schemas.microsoft.com/office/powerpoint/2010/main" val="236425146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235</Words>
  <Application>Microsoft Office PowerPoint</Application>
  <PresentationFormat>Widescreen</PresentationFormat>
  <Paragraphs>37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Vapor Trail</vt:lpstr>
      <vt:lpstr>PowerPoint Presentation</vt:lpstr>
      <vt:lpstr>VERDAD CENTRAL / CENTRAL TRUTH: </vt:lpstr>
      <vt:lpstr>La escena THE SCENE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Centeno, Freddy</dc:creator>
  <cp:lastModifiedBy>Uriel Aguilar Torres</cp:lastModifiedBy>
  <cp:revision>5</cp:revision>
  <dcterms:created xsi:type="dcterms:W3CDTF">2019-04-21T07:54:00Z</dcterms:created>
  <dcterms:modified xsi:type="dcterms:W3CDTF">2019-04-21T20:04:11Z</dcterms:modified>
</cp:coreProperties>
</file>