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232"/>
  </p:normalViewPr>
  <p:slideViewPr>
    <p:cSldViewPr snapToGrid="0" snapToObjects="1">
      <p:cViewPr varScale="1">
        <p:scale>
          <a:sx n="51" d="100"/>
          <a:sy n="51" d="100"/>
        </p:scale>
        <p:origin x="14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F277F-4AA1-7941-95CA-D8344ED982E1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35C48-AE85-AC43-BA7D-E2C7AD892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Aconteció que estando Jesús junto al lago de </a:t>
            </a:r>
            <a:r>
              <a:rPr lang="es-E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Genesaret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el gentío se agolpaba sobre él para oír la palabra de Dios. </a:t>
            </a:r>
          </a:p>
          <a:p>
            <a:r>
              <a:rPr lang="es-E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2 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vio dos barcas que estaban cerca de la orilla del lago; y los pescadores, habiendo descendido de ellas, lavaban sus redes. </a:t>
            </a:r>
          </a:p>
          <a:p>
            <a:r>
              <a:rPr lang="es-E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3 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entrando en una de aquellas barcas, la cual era de Simón, le rogó que la apartase de tierra un poco; y sentándose, enseñaba desde la barca a la multitud.</a:t>
            </a:r>
          </a:p>
          <a:p>
            <a:r>
              <a:rPr lang="es-E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4 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 terminó de hablar, dijo a Simón: Boga mar adentro, y echad vuestras redes para pescar. </a:t>
            </a:r>
          </a:p>
          <a:p>
            <a:r>
              <a:rPr lang="es-E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5 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Respondiendo Simón, le dijo: Maestro, toda la noche hemos estado trabajando, y nada hemos pescado; mas en tu palabra echaré la red. </a:t>
            </a:r>
          </a:p>
          <a:p>
            <a:r>
              <a:rPr lang="es-E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6 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habiéndolo hecho, encerraron gran cantidad de peces, y su red se rompía. </a:t>
            </a:r>
          </a:p>
          <a:p>
            <a:r>
              <a:rPr lang="es-E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7 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Entonces hicieron señas a los compañeros que estaban en la otra barca, para que viniesen a ayudarles; y vinieron, y llenaron ambas barcas, de tal manera que se hundían. </a:t>
            </a:r>
          </a:p>
          <a:p>
            <a:r>
              <a:rPr lang="es-E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8 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Viendo esto Simón Pedro, cayó de rodillas ante Jesús, diciendo: Apártate de mí, Señor, porque soy hombre pecador. </a:t>
            </a:r>
          </a:p>
          <a:p>
            <a:r>
              <a:rPr lang="es-E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9 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 por la pesca que habían hecho, el temor se había apoderado de él, y de todos los que estaban con él, </a:t>
            </a:r>
          </a:p>
          <a:p>
            <a:r>
              <a:rPr lang="es-E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10 </a:t>
            </a:r>
            <a:r>
              <a:rPr lang="es-E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asimismo de Jacobo y Juan, hijos de Zebedeo, que eran compañeros de Simón. Pero Jesús dijo a Simón: No temas; desde ahora serás pescador de hombres.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35C48-AE85-AC43-BA7D-E2C7AD8921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4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Introduccion</a:t>
            </a:r>
            <a:r>
              <a:rPr lang="en-US" dirty="0"/>
              <a:t>:</a:t>
            </a:r>
          </a:p>
          <a:p>
            <a:r>
              <a:rPr lang="en-US" dirty="0"/>
              <a:t>Si Dios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misericordioso</a:t>
            </a:r>
            <a:r>
              <a:rPr lang="en-US" dirty="0"/>
              <a:t>, amoroso, </a:t>
            </a:r>
            <a:r>
              <a:rPr lang="en-US" dirty="0" err="1"/>
              <a:t>bondadoso</a:t>
            </a:r>
            <a:r>
              <a:rPr lang="en-US" dirty="0"/>
              <a:t>, </a:t>
            </a:r>
            <a:r>
              <a:rPr lang="en-US" dirty="0" err="1"/>
              <a:t>perdonador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….Por que </a:t>
            </a:r>
            <a:r>
              <a:rPr lang="en-US" dirty="0" err="1"/>
              <a:t>huyen</a:t>
            </a:r>
            <a:r>
              <a:rPr lang="en-US" dirty="0"/>
              <a:t>?</a:t>
            </a:r>
          </a:p>
          <a:p>
            <a:r>
              <a:rPr lang="en-US" dirty="0"/>
              <a:t>	El trauma de la </a:t>
            </a:r>
            <a:r>
              <a:rPr lang="en-US" dirty="0" err="1"/>
              <a:t>santidad</a:t>
            </a:r>
            <a:r>
              <a:rPr lang="en-US" dirty="0"/>
              <a:t> de Dios!</a:t>
            </a:r>
          </a:p>
          <a:p>
            <a:r>
              <a:rPr lang="en-US" dirty="0"/>
              <a:t>	Nos </a:t>
            </a:r>
            <a:r>
              <a:rPr lang="en-US" dirty="0" err="1"/>
              <a:t>hace</a:t>
            </a:r>
            <a:r>
              <a:rPr lang="en-US" dirty="0"/>
              <a:t> </a:t>
            </a:r>
            <a:r>
              <a:rPr lang="en-US" dirty="0" err="1"/>
              <a:t>sentir</a:t>
            </a:r>
            <a:r>
              <a:rPr lang="en-US" dirty="0"/>
              <a:t> </a:t>
            </a:r>
            <a:r>
              <a:rPr lang="en-US" dirty="0" err="1"/>
              <a:t>incomfortables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santidad</a:t>
            </a:r>
            <a:r>
              <a:rPr lang="en-US" dirty="0"/>
              <a:t> se </a:t>
            </a:r>
            <a:r>
              <a:rPr lang="en-US" dirty="0" err="1"/>
              <a:t>despliega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Los </a:t>
            </a:r>
            <a:r>
              <a:rPr lang="en-US" dirty="0" err="1"/>
              <a:t>Discipulos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habian</a:t>
            </a:r>
            <a:r>
              <a:rPr lang="en-US" dirty="0"/>
              <a:t> </a:t>
            </a:r>
            <a:r>
              <a:rPr lang="en-US" dirty="0" err="1"/>
              <a:t>tenido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experiencia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barca</a:t>
            </a:r>
            <a:r>
              <a:rPr lang="en-US" dirty="0"/>
              <a:t> </a:t>
            </a:r>
            <a:r>
              <a:rPr lang="en-US" dirty="0" err="1"/>
              <a:t>cuando</a:t>
            </a:r>
            <a:r>
              <a:rPr lang="en-US" dirty="0"/>
              <a:t> era </a:t>
            </a:r>
            <a:r>
              <a:rPr lang="en-US" dirty="0" err="1"/>
              <a:t>azotada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la </a:t>
            </a:r>
            <a:r>
              <a:rPr lang="en-US" dirty="0" err="1"/>
              <a:t>tormenta</a:t>
            </a:r>
            <a:r>
              <a:rPr lang="en-US" dirty="0"/>
              <a:t>! (Lucas 8)</a:t>
            </a:r>
          </a:p>
          <a:p>
            <a:r>
              <a:rPr lang="en-US" dirty="0"/>
              <a:t>	</a:t>
            </a:r>
            <a:r>
              <a:rPr lang="en-US" dirty="0" err="1"/>
              <a:t>Fueron</a:t>
            </a:r>
            <a:r>
              <a:rPr lang="en-US" dirty="0"/>
              <a:t> </a:t>
            </a:r>
            <a:r>
              <a:rPr lang="en-US" dirty="0" err="1"/>
              <a:t>amenazados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la </a:t>
            </a:r>
            <a:r>
              <a:rPr lang="en-US" dirty="0" err="1"/>
              <a:t>santidad</a:t>
            </a:r>
            <a:r>
              <a:rPr lang="en-US" dirty="0"/>
              <a:t> del </a:t>
            </a:r>
            <a:r>
              <a:rPr lang="en-US" dirty="0" err="1"/>
              <a:t>Señor</a:t>
            </a:r>
            <a:r>
              <a:rPr lang="en-US" dirty="0"/>
              <a:t> Jesus</a:t>
            </a:r>
          </a:p>
          <a:p>
            <a:r>
              <a:rPr lang="en-US" dirty="0"/>
              <a:t>	Le </a:t>
            </a:r>
            <a:r>
              <a:rPr lang="en-US" dirty="0" err="1"/>
              <a:t>tuvieron</a:t>
            </a:r>
            <a:r>
              <a:rPr lang="en-US" dirty="0"/>
              <a:t> mas </a:t>
            </a:r>
            <a:r>
              <a:rPr lang="en-US" dirty="0" err="1"/>
              <a:t>miedo</a:t>
            </a:r>
            <a:r>
              <a:rPr lang="en-US" dirty="0"/>
              <a:t> a la </a:t>
            </a:r>
            <a:r>
              <a:rPr lang="en-US" dirty="0" err="1"/>
              <a:t>santidad</a:t>
            </a:r>
            <a:r>
              <a:rPr lang="en-US" dirty="0"/>
              <a:t> de Dios que a la </a:t>
            </a:r>
            <a:r>
              <a:rPr lang="en-US" dirty="0" err="1"/>
              <a:t>fuerza</a:t>
            </a:r>
            <a:r>
              <a:rPr lang="en-US" dirty="0"/>
              <a:t> de la </a:t>
            </a:r>
            <a:r>
              <a:rPr lang="en-US" dirty="0" err="1"/>
              <a:t>naturaleza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35C48-AE85-AC43-BA7D-E2C7AD8921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16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 </a:t>
            </a:r>
            <a:r>
              <a:rPr lang="en-US" dirty="0" err="1"/>
              <a:t>libro</a:t>
            </a:r>
            <a:r>
              <a:rPr lang="en-US" dirty="0"/>
              <a:t> que </a:t>
            </a:r>
            <a:r>
              <a:rPr lang="en-US" dirty="0" err="1"/>
              <a:t>habla</a:t>
            </a:r>
            <a:r>
              <a:rPr lang="en-US" dirty="0"/>
              <a:t> de “</a:t>
            </a:r>
            <a:r>
              <a:rPr lang="en-US" dirty="0" err="1"/>
              <a:t>escalar</a:t>
            </a:r>
            <a:r>
              <a:rPr lang="en-US" dirty="0"/>
              <a:t> </a:t>
            </a:r>
            <a:r>
              <a:rPr lang="en-US" dirty="0" err="1"/>
              <a:t>autoridad</a:t>
            </a:r>
            <a:r>
              <a:rPr lang="en-US" dirty="0"/>
              <a:t>” </a:t>
            </a:r>
            <a:r>
              <a:rPr lang="en-US" dirty="0" err="1"/>
              <a:t>hacia</a:t>
            </a:r>
            <a:r>
              <a:rPr lang="en-US" dirty="0"/>
              <a:t> el </a:t>
            </a:r>
            <a:r>
              <a:rPr lang="en-US" dirty="0" err="1"/>
              <a:t>nivel</a:t>
            </a:r>
            <a:r>
              <a:rPr lang="en-US" dirty="0"/>
              <a:t> de </a:t>
            </a:r>
            <a:r>
              <a:rPr lang="en-US" dirty="0" err="1"/>
              <a:t>competencia</a:t>
            </a:r>
            <a:r>
              <a:rPr lang="en-US" dirty="0"/>
              <a:t> (1,2,3…hasta el de </a:t>
            </a:r>
            <a:r>
              <a:rPr lang="en-US" dirty="0" err="1"/>
              <a:t>incompetencia</a:t>
            </a:r>
            <a:r>
              <a:rPr lang="en-US" dirty="0"/>
              <a:t>)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El super </a:t>
            </a:r>
            <a:r>
              <a:rPr lang="en-US" dirty="0" err="1"/>
              <a:t>competente</a:t>
            </a:r>
            <a:r>
              <a:rPr lang="en-US" dirty="0"/>
              <a:t> </a:t>
            </a:r>
            <a:r>
              <a:rPr lang="en-US" dirty="0" err="1"/>
              <a:t>infunde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	</a:t>
            </a:r>
          </a:p>
          <a:p>
            <a:r>
              <a:rPr lang="en-US" dirty="0"/>
              <a:t>	El </a:t>
            </a:r>
            <a:r>
              <a:rPr lang="en-US" dirty="0" err="1"/>
              <a:t>supercompetente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acosado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de </a:t>
            </a:r>
            <a:r>
              <a:rPr lang="en-US" dirty="0" err="1"/>
              <a:t>abajo</a:t>
            </a:r>
            <a:r>
              <a:rPr lang="en-US" dirty="0"/>
              <a:t> y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de </a:t>
            </a:r>
            <a:r>
              <a:rPr lang="en-US" dirty="0" err="1"/>
              <a:t>arriba</a:t>
            </a:r>
            <a:r>
              <a:rPr lang="en-US" dirty="0"/>
              <a:t>—</a:t>
            </a:r>
            <a:r>
              <a:rPr lang="en-US" dirty="0" err="1"/>
              <a:t>representa</a:t>
            </a:r>
            <a:r>
              <a:rPr lang="en-US" dirty="0"/>
              <a:t> </a:t>
            </a:r>
            <a:r>
              <a:rPr lang="en-US" dirty="0" err="1"/>
              <a:t>amenaza</a:t>
            </a:r>
            <a:endParaRPr lang="en-US" dirty="0"/>
          </a:p>
          <a:p>
            <a:r>
              <a:rPr lang="en-US" dirty="0" err="1"/>
              <a:t>Asi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la </a:t>
            </a:r>
            <a:r>
              <a:rPr lang="en-US" dirty="0" err="1"/>
              <a:t>reaccion</a:t>
            </a:r>
            <a:r>
              <a:rPr lang="en-US" dirty="0"/>
              <a:t> de la </a:t>
            </a:r>
            <a:r>
              <a:rPr lang="en-US" dirty="0" err="1"/>
              <a:t>gente</a:t>
            </a:r>
            <a:r>
              <a:rPr lang="en-US" dirty="0"/>
              <a:t> para con Jesus</a:t>
            </a:r>
          </a:p>
          <a:p>
            <a:r>
              <a:rPr lang="en-US" dirty="0"/>
              <a:t>Los </a:t>
            </a:r>
            <a:r>
              <a:rPr lang="en-US" dirty="0" err="1"/>
              <a:t>fariseos</a:t>
            </a:r>
            <a:r>
              <a:rPr lang="en-US" dirty="0"/>
              <a:t> </a:t>
            </a:r>
            <a:r>
              <a:rPr lang="en-US" dirty="0" err="1"/>
              <a:t>eran</a:t>
            </a:r>
            <a:r>
              <a:rPr lang="en-US" dirty="0"/>
              <a:t> auto-</a:t>
            </a:r>
            <a:r>
              <a:rPr lang="en-US" dirty="0" err="1"/>
              <a:t>denomidados</a:t>
            </a:r>
            <a:r>
              <a:rPr lang="en-US" dirty="0"/>
              <a:t> “</a:t>
            </a:r>
            <a:r>
              <a:rPr lang="en-US" dirty="0" err="1"/>
              <a:t>levitas</a:t>
            </a:r>
            <a:r>
              <a:rPr lang="en-US" dirty="0"/>
              <a:t> </a:t>
            </a:r>
            <a:r>
              <a:rPr lang="en-US" dirty="0" err="1"/>
              <a:t>exclusivos</a:t>
            </a:r>
            <a:r>
              <a:rPr lang="en-US" dirty="0"/>
              <a:t>”</a:t>
            </a:r>
          </a:p>
          <a:p>
            <a:r>
              <a:rPr lang="en-US" dirty="0"/>
              <a:t>	</a:t>
            </a:r>
            <a:r>
              <a:rPr lang="en-US" dirty="0" err="1"/>
              <a:t>Eran</a:t>
            </a:r>
            <a:r>
              <a:rPr lang="en-US" dirty="0"/>
              <a:t> 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fariseos</a:t>
            </a:r>
            <a:r>
              <a:rPr lang="en-US" dirty="0"/>
              <a:t> </a:t>
            </a:r>
            <a:r>
              <a:rPr lang="en-US" dirty="0" err="1"/>
              <a:t>quienes</a:t>
            </a:r>
            <a:r>
              <a:rPr lang="en-US" dirty="0"/>
              <a:t> lo </a:t>
            </a:r>
            <a:r>
              <a:rPr lang="en-US" dirty="0" err="1"/>
              <a:t>acusaban</a:t>
            </a:r>
            <a:r>
              <a:rPr lang="en-US" dirty="0"/>
              <a:t>!  Lo </a:t>
            </a:r>
            <a:r>
              <a:rPr lang="en-US" dirty="0" err="1"/>
              <a:t>odiaban</a:t>
            </a:r>
            <a:r>
              <a:rPr lang="en-US" dirty="0"/>
              <a:t>!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  <a:r>
              <a:rPr lang="en-US" dirty="0" err="1"/>
              <a:t>Estos</a:t>
            </a:r>
            <a:r>
              <a:rPr lang="en-US" dirty="0"/>
              <a:t> </a:t>
            </a:r>
            <a:r>
              <a:rPr lang="en-US" dirty="0" err="1"/>
              <a:t>fariseos</a:t>
            </a:r>
            <a:r>
              <a:rPr lang="en-US" dirty="0"/>
              <a:t> </a:t>
            </a:r>
            <a:r>
              <a:rPr lang="en-US" dirty="0" err="1"/>
              <a:t>eran</a:t>
            </a:r>
            <a:r>
              <a:rPr lang="en-US" dirty="0"/>
              <a:t> </a:t>
            </a:r>
            <a:r>
              <a:rPr lang="en-US" dirty="0" err="1"/>
              <a:t>celosos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persecucion</a:t>
            </a:r>
            <a:r>
              <a:rPr lang="en-US" dirty="0"/>
              <a:t> de la </a:t>
            </a:r>
            <a:r>
              <a:rPr lang="en-US" dirty="0" err="1"/>
              <a:t>justicia</a:t>
            </a:r>
            <a:endParaRPr lang="en-US" dirty="0"/>
          </a:p>
          <a:p>
            <a:r>
              <a:rPr lang="en-US" dirty="0"/>
              <a:t>		</a:t>
            </a:r>
            <a:r>
              <a:rPr lang="en-US" dirty="0" err="1"/>
              <a:t>devotos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liderazgo</a:t>
            </a:r>
            <a:r>
              <a:rPr lang="en-US" dirty="0"/>
              <a:t>, </a:t>
            </a:r>
            <a:r>
              <a:rPr lang="en-US" dirty="0" err="1"/>
              <a:t>diezmo</a:t>
            </a:r>
            <a:r>
              <a:rPr lang="en-US" dirty="0"/>
              <a:t>, </a:t>
            </a:r>
            <a:r>
              <a:rPr lang="en-US" dirty="0" err="1"/>
              <a:t>oracion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 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eran</a:t>
            </a:r>
            <a:r>
              <a:rPr lang="en-US" dirty="0"/>
              <a:t> CORRUPTOS</a:t>
            </a:r>
          </a:p>
          <a:p>
            <a:r>
              <a:rPr lang="en-US" dirty="0"/>
              <a:t>	</a:t>
            </a:r>
            <a:r>
              <a:rPr lang="en-US" dirty="0" err="1"/>
              <a:t>eran</a:t>
            </a:r>
            <a:r>
              <a:rPr lang="en-US" dirty="0"/>
              <a:t> </a:t>
            </a:r>
            <a:r>
              <a:rPr lang="en-US" dirty="0" err="1"/>
              <a:t>falsos</a:t>
            </a:r>
            <a:r>
              <a:rPr lang="en-US" dirty="0"/>
              <a:t>, </a:t>
            </a:r>
            <a:r>
              <a:rPr lang="en-US" dirty="0" err="1"/>
              <a:t>hipocritas</a:t>
            </a:r>
            <a:r>
              <a:rPr lang="en-US" dirty="0"/>
              <a:t>, </a:t>
            </a:r>
            <a:r>
              <a:rPr lang="en-US" dirty="0" err="1"/>
              <a:t>superficiales</a:t>
            </a:r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35C48-AE85-AC43-BA7D-E2C7AD8921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55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FALSA SANTIDAD ES EXPUESTA CUANDO SE MUESTRA LA ORIGINAL</a:t>
            </a:r>
          </a:p>
          <a:p>
            <a:endParaRPr lang="en-US" dirty="0"/>
          </a:p>
          <a:p>
            <a:r>
              <a:rPr lang="en-US" dirty="0" err="1"/>
              <a:t>Habia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joven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clase</a:t>
            </a:r>
            <a:r>
              <a:rPr lang="en-US" dirty="0"/>
              <a:t> de </a:t>
            </a:r>
            <a:r>
              <a:rPr lang="en-US" dirty="0" err="1"/>
              <a:t>filosofia</a:t>
            </a:r>
            <a:r>
              <a:rPr lang="en-US" dirty="0"/>
              <a:t>…</a:t>
            </a:r>
          </a:p>
          <a:p>
            <a:r>
              <a:rPr lang="en-US" dirty="0"/>
              <a:t>	</a:t>
            </a:r>
            <a:r>
              <a:rPr lang="en-US" dirty="0" err="1"/>
              <a:t>Sacó</a:t>
            </a:r>
            <a:r>
              <a:rPr lang="en-US" dirty="0"/>
              <a:t> 99% y el resto un average de 70%</a:t>
            </a:r>
          </a:p>
          <a:p>
            <a:r>
              <a:rPr lang="en-US" dirty="0"/>
              <a:t>	Los </a:t>
            </a:r>
            <a:r>
              <a:rPr lang="en-US" dirty="0" err="1"/>
              <a:t>alumnos</a:t>
            </a:r>
            <a:r>
              <a:rPr lang="en-US" dirty="0"/>
              <a:t> se </a:t>
            </a:r>
            <a:r>
              <a:rPr lang="en-US" dirty="0" err="1"/>
              <a:t>incomodaron</a:t>
            </a:r>
            <a:r>
              <a:rPr lang="en-US" dirty="0"/>
              <a:t> </a:t>
            </a:r>
            <a:r>
              <a:rPr lang="en-US" dirty="0" err="1"/>
              <a:t>pues</a:t>
            </a:r>
            <a:r>
              <a:rPr lang="en-US" dirty="0"/>
              <a:t> se </a:t>
            </a:r>
            <a:r>
              <a:rPr lang="en-US" dirty="0" err="1"/>
              <a:t>sentian</a:t>
            </a:r>
            <a:r>
              <a:rPr lang="en-US" dirty="0"/>
              <a:t> </a:t>
            </a:r>
            <a:r>
              <a:rPr lang="en-US" dirty="0" err="1"/>
              <a:t>amenazados</a:t>
            </a:r>
            <a:endParaRPr lang="en-US" dirty="0"/>
          </a:p>
          <a:p>
            <a:r>
              <a:rPr lang="en-US" dirty="0"/>
              <a:t>	Los </a:t>
            </a:r>
            <a:r>
              <a:rPr lang="en-US" dirty="0" err="1"/>
              <a:t>varones</a:t>
            </a:r>
            <a:r>
              <a:rPr lang="en-US" dirty="0"/>
              <a:t> no </a:t>
            </a:r>
            <a:r>
              <a:rPr lang="en-US" dirty="0" err="1"/>
              <a:t>querian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citas</a:t>
            </a:r>
            <a:r>
              <a:rPr lang="en-US" dirty="0"/>
              <a:t> con </a:t>
            </a:r>
            <a:r>
              <a:rPr lang="en-US" dirty="0" err="1"/>
              <a:t>ellas</a:t>
            </a:r>
            <a:endParaRPr lang="en-US" dirty="0"/>
          </a:p>
          <a:p>
            <a:r>
              <a:rPr lang="en-US" dirty="0"/>
              <a:t>	Ella </a:t>
            </a:r>
            <a:r>
              <a:rPr lang="en-US" dirty="0" err="1"/>
              <a:t>habia</a:t>
            </a:r>
            <a:r>
              <a:rPr lang="en-US" dirty="0"/>
              <a:t> </a:t>
            </a:r>
            <a:r>
              <a:rPr lang="en-US" dirty="0" err="1"/>
              <a:t>quebrado</a:t>
            </a:r>
            <a:r>
              <a:rPr lang="en-US" dirty="0"/>
              <a:t> el </a:t>
            </a:r>
            <a:r>
              <a:rPr lang="en-US" dirty="0" err="1"/>
              <a:t>molde</a:t>
            </a:r>
            <a:r>
              <a:rPr lang="en-US" dirty="0"/>
              <a:t> de </a:t>
            </a:r>
            <a:r>
              <a:rPr lang="en-US" dirty="0" err="1"/>
              <a:t>intelectualismo</a:t>
            </a:r>
            <a:r>
              <a:rPr lang="en-US" dirty="0"/>
              <a:t>!  Como Jesus lo </a:t>
            </a:r>
            <a:r>
              <a:rPr lang="en-US" dirty="0" err="1"/>
              <a:t>hizo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Santidad</a:t>
            </a:r>
            <a:r>
              <a:rPr lang="en-US" dirty="0"/>
              <a:t>!     </a:t>
            </a:r>
            <a:r>
              <a:rPr lang="en-US" dirty="0" err="1"/>
              <a:t>Incomodo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fariseos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lucas</a:t>
            </a:r>
            <a:r>
              <a:rPr lang="en-US" dirty="0"/>
              <a:t> 5 </a:t>
            </a:r>
            <a:r>
              <a:rPr lang="en-US" dirty="0" err="1"/>
              <a:t>leemos</a:t>
            </a:r>
            <a:r>
              <a:rPr lang="en-US" dirty="0"/>
              <a:t> que </a:t>
            </a:r>
            <a:r>
              <a:rPr lang="en-US" dirty="0" err="1"/>
              <a:t>en</a:t>
            </a:r>
            <a:r>
              <a:rPr lang="en-US" dirty="0"/>
              <a:t> el mar de </a:t>
            </a:r>
            <a:r>
              <a:rPr lang="en-US" dirty="0" err="1"/>
              <a:t>Genezaret</a:t>
            </a:r>
            <a:r>
              <a:rPr lang="en-US" dirty="0"/>
              <a:t> (Galilea)</a:t>
            </a:r>
          </a:p>
          <a:p>
            <a:r>
              <a:rPr lang="en-US" dirty="0"/>
              <a:t>	Los Pescadores </a:t>
            </a:r>
            <a:r>
              <a:rPr lang="en-US" dirty="0" err="1"/>
              <a:t>estaban</a:t>
            </a:r>
            <a:r>
              <a:rPr lang="en-US" dirty="0"/>
              <a:t> </a:t>
            </a:r>
            <a:r>
              <a:rPr lang="en-US" dirty="0" err="1"/>
              <a:t>remendando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redes</a:t>
            </a:r>
            <a:endParaRPr lang="en-US" dirty="0"/>
          </a:p>
          <a:p>
            <a:r>
              <a:rPr lang="en-US" dirty="0"/>
              <a:t>	Jesus les dice que </a:t>
            </a:r>
            <a:r>
              <a:rPr lang="en-US" dirty="0" err="1"/>
              <a:t>boguen</a:t>
            </a:r>
            <a:r>
              <a:rPr lang="en-US" dirty="0"/>
              <a:t> mar </a:t>
            </a:r>
            <a:r>
              <a:rPr lang="en-US" dirty="0" err="1"/>
              <a:t>adentro</a:t>
            </a:r>
            <a:r>
              <a:rPr lang="en-US" dirty="0"/>
              <a:t> y que </a:t>
            </a:r>
            <a:r>
              <a:rPr lang="en-US" dirty="0" err="1"/>
              <a:t>arrojen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redes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Recuerde</a:t>
            </a:r>
            <a:r>
              <a:rPr lang="en-US" dirty="0"/>
              <a:t> que Jesus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Maestro y hasta hoy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le </a:t>
            </a:r>
            <a:r>
              <a:rPr lang="en-US" dirty="0" err="1"/>
              <a:t>habian</a:t>
            </a:r>
            <a:r>
              <a:rPr lang="en-US" dirty="0"/>
              <a:t> </a:t>
            </a:r>
            <a:r>
              <a:rPr lang="en-US" dirty="0" err="1"/>
              <a:t>obedecido</a:t>
            </a:r>
            <a:endParaRPr lang="en-US" dirty="0"/>
          </a:p>
          <a:p>
            <a:r>
              <a:rPr lang="en-US" dirty="0"/>
              <a:t>    Pedro </a:t>
            </a:r>
            <a:r>
              <a:rPr lang="en-US" dirty="0" err="1"/>
              <a:t>tiene</a:t>
            </a:r>
            <a:r>
              <a:rPr lang="en-US" dirty="0"/>
              <a:t> un </a:t>
            </a:r>
            <a:r>
              <a:rPr lang="en-US" dirty="0" err="1"/>
              <a:t>dialogo</a:t>
            </a:r>
            <a:r>
              <a:rPr lang="en-US" dirty="0"/>
              <a:t> con El, le dice: </a:t>
            </a:r>
            <a:r>
              <a:rPr lang="en-US" dirty="0" err="1"/>
              <a:t>Danos</a:t>
            </a:r>
            <a:r>
              <a:rPr lang="en-US" dirty="0"/>
              <a:t> </a:t>
            </a:r>
            <a:r>
              <a:rPr lang="en-US" dirty="0" err="1"/>
              <a:t>credito</a:t>
            </a:r>
            <a:r>
              <a:rPr lang="en-US" dirty="0"/>
              <a:t> a </a:t>
            </a:r>
            <a:r>
              <a:rPr lang="en-US" dirty="0" err="1"/>
              <a:t>nosotros</a:t>
            </a:r>
            <a:r>
              <a:rPr lang="en-US" dirty="0"/>
              <a:t>, </a:t>
            </a:r>
            <a:r>
              <a:rPr lang="en-US" dirty="0" err="1"/>
              <a:t>somos</a:t>
            </a:r>
            <a:r>
              <a:rPr lang="en-US" dirty="0"/>
              <a:t> </a:t>
            </a:r>
            <a:r>
              <a:rPr lang="en-US" dirty="0" err="1"/>
              <a:t>expertos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pesca</a:t>
            </a:r>
            <a:r>
              <a:rPr lang="en-US" dirty="0"/>
              <a:t>, </a:t>
            </a:r>
            <a:r>
              <a:rPr lang="en-US" dirty="0" err="1"/>
              <a:t>sabemos</a:t>
            </a:r>
            <a:r>
              <a:rPr lang="en-US" dirty="0"/>
              <a:t> lo que </a:t>
            </a:r>
            <a:r>
              <a:rPr lang="en-US" dirty="0" err="1"/>
              <a:t>hacemos</a:t>
            </a:r>
            <a:r>
              <a:rPr lang="en-US" dirty="0"/>
              <a:t>!</a:t>
            </a:r>
          </a:p>
          <a:p>
            <a:r>
              <a:rPr lang="en-US" dirty="0"/>
              <a:t>	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redes</a:t>
            </a:r>
            <a:r>
              <a:rPr lang="en-US" dirty="0"/>
              <a:t> se </a:t>
            </a:r>
            <a:r>
              <a:rPr lang="en-US" dirty="0" err="1"/>
              <a:t>llenaron</a:t>
            </a:r>
            <a:r>
              <a:rPr lang="en-US" dirty="0"/>
              <a:t> a mas no </a:t>
            </a:r>
            <a:r>
              <a:rPr lang="en-US" dirty="0" err="1"/>
              <a:t>poder</a:t>
            </a:r>
            <a:r>
              <a:rPr lang="en-US" dirty="0"/>
              <a:t>! 	Los </a:t>
            </a:r>
            <a:r>
              <a:rPr lang="en-US" dirty="0" err="1"/>
              <a:t>Botes</a:t>
            </a:r>
            <a:r>
              <a:rPr lang="en-US" dirty="0"/>
              <a:t> se </a:t>
            </a:r>
            <a:r>
              <a:rPr lang="en-US" dirty="0" err="1"/>
              <a:t>hundia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reaccion</a:t>
            </a:r>
            <a:r>
              <a:rPr lang="en-US" dirty="0"/>
              <a:t> de Pedro!  El trauma de la </a:t>
            </a:r>
            <a:r>
              <a:rPr lang="en-US" dirty="0" err="1"/>
              <a:t>santidad</a:t>
            </a:r>
            <a:r>
              <a:rPr lang="en-US" dirty="0"/>
              <a:t> del </a:t>
            </a:r>
            <a:r>
              <a:rPr lang="en-US" dirty="0" err="1"/>
              <a:t>Señor</a:t>
            </a:r>
            <a:r>
              <a:rPr lang="en-US" dirty="0"/>
              <a:t>!!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Yo</a:t>
            </a:r>
            <a:r>
              <a:rPr lang="en-US" dirty="0"/>
              <a:t> le </a:t>
            </a:r>
            <a:r>
              <a:rPr lang="en-US" dirty="0" err="1"/>
              <a:t>hubiera</a:t>
            </a:r>
            <a:r>
              <a:rPr lang="en-US" dirty="0"/>
              <a:t> </a:t>
            </a:r>
            <a:r>
              <a:rPr lang="en-US" dirty="0" err="1"/>
              <a:t>dicho</a:t>
            </a:r>
            <a:r>
              <a:rPr lang="en-US" dirty="0"/>
              <a:t>: Mira </a:t>
            </a:r>
            <a:r>
              <a:rPr lang="en-US" dirty="0" err="1"/>
              <a:t>Señor</a:t>
            </a:r>
            <a:r>
              <a:rPr lang="en-US" dirty="0"/>
              <a:t>, </a:t>
            </a:r>
            <a:r>
              <a:rPr lang="en-US" dirty="0" err="1"/>
              <a:t>ven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al </a:t>
            </a:r>
            <a:r>
              <a:rPr lang="en-US" dirty="0" err="1"/>
              <a:t>mes</a:t>
            </a:r>
            <a:r>
              <a:rPr lang="en-US" dirty="0"/>
              <a:t> a </a:t>
            </a:r>
            <a:r>
              <a:rPr lang="en-US" dirty="0" err="1"/>
              <a:t>hacer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 y </a:t>
            </a:r>
            <a:r>
              <a:rPr lang="en-US" dirty="0" err="1"/>
              <a:t>vamos</a:t>
            </a:r>
            <a:r>
              <a:rPr lang="en-US" dirty="0"/>
              <a:t> 50% y 50%!</a:t>
            </a:r>
          </a:p>
          <a:p>
            <a:r>
              <a:rPr lang="en-US" dirty="0"/>
              <a:t>La </a:t>
            </a:r>
            <a:r>
              <a:rPr lang="en-US" dirty="0" err="1"/>
              <a:t>reaccion</a:t>
            </a:r>
            <a:r>
              <a:rPr lang="en-US" dirty="0"/>
              <a:t> de Pedro </a:t>
            </a:r>
            <a:r>
              <a:rPr lang="en-US" dirty="0" err="1"/>
              <a:t>fuea</a:t>
            </a:r>
            <a:r>
              <a:rPr lang="en-US" dirty="0"/>
              <a:t>: VETE! ALEJATE!  “</a:t>
            </a:r>
            <a:r>
              <a:rPr lang="en-US" dirty="0" err="1"/>
              <a:t>Porque</a:t>
            </a:r>
            <a:r>
              <a:rPr lang="en-US" dirty="0"/>
              <a:t> soy hombre picador”!</a:t>
            </a:r>
          </a:p>
          <a:p>
            <a:r>
              <a:rPr lang="en-US" dirty="0"/>
              <a:t>	Pedro </a:t>
            </a:r>
            <a:r>
              <a:rPr lang="en-US" dirty="0" err="1"/>
              <a:t>vio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grieta</a:t>
            </a:r>
            <a:r>
              <a:rPr lang="en-US" dirty="0"/>
              <a:t> de LA GLORIA DE DIOS!	Se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cuenta</a:t>
            </a:r>
            <a:r>
              <a:rPr lang="en-US" dirty="0"/>
              <a:t> de ESA GLORIOSA SANTIDAD!</a:t>
            </a:r>
          </a:p>
          <a:p>
            <a:r>
              <a:rPr lang="en-US" dirty="0"/>
              <a:t>       Le </a:t>
            </a:r>
            <a:r>
              <a:rPr lang="en-US" dirty="0" err="1"/>
              <a:t>dijo</a:t>
            </a:r>
            <a:r>
              <a:rPr lang="en-US" dirty="0"/>
              <a:t>: VETE!!   ESTOY DESNUDO DELANTE DE TI!  ESTAS INTRUYENDO!   ME HACES SENTIR INCOMFORTABLE!</a:t>
            </a:r>
          </a:p>
          <a:p>
            <a:r>
              <a:rPr lang="en-US" dirty="0"/>
              <a:t>EL IMPÍO HUYE SIN QUE LO PERSIGAN!   </a:t>
            </a:r>
            <a:r>
              <a:rPr lang="en-US" dirty="0" err="1"/>
              <a:t>Huyen</a:t>
            </a:r>
            <a:r>
              <a:rPr lang="en-US" dirty="0"/>
              <a:t> de la MIRADA de Dios!  </a:t>
            </a:r>
          </a:p>
          <a:p>
            <a:r>
              <a:rPr lang="en-US" dirty="0"/>
              <a:t>	</a:t>
            </a:r>
            <a:r>
              <a:rPr lang="en-US" dirty="0" err="1"/>
              <a:t>Huyen</a:t>
            </a:r>
            <a:r>
              <a:rPr lang="en-US" dirty="0"/>
              <a:t> del trauma que causa la </a:t>
            </a:r>
            <a:r>
              <a:rPr lang="en-US" dirty="0" err="1"/>
              <a:t>presencia</a:t>
            </a:r>
            <a:r>
              <a:rPr lang="en-US" dirty="0"/>
              <a:t> SANTA de Dios!!      Adan y Eva </a:t>
            </a:r>
            <a:r>
              <a:rPr lang="en-US" dirty="0" err="1"/>
              <a:t>huyeron</a:t>
            </a:r>
            <a:r>
              <a:rPr lang="en-US" dirty="0"/>
              <a:t>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35C48-AE85-AC43-BA7D-E2C7AD8921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28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Conclusion:</a:t>
            </a:r>
          </a:p>
          <a:p>
            <a:r>
              <a:rPr lang="en-US" dirty="0"/>
              <a:t>	Dios </a:t>
            </a:r>
            <a:r>
              <a:rPr lang="en-US" dirty="0" err="1"/>
              <a:t>pregunta</a:t>
            </a:r>
            <a:r>
              <a:rPr lang="en-US" dirty="0"/>
              <a:t>, que tan </a:t>
            </a:r>
            <a:r>
              <a:rPr lang="en-US" dirty="0" err="1"/>
              <a:t>confortable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sientes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PRESENCIA DE SU SANTIDAD?</a:t>
            </a:r>
          </a:p>
          <a:p>
            <a:endParaRPr lang="en-US" dirty="0"/>
          </a:p>
          <a:p>
            <a:r>
              <a:rPr lang="en-US" dirty="0"/>
              <a:t>Hay </a:t>
            </a:r>
            <a:r>
              <a:rPr lang="en-US" dirty="0" err="1"/>
              <a:t>gente</a:t>
            </a:r>
            <a:r>
              <a:rPr lang="en-US" dirty="0"/>
              <a:t> que se </a:t>
            </a:r>
            <a:r>
              <a:rPr lang="en-US" dirty="0" err="1"/>
              <a:t>excusa</a:t>
            </a:r>
            <a:r>
              <a:rPr lang="en-US" dirty="0"/>
              <a:t> y se </a:t>
            </a:r>
            <a:r>
              <a:rPr lang="en-US" dirty="0" err="1"/>
              <a:t>disculpa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vocabulario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frente</a:t>
            </a:r>
            <a:r>
              <a:rPr lang="en-US" dirty="0"/>
              <a:t> </a:t>
            </a:r>
            <a:r>
              <a:rPr lang="en-US" dirty="0" err="1"/>
              <a:t>nuestro</a:t>
            </a:r>
            <a:r>
              <a:rPr lang="en-US" dirty="0"/>
              <a:t>! </a:t>
            </a:r>
          </a:p>
          <a:p>
            <a:r>
              <a:rPr lang="en-US" dirty="0"/>
              <a:t>	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que la </a:t>
            </a:r>
            <a:r>
              <a:rPr lang="en-US" dirty="0" err="1"/>
              <a:t>gente</a:t>
            </a:r>
            <a:r>
              <a:rPr lang="en-US" dirty="0"/>
              <a:t> se </a:t>
            </a:r>
            <a:r>
              <a:rPr lang="en-US" dirty="0" err="1"/>
              <a:t>sienta</a:t>
            </a:r>
            <a:r>
              <a:rPr lang="en-US" dirty="0"/>
              <a:t> </a:t>
            </a:r>
            <a:r>
              <a:rPr lang="en-US" dirty="0" err="1"/>
              <a:t>inconfortable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nobre</a:t>
            </a:r>
            <a:r>
              <a:rPr lang="en-US" dirty="0"/>
              <a:t> que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lleva</a:t>
            </a:r>
            <a:r>
              <a:rPr lang="en-US" dirty="0"/>
              <a:t>: “CRISTIANO”</a:t>
            </a:r>
          </a:p>
          <a:p>
            <a:endParaRPr lang="en-US" dirty="0"/>
          </a:p>
          <a:p>
            <a:r>
              <a:rPr lang="en-US" dirty="0"/>
              <a:t>SE SIENTE USTED COFORTABLE?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35C48-AE85-AC43-BA7D-E2C7AD8921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6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6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2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24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5961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85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07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10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51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0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6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1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1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6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2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9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8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01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8764-204C-A745-B8ED-93545213F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3050" y="2019299"/>
            <a:ext cx="9848850" cy="1562101"/>
          </a:xfrm>
        </p:spPr>
        <p:txBody>
          <a:bodyPr>
            <a:normAutofit/>
          </a:bodyPr>
          <a:lstStyle/>
          <a:p>
            <a:r>
              <a:rPr lang="en-US" sz="5400" dirty="0"/>
              <a:t>Una </a:t>
            </a:r>
            <a:r>
              <a:rPr lang="en-US" sz="5400" dirty="0" err="1"/>
              <a:t>nueva</a:t>
            </a:r>
            <a:r>
              <a:rPr lang="en-US" sz="5400" dirty="0"/>
              <a:t> </a:t>
            </a:r>
            <a:r>
              <a:rPr lang="en-US" sz="5400" dirty="0" err="1"/>
              <a:t>perspectiva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2638E-A503-0841-92F6-AD0BF6A32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850" y="3581401"/>
            <a:ext cx="7086600" cy="96462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LA SANTIDAD DE DIOS</a:t>
            </a:r>
          </a:p>
          <a:p>
            <a:r>
              <a:rPr lang="en-US" sz="3200" dirty="0"/>
              <a:t>(Lucas 5:1-10a)</a:t>
            </a:r>
          </a:p>
        </p:txBody>
      </p:sp>
    </p:spTree>
    <p:extLst>
      <p:ext uri="{BB962C8B-B14F-4D97-AF65-F5344CB8AC3E}">
        <p14:creationId xmlns:p14="http://schemas.microsoft.com/office/powerpoint/2010/main" val="47758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39C52E-A005-844D-BDB0-411ECBFB65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/>
          </a:blip>
          <a:srcRect t="31571" r="9089" b="10473"/>
          <a:stretch/>
        </p:blipFill>
        <p:spPr>
          <a:xfrm>
            <a:off x="15240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512BBD-0339-3643-9285-EC2D86D5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3562350"/>
            <a:ext cx="8191500" cy="28575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Por que hay </a:t>
            </a:r>
            <a:r>
              <a:rPr lang="en-US" sz="6000" dirty="0" err="1"/>
              <a:t>gente</a:t>
            </a:r>
            <a:r>
              <a:rPr lang="en-US" sz="6000" dirty="0"/>
              <a:t> que </a:t>
            </a:r>
            <a:r>
              <a:rPr lang="en-US" sz="6000" dirty="0" err="1"/>
              <a:t>huye</a:t>
            </a:r>
            <a:r>
              <a:rPr lang="en-US" sz="6000" dirty="0"/>
              <a:t> de </a:t>
            </a:r>
            <a:r>
              <a:rPr lang="en-US" sz="6000" dirty="0" err="1"/>
              <a:t>dios</a:t>
            </a:r>
            <a:r>
              <a:rPr lang="en-US" sz="6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806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5B372E-8ED1-A341-A1DE-A38721923F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/>
          </a:blip>
          <a:srcRect r="4332" b="-2"/>
          <a:stretch/>
        </p:blipFill>
        <p:spPr>
          <a:xfrm>
            <a:off x="15240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A0380-75C6-694D-9212-1B363ABC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35" y="3124200"/>
            <a:ext cx="9505930" cy="35108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/>
              <a:t>El super-</a:t>
            </a:r>
            <a:r>
              <a:rPr lang="en-US" sz="6600" dirty="0" err="1"/>
              <a:t>competente</a:t>
            </a:r>
            <a:r>
              <a:rPr lang="en-US" sz="6600" dirty="0"/>
              <a:t> </a:t>
            </a:r>
            <a:r>
              <a:rPr lang="en-US" sz="6600" dirty="0" err="1"/>
              <a:t>inFUNDE</a:t>
            </a:r>
            <a:r>
              <a:rPr lang="en-US" sz="6600" dirty="0"/>
              <a:t> </a:t>
            </a:r>
            <a:r>
              <a:rPr lang="en-US" sz="6600" dirty="0" err="1"/>
              <a:t>temor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6263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FEACE-D4E3-FC46-B79C-2F3B1062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066" y="857258"/>
            <a:ext cx="6456084" cy="4371870"/>
          </a:xfrm>
          <a:noFill/>
          <a:ln w="19050">
            <a:noFill/>
            <a:prstDash val="dash"/>
          </a:ln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5400" dirty="0"/>
              <a:t>La falsa </a:t>
            </a:r>
            <a:r>
              <a:rPr lang="en-US" sz="5400" dirty="0" err="1"/>
              <a:t>santidad</a:t>
            </a:r>
            <a:r>
              <a:rPr lang="en-US" sz="5400" dirty="0"/>
              <a:t> es </a:t>
            </a:r>
            <a:r>
              <a:rPr lang="en-US" sz="5400" dirty="0" err="1"/>
              <a:t>expuesta</a:t>
            </a:r>
            <a:r>
              <a:rPr lang="en-US" sz="5400" dirty="0"/>
              <a:t> </a:t>
            </a:r>
            <a:r>
              <a:rPr lang="en-US" sz="5400" dirty="0" err="1"/>
              <a:t>cuado</a:t>
            </a:r>
            <a:r>
              <a:rPr lang="en-US" sz="5400" dirty="0"/>
              <a:t> se </a:t>
            </a:r>
            <a:r>
              <a:rPr lang="en-US" sz="5400" dirty="0" err="1"/>
              <a:t>muestra</a:t>
            </a:r>
            <a:r>
              <a:rPr lang="en-US" sz="5400" dirty="0"/>
              <a:t> la original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1917F11-13B8-B547-9C75-5D1F40ACD5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95" r="20934"/>
          <a:stretch/>
        </p:blipFill>
        <p:spPr>
          <a:xfrm>
            <a:off x="1523997" y="857258"/>
            <a:ext cx="3490718" cy="600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77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DFFA17-C81E-AC41-9E07-4F097A33A1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/>
          </a:blip>
          <a:srcRect t="16660" b="2405"/>
          <a:stretch/>
        </p:blipFill>
        <p:spPr>
          <a:xfrm>
            <a:off x="1524016" y="857258"/>
            <a:ext cx="9143985" cy="514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401A85-9718-0A45-B0BB-C9A4583E2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6" y="3162300"/>
            <a:ext cx="9144002" cy="3048000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/>
            <a:r>
              <a:rPr lang="en-US" sz="6000" dirty="0"/>
              <a:t>QUE TAN CONFORTABLE TE SIENTES?</a:t>
            </a:r>
          </a:p>
        </p:txBody>
      </p:sp>
    </p:spTree>
    <p:extLst>
      <p:ext uri="{BB962C8B-B14F-4D97-AF65-F5344CB8AC3E}">
        <p14:creationId xmlns:p14="http://schemas.microsoft.com/office/powerpoint/2010/main" val="348801397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117</TotalTime>
  <Words>130</Words>
  <Application>Microsoft Office PowerPoint</Application>
  <PresentationFormat>Widescreen</PresentationFormat>
  <Paragraphs>73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Vapor Trail</vt:lpstr>
      <vt:lpstr>Una nueva perspectiva</vt:lpstr>
      <vt:lpstr>Por que hay gente que huye de dios?</vt:lpstr>
      <vt:lpstr>El super-competente inFUNDE temor</vt:lpstr>
      <vt:lpstr>La falsa santidad es expuesta cuado se muestra la original</vt:lpstr>
      <vt:lpstr>QUE TAN CONFORTABLE TE SIENTES?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nueva perspectiva</dc:title>
  <dc:creator>Centeno, Freddy</dc:creator>
  <cp:lastModifiedBy>Uriel Aguilar Torres</cp:lastModifiedBy>
  <cp:revision>4</cp:revision>
  <dcterms:created xsi:type="dcterms:W3CDTF">2019-03-09T06:50:26Z</dcterms:created>
  <dcterms:modified xsi:type="dcterms:W3CDTF">2019-03-10T17:22:52Z</dcterms:modified>
</cp:coreProperties>
</file>