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Lst>
  <p:handoutMasterIdLst>
    <p:handoutMasterId r:id="rId20"/>
  </p:handoutMasterIdLst>
  <p:sldIdLst>
    <p:sldId id="256" r:id="rId4"/>
    <p:sldId id="271" r:id="rId5"/>
    <p:sldId id="272" r:id="rId6"/>
    <p:sldId id="274" r:id="rId7"/>
    <p:sldId id="258" r:id="rId8"/>
    <p:sldId id="259" r:id="rId9"/>
    <p:sldId id="260" r:id="rId10"/>
    <p:sldId id="261" r:id="rId11"/>
    <p:sldId id="262" r:id="rId12"/>
    <p:sldId id="268" r:id="rId13"/>
    <p:sldId id="263" r:id="rId14"/>
    <p:sldId id="264" r:id="rId15"/>
    <p:sldId id="265" r:id="rId16"/>
    <p:sldId id="270" r:id="rId17"/>
    <p:sldId id="266" r:id="rId18"/>
    <p:sldId id="267" r:id="rId19"/>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09">
          <p15:clr>
            <a:srgbClr val="A4A3A4"/>
          </p15:clr>
        </p15:guide>
        <p15:guide id="4"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p:cViewPr varScale="1">
        <p:scale>
          <a:sx n="110" d="100"/>
          <a:sy n="110" d="100"/>
        </p:scale>
        <p:origin x="1542" y="186"/>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70" y="-84"/>
      </p:cViewPr>
      <p:guideLst>
        <p:guide orient="horz" pos="2880"/>
        <p:guide pos="2160"/>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2.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0E4FF8FC-8473-4DFD-87CC-D576DA80B410}" type="datetimeFigureOut">
              <a:rPr lang="en-US" smtClean="0"/>
              <a:pPr/>
              <a:t>11/9/2021</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AD422161-F0FA-48FB-AB7F-FA9B9B1E1F93}" type="slidenum">
              <a:rPr lang="en-US" smtClean="0"/>
              <a:pPr/>
              <a:t>‹#›</a:t>
            </a:fld>
            <a:endParaRPr lang="en-US"/>
          </a:p>
        </p:txBody>
      </p:sp>
    </p:spTree>
    <p:extLst>
      <p:ext uri="{BB962C8B-B14F-4D97-AF65-F5344CB8AC3E}">
        <p14:creationId xmlns:p14="http://schemas.microsoft.com/office/powerpoint/2010/main" val="9143217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0" name="Freeform 7"/>
          <p:cNvSpPr>
            <a:spLocks/>
          </p:cNvSpPr>
          <p:nvPr userDrawn="1"/>
        </p:nvSpPr>
        <p:spPr bwMode="auto">
          <a:xfrm>
            <a:off x="-38100" y="463550"/>
            <a:ext cx="9182100" cy="6419850"/>
          </a:xfrm>
          <a:custGeom>
            <a:avLst/>
            <a:gdLst/>
            <a:ahLst/>
            <a:cxnLst>
              <a:cxn ang="0">
                <a:pos x="17280" y="12123"/>
              </a:cxn>
              <a:cxn ang="0">
                <a:pos x="0" y="12132"/>
              </a:cxn>
              <a:cxn ang="0">
                <a:pos x="2" y="4163"/>
              </a:cxn>
              <a:cxn ang="0">
                <a:pos x="262" y="3633"/>
              </a:cxn>
              <a:cxn ang="0">
                <a:pos x="567" y="3147"/>
              </a:cxn>
              <a:cxn ang="0">
                <a:pos x="912" y="2704"/>
              </a:cxn>
              <a:cxn ang="0">
                <a:pos x="1295" y="2299"/>
              </a:cxn>
              <a:cxn ang="0">
                <a:pos x="1714" y="1931"/>
              </a:cxn>
              <a:cxn ang="0">
                <a:pos x="2166" y="1602"/>
              </a:cxn>
              <a:cxn ang="0">
                <a:pos x="2649" y="1308"/>
              </a:cxn>
              <a:cxn ang="0">
                <a:pos x="3160" y="1048"/>
              </a:cxn>
              <a:cxn ang="0">
                <a:pos x="3696" y="820"/>
              </a:cxn>
              <a:cxn ang="0">
                <a:pos x="4255" y="623"/>
              </a:cxn>
              <a:cxn ang="0">
                <a:pos x="4835" y="457"/>
              </a:cxn>
              <a:cxn ang="0">
                <a:pos x="5433" y="319"/>
              </a:cxn>
              <a:cxn ang="0">
                <a:pos x="6047" y="207"/>
              </a:cxn>
              <a:cxn ang="0">
                <a:pos x="6673" y="121"/>
              </a:cxn>
              <a:cxn ang="0">
                <a:pos x="7311" y="59"/>
              </a:cxn>
              <a:cxn ang="0">
                <a:pos x="7955" y="19"/>
              </a:cxn>
              <a:cxn ang="0">
                <a:pos x="8605" y="0"/>
              </a:cxn>
              <a:cxn ang="0">
                <a:pos x="9259" y="1"/>
              </a:cxn>
              <a:cxn ang="0">
                <a:pos x="9911" y="20"/>
              </a:cxn>
              <a:cxn ang="0">
                <a:pos x="10562" y="55"/>
              </a:cxn>
              <a:cxn ang="0">
                <a:pos x="11209" y="107"/>
              </a:cxn>
              <a:cxn ang="0">
                <a:pos x="11848" y="172"/>
              </a:cxn>
              <a:cxn ang="0">
                <a:pos x="12477" y="250"/>
              </a:cxn>
              <a:cxn ang="0">
                <a:pos x="13094" y="338"/>
              </a:cxn>
              <a:cxn ang="0">
                <a:pos x="13695" y="435"/>
              </a:cxn>
              <a:cxn ang="0">
                <a:pos x="14280" y="542"/>
              </a:cxn>
              <a:cxn ang="0">
                <a:pos x="14845" y="655"/>
              </a:cxn>
              <a:cxn ang="0">
                <a:pos x="15387" y="772"/>
              </a:cxn>
              <a:cxn ang="0">
                <a:pos x="15904" y="894"/>
              </a:cxn>
              <a:cxn ang="0">
                <a:pos x="16393" y="1019"/>
              </a:cxn>
              <a:cxn ang="0">
                <a:pos x="16853" y="1144"/>
              </a:cxn>
              <a:cxn ang="0">
                <a:pos x="17280" y="1268"/>
              </a:cxn>
              <a:cxn ang="0">
                <a:pos x="17280" y="1980"/>
              </a:cxn>
              <a:cxn ang="0">
                <a:pos x="17280" y="2678"/>
              </a:cxn>
              <a:cxn ang="0">
                <a:pos x="17280" y="3364"/>
              </a:cxn>
              <a:cxn ang="0">
                <a:pos x="17280" y="4043"/>
              </a:cxn>
              <a:cxn ang="0">
                <a:pos x="17280" y="4712"/>
              </a:cxn>
              <a:cxn ang="0">
                <a:pos x="17280" y="5377"/>
              </a:cxn>
              <a:cxn ang="0">
                <a:pos x="17280" y="6038"/>
              </a:cxn>
              <a:cxn ang="0">
                <a:pos x="17280" y="6696"/>
              </a:cxn>
              <a:cxn ang="0">
                <a:pos x="17280" y="7355"/>
              </a:cxn>
              <a:cxn ang="0">
                <a:pos x="17280" y="8015"/>
              </a:cxn>
              <a:cxn ang="0">
                <a:pos x="17280" y="8680"/>
              </a:cxn>
              <a:cxn ang="0">
                <a:pos x="17280" y="9350"/>
              </a:cxn>
              <a:cxn ang="0">
                <a:pos x="17280" y="10027"/>
              </a:cxn>
              <a:cxn ang="0">
                <a:pos x="17280" y="10714"/>
              </a:cxn>
              <a:cxn ang="0">
                <a:pos x="17280" y="11413"/>
              </a:cxn>
              <a:cxn ang="0">
                <a:pos x="17280" y="12123"/>
              </a:cxn>
            </a:cxnLst>
            <a:rect l="0" t="0" r="r" b="b"/>
            <a:pathLst>
              <a:path w="17280" h="12132">
                <a:moveTo>
                  <a:pt x="17280" y="12123"/>
                </a:moveTo>
                <a:lnTo>
                  <a:pt x="0" y="12132"/>
                </a:lnTo>
                <a:lnTo>
                  <a:pt x="2" y="4163"/>
                </a:lnTo>
                <a:lnTo>
                  <a:pt x="262" y="3633"/>
                </a:lnTo>
                <a:lnTo>
                  <a:pt x="567" y="3147"/>
                </a:lnTo>
                <a:lnTo>
                  <a:pt x="912" y="2704"/>
                </a:lnTo>
                <a:lnTo>
                  <a:pt x="1295" y="2299"/>
                </a:lnTo>
                <a:lnTo>
                  <a:pt x="1714" y="1931"/>
                </a:lnTo>
                <a:lnTo>
                  <a:pt x="2166" y="1602"/>
                </a:lnTo>
                <a:lnTo>
                  <a:pt x="2649" y="1308"/>
                </a:lnTo>
                <a:lnTo>
                  <a:pt x="3160" y="1048"/>
                </a:lnTo>
                <a:lnTo>
                  <a:pt x="3696" y="820"/>
                </a:lnTo>
                <a:lnTo>
                  <a:pt x="4255" y="623"/>
                </a:lnTo>
                <a:lnTo>
                  <a:pt x="4835" y="457"/>
                </a:lnTo>
                <a:lnTo>
                  <a:pt x="5433" y="319"/>
                </a:lnTo>
                <a:lnTo>
                  <a:pt x="6047" y="207"/>
                </a:lnTo>
                <a:lnTo>
                  <a:pt x="6673" y="121"/>
                </a:lnTo>
                <a:lnTo>
                  <a:pt x="7311" y="59"/>
                </a:lnTo>
                <a:lnTo>
                  <a:pt x="7955" y="19"/>
                </a:lnTo>
                <a:lnTo>
                  <a:pt x="8605" y="0"/>
                </a:lnTo>
                <a:lnTo>
                  <a:pt x="9259" y="1"/>
                </a:lnTo>
                <a:lnTo>
                  <a:pt x="9911" y="20"/>
                </a:lnTo>
                <a:lnTo>
                  <a:pt x="10562" y="55"/>
                </a:lnTo>
                <a:lnTo>
                  <a:pt x="11209" y="107"/>
                </a:lnTo>
                <a:lnTo>
                  <a:pt x="11848" y="172"/>
                </a:lnTo>
                <a:lnTo>
                  <a:pt x="12477" y="250"/>
                </a:lnTo>
                <a:lnTo>
                  <a:pt x="13094" y="338"/>
                </a:lnTo>
                <a:lnTo>
                  <a:pt x="13695" y="435"/>
                </a:lnTo>
                <a:lnTo>
                  <a:pt x="14280" y="542"/>
                </a:lnTo>
                <a:lnTo>
                  <a:pt x="14845" y="655"/>
                </a:lnTo>
                <a:lnTo>
                  <a:pt x="15387" y="772"/>
                </a:lnTo>
                <a:lnTo>
                  <a:pt x="15904" y="894"/>
                </a:lnTo>
                <a:lnTo>
                  <a:pt x="16393" y="1019"/>
                </a:lnTo>
                <a:lnTo>
                  <a:pt x="16853" y="1144"/>
                </a:lnTo>
                <a:lnTo>
                  <a:pt x="17280" y="1268"/>
                </a:lnTo>
                <a:lnTo>
                  <a:pt x="17280" y="1980"/>
                </a:lnTo>
                <a:lnTo>
                  <a:pt x="17280" y="2678"/>
                </a:lnTo>
                <a:lnTo>
                  <a:pt x="17280" y="3364"/>
                </a:lnTo>
                <a:lnTo>
                  <a:pt x="17280" y="4043"/>
                </a:lnTo>
                <a:lnTo>
                  <a:pt x="17280" y="4712"/>
                </a:lnTo>
                <a:lnTo>
                  <a:pt x="17280" y="5377"/>
                </a:lnTo>
                <a:lnTo>
                  <a:pt x="17280" y="6038"/>
                </a:lnTo>
                <a:lnTo>
                  <a:pt x="17280" y="6696"/>
                </a:lnTo>
                <a:lnTo>
                  <a:pt x="17280" y="7355"/>
                </a:lnTo>
                <a:lnTo>
                  <a:pt x="17280" y="8015"/>
                </a:lnTo>
                <a:lnTo>
                  <a:pt x="17280" y="8680"/>
                </a:lnTo>
                <a:lnTo>
                  <a:pt x="17280" y="9350"/>
                </a:lnTo>
                <a:lnTo>
                  <a:pt x="17280" y="10027"/>
                </a:lnTo>
                <a:lnTo>
                  <a:pt x="17280" y="10714"/>
                </a:lnTo>
                <a:lnTo>
                  <a:pt x="17280" y="11413"/>
                </a:lnTo>
                <a:lnTo>
                  <a:pt x="17280" y="12123"/>
                </a:lnTo>
                <a:close/>
              </a:path>
            </a:pathLst>
          </a:custGeom>
          <a:solidFill>
            <a:schemeClr val="accent3">
              <a:lumMod val="5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userDrawn="1">
            <p:ph type="ctrTitle"/>
          </p:nvPr>
        </p:nvSpPr>
        <p:spPr>
          <a:xfrm>
            <a:off x="685800" y="1143000"/>
            <a:ext cx="7772400" cy="646331"/>
          </a:xfrm>
        </p:spPr>
        <p:txBody>
          <a:bodyPr>
            <a:normAutofit/>
          </a:bodyPr>
          <a:lstStyle>
            <a:lvl1pPr algn="r">
              <a:defRPr sz="3600">
                <a:solidFill>
                  <a:schemeClr val="accent3">
                    <a:lumMod val="75000"/>
                  </a:schemeClr>
                </a:solidFill>
              </a:defRPr>
            </a:lvl1pPr>
          </a:lstStyle>
          <a:p>
            <a:r>
              <a:rPr lang="en-US" dirty="0"/>
              <a:t>Click to edit Master title style</a:t>
            </a:r>
          </a:p>
        </p:txBody>
      </p:sp>
      <p:sp>
        <p:nvSpPr>
          <p:cNvPr id="3" name="Subtitle 2"/>
          <p:cNvSpPr>
            <a:spLocks noGrp="1"/>
          </p:cNvSpPr>
          <p:nvPr userDrawn="1">
            <p:ph type="subTitle" idx="1"/>
          </p:nvPr>
        </p:nvSpPr>
        <p:spPr>
          <a:xfrm>
            <a:off x="685800" y="1828800"/>
            <a:ext cx="7772400" cy="461665"/>
          </a:xfrm>
        </p:spPr>
        <p:txBody>
          <a:bodyPr>
            <a:normAutofit/>
          </a:bodyPr>
          <a:lstStyle>
            <a:lvl1pPr marL="0" indent="0" algn="r">
              <a:buNone/>
              <a:defRPr sz="24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userDrawn="1">
            <p:ph type="dt" sz="half" idx="10"/>
          </p:nvPr>
        </p:nvSpPr>
        <p:spPr>
          <a:xfrm>
            <a:off x="457200" y="6324600"/>
            <a:ext cx="2133600" cy="365125"/>
          </a:xfrm>
        </p:spPr>
        <p:txBody>
          <a:bodyPr/>
          <a:lstStyle/>
          <a:p>
            <a:fld id="{11188646-8CEC-4AE4-B1E7-ADF9D885FD96}" type="datetimeFigureOut">
              <a:rPr lang="en-US" smtClean="0"/>
              <a:pPr/>
              <a:t>11/9/2021</a:t>
            </a:fld>
            <a:endParaRPr lang="en-US"/>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6ECF81E8-6DE5-4C92-89BE-5D6CD56A8BF1}" type="slidenum">
              <a:rPr lang="en-US" smtClean="0"/>
              <a:pPr/>
              <a:t>‹#›</a:t>
            </a:fld>
            <a:endParaRPr lang="en-US"/>
          </a:p>
        </p:txBody>
      </p:sp>
      <p:sp>
        <p:nvSpPr>
          <p:cNvPr id="45" name="Freeform 9"/>
          <p:cNvSpPr>
            <a:spLocks/>
          </p:cNvSpPr>
          <p:nvPr userDrawn="1"/>
        </p:nvSpPr>
        <p:spPr bwMode="auto">
          <a:xfrm flipV="1">
            <a:off x="-25400" y="4889500"/>
            <a:ext cx="8839200" cy="32766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8"/>
          <p:cNvSpPr>
            <a:spLocks/>
          </p:cNvSpPr>
          <p:nvPr userDrawn="1"/>
        </p:nvSpPr>
        <p:spPr bwMode="auto">
          <a:xfrm flipV="1">
            <a:off x="-25400" y="4786406"/>
            <a:ext cx="9144000" cy="3227294"/>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
          <p:cNvSpPr>
            <a:spLocks/>
          </p:cNvSpPr>
          <p:nvPr userDrawn="1"/>
        </p:nvSpPr>
        <p:spPr bwMode="auto">
          <a:xfrm>
            <a:off x="152400" y="48528"/>
            <a:ext cx="9142413" cy="1760538"/>
          </a:xfrm>
          <a:custGeom>
            <a:avLst/>
            <a:gdLst/>
            <a:ahLst/>
            <a:cxnLst>
              <a:cxn ang="0">
                <a:pos x="16021" y="1568"/>
              </a:cxn>
              <a:cxn ang="0">
                <a:pos x="13697" y="1059"/>
              </a:cxn>
              <a:cxn ang="0">
                <a:pos x="11579" y="742"/>
              </a:cxn>
              <a:cxn ang="0">
                <a:pos x="9687" y="572"/>
              </a:cxn>
              <a:cxn ang="0">
                <a:pos x="7979" y="551"/>
              </a:cxn>
              <a:cxn ang="0">
                <a:pos x="6478" y="636"/>
              </a:cxn>
              <a:cxn ang="0">
                <a:pos x="5163" y="806"/>
              </a:cxn>
              <a:cxn ang="0">
                <a:pos x="4031" y="1059"/>
              </a:cxn>
              <a:cxn ang="0">
                <a:pos x="3044" y="1377"/>
              </a:cxn>
              <a:cxn ang="0">
                <a:pos x="2221" y="1716"/>
              </a:cxn>
              <a:cxn ang="0">
                <a:pos x="1543" y="2055"/>
              </a:cxn>
              <a:cxn ang="0">
                <a:pos x="987" y="2415"/>
              </a:cxn>
              <a:cxn ang="0">
                <a:pos x="576" y="2733"/>
              </a:cxn>
              <a:cxn ang="0">
                <a:pos x="288" y="2987"/>
              </a:cxn>
              <a:cxn ang="0">
                <a:pos x="82" y="3199"/>
              </a:cxn>
              <a:cxn ang="0">
                <a:pos x="0" y="3305"/>
              </a:cxn>
              <a:cxn ang="0">
                <a:pos x="0" y="3305"/>
              </a:cxn>
              <a:cxn ang="0">
                <a:pos x="82" y="3178"/>
              </a:cxn>
              <a:cxn ang="0">
                <a:pos x="267" y="2945"/>
              </a:cxn>
              <a:cxn ang="0">
                <a:pos x="535" y="2648"/>
              </a:cxn>
              <a:cxn ang="0">
                <a:pos x="946" y="2289"/>
              </a:cxn>
              <a:cxn ang="0">
                <a:pos x="1460" y="1886"/>
              </a:cxn>
              <a:cxn ang="0">
                <a:pos x="2118" y="1483"/>
              </a:cxn>
              <a:cxn ang="0">
                <a:pos x="2921" y="1081"/>
              </a:cxn>
              <a:cxn ang="0">
                <a:pos x="3887" y="720"/>
              </a:cxn>
              <a:cxn ang="0">
                <a:pos x="5018" y="403"/>
              </a:cxn>
              <a:cxn ang="0">
                <a:pos x="6335" y="170"/>
              </a:cxn>
              <a:cxn ang="0">
                <a:pos x="7836" y="22"/>
              </a:cxn>
              <a:cxn ang="0">
                <a:pos x="9543" y="22"/>
              </a:cxn>
              <a:cxn ang="0">
                <a:pos x="11476" y="149"/>
              </a:cxn>
              <a:cxn ang="0">
                <a:pos x="13615" y="424"/>
              </a:cxn>
              <a:cxn ang="0">
                <a:pos x="15980" y="911"/>
              </a:cxn>
              <a:cxn ang="0">
                <a:pos x="17276" y="1251"/>
              </a:cxn>
              <a:cxn ang="0">
                <a:pos x="17276" y="1356"/>
              </a:cxn>
              <a:cxn ang="0">
                <a:pos x="17276" y="1547"/>
              </a:cxn>
              <a:cxn ang="0">
                <a:pos x="17276" y="1886"/>
              </a:cxn>
            </a:cxnLst>
            <a:rect l="0" t="0" r="r" b="b"/>
            <a:pathLst>
              <a:path w="17276" h="3326">
                <a:moveTo>
                  <a:pt x="17276" y="1886"/>
                </a:moveTo>
                <a:lnTo>
                  <a:pt x="16021" y="1568"/>
                </a:lnTo>
                <a:lnTo>
                  <a:pt x="14829" y="1293"/>
                </a:lnTo>
                <a:lnTo>
                  <a:pt x="13697" y="1059"/>
                </a:lnTo>
                <a:lnTo>
                  <a:pt x="12607" y="890"/>
                </a:lnTo>
                <a:lnTo>
                  <a:pt x="11579" y="742"/>
                </a:lnTo>
                <a:lnTo>
                  <a:pt x="10612" y="636"/>
                </a:lnTo>
                <a:lnTo>
                  <a:pt x="9687" y="572"/>
                </a:lnTo>
                <a:lnTo>
                  <a:pt x="8802" y="551"/>
                </a:lnTo>
                <a:lnTo>
                  <a:pt x="7979" y="551"/>
                </a:lnTo>
                <a:lnTo>
                  <a:pt x="7219" y="572"/>
                </a:lnTo>
                <a:lnTo>
                  <a:pt x="6478" y="636"/>
                </a:lnTo>
                <a:lnTo>
                  <a:pt x="5800" y="700"/>
                </a:lnTo>
                <a:lnTo>
                  <a:pt x="5163" y="806"/>
                </a:lnTo>
                <a:lnTo>
                  <a:pt x="4565" y="932"/>
                </a:lnTo>
                <a:lnTo>
                  <a:pt x="4031" y="1059"/>
                </a:lnTo>
                <a:lnTo>
                  <a:pt x="3517" y="1207"/>
                </a:lnTo>
                <a:lnTo>
                  <a:pt x="3044" y="1377"/>
                </a:lnTo>
                <a:lnTo>
                  <a:pt x="2612" y="1526"/>
                </a:lnTo>
                <a:lnTo>
                  <a:pt x="2221" y="1716"/>
                </a:lnTo>
                <a:lnTo>
                  <a:pt x="1851" y="1886"/>
                </a:lnTo>
                <a:lnTo>
                  <a:pt x="1543" y="2055"/>
                </a:lnTo>
                <a:lnTo>
                  <a:pt x="1254" y="2246"/>
                </a:lnTo>
                <a:lnTo>
                  <a:pt x="987" y="2415"/>
                </a:lnTo>
                <a:lnTo>
                  <a:pt x="781" y="2564"/>
                </a:lnTo>
                <a:lnTo>
                  <a:pt x="576" y="2733"/>
                </a:lnTo>
                <a:lnTo>
                  <a:pt x="412" y="2860"/>
                </a:lnTo>
                <a:lnTo>
                  <a:pt x="288" y="2987"/>
                </a:lnTo>
                <a:lnTo>
                  <a:pt x="164" y="3093"/>
                </a:lnTo>
                <a:lnTo>
                  <a:pt x="82" y="3199"/>
                </a:lnTo>
                <a:lnTo>
                  <a:pt x="41" y="3263"/>
                </a:lnTo>
                <a:lnTo>
                  <a:pt x="0" y="3305"/>
                </a:lnTo>
                <a:lnTo>
                  <a:pt x="0" y="3326"/>
                </a:lnTo>
                <a:lnTo>
                  <a:pt x="0" y="3305"/>
                </a:lnTo>
                <a:lnTo>
                  <a:pt x="21" y="3263"/>
                </a:lnTo>
                <a:lnTo>
                  <a:pt x="82" y="3178"/>
                </a:lnTo>
                <a:lnTo>
                  <a:pt x="164" y="3073"/>
                </a:lnTo>
                <a:lnTo>
                  <a:pt x="267" y="2945"/>
                </a:lnTo>
                <a:lnTo>
                  <a:pt x="390" y="2818"/>
                </a:lnTo>
                <a:lnTo>
                  <a:pt x="535" y="2648"/>
                </a:lnTo>
                <a:lnTo>
                  <a:pt x="720" y="2479"/>
                </a:lnTo>
                <a:lnTo>
                  <a:pt x="946" y="2289"/>
                </a:lnTo>
                <a:lnTo>
                  <a:pt x="1172" y="2097"/>
                </a:lnTo>
                <a:lnTo>
                  <a:pt x="1460" y="1886"/>
                </a:lnTo>
                <a:lnTo>
                  <a:pt x="1768" y="1696"/>
                </a:lnTo>
                <a:lnTo>
                  <a:pt x="2118" y="1483"/>
                </a:lnTo>
                <a:lnTo>
                  <a:pt x="2509" y="1271"/>
                </a:lnTo>
                <a:lnTo>
                  <a:pt x="2921" y="1081"/>
                </a:lnTo>
                <a:lnTo>
                  <a:pt x="3394" y="890"/>
                </a:lnTo>
                <a:lnTo>
                  <a:pt x="3887" y="720"/>
                </a:lnTo>
                <a:lnTo>
                  <a:pt x="4442" y="551"/>
                </a:lnTo>
                <a:lnTo>
                  <a:pt x="5018" y="403"/>
                </a:lnTo>
                <a:lnTo>
                  <a:pt x="5656" y="275"/>
                </a:lnTo>
                <a:lnTo>
                  <a:pt x="6335" y="170"/>
                </a:lnTo>
                <a:lnTo>
                  <a:pt x="7075" y="85"/>
                </a:lnTo>
                <a:lnTo>
                  <a:pt x="7836" y="22"/>
                </a:lnTo>
                <a:lnTo>
                  <a:pt x="8679" y="0"/>
                </a:lnTo>
                <a:lnTo>
                  <a:pt x="9543" y="22"/>
                </a:lnTo>
                <a:lnTo>
                  <a:pt x="10489" y="64"/>
                </a:lnTo>
                <a:lnTo>
                  <a:pt x="11476" y="149"/>
                </a:lnTo>
                <a:lnTo>
                  <a:pt x="12505" y="255"/>
                </a:lnTo>
                <a:lnTo>
                  <a:pt x="13615" y="424"/>
                </a:lnTo>
                <a:lnTo>
                  <a:pt x="14767" y="657"/>
                </a:lnTo>
                <a:lnTo>
                  <a:pt x="15980" y="911"/>
                </a:lnTo>
                <a:lnTo>
                  <a:pt x="17276" y="1229"/>
                </a:lnTo>
                <a:lnTo>
                  <a:pt x="17276" y="1251"/>
                </a:lnTo>
                <a:lnTo>
                  <a:pt x="17276" y="1293"/>
                </a:lnTo>
                <a:lnTo>
                  <a:pt x="17276" y="1356"/>
                </a:lnTo>
                <a:lnTo>
                  <a:pt x="17276" y="1441"/>
                </a:lnTo>
                <a:lnTo>
                  <a:pt x="17276" y="1547"/>
                </a:lnTo>
                <a:lnTo>
                  <a:pt x="17276" y="1696"/>
                </a:lnTo>
                <a:lnTo>
                  <a:pt x="17276" y="1886"/>
                </a:lnTo>
                <a:close/>
              </a:path>
            </a:pathLst>
          </a:custGeom>
          <a:solidFill>
            <a:schemeClr val="accent4">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6"/>
          <p:cNvSpPr>
            <a:spLocks/>
          </p:cNvSpPr>
          <p:nvPr userDrawn="1"/>
        </p:nvSpPr>
        <p:spPr bwMode="auto">
          <a:xfrm>
            <a:off x="523875" y="168275"/>
            <a:ext cx="8620125" cy="1658938"/>
          </a:xfrm>
          <a:custGeom>
            <a:avLst/>
            <a:gdLst/>
            <a:ahLst/>
            <a:cxnLst>
              <a:cxn ang="0">
                <a:pos x="15096" y="1483"/>
              </a:cxn>
              <a:cxn ang="0">
                <a:pos x="12916" y="1017"/>
              </a:cxn>
              <a:cxn ang="0">
                <a:pos x="10921" y="699"/>
              </a:cxn>
              <a:cxn ang="0">
                <a:pos x="9132" y="551"/>
              </a:cxn>
              <a:cxn ang="0">
                <a:pos x="7528" y="509"/>
              </a:cxn>
              <a:cxn ang="0">
                <a:pos x="6109" y="593"/>
              </a:cxn>
              <a:cxn ang="0">
                <a:pos x="4874" y="762"/>
              </a:cxn>
              <a:cxn ang="0">
                <a:pos x="3785" y="996"/>
              </a:cxn>
              <a:cxn ang="0">
                <a:pos x="2859" y="1293"/>
              </a:cxn>
              <a:cxn ang="0">
                <a:pos x="2098" y="1610"/>
              </a:cxn>
              <a:cxn ang="0">
                <a:pos x="1440" y="1949"/>
              </a:cxn>
              <a:cxn ang="0">
                <a:pos x="947" y="2267"/>
              </a:cxn>
              <a:cxn ang="0">
                <a:pos x="556" y="2563"/>
              </a:cxn>
              <a:cxn ang="0">
                <a:pos x="267" y="2818"/>
              </a:cxn>
              <a:cxn ang="0">
                <a:pos x="83" y="3008"/>
              </a:cxn>
              <a:cxn ang="0">
                <a:pos x="0" y="3114"/>
              </a:cxn>
              <a:cxn ang="0">
                <a:pos x="0" y="3114"/>
              </a:cxn>
              <a:cxn ang="0">
                <a:pos x="83" y="2987"/>
              </a:cxn>
              <a:cxn ang="0">
                <a:pos x="247" y="2776"/>
              </a:cxn>
              <a:cxn ang="0">
                <a:pos x="515" y="2500"/>
              </a:cxn>
              <a:cxn ang="0">
                <a:pos x="885" y="2161"/>
              </a:cxn>
              <a:cxn ang="0">
                <a:pos x="1379" y="1780"/>
              </a:cxn>
              <a:cxn ang="0">
                <a:pos x="1995" y="1399"/>
              </a:cxn>
              <a:cxn ang="0">
                <a:pos x="2757" y="1017"/>
              </a:cxn>
              <a:cxn ang="0">
                <a:pos x="3661" y="678"/>
              </a:cxn>
              <a:cxn ang="0">
                <a:pos x="4731" y="381"/>
              </a:cxn>
              <a:cxn ang="0">
                <a:pos x="5985" y="170"/>
              </a:cxn>
              <a:cxn ang="0">
                <a:pos x="7404" y="42"/>
              </a:cxn>
              <a:cxn ang="0">
                <a:pos x="9009" y="22"/>
              </a:cxn>
              <a:cxn ang="0">
                <a:pos x="10818" y="127"/>
              </a:cxn>
              <a:cxn ang="0">
                <a:pos x="12834" y="403"/>
              </a:cxn>
              <a:cxn ang="0">
                <a:pos x="15075" y="868"/>
              </a:cxn>
              <a:cxn ang="0">
                <a:pos x="16289" y="1186"/>
              </a:cxn>
              <a:cxn ang="0">
                <a:pos x="16289" y="1271"/>
              </a:cxn>
              <a:cxn ang="0">
                <a:pos x="16289" y="1461"/>
              </a:cxn>
              <a:cxn ang="0">
                <a:pos x="16289" y="1780"/>
              </a:cxn>
            </a:cxnLst>
            <a:rect l="0" t="0" r="r" b="b"/>
            <a:pathLst>
              <a:path w="16289" h="3135">
                <a:moveTo>
                  <a:pt x="16289" y="1780"/>
                </a:moveTo>
                <a:lnTo>
                  <a:pt x="15096" y="1483"/>
                </a:lnTo>
                <a:lnTo>
                  <a:pt x="13985" y="1229"/>
                </a:lnTo>
                <a:lnTo>
                  <a:pt x="12916" y="1017"/>
                </a:lnTo>
                <a:lnTo>
                  <a:pt x="11888" y="826"/>
                </a:lnTo>
                <a:lnTo>
                  <a:pt x="10921" y="699"/>
                </a:lnTo>
                <a:lnTo>
                  <a:pt x="9996" y="615"/>
                </a:lnTo>
                <a:lnTo>
                  <a:pt x="9132" y="551"/>
                </a:lnTo>
                <a:lnTo>
                  <a:pt x="8309" y="509"/>
                </a:lnTo>
                <a:lnTo>
                  <a:pt x="7528" y="509"/>
                </a:lnTo>
                <a:lnTo>
                  <a:pt x="6808" y="551"/>
                </a:lnTo>
                <a:lnTo>
                  <a:pt x="6109" y="593"/>
                </a:lnTo>
                <a:lnTo>
                  <a:pt x="5471" y="678"/>
                </a:lnTo>
                <a:lnTo>
                  <a:pt x="4874" y="762"/>
                </a:lnTo>
                <a:lnTo>
                  <a:pt x="4319" y="868"/>
                </a:lnTo>
                <a:lnTo>
                  <a:pt x="3785" y="996"/>
                </a:lnTo>
                <a:lnTo>
                  <a:pt x="3312" y="1144"/>
                </a:lnTo>
                <a:lnTo>
                  <a:pt x="2859" y="1293"/>
                </a:lnTo>
                <a:lnTo>
                  <a:pt x="2468" y="1441"/>
                </a:lnTo>
                <a:lnTo>
                  <a:pt x="2098" y="1610"/>
                </a:lnTo>
                <a:lnTo>
                  <a:pt x="1748" y="1780"/>
                </a:lnTo>
                <a:lnTo>
                  <a:pt x="1440" y="1949"/>
                </a:lnTo>
                <a:lnTo>
                  <a:pt x="1172" y="2119"/>
                </a:lnTo>
                <a:lnTo>
                  <a:pt x="947" y="2267"/>
                </a:lnTo>
                <a:lnTo>
                  <a:pt x="720" y="2415"/>
                </a:lnTo>
                <a:lnTo>
                  <a:pt x="556" y="2563"/>
                </a:lnTo>
                <a:lnTo>
                  <a:pt x="391" y="2712"/>
                </a:lnTo>
                <a:lnTo>
                  <a:pt x="267" y="2818"/>
                </a:lnTo>
                <a:lnTo>
                  <a:pt x="165" y="2924"/>
                </a:lnTo>
                <a:lnTo>
                  <a:pt x="83" y="3008"/>
                </a:lnTo>
                <a:lnTo>
                  <a:pt x="41" y="3072"/>
                </a:lnTo>
                <a:lnTo>
                  <a:pt x="0" y="3114"/>
                </a:lnTo>
                <a:lnTo>
                  <a:pt x="0" y="3135"/>
                </a:lnTo>
                <a:lnTo>
                  <a:pt x="0" y="3114"/>
                </a:lnTo>
                <a:lnTo>
                  <a:pt x="21" y="3072"/>
                </a:lnTo>
                <a:lnTo>
                  <a:pt x="83" y="2987"/>
                </a:lnTo>
                <a:lnTo>
                  <a:pt x="144" y="2902"/>
                </a:lnTo>
                <a:lnTo>
                  <a:pt x="247" y="2776"/>
                </a:lnTo>
                <a:lnTo>
                  <a:pt x="370" y="2648"/>
                </a:lnTo>
                <a:lnTo>
                  <a:pt x="515" y="2500"/>
                </a:lnTo>
                <a:lnTo>
                  <a:pt x="679" y="2331"/>
                </a:lnTo>
                <a:lnTo>
                  <a:pt x="885" y="2161"/>
                </a:lnTo>
                <a:lnTo>
                  <a:pt x="1111" y="1970"/>
                </a:lnTo>
                <a:lnTo>
                  <a:pt x="1379" y="1780"/>
                </a:lnTo>
                <a:lnTo>
                  <a:pt x="1666" y="1589"/>
                </a:lnTo>
                <a:lnTo>
                  <a:pt x="1995" y="1399"/>
                </a:lnTo>
                <a:lnTo>
                  <a:pt x="2366" y="1207"/>
                </a:lnTo>
                <a:lnTo>
                  <a:pt x="2757" y="1017"/>
                </a:lnTo>
                <a:lnTo>
                  <a:pt x="3188" y="848"/>
                </a:lnTo>
                <a:lnTo>
                  <a:pt x="3661" y="678"/>
                </a:lnTo>
                <a:lnTo>
                  <a:pt x="4176" y="529"/>
                </a:lnTo>
                <a:lnTo>
                  <a:pt x="4731" y="381"/>
                </a:lnTo>
                <a:lnTo>
                  <a:pt x="5327" y="254"/>
                </a:lnTo>
                <a:lnTo>
                  <a:pt x="5985" y="170"/>
                </a:lnTo>
                <a:lnTo>
                  <a:pt x="6664" y="84"/>
                </a:lnTo>
                <a:lnTo>
                  <a:pt x="7404" y="42"/>
                </a:lnTo>
                <a:lnTo>
                  <a:pt x="8165" y="0"/>
                </a:lnTo>
                <a:lnTo>
                  <a:pt x="9009" y="22"/>
                </a:lnTo>
                <a:lnTo>
                  <a:pt x="9893" y="64"/>
                </a:lnTo>
                <a:lnTo>
                  <a:pt x="10818" y="127"/>
                </a:lnTo>
                <a:lnTo>
                  <a:pt x="11806" y="254"/>
                </a:lnTo>
                <a:lnTo>
                  <a:pt x="12834" y="403"/>
                </a:lnTo>
                <a:lnTo>
                  <a:pt x="13924" y="615"/>
                </a:lnTo>
                <a:lnTo>
                  <a:pt x="15075" y="868"/>
                </a:lnTo>
                <a:lnTo>
                  <a:pt x="16289" y="1165"/>
                </a:lnTo>
                <a:lnTo>
                  <a:pt x="16289" y="1186"/>
                </a:lnTo>
                <a:lnTo>
                  <a:pt x="16289" y="1229"/>
                </a:lnTo>
                <a:lnTo>
                  <a:pt x="16289" y="1271"/>
                </a:lnTo>
                <a:lnTo>
                  <a:pt x="16289" y="1355"/>
                </a:lnTo>
                <a:lnTo>
                  <a:pt x="16289" y="1461"/>
                </a:lnTo>
                <a:lnTo>
                  <a:pt x="16289" y="1610"/>
                </a:lnTo>
                <a:lnTo>
                  <a:pt x="16289" y="1780"/>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A5C263A0-BEFF-4552-90A7-2ACF33DBC427}"/>
              </a:ext>
            </a:extLst>
          </p:cNvPr>
          <p:cNvPicPr>
            <a:picLocks noChangeAspect="1"/>
          </p:cNvPicPr>
          <p:nvPr userDrawn="1"/>
        </p:nvPicPr>
        <p:blipFill>
          <a:blip r:embed="rId2"/>
          <a:stretch>
            <a:fillRect/>
          </a:stretch>
        </p:blipFill>
        <p:spPr>
          <a:xfrm>
            <a:off x="7535058" y="30380"/>
            <a:ext cx="1608942" cy="57921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188646-8CEC-4AE4-B1E7-ADF9D885FD96}"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pic>
        <p:nvPicPr>
          <p:cNvPr id="8" name="Picture 7">
            <a:extLst>
              <a:ext uri="{FF2B5EF4-FFF2-40B4-BE49-F238E27FC236}">
                <a16:creationId xmlns:a16="http://schemas.microsoft.com/office/drawing/2014/main" id="{C71ADDA9-56BE-405C-8452-8A3AAE3A4933}"/>
              </a:ext>
            </a:extLst>
          </p:cNvPr>
          <p:cNvPicPr>
            <a:picLocks noChangeAspect="1"/>
          </p:cNvPicPr>
          <p:nvPr userDrawn="1"/>
        </p:nvPicPr>
        <p:blipFill>
          <a:blip r:embed="rId2"/>
          <a:stretch>
            <a:fillRect/>
          </a:stretch>
        </p:blipFill>
        <p:spPr>
          <a:xfrm>
            <a:off x="7534517" y="42863"/>
            <a:ext cx="1609483" cy="57917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188646-8CEC-4AE4-B1E7-ADF9D885FD96}"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pic>
        <p:nvPicPr>
          <p:cNvPr id="8" name="Picture 7">
            <a:extLst>
              <a:ext uri="{FF2B5EF4-FFF2-40B4-BE49-F238E27FC236}">
                <a16:creationId xmlns:a16="http://schemas.microsoft.com/office/drawing/2014/main" id="{50297D1C-A6BE-48F4-9E8C-A6F3B0CB6774}"/>
              </a:ext>
            </a:extLst>
          </p:cNvPr>
          <p:cNvPicPr>
            <a:picLocks noChangeAspect="1"/>
          </p:cNvPicPr>
          <p:nvPr userDrawn="1"/>
        </p:nvPicPr>
        <p:blipFill>
          <a:blip r:embed="rId2"/>
          <a:stretch>
            <a:fillRect/>
          </a:stretch>
        </p:blipFill>
        <p:spPr>
          <a:xfrm>
            <a:off x="7534517" y="58543"/>
            <a:ext cx="1609483" cy="579170"/>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188646-8CEC-4AE4-B1E7-ADF9D885FD96}"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188646-8CEC-4AE4-B1E7-ADF9D885FD96}"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FF2618-C234-4528-BB60-72360CB0937F}"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FF2618-C234-4528-BB60-72360CB0937F}"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FF2618-C234-4528-BB60-72360CB0937F}"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FF2618-C234-4528-BB60-72360CB0937F}" type="datetimeFigureOut">
              <a:rPr lang="en-US" smtClean="0"/>
              <a:pPr/>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FF2618-C234-4528-BB60-72360CB0937F}" type="datetimeFigureOut">
              <a:rPr lang="en-US" smtClean="0"/>
              <a:pPr/>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0E3B6-48B9-4A8B-820B-5B0768D31B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537468D-ADFC-4411-97BA-F5F7B8358D9D}"/>
              </a:ext>
            </a:extLst>
          </p:cNvPr>
          <p:cNvSpPr>
            <a:spLocks noGrp="1"/>
          </p:cNvSpPr>
          <p:nvPr>
            <p:ph type="dt" sz="half" idx="10"/>
          </p:nvPr>
        </p:nvSpPr>
        <p:spPr/>
        <p:txBody>
          <a:bodyPr/>
          <a:lstStyle/>
          <a:p>
            <a:fld id="{11188646-8CEC-4AE4-B1E7-ADF9D885FD96}" type="datetimeFigureOut">
              <a:rPr lang="en-US" smtClean="0"/>
              <a:pPr/>
              <a:t>11/9/2021</a:t>
            </a:fld>
            <a:endParaRPr lang="en-US"/>
          </a:p>
        </p:txBody>
      </p:sp>
      <p:sp>
        <p:nvSpPr>
          <p:cNvPr id="4" name="Footer Placeholder 3">
            <a:extLst>
              <a:ext uri="{FF2B5EF4-FFF2-40B4-BE49-F238E27FC236}">
                <a16:creationId xmlns:a16="http://schemas.microsoft.com/office/drawing/2014/main" id="{586887F6-51E8-4248-B28A-EB54605AA2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142BF8D-6102-4DBE-91B7-8715D6D253C6}"/>
              </a:ext>
            </a:extLst>
          </p:cNvPr>
          <p:cNvSpPr>
            <a:spLocks noGrp="1"/>
          </p:cNvSpPr>
          <p:nvPr>
            <p:ph type="sldNum" sz="quarter" idx="12"/>
          </p:nvPr>
        </p:nvSpPr>
        <p:spPr/>
        <p:txBody>
          <a:bodyPr/>
          <a:lstStyle/>
          <a:p>
            <a:fld id="{6ECF81E8-6DE5-4C92-89BE-5D6CD56A8BF1}" type="slidenum">
              <a:rPr lang="en-US" smtClean="0"/>
              <a:pPr/>
              <a:t>‹#›</a:t>
            </a:fld>
            <a:endParaRPr lang="en-US"/>
          </a:p>
        </p:txBody>
      </p:sp>
      <p:pic>
        <p:nvPicPr>
          <p:cNvPr id="6" name="Picture 5">
            <a:extLst>
              <a:ext uri="{FF2B5EF4-FFF2-40B4-BE49-F238E27FC236}">
                <a16:creationId xmlns:a16="http://schemas.microsoft.com/office/drawing/2014/main" id="{B4CBE1EF-4409-4D0B-98B1-9BEEC842501C}"/>
              </a:ext>
            </a:extLst>
          </p:cNvPr>
          <p:cNvPicPr>
            <a:picLocks noChangeAspect="1"/>
          </p:cNvPicPr>
          <p:nvPr userDrawn="1"/>
        </p:nvPicPr>
        <p:blipFill>
          <a:blip r:embed="rId2"/>
          <a:stretch>
            <a:fillRect/>
          </a:stretch>
        </p:blipFill>
        <p:spPr>
          <a:xfrm>
            <a:off x="7534517" y="136525"/>
            <a:ext cx="1609483" cy="579170"/>
          </a:xfrm>
          <a:prstGeom prst="rect">
            <a:avLst/>
          </a:prstGeom>
        </p:spPr>
      </p:pic>
    </p:spTree>
    <p:extLst>
      <p:ext uri="{BB962C8B-B14F-4D97-AF65-F5344CB8AC3E}">
        <p14:creationId xmlns:p14="http://schemas.microsoft.com/office/powerpoint/2010/main" val="42673296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F2618-C234-4528-BB60-72360CB0937F}" type="datetimeFigureOut">
              <a:rPr lang="en-US" smtClean="0"/>
              <a:pPr/>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FF2618-C234-4528-BB60-72360CB0937F}"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FF2618-C234-4528-BB60-72360CB0937F}"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20011-356E-4245-9425-EA49C5909E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2FDC25-8566-489D-8359-292A08F0886A}"/>
              </a:ext>
            </a:extLst>
          </p:cNvPr>
          <p:cNvSpPr>
            <a:spLocks noGrp="1"/>
          </p:cNvSpPr>
          <p:nvPr>
            <p:ph type="dt" sz="half" idx="10"/>
          </p:nvPr>
        </p:nvSpPr>
        <p:spPr/>
        <p:txBody>
          <a:bodyPr/>
          <a:lstStyle/>
          <a:p>
            <a:fld id="{11188646-8CEC-4AE4-B1E7-ADF9D885FD96}" type="datetimeFigureOut">
              <a:rPr lang="en-US" smtClean="0"/>
              <a:pPr/>
              <a:t>11/9/2021</a:t>
            </a:fld>
            <a:endParaRPr lang="en-US"/>
          </a:p>
        </p:txBody>
      </p:sp>
      <p:sp>
        <p:nvSpPr>
          <p:cNvPr id="4" name="Footer Placeholder 3">
            <a:extLst>
              <a:ext uri="{FF2B5EF4-FFF2-40B4-BE49-F238E27FC236}">
                <a16:creationId xmlns:a16="http://schemas.microsoft.com/office/drawing/2014/main" id="{E48B5531-834C-439D-96C2-64013D01667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7F30331-1F8B-4CC5-9F99-AAB0F33C2FA3}"/>
              </a:ext>
            </a:extLst>
          </p:cNvPr>
          <p:cNvSpPr>
            <a:spLocks noGrp="1"/>
          </p:cNvSpPr>
          <p:nvPr>
            <p:ph type="sldNum" sz="quarter" idx="12"/>
          </p:nvPr>
        </p:nvSpPr>
        <p:spPr/>
        <p:txBody>
          <a:bodyPr/>
          <a:lstStyle/>
          <a:p>
            <a:fld id="{6ECF81E8-6DE5-4C92-89BE-5D6CD56A8BF1}" type="slidenum">
              <a:rPr lang="en-US" smtClean="0"/>
              <a:pPr/>
              <a:t>‹#›</a:t>
            </a:fld>
            <a:endParaRPr lang="en-US"/>
          </a:p>
        </p:txBody>
      </p:sp>
      <p:pic>
        <p:nvPicPr>
          <p:cNvPr id="6" name="Picture 5">
            <a:extLst>
              <a:ext uri="{FF2B5EF4-FFF2-40B4-BE49-F238E27FC236}">
                <a16:creationId xmlns:a16="http://schemas.microsoft.com/office/drawing/2014/main" id="{CC0496CB-95B3-4AC9-BAC5-BA4B00D57504}"/>
              </a:ext>
            </a:extLst>
          </p:cNvPr>
          <p:cNvPicPr>
            <a:picLocks noChangeAspect="1"/>
          </p:cNvPicPr>
          <p:nvPr userDrawn="1"/>
        </p:nvPicPr>
        <p:blipFill>
          <a:blip r:embed="rId2"/>
          <a:stretch>
            <a:fillRect/>
          </a:stretch>
        </p:blipFill>
        <p:spPr>
          <a:xfrm>
            <a:off x="7534517" y="13855"/>
            <a:ext cx="1609483" cy="579170"/>
          </a:xfrm>
          <a:prstGeom prst="rect">
            <a:avLst/>
          </a:prstGeom>
        </p:spPr>
      </p:pic>
    </p:spTree>
    <p:extLst>
      <p:ext uri="{BB962C8B-B14F-4D97-AF65-F5344CB8AC3E}">
        <p14:creationId xmlns:p14="http://schemas.microsoft.com/office/powerpoint/2010/main" val="130558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188646-8CEC-4AE4-B1E7-ADF9D885FD96}"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
        <p:nvSpPr>
          <p:cNvPr id="10" name="Freeform 5"/>
          <p:cNvSpPr>
            <a:spLocks/>
          </p:cNvSpPr>
          <p:nvPr userDrawn="1"/>
        </p:nvSpPr>
        <p:spPr bwMode="auto">
          <a:xfrm>
            <a:off x="892175" y="169862"/>
            <a:ext cx="8251826" cy="1679671"/>
          </a:xfrm>
          <a:custGeom>
            <a:avLst/>
            <a:gdLst/>
            <a:ahLst/>
            <a:cxnLst>
              <a:cxn ang="0">
                <a:pos x="16021" y="1568"/>
              </a:cxn>
              <a:cxn ang="0">
                <a:pos x="13697" y="1059"/>
              </a:cxn>
              <a:cxn ang="0">
                <a:pos x="11579" y="742"/>
              </a:cxn>
              <a:cxn ang="0">
                <a:pos x="9687" y="572"/>
              </a:cxn>
              <a:cxn ang="0">
                <a:pos x="7979" y="551"/>
              </a:cxn>
              <a:cxn ang="0">
                <a:pos x="6478" y="636"/>
              </a:cxn>
              <a:cxn ang="0">
                <a:pos x="5163" y="806"/>
              </a:cxn>
              <a:cxn ang="0">
                <a:pos x="4031" y="1059"/>
              </a:cxn>
              <a:cxn ang="0">
                <a:pos x="3044" y="1377"/>
              </a:cxn>
              <a:cxn ang="0">
                <a:pos x="2221" y="1716"/>
              </a:cxn>
              <a:cxn ang="0">
                <a:pos x="1543" y="2055"/>
              </a:cxn>
              <a:cxn ang="0">
                <a:pos x="987" y="2415"/>
              </a:cxn>
              <a:cxn ang="0">
                <a:pos x="576" y="2733"/>
              </a:cxn>
              <a:cxn ang="0">
                <a:pos x="288" y="2987"/>
              </a:cxn>
              <a:cxn ang="0">
                <a:pos x="82" y="3199"/>
              </a:cxn>
              <a:cxn ang="0">
                <a:pos x="0" y="3305"/>
              </a:cxn>
              <a:cxn ang="0">
                <a:pos x="0" y="3305"/>
              </a:cxn>
              <a:cxn ang="0">
                <a:pos x="82" y="3178"/>
              </a:cxn>
              <a:cxn ang="0">
                <a:pos x="267" y="2945"/>
              </a:cxn>
              <a:cxn ang="0">
                <a:pos x="535" y="2648"/>
              </a:cxn>
              <a:cxn ang="0">
                <a:pos x="946" y="2289"/>
              </a:cxn>
              <a:cxn ang="0">
                <a:pos x="1460" y="1886"/>
              </a:cxn>
              <a:cxn ang="0">
                <a:pos x="2118" y="1483"/>
              </a:cxn>
              <a:cxn ang="0">
                <a:pos x="2921" y="1081"/>
              </a:cxn>
              <a:cxn ang="0">
                <a:pos x="3887" y="720"/>
              </a:cxn>
              <a:cxn ang="0">
                <a:pos x="5018" y="403"/>
              </a:cxn>
              <a:cxn ang="0">
                <a:pos x="6335" y="170"/>
              </a:cxn>
              <a:cxn ang="0">
                <a:pos x="7836" y="22"/>
              </a:cxn>
              <a:cxn ang="0">
                <a:pos x="9543" y="22"/>
              </a:cxn>
              <a:cxn ang="0">
                <a:pos x="11476" y="149"/>
              </a:cxn>
              <a:cxn ang="0">
                <a:pos x="13615" y="424"/>
              </a:cxn>
              <a:cxn ang="0">
                <a:pos x="15980" y="911"/>
              </a:cxn>
              <a:cxn ang="0">
                <a:pos x="17276" y="1251"/>
              </a:cxn>
              <a:cxn ang="0">
                <a:pos x="17276" y="1356"/>
              </a:cxn>
              <a:cxn ang="0">
                <a:pos x="17276" y="1547"/>
              </a:cxn>
              <a:cxn ang="0">
                <a:pos x="17276" y="1886"/>
              </a:cxn>
            </a:cxnLst>
            <a:rect l="0" t="0" r="r" b="b"/>
            <a:pathLst>
              <a:path w="17276" h="3326">
                <a:moveTo>
                  <a:pt x="17276" y="1886"/>
                </a:moveTo>
                <a:lnTo>
                  <a:pt x="16021" y="1568"/>
                </a:lnTo>
                <a:lnTo>
                  <a:pt x="14829" y="1293"/>
                </a:lnTo>
                <a:lnTo>
                  <a:pt x="13697" y="1059"/>
                </a:lnTo>
                <a:lnTo>
                  <a:pt x="12607" y="890"/>
                </a:lnTo>
                <a:lnTo>
                  <a:pt x="11579" y="742"/>
                </a:lnTo>
                <a:lnTo>
                  <a:pt x="10612" y="636"/>
                </a:lnTo>
                <a:lnTo>
                  <a:pt x="9687" y="572"/>
                </a:lnTo>
                <a:lnTo>
                  <a:pt x="8802" y="551"/>
                </a:lnTo>
                <a:lnTo>
                  <a:pt x="7979" y="551"/>
                </a:lnTo>
                <a:lnTo>
                  <a:pt x="7219" y="572"/>
                </a:lnTo>
                <a:lnTo>
                  <a:pt x="6478" y="636"/>
                </a:lnTo>
                <a:lnTo>
                  <a:pt x="5800" y="700"/>
                </a:lnTo>
                <a:lnTo>
                  <a:pt x="5163" y="806"/>
                </a:lnTo>
                <a:lnTo>
                  <a:pt x="4565" y="932"/>
                </a:lnTo>
                <a:lnTo>
                  <a:pt x="4031" y="1059"/>
                </a:lnTo>
                <a:lnTo>
                  <a:pt x="3517" y="1207"/>
                </a:lnTo>
                <a:lnTo>
                  <a:pt x="3044" y="1377"/>
                </a:lnTo>
                <a:lnTo>
                  <a:pt x="2612" y="1526"/>
                </a:lnTo>
                <a:lnTo>
                  <a:pt x="2221" y="1716"/>
                </a:lnTo>
                <a:lnTo>
                  <a:pt x="1851" y="1886"/>
                </a:lnTo>
                <a:lnTo>
                  <a:pt x="1543" y="2055"/>
                </a:lnTo>
                <a:lnTo>
                  <a:pt x="1254" y="2246"/>
                </a:lnTo>
                <a:lnTo>
                  <a:pt x="987" y="2415"/>
                </a:lnTo>
                <a:lnTo>
                  <a:pt x="781" y="2564"/>
                </a:lnTo>
                <a:lnTo>
                  <a:pt x="576" y="2733"/>
                </a:lnTo>
                <a:lnTo>
                  <a:pt x="412" y="2860"/>
                </a:lnTo>
                <a:lnTo>
                  <a:pt x="288" y="2987"/>
                </a:lnTo>
                <a:lnTo>
                  <a:pt x="164" y="3093"/>
                </a:lnTo>
                <a:lnTo>
                  <a:pt x="82" y="3199"/>
                </a:lnTo>
                <a:lnTo>
                  <a:pt x="41" y="3263"/>
                </a:lnTo>
                <a:lnTo>
                  <a:pt x="0" y="3305"/>
                </a:lnTo>
                <a:lnTo>
                  <a:pt x="0" y="3326"/>
                </a:lnTo>
                <a:lnTo>
                  <a:pt x="0" y="3305"/>
                </a:lnTo>
                <a:lnTo>
                  <a:pt x="21" y="3263"/>
                </a:lnTo>
                <a:lnTo>
                  <a:pt x="82" y="3178"/>
                </a:lnTo>
                <a:lnTo>
                  <a:pt x="164" y="3073"/>
                </a:lnTo>
                <a:lnTo>
                  <a:pt x="267" y="2945"/>
                </a:lnTo>
                <a:lnTo>
                  <a:pt x="390" y="2818"/>
                </a:lnTo>
                <a:lnTo>
                  <a:pt x="535" y="2648"/>
                </a:lnTo>
                <a:lnTo>
                  <a:pt x="720" y="2479"/>
                </a:lnTo>
                <a:lnTo>
                  <a:pt x="946" y="2289"/>
                </a:lnTo>
                <a:lnTo>
                  <a:pt x="1172" y="2097"/>
                </a:lnTo>
                <a:lnTo>
                  <a:pt x="1460" y="1886"/>
                </a:lnTo>
                <a:lnTo>
                  <a:pt x="1768" y="1696"/>
                </a:lnTo>
                <a:lnTo>
                  <a:pt x="2118" y="1483"/>
                </a:lnTo>
                <a:lnTo>
                  <a:pt x="2509" y="1271"/>
                </a:lnTo>
                <a:lnTo>
                  <a:pt x="2921" y="1081"/>
                </a:lnTo>
                <a:lnTo>
                  <a:pt x="3394" y="890"/>
                </a:lnTo>
                <a:lnTo>
                  <a:pt x="3887" y="720"/>
                </a:lnTo>
                <a:lnTo>
                  <a:pt x="4442" y="551"/>
                </a:lnTo>
                <a:lnTo>
                  <a:pt x="5018" y="403"/>
                </a:lnTo>
                <a:lnTo>
                  <a:pt x="5656" y="275"/>
                </a:lnTo>
                <a:lnTo>
                  <a:pt x="6335" y="170"/>
                </a:lnTo>
                <a:lnTo>
                  <a:pt x="7075" y="85"/>
                </a:lnTo>
                <a:lnTo>
                  <a:pt x="7836" y="22"/>
                </a:lnTo>
                <a:lnTo>
                  <a:pt x="8679" y="0"/>
                </a:lnTo>
                <a:lnTo>
                  <a:pt x="9543" y="22"/>
                </a:lnTo>
                <a:lnTo>
                  <a:pt x="10489" y="64"/>
                </a:lnTo>
                <a:lnTo>
                  <a:pt x="11476" y="149"/>
                </a:lnTo>
                <a:lnTo>
                  <a:pt x="12505" y="255"/>
                </a:lnTo>
                <a:lnTo>
                  <a:pt x="13615" y="424"/>
                </a:lnTo>
                <a:lnTo>
                  <a:pt x="14767" y="657"/>
                </a:lnTo>
                <a:lnTo>
                  <a:pt x="15980" y="911"/>
                </a:lnTo>
                <a:lnTo>
                  <a:pt x="17276" y="1229"/>
                </a:lnTo>
                <a:lnTo>
                  <a:pt x="17276" y="1251"/>
                </a:lnTo>
                <a:lnTo>
                  <a:pt x="17276" y="1293"/>
                </a:lnTo>
                <a:lnTo>
                  <a:pt x="17276" y="1356"/>
                </a:lnTo>
                <a:lnTo>
                  <a:pt x="17276" y="1441"/>
                </a:lnTo>
                <a:lnTo>
                  <a:pt x="17276" y="1547"/>
                </a:lnTo>
                <a:lnTo>
                  <a:pt x="17276" y="1696"/>
                </a:lnTo>
                <a:lnTo>
                  <a:pt x="17276" y="1886"/>
                </a:lnTo>
                <a:close/>
              </a:path>
            </a:pathLst>
          </a:custGeom>
          <a:solidFill>
            <a:schemeClr val="accent4">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6"/>
          <p:cNvSpPr>
            <a:spLocks/>
          </p:cNvSpPr>
          <p:nvPr userDrawn="1"/>
        </p:nvSpPr>
        <p:spPr bwMode="auto">
          <a:xfrm>
            <a:off x="533400" y="322262"/>
            <a:ext cx="8610600" cy="1582738"/>
          </a:xfrm>
          <a:custGeom>
            <a:avLst/>
            <a:gdLst/>
            <a:ahLst/>
            <a:cxnLst>
              <a:cxn ang="0">
                <a:pos x="15096" y="1483"/>
              </a:cxn>
              <a:cxn ang="0">
                <a:pos x="12916" y="1017"/>
              </a:cxn>
              <a:cxn ang="0">
                <a:pos x="10921" y="699"/>
              </a:cxn>
              <a:cxn ang="0">
                <a:pos x="9132" y="551"/>
              </a:cxn>
              <a:cxn ang="0">
                <a:pos x="7528" y="509"/>
              </a:cxn>
              <a:cxn ang="0">
                <a:pos x="6109" y="593"/>
              </a:cxn>
              <a:cxn ang="0">
                <a:pos x="4874" y="762"/>
              </a:cxn>
              <a:cxn ang="0">
                <a:pos x="3785" y="996"/>
              </a:cxn>
              <a:cxn ang="0">
                <a:pos x="2859" y="1293"/>
              </a:cxn>
              <a:cxn ang="0">
                <a:pos x="2098" y="1610"/>
              </a:cxn>
              <a:cxn ang="0">
                <a:pos x="1440" y="1949"/>
              </a:cxn>
              <a:cxn ang="0">
                <a:pos x="947" y="2267"/>
              </a:cxn>
              <a:cxn ang="0">
                <a:pos x="556" y="2563"/>
              </a:cxn>
              <a:cxn ang="0">
                <a:pos x="267" y="2818"/>
              </a:cxn>
              <a:cxn ang="0">
                <a:pos x="83" y="3008"/>
              </a:cxn>
              <a:cxn ang="0">
                <a:pos x="0" y="3114"/>
              </a:cxn>
              <a:cxn ang="0">
                <a:pos x="0" y="3114"/>
              </a:cxn>
              <a:cxn ang="0">
                <a:pos x="83" y="2987"/>
              </a:cxn>
              <a:cxn ang="0">
                <a:pos x="247" y="2776"/>
              </a:cxn>
              <a:cxn ang="0">
                <a:pos x="515" y="2500"/>
              </a:cxn>
              <a:cxn ang="0">
                <a:pos x="885" y="2161"/>
              </a:cxn>
              <a:cxn ang="0">
                <a:pos x="1379" y="1780"/>
              </a:cxn>
              <a:cxn ang="0">
                <a:pos x="1995" y="1399"/>
              </a:cxn>
              <a:cxn ang="0">
                <a:pos x="2757" y="1017"/>
              </a:cxn>
              <a:cxn ang="0">
                <a:pos x="3661" y="678"/>
              </a:cxn>
              <a:cxn ang="0">
                <a:pos x="4731" y="381"/>
              </a:cxn>
              <a:cxn ang="0">
                <a:pos x="5985" y="170"/>
              </a:cxn>
              <a:cxn ang="0">
                <a:pos x="7404" y="42"/>
              </a:cxn>
              <a:cxn ang="0">
                <a:pos x="9009" y="22"/>
              </a:cxn>
              <a:cxn ang="0">
                <a:pos x="10818" y="127"/>
              </a:cxn>
              <a:cxn ang="0">
                <a:pos x="12834" y="403"/>
              </a:cxn>
              <a:cxn ang="0">
                <a:pos x="15075" y="868"/>
              </a:cxn>
              <a:cxn ang="0">
                <a:pos x="16289" y="1186"/>
              </a:cxn>
              <a:cxn ang="0">
                <a:pos x="16289" y="1271"/>
              </a:cxn>
              <a:cxn ang="0">
                <a:pos x="16289" y="1461"/>
              </a:cxn>
              <a:cxn ang="0">
                <a:pos x="16289" y="1780"/>
              </a:cxn>
            </a:cxnLst>
            <a:rect l="0" t="0" r="r" b="b"/>
            <a:pathLst>
              <a:path w="16289" h="3135">
                <a:moveTo>
                  <a:pt x="16289" y="1780"/>
                </a:moveTo>
                <a:lnTo>
                  <a:pt x="15096" y="1483"/>
                </a:lnTo>
                <a:lnTo>
                  <a:pt x="13985" y="1229"/>
                </a:lnTo>
                <a:lnTo>
                  <a:pt x="12916" y="1017"/>
                </a:lnTo>
                <a:lnTo>
                  <a:pt x="11888" y="826"/>
                </a:lnTo>
                <a:lnTo>
                  <a:pt x="10921" y="699"/>
                </a:lnTo>
                <a:lnTo>
                  <a:pt x="9996" y="615"/>
                </a:lnTo>
                <a:lnTo>
                  <a:pt x="9132" y="551"/>
                </a:lnTo>
                <a:lnTo>
                  <a:pt x="8309" y="509"/>
                </a:lnTo>
                <a:lnTo>
                  <a:pt x="7528" y="509"/>
                </a:lnTo>
                <a:lnTo>
                  <a:pt x="6808" y="551"/>
                </a:lnTo>
                <a:lnTo>
                  <a:pt x="6109" y="593"/>
                </a:lnTo>
                <a:lnTo>
                  <a:pt x="5471" y="678"/>
                </a:lnTo>
                <a:lnTo>
                  <a:pt x="4874" y="762"/>
                </a:lnTo>
                <a:lnTo>
                  <a:pt x="4319" y="868"/>
                </a:lnTo>
                <a:lnTo>
                  <a:pt x="3785" y="996"/>
                </a:lnTo>
                <a:lnTo>
                  <a:pt x="3312" y="1144"/>
                </a:lnTo>
                <a:lnTo>
                  <a:pt x="2859" y="1293"/>
                </a:lnTo>
                <a:lnTo>
                  <a:pt x="2468" y="1441"/>
                </a:lnTo>
                <a:lnTo>
                  <a:pt x="2098" y="1610"/>
                </a:lnTo>
                <a:lnTo>
                  <a:pt x="1748" y="1780"/>
                </a:lnTo>
                <a:lnTo>
                  <a:pt x="1440" y="1949"/>
                </a:lnTo>
                <a:lnTo>
                  <a:pt x="1172" y="2119"/>
                </a:lnTo>
                <a:lnTo>
                  <a:pt x="947" y="2267"/>
                </a:lnTo>
                <a:lnTo>
                  <a:pt x="720" y="2415"/>
                </a:lnTo>
                <a:lnTo>
                  <a:pt x="556" y="2563"/>
                </a:lnTo>
                <a:lnTo>
                  <a:pt x="391" y="2712"/>
                </a:lnTo>
                <a:lnTo>
                  <a:pt x="267" y="2818"/>
                </a:lnTo>
                <a:lnTo>
                  <a:pt x="165" y="2924"/>
                </a:lnTo>
                <a:lnTo>
                  <a:pt x="83" y="3008"/>
                </a:lnTo>
                <a:lnTo>
                  <a:pt x="41" y="3072"/>
                </a:lnTo>
                <a:lnTo>
                  <a:pt x="0" y="3114"/>
                </a:lnTo>
                <a:lnTo>
                  <a:pt x="0" y="3135"/>
                </a:lnTo>
                <a:lnTo>
                  <a:pt x="0" y="3114"/>
                </a:lnTo>
                <a:lnTo>
                  <a:pt x="21" y="3072"/>
                </a:lnTo>
                <a:lnTo>
                  <a:pt x="83" y="2987"/>
                </a:lnTo>
                <a:lnTo>
                  <a:pt x="144" y="2902"/>
                </a:lnTo>
                <a:lnTo>
                  <a:pt x="247" y="2776"/>
                </a:lnTo>
                <a:lnTo>
                  <a:pt x="370" y="2648"/>
                </a:lnTo>
                <a:lnTo>
                  <a:pt x="515" y="2500"/>
                </a:lnTo>
                <a:lnTo>
                  <a:pt x="679" y="2331"/>
                </a:lnTo>
                <a:lnTo>
                  <a:pt x="885" y="2161"/>
                </a:lnTo>
                <a:lnTo>
                  <a:pt x="1111" y="1970"/>
                </a:lnTo>
                <a:lnTo>
                  <a:pt x="1379" y="1780"/>
                </a:lnTo>
                <a:lnTo>
                  <a:pt x="1666" y="1589"/>
                </a:lnTo>
                <a:lnTo>
                  <a:pt x="1995" y="1399"/>
                </a:lnTo>
                <a:lnTo>
                  <a:pt x="2366" y="1207"/>
                </a:lnTo>
                <a:lnTo>
                  <a:pt x="2757" y="1017"/>
                </a:lnTo>
                <a:lnTo>
                  <a:pt x="3188" y="848"/>
                </a:lnTo>
                <a:lnTo>
                  <a:pt x="3661" y="678"/>
                </a:lnTo>
                <a:lnTo>
                  <a:pt x="4176" y="529"/>
                </a:lnTo>
                <a:lnTo>
                  <a:pt x="4731" y="381"/>
                </a:lnTo>
                <a:lnTo>
                  <a:pt x="5327" y="254"/>
                </a:lnTo>
                <a:lnTo>
                  <a:pt x="5985" y="170"/>
                </a:lnTo>
                <a:lnTo>
                  <a:pt x="6664" y="84"/>
                </a:lnTo>
                <a:lnTo>
                  <a:pt x="7404" y="42"/>
                </a:lnTo>
                <a:lnTo>
                  <a:pt x="8165" y="0"/>
                </a:lnTo>
                <a:lnTo>
                  <a:pt x="9009" y="22"/>
                </a:lnTo>
                <a:lnTo>
                  <a:pt x="9893" y="64"/>
                </a:lnTo>
                <a:lnTo>
                  <a:pt x="10818" y="127"/>
                </a:lnTo>
                <a:lnTo>
                  <a:pt x="11806" y="254"/>
                </a:lnTo>
                <a:lnTo>
                  <a:pt x="12834" y="403"/>
                </a:lnTo>
                <a:lnTo>
                  <a:pt x="13924" y="615"/>
                </a:lnTo>
                <a:lnTo>
                  <a:pt x="15075" y="868"/>
                </a:lnTo>
                <a:lnTo>
                  <a:pt x="16289" y="1165"/>
                </a:lnTo>
                <a:lnTo>
                  <a:pt x="16289" y="1186"/>
                </a:lnTo>
                <a:lnTo>
                  <a:pt x="16289" y="1229"/>
                </a:lnTo>
                <a:lnTo>
                  <a:pt x="16289" y="1271"/>
                </a:lnTo>
                <a:lnTo>
                  <a:pt x="16289" y="1355"/>
                </a:lnTo>
                <a:lnTo>
                  <a:pt x="16289" y="1461"/>
                </a:lnTo>
                <a:lnTo>
                  <a:pt x="16289" y="1610"/>
                </a:lnTo>
                <a:lnTo>
                  <a:pt x="16289" y="1780"/>
                </a:ln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p:nvPr userDrawn="1"/>
        </p:nvSpPr>
        <p:spPr>
          <a:xfrm>
            <a:off x="-10274" y="4572000"/>
            <a:ext cx="9154274" cy="2310441"/>
          </a:xfrm>
          <a:custGeom>
            <a:avLst/>
            <a:gdLst>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6832314 w 9154274"/>
              <a:gd name="connsiteY2" fmla="*/ 1510301 h 2476072"/>
              <a:gd name="connsiteX3" fmla="*/ 9154274 w 9154274"/>
              <a:gd name="connsiteY3" fmla="*/ 0 h 2476072"/>
              <a:gd name="connsiteX4" fmla="*/ 9154274 w 9154274"/>
              <a:gd name="connsiteY4" fmla="*/ 2476072 h 2476072"/>
              <a:gd name="connsiteX5" fmla="*/ 0 w 9154274"/>
              <a:gd name="connsiteY5" fmla="*/ 2455524 h 2476072"/>
              <a:gd name="connsiteX6" fmla="*/ 0 w 9154274"/>
              <a:gd name="connsiteY6"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12324 w 9166598"/>
              <a:gd name="connsiteY0" fmla="*/ 1202077 h 3995891"/>
              <a:gd name="connsiteX1" fmla="*/ 4008971 w 9166598"/>
              <a:gd name="connsiteY1" fmla="*/ 1890445 h 3995891"/>
              <a:gd name="connsiteX2" fmla="*/ 9166598 w 9166598"/>
              <a:gd name="connsiteY2" fmla="*/ 0 h 3995891"/>
              <a:gd name="connsiteX3" fmla="*/ 9166598 w 9166598"/>
              <a:gd name="connsiteY3" fmla="*/ 2476072 h 3995891"/>
              <a:gd name="connsiteX4" fmla="*/ 12324 w 9166598"/>
              <a:gd name="connsiteY4" fmla="*/ 2455524 h 3995891"/>
              <a:gd name="connsiteX5" fmla="*/ 12324 w 9166598"/>
              <a:gd name="connsiteY5" fmla="*/ 1202077 h 3995891"/>
              <a:gd name="connsiteX0" fmla="*/ 12324 w 9166598"/>
              <a:gd name="connsiteY0" fmla="*/ 1202077 h 3995891"/>
              <a:gd name="connsiteX1" fmla="*/ 4008971 w 9166598"/>
              <a:gd name="connsiteY1" fmla="*/ 1890445 h 3995891"/>
              <a:gd name="connsiteX2" fmla="*/ 9166598 w 9166598"/>
              <a:gd name="connsiteY2" fmla="*/ 0 h 3995891"/>
              <a:gd name="connsiteX3" fmla="*/ 9166598 w 9166598"/>
              <a:gd name="connsiteY3" fmla="*/ 2476072 h 3995891"/>
              <a:gd name="connsiteX4" fmla="*/ 12324 w 9166598"/>
              <a:gd name="connsiteY4" fmla="*/ 2455524 h 3995891"/>
              <a:gd name="connsiteX5" fmla="*/ 12324 w 9166598"/>
              <a:gd name="connsiteY5" fmla="*/ 1202077 h 3995891"/>
              <a:gd name="connsiteX0" fmla="*/ 12324 w 9166598"/>
              <a:gd name="connsiteY0" fmla="*/ 1202077 h 3995891"/>
              <a:gd name="connsiteX1" fmla="*/ 4008971 w 9166598"/>
              <a:gd name="connsiteY1" fmla="*/ 1890445 h 3995891"/>
              <a:gd name="connsiteX2" fmla="*/ 9166598 w 9166598"/>
              <a:gd name="connsiteY2" fmla="*/ 0 h 3995891"/>
              <a:gd name="connsiteX3" fmla="*/ 9166598 w 9166598"/>
              <a:gd name="connsiteY3" fmla="*/ 2476072 h 3995891"/>
              <a:gd name="connsiteX4" fmla="*/ 12324 w 9166598"/>
              <a:gd name="connsiteY4" fmla="*/ 2455524 h 3995891"/>
              <a:gd name="connsiteX5" fmla="*/ 12324 w 9166598"/>
              <a:gd name="connsiteY5" fmla="*/ 1202077 h 3995891"/>
              <a:gd name="connsiteX0" fmla="*/ 0 w 9154274"/>
              <a:gd name="connsiteY0" fmla="*/ 1202077 h 3049861"/>
              <a:gd name="connsiteX1" fmla="*/ 3996647 w 9154274"/>
              <a:gd name="connsiteY1" fmla="*/ 1890445 h 3049861"/>
              <a:gd name="connsiteX2" fmla="*/ 9154274 w 9154274"/>
              <a:gd name="connsiteY2" fmla="*/ 0 h 3049861"/>
              <a:gd name="connsiteX3" fmla="*/ 9154274 w 9154274"/>
              <a:gd name="connsiteY3" fmla="*/ 2476072 h 3049861"/>
              <a:gd name="connsiteX4" fmla="*/ 0 w 9154274"/>
              <a:gd name="connsiteY4" fmla="*/ 2455524 h 3049861"/>
              <a:gd name="connsiteX5" fmla="*/ 0 w 9154274"/>
              <a:gd name="connsiteY5" fmla="*/ 1202077 h 3049861"/>
              <a:gd name="connsiteX0" fmla="*/ 0 w 9154274"/>
              <a:gd name="connsiteY0" fmla="*/ 1202077 h 3049861"/>
              <a:gd name="connsiteX1" fmla="*/ 3996647 w 9154274"/>
              <a:gd name="connsiteY1" fmla="*/ 1890445 h 3049861"/>
              <a:gd name="connsiteX2" fmla="*/ 9154274 w 9154274"/>
              <a:gd name="connsiteY2" fmla="*/ 0 h 3049861"/>
              <a:gd name="connsiteX3" fmla="*/ 9154274 w 9154274"/>
              <a:gd name="connsiteY3" fmla="*/ 2476072 h 3049861"/>
              <a:gd name="connsiteX4" fmla="*/ 0 w 9154274"/>
              <a:gd name="connsiteY4" fmla="*/ 2455524 h 3049861"/>
              <a:gd name="connsiteX5" fmla="*/ 0 w 9154274"/>
              <a:gd name="connsiteY5" fmla="*/ 1202077 h 3049861"/>
              <a:gd name="connsiteX0" fmla="*/ 0 w 9154274"/>
              <a:gd name="connsiteY0" fmla="*/ 1202077 h 2885326"/>
              <a:gd name="connsiteX1" fmla="*/ 3996647 w 9154274"/>
              <a:gd name="connsiteY1" fmla="*/ 1890445 h 2885326"/>
              <a:gd name="connsiteX2" fmla="*/ 9154274 w 9154274"/>
              <a:gd name="connsiteY2" fmla="*/ 0 h 2885326"/>
              <a:gd name="connsiteX3" fmla="*/ 9154274 w 9154274"/>
              <a:gd name="connsiteY3" fmla="*/ 2476072 h 2885326"/>
              <a:gd name="connsiteX4" fmla="*/ 0 w 9154274"/>
              <a:gd name="connsiteY4" fmla="*/ 2455524 h 2885326"/>
              <a:gd name="connsiteX5" fmla="*/ 0 w 9154274"/>
              <a:gd name="connsiteY5" fmla="*/ 1202077 h 2885326"/>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 name="connsiteX0" fmla="*/ 0 w 9154274"/>
              <a:gd name="connsiteY0" fmla="*/ 1202077 h 2476072"/>
              <a:gd name="connsiteX1" fmla="*/ 3996647 w 9154274"/>
              <a:gd name="connsiteY1" fmla="*/ 1890445 h 2476072"/>
              <a:gd name="connsiteX2" fmla="*/ 9154274 w 9154274"/>
              <a:gd name="connsiteY2" fmla="*/ 0 h 2476072"/>
              <a:gd name="connsiteX3" fmla="*/ 9154274 w 9154274"/>
              <a:gd name="connsiteY3" fmla="*/ 2476072 h 2476072"/>
              <a:gd name="connsiteX4" fmla="*/ 0 w 9154274"/>
              <a:gd name="connsiteY4" fmla="*/ 2455524 h 2476072"/>
              <a:gd name="connsiteX5" fmla="*/ 0 w 9154274"/>
              <a:gd name="connsiteY5" fmla="*/ 1202077 h 2476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4274" h="2476072">
                <a:moveTo>
                  <a:pt x="0" y="1202077"/>
                </a:moveTo>
                <a:cubicBezTo>
                  <a:pt x="875016" y="1451225"/>
                  <a:pt x="2273156" y="1880171"/>
                  <a:pt x="3996647" y="1890445"/>
                </a:cubicBezTo>
                <a:cubicBezTo>
                  <a:pt x="7798941" y="1960652"/>
                  <a:pt x="8793822" y="505146"/>
                  <a:pt x="9154274" y="0"/>
                </a:cubicBezTo>
                <a:lnTo>
                  <a:pt x="9154274" y="2476072"/>
                </a:lnTo>
                <a:lnTo>
                  <a:pt x="0" y="2455524"/>
                </a:lnTo>
                <a:cubicBezTo>
                  <a:pt x="3425" y="2027434"/>
                  <a:pt x="6849" y="1599344"/>
                  <a:pt x="0" y="1202077"/>
                </a:cubicBezTo>
                <a:close/>
              </a:path>
            </a:pathLst>
          </a:cu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a:spLocks/>
          </p:cNvSpPr>
          <p:nvPr userDrawn="1"/>
        </p:nvSpPr>
        <p:spPr bwMode="auto">
          <a:xfrm flipV="1">
            <a:off x="0" y="4114800"/>
            <a:ext cx="8991600" cy="3810000"/>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9"/>
          <p:cNvSpPr>
            <a:spLocks/>
          </p:cNvSpPr>
          <p:nvPr userDrawn="1"/>
        </p:nvSpPr>
        <p:spPr bwMode="auto">
          <a:xfrm flipV="1">
            <a:off x="0" y="4571999"/>
            <a:ext cx="9144000" cy="3251199"/>
          </a:xfrm>
          <a:custGeom>
            <a:avLst/>
            <a:gdLst/>
            <a:ahLst/>
            <a:cxnLst>
              <a:cxn ang="0">
                <a:pos x="0" y="2527"/>
              </a:cxn>
              <a:cxn ang="0">
                <a:pos x="6913" y="3360"/>
              </a:cxn>
              <a:cxn ang="0">
                <a:pos x="0" y="2144"/>
              </a:cxn>
              <a:cxn ang="0">
                <a:pos x="0" y="2527"/>
              </a:cxn>
            </a:cxnLst>
            <a:rect l="0" t="0" r="r" b="b"/>
            <a:pathLst>
              <a:path w="6913" h="3360">
                <a:moveTo>
                  <a:pt x="0" y="2527"/>
                </a:moveTo>
                <a:cubicBezTo>
                  <a:pt x="5458" y="360"/>
                  <a:pt x="6913" y="3360"/>
                  <a:pt x="6913" y="3360"/>
                </a:cubicBezTo>
                <a:cubicBezTo>
                  <a:pt x="6913" y="3360"/>
                  <a:pt x="5593" y="0"/>
                  <a:pt x="0" y="2144"/>
                </a:cubicBezTo>
                <a:cubicBezTo>
                  <a:pt x="0" y="2144"/>
                  <a:pt x="0" y="2197"/>
                  <a:pt x="0" y="2527"/>
                </a:cubicBezTo>
                <a:close/>
              </a:path>
            </a:pathLst>
          </a:custGeom>
          <a:solidFill>
            <a:schemeClr val="accent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F3028CD3-5A95-4473-B207-E444E6A8405A}"/>
              </a:ext>
            </a:extLst>
          </p:cNvPr>
          <p:cNvPicPr>
            <a:picLocks noChangeAspect="1"/>
          </p:cNvPicPr>
          <p:nvPr userDrawn="1"/>
        </p:nvPicPr>
        <p:blipFill>
          <a:blip r:embed="rId2"/>
          <a:stretch>
            <a:fillRect/>
          </a:stretch>
        </p:blipFill>
        <p:spPr>
          <a:xfrm>
            <a:off x="7534517" y="8865"/>
            <a:ext cx="1609483" cy="57917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188646-8CEC-4AE4-B1E7-ADF9D885FD96}"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pic>
        <p:nvPicPr>
          <p:cNvPr id="7" name="Picture 6">
            <a:extLst>
              <a:ext uri="{FF2B5EF4-FFF2-40B4-BE49-F238E27FC236}">
                <a16:creationId xmlns:a16="http://schemas.microsoft.com/office/drawing/2014/main" id="{1B22D733-E736-460D-8741-B7089B4F15EB}"/>
              </a:ext>
            </a:extLst>
          </p:cNvPr>
          <p:cNvPicPr>
            <a:picLocks noChangeAspect="1"/>
          </p:cNvPicPr>
          <p:nvPr userDrawn="1"/>
        </p:nvPicPr>
        <p:blipFill>
          <a:blip r:embed="rId2"/>
          <a:stretch>
            <a:fillRect/>
          </a:stretch>
        </p:blipFill>
        <p:spPr>
          <a:xfrm>
            <a:off x="7534517" y="110201"/>
            <a:ext cx="1609483" cy="57917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188646-8CEC-4AE4-B1E7-ADF9D885FD96}"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pic>
        <p:nvPicPr>
          <p:cNvPr id="8" name="Picture 7">
            <a:extLst>
              <a:ext uri="{FF2B5EF4-FFF2-40B4-BE49-F238E27FC236}">
                <a16:creationId xmlns:a16="http://schemas.microsoft.com/office/drawing/2014/main" id="{492542EA-BEBE-4D86-A378-189CEEEBFFC5}"/>
              </a:ext>
            </a:extLst>
          </p:cNvPr>
          <p:cNvPicPr>
            <a:picLocks noChangeAspect="1"/>
          </p:cNvPicPr>
          <p:nvPr userDrawn="1"/>
        </p:nvPicPr>
        <p:blipFill>
          <a:blip r:embed="rId2"/>
          <a:stretch>
            <a:fillRect/>
          </a:stretch>
        </p:blipFill>
        <p:spPr>
          <a:xfrm>
            <a:off x="7534517" y="34753"/>
            <a:ext cx="1609483" cy="57917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188646-8CEC-4AE4-B1E7-ADF9D885FD96}" type="datetimeFigureOut">
              <a:rPr lang="en-US" smtClean="0"/>
              <a:pPr/>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F81E8-6DE5-4C92-89BE-5D6CD56A8BF1}" type="slidenum">
              <a:rPr lang="en-US" smtClean="0"/>
              <a:pPr/>
              <a:t>‹#›</a:t>
            </a:fld>
            <a:endParaRPr lang="en-US"/>
          </a:p>
        </p:txBody>
      </p:sp>
      <p:pic>
        <p:nvPicPr>
          <p:cNvPr id="10" name="Picture 9">
            <a:extLst>
              <a:ext uri="{FF2B5EF4-FFF2-40B4-BE49-F238E27FC236}">
                <a16:creationId xmlns:a16="http://schemas.microsoft.com/office/drawing/2014/main" id="{884DAC85-7ADB-413A-B18E-0FEB7DA1F3EE}"/>
              </a:ext>
            </a:extLst>
          </p:cNvPr>
          <p:cNvPicPr>
            <a:picLocks noChangeAspect="1"/>
          </p:cNvPicPr>
          <p:nvPr userDrawn="1"/>
        </p:nvPicPr>
        <p:blipFill>
          <a:blip r:embed="rId2"/>
          <a:stretch>
            <a:fillRect/>
          </a:stretch>
        </p:blipFill>
        <p:spPr>
          <a:xfrm>
            <a:off x="7534517" y="34753"/>
            <a:ext cx="1609483" cy="57917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188646-8CEC-4AE4-B1E7-ADF9D885FD96}" type="datetimeFigureOut">
              <a:rPr lang="en-US" smtClean="0"/>
              <a:pPr/>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F81E8-6DE5-4C92-89BE-5D6CD56A8BF1}" type="slidenum">
              <a:rPr lang="en-US" smtClean="0"/>
              <a:pPr/>
              <a:t>‹#›</a:t>
            </a:fld>
            <a:endParaRPr lang="en-US"/>
          </a:p>
        </p:txBody>
      </p:sp>
      <p:pic>
        <p:nvPicPr>
          <p:cNvPr id="6" name="Picture 5">
            <a:extLst>
              <a:ext uri="{FF2B5EF4-FFF2-40B4-BE49-F238E27FC236}">
                <a16:creationId xmlns:a16="http://schemas.microsoft.com/office/drawing/2014/main" id="{1BFD10BB-E0C7-4A45-BE3C-5957FC816834}"/>
              </a:ext>
            </a:extLst>
          </p:cNvPr>
          <p:cNvPicPr>
            <a:picLocks noChangeAspect="1"/>
          </p:cNvPicPr>
          <p:nvPr userDrawn="1"/>
        </p:nvPicPr>
        <p:blipFill>
          <a:blip r:embed="rId2"/>
          <a:stretch>
            <a:fillRect/>
          </a:stretch>
        </p:blipFill>
        <p:spPr>
          <a:xfrm>
            <a:off x="7534517" y="34636"/>
            <a:ext cx="1609483" cy="57917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88646-8CEC-4AE4-B1E7-ADF9D885FD96}" type="datetimeFigureOut">
              <a:rPr lang="en-US" smtClean="0"/>
              <a:pPr/>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F81E8-6DE5-4C92-89BE-5D6CD56A8BF1}" type="slidenum">
              <a:rPr lang="en-US" smtClean="0"/>
              <a:pPr/>
              <a:t>‹#›</a:t>
            </a:fld>
            <a:endParaRPr lang="en-US"/>
          </a:p>
        </p:txBody>
      </p:sp>
      <p:pic>
        <p:nvPicPr>
          <p:cNvPr id="5" name="Picture 4">
            <a:extLst>
              <a:ext uri="{FF2B5EF4-FFF2-40B4-BE49-F238E27FC236}">
                <a16:creationId xmlns:a16="http://schemas.microsoft.com/office/drawing/2014/main" id="{6DCFC774-8B25-4301-AFD3-B9427DB5CF62}"/>
              </a:ext>
            </a:extLst>
          </p:cNvPr>
          <p:cNvPicPr>
            <a:picLocks noChangeAspect="1"/>
          </p:cNvPicPr>
          <p:nvPr userDrawn="1"/>
        </p:nvPicPr>
        <p:blipFill>
          <a:blip r:embed="rId2"/>
          <a:stretch>
            <a:fillRect/>
          </a:stretch>
        </p:blipFill>
        <p:spPr>
          <a:xfrm>
            <a:off x="7534517" y="129598"/>
            <a:ext cx="1609483" cy="57917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88646-8CEC-4AE4-B1E7-ADF9D885FD96}" type="datetimeFigureOut">
              <a:rPr lang="en-US" smtClean="0"/>
              <a:pPr/>
              <a:t>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F81E8-6DE5-4C92-89BE-5D6CD56A8B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73"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spcBef>
          <a:spcPct val="0"/>
        </a:spcBef>
        <a:buNone/>
        <a:defRPr sz="3600" kern="1200">
          <a:solidFill>
            <a:schemeClr val="accent3">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5">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5">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5">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5">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5">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FF2618-C234-4528-BB60-72360CB0937F}" type="datetimeFigureOut">
              <a:rPr lang="en-US" smtClean="0"/>
              <a:pPr/>
              <a:t>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69FB6-8607-469E-84BB-4E9214D062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0"/>
            <a:ext cx="7772400" cy="892433"/>
          </a:xfrm>
        </p:spPr>
        <p:txBody>
          <a:bodyPr/>
          <a:lstStyle/>
          <a:p>
            <a:pPr algn="ctr"/>
            <a:r>
              <a:rPr lang="en-US" dirty="0">
                <a:solidFill>
                  <a:schemeClr val="accent4">
                    <a:lumMod val="20000"/>
                    <a:lumOff val="80000"/>
                  </a:schemeClr>
                </a:solidFill>
              </a:rPr>
              <a:t>NBFOP Protocol and Position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3">
                    <a:lumMod val="50000"/>
                  </a:schemeClr>
                </a:solidFill>
              </a:rPr>
              <a:t>Position Responsibilities/Commitment</a:t>
            </a:r>
          </a:p>
        </p:txBody>
      </p:sp>
      <p:sp>
        <p:nvSpPr>
          <p:cNvPr id="3" name="Content Placeholder 2"/>
          <p:cNvSpPr>
            <a:spLocks noGrp="1"/>
          </p:cNvSpPr>
          <p:nvPr>
            <p:ph idx="1"/>
          </p:nvPr>
        </p:nvSpPr>
        <p:spPr>
          <a:xfrm>
            <a:off x="457200" y="1066800"/>
            <a:ext cx="8229600" cy="4038600"/>
          </a:xfrm>
        </p:spPr>
        <p:txBody>
          <a:bodyPr>
            <a:noAutofit/>
          </a:bodyPr>
          <a:lstStyle/>
          <a:p>
            <a:pPr marL="0" indent="0">
              <a:buNone/>
            </a:pPr>
            <a:r>
              <a:rPr lang="en-US" sz="1400" dirty="0">
                <a:solidFill>
                  <a:schemeClr val="accent3">
                    <a:lumMod val="75000"/>
                  </a:schemeClr>
                </a:solidFill>
              </a:rPr>
              <a:t>Responsibilities</a:t>
            </a:r>
          </a:p>
          <a:p>
            <a:r>
              <a:rPr lang="en-US" sz="1400" dirty="0">
                <a:solidFill>
                  <a:schemeClr val="accent3">
                    <a:lumMod val="75000"/>
                  </a:schemeClr>
                </a:solidFill>
              </a:rPr>
              <a:t>Church leaders fulfill a variety of duties at the church, such as providing spiritual oversight for other church leaders, directing the congregation toward available resources, praying for congregation members and managing church business. Spiritual oversight consists of evaluating the teachings of pastors and Bible Study leaders to ensure that they comply with church doctrines. Directing the congregation includes assisting in conflict resolution between church members or leaders and responding to comments from others. Praying for congregation members includes recognizing those who are struggling physically, mentally or financially, and praying for them or with them. Church elders also manage church business, such as reviewing and approving the church budget or terminating church staff who teach lessons contrary to the position of the church.</a:t>
            </a:r>
          </a:p>
          <a:p>
            <a:endParaRPr lang="en-US" sz="1400" dirty="0">
              <a:solidFill>
                <a:schemeClr val="accent3">
                  <a:lumMod val="75000"/>
                </a:schemeClr>
              </a:solidFill>
            </a:endParaRPr>
          </a:p>
          <a:p>
            <a:pPr marL="0" indent="0">
              <a:buNone/>
            </a:pPr>
            <a:r>
              <a:rPr lang="en-US" sz="1400" dirty="0">
                <a:solidFill>
                  <a:schemeClr val="accent3">
                    <a:lumMod val="75000"/>
                  </a:schemeClr>
                </a:solidFill>
              </a:rPr>
              <a:t>Time Commitment</a:t>
            </a:r>
          </a:p>
          <a:p>
            <a:r>
              <a:rPr lang="en-US" sz="1400" dirty="0">
                <a:solidFill>
                  <a:schemeClr val="accent3">
                    <a:lumMod val="75000"/>
                  </a:schemeClr>
                </a:solidFill>
              </a:rPr>
              <a:t>Serving as a leader/member involves a significant time commitment that consists of regular meetings, attending retreats, reviewing written materials, serving on committees and attending special meetings to address potential issues. As the size of the church increases, the number of required meetings also increases. Written materials consists of preliminary budgets, meeting agendas and pastoral evaluations. Many churches also assign elders to various committees that focus on specific issues; the elders then report on those committees to the board. These committees include a finance or budget committee, a congregation response committee that attends to the needs of struggling congregation members, or a teaching committee that reviews and recommends curricula for children and adult classes.</a:t>
            </a:r>
          </a:p>
          <a:p>
            <a:endParaRPr lang="en-US" sz="1400" dirty="0">
              <a:solidFill>
                <a:schemeClr val="accent3">
                  <a:lumMod val="75000"/>
                </a:schemeClr>
              </a:solidFill>
            </a:endParaRPr>
          </a:p>
          <a:p>
            <a:endParaRPr lang="en-US" sz="1400" dirty="0">
              <a:solidFill>
                <a:schemeClr val="accent3">
                  <a:lumMod val="75000"/>
                </a:schemeClr>
              </a:solidFill>
            </a:endParaRPr>
          </a:p>
          <a:p>
            <a:endParaRPr lang="en-US" sz="1400" dirty="0">
              <a:solidFill>
                <a:schemeClr val="accent3">
                  <a:lumMod val="75000"/>
                </a:schemeClr>
              </a:solidFill>
            </a:endParaRPr>
          </a:p>
          <a:p>
            <a:endParaRPr lang="en-US" sz="1400" dirty="0">
              <a:solidFill>
                <a:schemeClr val="accent3">
                  <a:lumMod val="75000"/>
                </a:schemeClr>
              </a:solidFill>
            </a:endParaRPr>
          </a:p>
        </p:txBody>
      </p:sp>
    </p:spTree>
    <p:extLst>
      <p:ext uri="{BB962C8B-B14F-4D97-AF65-F5344CB8AC3E}">
        <p14:creationId xmlns:p14="http://schemas.microsoft.com/office/powerpoint/2010/main" val="2631014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3">
                    <a:lumMod val="50000"/>
                  </a:schemeClr>
                </a:solidFill>
              </a:rPr>
              <a:t>Goals and Objectives</a:t>
            </a:r>
          </a:p>
        </p:txBody>
      </p:sp>
      <p:sp>
        <p:nvSpPr>
          <p:cNvPr id="3" name="Content Placeholder 2"/>
          <p:cNvSpPr>
            <a:spLocks noGrp="1"/>
          </p:cNvSpPr>
          <p:nvPr>
            <p:ph idx="1"/>
          </p:nvPr>
        </p:nvSpPr>
        <p:spPr/>
        <p:txBody>
          <a:bodyPr/>
          <a:lstStyle/>
          <a:p>
            <a:r>
              <a:rPr lang="en-US" dirty="0">
                <a:solidFill>
                  <a:schemeClr val="accent3">
                    <a:lumMod val="75000"/>
                  </a:schemeClr>
                </a:solidFill>
              </a:rPr>
              <a:t>Assist the Apostle by:</a:t>
            </a:r>
          </a:p>
          <a:p>
            <a:r>
              <a:rPr lang="en-US" dirty="0">
                <a:solidFill>
                  <a:schemeClr val="accent3">
                    <a:lumMod val="75000"/>
                  </a:schemeClr>
                </a:solidFill>
              </a:rPr>
              <a:t>State specific, measurable objectives for achieving our five-year goals.</a:t>
            </a:r>
          </a:p>
          <a:p>
            <a:pPr lvl="1"/>
            <a:r>
              <a:rPr lang="en-US" dirty="0">
                <a:solidFill>
                  <a:schemeClr val="accent3">
                    <a:lumMod val="75000"/>
                  </a:schemeClr>
                </a:solidFill>
              </a:rPr>
              <a:t>List spiritual objectives.</a:t>
            </a:r>
          </a:p>
          <a:p>
            <a:pPr lvl="1"/>
            <a:r>
              <a:rPr lang="en-US" dirty="0">
                <a:solidFill>
                  <a:schemeClr val="accent3">
                    <a:lumMod val="75000"/>
                  </a:schemeClr>
                </a:solidFill>
              </a:rPr>
              <a:t>List growth objectives.</a:t>
            </a:r>
          </a:p>
          <a:p>
            <a:pPr lvl="1"/>
            <a:r>
              <a:rPr lang="en-US" dirty="0">
                <a:solidFill>
                  <a:schemeClr val="accent3">
                    <a:lumMod val="75000"/>
                  </a:schemeClr>
                </a:solidFill>
              </a:rPr>
              <a:t>List contributary objectives.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3">
                    <a:lumMod val="50000"/>
                  </a:schemeClr>
                </a:solidFill>
              </a:rPr>
              <a:t>Get “Whole” Plan</a:t>
            </a:r>
          </a:p>
        </p:txBody>
      </p:sp>
      <p:sp>
        <p:nvSpPr>
          <p:cNvPr id="3" name="Content Placeholder 2"/>
          <p:cNvSpPr>
            <a:spLocks noGrp="1"/>
          </p:cNvSpPr>
          <p:nvPr>
            <p:ph idx="1"/>
          </p:nvPr>
        </p:nvSpPr>
        <p:spPr>
          <a:xfrm>
            <a:off x="457200" y="1341437"/>
            <a:ext cx="8229600" cy="4525963"/>
          </a:xfrm>
        </p:spPr>
        <p:txBody>
          <a:bodyPr>
            <a:normAutofit/>
          </a:bodyPr>
          <a:lstStyle/>
          <a:p>
            <a:r>
              <a:rPr lang="en-US" sz="2800" dirty="0">
                <a:solidFill>
                  <a:schemeClr val="accent3">
                    <a:lumMod val="75000"/>
                  </a:schemeClr>
                </a:solidFill>
              </a:rPr>
              <a:t>Financial/Mission</a:t>
            </a:r>
          </a:p>
          <a:p>
            <a:pPr lvl="1"/>
            <a:r>
              <a:rPr lang="en-US" sz="2400" dirty="0">
                <a:solidFill>
                  <a:schemeClr val="accent3">
                    <a:lumMod val="75000"/>
                  </a:schemeClr>
                </a:solidFill>
              </a:rPr>
              <a:t>Stewardship/Revenue generation</a:t>
            </a:r>
          </a:p>
          <a:p>
            <a:r>
              <a:rPr lang="en-US" sz="2800" dirty="0">
                <a:solidFill>
                  <a:schemeClr val="accent3">
                    <a:lumMod val="75000"/>
                  </a:schemeClr>
                </a:solidFill>
              </a:rPr>
              <a:t>Programs and Ministries</a:t>
            </a:r>
          </a:p>
          <a:p>
            <a:pPr lvl="1"/>
            <a:r>
              <a:rPr lang="en-US" sz="2400" dirty="0">
                <a:solidFill>
                  <a:schemeClr val="accent3">
                    <a:lumMod val="75000"/>
                  </a:schemeClr>
                </a:solidFill>
              </a:rPr>
              <a:t>Children’s/Adult Educational/Prayer/Missions</a:t>
            </a:r>
          </a:p>
          <a:p>
            <a:r>
              <a:rPr lang="en-US" sz="2800" dirty="0">
                <a:solidFill>
                  <a:schemeClr val="accent3">
                    <a:lumMod val="75000"/>
                  </a:schemeClr>
                </a:solidFill>
              </a:rPr>
              <a:t>Operational</a:t>
            </a:r>
          </a:p>
          <a:p>
            <a:pPr lvl="1"/>
            <a:r>
              <a:rPr lang="en-US" sz="2400" dirty="0">
                <a:solidFill>
                  <a:schemeClr val="accent3">
                    <a:lumMod val="75000"/>
                  </a:schemeClr>
                </a:solidFill>
              </a:rPr>
              <a:t>Facilities/Administrations/Communications</a:t>
            </a:r>
          </a:p>
          <a:p>
            <a:r>
              <a:rPr lang="en-US" sz="2800" dirty="0">
                <a:solidFill>
                  <a:schemeClr val="accent3">
                    <a:lumMod val="75000"/>
                  </a:schemeClr>
                </a:solidFill>
              </a:rPr>
              <a:t>People/Members</a:t>
            </a:r>
          </a:p>
          <a:p>
            <a:pPr lvl="1"/>
            <a:r>
              <a:rPr lang="en-US" sz="2400" dirty="0">
                <a:solidFill>
                  <a:schemeClr val="accent3">
                    <a:lumMod val="75000"/>
                  </a:schemeClr>
                </a:solidFill>
              </a:rPr>
              <a:t>Leadership/Staff Development/Culture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3">
                    <a:lumMod val="50000"/>
                  </a:schemeClr>
                </a:solidFill>
              </a:rPr>
              <a:t>Resource Requirements</a:t>
            </a:r>
          </a:p>
        </p:txBody>
      </p:sp>
      <p:sp>
        <p:nvSpPr>
          <p:cNvPr id="3" name="Content Placeholder 2"/>
          <p:cNvSpPr>
            <a:spLocks noGrp="1"/>
          </p:cNvSpPr>
          <p:nvPr>
            <p:ph idx="1"/>
          </p:nvPr>
        </p:nvSpPr>
        <p:spPr/>
        <p:txBody>
          <a:bodyPr/>
          <a:lstStyle/>
          <a:p>
            <a:r>
              <a:rPr lang="en-US" dirty="0">
                <a:solidFill>
                  <a:schemeClr val="accent3">
                    <a:lumMod val="75000"/>
                  </a:schemeClr>
                </a:solidFill>
              </a:rPr>
              <a:t>List requirements for the following resources:</a:t>
            </a:r>
          </a:p>
          <a:p>
            <a:pPr lvl="1"/>
            <a:r>
              <a:rPr lang="en-US" dirty="0">
                <a:solidFill>
                  <a:schemeClr val="accent3">
                    <a:lumMod val="75000"/>
                  </a:schemeClr>
                </a:solidFill>
              </a:rPr>
              <a:t>Personnel</a:t>
            </a:r>
          </a:p>
          <a:p>
            <a:pPr lvl="1"/>
            <a:r>
              <a:rPr lang="en-US" dirty="0">
                <a:solidFill>
                  <a:schemeClr val="accent3">
                    <a:lumMod val="75000"/>
                  </a:schemeClr>
                </a:solidFill>
              </a:rPr>
              <a:t>Technology</a:t>
            </a:r>
          </a:p>
          <a:p>
            <a:pPr lvl="1"/>
            <a:r>
              <a:rPr lang="en-US" dirty="0">
                <a:solidFill>
                  <a:schemeClr val="accent3">
                    <a:lumMod val="75000"/>
                  </a:schemeClr>
                </a:solidFill>
              </a:rPr>
              <a:t>Finances</a:t>
            </a:r>
          </a:p>
          <a:p>
            <a:pPr lvl="1"/>
            <a:r>
              <a:rPr lang="en-US" dirty="0">
                <a:solidFill>
                  <a:schemeClr val="accent3">
                    <a:lumMod val="75000"/>
                  </a:schemeClr>
                </a:solidFill>
              </a:rPr>
              <a:t>Distribution</a:t>
            </a:r>
          </a:p>
          <a:p>
            <a:pPr lvl="1"/>
            <a:r>
              <a:rPr lang="en-US" dirty="0">
                <a:solidFill>
                  <a:schemeClr val="accent3">
                    <a:lumMod val="75000"/>
                  </a:schemeClr>
                </a:solidFill>
              </a:rPr>
              <a:t>Promotion</a:t>
            </a:r>
          </a:p>
          <a:p>
            <a:pPr lvl="1"/>
            <a:r>
              <a:rPr lang="en-US" dirty="0">
                <a:solidFill>
                  <a:schemeClr val="accent3">
                    <a:lumMod val="75000"/>
                  </a:schemeClr>
                </a:solidFill>
              </a:rPr>
              <a:t>Products</a:t>
            </a:r>
          </a:p>
          <a:p>
            <a:pPr lvl="1"/>
            <a:r>
              <a:rPr lang="en-US" dirty="0">
                <a:solidFill>
                  <a:schemeClr val="accent3">
                    <a:lumMod val="75000"/>
                  </a:schemeClr>
                </a:solidFill>
              </a:rPr>
              <a:t>Services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3">
                    <a:lumMod val="50000"/>
                  </a:schemeClr>
                </a:solidFill>
              </a:rPr>
              <a:t>Resource Requirements-Next Steps</a:t>
            </a:r>
          </a:p>
        </p:txBody>
      </p:sp>
      <p:sp>
        <p:nvSpPr>
          <p:cNvPr id="3" name="Content Placeholder 2"/>
          <p:cNvSpPr>
            <a:spLocks noGrp="1"/>
          </p:cNvSpPr>
          <p:nvPr>
            <p:ph idx="1"/>
          </p:nvPr>
        </p:nvSpPr>
        <p:spPr>
          <a:xfrm>
            <a:off x="457200" y="1143000"/>
            <a:ext cx="8229600" cy="4800600"/>
          </a:xfrm>
        </p:spPr>
        <p:txBody>
          <a:bodyPr>
            <a:normAutofit fontScale="92500" lnSpcReduction="20000"/>
          </a:bodyPr>
          <a:lstStyle/>
          <a:p>
            <a:r>
              <a:rPr lang="en-US" dirty="0">
                <a:solidFill>
                  <a:schemeClr val="accent3">
                    <a:lumMod val="75000"/>
                  </a:schemeClr>
                </a:solidFill>
              </a:rPr>
              <a:t>Who will fill requirements for the following resources?</a:t>
            </a:r>
          </a:p>
          <a:p>
            <a:pPr lvl="1"/>
            <a:r>
              <a:rPr lang="en-US" dirty="0">
                <a:solidFill>
                  <a:srgbClr val="B32C16">
                    <a:lumMod val="75000"/>
                  </a:srgbClr>
                </a:solidFill>
              </a:rPr>
              <a:t>People/Members</a:t>
            </a:r>
          </a:p>
          <a:p>
            <a:pPr lvl="2"/>
            <a:r>
              <a:rPr lang="en-US" dirty="0">
                <a:solidFill>
                  <a:schemeClr val="accent3">
                    <a:lumMod val="75000"/>
                  </a:schemeClr>
                </a:solidFill>
              </a:rPr>
              <a:t>Personnel</a:t>
            </a:r>
          </a:p>
          <a:p>
            <a:pPr lvl="1"/>
            <a:r>
              <a:rPr lang="en-US" dirty="0">
                <a:solidFill>
                  <a:srgbClr val="B32C16">
                    <a:lumMod val="75000"/>
                  </a:srgbClr>
                </a:solidFill>
              </a:rPr>
              <a:t>Operational</a:t>
            </a:r>
          </a:p>
          <a:p>
            <a:pPr lvl="2"/>
            <a:r>
              <a:rPr lang="en-US" sz="2200" dirty="0">
                <a:solidFill>
                  <a:srgbClr val="B32C16">
                    <a:lumMod val="75000"/>
                  </a:srgbClr>
                </a:solidFill>
              </a:rPr>
              <a:t>Facilities/Administrations/Communications</a:t>
            </a:r>
          </a:p>
          <a:p>
            <a:pPr lvl="3"/>
            <a:r>
              <a:rPr lang="en-US" dirty="0">
                <a:solidFill>
                  <a:schemeClr val="accent3">
                    <a:lumMod val="75000"/>
                  </a:schemeClr>
                </a:solidFill>
              </a:rPr>
              <a:t>Technology </a:t>
            </a:r>
          </a:p>
          <a:p>
            <a:pPr lvl="3"/>
            <a:r>
              <a:rPr lang="en-US" dirty="0">
                <a:solidFill>
                  <a:schemeClr val="accent3">
                    <a:lumMod val="75000"/>
                  </a:schemeClr>
                </a:solidFill>
              </a:rPr>
              <a:t>Distribution</a:t>
            </a:r>
          </a:p>
          <a:p>
            <a:pPr lvl="3"/>
            <a:r>
              <a:rPr lang="en-US" dirty="0">
                <a:solidFill>
                  <a:schemeClr val="accent3">
                    <a:lumMod val="75000"/>
                  </a:schemeClr>
                </a:solidFill>
              </a:rPr>
              <a:t>Products</a:t>
            </a:r>
          </a:p>
          <a:p>
            <a:pPr lvl="1"/>
            <a:r>
              <a:rPr lang="en-US" dirty="0">
                <a:solidFill>
                  <a:srgbClr val="B32C16">
                    <a:lumMod val="75000"/>
                  </a:srgbClr>
                </a:solidFill>
              </a:rPr>
              <a:t>Financial/Mission</a:t>
            </a:r>
          </a:p>
          <a:p>
            <a:pPr lvl="2"/>
            <a:r>
              <a:rPr lang="en-US" sz="2200" dirty="0">
                <a:solidFill>
                  <a:srgbClr val="B32C16">
                    <a:lumMod val="75000"/>
                  </a:srgbClr>
                </a:solidFill>
              </a:rPr>
              <a:t>Stewardship/Revenue generation</a:t>
            </a:r>
          </a:p>
          <a:p>
            <a:pPr lvl="3"/>
            <a:r>
              <a:rPr lang="en-US" dirty="0">
                <a:solidFill>
                  <a:schemeClr val="accent3">
                    <a:lumMod val="75000"/>
                  </a:schemeClr>
                </a:solidFill>
              </a:rPr>
              <a:t>Finances </a:t>
            </a:r>
          </a:p>
          <a:p>
            <a:pPr lvl="1"/>
            <a:r>
              <a:rPr lang="en-US" dirty="0">
                <a:solidFill>
                  <a:srgbClr val="B32C16">
                    <a:lumMod val="75000"/>
                  </a:srgbClr>
                </a:solidFill>
              </a:rPr>
              <a:t>Programs and Ministries</a:t>
            </a:r>
          </a:p>
          <a:p>
            <a:pPr lvl="2"/>
            <a:r>
              <a:rPr lang="en-US" dirty="0">
                <a:solidFill>
                  <a:schemeClr val="accent3">
                    <a:lumMod val="75000"/>
                  </a:schemeClr>
                </a:solidFill>
              </a:rPr>
              <a:t>Promotion</a:t>
            </a:r>
          </a:p>
          <a:p>
            <a:pPr lvl="2"/>
            <a:r>
              <a:rPr lang="en-US" dirty="0">
                <a:solidFill>
                  <a:schemeClr val="accent3">
                    <a:lumMod val="75000"/>
                  </a:schemeClr>
                </a:solidFill>
              </a:rPr>
              <a:t>Services</a:t>
            </a:r>
          </a:p>
          <a:p>
            <a:pPr lvl="1"/>
            <a:r>
              <a:rPr lang="en-US" sz="2400" dirty="0">
                <a:solidFill>
                  <a:srgbClr val="B32C16">
                    <a:lumMod val="75000"/>
                  </a:srgbClr>
                </a:solidFill>
              </a:rPr>
              <a:t>Children’s/Adult Educational/Prayer/Missions</a:t>
            </a:r>
          </a:p>
          <a:p>
            <a:pPr lvl="2"/>
            <a:r>
              <a:rPr lang="en-US" sz="2200" dirty="0">
                <a:solidFill>
                  <a:srgbClr val="B32C16">
                    <a:lumMod val="75000"/>
                  </a:srgbClr>
                </a:solidFill>
              </a:rPr>
              <a:t>Leadership/Staff Development/Culture</a:t>
            </a:r>
          </a:p>
          <a:p>
            <a:pPr lvl="3"/>
            <a:r>
              <a:rPr lang="en-US" dirty="0">
                <a:solidFill>
                  <a:schemeClr val="accent3">
                    <a:lumMod val="75000"/>
                  </a:schemeClr>
                </a:solidFill>
              </a:rPr>
              <a:t>Products</a:t>
            </a:r>
          </a:p>
          <a:p>
            <a:pPr lvl="2"/>
            <a:endParaRPr lang="en-US" sz="2200" dirty="0">
              <a:solidFill>
                <a:srgbClr val="B32C16">
                  <a:lumMod val="75000"/>
                </a:srgbClr>
              </a:solidFill>
            </a:endParaRPr>
          </a:p>
          <a:p>
            <a:pPr marL="457200" lvl="1" indent="0">
              <a:buNone/>
            </a:pPr>
            <a:endParaRPr lang="en-US" dirty="0">
              <a:solidFill>
                <a:schemeClr val="accent3">
                  <a:lumMod val="75000"/>
                </a:schemeClr>
              </a:solidFill>
            </a:endParaRPr>
          </a:p>
          <a:p>
            <a:pPr marL="457200" lvl="1" indent="0">
              <a:buNone/>
            </a:pPr>
            <a:endParaRPr lang="en-US" dirty="0">
              <a:solidFill>
                <a:schemeClr val="accent3">
                  <a:lumMod val="75000"/>
                </a:schemeClr>
              </a:solidFill>
            </a:endParaRPr>
          </a:p>
        </p:txBody>
      </p:sp>
    </p:spTree>
    <p:extLst>
      <p:ext uri="{BB962C8B-B14F-4D97-AF65-F5344CB8AC3E}">
        <p14:creationId xmlns:p14="http://schemas.microsoft.com/office/powerpoint/2010/main" val="3090900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lstStyle/>
          <a:p>
            <a:pPr algn="ctr"/>
            <a:r>
              <a:rPr lang="en-US" dirty="0">
                <a:solidFill>
                  <a:schemeClr val="accent3">
                    <a:lumMod val="50000"/>
                  </a:schemeClr>
                </a:solidFill>
              </a:rPr>
              <a:t>Risks and Rewards</a:t>
            </a:r>
          </a:p>
        </p:txBody>
      </p:sp>
      <p:sp>
        <p:nvSpPr>
          <p:cNvPr id="3" name="Content Placeholder 2"/>
          <p:cNvSpPr>
            <a:spLocks noGrp="1"/>
          </p:cNvSpPr>
          <p:nvPr>
            <p:ph idx="1"/>
          </p:nvPr>
        </p:nvSpPr>
        <p:spPr>
          <a:xfrm>
            <a:off x="304800" y="685800"/>
            <a:ext cx="8763000" cy="5029200"/>
          </a:xfrm>
        </p:spPr>
        <p:txBody>
          <a:bodyPr>
            <a:noAutofit/>
          </a:bodyPr>
          <a:lstStyle/>
          <a:p>
            <a:pPr marL="0" indent="0">
              <a:buNone/>
            </a:pPr>
            <a:r>
              <a:rPr lang="en-US" sz="1000" dirty="0">
                <a:solidFill>
                  <a:schemeClr val="accent3">
                    <a:lumMod val="75000"/>
                  </a:schemeClr>
                </a:solidFill>
              </a:rPr>
              <a:t>1. Governance-Because churches are 501(c)(3) organizations, they are required to be governed by a board-of-directors. The board is obligated to oversee the operations of the ministry and is responsible for the proper management of church resources. Proper protocol is required for effective board governance, which lays the groundwork for efficient church management by directing and holding church administrators accountable for proper administration of resources.  This includes oversight of ministry budget, capital expenditures, legal compliance and managing the risk of church operations.  Effective boards are diverse in membership and have representatives from business or legal backgrounds to ensure a broad perspective and proper documentation of board documents.</a:t>
            </a:r>
          </a:p>
          <a:p>
            <a:endParaRPr lang="en-US" sz="1000" dirty="0">
              <a:solidFill>
                <a:schemeClr val="accent3">
                  <a:lumMod val="75000"/>
                </a:schemeClr>
              </a:solidFill>
            </a:endParaRPr>
          </a:p>
          <a:p>
            <a:pPr marL="0" indent="0">
              <a:buNone/>
            </a:pPr>
            <a:r>
              <a:rPr lang="en-US" sz="1000" dirty="0">
                <a:solidFill>
                  <a:schemeClr val="accent3">
                    <a:lumMod val="75000"/>
                  </a:schemeClr>
                </a:solidFill>
              </a:rPr>
              <a:t>2.  Church Strategy-Effective church growth is a result of well thought out church strategy, planning, and protocol.  Churches should go through the process of vision, mission and values development and strategic plan development. Planning allows the organization to set performance targets and helps to map out steps to fulfill its mission and purpose.</a:t>
            </a:r>
          </a:p>
          <a:p>
            <a:endParaRPr lang="en-US" sz="1000" dirty="0">
              <a:solidFill>
                <a:schemeClr val="accent3">
                  <a:lumMod val="75000"/>
                </a:schemeClr>
              </a:solidFill>
            </a:endParaRPr>
          </a:p>
          <a:p>
            <a:pPr marL="0" indent="0">
              <a:buNone/>
            </a:pPr>
            <a:r>
              <a:rPr lang="en-US" sz="1000" dirty="0">
                <a:solidFill>
                  <a:schemeClr val="accent3">
                    <a:lumMod val="75000"/>
                  </a:schemeClr>
                </a:solidFill>
              </a:rPr>
              <a:t>3.  Church Goal Setting-Implementation of church strategy is dependent on how well goals are set and accomplished.  Goal setting can be a time-consuming process, but once SMART goals are developed, a good performance management process can help ensure focus and timely completion of church goals that support its mission.</a:t>
            </a:r>
          </a:p>
          <a:p>
            <a:endParaRPr lang="en-US" sz="1000" dirty="0">
              <a:solidFill>
                <a:schemeClr val="accent3">
                  <a:lumMod val="75000"/>
                </a:schemeClr>
              </a:solidFill>
            </a:endParaRPr>
          </a:p>
          <a:p>
            <a:pPr marL="0" indent="0">
              <a:buNone/>
            </a:pPr>
            <a:r>
              <a:rPr lang="en-US" sz="1000" dirty="0">
                <a:solidFill>
                  <a:schemeClr val="accent3">
                    <a:lumMod val="75000"/>
                  </a:schemeClr>
                </a:solidFill>
              </a:rPr>
              <a:t>4.  Budgeting Process-Churches have limited resources so having a structured budgeting process to identify expenditure needs and prioritizing church spending is critical.  Saving for the new building or land acquisition is an important part of sound budgeting as well as ensuring needed resources are available for the unexpected building or campus repairs.</a:t>
            </a:r>
          </a:p>
          <a:p>
            <a:endParaRPr lang="en-US" sz="1000" dirty="0">
              <a:solidFill>
                <a:schemeClr val="accent3">
                  <a:lumMod val="75000"/>
                </a:schemeClr>
              </a:solidFill>
            </a:endParaRPr>
          </a:p>
          <a:p>
            <a:pPr marL="0" indent="0">
              <a:buNone/>
            </a:pPr>
            <a:r>
              <a:rPr lang="en-US" sz="1000" dirty="0">
                <a:solidFill>
                  <a:schemeClr val="accent3">
                    <a:lumMod val="75000"/>
                  </a:schemeClr>
                </a:solidFill>
              </a:rPr>
              <a:t>5.  Performance Management-Strategy and goal completion is only as effective as the process that manages it.  A structured process to monitor goal completion can help strategic implementation and holding people accountable is what performance management is about.  Whether it is church employees, volunteers or a sub-committee of the board – completing goals, as written, on time is critical to church strategy and mission fulfillment.</a:t>
            </a:r>
          </a:p>
          <a:p>
            <a:endParaRPr lang="en-US" sz="1000" dirty="0">
              <a:solidFill>
                <a:schemeClr val="accent3">
                  <a:lumMod val="75000"/>
                </a:schemeClr>
              </a:solidFill>
            </a:endParaRPr>
          </a:p>
          <a:p>
            <a:pPr marL="0" indent="0">
              <a:buNone/>
            </a:pPr>
            <a:r>
              <a:rPr lang="en-US" sz="1000" dirty="0">
                <a:solidFill>
                  <a:schemeClr val="accent3">
                    <a:lumMod val="75000"/>
                  </a:schemeClr>
                </a:solidFill>
              </a:rPr>
              <a:t>6.  Facilities Management-Visitors and congregants like to gather in an atmosphere that is clean, maintained and aesthetically appealing so whether a church rents temporary building space or has a full-blown campus, managing the upkeep and maintenance of ministry facilities is important.  Buildings need to be cleaned, maintained, updated and repaired so having a scheduled routine maintenance plan is important to keeping a comfortable and appealing church environment.</a:t>
            </a:r>
          </a:p>
          <a:p>
            <a:endParaRPr lang="en-US" sz="1000" dirty="0">
              <a:solidFill>
                <a:schemeClr val="accent3">
                  <a:lumMod val="75000"/>
                </a:schemeClr>
              </a:solidFill>
            </a:endParaRPr>
          </a:p>
          <a:p>
            <a:pPr marL="0" indent="0">
              <a:buNone/>
            </a:pPr>
            <a:r>
              <a:rPr lang="en-US" sz="1000" dirty="0">
                <a:solidFill>
                  <a:schemeClr val="accent3">
                    <a:lumMod val="75000"/>
                  </a:schemeClr>
                </a:solidFill>
              </a:rPr>
              <a:t>7.  Volunteer Support-Churches rely heavily on volunteer labor and need a structured volunteer management process to help recruit, place, train and oversee volunteer help.  Volunteers off-set labor costs so providing a customer-friendly volunteer experience is an important part of growing an efficient and effective volunteer program.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3">
                    <a:lumMod val="50000"/>
                  </a:schemeClr>
                </a:solidFill>
              </a:rPr>
              <a:t>Key Issues</a:t>
            </a:r>
          </a:p>
        </p:txBody>
      </p:sp>
      <p:sp>
        <p:nvSpPr>
          <p:cNvPr id="3" name="Content Placeholder 2"/>
          <p:cNvSpPr>
            <a:spLocks noGrp="1"/>
          </p:cNvSpPr>
          <p:nvPr>
            <p:ph idx="1"/>
          </p:nvPr>
        </p:nvSpPr>
        <p:spPr>
          <a:xfrm>
            <a:off x="457200" y="1219200"/>
            <a:ext cx="8229600" cy="4525963"/>
          </a:xfrm>
        </p:spPr>
        <p:txBody>
          <a:bodyPr/>
          <a:lstStyle/>
          <a:p>
            <a:r>
              <a:rPr lang="en-US" dirty="0">
                <a:solidFill>
                  <a:schemeClr val="accent3">
                    <a:lumMod val="75000"/>
                  </a:schemeClr>
                </a:solidFill>
              </a:rPr>
              <a:t>Near term</a:t>
            </a:r>
          </a:p>
          <a:p>
            <a:pPr lvl="1"/>
            <a:r>
              <a:rPr lang="en-US" dirty="0">
                <a:solidFill>
                  <a:schemeClr val="accent3">
                    <a:lumMod val="75000"/>
                  </a:schemeClr>
                </a:solidFill>
              </a:rPr>
              <a:t>Identify key decisions and issues that need immediate or near-term resolution.</a:t>
            </a:r>
          </a:p>
          <a:p>
            <a:pPr lvl="1"/>
            <a:r>
              <a:rPr lang="en-US" dirty="0">
                <a:solidFill>
                  <a:schemeClr val="accent3">
                    <a:lumMod val="75000"/>
                  </a:schemeClr>
                </a:solidFill>
              </a:rPr>
              <a:t>State consequences of decision postponement.</a:t>
            </a:r>
          </a:p>
          <a:p>
            <a:r>
              <a:rPr lang="en-US" dirty="0">
                <a:solidFill>
                  <a:schemeClr val="accent3">
                    <a:lumMod val="75000"/>
                  </a:schemeClr>
                </a:solidFill>
              </a:rPr>
              <a:t>Long term</a:t>
            </a:r>
          </a:p>
          <a:p>
            <a:pPr lvl="1"/>
            <a:r>
              <a:rPr lang="en-US" dirty="0">
                <a:solidFill>
                  <a:schemeClr val="accent3">
                    <a:lumMod val="75000"/>
                  </a:schemeClr>
                </a:solidFill>
              </a:rPr>
              <a:t>Identify issues needing long-term resolution.</a:t>
            </a:r>
          </a:p>
          <a:p>
            <a:pPr lvl="1"/>
            <a:r>
              <a:rPr lang="en-US" dirty="0">
                <a:solidFill>
                  <a:schemeClr val="accent3">
                    <a:lumMod val="75000"/>
                  </a:schemeClr>
                </a:solidFill>
              </a:rPr>
              <a:t>State consequences of decision postponement.</a:t>
            </a:r>
          </a:p>
          <a:p>
            <a:r>
              <a:rPr lang="en-US" dirty="0">
                <a:solidFill>
                  <a:schemeClr val="accent3">
                    <a:lumMod val="75000"/>
                  </a:schemeClr>
                </a:solidFill>
              </a:rPr>
              <a:t>If you are seeking funding, be specific about any issues that require financial resources for resolution.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50000"/>
                  </a:schemeClr>
                </a:solidFill>
              </a:rPr>
              <a:t>Agenda</a:t>
            </a:r>
          </a:p>
        </p:txBody>
      </p:sp>
      <p:sp>
        <p:nvSpPr>
          <p:cNvPr id="3" name="Content Placeholder 2"/>
          <p:cNvSpPr>
            <a:spLocks noGrp="1"/>
          </p:cNvSpPr>
          <p:nvPr>
            <p:ph idx="1"/>
          </p:nvPr>
        </p:nvSpPr>
        <p:spPr>
          <a:xfrm>
            <a:off x="2590800" y="1143000"/>
            <a:ext cx="3962400" cy="4525963"/>
          </a:xfrm>
        </p:spPr>
        <p:txBody>
          <a:bodyPr>
            <a:normAutofit fontScale="85000" lnSpcReduction="10000"/>
          </a:bodyPr>
          <a:lstStyle/>
          <a:p>
            <a:pPr>
              <a:buFont typeface="Wingdings" panose="05000000000000000000" pitchFamily="2" charset="2"/>
              <a:buChar char="Ø"/>
            </a:pPr>
            <a:r>
              <a:rPr lang="en-US" dirty="0">
                <a:solidFill>
                  <a:schemeClr val="accent3">
                    <a:lumMod val="75000"/>
                  </a:schemeClr>
                </a:solidFill>
              </a:rPr>
              <a:t>Definitions</a:t>
            </a:r>
          </a:p>
          <a:p>
            <a:pPr>
              <a:buFont typeface="Wingdings" panose="05000000000000000000" pitchFamily="2" charset="2"/>
              <a:buChar char="Ø"/>
            </a:pPr>
            <a:r>
              <a:rPr lang="en-US" dirty="0">
                <a:solidFill>
                  <a:schemeClr val="accent3">
                    <a:lumMod val="75000"/>
                  </a:schemeClr>
                </a:solidFill>
              </a:rPr>
              <a:t>The Team</a:t>
            </a:r>
          </a:p>
          <a:p>
            <a:pPr>
              <a:buFont typeface="Wingdings" panose="05000000000000000000" pitchFamily="2" charset="2"/>
              <a:buChar char="Ø"/>
            </a:pPr>
            <a:r>
              <a:rPr lang="en-US" dirty="0">
                <a:solidFill>
                  <a:schemeClr val="accent3">
                    <a:lumMod val="75000"/>
                  </a:schemeClr>
                </a:solidFill>
              </a:rPr>
              <a:t>Why We’re Here</a:t>
            </a:r>
          </a:p>
          <a:p>
            <a:pPr>
              <a:buFont typeface="Wingdings" panose="05000000000000000000" pitchFamily="2" charset="2"/>
              <a:buChar char="Ø"/>
            </a:pPr>
            <a:r>
              <a:rPr lang="en-US" dirty="0">
                <a:solidFill>
                  <a:schemeClr val="accent3">
                    <a:lumMod val="75000"/>
                  </a:schemeClr>
                </a:solidFill>
              </a:rPr>
              <a:t>Ordained/Licensed Elders</a:t>
            </a:r>
          </a:p>
          <a:p>
            <a:pPr>
              <a:buFont typeface="Wingdings" panose="05000000000000000000" pitchFamily="2" charset="2"/>
              <a:buChar char="Ø"/>
            </a:pPr>
            <a:r>
              <a:rPr lang="en-US" dirty="0">
                <a:solidFill>
                  <a:schemeClr val="accent3">
                    <a:lumMod val="75000"/>
                  </a:schemeClr>
                </a:solidFill>
              </a:rPr>
              <a:t>Business Concept</a:t>
            </a:r>
          </a:p>
          <a:p>
            <a:pPr>
              <a:buFont typeface="Wingdings" panose="05000000000000000000" pitchFamily="2" charset="2"/>
              <a:buChar char="Ø"/>
            </a:pPr>
            <a:r>
              <a:rPr lang="en-US" dirty="0">
                <a:solidFill>
                  <a:schemeClr val="accent3">
                    <a:lumMod val="75000"/>
                  </a:schemeClr>
                </a:solidFill>
              </a:rPr>
              <a:t>Administration/Operations</a:t>
            </a:r>
          </a:p>
          <a:p>
            <a:pPr>
              <a:buFont typeface="Wingdings" panose="05000000000000000000" pitchFamily="2" charset="2"/>
              <a:buChar char="Ø"/>
            </a:pPr>
            <a:r>
              <a:rPr lang="en-US" dirty="0">
                <a:solidFill>
                  <a:schemeClr val="accent3">
                    <a:lumMod val="75000"/>
                  </a:schemeClr>
                </a:solidFill>
              </a:rPr>
              <a:t>Responsibilities/Commitments</a:t>
            </a:r>
          </a:p>
          <a:p>
            <a:pPr>
              <a:buFont typeface="Wingdings" panose="05000000000000000000" pitchFamily="2" charset="2"/>
              <a:buChar char="Ø"/>
            </a:pPr>
            <a:r>
              <a:rPr lang="en-US" dirty="0">
                <a:solidFill>
                  <a:schemeClr val="accent3">
                    <a:lumMod val="75000"/>
                  </a:schemeClr>
                </a:solidFill>
              </a:rPr>
              <a:t>Goals and Objectives</a:t>
            </a:r>
          </a:p>
          <a:p>
            <a:pPr>
              <a:buFont typeface="Wingdings" panose="05000000000000000000" pitchFamily="2" charset="2"/>
              <a:buChar char="Ø"/>
            </a:pPr>
            <a:r>
              <a:rPr lang="en-US" dirty="0">
                <a:solidFill>
                  <a:schemeClr val="accent3">
                    <a:lumMod val="75000"/>
                  </a:schemeClr>
                </a:solidFill>
              </a:rPr>
              <a:t>Get Whole Plan</a:t>
            </a:r>
          </a:p>
          <a:p>
            <a:pPr>
              <a:buFont typeface="Wingdings" panose="05000000000000000000" pitchFamily="2" charset="2"/>
              <a:buChar char="Ø"/>
            </a:pPr>
            <a:r>
              <a:rPr lang="en-US" dirty="0">
                <a:solidFill>
                  <a:schemeClr val="accent3">
                    <a:lumMod val="75000"/>
                  </a:schemeClr>
                </a:solidFill>
              </a:rPr>
              <a:t>Resource Requirements</a:t>
            </a:r>
          </a:p>
          <a:p>
            <a:pPr>
              <a:buFont typeface="Wingdings" panose="05000000000000000000" pitchFamily="2" charset="2"/>
              <a:buChar char="Ø"/>
            </a:pPr>
            <a:r>
              <a:rPr lang="en-US" dirty="0">
                <a:solidFill>
                  <a:schemeClr val="accent3">
                    <a:lumMod val="75000"/>
                  </a:schemeClr>
                </a:solidFill>
              </a:rPr>
              <a:t>Next Steps</a:t>
            </a:r>
          </a:p>
          <a:p>
            <a:pPr>
              <a:buFont typeface="Wingdings" panose="05000000000000000000" pitchFamily="2" charset="2"/>
              <a:buChar char="Ø"/>
            </a:pPr>
            <a:r>
              <a:rPr lang="en-US" dirty="0">
                <a:solidFill>
                  <a:schemeClr val="accent3">
                    <a:lumMod val="75000"/>
                  </a:schemeClr>
                </a:solidFill>
              </a:rPr>
              <a:t>Risks and Rewards</a:t>
            </a:r>
          </a:p>
          <a:p>
            <a:pPr>
              <a:buFont typeface="Wingdings" panose="05000000000000000000" pitchFamily="2" charset="2"/>
              <a:buChar char="Ø"/>
            </a:pPr>
            <a:r>
              <a:rPr lang="en-US" dirty="0">
                <a:solidFill>
                  <a:schemeClr val="accent3">
                    <a:lumMod val="75000"/>
                  </a:schemeClr>
                </a:solidFill>
              </a:rPr>
              <a:t>Key Issues</a:t>
            </a:r>
          </a:p>
          <a:p>
            <a:pPr>
              <a:buFont typeface="Wingdings" panose="05000000000000000000" pitchFamily="2" charset="2"/>
              <a:buChar char="Ø"/>
            </a:pPr>
            <a:endParaRPr lang="en-US" dirty="0">
              <a:solidFill>
                <a:schemeClr val="accent3">
                  <a:lumMod val="75000"/>
                </a:schemeClr>
              </a:solidFill>
            </a:endParaRPr>
          </a:p>
          <a:p>
            <a:pPr>
              <a:buFont typeface="Wingdings" panose="05000000000000000000" pitchFamily="2" charset="2"/>
              <a:buChar char="Ø"/>
            </a:pPr>
            <a:endParaRPr lang="en-US" dirty="0">
              <a:solidFill>
                <a:schemeClr val="accent3">
                  <a:lumMod val="75000"/>
                </a:schemeClr>
              </a:solidFill>
            </a:endParaRPr>
          </a:p>
        </p:txBody>
      </p:sp>
    </p:spTree>
    <p:extLst>
      <p:ext uri="{BB962C8B-B14F-4D97-AF65-F5344CB8AC3E}">
        <p14:creationId xmlns:p14="http://schemas.microsoft.com/office/powerpoint/2010/main" val="91003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CB9C0-E150-40DC-A0EF-2914E2B2D30D}"/>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74AE7197-0BA6-488E-BA9E-9B02091D435C}"/>
              </a:ext>
            </a:extLst>
          </p:cNvPr>
          <p:cNvSpPr>
            <a:spLocks noGrp="1"/>
          </p:cNvSpPr>
          <p:nvPr>
            <p:ph idx="1"/>
          </p:nvPr>
        </p:nvSpPr>
        <p:spPr/>
        <p:txBody>
          <a:bodyPr/>
          <a:lstStyle/>
          <a:p>
            <a:r>
              <a:rPr lang="en-US" dirty="0">
                <a:solidFill>
                  <a:schemeClr val="accent3">
                    <a:lumMod val="75000"/>
                  </a:schemeClr>
                </a:solidFill>
              </a:rPr>
              <a:t>a system of rules that explain the correct conduct and procedures to be followed in formal situations.</a:t>
            </a:r>
          </a:p>
          <a:p>
            <a:r>
              <a:rPr lang="en-US" dirty="0">
                <a:solidFill>
                  <a:schemeClr val="accent3">
                    <a:lumMod val="75000"/>
                  </a:schemeClr>
                </a:solidFill>
              </a:rPr>
              <a:t> Protocol is defined as the rules and customs of a group or a standard procedure.</a:t>
            </a:r>
          </a:p>
          <a:p>
            <a:r>
              <a:rPr lang="en-US" dirty="0">
                <a:solidFill>
                  <a:schemeClr val="accent3">
                    <a:lumMod val="75000"/>
                  </a:schemeClr>
                </a:solidFill>
              </a:rPr>
              <a:t> A protocol is a set of step-by-step guidelines—usually in the form of a simple one- or two-page document—that is used to structure professional conversations or learning experiences to ensure that meeting, planning, or group-collaboration time is used efficiently, purposefully, and productively.</a:t>
            </a:r>
          </a:p>
        </p:txBody>
      </p:sp>
    </p:spTree>
    <p:extLst>
      <p:ext uri="{BB962C8B-B14F-4D97-AF65-F5344CB8AC3E}">
        <p14:creationId xmlns:p14="http://schemas.microsoft.com/office/powerpoint/2010/main" val="3651369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81A68-5782-436A-9C74-26C2074D1F8C}"/>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6EBCB74F-52DE-4939-921F-44F62A1DF5E3}"/>
              </a:ext>
            </a:extLst>
          </p:cNvPr>
          <p:cNvSpPr>
            <a:spLocks noGrp="1"/>
          </p:cNvSpPr>
          <p:nvPr>
            <p:ph idx="1"/>
          </p:nvPr>
        </p:nvSpPr>
        <p:spPr>
          <a:xfrm>
            <a:off x="457200" y="1295400"/>
            <a:ext cx="8229600" cy="4525963"/>
          </a:xfrm>
        </p:spPr>
        <p:txBody>
          <a:bodyPr>
            <a:normAutofit fontScale="70000" lnSpcReduction="20000"/>
          </a:bodyPr>
          <a:lstStyle/>
          <a:p>
            <a:pPr marL="0" indent="0">
              <a:buNone/>
            </a:pPr>
            <a:r>
              <a:rPr lang="en-US" dirty="0">
                <a:solidFill>
                  <a:schemeClr val="accent3">
                    <a:lumMod val="75000"/>
                  </a:schemeClr>
                </a:solidFill>
              </a:rPr>
              <a:t>NOUN</a:t>
            </a:r>
          </a:p>
          <a:p>
            <a:r>
              <a:rPr lang="en-US" dirty="0">
                <a:solidFill>
                  <a:schemeClr val="accent3">
                    <a:lumMod val="75000"/>
                  </a:schemeClr>
                </a:solidFill>
              </a:rPr>
              <a:t>a place where someone or something is located or has been put.</a:t>
            </a:r>
          </a:p>
          <a:p>
            <a:pPr marL="0" indent="0">
              <a:buNone/>
            </a:pPr>
            <a:r>
              <a:rPr lang="en-US" dirty="0">
                <a:solidFill>
                  <a:schemeClr val="accent3">
                    <a:lumMod val="75000"/>
                  </a:schemeClr>
                </a:solidFill>
              </a:rPr>
              <a:t>"the distress call had given the ship's position" · [more]</a:t>
            </a:r>
          </a:p>
          <a:p>
            <a:pPr marL="0" indent="0">
              <a:buNone/>
            </a:pPr>
            <a:r>
              <a:rPr lang="en-US" dirty="0">
                <a:solidFill>
                  <a:schemeClr val="accent3">
                    <a:lumMod val="75000"/>
                  </a:schemeClr>
                </a:solidFill>
              </a:rPr>
              <a:t>synonyms:</a:t>
            </a:r>
          </a:p>
          <a:p>
            <a:pPr marL="0" indent="0">
              <a:buNone/>
            </a:pPr>
            <a:r>
              <a:rPr lang="en-US" dirty="0">
                <a:solidFill>
                  <a:schemeClr val="accent3">
                    <a:lumMod val="75000"/>
                  </a:schemeClr>
                </a:solidFill>
              </a:rPr>
              <a:t>location · place · situation · spot · [more]</a:t>
            </a:r>
          </a:p>
          <a:p>
            <a:r>
              <a:rPr lang="en-US" dirty="0">
                <a:solidFill>
                  <a:schemeClr val="accent3">
                    <a:lumMod val="75000"/>
                  </a:schemeClr>
                </a:solidFill>
              </a:rPr>
              <a:t>a particular way in which someone or something is placed or arranged.</a:t>
            </a:r>
          </a:p>
          <a:p>
            <a:pPr marL="0" indent="0">
              <a:buNone/>
            </a:pPr>
            <a:r>
              <a:rPr lang="en-US" dirty="0">
                <a:solidFill>
                  <a:schemeClr val="accent3">
                    <a:lumMod val="75000"/>
                  </a:schemeClr>
                </a:solidFill>
              </a:rPr>
              <a:t>"he moved himself into a reclining position" · [more]</a:t>
            </a:r>
          </a:p>
          <a:p>
            <a:pPr marL="0" indent="0">
              <a:buNone/>
            </a:pPr>
            <a:r>
              <a:rPr lang="en-US" dirty="0">
                <a:solidFill>
                  <a:schemeClr val="accent3">
                    <a:lumMod val="75000"/>
                  </a:schemeClr>
                </a:solidFill>
              </a:rPr>
              <a:t>synonyms:</a:t>
            </a:r>
          </a:p>
          <a:p>
            <a:r>
              <a:rPr lang="en-US" dirty="0">
                <a:solidFill>
                  <a:schemeClr val="accent3">
                    <a:lumMod val="75000"/>
                  </a:schemeClr>
                </a:solidFill>
              </a:rPr>
              <a:t>posture · stance · attitude · pose · set · arrangement · disposition · placement</a:t>
            </a:r>
          </a:p>
          <a:p>
            <a:pPr marL="0" indent="0">
              <a:buNone/>
            </a:pPr>
            <a:r>
              <a:rPr lang="en-US" u="sng" dirty="0">
                <a:solidFill>
                  <a:schemeClr val="accent3">
                    <a:lumMod val="75000"/>
                  </a:schemeClr>
                </a:solidFill>
              </a:rPr>
              <a:t>a situation or set of circumstances, especially one that affects one's power to act.</a:t>
            </a:r>
          </a:p>
          <a:p>
            <a:pPr marL="0" indent="0">
              <a:buNone/>
            </a:pPr>
            <a:r>
              <a:rPr lang="en-US" dirty="0">
                <a:solidFill>
                  <a:schemeClr val="accent3">
                    <a:lumMod val="75000"/>
                  </a:schemeClr>
                </a:solidFill>
              </a:rPr>
              <a:t>"the company's financial position is grim" · [more]</a:t>
            </a:r>
          </a:p>
          <a:p>
            <a:pPr marL="0" indent="0">
              <a:buNone/>
            </a:pPr>
            <a:r>
              <a:rPr lang="en-US" dirty="0">
                <a:solidFill>
                  <a:schemeClr val="accent3">
                    <a:lumMod val="75000"/>
                  </a:schemeClr>
                </a:solidFill>
              </a:rPr>
              <a:t>synonyms:</a:t>
            </a:r>
          </a:p>
          <a:p>
            <a:pPr marL="0" indent="0">
              <a:buNone/>
            </a:pPr>
            <a:r>
              <a:rPr lang="en-US" dirty="0">
                <a:solidFill>
                  <a:schemeClr val="accent3">
                    <a:lumMod val="75000"/>
                  </a:schemeClr>
                </a:solidFill>
              </a:rPr>
              <a:t>situation · state · condition · [more]</a:t>
            </a:r>
          </a:p>
          <a:p>
            <a:pPr marL="0" indent="0">
              <a:buNone/>
            </a:pPr>
            <a:r>
              <a:rPr lang="en-US" dirty="0">
                <a:solidFill>
                  <a:schemeClr val="accent3">
                    <a:lumMod val="75000"/>
                  </a:schemeClr>
                </a:solidFill>
              </a:rPr>
              <a:t>a person's point of view or attitude toward something.</a:t>
            </a:r>
          </a:p>
          <a:p>
            <a:pPr marL="0" indent="0">
              <a:buNone/>
            </a:pPr>
            <a:r>
              <a:rPr lang="en-US" dirty="0">
                <a:solidFill>
                  <a:schemeClr val="accent3">
                    <a:lumMod val="75000"/>
                  </a:schemeClr>
                </a:solidFill>
              </a:rPr>
              <a:t>“I’ll never accept his position on censorship”</a:t>
            </a:r>
          </a:p>
        </p:txBody>
      </p:sp>
    </p:spTree>
    <p:extLst>
      <p:ext uri="{BB962C8B-B14F-4D97-AF65-F5344CB8AC3E}">
        <p14:creationId xmlns:p14="http://schemas.microsoft.com/office/powerpoint/2010/main" val="3622199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868362"/>
          </a:xfrm>
        </p:spPr>
        <p:txBody>
          <a:bodyPr>
            <a:normAutofit fontScale="90000"/>
          </a:bodyPr>
          <a:lstStyle/>
          <a:p>
            <a:r>
              <a:rPr lang="en-US" dirty="0">
                <a:solidFill>
                  <a:schemeClr val="accent3">
                    <a:lumMod val="50000"/>
                  </a:schemeClr>
                </a:solidFill>
              </a:rPr>
              <a:t>The Team</a:t>
            </a:r>
            <a:br>
              <a:rPr lang="en-US" dirty="0">
                <a:solidFill>
                  <a:schemeClr val="accent3">
                    <a:lumMod val="50000"/>
                  </a:schemeClr>
                </a:solidFill>
              </a:rPr>
            </a:br>
            <a:endParaRPr lang="en-US" sz="2800" dirty="0">
              <a:solidFill>
                <a:schemeClr val="accent3">
                  <a:lumMod val="50000"/>
                </a:schemeClr>
              </a:solidFill>
            </a:endParaRPr>
          </a:p>
        </p:txBody>
      </p:sp>
      <p:sp>
        <p:nvSpPr>
          <p:cNvPr id="3" name="Content Placeholder 2"/>
          <p:cNvSpPr>
            <a:spLocks noGrp="1"/>
          </p:cNvSpPr>
          <p:nvPr>
            <p:ph idx="1"/>
          </p:nvPr>
        </p:nvSpPr>
        <p:spPr>
          <a:xfrm>
            <a:off x="1371600" y="2209800"/>
            <a:ext cx="7620000" cy="2133599"/>
          </a:xfrm>
        </p:spPr>
        <p:txBody>
          <a:bodyPr numCol="2" anchor="ctr">
            <a:noAutofit/>
          </a:bodyPr>
          <a:lstStyle/>
          <a:p>
            <a:r>
              <a:rPr lang="en-US" sz="2800" dirty="0">
                <a:solidFill>
                  <a:schemeClr val="accent3">
                    <a:lumMod val="75000"/>
                  </a:schemeClr>
                </a:solidFill>
              </a:rPr>
              <a:t>Department Heads</a:t>
            </a:r>
          </a:p>
          <a:p>
            <a:r>
              <a:rPr lang="en-US" sz="2800" dirty="0">
                <a:solidFill>
                  <a:schemeClr val="accent3">
                    <a:lumMod val="75000"/>
                  </a:schemeClr>
                </a:solidFill>
              </a:rPr>
              <a:t>Co-department Heads</a:t>
            </a:r>
          </a:p>
          <a:p>
            <a:r>
              <a:rPr lang="en-US" sz="2800" dirty="0">
                <a:solidFill>
                  <a:schemeClr val="accent3">
                    <a:lumMod val="75000"/>
                  </a:schemeClr>
                </a:solidFill>
              </a:rPr>
              <a:t>Teachers</a:t>
            </a:r>
          </a:p>
          <a:p>
            <a:r>
              <a:rPr lang="en-US" sz="2800" dirty="0">
                <a:solidFill>
                  <a:schemeClr val="accent3">
                    <a:lumMod val="75000"/>
                  </a:schemeClr>
                </a:solidFill>
              </a:rPr>
              <a:t>Ministers</a:t>
            </a:r>
          </a:p>
          <a:p>
            <a:r>
              <a:rPr lang="en-US" sz="2800" dirty="0">
                <a:solidFill>
                  <a:schemeClr val="accent3">
                    <a:lumMod val="75000"/>
                  </a:schemeClr>
                </a:solidFill>
              </a:rPr>
              <a:t>Evangelists</a:t>
            </a:r>
          </a:p>
          <a:p>
            <a:r>
              <a:rPr lang="en-US" sz="2800" dirty="0">
                <a:solidFill>
                  <a:schemeClr val="accent3">
                    <a:lumMod val="75000"/>
                  </a:schemeClr>
                </a:solidFill>
              </a:rPr>
              <a:t>Prophets</a:t>
            </a:r>
          </a:p>
          <a:p>
            <a:r>
              <a:rPr lang="en-US" sz="2800" dirty="0">
                <a:solidFill>
                  <a:schemeClr val="accent3">
                    <a:lumMod val="75000"/>
                  </a:schemeClr>
                </a:solidFill>
              </a:rPr>
              <a:t>Members</a:t>
            </a:r>
          </a:p>
          <a:p>
            <a:r>
              <a:rPr lang="en-US" sz="2800" dirty="0">
                <a:solidFill>
                  <a:schemeClr val="accent3">
                    <a:lumMod val="75000"/>
                  </a:schemeClr>
                </a:solidFill>
              </a:rPr>
              <a:t>Elders</a:t>
            </a:r>
          </a:p>
        </p:txBody>
      </p:sp>
      <p:sp>
        <p:nvSpPr>
          <p:cNvPr id="4" name="TextBox 3">
            <a:extLst>
              <a:ext uri="{FF2B5EF4-FFF2-40B4-BE49-F238E27FC236}">
                <a16:creationId xmlns:a16="http://schemas.microsoft.com/office/drawing/2014/main" id="{2E739BE2-C775-4ED8-BCE4-29763E12E12D}"/>
              </a:ext>
            </a:extLst>
          </p:cNvPr>
          <p:cNvSpPr txBox="1"/>
          <p:nvPr/>
        </p:nvSpPr>
        <p:spPr>
          <a:xfrm>
            <a:off x="3347711" y="1219200"/>
            <a:ext cx="2443489" cy="584775"/>
          </a:xfrm>
          <a:prstGeom prst="rect">
            <a:avLst/>
          </a:prstGeom>
          <a:noFill/>
        </p:spPr>
        <p:txBody>
          <a:bodyPr wrap="none" rtlCol="0">
            <a:spAutoFit/>
          </a:bodyPr>
          <a:lstStyle/>
          <a:p>
            <a:r>
              <a:rPr lang="en-US" sz="3200" dirty="0">
                <a:solidFill>
                  <a:schemeClr val="accent3">
                    <a:lumMod val="75000"/>
                  </a:schemeClr>
                </a:solidFill>
              </a:rPr>
              <a:t>Apostle Small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3">
                    <a:lumMod val="50000"/>
                  </a:schemeClr>
                </a:solidFill>
              </a:rPr>
              <a:t>Why We’re Here</a:t>
            </a:r>
          </a:p>
        </p:txBody>
      </p:sp>
      <p:sp>
        <p:nvSpPr>
          <p:cNvPr id="3" name="Content Placeholder 2"/>
          <p:cNvSpPr>
            <a:spLocks noGrp="1"/>
          </p:cNvSpPr>
          <p:nvPr>
            <p:ph idx="1"/>
          </p:nvPr>
        </p:nvSpPr>
        <p:spPr>
          <a:xfrm>
            <a:off x="457200" y="1189037"/>
            <a:ext cx="8229600" cy="4525963"/>
          </a:xfrm>
        </p:spPr>
        <p:txBody>
          <a:bodyPr>
            <a:normAutofit lnSpcReduction="10000"/>
          </a:bodyPr>
          <a:lstStyle/>
          <a:p>
            <a:r>
              <a:rPr lang="en-US" sz="1800" dirty="0">
                <a:solidFill>
                  <a:schemeClr val="accent3">
                    <a:lumMod val="75000"/>
                  </a:schemeClr>
                </a:solidFill>
              </a:rPr>
              <a:t>Spiritual Commitments To Our Lord</a:t>
            </a:r>
          </a:p>
          <a:p>
            <a:pPr lvl="1"/>
            <a:r>
              <a:rPr lang="en-US" sz="1600" dirty="0">
                <a:solidFill>
                  <a:schemeClr val="accent3">
                    <a:lumMod val="75000"/>
                  </a:schemeClr>
                </a:solidFill>
              </a:rPr>
              <a:t>How will we, the leadership, care for each other’s spiritual life?</a:t>
            </a:r>
          </a:p>
          <a:p>
            <a:pPr lvl="1"/>
            <a:r>
              <a:rPr lang="en-US" sz="1600" dirty="0">
                <a:solidFill>
                  <a:schemeClr val="accent3">
                    <a:lumMod val="75000"/>
                  </a:schemeClr>
                </a:solidFill>
              </a:rPr>
              <a:t>How will we be accountable to each other for a healthy spiritual life?</a:t>
            </a:r>
          </a:p>
          <a:p>
            <a:pPr lvl="1"/>
            <a:r>
              <a:rPr lang="en-US" sz="1600" dirty="0">
                <a:solidFill>
                  <a:schemeClr val="accent3">
                    <a:lumMod val="75000"/>
                  </a:schemeClr>
                </a:solidFill>
              </a:rPr>
              <a:t>What will we commit to do for our own spiritual growth?</a:t>
            </a:r>
          </a:p>
          <a:p>
            <a:pPr lvl="1"/>
            <a:endParaRPr lang="en-US" sz="1600" dirty="0">
              <a:solidFill>
                <a:schemeClr val="accent3">
                  <a:lumMod val="75000"/>
                </a:schemeClr>
              </a:solidFill>
            </a:endParaRPr>
          </a:p>
          <a:p>
            <a:pPr marL="457200" lvl="1" indent="0">
              <a:buNone/>
            </a:pPr>
            <a:r>
              <a:rPr lang="en-US" sz="1600" dirty="0">
                <a:solidFill>
                  <a:schemeClr val="accent3">
                    <a:lumMod val="75000"/>
                  </a:schemeClr>
                </a:solidFill>
              </a:rPr>
              <a:t>Heb 5:11 Of whom we have many things to say, and hard to be uttered, seeing ye are dull of hearing.</a:t>
            </a:r>
          </a:p>
          <a:p>
            <a:pPr marL="457200" lvl="1" indent="0">
              <a:buNone/>
            </a:pPr>
            <a:endParaRPr lang="en-US" sz="1600" dirty="0">
              <a:solidFill>
                <a:schemeClr val="accent3">
                  <a:lumMod val="75000"/>
                </a:schemeClr>
              </a:solidFill>
            </a:endParaRPr>
          </a:p>
          <a:p>
            <a:pPr marL="457200" lvl="1" indent="0">
              <a:buNone/>
            </a:pPr>
            <a:r>
              <a:rPr lang="en-US" sz="1600" dirty="0">
                <a:solidFill>
                  <a:schemeClr val="accent3">
                    <a:lumMod val="75000"/>
                  </a:schemeClr>
                </a:solidFill>
              </a:rPr>
              <a:t>Heb 5:12 For when for the time ye ought to be teachers, ye have need that one teach you again which be the first principles of the oracles of God; and are become such as have need of milk, and not of strong meat.</a:t>
            </a:r>
          </a:p>
          <a:p>
            <a:pPr marL="457200" lvl="1" indent="0">
              <a:buNone/>
            </a:pPr>
            <a:r>
              <a:rPr lang="en-US" sz="1600" dirty="0">
                <a:solidFill>
                  <a:schemeClr val="accent3">
                    <a:lumMod val="75000"/>
                  </a:schemeClr>
                </a:solidFill>
              </a:rPr>
              <a:t>KJV</a:t>
            </a:r>
          </a:p>
          <a:p>
            <a:pPr lvl="1"/>
            <a:endParaRPr lang="en-US" sz="1600" dirty="0">
              <a:solidFill>
                <a:schemeClr val="accent3">
                  <a:lumMod val="75000"/>
                </a:schemeClr>
              </a:solidFill>
            </a:endParaRPr>
          </a:p>
          <a:p>
            <a:r>
              <a:rPr lang="en-US" sz="1800" dirty="0">
                <a:solidFill>
                  <a:schemeClr val="accent3">
                    <a:lumMod val="75000"/>
                  </a:schemeClr>
                </a:solidFill>
              </a:rPr>
              <a:t>What is Your Position As It Pertains To God’s Mission? </a:t>
            </a:r>
          </a:p>
          <a:p>
            <a:pPr marL="457200" lvl="1" indent="0">
              <a:buNone/>
            </a:pPr>
            <a:r>
              <a:rPr lang="en-US" sz="1400" dirty="0">
                <a:solidFill>
                  <a:schemeClr val="accent3">
                    <a:lumMod val="75000"/>
                  </a:schemeClr>
                </a:solidFill>
              </a:rPr>
              <a:t>Heb 4:13 (NLT) Nothing in all creation is hidden from God. Everything is naked and exposed before his eyes, and he is the one to whom we are accountable</a:t>
            </a:r>
          </a:p>
          <a:p>
            <a:endParaRPr lang="en-US" sz="1800" dirty="0">
              <a:solidFill>
                <a:schemeClr val="accent3">
                  <a:lumMod val="75000"/>
                </a:schemeClr>
              </a:solidFill>
            </a:endParaRPr>
          </a:p>
          <a:p>
            <a:endParaRPr lang="en-US" sz="1800" dirty="0">
              <a:solidFill>
                <a:schemeClr val="accent3">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a:solidFill>
                  <a:schemeClr val="accent3">
                    <a:lumMod val="50000"/>
                  </a:schemeClr>
                </a:solidFill>
              </a:rPr>
              <a:t>Ordained/Licensed Leaders</a:t>
            </a:r>
          </a:p>
        </p:txBody>
      </p:sp>
      <p:sp>
        <p:nvSpPr>
          <p:cNvPr id="3" name="Content Placeholder 2"/>
          <p:cNvSpPr>
            <a:spLocks noGrp="1"/>
          </p:cNvSpPr>
          <p:nvPr>
            <p:ph idx="1"/>
          </p:nvPr>
        </p:nvSpPr>
        <p:spPr>
          <a:xfrm>
            <a:off x="228600" y="838200"/>
            <a:ext cx="8610599" cy="4724400"/>
          </a:xfrm>
        </p:spPr>
        <p:txBody>
          <a:bodyPr>
            <a:noAutofit/>
          </a:bodyPr>
          <a:lstStyle/>
          <a:p>
            <a:r>
              <a:rPr lang="en-US" sz="1400" dirty="0">
                <a:solidFill>
                  <a:schemeClr val="accent3">
                    <a:lumMod val="75000"/>
                  </a:schemeClr>
                </a:solidFill>
              </a:rPr>
              <a:t>The ordained/licensed leader:</a:t>
            </a:r>
          </a:p>
          <a:p>
            <a:pPr lvl="1"/>
            <a:r>
              <a:rPr lang="en-US" sz="1400" dirty="0">
                <a:solidFill>
                  <a:schemeClr val="accent3">
                    <a:lumMod val="75000"/>
                  </a:schemeClr>
                </a:solidFill>
              </a:rPr>
              <a:t>should be very conscious of his/ her high and sacred calling.  2 Timothy 4:1-5</a:t>
            </a:r>
          </a:p>
          <a:p>
            <a:pPr lvl="1"/>
            <a:r>
              <a:rPr lang="en-US" sz="1400" dirty="0">
                <a:solidFill>
                  <a:schemeClr val="accent3">
                    <a:lumMod val="75000"/>
                  </a:schemeClr>
                </a:solidFill>
              </a:rPr>
              <a:t>should be diligent in prayer, fasting and personal devotion.  1 Timothy 6:11-12</a:t>
            </a:r>
          </a:p>
          <a:p>
            <a:pPr lvl="1"/>
            <a:r>
              <a:rPr lang="en-US" sz="1400" dirty="0">
                <a:solidFill>
                  <a:schemeClr val="accent3">
                    <a:lumMod val="75000"/>
                  </a:schemeClr>
                </a:solidFill>
              </a:rPr>
              <a:t>should give quality time to studying the Word of God. 2 Timothy 2:15</a:t>
            </a:r>
          </a:p>
          <a:p>
            <a:pPr lvl="1"/>
            <a:r>
              <a:rPr lang="en-US" sz="1400" dirty="0">
                <a:solidFill>
                  <a:schemeClr val="accent3">
                    <a:lumMod val="75000"/>
                  </a:schemeClr>
                </a:solidFill>
              </a:rPr>
              <a:t>should give proper place to his/her responsibility of his/her ministerial duties. 1 Timothy 2-21</a:t>
            </a:r>
          </a:p>
          <a:p>
            <a:pPr lvl="1"/>
            <a:r>
              <a:rPr lang="en-US" sz="1400" dirty="0">
                <a:solidFill>
                  <a:schemeClr val="accent3">
                    <a:lumMod val="75000"/>
                  </a:schemeClr>
                </a:solidFill>
              </a:rPr>
              <a:t>should always maintain a high moral standard in both speech and conduct.  1 Timothy 6:1-10</a:t>
            </a:r>
          </a:p>
          <a:p>
            <a:pPr lvl="1"/>
            <a:r>
              <a:rPr lang="en-US" sz="1400" dirty="0">
                <a:solidFill>
                  <a:schemeClr val="accent3">
                    <a:lumMod val="75000"/>
                  </a:schemeClr>
                </a:solidFill>
              </a:rPr>
              <a:t>should strive to be exemplary in both his/her manners and personal appearance.  1 Timothy 3:1-7</a:t>
            </a:r>
          </a:p>
          <a:p>
            <a:pPr lvl="1"/>
            <a:r>
              <a:rPr lang="en-US" sz="1400" dirty="0">
                <a:solidFill>
                  <a:schemeClr val="accent3">
                    <a:lumMod val="75000"/>
                  </a:schemeClr>
                </a:solidFill>
              </a:rPr>
              <a:t>will always conduct his/her financial and business affairs above reproach.  1 Thessalonians 4:11, Romans 12:11</a:t>
            </a:r>
          </a:p>
          <a:p>
            <a:pPr lvl="1"/>
            <a:r>
              <a:rPr lang="en-US" sz="1400" dirty="0">
                <a:solidFill>
                  <a:schemeClr val="accent3">
                    <a:lumMod val="75000"/>
                  </a:schemeClr>
                </a:solidFill>
              </a:rPr>
              <a:t>should strive to provide leadership and disciplined conduct in his/her own home and family with consistency.  1 Timothy 3:8-13</a:t>
            </a:r>
          </a:p>
          <a:p>
            <a:pPr lvl="1"/>
            <a:r>
              <a:rPr lang="en-US" sz="1400" dirty="0">
                <a:solidFill>
                  <a:schemeClr val="accent3">
                    <a:lumMod val="75000"/>
                  </a:schemeClr>
                </a:solidFill>
              </a:rPr>
              <a:t>should display a high standard of personal character and behavior that is consistent with a Godly testimony.  Hebrews 12:28,  1 Timothy 6:11</a:t>
            </a:r>
          </a:p>
          <a:p>
            <a:pPr lvl="1"/>
            <a:r>
              <a:rPr lang="en-US" sz="1400" dirty="0">
                <a:solidFill>
                  <a:schemeClr val="accent3">
                    <a:lumMod val="75000"/>
                  </a:schemeClr>
                </a:solidFill>
              </a:rPr>
              <a:t>has the opportunity to instruct, lead and influence members which is a high privilege and should be approached as a service unto the Lord.  II Timothy 2:26; 24</a:t>
            </a:r>
          </a:p>
          <a:p>
            <a:pPr lvl="1"/>
            <a:r>
              <a:rPr lang="en-US" sz="1400" dirty="0">
                <a:solidFill>
                  <a:schemeClr val="accent3">
                    <a:lumMod val="75000"/>
                  </a:schemeClr>
                </a:solidFill>
              </a:rPr>
              <a:t>No one should ever be subjected to any form of humiliation, harassment, or intimidation including but not limited to physical, mental, emotional or verbal abuse.  James 4:6, 1 Peter 5: 5-6</a:t>
            </a:r>
            <a:endParaRPr lang="en-US" sz="1000" dirty="0">
              <a:solidFill>
                <a:schemeClr val="accent3">
                  <a:lumMod val="75000"/>
                </a:schemeClr>
              </a:solidFill>
            </a:endParaRPr>
          </a:p>
          <a:p>
            <a:pPr marL="0" indent="0">
              <a:buNone/>
            </a:pPr>
            <a:r>
              <a:rPr lang="en-US" sz="1400" dirty="0">
                <a:solidFill>
                  <a:schemeClr val="accent3">
                    <a:lumMod val="75000"/>
                  </a:schemeClr>
                </a:solidFill>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3">
                    <a:lumMod val="50000"/>
                  </a:schemeClr>
                </a:solidFill>
              </a:rPr>
              <a:t> Uniting Concept</a:t>
            </a:r>
          </a:p>
        </p:txBody>
      </p:sp>
      <p:sp>
        <p:nvSpPr>
          <p:cNvPr id="3" name="Content Placeholder 2"/>
          <p:cNvSpPr>
            <a:spLocks noGrp="1"/>
          </p:cNvSpPr>
          <p:nvPr>
            <p:ph idx="1"/>
          </p:nvPr>
        </p:nvSpPr>
        <p:spPr/>
        <p:txBody>
          <a:bodyPr/>
          <a:lstStyle/>
          <a:p>
            <a:pPr marL="0" indent="0">
              <a:buNone/>
            </a:pPr>
            <a:r>
              <a:rPr lang="en-US" dirty="0">
                <a:solidFill>
                  <a:schemeClr val="accent3">
                    <a:lumMod val="75000"/>
                  </a:schemeClr>
                </a:solidFill>
              </a:rPr>
              <a:t>Partnering With The Pastor-</a:t>
            </a:r>
            <a:r>
              <a:rPr lang="en-US" sz="1800" dirty="0">
                <a:solidFill>
                  <a:schemeClr val="accent3">
                    <a:lumMod val="75000"/>
                  </a:schemeClr>
                </a:solidFill>
              </a:rPr>
              <a:t>1</a:t>
            </a:r>
            <a:r>
              <a:rPr lang="en-US" dirty="0">
                <a:solidFill>
                  <a:schemeClr val="accent3">
                    <a:lumMod val="75000"/>
                  </a:schemeClr>
                </a:solidFill>
              </a:rPr>
              <a:t> </a:t>
            </a:r>
            <a:r>
              <a:rPr lang="en-US" sz="1800" dirty="0">
                <a:solidFill>
                  <a:schemeClr val="accent3">
                    <a:lumMod val="75000"/>
                  </a:schemeClr>
                </a:solidFill>
              </a:rPr>
              <a:t>Cor 12:11 “But all these worketh that one and the selfsame Spirit, dividing to every man severally as he will.”</a:t>
            </a:r>
          </a:p>
          <a:p>
            <a:pPr marL="0" indent="0">
              <a:buNone/>
            </a:pPr>
            <a:r>
              <a:rPr lang="en-US" dirty="0">
                <a:solidFill>
                  <a:schemeClr val="accent3">
                    <a:lumMod val="75000"/>
                  </a:schemeClr>
                </a:solidFill>
              </a:rPr>
              <a:t>We should exhibit a Common:</a:t>
            </a:r>
          </a:p>
          <a:p>
            <a:r>
              <a:rPr lang="en-US" dirty="0">
                <a:solidFill>
                  <a:schemeClr val="accent3">
                    <a:lumMod val="75000"/>
                  </a:schemeClr>
                </a:solidFill>
              </a:rPr>
              <a:t>Ministry</a:t>
            </a:r>
          </a:p>
          <a:p>
            <a:r>
              <a:rPr lang="en-US" dirty="0">
                <a:solidFill>
                  <a:schemeClr val="accent3">
                    <a:lumMod val="75000"/>
                  </a:schemeClr>
                </a:solidFill>
              </a:rPr>
              <a:t>Vision</a:t>
            </a:r>
          </a:p>
          <a:p>
            <a:r>
              <a:rPr lang="en-US" dirty="0">
                <a:solidFill>
                  <a:schemeClr val="accent3">
                    <a:lumMod val="75000"/>
                  </a:schemeClr>
                </a:solidFill>
              </a:rPr>
              <a:t>Calling</a:t>
            </a:r>
          </a:p>
          <a:p>
            <a:r>
              <a:rPr lang="en-US" dirty="0">
                <a:solidFill>
                  <a:schemeClr val="accent3">
                    <a:lumMod val="75000"/>
                  </a:schemeClr>
                </a:solidFill>
              </a:rPr>
              <a:t>Peace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3">
                    <a:lumMod val="50000"/>
                  </a:schemeClr>
                </a:solidFill>
              </a:rPr>
              <a:t>Administrations/Operations</a:t>
            </a:r>
          </a:p>
        </p:txBody>
      </p:sp>
      <p:sp>
        <p:nvSpPr>
          <p:cNvPr id="3" name="Content Placeholder 2"/>
          <p:cNvSpPr>
            <a:spLocks noGrp="1"/>
          </p:cNvSpPr>
          <p:nvPr>
            <p:ph idx="1"/>
          </p:nvPr>
        </p:nvSpPr>
        <p:spPr>
          <a:xfrm>
            <a:off x="457200" y="1143000"/>
            <a:ext cx="8229600" cy="4525963"/>
          </a:xfrm>
        </p:spPr>
        <p:txBody>
          <a:bodyPr>
            <a:normAutofit fontScale="92500" lnSpcReduction="10000"/>
          </a:bodyPr>
          <a:lstStyle/>
          <a:p>
            <a:r>
              <a:rPr lang="en-US" dirty="0">
                <a:solidFill>
                  <a:schemeClr val="accent3">
                    <a:lumMod val="75000"/>
                  </a:schemeClr>
                </a:solidFill>
              </a:rPr>
              <a:t>We are chosen “to do pastoral care with the Apostle, creating a ministerial leadership team, providing spiritual oversight of the congregation, and serving as a support group for the Apostle.”</a:t>
            </a:r>
          </a:p>
          <a:p>
            <a:r>
              <a:rPr lang="en-US" dirty="0">
                <a:solidFill>
                  <a:schemeClr val="accent3">
                    <a:lumMod val="75000"/>
                  </a:schemeClr>
                </a:solidFill>
              </a:rPr>
              <a:t>We may do pastoral care, preach, look after the needy and provide encouragement and support for the Apostle. </a:t>
            </a:r>
          </a:p>
          <a:p>
            <a:r>
              <a:rPr lang="en-US" dirty="0">
                <a:solidFill>
                  <a:schemeClr val="accent3">
                    <a:lumMod val="75000"/>
                  </a:schemeClr>
                </a:solidFill>
              </a:rPr>
              <a:t>Planting, Ministry Descriptions, Church Operations, Business And Finance, Building And Remodeling, Volunteer Screening And Recruiting, Policies And Procedures, Media, How To Handle Conflict, Publicity Evangelism; and overall administration of the organization including human resources, some personnel oversight, property management and financial operations and overseeing of office volunteers, </a:t>
            </a:r>
          </a:p>
          <a:p>
            <a:r>
              <a:rPr lang="en-US" dirty="0">
                <a:solidFill>
                  <a:schemeClr val="accent3">
                    <a:lumMod val="75000"/>
                  </a:schemeClr>
                </a:solidFill>
              </a:rPr>
              <a:t>Outreach, Gospel, Rescue, Christian Living, Faith, Discipleship, Missions, Church	</a:t>
            </a:r>
          </a:p>
          <a:p>
            <a:endParaRPr lang="en-US" dirty="0">
              <a:solidFill>
                <a:schemeClr val="accent3">
                  <a:lumMod val="75000"/>
                </a:schemeClr>
              </a:solidFill>
            </a:endParaRPr>
          </a:p>
          <a:p>
            <a:endParaRPr lang="en-US" dirty="0">
              <a:solidFill>
                <a:schemeClr val="accent3">
                  <a:lumMod val="75000"/>
                </a:schemeClr>
              </a:solidFill>
            </a:endParaRPr>
          </a:p>
        </p:txBody>
      </p:sp>
    </p:spTree>
  </p:cSld>
  <p:clrMapOvr>
    <a:masterClrMapping/>
  </p:clrMapOvr>
</p:sld>
</file>

<file path=ppt/theme/theme1.xml><?xml version="1.0" encoding="utf-8"?>
<a:theme xmlns:a="http://schemas.openxmlformats.org/drawingml/2006/main" name="BsPlan_psn">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B852922-DE84-443C-ACF9-B65630A64A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plan presentation (Burgundy Wave design)</Template>
  <TotalTime>7767</TotalTime>
  <Words>1815</Words>
  <Application>Microsoft Office PowerPoint</Application>
  <PresentationFormat>On-screen Show (4:3)</PresentationFormat>
  <Paragraphs>157</Paragraphs>
  <Slides>16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Wingdings</vt:lpstr>
      <vt:lpstr>BsPlan_psn</vt:lpstr>
      <vt:lpstr>Custom Design</vt:lpstr>
      <vt:lpstr>NBFOP Protocol and Position</vt:lpstr>
      <vt:lpstr>Agenda</vt:lpstr>
      <vt:lpstr>Definitions</vt:lpstr>
      <vt:lpstr>Definitions</vt:lpstr>
      <vt:lpstr>The Team </vt:lpstr>
      <vt:lpstr>Why We’re Here</vt:lpstr>
      <vt:lpstr>Ordained/Licensed Leaders</vt:lpstr>
      <vt:lpstr> Uniting Concept</vt:lpstr>
      <vt:lpstr>Administrations/Operations</vt:lpstr>
      <vt:lpstr>Position Responsibilities/Commitment</vt:lpstr>
      <vt:lpstr>Goals and Objectives</vt:lpstr>
      <vt:lpstr>Get “Whole” Plan</vt:lpstr>
      <vt:lpstr>Resource Requirements</vt:lpstr>
      <vt:lpstr>Resource Requirements-Next Steps</vt:lpstr>
      <vt:lpstr>Risks and Rewards</vt:lpstr>
      <vt:lpstr>Key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NBFOP Elders Meeting</dc:title>
  <dc:creator>Allan Small</dc:creator>
  <cp:keywords/>
  <cp:lastModifiedBy>Allan Small</cp:lastModifiedBy>
  <cp:revision>27</cp:revision>
  <cp:lastPrinted>2014-11-21T14:55:31Z</cp:lastPrinted>
  <dcterms:created xsi:type="dcterms:W3CDTF">2014-11-21T02:18:40Z</dcterms:created>
  <dcterms:modified xsi:type="dcterms:W3CDTF">2021-11-09T23:08:33Z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TC103852689990</vt:lpwstr>
  </property>
</Properties>
</file>