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5143500" type="screen16x9"/>
  <p:notesSz cx="6858000" cy="9144000"/>
  <p:embeddedFontLst>
    <p:embeddedFont>
      <p:font typeface="Alegreya" panose="020B0604020202020204" charset="0"/>
      <p:regular r:id="rId46"/>
      <p:bold r:id="rId47"/>
      <p:italic r:id="rId48"/>
      <p:boldItalic r:id="rId49"/>
    </p:embeddedFont>
    <p:embeddedFont>
      <p:font typeface="Barlow" panose="020B0604020202020204" charset="0"/>
      <p:regular r:id="rId50"/>
      <p:bold r:id="rId51"/>
      <p:italic r:id="rId52"/>
      <p:boldItalic r:id="rId53"/>
    </p:embeddedFont>
    <p:embeddedFont>
      <p:font typeface="Barlow Light" panose="020B0604020202020204" charset="0"/>
      <p:regular r:id="rId54"/>
      <p:bold r:id="rId55"/>
      <p:italic r:id="rId56"/>
      <p:boldItalic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Gloria Hallelujah" panose="020B0604020202020204" charset="0"/>
      <p:regular r:id="rId62"/>
    </p:embeddedFont>
    <p:embeddedFont>
      <p:font typeface="Miriam Libre" panose="00000500000000000000" pitchFamily="2" charset="-79"/>
      <p:regular r:id="rId63"/>
      <p:bold r:id="rId64"/>
    </p:embeddedFont>
    <p:embeddedFont>
      <p:font typeface="Satisfy" panose="020B0604020202020204" charset="0"/>
      <p:regular r:id="rId65"/>
    </p:embeddedFont>
    <p:embeddedFont>
      <p:font typeface="Source Code Pro" panose="020B0509030403020204" pitchFamily="49" charset="0"/>
      <p:regular r:id="rId66"/>
      <p:bold r:id="rId67"/>
      <p:italic r:id="rId68"/>
      <p:boldItalic r:id="rId69"/>
    </p:embeddedFont>
    <p:embeddedFont>
      <p:font typeface="Work Sans" panose="020B0604020202020204" charset="0"/>
      <p:regular r:id="rId70"/>
      <p:bold r:id="rId71"/>
      <p:italic r:id="rId72"/>
      <p:boldItalic r:id="rId7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4" roundtripDataSignature="AMtx7mgI+kmXKLlHIfsvOiNEj6qlcrg2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63" Type="http://schemas.openxmlformats.org/officeDocument/2006/relationships/font" Target="fonts/font18.fntdata"/><Relationship Id="rId68" Type="http://schemas.openxmlformats.org/officeDocument/2006/relationships/font" Target="fonts/font23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66" Type="http://schemas.openxmlformats.org/officeDocument/2006/relationships/font" Target="fonts/font21.fntdata"/><Relationship Id="rId74" Type="http://customschemas.google.com/relationships/presentationmetadata" Target="metadata"/><Relationship Id="rId5" Type="http://schemas.openxmlformats.org/officeDocument/2006/relationships/slide" Target="slides/slide4.xml"/><Relationship Id="rId61" Type="http://schemas.openxmlformats.org/officeDocument/2006/relationships/font" Target="fonts/font1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font" Target="fonts/font19.fntdata"/><Relationship Id="rId69" Type="http://schemas.openxmlformats.org/officeDocument/2006/relationships/font" Target="fonts/font24.fntdata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72" Type="http://schemas.openxmlformats.org/officeDocument/2006/relationships/font" Target="fonts/font2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67" Type="http://schemas.openxmlformats.org/officeDocument/2006/relationships/font" Target="fonts/font2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font" Target="fonts/font17.fntdata"/><Relationship Id="rId70" Type="http://schemas.openxmlformats.org/officeDocument/2006/relationships/font" Target="fonts/font25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font" Target="fonts/font20.fntdata"/><Relationship Id="rId73" Type="http://schemas.openxmlformats.org/officeDocument/2006/relationships/font" Target="fonts/font28.fntdata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font" Target="fonts/font26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When having a board meeting, it is best to list who was present for the meeting. For general unit meetings you can have a sign in sheet and then attach to the minutes.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Tell the story of why I call myself the Chaos Coordinator.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Share my PTA Story - joined PTA at the Elementary school where I work in 1998 to help with the school carnival. Since then I have held the following positions at the local unit - Secretary, Fundraising, Membership, President, Programs and currently I am the Treasurer. At the council level I have held the Secretary, President’s Aid, Programs and currently the treasurer. Four years ago I joined the state board as a Regional Director, I was the Events Coordinator and then these past three years I have been the Secretary.  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92d080310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92d080310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0" name="Google Shape;41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2" name="Google Shape;42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8" name="Google Shape;428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4" name="Google Shape;434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6" name="Google Shape;446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2" name="Google Shape;452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" name="Google Shape;458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4" name="Google Shape;464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0" name="Google Shape;47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6" name="Google Shape;476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2" name="Google Shape;482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92d080310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92d080310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4" name="Google Shape;494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Alegreya"/>
                <a:ea typeface="Alegreya"/>
                <a:cs typeface="Alegreya"/>
                <a:sym typeface="Alegreya"/>
              </a:rPr>
              <a:t>PTA PURPOSES</a:t>
            </a:r>
            <a:endParaRPr sz="1200"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Alegreya"/>
                <a:ea typeface="Alegreya"/>
                <a:cs typeface="Alegreya"/>
                <a:sym typeface="Alegreya"/>
              </a:rPr>
              <a:t>To promote the welfare of children and youth in home, school, places of worship, and throughout the community; </a:t>
            </a:r>
            <a:endParaRPr sz="1200"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Alegreya"/>
                <a:ea typeface="Alegreya"/>
                <a:cs typeface="Alegreya"/>
                <a:sym typeface="Alegreya"/>
              </a:rPr>
              <a:t>To raise the standards of home life</a:t>
            </a:r>
            <a:endParaRPr sz="1200"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Alegreya"/>
                <a:ea typeface="Alegreya"/>
                <a:cs typeface="Alegreya"/>
                <a:sym typeface="Alegreya"/>
              </a:rPr>
              <a:t>To advocate for laws that further the education, physical and mental health, welfare and safety of children and youth;</a:t>
            </a:r>
            <a:endParaRPr sz="1200"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Alegreya"/>
                <a:ea typeface="Alegreya"/>
                <a:cs typeface="Alegreya"/>
                <a:sym typeface="Alegreya"/>
              </a:rPr>
              <a:t>To promote the collaboration and engagement of  families and educators in the education of children and youth;</a:t>
            </a:r>
            <a:endParaRPr sz="1200"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Alegreya"/>
                <a:ea typeface="Alegreya"/>
                <a:cs typeface="Alegreya"/>
                <a:sym typeface="Alegreya"/>
              </a:rPr>
              <a:t>To engage the public in united efforts to secure the physical, mental, emotional, spiritual, and social well-being of all children and youth; and</a:t>
            </a:r>
            <a:endParaRPr sz="1200"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Alegreya"/>
                <a:ea typeface="Alegreya"/>
                <a:cs typeface="Alegreya"/>
                <a:sym typeface="Alegreya"/>
              </a:rPr>
              <a:t>To advocate for fiscal responsibility regarding public tax dollars in public education funding.</a:t>
            </a:r>
            <a:r>
              <a:rPr lang="en" sz="1200" b="1">
                <a:solidFill>
                  <a:srgbClr val="4A86E8"/>
                </a:solidFill>
                <a:latin typeface="Alegreya"/>
                <a:ea typeface="Alegreya"/>
                <a:cs typeface="Alegreya"/>
                <a:sym typeface="Alegreya"/>
              </a:rPr>
              <a:t> </a:t>
            </a:r>
            <a:endParaRPr sz="1200"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42"/>
          <p:cNvSpPr txBox="1">
            <a:spLocks noGrp="1"/>
          </p:cNvSpPr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42"/>
          <p:cNvSpPr txBox="1">
            <a:spLocks noGrp="1"/>
          </p:cNvSpPr>
          <p:nvPr>
            <p:ph type="subTitle" idx="1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13" name="Google Shape;13;p42"/>
          <p:cNvGrpSpPr/>
          <p:nvPr/>
        </p:nvGrpSpPr>
        <p:grpSpPr>
          <a:xfrm rot="-5400000">
            <a:off x="7456019" y="290004"/>
            <a:ext cx="1223732" cy="2152215"/>
            <a:chOff x="4395788" y="4144963"/>
            <a:chExt cx="1058775" cy="1862100"/>
          </a:xfrm>
        </p:grpSpPr>
        <p:sp>
          <p:nvSpPr>
            <p:cNvPr id="14" name="Google Shape;14;p42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42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42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" name="Google Shape;17;p42"/>
          <p:cNvGrpSpPr/>
          <p:nvPr/>
        </p:nvGrpSpPr>
        <p:grpSpPr>
          <a:xfrm rot="-5400000">
            <a:off x="721039" y="2564836"/>
            <a:ext cx="1106346" cy="2548423"/>
            <a:chOff x="3357563" y="850900"/>
            <a:chExt cx="957212" cy="2204900"/>
          </a:xfrm>
        </p:grpSpPr>
        <p:sp>
          <p:nvSpPr>
            <p:cNvPr id="18" name="Google Shape;18;p42"/>
            <p:cNvSpPr/>
            <p:nvPr/>
          </p:nvSpPr>
          <p:spPr>
            <a:xfrm>
              <a:off x="3833813" y="2476500"/>
              <a:ext cx="27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42"/>
            <p:cNvSpPr/>
            <p:nvPr/>
          </p:nvSpPr>
          <p:spPr>
            <a:xfrm>
              <a:off x="3736975" y="24765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42"/>
            <p:cNvSpPr/>
            <p:nvPr/>
          </p:nvSpPr>
          <p:spPr>
            <a:xfrm>
              <a:off x="3357563" y="850900"/>
              <a:ext cx="807900" cy="183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hird">
  <p:cSld name="BLANK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1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51"/>
          <p:cNvSpPr/>
          <p:nvPr/>
        </p:nvSpPr>
        <p:spPr>
          <a:xfrm flipH="1">
            <a:off x="0" y="0"/>
            <a:ext cx="3048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5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52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52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38" name="Google Shape;238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4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1" name="Google Shape;241;p54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2" name="Google Shape;242;p54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243" name="Google Shape;243;p54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4" name="Google Shape;244;p5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▹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￭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⬝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245" name="Google Shape;245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3"/>
          <p:cNvSpPr/>
          <p:nvPr/>
        </p:nvSpPr>
        <p:spPr>
          <a:xfrm>
            <a:off x="2454800" y="0"/>
            <a:ext cx="42345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43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3"/>
          <p:cNvSpPr txBox="1">
            <a:spLocks noGrp="1"/>
          </p:cNvSpPr>
          <p:nvPr>
            <p:ph type="body" idx="1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▹"/>
              <a:defRPr i="1"/>
            </a:lvl1pPr>
            <a:lvl2pPr marL="914400" lvl="1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￭"/>
              <a:defRPr i="1"/>
            </a:lvl2pPr>
            <a:lvl3pPr marL="1371600" lvl="2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⬝"/>
              <a:defRPr i="1"/>
            </a:lvl3pPr>
            <a:lvl4pPr marL="1828800" lvl="3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2286000" lvl="4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2743200" lvl="5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3200400" lvl="6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3657600" lvl="7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4114800" lvl="8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endParaRPr/>
          </a:p>
        </p:txBody>
      </p:sp>
      <p:sp>
        <p:nvSpPr>
          <p:cNvPr id="25" name="Google Shape;25;p43"/>
          <p:cNvSpPr txBox="1"/>
          <p:nvPr/>
        </p:nvSpPr>
        <p:spPr>
          <a:xfrm>
            <a:off x="3593400" y="19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" sz="7200" b="1" i="0" u="none" strike="noStrike" cap="none">
                <a:solidFill>
                  <a:srgbClr val="A5B0FE"/>
                </a:solidFill>
                <a:latin typeface="Work Sans"/>
                <a:ea typeface="Work Sans"/>
                <a:cs typeface="Work Sans"/>
                <a:sym typeface="Work Sans"/>
              </a:rPr>
              <a:t>“</a:t>
            </a:r>
            <a:endParaRPr sz="7200" b="1" i="0" u="none" strike="noStrike" cap="none">
              <a:solidFill>
                <a:srgbClr val="A5B0FE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6" name="Google Shape;26;p43"/>
          <p:cNvSpPr txBox="1">
            <a:spLocks noGrp="1"/>
          </p:cNvSpPr>
          <p:nvPr>
            <p:ph type="sldNum" idx="12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7" name="Google Shape;27;p43"/>
          <p:cNvGrpSpPr/>
          <p:nvPr/>
        </p:nvGrpSpPr>
        <p:grpSpPr>
          <a:xfrm>
            <a:off x="6876950" y="3340125"/>
            <a:ext cx="2267050" cy="1803375"/>
            <a:chOff x="9925050" y="4203700"/>
            <a:chExt cx="2267050" cy="1803375"/>
          </a:xfrm>
        </p:grpSpPr>
        <p:sp>
          <p:nvSpPr>
            <p:cNvPr id="28" name="Google Shape;28;p43"/>
            <p:cNvSpPr/>
            <p:nvPr/>
          </p:nvSpPr>
          <p:spPr>
            <a:xfrm>
              <a:off x="11336338" y="4922838"/>
              <a:ext cx="139800" cy="11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43"/>
            <p:cNvSpPr/>
            <p:nvPr/>
          </p:nvSpPr>
          <p:spPr>
            <a:xfrm>
              <a:off x="11137900" y="4498975"/>
              <a:ext cx="1054200" cy="150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43"/>
            <p:cNvSpPr/>
            <p:nvPr/>
          </p:nvSpPr>
          <p:spPr>
            <a:xfrm>
              <a:off x="9925050" y="4203700"/>
              <a:ext cx="1133400" cy="1073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43"/>
            <p:cNvSpPr/>
            <p:nvPr/>
          </p:nvSpPr>
          <p:spPr>
            <a:xfrm>
              <a:off x="10421938" y="4832350"/>
              <a:ext cx="1398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43"/>
            <p:cNvSpPr/>
            <p:nvPr/>
          </p:nvSpPr>
          <p:spPr>
            <a:xfrm>
              <a:off x="10421938" y="4875213"/>
              <a:ext cx="1398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43"/>
            <p:cNvSpPr/>
            <p:nvPr/>
          </p:nvSpPr>
          <p:spPr>
            <a:xfrm>
              <a:off x="10442575" y="4913313"/>
              <a:ext cx="96900" cy="2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43"/>
            <p:cNvSpPr/>
            <p:nvPr/>
          </p:nvSpPr>
          <p:spPr>
            <a:xfrm>
              <a:off x="10480675" y="4333875"/>
              <a:ext cx="22200" cy="9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43"/>
            <p:cNvSpPr/>
            <p:nvPr/>
          </p:nvSpPr>
          <p:spPr>
            <a:xfrm>
              <a:off x="10679113" y="4602163"/>
              <a:ext cx="747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43"/>
            <p:cNvSpPr/>
            <p:nvPr/>
          </p:nvSpPr>
          <p:spPr>
            <a:xfrm>
              <a:off x="10229850" y="4602163"/>
              <a:ext cx="747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43"/>
            <p:cNvSpPr/>
            <p:nvPr/>
          </p:nvSpPr>
          <p:spPr>
            <a:xfrm>
              <a:off x="10282238" y="4402138"/>
              <a:ext cx="810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43"/>
            <p:cNvSpPr/>
            <p:nvPr/>
          </p:nvSpPr>
          <p:spPr>
            <a:xfrm>
              <a:off x="10620375" y="4402138"/>
              <a:ext cx="795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43"/>
            <p:cNvSpPr/>
            <p:nvPr/>
          </p:nvSpPr>
          <p:spPr>
            <a:xfrm>
              <a:off x="10347325" y="4478338"/>
              <a:ext cx="288900" cy="331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40;p43"/>
          <p:cNvGrpSpPr/>
          <p:nvPr/>
        </p:nvGrpSpPr>
        <p:grpSpPr>
          <a:xfrm>
            <a:off x="0" y="0"/>
            <a:ext cx="2266938" cy="1754200"/>
            <a:chOff x="9598025" y="882650"/>
            <a:chExt cx="2266938" cy="1754200"/>
          </a:xfrm>
        </p:grpSpPr>
        <p:sp>
          <p:nvSpPr>
            <p:cNvPr id="41" name="Google Shape;41;p43"/>
            <p:cNvSpPr/>
            <p:nvPr/>
          </p:nvSpPr>
          <p:spPr>
            <a:xfrm>
              <a:off x="10239375" y="1881188"/>
              <a:ext cx="139800" cy="9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6153" y="28235"/>
                  </a:moveTo>
                  <a:cubicBezTo>
                    <a:pt x="50769" y="28235"/>
                    <a:pt x="50769" y="28235"/>
                    <a:pt x="50769" y="28235"/>
                  </a:cubicBezTo>
                  <a:cubicBezTo>
                    <a:pt x="110769" y="91764"/>
                    <a:pt x="110769" y="91764"/>
                    <a:pt x="110769" y="91764"/>
                  </a:cubicBezTo>
                  <a:cubicBezTo>
                    <a:pt x="115384" y="91764"/>
                    <a:pt x="120000" y="105882"/>
                    <a:pt x="115384" y="112941"/>
                  </a:cubicBezTo>
                  <a:cubicBezTo>
                    <a:pt x="110769" y="120000"/>
                    <a:pt x="106153" y="120000"/>
                    <a:pt x="101538" y="120000"/>
                  </a:cubicBezTo>
                  <a:cubicBezTo>
                    <a:pt x="4615" y="28235"/>
                    <a:pt x="4615" y="28235"/>
                    <a:pt x="4615" y="28235"/>
                  </a:cubicBezTo>
                  <a:cubicBezTo>
                    <a:pt x="4615" y="28235"/>
                    <a:pt x="0" y="14117"/>
                    <a:pt x="0" y="7058"/>
                  </a:cubicBezTo>
                  <a:cubicBezTo>
                    <a:pt x="4615" y="0"/>
                    <a:pt x="9230" y="0"/>
                    <a:pt x="13846" y="0"/>
                  </a:cubicBezTo>
                  <a:cubicBezTo>
                    <a:pt x="106153" y="0"/>
                    <a:pt x="106153" y="0"/>
                    <a:pt x="106153" y="0"/>
                  </a:cubicBezTo>
                  <a:cubicBezTo>
                    <a:pt x="110769" y="0"/>
                    <a:pt x="115384" y="7058"/>
                    <a:pt x="115384" y="14117"/>
                  </a:cubicBezTo>
                  <a:cubicBezTo>
                    <a:pt x="115384" y="21176"/>
                    <a:pt x="110769" y="28235"/>
                    <a:pt x="106153" y="28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3"/>
            <p:cNvSpPr/>
            <p:nvPr/>
          </p:nvSpPr>
          <p:spPr>
            <a:xfrm>
              <a:off x="9598025" y="882650"/>
              <a:ext cx="995400" cy="154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354" y="70000"/>
                  </a:moveTo>
                  <a:cubicBezTo>
                    <a:pt x="119354" y="69583"/>
                    <a:pt x="120000" y="69166"/>
                    <a:pt x="119354" y="69166"/>
                  </a:cubicBezTo>
                  <a:cubicBezTo>
                    <a:pt x="119354" y="68750"/>
                    <a:pt x="119354" y="68333"/>
                    <a:pt x="118709" y="68333"/>
                  </a:cubicBezTo>
                  <a:cubicBezTo>
                    <a:pt x="107096" y="65833"/>
                    <a:pt x="107096" y="65833"/>
                    <a:pt x="107096" y="65833"/>
                  </a:cubicBezTo>
                  <a:cubicBezTo>
                    <a:pt x="109677" y="60833"/>
                    <a:pt x="109677" y="60833"/>
                    <a:pt x="109677" y="60833"/>
                  </a:cubicBezTo>
                  <a:cubicBezTo>
                    <a:pt x="110322" y="60833"/>
                    <a:pt x="110322" y="60416"/>
                    <a:pt x="109677" y="60416"/>
                  </a:cubicBezTo>
                  <a:cubicBezTo>
                    <a:pt x="109677" y="60000"/>
                    <a:pt x="109032" y="60000"/>
                    <a:pt x="109032" y="59583"/>
                  </a:cubicBezTo>
                  <a:cubicBezTo>
                    <a:pt x="81290" y="55416"/>
                    <a:pt x="81290" y="55416"/>
                    <a:pt x="81290" y="55416"/>
                  </a:cubicBezTo>
                  <a:cubicBezTo>
                    <a:pt x="101935" y="48333"/>
                    <a:pt x="101935" y="48333"/>
                    <a:pt x="101935" y="48333"/>
                  </a:cubicBezTo>
                  <a:cubicBezTo>
                    <a:pt x="101935" y="48333"/>
                    <a:pt x="102580" y="47916"/>
                    <a:pt x="102580" y="47500"/>
                  </a:cubicBezTo>
                  <a:cubicBezTo>
                    <a:pt x="102580" y="47500"/>
                    <a:pt x="103225" y="43333"/>
                    <a:pt x="98064" y="39166"/>
                  </a:cubicBezTo>
                  <a:cubicBezTo>
                    <a:pt x="92903" y="35833"/>
                    <a:pt x="85161" y="33750"/>
                    <a:pt x="73548" y="33750"/>
                  </a:cubicBezTo>
                  <a:cubicBezTo>
                    <a:pt x="73548" y="25416"/>
                    <a:pt x="73548" y="25416"/>
                    <a:pt x="73548" y="25416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96129" y="0"/>
                    <a:pt x="96129" y="0"/>
                    <a:pt x="96129" y="0"/>
                  </a:cubicBezTo>
                  <a:cubicBezTo>
                    <a:pt x="70967" y="24166"/>
                    <a:pt x="70967" y="24166"/>
                    <a:pt x="70967" y="24166"/>
                  </a:cubicBezTo>
                  <a:cubicBezTo>
                    <a:pt x="70322" y="24583"/>
                    <a:pt x="70322" y="24583"/>
                    <a:pt x="70322" y="25000"/>
                  </a:cubicBezTo>
                  <a:cubicBezTo>
                    <a:pt x="70322" y="34583"/>
                    <a:pt x="70322" y="34583"/>
                    <a:pt x="70322" y="34583"/>
                  </a:cubicBezTo>
                  <a:cubicBezTo>
                    <a:pt x="70322" y="35416"/>
                    <a:pt x="70967" y="35833"/>
                    <a:pt x="72258" y="35833"/>
                  </a:cubicBezTo>
                  <a:cubicBezTo>
                    <a:pt x="83225" y="35833"/>
                    <a:pt x="90967" y="37500"/>
                    <a:pt x="95483" y="40416"/>
                  </a:cubicBezTo>
                  <a:cubicBezTo>
                    <a:pt x="99354" y="42916"/>
                    <a:pt x="99354" y="45833"/>
                    <a:pt x="99354" y="47083"/>
                  </a:cubicBezTo>
                  <a:cubicBezTo>
                    <a:pt x="76129" y="54583"/>
                    <a:pt x="76129" y="54583"/>
                    <a:pt x="76129" y="54583"/>
                  </a:cubicBezTo>
                  <a:cubicBezTo>
                    <a:pt x="76129" y="55000"/>
                    <a:pt x="75483" y="55416"/>
                    <a:pt x="75483" y="55833"/>
                  </a:cubicBezTo>
                  <a:cubicBezTo>
                    <a:pt x="75483" y="56250"/>
                    <a:pt x="76129" y="56250"/>
                    <a:pt x="76774" y="56666"/>
                  </a:cubicBezTo>
                  <a:cubicBezTo>
                    <a:pt x="106451" y="61250"/>
                    <a:pt x="106451" y="61250"/>
                    <a:pt x="106451" y="61250"/>
                  </a:cubicBezTo>
                  <a:cubicBezTo>
                    <a:pt x="103870" y="66250"/>
                    <a:pt x="103870" y="66250"/>
                    <a:pt x="103870" y="66250"/>
                  </a:cubicBezTo>
                  <a:cubicBezTo>
                    <a:pt x="103870" y="66666"/>
                    <a:pt x="103870" y="66666"/>
                    <a:pt x="103870" y="67083"/>
                  </a:cubicBezTo>
                  <a:cubicBezTo>
                    <a:pt x="104516" y="67500"/>
                    <a:pt x="104516" y="67500"/>
                    <a:pt x="105161" y="67500"/>
                  </a:cubicBezTo>
                  <a:cubicBezTo>
                    <a:pt x="115483" y="70000"/>
                    <a:pt x="115483" y="70000"/>
                    <a:pt x="115483" y="70000"/>
                  </a:cubicBezTo>
                  <a:cubicBezTo>
                    <a:pt x="101935" y="81666"/>
                    <a:pt x="101935" y="81666"/>
                    <a:pt x="101935" y="81666"/>
                  </a:cubicBezTo>
                  <a:cubicBezTo>
                    <a:pt x="101935" y="82083"/>
                    <a:pt x="101935" y="82083"/>
                    <a:pt x="101935" y="82500"/>
                  </a:cubicBezTo>
                  <a:cubicBezTo>
                    <a:pt x="101935" y="96666"/>
                    <a:pt x="97419" y="102083"/>
                    <a:pt x="97419" y="102083"/>
                  </a:cubicBezTo>
                  <a:cubicBezTo>
                    <a:pt x="96774" y="102500"/>
                    <a:pt x="96774" y="102916"/>
                    <a:pt x="96774" y="102916"/>
                  </a:cubicBezTo>
                  <a:cubicBezTo>
                    <a:pt x="97419" y="103333"/>
                    <a:pt x="97419" y="103333"/>
                    <a:pt x="98064" y="103750"/>
                  </a:cubicBezTo>
                  <a:cubicBezTo>
                    <a:pt x="111612" y="105833"/>
                    <a:pt x="113548" y="112916"/>
                    <a:pt x="114193" y="116666"/>
                  </a:cubicBezTo>
                  <a:cubicBezTo>
                    <a:pt x="105806" y="112083"/>
                    <a:pt x="101935" y="112083"/>
                    <a:pt x="89677" y="111666"/>
                  </a:cubicBezTo>
                  <a:cubicBezTo>
                    <a:pt x="82580" y="111666"/>
                    <a:pt x="73548" y="111666"/>
                    <a:pt x="60000" y="110833"/>
                  </a:cubicBezTo>
                  <a:cubicBezTo>
                    <a:pt x="40000" y="109166"/>
                    <a:pt x="25806" y="104166"/>
                    <a:pt x="18709" y="95833"/>
                  </a:cubicBezTo>
                  <a:cubicBezTo>
                    <a:pt x="13548" y="89583"/>
                    <a:pt x="14193" y="83333"/>
                    <a:pt x="14193" y="83333"/>
                  </a:cubicBezTo>
                  <a:cubicBezTo>
                    <a:pt x="14193" y="83333"/>
                    <a:pt x="14193" y="83333"/>
                    <a:pt x="14193" y="83333"/>
                  </a:cubicBezTo>
                  <a:cubicBezTo>
                    <a:pt x="14193" y="83333"/>
                    <a:pt x="14193" y="78333"/>
                    <a:pt x="14193" y="69583"/>
                  </a:cubicBezTo>
                  <a:cubicBezTo>
                    <a:pt x="14193" y="53750"/>
                    <a:pt x="26451" y="49166"/>
                    <a:pt x="27096" y="49166"/>
                  </a:cubicBezTo>
                  <a:cubicBezTo>
                    <a:pt x="27096" y="49166"/>
                    <a:pt x="27741" y="48750"/>
                    <a:pt x="27741" y="48333"/>
                  </a:cubicBezTo>
                  <a:cubicBezTo>
                    <a:pt x="27741" y="32500"/>
                    <a:pt x="27741" y="32500"/>
                    <a:pt x="27741" y="32500"/>
                  </a:cubicBezTo>
                  <a:cubicBezTo>
                    <a:pt x="27741" y="32083"/>
                    <a:pt x="27741" y="32083"/>
                    <a:pt x="27096" y="31666"/>
                  </a:cubicBezTo>
                  <a:cubicBezTo>
                    <a:pt x="21935" y="28333"/>
                    <a:pt x="21935" y="28333"/>
                    <a:pt x="21935" y="28333"/>
                  </a:cubicBezTo>
                  <a:cubicBezTo>
                    <a:pt x="10322" y="20833"/>
                    <a:pt x="3225" y="10833"/>
                    <a:pt x="32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5" y="11250"/>
                    <a:pt x="7096" y="21666"/>
                    <a:pt x="19354" y="29583"/>
                  </a:cubicBezTo>
                  <a:cubicBezTo>
                    <a:pt x="24516" y="32916"/>
                    <a:pt x="24516" y="32916"/>
                    <a:pt x="24516" y="32916"/>
                  </a:cubicBezTo>
                  <a:cubicBezTo>
                    <a:pt x="24516" y="47916"/>
                    <a:pt x="24516" y="47916"/>
                    <a:pt x="24516" y="47916"/>
                  </a:cubicBezTo>
                  <a:cubicBezTo>
                    <a:pt x="21290" y="49166"/>
                    <a:pt x="10967" y="54583"/>
                    <a:pt x="10967" y="69583"/>
                  </a:cubicBezTo>
                  <a:cubicBezTo>
                    <a:pt x="10967" y="77916"/>
                    <a:pt x="10967" y="82916"/>
                    <a:pt x="10967" y="83333"/>
                  </a:cubicBezTo>
                  <a:cubicBezTo>
                    <a:pt x="10967" y="84583"/>
                    <a:pt x="9677" y="109166"/>
                    <a:pt x="60000" y="112500"/>
                  </a:cubicBezTo>
                  <a:cubicBezTo>
                    <a:pt x="73548" y="113333"/>
                    <a:pt x="82580" y="113750"/>
                    <a:pt x="89677" y="113750"/>
                  </a:cubicBezTo>
                  <a:cubicBezTo>
                    <a:pt x="103225" y="114166"/>
                    <a:pt x="105161" y="114166"/>
                    <a:pt x="114193" y="119583"/>
                  </a:cubicBezTo>
                  <a:cubicBezTo>
                    <a:pt x="114838" y="119583"/>
                    <a:pt x="115483" y="120000"/>
                    <a:pt x="116129" y="119583"/>
                  </a:cubicBezTo>
                  <a:cubicBezTo>
                    <a:pt x="116774" y="119583"/>
                    <a:pt x="116774" y="119166"/>
                    <a:pt x="116774" y="118750"/>
                  </a:cubicBezTo>
                  <a:cubicBezTo>
                    <a:pt x="116774" y="118750"/>
                    <a:pt x="118709" y="105833"/>
                    <a:pt x="100645" y="102083"/>
                  </a:cubicBezTo>
                  <a:cubicBezTo>
                    <a:pt x="101935" y="99583"/>
                    <a:pt x="104516" y="93750"/>
                    <a:pt x="105161" y="82500"/>
                  </a:cubicBezTo>
                  <a:lnTo>
                    <a:pt x="119354" y="7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3"/>
            <p:cNvSpPr/>
            <p:nvPr/>
          </p:nvSpPr>
          <p:spPr>
            <a:xfrm>
              <a:off x="10672763" y="1581150"/>
              <a:ext cx="1192200" cy="10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730" y="120000"/>
                  </a:moveTo>
                  <a:cubicBezTo>
                    <a:pt x="26905" y="120000"/>
                    <a:pt x="0" y="95025"/>
                    <a:pt x="0" y="64568"/>
                  </a:cubicBezTo>
                  <a:cubicBezTo>
                    <a:pt x="0" y="49949"/>
                    <a:pt x="5919" y="35939"/>
                    <a:pt x="17219" y="25583"/>
                  </a:cubicBezTo>
                  <a:cubicBezTo>
                    <a:pt x="2152" y="2436"/>
                    <a:pt x="2152" y="2436"/>
                    <a:pt x="2152" y="2436"/>
                  </a:cubicBezTo>
                  <a:cubicBezTo>
                    <a:pt x="1614" y="1827"/>
                    <a:pt x="1614" y="1218"/>
                    <a:pt x="2152" y="609"/>
                  </a:cubicBezTo>
                  <a:cubicBezTo>
                    <a:pt x="2152" y="609"/>
                    <a:pt x="2690" y="0"/>
                    <a:pt x="2690" y="0"/>
                  </a:cubicBezTo>
                  <a:cubicBezTo>
                    <a:pt x="3228" y="0"/>
                    <a:pt x="3228" y="0"/>
                    <a:pt x="3228" y="0"/>
                  </a:cubicBezTo>
                  <a:cubicBezTo>
                    <a:pt x="39282" y="12182"/>
                    <a:pt x="39282" y="12182"/>
                    <a:pt x="39282" y="12182"/>
                  </a:cubicBezTo>
                  <a:cubicBezTo>
                    <a:pt x="45739" y="9746"/>
                    <a:pt x="52735" y="9137"/>
                    <a:pt x="59730" y="9137"/>
                  </a:cubicBezTo>
                  <a:cubicBezTo>
                    <a:pt x="93094" y="9137"/>
                    <a:pt x="119999" y="34111"/>
                    <a:pt x="119999" y="64568"/>
                  </a:cubicBezTo>
                  <a:cubicBezTo>
                    <a:pt x="119999" y="95025"/>
                    <a:pt x="93094" y="120000"/>
                    <a:pt x="59730" y="120000"/>
                  </a:cubicBezTo>
                  <a:close/>
                  <a:moveTo>
                    <a:pt x="59730" y="11573"/>
                  </a:moveTo>
                  <a:cubicBezTo>
                    <a:pt x="52735" y="11573"/>
                    <a:pt x="46278" y="12791"/>
                    <a:pt x="39820" y="15228"/>
                  </a:cubicBezTo>
                  <a:cubicBezTo>
                    <a:pt x="39282" y="15228"/>
                    <a:pt x="39282" y="15228"/>
                    <a:pt x="38744" y="15228"/>
                  </a:cubicBezTo>
                  <a:cubicBezTo>
                    <a:pt x="6457" y="4263"/>
                    <a:pt x="6457" y="4263"/>
                    <a:pt x="6457" y="4263"/>
                  </a:cubicBezTo>
                  <a:cubicBezTo>
                    <a:pt x="19910" y="24974"/>
                    <a:pt x="19910" y="24974"/>
                    <a:pt x="19910" y="24974"/>
                  </a:cubicBezTo>
                  <a:cubicBezTo>
                    <a:pt x="19910" y="25583"/>
                    <a:pt x="19910" y="26192"/>
                    <a:pt x="19372" y="26802"/>
                  </a:cubicBezTo>
                  <a:cubicBezTo>
                    <a:pt x="8609" y="37157"/>
                    <a:pt x="2152" y="50558"/>
                    <a:pt x="2152" y="64568"/>
                  </a:cubicBezTo>
                  <a:cubicBezTo>
                    <a:pt x="2152" y="93807"/>
                    <a:pt x="27982" y="117563"/>
                    <a:pt x="59730" y="117563"/>
                  </a:cubicBezTo>
                  <a:cubicBezTo>
                    <a:pt x="91479" y="117563"/>
                    <a:pt x="117309" y="93807"/>
                    <a:pt x="117309" y="64568"/>
                  </a:cubicBezTo>
                  <a:cubicBezTo>
                    <a:pt x="117309" y="35329"/>
                    <a:pt x="91479" y="11573"/>
                    <a:pt x="59730" y="115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43"/>
            <p:cNvSpPr/>
            <p:nvPr/>
          </p:nvSpPr>
          <p:spPr>
            <a:xfrm>
              <a:off x="10914063" y="1881188"/>
              <a:ext cx="679500" cy="53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2598" y="86060"/>
                  </a:moveTo>
                  <a:cubicBezTo>
                    <a:pt x="90708" y="84848"/>
                    <a:pt x="87874" y="84848"/>
                    <a:pt x="85984" y="86060"/>
                  </a:cubicBezTo>
                  <a:cubicBezTo>
                    <a:pt x="79370" y="76363"/>
                    <a:pt x="79370" y="76363"/>
                    <a:pt x="79370" y="76363"/>
                  </a:cubicBezTo>
                  <a:cubicBezTo>
                    <a:pt x="80314" y="73939"/>
                    <a:pt x="82204" y="71515"/>
                    <a:pt x="83149" y="69090"/>
                  </a:cubicBezTo>
                  <a:cubicBezTo>
                    <a:pt x="85039" y="64242"/>
                    <a:pt x="85984" y="59393"/>
                    <a:pt x="85039" y="54545"/>
                  </a:cubicBezTo>
                  <a:cubicBezTo>
                    <a:pt x="104881" y="47272"/>
                    <a:pt x="104881" y="47272"/>
                    <a:pt x="104881" y="47272"/>
                  </a:cubicBezTo>
                  <a:cubicBezTo>
                    <a:pt x="105826" y="48484"/>
                    <a:pt x="106771" y="49696"/>
                    <a:pt x="107716" y="50909"/>
                  </a:cubicBezTo>
                  <a:cubicBezTo>
                    <a:pt x="111496" y="53333"/>
                    <a:pt x="116220" y="50909"/>
                    <a:pt x="118110" y="46060"/>
                  </a:cubicBezTo>
                  <a:cubicBezTo>
                    <a:pt x="120000" y="41212"/>
                    <a:pt x="119055" y="35151"/>
                    <a:pt x="115275" y="32727"/>
                  </a:cubicBezTo>
                  <a:cubicBezTo>
                    <a:pt x="111496" y="30303"/>
                    <a:pt x="106771" y="31515"/>
                    <a:pt x="104881" y="36363"/>
                  </a:cubicBezTo>
                  <a:cubicBezTo>
                    <a:pt x="103937" y="38787"/>
                    <a:pt x="103937" y="40000"/>
                    <a:pt x="103937" y="41212"/>
                  </a:cubicBezTo>
                  <a:cubicBezTo>
                    <a:pt x="84094" y="49696"/>
                    <a:pt x="84094" y="49696"/>
                    <a:pt x="84094" y="49696"/>
                  </a:cubicBezTo>
                  <a:cubicBezTo>
                    <a:pt x="82204" y="44848"/>
                    <a:pt x="79370" y="41212"/>
                    <a:pt x="76535" y="38787"/>
                  </a:cubicBezTo>
                  <a:cubicBezTo>
                    <a:pt x="70866" y="35151"/>
                    <a:pt x="64251" y="36363"/>
                    <a:pt x="58582" y="40000"/>
                  </a:cubicBezTo>
                  <a:cubicBezTo>
                    <a:pt x="44409" y="16969"/>
                    <a:pt x="44409" y="16969"/>
                    <a:pt x="44409" y="16969"/>
                  </a:cubicBezTo>
                  <a:cubicBezTo>
                    <a:pt x="45354" y="16969"/>
                    <a:pt x="45354" y="16969"/>
                    <a:pt x="45354" y="15757"/>
                  </a:cubicBezTo>
                  <a:cubicBezTo>
                    <a:pt x="47244" y="10909"/>
                    <a:pt x="46299" y="4848"/>
                    <a:pt x="42519" y="2424"/>
                  </a:cubicBezTo>
                  <a:cubicBezTo>
                    <a:pt x="37795" y="0"/>
                    <a:pt x="33070" y="1212"/>
                    <a:pt x="31181" y="6060"/>
                  </a:cubicBezTo>
                  <a:cubicBezTo>
                    <a:pt x="29291" y="10909"/>
                    <a:pt x="31181" y="18181"/>
                    <a:pt x="34960" y="20606"/>
                  </a:cubicBezTo>
                  <a:cubicBezTo>
                    <a:pt x="36850" y="21818"/>
                    <a:pt x="38740" y="21818"/>
                    <a:pt x="41574" y="20606"/>
                  </a:cubicBezTo>
                  <a:cubicBezTo>
                    <a:pt x="55748" y="43636"/>
                    <a:pt x="55748" y="43636"/>
                    <a:pt x="55748" y="43636"/>
                  </a:cubicBezTo>
                  <a:cubicBezTo>
                    <a:pt x="54803" y="44848"/>
                    <a:pt x="53858" y="46060"/>
                    <a:pt x="52913" y="48484"/>
                  </a:cubicBezTo>
                  <a:cubicBezTo>
                    <a:pt x="51023" y="53333"/>
                    <a:pt x="50078" y="58181"/>
                    <a:pt x="51023" y="63030"/>
                  </a:cubicBezTo>
                  <a:cubicBezTo>
                    <a:pt x="16062" y="76363"/>
                    <a:pt x="16062" y="76363"/>
                    <a:pt x="16062" y="76363"/>
                  </a:cubicBezTo>
                  <a:cubicBezTo>
                    <a:pt x="15118" y="75151"/>
                    <a:pt x="14173" y="73939"/>
                    <a:pt x="13228" y="72727"/>
                  </a:cubicBezTo>
                  <a:cubicBezTo>
                    <a:pt x="9448" y="70303"/>
                    <a:pt x="4724" y="72727"/>
                    <a:pt x="1889" y="77575"/>
                  </a:cubicBezTo>
                  <a:cubicBezTo>
                    <a:pt x="0" y="82424"/>
                    <a:pt x="1889" y="88484"/>
                    <a:pt x="5669" y="90909"/>
                  </a:cubicBezTo>
                  <a:cubicBezTo>
                    <a:pt x="9448" y="93333"/>
                    <a:pt x="14173" y="92121"/>
                    <a:pt x="16062" y="87272"/>
                  </a:cubicBezTo>
                  <a:cubicBezTo>
                    <a:pt x="17007" y="84848"/>
                    <a:pt x="17007" y="83636"/>
                    <a:pt x="17007" y="82424"/>
                  </a:cubicBezTo>
                  <a:cubicBezTo>
                    <a:pt x="51968" y="67878"/>
                    <a:pt x="51968" y="67878"/>
                    <a:pt x="51968" y="67878"/>
                  </a:cubicBezTo>
                  <a:cubicBezTo>
                    <a:pt x="53858" y="71515"/>
                    <a:pt x="55748" y="75151"/>
                    <a:pt x="57637" y="76363"/>
                  </a:cubicBezTo>
                  <a:cubicBezTo>
                    <a:pt x="49133" y="98181"/>
                    <a:pt x="49133" y="98181"/>
                    <a:pt x="49133" y="98181"/>
                  </a:cubicBezTo>
                  <a:cubicBezTo>
                    <a:pt x="46299" y="96969"/>
                    <a:pt x="42519" y="99393"/>
                    <a:pt x="40629" y="103030"/>
                  </a:cubicBezTo>
                  <a:cubicBezTo>
                    <a:pt x="38740" y="107878"/>
                    <a:pt x="39685" y="113939"/>
                    <a:pt x="44409" y="117575"/>
                  </a:cubicBezTo>
                  <a:cubicBezTo>
                    <a:pt x="48188" y="119999"/>
                    <a:pt x="52913" y="117575"/>
                    <a:pt x="54803" y="112727"/>
                  </a:cubicBezTo>
                  <a:cubicBezTo>
                    <a:pt x="56692" y="109090"/>
                    <a:pt x="55748" y="104242"/>
                    <a:pt x="52913" y="100606"/>
                  </a:cubicBezTo>
                  <a:cubicBezTo>
                    <a:pt x="62362" y="80000"/>
                    <a:pt x="62362" y="80000"/>
                    <a:pt x="62362" y="80000"/>
                  </a:cubicBezTo>
                  <a:cubicBezTo>
                    <a:pt x="66141" y="81212"/>
                    <a:pt x="70866" y="81212"/>
                    <a:pt x="75590" y="78787"/>
                  </a:cubicBezTo>
                  <a:cubicBezTo>
                    <a:pt x="82204" y="89696"/>
                    <a:pt x="82204" y="89696"/>
                    <a:pt x="82204" y="89696"/>
                  </a:cubicBezTo>
                  <a:cubicBezTo>
                    <a:pt x="82204" y="89696"/>
                    <a:pt x="82204" y="90909"/>
                    <a:pt x="82204" y="90909"/>
                  </a:cubicBezTo>
                  <a:cubicBezTo>
                    <a:pt x="80314" y="95757"/>
                    <a:pt x="82204" y="101818"/>
                    <a:pt x="85984" y="104242"/>
                  </a:cubicBezTo>
                  <a:cubicBezTo>
                    <a:pt x="89763" y="106666"/>
                    <a:pt x="94488" y="105454"/>
                    <a:pt x="96377" y="99393"/>
                  </a:cubicBezTo>
                  <a:cubicBezTo>
                    <a:pt x="98267" y="94545"/>
                    <a:pt x="96377" y="88484"/>
                    <a:pt x="92598" y="86060"/>
                  </a:cubicBezTo>
                  <a:close/>
                  <a:moveTo>
                    <a:pt x="36850" y="15757"/>
                  </a:moveTo>
                  <a:cubicBezTo>
                    <a:pt x="34960" y="14545"/>
                    <a:pt x="34015" y="10909"/>
                    <a:pt x="34960" y="9696"/>
                  </a:cubicBezTo>
                  <a:cubicBezTo>
                    <a:pt x="35905" y="7272"/>
                    <a:pt x="38740" y="6060"/>
                    <a:pt x="39685" y="7272"/>
                  </a:cubicBezTo>
                  <a:cubicBezTo>
                    <a:pt x="41574" y="8484"/>
                    <a:pt x="42519" y="10909"/>
                    <a:pt x="41574" y="13333"/>
                  </a:cubicBezTo>
                  <a:cubicBezTo>
                    <a:pt x="40629" y="15757"/>
                    <a:pt x="38740" y="15757"/>
                    <a:pt x="36850" y="15757"/>
                  </a:cubicBezTo>
                  <a:close/>
                  <a:moveTo>
                    <a:pt x="113385" y="37575"/>
                  </a:moveTo>
                  <a:cubicBezTo>
                    <a:pt x="114330" y="38787"/>
                    <a:pt x="115275" y="41212"/>
                    <a:pt x="114330" y="43636"/>
                  </a:cubicBezTo>
                  <a:cubicBezTo>
                    <a:pt x="113385" y="46060"/>
                    <a:pt x="111496" y="47272"/>
                    <a:pt x="109606" y="46060"/>
                  </a:cubicBezTo>
                  <a:cubicBezTo>
                    <a:pt x="107716" y="44848"/>
                    <a:pt x="107716" y="41212"/>
                    <a:pt x="108661" y="40000"/>
                  </a:cubicBezTo>
                  <a:cubicBezTo>
                    <a:pt x="109606" y="37575"/>
                    <a:pt x="111496" y="36363"/>
                    <a:pt x="113385" y="37575"/>
                  </a:cubicBezTo>
                  <a:close/>
                  <a:moveTo>
                    <a:pt x="7559" y="86060"/>
                  </a:moveTo>
                  <a:cubicBezTo>
                    <a:pt x="5669" y="84848"/>
                    <a:pt x="5669" y="82424"/>
                    <a:pt x="6614" y="80000"/>
                  </a:cubicBezTo>
                  <a:cubicBezTo>
                    <a:pt x="6614" y="77575"/>
                    <a:pt x="9448" y="76363"/>
                    <a:pt x="10393" y="77575"/>
                  </a:cubicBezTo>
                  <a:cubicBezTo>
                    <a:pt x="12283" y="78787"/>
                    <a:pt x="13228" y="82424"/>
                    <a:pt x="12283" y="83636"/>
                  </a:cubicBezTo>
                  <a:cubicBezTo>
                    <a:pt x="11338" y="86060"/>
                    <a:pt x="9448" y="87272"/>
                    <a:pt x="7559" y="86060"/>
                  </a:cubicBezTo>
                  <a:close/>
                  <a:moveTo>
                    <a:pt x="51023" y="110303"/>
                  </a:moveTo>
                  <a:cubicBezTo>
                    <a:pt x="50078" y="112727"/>
                    <a:pt x="48188" y="112727"/>
                    <a:pt x="46299" y="111515"/>
                  </a:cubicBezTo>
                  <a:cubicBezTo>
                    <a:pt x="44409" y="110303"/>
                    <a:pt x="43464" y="107878"/>
                    <a:pt x="44409" y="105454"/>
                  </a:cubicBezTo>
                  <a:cubicBezTo>
                    <a:pt x="45354" y="104242"/>
                    <a:pt x="47244" y="103030"/>
                    <a:pt x="49133" y="104242"/>
                  </a:cubicBezTo>
                  <a:cubicBezTo>
                    <a:pt x="51023" y="105454"/>
                    <a:pt x="51968" y="107878"/>
                    <a:pt x="51023" y="110303"/>
                  </a:cubicBezTo>
                  <a:close/>
                  <a:moveTo>
                    <a:pt x="62362" y="73939"/>
                  </a:moveTo>
                  <a:cubicBezTo>
                    <a:pt x="55748" y="69090"/>
                    <a:pt x="52913" y="59393"/>
                    <a:pt x="56692" y="50909"/>
                  </a:cubicBezTo>
                  <a:cubicBezTo>
                    <a:pt x="59527" y="42424"/>
                    <a:pt x="68031" y="40000"/>
                    <a:pt x="73700" y="43636"/>
                  </a:cubicBezTo>
                  <a:cubicBezTo>
                    <a:pt x="80314" y="48484"/>
                    <a:pt x="83149" y="58181"/>
                    <a:pt x="79370" y="66666"/>
                  </a:cubicBezTo>
                  <a:cubicBezTo>
                    <a:pt x="75590" y="75151"/>
                    <a:pt x="68031" y="77575"/>
                    <a:pt x="62362" y="73939"/>
                  </a:cubicBezTo>
                  <a:close/>
                  <a:moveTo>
                    <a:pt x="87874" y="99393"/>
                  </a:moveTo>
                  <a:cubicBezTo>
                    <a:pt x="85984" y="98181"/>
                    <a:pt x="85039" y="95757"/>
                    <a:pt x="85984" y="93333"/>
                  </a:cubicBezTo>
                  <a:cubicBezTo>
                    <a:pt x="86929" y="90909"/>
                    <a:pt x="88818" y="89696"/>
                    <a:pt x="90708" y="90909"/>
                  </a:cubicBezTo>
                  <a:cubicBezTo>
                    <a:pt x="92598" y="92121"/>
                    <a:pt x="93543" y="94545"/>
                    <a:pt x="92598" y="96969"/>
                  </a:cubicBezTo>
                  <a:cubicBezTo>
                    <a:pt x="91653" y="99393"/>
                    <a:pt x="89763" y="100606"/>
                    <a:pt x="87874" y="993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4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44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44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4"/>
          <p:cNvSpPr txBox="1">
            <a:spLocks noGrp="1"/>
          </p:cNvSpPr>
          <p:nvPr>
            <p:ph type="body" idx="1"/>
          </p:nvPr>
        </p:nvSpPr>
        <p:spPr>
          <a:xfrm>
            <a:off x="457200" y="1661575"/>
            <a:ext cx="1656300" cy="30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0" name="Google Shape;50;p44"/>
          <p:cNvSpPr txBox="1">
            <a:spLocks noGrp="1"/>
          </p:cNvSpPr>
          <p:nvPr>
            <p:ph type="body" idx="2"/>
          </p:nvPr>
        </p:nvSpPr>
        <p:spPr>
          <a:xfrm>
            <a:off x="2198350" y="1661575"/>
            <a:ext cx="1656300" cy="30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3"/>
          </p:nvPr>
        </p:nvSpPr>
        <p:spPr>
          <a:xfrm>
            <a:off x="3939500" y="1661575"/>
            <a:ext cx="1656300" cy="30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3" name="Google Shape;53;p44"/>
          <p:cNvGrpSpPr/>
          <p:nvPr/>
        </p:nvGrpSpPr>
        <p:grpSpPr>
          <a:xfrm>
            <a:off x="6405913" y="-12"/>
            <a:ext cx="2347900" cy="2270150"/>
            <a:chOff x="6545263" y="855663"/>
            <a:chExt cx="2347900" cy="2270150"/>
          </a:xfrm>
        </p:grpSpPr>
        <p:sp>
          <p:nvSpPr>
            <p:cNvPr id="54" name="Google Shape;54;p44"/>
            <p:cNvSpPr/>
            <p:nvPr/>
          </p:nvSpPr>
          <p:spPr>
            <a:xfrm>
              <a:off x="6913563" y="25352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44"/>
            <p:cNvSpPr/>
            <p:nvPr/>
          </p:nvSpPr>
          <p:spPr>
            <a:xfrm>
              <a:off x="6913563" y="26368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44"/>
            <p:cNvSpPr/>
            <p:nvPr/>
          </p:nvSpPr>
          <p:spPr>
            <a:xfrm>
              <a:off x="6721475" y="2084388"/>
              <a:ext cx="1112700" cy="96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44"/>
            <p:cNvSpPr/>
            <p:nvPr/>
          </p:nvSpPr>
          <p:spPr>
            <a:xfrm>
              <a:off x="6913563" y="2740025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44"/>
            <p:cNvSpPr/>
            <p:nvPr/>
          </p:nvSpPr>
          <p:spPr>
            <a:xfrm>
              <a:off x="7854950" y="2519363"/>
              <a:ext cx="96900" cy="9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44"/>
            <p:cNvSpPr/>
            <p:nvPr/>
          </p:nvSpPr>
          <p:spPr>
            <a:xfrm>
              <a:off x="6635750" y="2417763"/>
              <a:ext cx="27000" cy="300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44"/>
            <p:cNvSpPr/>
            <p:nvPr/>
          </p:nvSpPr>
          <p:spPr>
            <a:xfrm>
              <a:off x="7218363" y="2325688"/>
              <a:ext cx="444600" cy="44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44"/>
            <p:cNvSpPr/>
            <p:nvPr/>
          </p:nvSpPr>
          <p:spPr>
            <a:xfrm>
              <a:off x="6550025" y="2005013"/>
              <a:ext cx="1465200" cy="112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44"/>
            <p:cNvSpPr/>
            <p:nvPr/>
          </p:nvSpPr>
          <p:spPr>
            <a:xfrm>
              <a:off x="8234363" y="2009775"/>
              <a:ext cx="658800" cy="547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5882"/>
                  </a:moveTo>
                  <a:cubicBezTo>
                    <a:pt x="120000" y="45882"/>
                    <a:pt x="106341" y="29411"/>
                    <a:pt x="89756" y="27058"/>
                  </a:cubicBezTo>
                  <a:cubicBezTo>
                    <a:pt x="89756" y="27058"/>
                    <a:pt x="89756" y="27058"/>
                    <a:pt x="89756" y="27058"/>
                  </a:cubicBezTo>
                  <a:cubicBezTo>
                    <a:pt x="89756" y="11764"/>
                    <a:pt x="80000" y="0"/>
                    <a:pt x="67317" y="0"/>
                  </a:cubicBezTo>
                  <a:cubicBezTo>
                    <a:pt x="22439" y="0"/>
                    <a:pt x="22439" y="0"/>
                    <a:pt x="22439" y="0"/>
                  </a:cubicBezTo>
                  <a:cubicBezTo>
                    <a:pt x="10731" y="0"/>
                    <a:pt x="0" y="11764"/>
                    <a:pt x="0" y="27058"/>
                  </a:cubicBezTo>
                  <a:cubicBezTo>
                    <a:pt x="0" y="117647"/>
                    <a:pt x="0" y="117647"/>
                    <a:pt x="0" y="117647"/>
                  </a:cubicBezTo>
                  <a:cubicBezTo>
                    <a:pt x="0" y="118823"/>
                    <a:pt x="975" y="120000"/>
                    <a:pt x="2926" y="120000"/>
                  </a:cubicBezTo>
                  <a:cubicBezTo>
                    <a:pt x="87804" y="120000"/>
                    <a:pt x="87804" y="120000"/>
                    <a:pt x="87804" y="120000"/>
                  </a:cubicBezTo>
                  <a:cubicBezTo>
                    <a:pt x="88780" y="120000"/>
                    <a:pt x="89756" y="118823"/>
                    <a:pt x="89756" y="117647"/>
                  </a:cubicBezTo>
                  <a:cubicBezTo>
                    <a:pt x="89756" y="104705"/>
                    <a:pt x="89756" y="104705"/>
                    <a:pt x="89756" y="104705"/>
                  </a:cubicBezTo>
                  <a:cubicBezTo>
                    <a:pt x="106341" y="103529"/>
                    <a:pt x="120000" y="87058"/>
                    <a:pt x="120000" y="65882"/>
                  </a:cubicBezTo>
                  <a:close/>
                  <a:moveTo>
                    <a:pt x="89756" y="48235"/>
                  </a:moveTo>
                  <a:cubicBezTo>
                    <a:pt x="96585" y="49411"/>
                    <a:pt x="102439" y="57647"/>
                    <a:pt x="102439" y="65882"/>
                  </a:cubicBezTo>
                  <a:cubicBezTo>
                    <a:pt x="102439" y="75294"/>
                    <a:pt x="96585" y="82352"/>
                    <a:pt x="89756" y="84705"/>
                  </a:cubicBezTo>
                  <a:lnTo>
                    <a:pt x="89756" y="48235"/>
                  </a:lnTo>
                  <a:close/>
                  <a:moveTo>
                    <a:pt x="22439" y="5882"/>
                  </a:moveTo>
                  <a:cubicBezTo>
                    <a:pt x="67317" y="5882"/>
                    <a:pt x="67317" y="5882"/>
                    <a:pt x="67317" y="5882"/>
                  </a:cubicBezTo>
                  <a:cubicBezTo>
                    <a:pt x="77073" y="5882"/>
                    <a:pt x="84878" y="15294"/>
                    <a:pt x="84878" y="27058"/>
                  </a:cubicBezTo>
                  <a:cubicBezTo>
                    <a:pt x="84878" y="114117"/>
                    <a:pt x="84878" y="114117"/>
                    <a:pt x="84878" y="114117"/>
                  </a:cubicBezTo>
                  <a:cubicBezTo>
                    <a:pt x="4878" y="114117"/>
                    <a:pt x="4878" y="114117"/>
                    <a:pt x="4878" y="114117"/>
                  </a:cubicBezTo>
                  <a:cubicBezTo>
                    <a:pt x="4878" y="27058"/>
                    <a:pt x="4878" y="27058"/>
                    <a:pt x="4878" y="27058"/>
                  </a:cubicBezTo>
                  <a:cubicBezTo>
                    <a:pt x="4878" y="15294"/>
                    <a:pt x="12682" y="5882"/>
                    <a:pt x="22439" y="5882"/>
                  </a:cubicBezTo>
                  <a:close/>
                  <a:moveTo>
                    <a:pt x="89756" y="98823"/>
                  </a:moveTo>
                  <a:cubicBezTo>
                    <a:pt x="89756" y="90588"/>
                    <a:pt x="89756" y="90588"/>
                    <a:pt x="89756" y="90588"/>
                  </a:cubicBezTo>
                  <a:cubicBezTo>
                    <a:pt x="99512" y="88235"/>
                    <a:pt x="107317" y="78823"/>
                    <a:pt x="107317" y="65882"/>
                  </a:cubicBezTo>
                  <a:cubicBezTo>
                    <a:pt x="107317" y="54117"/>
                    <a:pt x="99512" y="43529"/>
                    <a:pt x="89756" y="42352"/>
                  </a:cubicBezTo>
                  <a:cubicBezTo>
                    <a:pt x="89756" y="32941"/>
                    <a:pt x="89756" y="32941"/>
                    <a:pt x="89756" y="32941"/>
                  </a:cubicBezTo>
                  <a:cubicBezTo>
                    <a:pt x="104390" y="35294"/>
                    <a:pt x="115121" y="49411"/>
                    <a:pt x="115121" y="65882"/>
                  </a:cubicBezTo>
                  <a:cubicBezTo>
                    <a:pt x="115121" y="83529"/>
                    <a:pt x="104390" y="97647"/>
                    <a:pt x="89756" y="988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44"/>
            <p:cNvSpPr/>
            <p:nvPr/>
          </p:nvSpPr>
          <p:spPr>
            <a:xfrm>
              <a:off x="8320088" y="2133600"/>
              <a:ext cx="27000" cy="3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8000" y="120000"/>
                  </a:moveTo>
                  <a:cubicBezTo>
                    <a:pt x="72000" y="120000"/>
                    <a:pt x="120000" y="118032"/>
                    <a:pt x="120000" y="116065"/>
                  </a:cubicBezTo>
                  <a:cubicBezTo>
                    <a:pt x="120000" y="5901"/>
                    <a:pt x="120000" y="5901"/>
                    <a:pt x="120000" y="5901"/>
                  </a:cubicBezTo>
                  <a:cubicBezTo>
                    <a:pt x="120000" y="1967"/>
                    <a:pt x="72000" y="0"/>
                    <a:pt x="48000" y="0"/>
                  </a:cubicBezTo>
                  <a:cubicBezTo>
                    <a:pt x="24000" y="0"/>
                    <a:pt x="0" y="1967"/>
                    <a:pt x="0" y="5901"/>
                  </a:cubicBezTo>
                  <a:cubicBezTo>
                    <a:pt x="0" y="116065"/>
                    <a:pt x="0" y="116065"/>
                    <a:pt x="0" y="116065"/>
                  </a:cubicBezTo>
                  <a:cubicBezTo>
                    <a:pt x="0" y="118032"/>
                    <a:pt x="24000" y="120000"/>
                    <a:pt x="480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44"/>
            <p:cNvSpPr/>
            <p:nvPr/>
          </p:nvSpPr>
          <p:spPr>
            <a:xfrm>
              <a:off x="8389938" y="2620963"/>
              <a:ext cx="81000" cy="430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19500"/>
                  </a:moveTo>
                  <a:cubicBezTo>
                    <a:pt x="96000" y="16500"/>
                    <a:pt x="120000" y="12000"/>
                    <a:pt x="120000" y="3000"/>
                  </a:cubicBezTo>
                  <a:cubicBezTo>
                    <a:pt x="120000" y="1500"/>
                    <a:pt x="112000" y="0"/>
                    <a:pt x="104000" y="0"/>
                  </a:cubicBezTo>
                  <a:cubicBezTo>
                    <a:pt x="96000" y="0"/>
                    <a:pt x="80000" y="1500"/>
                    <a:pt x="80000" y="3000"/>
                  </a:cubicBezTo>
                  <a:cubicBezTo>
                    <a:pt x="80000" y="9000"/>
                    <a:pt x="72000" y="10500"/>
                    <a:pt x="48000" y="15000"/>
                  </a:cubicBezTo>
                  <a:cubicBezTo>
                    <a:pt x="32000" y="18000"/>
                    <a:pt x="0" y="22500"/>
                    <a:pt x="0" y="31500"/>
                  </a:cubicBezTo>
                  <a:cubicBezTo>
                    <a:pt x="0" y="40500"/>
                    <a:pt x="32000" y="45000"/>
                    <a:pt x="48000" y="48000"/>
                  </a:cubicBezTo>
                  <a:cubicBezTo>
                    <a:pt x="72000" y="51000"/>
                    <a:pt x="80000" y="54000"/>
                    <a:pt x="80000" y="60000"/>
                  </a:cubicBezTo>
                  <a:cubicBezTo>
                    <a:pt x="80000" y="64500"/>
                    <a:pt x="72000" y="67500"/>
                    <a:pt x="48000" y="70500"/>
                  </a:cubicBezTo>
                  <a:cubicBezTo>
                    <a:pt x="32000" y="75000"/>
                    <a:pt x="0" y="79500"/>
                    <a:pt x="0" y="87000"/>
                  </a:cubicBezTo>
                  <a:cubicBezTo>
                    <a:pt x="0" y="96000"/>
                    <a:pt x="32000" y="100500"/>
                    <a:pt x="48000" y="105000"/>
                  </a:cubicBezTo>
                  <a:cubicBezTo>
                    <a:pt x="72000" y="108000"/>
                    <a:pt x="80000" y="111000"/>
                    <a:pt x="80000" y="115500"/>
                  </a:cubicBezTo>
                  <a:cubicBezTo>
                    <a:pt x="80000" y="118500"/>
                    <a:pt x="96000" y="120000"/>
                    <a:pt x="104000" y="120000"/>
                  </a:cubicBezTo>
                  <a:cubicBezTo>
                    <a:pt x="112000" y="120000"/>
                    <a:pt x="120000" y="118500"/>
                    <a:pt x="120000" y="115500"/>
                  </a:cubicBezTo>
                  <a:cubicBezTo>
                    <a:pt x="120000" y="106500"/>
                    <a:pt x="96000" y="102000"/>
                    <a:pt x="80000" y="99000"/>
                  </a:cubicBezTo>
                  <a:cubicBezTo>
                    <a:pt x="56000" y="96000"/>
                    <a:pt x="40000" y="93000"/>
                    <a:pt x="40000" y="87000"/>
                  </a:cubicBezTo>
                  <a:cubicBezTo>
                    <a:pt x="40000" y="82500"/>
                    <a:pt x="56000" y="79500"/>
                    <a:pt x="80000" y="76500"/>
                  </a:cubicBezTo>
                  <a:cubicBezTo>
                    <a:pt x="96000" y="72000"/>
                    <a:pt x="120000" y="67500"/>
                    <a:pt x="120000" y="60000"/>
                  </a:cubicBezTo>
                  <a:cubicBezTo>
                    <a:pt x="120000" y="51000"/>
                    <a:pt x="96000" y="46500"/>
                    <a:pt x="80000" y="42000"/>
                  </a:cubicBezTo>
                  <a:cubicBezTo>
                    <a:pt x="56000" y="39000"/>
                    <a:pt x="40000" y="36000"/>
                    <a:pt x="40000" y="31500"/>
                  </a:cubicBezTo>
                  <a:cubicBezTo>
                    <a:pt x="40000" y="25500"/>
                    <a:pt x="56000" y="24000"/>
                    <a:pt x="80000" y="195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44"/>
            <p:cNvSpPr/>
            <p:nvPr/>
          </p:nvSpPr>
          <p:spPr>
            <a:xfrm>
              <a:off x="8518525" y="2620963"/>
              <a:ext cx="58800" cy="25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5000"/>
                  </a:moveTo>
                  <a:cubicBezTo>
                    <a:pt x="120000" y="2500"/>
                    <a:pt x="109090" y="0"/>
                    <a:pt x="98181" y="0"/>
                  </a:cubicBezTo>
                  <a:cubicBezTo>
                    <a:pt x="87272" y="0"/>
                    <a:pt x="65454" y="2500"/>
                    <a:pt x="65454" y="5000"/>
                  </a:cubicBezTo>
                  <a:cubicBezTo>
                    <a:pt x="65454" y="12500"/>
                    <a:pt x="54545" y="15000"/>
                    <a:pt x="43636" y="20000"/>
                  </a:cubicBezTo>
                  <a:cubicBezTo>
                    <a:pt x="21818" y="25000"/>
                    <a:pt x="0" y="30000"/>
                    <a:pt x="0" y="42500"/>
                  </a:cubicBezTo>
                  <a:cubicBezTo>
                    <a:pt x="0" y="52500"/>
                    <a:pt x="21818" y="60000"/>
                    <a:pt x="43636" y="62500"/>
                  </a:cubicBezTo>
                  <a:cubicBezTo>
                    <a:pt x="54545" y="67500"/>
                    <a:pt x="65454" y="70000"/>
                    <a:pt x="65454" y="77500"/>
                  </a:cubicBezTo>
                  <a:cubicBezTo>
                    <a:pt x="65454" y="85000"/>
                    <a:pt x="54545" y="87500"/>
                    <a:pt x="43636" y="92500"/>
                  </a:cubicBezTo>
                  <a:cubicBezTo>
                    <a:pt x="21818" y="95000"/>
                    <a:pt x="0" y="102500"/>
                    <a:pt x="0" y="112500"/>
                  </a:cubicBezTo>
                  <a:cubicBezTo>
                    <a:pt x="0" y="117500"/>
                    <a:pt x="10909" y="120000"/>
                    <a:pt x="21818" y="120000"/>
                  </a:cubicBezTo>
                  <a:cubicBezTo>
                    <a:pt x="43636" y="120000"/>
                    <a:pt x="54545" y="117500"/>
                    <a:pt x="54545" y="112500"/>
                  </a:cubicBezTo>
                  <a:cubicBezTo>
                    <a:pt x="54545" y="107500"/>
                    <a:pt x="65454" y="105000"/>
                    <a:pt x="76363" y="100000"/>
                  </a:cubicBezTo>
                  <a:cubicBezTo>
                    <a:pt x="98181" y="95000"/>
                    <a:pt x="120000" y="90000"/>
                    <a:pt x="120000" y="77500"/>
                  </a:cubicBezTo>
                  <a:cubicBezTo>
                    <a:pt x="120000" y="65000"/>
                    <a:pt x="98181" y="60000"/>
                    <a:pt x="76363" y="55000"/>
                  </a:cubicBezTo>
                  <a:cubicBezTo>
                    <a:pt x="65454" y="50000"/>
                    <a:pt x="54545" y="47500"/>
                    <a:pt x="54545" y="42500"/>
                  </a:cubicBezTo>
                  <a:cubicBezTo>
                    <a:pt x="54545" y="35000"/>
                    <a:pt x="65454" y="32500"/>
                    <a:pt x="76363" y="27500"/>
                  </a:cubicBezTo>
                  <a:cubicBezTo>
                    <a:pt x="98181" y="22500"/>
                    <a:pt x="120000" y="17500"/>
                    <a:pt x="120000" y="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44"/>
            <p:cNvSpPr/>
            <p:nvPr/>
          </p:nvSpPr>
          <p:spPr>
            <a:xfrm>
              <a:off x="6545263" y="855663"/>
              <a:ext cx="765300" cy="1444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" name="Google Shape;67;p44"/>
          <p:cNvGrpSpPr/>
          <p:nvPr/>
        </p:nvGrpSpPr>
        <p:grpSpPr>
          <a:xfrm>
            <a:off x="6707938" y="2948000"/>
            <a:ext cx="1732075" cy="2195488"/>
            <a:chOff x="6662738" y="3806825"/>
            <a:chExt cx="1732075" cy="2195488"/>
          </a:xfrm>
        </p:grpSpPr>
        <p:sp>
          <p:nvSpPr>
            <p:cNvPr id="68" name="Google Shape;68;p44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44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44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44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44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44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44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44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44"/>
            <p:cNvSpPr/>
            <p:nvPr/>
          </p:nvSpPr>
          <p:spPr>
            <a:xfrm>
              <a:off x="6662738" y="4949825"/>
              <a:ext cx="566700" cy="6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44"/>
            <p:cNvSpPr/>
            <p:nvPr/>
          </p:nvSpPr>
          <p:spPr>
            <a:xfrm>
              <a:off x="6764338" y="5132388"/>
              <a:ext cx="101700" cy="8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44"/>
            <p:cNvSpPr/>
            <p:nvPr/>
          </p:nvSpPr>
          <p:spPr>
            <a:xfrm>
              <a:off x="6764338" y="5245100"/>
              <a:ext cx="101700" cy="8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44"/>
            <p:cNvSpPr/>
            <p:nvPr/>
          </p:nvSpPr>
          <p:spPr>
            <a:xfrm>
              <a:off x="6892925" y="5154613"/>
              <a:ext cx="2460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4"/>
            <p:cNvSpPr/>
            <p:nvPr/>
          </p:nvSpPr>
          <p:spPr>
            <a:xfrm>
              <a:off x="6881813" y="5256213"/>
              <a:ext cx="2730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4"/>
            <p:cNvSpPr/>
            <p:nvPr/>
          </p:nvSpPr>
          <p:spPr>
            <a:xfrm>
              <a:off x="6753225" y="5400675"/>
              <a:ext cx="406500" cy="9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4"/>
            <p:cNvSpPr/>
            <p:nvPr/>
          </p:nvSpPr>
          <p:spPr>
            <a:xfrm>
              <a:off x="7326313" y="4976813"/>
              <a:ext cx="165000" cy="611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44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44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4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5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45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" name="Google Shape;89;p45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45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5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￭"/>
              <a:defRPr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⬝"/>
              <a:defRPr/>
            </a:lvl3pPr>
            <a:lvl4pPr marL="182880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92" name="Google Shape;92;p45"/>
          <p:cNvGrpSpPr/>
          <p:nvPr/>
        </p:nvGrpSpPr>
        <p:grpSpPr>
          <a:xfrm>
            <a:off x="6422240" y="-62"/>
            <a:ext cx="1652475" cy="2270250"/>
            <a:chOff x="0" y="855663"/>
            <a:chExt cx="1652475" cy="2270250"/>
          </a:xfrm>
        </p:grpSpPr>
        <p:sp>
          <p:nvSpPr>
            <p:cNvPr id="93" name="Google Shape;93;p45"/>
            <p:cNvSpPr/>
            <p:nvPr/>
          </p:nvSpPr>
          <p:spPr>
            <a:xfrm>
              <a:off x="277813" y="2616200"/>
              <a:ext cx="2301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5"/>
            <p:cNvSpPr/>
            <p:nvPr/>
          </p:nvSpPr>
          <p:spPr>
            <a:xfrm>
              <a:off x="0" y="2208213"/>
              <a:ext cx="1257300" cy="91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5"/>
            <p:cNvSpPr/>
            <p:nvPr/>
          </p:nvSpPr>
          <p:spPr>
            <a:xfrm>
              <a:off x="133350" y="2701925"/>
              <a:ext cx="3747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45"/>
            <p:cNvSpPr/>
            <p:nvPr/>
          </p:nvSpPr>
          <p:spPr>
            <a:xfrm>
              <a:off x="133350" y="295910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45"/>
            <p:cNvSpPr/>
            <p:nvPr/>
          </p:nvSpPr>
          <p:spPr>
            <a:xfrm>
              <a:off x="133350" y="278765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45"/>
            <p:cNvSpPr/>
            <p:nvPr/>
          </p:nvSpPr>
          <p:spPr>
            <a:xfrm>
              <a:off x="133350" y="2873375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45"/>
            <p:cNvSpPr/>
            <p:nvPr/>
          </p:nvSpPr>
          <p:spPr>
            <a:xfrm>
              <a:off x="598488" y="2616200"/>
              <a:ext cx="444600" cy="37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5"/>
            <p:cNvSpPr/>
            <p:nvPr/>
          </p:nvSpPr>
          <p:spPr>
            <a:xfrm>
              <a:off x="1476375" y="2262188"/>
              <a:ext cx="176100" cy="723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68444"/>
                  </a:moveTo>
                  <a:cubicBezTo>
                    <a:pt x="109090" y="68444"/>
                    <a:pt x="105454" y="69333"/>
                    <a:pt x="105454" y="70222"/>
                  </a:cubicBezTo>
                  <a:cubicBezTo>
                    <a:pt x="105454" y="104888"/>
                    <a:pt x="105454" y="104888"/>
                    <a:pt x="105454" y="104888"/>
                  </a:cubicBezTo>
                  <a:cubicBezTo>
                    <a:pt x="105454" y="107555"/>
                    <a:pt x="98181" y="110222"/>
                    <a:pt x="87272" y="111111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24000"/>
                    <a:pt x="87272" y="24000"/>
                    <a:pt x="87272" y="24000"/>
                  </a:cubicBezTo>
                  <a:cubicBezTo>
                    <a:pt x="87272" y="24000"/>
                    <a:pt x="87272" y="24000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50909" y="1777"/>
                    <a:pt x="50909" y="1777"/>
                    <a:pt x="50909" y="1777"/>
                  </a:cubicBezTo>
                  <a:cubicBezTo>
                    <a:pt x="50909" y="888"/>
                    <a:pt x="47272" y="0"/>
                    <a:pt x="43636" y="0"/>
                  </a:cubicBezTo>
                  <a:cubicBezTo>
                    <a:pt x="40000" y="0"/>
                    <a:pt x="36363" y="888"/>
                    <a:pt x="36363" y="1777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83555"/>
                    <a:pt x="0" y="83555"/>
                    <a:pt x="0" y="83555"/>
                  </a:cubicBezTo>
                  <a:cubicBezTo>
                    <a:pt x="0" y="117333"/>
                    <a:pt x="0" y="117333"/>
                    <a:pt x="0" y="117333"/>
                  </a:cubicBezTo>
                  <a:cubicBezTo>
                    <a:pt x="0" y="118222"/>
                    <a:pt x="0" y="119111"/>
                    <a:pt x="3636" y="119111"/>
                  </a:cubicBezTo>
                  <a:cubicBezTo>
                    <a:pt x="3636" y="119111"/>
                    <a:pt x="7272" y="120000"/>
                    <a:pt x="7272" y="120000"/>
                  </a:cubicBezTo>
                  <a:cubicBezTo>
                    <a:pt x="76363" y="120000"/>
                    <a:pt x="76363" y="120000"/>
                    <a:pt x="76363" y="120000"/>
                  </a:cubicBezTo>
                  <a:cubicBezTo>
                    <a:pt x="83636" y="120000"/>
                    <a:pt x="87272" y="119111"/>
                    <a:pt x="87272" y="117333"/>
                  </a:cubicBezTo>
                  <a:cubicBezTo>
                    <a:pt x="87272" y="115555"/>
                    <a:pt x="87272" y="115555"/>
                    <a:pt x="87272" y="115555"/>
                  </a:cubicBezTo>
                  <a:cubicBezTo>
                    <a:pt x="105454" y="114666"/>
                    <a:pt x="120000" y="110222"/>
                    <a:pt x="120000" y="104888"/>
                  </a:cubicBezTo>
                  <a:cubicBezTo>
                    <a:pt x="120000" y="70222"/>
                    <a:pt x="120000" y="70222"/>
                    <a:pt x="120000" y="70222"/>
                  </a:cubicBezTo>
                  <a:cubicBezTo>
                    <a:pt x="120000" y="69333"/>
                    <a:pt x="116363" y="68444"/>
                    <a:pt x="112727" y="68444"/>
                  </a:cubicBezTo>
                  <a:close/>
                  <a:moveTo>
                    <a:pt x="69090" y="80888"/>
                  </a:moveTo>
                  <a:cubicBezTo>
                    <a:pt x="18181" y="80888"/>
                    <a:pt x="18181" y="80888"/>
                    <a:pt x="18181" y="80888"/>
                  </a:cubicBezTo>
                  <a:cubicBezTo>
                    <a:pt x="18181" y="25777"/>
                    <a:pt x="18181" y="25777"/>
                    <a:pt x="18181" y="25777"/>
                  </a:cubicBezTo>
                  <a:cubicBezTo>
                    <a:pt x="69090" y="25777"/>
                    <a:pt x="69090" y="25777"/>
                    <a:pt x="69090" y="25777"/>
                  </a:cubicBezTo>
                  <a:lnTo>
                    <a:pt x="69090" y="80888"/>
                  </a:lnTo>
                  <a:close/>
                  <a:moveTo>
                    <a:pt x="43636" y="8000"/>
                  </a:moveTo>
                  <a:cubicBezTo>
                    <a:pt x="65454" y="21333"/>
                    <a:pt x="65454" y="21333"/>
                    <a:pt x="65454" y="21333"/>
                  </a:cubicBezTo>
                  <a:cubicBezTo>
                    <a:pt x="21818" y="21333"/>
                    <a:pt x="21818" y="21333"/>
                    <a:pt x="21818" y="21333"/>
                  </a:cubicBezTo>
                  <a:lnTo>
                    <a:pt x="43636" y="8000"/>
                  </a:lnTo>
                  <a:close/>
                  <a:moveTo>
                    <a:pt x="18181" y="115555"/>
                  </a:moveTo>
                  <a:cubicBezTo>
                    <a:pt x="18181" y="85333"/>
                    <a:pt x="18181" y="85333"/>
                    <a:pt x="18181" y="85333"/>
                  </a:cubicBezTo>
                  <a:cubicBezTo>
                    <a:pt x="69090" y="85333"/>
                    <a:pt x="69090" y="85333"/>
                    <a:pt x="69090" y="85333"/>
                  </a:cubicBezTo>
                  <a:cubicBezTo>
                    <a:pt x="69090" y="115555"/>
                    <a:pt x="69090" y="115555"/>
                    <a:pt x="69090" y="115555"/>
                  </a:cubicBezTo>
                  <a:lnTo>
                    <a:pt x="18181" y="115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45"/>
            <p:cNvSpPr/>
            <p:nvPr/>
          </p:nvSpPr>
          <p:spPr>
            <a:xfrm>
              <a:off x="207963" y="855663"/>
              <a:ext cx="711300" cy="170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45"/>
          <p:cNvGrpSpPr/>
          <p:nvPr/>
        </p:nvGrpSpPr>
        <p:grpSpPr>
          <a:xfrm>
            <a:off x="7106138" y="2674863"/>
            <a:ext cx="1551087" cy="2468625"/>
            <a:chOff x="715963" y="3538538"/>
            <a:chExt cx="1551087" cy="2468625"/>
          </a:xfrm>
        </p:grpSpPr>
        <p:sp>
          <p:nvSpPr>
            <p:cNvPr id="103" name="Google Shape;103;p45"/>
            <p:cNvSpPr/>
            <p:nvPr/>
          </p:nvSpPr>
          <p:spPr>
            <a:xfrm>
              <a:off x="78581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5"/>
            <p:cNvSpPr/>
            <p:nvPr/>
          </p:nvSpPr>
          <p:spPr>
            <a:xfrm>
              <a:off x="81756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45"/>
            <p:cNvSpPr/>
            <p:nvPr/>
          </p:nvSpPr>
          <p:spPr>
            <a:xfrm>
              <a:off x="715963" y="4392613"/>
              <a:ext cx="187200" cy="40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45"/>
            <p:cNvSpPr/>
            <p:nvPr/>
          </p:nvSpPr>
          <p:spPr>
            <a:xfrm>
              <a:off x="758825" y="4521200"/>
              <a:ext cx="101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45"/>
            <p:cNvSpPr/>
            <p:nvPr/>
          </p:nvSpPr>
          <p:spPr>
            <a:xfrm>
              <a:off x="1293813" y="4230688"/>
              <a:ext cx="523800" cy="37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45"/>
            <p:cNvSpPr/>
            <p:nvPr/>
          </p:nvSpPr>
          <p:spPr>
            <a:xfrm>
              <a:off x="1106488" y="3538538"/>
              <a:ext cx="936600" cy="125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45"/>
            <p:cNvSpPr/>
            <p:nvPr/>
          </p:nvSpPr>
          <p:spPr>
            <a:xfrm>
              <a:off x="1293813" y="3748088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45"/>
            <p:cNvSpPr/>
            <p:nvPr/>
          </p:nvSpPr>
          <p:spPr>
            <a:xfrm>
              <a:off x="1293813" y="3919538"/>
              <a:ext cx="2508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45"/>
            <p:cNvSpPr/>
            <p:nvPr/>
          </p:nvSpPr>
          <p:spPr>
            <a:xfrm>
              <a:off x="1325563" y="4048125"/>
              <a:ext cx="480900" cy="30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45"/>
            <p:cNvSpPr/>
            <p:nvPr/>
          </p:nvSpPr>
          <p:spPr>
            <a:xfrm>
              <a:off x="1293813" y="3833813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45"/>
            <p:cNvSpPr/>
            <p:nvPr/>
          </p:nvSpPr>
          <p:spPr>
            <a:xfrm>
              <a:off x="1555750" y="4462463"/>
              <a:ext cx="711300" cy="15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6"/>
          <p:cNvSpPr txBox="1">
            <a:spLocks noGrp="1"/>
          </p:cNvSpPr>
          <p:nvPr>
            <p:ph type="ctrTitle"/>
          </p:nvPr>
        </p:nvSpPr>
        <p:spPr>
          <a:xfrm>
            <a:off x="2122525" y="1991825"/>
            <a:ext cx="48990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46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" name="Google Shape;117;p46"/>
          <p:cNvGrpSpPr/>
          <p:nvPr/>
        </p:nvGrpSpPr>
        <p:grpSpPr>
          <a:xfrm>
            <a:off x="557947" y="-9"/>
            <a:ext cx="1564584" cy="2825099"/>
            <a:chOff x="0" y="855663"/>
            <a:chExt cx="1257300" cy="2270250"/>
          </a:xfrm>
        </p:grpSpPr>
        <p:sp>
          <p:nvSpPr>
            <p:cNvPr id="118" name="Google Shape;118;p46"/>
            <p:cNvSpPr/>
            <p:nvPr/>
          </p:nvSpPr>
          <p:spPr>
            <a:xfrm>
              <a:off x="277813" y="2616200"/>
              <a:ext cx="2301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46"/>
            <p:cNvSpPr/>
            <p:nvPr/>
          </p:nvSpPr>
          <p:spPr>
            <a:xfrm>
              <a:off x="0" y="2208213"/>
              <a:ext cx="1257300" cy="91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46"/>
            <p:cNvSpPr/>
            <p:nvPr/>
          </p:nvSpPr>
          <p:spPr>
            <a:xfrm>
              <a:off x="133350" y="2701925"/>
              <a:ext cx="3747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46"/>
            <p:cNvSpPr/>
            <p:nvPr/>
          </p:nvSpPr>
          <p:spPr>
            <a:xfrm>
              <a:off x="133350" y="295910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46"/>
            <p:cNvSpPr/>
            <p:nvPr/>
          </p:nvSpPr>
          <p:spPr>
            <a:xfrm>
              <a:off x="133350" y="278765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46"/>
            <p:cNvSpPr/>
            <p:nvPr/>
          </p:nvSpPr>
          <p:spPr>
            <a:xfrm>
              <a:off x="133350" y="2873375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46"/>
            <p:cNvSpPr/>
            <p:nvPr/>
          </p:nvSpPr>
          <p:spPr>
            <a:xfrm>
              <a:off x="598488" y="2616200"/>
              <a:ext cx="444600" cy="37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46"/>
            <p:cNvSpPr/>
            <p:nvPr/>
          </p:nvSpPr>
          <p:spPr>
            <a:xfrm>
              <a:off x="207963" y="855663"/>
              <a:ext cx="711300" cy="170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46"/>
          <p:cNvGrpSpPr/>
          <p:nvPr/>
        </p:nvGrpSpPr>
        <p:grpSpPr>
          <a:xfrm rot="-5400000">
            <a:off x="7256368" y="-405554"/>
            <a:ext cx="1043197" cy="2732065"/>
            <a:chOff x="7556500" y="3806825"/>
            <a:chExt cx="838313" cy="2195488"/>
          </a:xfrm>
        </p:grpSpPr>
        <p:sp>
          <p:nvSpPr>
            <p:cNvPr id="127" name="Google Shape;127;p46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6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6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6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6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6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6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6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6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46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46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" name="Google Shape;138;p46"/>
          <p:cNvGrpSpPr/>
          <p:nvPr/>
        </p:nvGrpSpPr>
        <p:grpSpPr>
          <a:xfrm rot="5400000">
            <a:off x="527351" y="2768116"/>
            <a:ext cx="1389642" cy="2444192"/>
            <a:chOff x="4395788" y="4144963"/>
            <a:chExt cx="1058775" cy="1862100"/>
          </a:xfrm>
        </p:grpSpPr>
        <p:sp>
          <p:nvSpPr>
            <p:cNvPr id="139" name="Google Shape;139;p46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6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46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" name="Google Shape;142;p46"/>
          <p:cNvGrpSpPr/>
          <p:nvPr/>
        </p:nvGrpSpPr>
        <p:grpSpPr>
          <a:xfrm rot="10800000">
            <a:off x="6869501" y="2412068"/>
            <a:ext cx="1768658" cy="2731445"/>
            <a:chOff x="6545263" y="855663"/>
            <a:chExt cx="1469962" cy="2270150"/>
          </a:xfrm>
        </p:grpSpPr>
        <p:sp>
          <p:nvSpPr>
            <p:cNvPr id="143" name="Google Shape;143;p46"/>
            <p:cNvSpPr/>
            <p:nvPr/>
          </p:nvSpPr>
          <p:spPr>
            <a:xfrm>
              <a:off x="6913563" y="25352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46"/>
            <p:cNvSpPr/>
            <p:nvPr/>
          </p:nvSpPr>
          <p:spPr>
            <a:xfrm>
              <a:off x="6913563" y="26368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6"/>
            <p:cNvSpPr/>
            <p:nvPr/>
          </p:nvSpPr>
          <p:spPr>
            <a:xfrm>
              <a:off x="6721475" y="2084388"/>
              <a:ext cx="1112700" cy="96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46"/>
            <p:cNvSpPr/>
            <p:nvPr/>
          </p:nvSpPr>
          <p:spPr>
            <a:xfrm>
              <a:off x="6913563" y="2740025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46"/>
            <p:cNvSpPr/>
            <p:nvPr/>
          </p:nvSpPr>
          <p:spPr>
            <a:xfrm>
              <a:off x="7854950" y="2519363"/>
              <a:ext cx="96900" cy="9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6"/>
            <p:cNvSpPr/>
            <p:nvPr/>
          </p:nvSpPr>
          <p:spPr>
            <a:xfrm>
              <a:off x="6635750" y="2417763"/>
              <a:ext cx="27000" cy="300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46"/>
            <p:cNvSpPr/>
            <p:nvPr/>
          </p:nvSpPr>
          <p:spPr>
            <a:xfrm>
              <a:off x="7218363" y="2325688"/>
              <a:ext cx="444600" cy="44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46"/>
            <p:cNvSpPr/>
            <p:nvPr/>
          </p:nvSpPr>
          <p:spPr>
            <a:xfrm>
              <a:off x="6550025" y="2005013"/>
              <a:ext cx="1465200" cy="112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46"/>
            <p:cNvSpPr/>
            <p:nvPr/>
          </p:nvSpPr>
          <p:spPr>
            <a:xfrm>
              <a:off x="6545263" y="855663"/>
              <a:ext cx="765300" cy="1444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7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7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47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7"/>
          <p:cNvSpPr txBox="1">
            <a:spLocks noGrp="1"/>
          </p:cNvSpPr>
          <p:nvPr>
            <p:ph type="body" idx="1"/>
          </p:nvPr>
        </p:nvSpPr>
        <p:spPr>
          <a:xfrm>
            <a:off x="457200" y="1672300"/>
            <a:ext cx="2494200" cy="31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57" name="Google Shape;157;p47"/>
          <p:cNvSpPr txBox="1">
            <a:spLocks noGrp="1"/>
          </p:cNvSpPr>
          <p:nvPr>
            <p:ph type="body" idx="2"/>
          </p:nvPr>
        </p:nvSpPr>
        <p:spPr>
          <a:xfrm>
            <a:off x="3101652" y="1672300"/>
            <a:ext cx="2494200" cy="31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58" name="Google Shape;158;p47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9" name="Google Shape;159;p47"/>
          <p:cNvGrpSpPr/>
          <p:nvPr/>
        </p:nvGrpSpPr>
        <p:grpSpPr>
          <a:xfrm>
            <a:off x="6489150" y="0"/>
            <a:ext cx="1882725" cy="2446200"/>
            <a:chOff x="3357563" y="850900"/>
            <a:chExt cx="1882725" cy="2446200"/>
          </a:xfrm>
        </p:grpSpPr>
        <p:sp>
          <p:nvSpPr>
            <p:cNvPr id="160" name="Google Shape;160;p47"/>
            <p:cNvSpPr/>
            <p:nvPr/>
          </p:nvSpPr>
          <p:spPr>
            <a:xfrm>
              <a:off x="3833813" y="2476500"/>
              <a:ext cx="27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47"/>
            <p:cNvSpPr/>
            <p:nvPr/>
          </p:nvSpPr>
          <p:spPr>
            <a:xfrm>
              <a:off x="3736975" y="24765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47"/>
            <p:cNvSpPr/>
            <p:nvPr/>
          </p:nvSpPr>
          <p:spPr>
            <a:xfrm>
              <a:off x="4829175" y="2943225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8085"/>
                    <a:pt x="25531" y="0"/>
                    <a:pt x="58723" y="0"/>
                  </a:cubicBezTo>
                  <a:cubicBezTo>
                    <a:pt x="91914" y="0"/>
                    <a:pt x="120000" y="28085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6808"/>
                    <a:pt x="33191" y="107234"/>
                    <a:pt x="58723" y="107234"/>
                  </a:cubicBezTo>
                  <a:cubicBezTo>
                    <a:pt x="84255" y="107234"/>
                    <a:pt x="104680" y="86808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47"/>
            <p:cNvSpPr/>
            <p:nvPr/>
          </p:nvSpPr>
          <p:spPr>
            <a:xfrm>
              <a:off x="4887913" y="2825750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127" y="40851"/>
                  </a:moveTo>
                  <a:cubicBezTo>
                    <a:pt x="104680" y="45957"/>
                    <a:pt x="104680" y="53617"/>
                    <a:pt x="104680" y="58723"/>
                  </a:cubicBezTo>
                  <a:cubicBezTo>
                    <a:pt x="104680" y="84255"/>
                    <a:pt x="84255" y="107234"/>
                    <a:pt x="58723" y="107234"/>
                  </a:cubicBezTo>
                  <a:cubicBezTo>
                    <a:pt x="33191" y="107234"/>
                    <a:pt x="12765" y="84255"/>
                    <a:pt x="12765" y="58723"/>
                  </a:cubicBezTo>
                  <a:cubicBezTo>
                    <a:pt x="12765" y="33191"/>
                    <a:pt x="33191" y="12765"/>
                    <a:pt x="58723" y="12765"/>
                  </a:cubicBezTo>
                  <a:cubicBezTo>
                    <a:pt x="66382" y="12765"/>
                    <a:pt x="74042" y="15319"/>
                    <a:pt x="79148" y="17872"/>
                  </a:cubicBezTo>
                  <a:cubicBezTo>
                    <a:pt x="79148" y="15319"/>
                    <a:pt x="79148" y="10212"/>
                    <a:pt x="76595" y="7659"/>
                  </a:cubicBezTo>
                  <a:cubicBezTo>
                    <a:pt x="76595" y="5106"/>
                    <a:pt x="76595" y="5106"/>
                    <a:pt x="76595" y="2553"/>
                  </a:cubicBezTo>
                  <a:cubicBezTo>
                    <a:pt x="71489" y="0"/>
                    <a:pt x="66382" y="0"/>
                    <a:pt x="58723" y="0"/>
                  </a:cubicBezTo>
                  <a:cubicBezTo>
                    <a:pt x="25531" y="0"/>
                    <a:pt x="0" y="25531"/>
                    <a:pt x="0" y="58723"/>
                  </a:cubicBezTo>
                  <a:cubicBezTo>
                    <a:pt x="0" y="91914"/>
                    <a:pt x="25531" y="120000"/>
                    <a:pt x="58723" y="120000"/>
                  </a:cubicBezTo>
                  <a:cubicBezTo>
                    <a:pt x="91914" y="120000"/>
                    <a:pt x="120000" y="91914"/>
                    <a:pt x="120000" y="58723"/>
                  </a:cubicBezTo>
                  <a:cubicBezTo>
                    <a:pt x="120000" y="53617"/>
                    <a:pt x="117446" y="45957"/>
                    <a:pt x="114893" y="38297"/>
                  </a:cubicBezTo>
                  <a:cubicBezTo>
                    <a:pt x="109787" y="38297"/>
                    <a:pt x="107234" y="40851"/>
                    <a:pt x="102127" y="408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47"/>
            <p:cNvSpPr/>
            <p:nvPr/>
          </p:nvSpPr>
          <p:spPr>
            <a:xfrm>
              <a:off x="4770438" y="2825750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5531"/>
                    <a:pt x="25531" y="0"/>
                    <a:pt x="58723" y="0"/>
                  </a:cubicBezTo>
                  <a:cubicBezTo>
                    <a:pt x="91914" y="0"/>
                    <a:pt x="120000" y="25531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4255"/>
                    <a:pt x="33191" y="107234"/>
                    <a:pt x="58723" y="107234"/>
                  </a:cubicBezTo>
                  <a:cubicBezTo>
                    <a:pt x="84255" y="107234"/>
                    <a:pt x="104680" y="84255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47"/>
            <p:cNvSpPr/>
            <p:nvPr/>
          </p:nvSpPr>
          <p:spPr>
            <a:xfrm>
              <a:off x="4448175" y="1768475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666" y="120000"/>
                  </a:moveTo>
                  <a:cubicBezTo>
                    <a:pt x="2222" y="120000"/>
                    <a:pt x="2222" y="120000"/>
                    <a:pt x="2222" y="120000"/>
                  </a:cubicBezTo>
                  <a:cubicBezTo>
                    <a:pt x="1111" y="120000"/>
                    <a:pt x="0" y="118888"/>
                    <a:pt x="0" y="116666"/>
                  </a:cubicBezTo>
                  <a:cubicBezTo>
                    <a:pt x="0" y="2222"/>
                    <a:pt x="0" y="2222"/>
                    <a:pt x="0" y="2222"/>
                  </a:cubicBezTo>
                  <a:cubicBezTo>
                    <a:pt x="0" y="1111"/>
                    <a:pt x="1111" y="0"/>
                    <a:pt x="2222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3333" y="0"/>
                    <a:pt x="84444" y="1111"/>
                  </a:cubicBezTo>
                  <a:cubicBezTo>
                    <a:pt x="118888" y="35555"/>
                    <a:pt x="118888" y="35555"/>
                    <a:pt x="118888" y="35555"/>
                  </a:cubicBezTo>
                  <a:cubicBezTo>
                    <a:pt x="120000" y="35555"/>
                    <a:pt x="120000" y="36666"/>
                    <a:pt x="120000" y="37777"/>
                  </a:cubicBezTo>
                  <a:cubicBezTo>
                    <a:pt x="120000" y="116666"/>
                    <a:pt x="120000" y="116666"/>
                    <a:pt x="120000" y="116666"/>
                  </a:cubicBezTo>
                  <a:cubicBezTo>
                    <a:pt x="120000" y="118888"/>
                    <a:pt x="118888" y="120000"/>
                    <a:pt x="116666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5555"/>
                    <a:pt x="81111" y="5555"/>
                    <a:pt x="81111" y="5555"/>
                  </a:cubicBezTo>
                  <a:cubicBezTo>
                    <a:pt x="5555" y="5555"/>
                    <a:pt x="5555" y="5555"/>
                    <a:pt x="5555" y="5555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47"/>
            <p:cNvSpPr/>
            <p:nvPr/>
          </p:nvSpPr>
          <p:spPr>
            <a:xfrm>
              <a:off x="4829175" y="1779588"/>
              <a:ext cx="180900" cy="1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10588" y="120000"/>
                    <a:pt x="10588" y="120000"/>
                    <a:pt x="10588" y="120000"/>
                  </a:cubicBezTo>
                  <a:cubicBezTo>
                    <a:pt x="3529" y="120000"/>
                    <a:pt x="0" y="116470"/>
                    <a:pt x="0" y="1129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47"/>
            <p:cNvSpPr/>
            <p:nvPr/>
          </p:nvSpPr>
          <p:spPr>
            <a:xfrm>
              <a:off x="4662488" y="27178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777" y="120000"/>
                  </a:moveTo>
                  <a:cubicBezTo>
                    <a:pt x="3333" y="120000"/>
                    <a:pt x="3333" y="120000"/>
                    <a:pt x="3333" y="120000"/>
                  </a:cubicBezTo>
                  <a:cubicBezTo>
                    <a:pt x="1111" y="120000"/>
                    <a:pt x="0" y="118888"/>
                    <a:pt x="0" y="117777"/>
                  </a:cubicBezTo>
                  <a:cubicBezTo>
                    <a:pt x="0" y="3333"/>
                    <a:pt x="0" y="3333"/>
                    <a:pt x="0" y="3333"/>
                  </a:cubicBezTo>
                  <a:cubicBezTo>
                    <a:pt x="0" y="2222"/>
                    <a:pt x="1111" y="0"/>
                    <a:pt x="3333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4444" y="1111"/>
                    <a:pt x="84444" y="1111"/>
                  </a:cubicBezTo>
                  <a:cubicBezTo>
                    <a:pt x="120000" y="35555"/>
                    <a:pt x="120000" y="35555"/>
                    <a:pt x="120000" y="35555"/>
                  </a:cubicBezTo>
                  <a:cubicBezTo>
                    <a:pt x="120000" y="36666"/>
                    <a:pt x="120000" y="37777"/>
                    <a:pt x="120000" y="37777"/>
                  </a:cubicBezTo>
                  <a:cubicBezTo>
                    <a:pt x="120000" y="117777"/>
                    <a:pt x="120000" y="117777"/>
                    <a:pt x="120000" y="117777"/>
                  </a:cubicBezTo>
                  <a:cubicBezTo>
                    <a:pt x="120000" y="118888"/>
                    <a:pt x="118888" y="120000"/>
                    <a:pt x="117777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6666"/>
                    <a:pt x="81111" y="6666"/>
                    <a:pt x="81111" y="6666"/>
                  </a:cubicBezTo>
                  <a:cubicBezTo>
                    <a:pt x="5555" y="6666"/>
                    <a:pt x="5555" y="6666"/>
                    <a:pt x="5555" y="6666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47"/>
            <p:cNvSpPr/>
            <p:nvPr/>
          </p:nvSpPr>
          <p:spPr>
            <a:xfrm>
              <a:off x="5048250" y="2733675"/>
              <a:ext cx="180900" cy="1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7058" y="120000"/>
                    <a:pt x="7058" y="120000"/>
                    <a:pt x="7058" y="120000"/>
                  </a:cubicBezTo>
                  <a:cubicBezTo>
                    <a:pt x="3529" y="120000"/>
                    <a:pt x="0" y="116470"/>
                    <a:pt x="0" y="1094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47"/>
            <p:cNvSpPr/>
            <p:nvPr/>
          </p:nvSpPr>
          <p:spPr>
            <a:xfrm>
              <a:off x="4529138" y="2149475"/>
              <a:ext cx="3795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126" y="112000"/>
                  </a:moveTo>
                  <a:cubicBezTo>
                    <a:pt x="76056" y="112000"/>
                    <a:pt x="69295" y="104000"/>
                    <a:pt x="67605" y="88000"/>
                  </a:cubicBezTo>
                  <a:cubicBezTo>
                    <a:pt x="65915" y="80000"/>
                    <a:pt x="65915" y="72000"/>
                    <a:pt x="65915" y="64000"/>
                  </a:cubicBezTo>
                  <a:cubicBezTo>
                    <a:pt x="64225" y="64000"/>
                    <a:pt x="64225" y="56000"/>
                    <a:pt x="64225" y="56000"/>
                  </a:cubicBezTo>
                  <a:cubicBezTo>
                    <a:pt x="60845" y="48000"/>
                    <a:pt x="57464" y="56000"/>
                    <a:pt x="54084" y="64000"/>
                  </a:cubicBezTo>
                  <a:cubicBezTo>
                    <a:pt x="54084" y="64000"/>
                    <a:pt x="52394" y="72000"/>
                    <a:pt x="50704" y="72000"/>
                  </a:cubicBezTo>
                  <a:cubicBezTo>
                    <a:pt x="49014" y="88000"/>
                    <a:pt x="47323" y="96000"/>
                    <a:pt x="42253" y="104000"/>
                  </a:cubicBezTo>
                  <a:cubicBezTo>
                    <a:pt x="35492" y="120000"/>
                    <a:pt x="25352" y="104000"/>
                    <a:pt x="20281" y="80000"/>
                  </a:cubicBezTo>
                  <a:cubicBezTo>
                    <a:pt x="18591" y="72000"/>
                    <a:pt x="18591" y="72000"/>
                    <a:pt x="18591" y="64000"/>
                  </a:cubicBezTo>
                  <a:cubicBezTo>
                    <a:pt x="16901" y="56000"/>
                    <a:pt x="15211" y="48000"/>
                    <a:pt x="15211" y="48000"/>
                  </a:cubicBezTo>
                  <a:cubicBezTo>
                    <a:pt x="13521" y="48000"/>
                    <a:pt x="11830" y="56000"/>
                    <a:pt x="10140" y="56000"/>
                  </a:cubicBezTo>
                  <a:cubicBezTo>
                    <a:pt x="10140" y="64000"/>
                    <a:pt x="10140" y="72000"/>
                    <a:pt x="10140" y="80000"/>
                  </a:cubicBezTo>
                  <a:cubicBezTo>
                    <a:pt x="10140" y="80000"/>
                    <a:pt x="10140" y="88000"/>
                    <a:pt x="8450" y="96000"/>
                  </a:cubicBezTo>
                  <a:cubicBezTo>
                    <a:pt x="0" y="88000"/>
                    <a:pt x="0" y="88000"/>
                    <a:pt x="0" y="88000"/>
                  </a:cubicBezTo>
                  <a:cubicBezTo>
                    <a:pt x="1690" y="80000"/>
                    <a:pt x="1690" y="72000"/>
                    <a:pt x="1690" y="72000"/>
                  </a:cubicBezTo>
                  <a:cubicBezTo>
                    <a:pt x="1690" y="64000"/>
                    <a:pt x="1690" y="48000"/>
                    <a:pt x="3380" y="40000"/>
                  </a:cubicBezTo>
                  <a:cubicBezTo>
                    <a:pt x="5070" y="24000"/>
                    <a:pt x="10140" y="0"/>
                    <a:pt x="16901" y="8000"/>
                  </a:cubicBezTo>
                  <a:cubicBezTo>
                    <a:pt x="21971" y="8000"/>
                    <a:pt x="23661" y="32000"/>
                    <a:pt x="25352" y="40000"/>
                  </a:cubicBezTo>
                  <a:cubicBezTo>
                    <a:pt x="25352" y="48000"/>
                    <a:pt x="27042" y="48000"/>
                    <a:pt x="27042" y="56000"/>
                  </a:cubicBezTo>
                  <a:cubicBezTo>
                    <a:pt x="28732" y="64000"/>
                    <a:pt x="35492" y="72000"/>
                    <a:pt x="38873" y="64000"/>
                  </a:cubicBezTo>
                  <a:cubicBezTo>
                    <a:pt x="42253" y="64000"/>
                    <a:pt x="43943" y="56000"/>
                    <a:pt x="45633" y="48000"/>
                  </a:cubicBezTo>
                  <a:cubicBezTo>
                    <a:pt x="47323" y="40000"/>
                    <a:pt x="49014" y="32000"/>
                    <a:pt x="49014" y="32000"/>
                  </a:cubicBezTo>
                  <a:cubicBezTo>
                    <a:pt x="54084" y="8000"/>
                    <a:pt x="62535" y="0"/>
                    <a:pt x="67605" y="16000"/>
                  </a:cubicBezTo>
                  <a:cubicBezTo>
                    <a:pt x="70985" y="32000"/>
                    <a:pt x="72676" y="40000"/>
                    <a:pt x="72676" y="48000"/>
                  </a:cubicBezTo>
                  <a:cubicBezTo>
                    <a:pt x="72676" y="56000"/>
                    <a:pt x="74366" y="56000"/>
                    <a:pt x="74366" y="64000"/>
                  </a:cubicBezTo>
                  <a:cubicBezTo>
                    <a:pt x="76056" y="72000"/>
                    <a:pt x="82816" y="80000"/>
                    <a:pt x="86197" y="64000"/>
                  </a:cubicBezTo>
                  <a:cubicBezTo>
                    <a:pt x="86197" y="64000"/>
                    <a:pt x="87887" y="64000"/>
                    <a:pt x="87887" y="56000"/>
                  </a:cubicBezTo>
                  <a:cubicBezTo>
                    <a:pt x="91267" y="48000"/>
                    <a:pt x="92957" y="40000"/>
                    <a:pt x="96338" y="32000"/>
                  </a:cubicBezTo>
                  <a:cubicBezTo>
                    <a:pt x="101408" y="24000"/>
                    <a:pt x="104788" y="32000"/>
                    <a:pt x="109859" y="40000"/>
                  </a:cubicBezTo>
                  <a:cubicBezTo>
                    <a:pt x="111549" y="48000"/>
                    <a:pt x="114929" y="48000"/>
                    <a:pt x="116619" y="48000"/>
                  </a:cubicBezTo>
                  <a:cubicBezTo>
                    <a:pt x="120000" y="88000"/>
                    <a:pt x="120000" y="88000"/>
                    <a:pt x="120000" y="88000"/>
                  </a:cubicBezTo>
                  <a:cubicBezTo>
                    <a:pt x="114929" y="96000"/>
                    <a:pt x="109859" y="88000"/>
                    <a:pt x="106478" y="80000"/>
                  </a:cubicBezTo>
                  <a:cubicBezTo>
                    <a:pt x="103098" y="72000"/>
                    <a:pt x="101408" y="72000"/>
                    <a:pt x="99718" y="72000"/>
                  </a:cubicBezTo>
                  <a:cubicBezTo>
                    <a:pt x="98028" y="72000"/>
                    <a:pt x="96338" y="80000"/>
                    <a:pt x="94647" y="88000"/>
                  </a:cubicBezTo>
                  <a:cubicBezTo>
                    <a:pt x="92957" y="88000"/>
                    <a:pt x="91267" y="96000"/>
                    <a:pt x="89577" y="104000"/>
                  </a:cubicBezTo>
                  <a:cubicBezTo>
                    <a:pt x="87887" y="112000"/>
                    <a:pt x="84507" y="112000"/>
                    <a:pt x="81126" y="112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47"/>
            <p:cNvSpPr/>
            <p:nvPr/>
          </p:nvSpPr>
          <p:spPr>
            <a:xfrm>
              <a:off x="4529138" y="2063750"/>
              <a:ext cx="4017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6400" y="120000"/>
                  </a:moveTo>
                  <a:cubicBezTo>
                    <a:pt x="41600" y="120000"/>
                    <a:pt x="36800" y="100000"/>
                    <a:pt x="32000" y="90000"/>
                  </a:cubicBezTo>
                  <a:cubicBezTo>
                    <a:pt x="28800" y="80000"/>
                    <a:pt x="27200" y="80000"/>
                    <a:pt x="24000" y="70000"/>
                  </a:cubicBezTo>
                  <a:cubicBezTo>
                    <a:pt x="17600" y="60000"/>
                    <a:pt x="9600" y="60000"/>
                    <a:pt x="4800" y="80000"/>
                  </a:cubicBezTo>
                  <a:cubicBezTo>
                    <a:pt x="0" y="40000"/>
                    <a:pt x="0" y="40000"/>
                    <a:pt x="0" y="40000"/>
                  </a:cubicBezTo>
                  <a:cubicBezTo>
                    <a:pt x="8000" y="10000"/>
                    <a:pt x="17600" y="10000"/>
                    <a:pt x="27200" y="20000"/>
                  </a:cubicBezTo>
                  <a:cubicBezTo>
                    <a:pt x="28800" y="30000"/>
                    <a:pt x="32000" y="40000"/>
                    <a:pt x="35200" y="40000"/>
                  </a:cubicBezTo>
                  <a:cubicBezTo>
                    <a:pt x="40000" y="60000"/>
                    <a:pt x="44800" y="70000"/>
                    <a:pt x="48000" y="70000"/>
                  </a:cubicBezTo>
                  <a:cubicBezTo>
                    <a:pt x="51200" y="60000"/>
                    <a:pt x="54400" y="50000"/>
                    <a:pt x="57600" y="40000"/>
                  </a:cubicBezTo>
                  <a:cubicBezTo>
                    <a:pt x="60800" y="30000"/>
                    <a:pt x="62400" y="20000"/>
                    <a:pt x="64000" y="20000"/>
                  </a:cubicBezTo>
                  <a:cubicBezTo>
                    <a:pt x="68800" y="0"/>
                    <a:pt x="75200" y="0"/>
                    <a:pt x="80000" y="10000"/>
                  </a:cubicBezTo>
                  <a:cubicBezTo>
                    <a:pt x="81600" y="20000"/>
                    <a:pt x="84800" y="30000"/>
                    <a:pt x="84800" y="40000"/>
                  </a:cubicBezTo>
                  <a:cubicBezTo>
                    <a:pt x="92800" y="40000"/>
                    <a:pt x="100800" y="40000"/>
                    <a:pt x="108800" y="40000"/>
                  </a:cubicBezTo>
                  <a:cubicBezTo>
                    <a:pt x="110400" y="40000"/>
                    <a:pt x="112000" y="30000"/>
                    <a:pt x="112000" y="30000"/>
                  </a:cubicBezTo>
                  <a:cubicBezTo>
                    <a:pt x="112000" y="30000"/>
                    <a:pt x="112000" y="40000"/>
                    <a:pt x="112000" y="4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70000"/>
                    <a:pt x="116800" y="90000"/>
                    <a:pt x="110400" y="90000"/>
                  </a:cubicBezTo>
                  <a:cubicBezTo>
                    <a:pt x="100800" y="100000"/>
                    <a:pt x="91200" y="100000"/>
                    <a:pt x="83200" y="90000"/>
                  </a:cubicBezTo>
                  <a:cubicBezTo>
                    <a:pt x="80000" y="90000"/>
                    <a:pt x="80000" y="80000"/>
                    <a:pt x="78400" y="70000"/>
                  </a:cubicBezTo>
                  <a:cubicBezTo>
                    <a:pt x="78400" y="70000"/>
                    <a:pt x="78400" y="70000"/>
                    <a:pt x="76800" y="60000"/>
                  </a:cubicBezTo>
                  <a:cubicBezTo>
                    <a:pt x="73600" y="60000"/>
                    <a:pt x="70400" y="60000"/>
                    <a:pt x="67200" y="60000"/>
                  </a:cubicBezTo>
                  <a:cubicBezTo>
                    <a:pt x="65600" y="70000"/>
                    <a:pt x="64000" y="80000"/>
                    <a:pt x="62400" y="80000"/>
                  </a:cubicBezTo>
                  <a:cubicBezTo>
                    <a:pt x="59200" y="100000"/>
                    <a:pt x="54400" y="110000"/>
                    <a:pt x="49600" y="120000"/>
                  </a:cubicBezTo>
                  <a:cubicBezTo>
                    <a:pt x="48000" y="120000"/>
                    <a:pt x="48000" y="120000"/>
                    <a:pt x="464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47"/>
            <p:cNvSpPr/>
            <p:nvPr/>
          </p:nvSpPr>
          <p:spPr>
            <a:xfrm>
              <a:off x="4540250" y="1982788"/>
              <a:ext cx="203100" cy="5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73" y="120000"/>
                  </a:moveTo>
                  <a:cubicBezTo>
                    <a:pt x="6315" y="120000"/>
                    <a:pt x="3157" y="120000"/>
                    <a:pt x="0" y="120000"/>
                  </a:cubicBezTo>
                  <a:cubicBezTo>
                    <a:pt x="0" y="48000"/>
                    <a:pt x="0" y="48000"/>
                    <a:pt x="0" y="48000"/>
                  </a:cubicBezTo>
                  <a:cubicBezTo>
                    <a:pt x="9473" y="60000"/>
                    <a:pt x="18947" y="60000"/>
                    <a:pt x="25263" y="36000"/>
                  </a:cubicBezTo>
                  <a:cubicBezTo>
                    <a:pt x="25263" y="36000"/>
                    <a:pt x="28421" y="36000"/>
                    <a:pt x="28421" y="36000"/>
                  </a:cubicBezTo>
                  <a:cubicBezTo>
                    <a:pt x="28421" y="24000"/>
                    <a:pt x="31578" y="24000"/>
                    <a:pt x="34736" y="24000"/>
                  </a:cubicBezTo>
                  <a:cubicBezTo>
                    <a:pt x="41052" y="0"/>
                    <a:pt x="53684" y="0"/>
                    <a:pt x="63157" y="24000"/>
                  </a:cubicBezTo>
                  <a:cubicBezTo>
                    <a:pt x="66315" y="24000"/>
                    <a:pt x="69473" y="24000"/>
                    <a:pt x="72631" y="36000"/>
                  </a:cubicBezTo>
                  <a:cubicBezTo>
                    <a:pt x="75789" y="36000"/>
                    <a:pt x="82105" y="48000"/>
                    <a:pt x="85263" y="48000"/>
                  </a:cubicBezTo>
                  <a:cubicBezTo>
                    <a:pt x="94736" y="48000"/>
                    <a:pt x="101052" y="48000"/>
                    <a:pt x="113684" y="24000"/>
                  </a:cubicBezTo>
                  <a:cubicBezTo>
                    <a:pt x="120000" y="72000"/>
                    <a:pt x="120000" y="72000"/>
                    <a:pt x="120000" y="72000"/>
                  </a:cubicBezTo>
                  <a:cubicBezTo>
                    <a:pt x="113684" y="96000"/>
                    <a:pt x="97894" y="120000"/>
                    <a:pt x="85263" y="108000"/>
                  </a:cubicBezTo>
                  <a:cubicBezTo>
                    <a:pt x="75789" y="108000"/>
                    <a:pt x="69473" y="96000"/>
                    <a:pt x="63157" y="84000"/>
                  </a:cubicBezTo>
                  <a:cubicBezTo>
                    <a:pt x="63157" y="84000"/>
                    <a:pt x="60000" y="84000"/>
                    <a:pt x="60000" y="72000"/>
                  </a:cubicBezTo>
                  <a:cubicBezTo>
                    <a:pt x="53684" y="72000"/>
                    <a:pt x="47368" y="60000"/>
                    <a:pt x="41052" y="72000"/>
                  </a:cubicBezTo>
                  <a:cubicBezTo>
                    <a:pt x="41052" y="72000"/>
                    <a:pt x="41052" y="84000"/>
                    <a:pt x="37894" y="84000"/>
                  </a:cubicBezTo>
                  <a:cubicBezTo>
                    <a:pt x="37894" y="84000"/>
                    <a:pt x="34736" y="84000"/>
                    <a:pt x="34736" y="96000"/>
                  </a:cubicBezTo>
                  <a:cubicBezTo>
                    <a:pt x="28421" y="108000"/>
                    <a:pt x="18947" y="120000"/>
                    <a:pt x="9473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47"/>
            <p:cNvSpPr/>
            <p:nvPr/>
          </p:nvSpPr>
          <p:spPr>
            <a:xfrm>
              <a:off x="3357563" y="850900"/>
              <a:ext cx="807900" cy="183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" name="Google Shape;173;p47"/>
          <p:cNvGrpSpPr/>
          <p:nvPr/>
        </p:nvGrpSpPr>
        <p:grpSpPr>
          <a:xfrm>
            <a:off x="6488950" y="3281388"/>
            <a:ext cx="2149388" cy="1862100"/>
            <a:chOff x="3305175" y="4144963"/>
            <a:chExt cx="2149388" cy="1862100"/>
          </a:xfrm>
        </p:grpSpPr>
        <p:sp>
          <p:nvSpPr>
            <p:cNvPr id="174" name="Google Shape;174;p47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47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47"/>
            <p:cNvSpPr/>
            <p:nvPr/>
          </p:nvSpPr>
          <p:spPr>
            <a:xfrm>
              <a:off x="3305175" y="4622800"/>
              <a:ext cx="1106400" cy="83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4709"/>
                  </a:moveTo>
                  <a:cubicBezTo>
                    <a:pt x="120000" y="6193"/>
                    <a:pt x="115362" y="0"/>
                    <a:pt x="108985" y="0"/>
                  </a:cubicBezTo>
                  <a:cubicBezTo>
                    <a:pt x="11594" y="0"/>
                    <a:pt x="11594" y="0"/>
                    <a:pt x="11594" y="0"/>
                  </a:cubicBezTo>
                  <a:cubicBezTo>
                    <a:pt x="5217" y="0"/>
                    <a:pt x="0" y="6193"/>
                    <a:pt x="0" y="14709"/>
                  </a:cubicBezTo>
                  <a:cubicBezTo>
                    <a:pt x="0" y="100645"/>
                    <a:pt x="0" y="100645"/>
                    <a:pt x="0" y="100645"/>
                  </a:cubicBezTo>
                  <a:cubicBezTo>
                    <a:pt x="0" y="102193"/>
                    <a:pt x="579" y="102967"/>
                    <a:pt x="1739" y="102967"/>
                  </a:cubicBezTo>
                  <a:cubicBezTo>
                    <a:pt x="9855" y="102967"/>
                    <a:pt x="9855" y="102967"/>
                    <a:pt x="9855" y="102967"/>
                  </a:cubicBezTo>
                  <a:cubicBezTo>
                    <a:pt x="9855" y="117677"/>
                    <a:pt x="9855" y="117677"/>
                    <a:pt x="9855" y="117677"/>
                  </a:cubicBezTo>
                  <a:cubicBezTo>
                    <a:pt x="9855" y="119225"/>
                    <a:pt x="10434" y="120000"/>
                    <a:pt x="11594" y="120000"/>
                  </a:cubicBezTo>
                  <a:cubicBezTo>
                    <a:pt x="108985" y="120000"/>
                    <a:pt x="108985" y="120000"/>
                    <a:pt x="108985" y="120000"/>
                  </a:cubicBezTo>
                  <a:cubicBezTo>
                    <a:pt x="109565" y="120000"/>
                    <a:pt x="110144" y="119225"/>
                    <a:pt x="110144" y="117677"/>
                  </a:cubicBezTo>
                  <a:cubicBezTo>
                    <a:pt x="110144" y="29419"/>
                    <a:pt x="110144" y="29419"/>
                    <a:pt x="110144" y="29419"/>
                  </a:cubicBezTo>
                  <a:cubicBezTo>
                    <a:pt x="115942" y="28645"/>
                    <a:pt x="120000" y="22451"/>
                    <a:pt x="120000" y="14709"/>
                  </a:cubicBezTo>
                  <a:close/>
                  <a:moveTo>
                    <a:pt x="2898" y="99096"/>
                  </a:moveTo>
                  <a:cubicBezTo>
                    <a:pt x="2898" y="14709"/>
                    <a:pt x="2898" y="14709"/>
                    <a:pt x="2898" y="14709"/>
                  </a:cubicBezTo>
                  <a:cubicBezTo>
                    <a:pt x="2898" y="8516"/>
                    <a:pt x="6956" y="3870"/>
                    <a:pt x="11594" y="3870"/>
                  </a:cubicBezTo>
                  <a:cubicBezTo>
                    <a:pt x="16231" y="3870"/>
                    <a:pt x="19710" y="8516"/>
                    <a:pt x="19710" y="14709"/>
                  </a:cubicBezTo>
                  <a:cubicBezTo>
                    <a:pt x="19710" y="15483"/>
                    <a:pt x="19710" y="16258"/>
                    <a:pt x="19710" y="17032"/>
                  </a:cubicBezTo>
                  <a:cubicBezTo>
                    <a:pt x="11594" y="17032"/>
                    <a:pt x="11594" y="17032"/>
                    <a:pt x="11594" y="17032"/>
                  </a:cubicBezTo>
                  <a:cubicBezTo>
                    <a:pt x="10434" y="17032"/>
                    <a:pt x="9855" y="17806"/>
                    <a:pt x="9855" y="19354"/>
                  </a:cubicBezTo>
                  <a:cubicBezTo>
                    <a:pt x="9855" y="99096"/>
                    <a:pt x="9855" y="99096"/>
                    <a:pt x="9855" y="99096"/>
                  </a:cubicBezTo>
                  <a:lnTo>
                    <a:pt x="2898" y="99096"/>
                  </a:lnTo>
                  <a:close/>
                  <a:moveTo>
                    <a:pt x="12753" y="25548"/>
                  </a:moveTo>
                  <a:cubicBezTo>
                    <a:pt x="12753" y="20903"/>
                    <a:pt x="12753" y="20903"/>
                    <a:pt x="12753" y="20903"/>
                  </a:cubicBezTo>
                  <a:cubicBezTo>
                    <a:pt x="17971" y="20903"/>
                    <a:pt x="17971" y="20903"/>
                    <a:pt x="17971" y="20903"/>
                  </a:cubicBezTo>
                  <a:cubicBezTo>
                    <a:pt x="16811" y="23225"/>
                    <a:pt x="15072" y="25548"/>
                    <a:pt x="12753" y="25548"/>
                  </a:cubicBezTo>
                  <a:close/>
                  <a:moveTo>
                    <a:pt x="107246" y="116129"/>
                  </a:moveTo>
                  <a:cubicBezTo>
                    <a:pt x="12753" y="116129"/>
                    <a:pt x="12753" y="116129"/>
                    <a:pt x="12753" y="116129"/>
                  </a:cubicBezTo>
                  <a:cubicBezTo>
                    <a:pt x="12753" y="30193"/>
                    <a:pt x="12753" y="30193"/>
                    <a:pt x="12753" y="30193"/>
                  </a:cubicBezTo>
                  <a:cubicBezTo>
                    <a:pt x="107246" y="30193"/>
                    <a:pt x="107246" y="30193"/>
                    <a:pt x="107246" y="30193"/>
                  </a:cubicBezTo>
                  <a:lnTo>
                    <a:pt x="107246" y="116129"/>
                  </a:lnTo>
                  <a:close/>
                  <a:moveTo>
                    <a:pt x="108985" y="25548"/>
                  </a:move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9130" y="26322"/>
                    <a:pt x="19130" y="26322"/>
                    <a:pt x="19130" y="26322"/>
                  </a:cubicBezTo>
                  <a:cubicBezTo>
                    <a:pt x="21449" y="23225"/>
                    <a:pt x="22608" y="19354"/>
                    <a:pt x="22608" y="14709"/>
                  </a:cubicBezTo>
                  <a:cubicBezTo>
                    <a:pt x="22608" y="10064"/>
                    <a:pt x="21449" y="6193"/>
                    <a:pt x="19130" y="3870"/>
                  </a:cubicBezTo>
                  <a:cubicBezTo>
                    <a:pt x="108985" y="3870"/>
                    <a:pt x="108985" y="3870"/>
                    <a:pt x="108985" y="3870"/>
                  </a:cubicBezTo>
                  <a:cubicBezTo>
                    <a:pt x="113623" y="3870"/>
                    <a:pt x="117101" y="8516"/>
                    <a:pt x="117101" y="14709"/>
                  </a:cubicBezTo>
                  <a:cubicBezTo>
                    <a:pt x="117101" y="20903"/>
                    <a:pt x="113623" y="25548"/>
                    <a:pt x="108985" y="255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47"/>
            <p:cNvSpPr/>
            <p:nvPr/>
          </p:nvSpPr>
          <p:spPr>
            <a:xfrm>
              <a:off x="3517900" y="4938713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154" y="120000"/>
                  </a:moveTo>
                  <a:cubicBezTo>
                    <a:pt x="92957" y="120000"/>
                    <a:pt x="120000" y="92957"/>
                    <a:pt x="120000" y="60845"/>
                  </a:cubicBezTo>
                  <a:cubicBezTo>
                    <a:pt x="120000" y="27042"/>
                    <a:pt x="92957" y="0"/>
                    <a:pt x="59154" y="0"/>
                  </a:cubicBezTo>
                  <a:cubicBezTo>
                    <a:pt x="27042" y="0"/>
                    <a:pt x="0" y="27042"/>
                    <a:pt x="0" y="60845"/>
                  </a:cubicBezTo>
                  <a:cubicBezTo>
                    <a:pt x="0" y="92957"/>
                    <a:pt x="27042" y="120000"/>
                    <a:pt x="59154" y="120000"/>
                  </a:cubicBezTo>
                  <a:close/>
                  <a:moveTo>
                    <a:pt x="96338" y="23661"/>
                  </a:moveTo>
                  <a:cubicBezTo>
                    <a:pt x="94647" y="27042"/>
                    <a:pt x="92957" y="33802"/>
                    <a:pt x="87887" y="35492"/>
                  </a:cubicBezTo>
                  <a:cubicBezTo>
                    <a:pt x="81126" y="35492"/>
                    <a:pt x="74366" y="37183"/>
                    <a:pt x="70985" y="40563"/>
                  </a:cubicBezTo>
                  <a:cubicBezTo>
                    <a:pt x="70985" y="38873"/>
                    <a:pt x="70985" y="38873"/>
                    <a:pt x="70985" y="38873"/>
                  </a:cubicBezTo>
                  <a:cubicBezTo>
                    <a:pt x="72676" y="23661"/>
                    <a:pt x="69295" y="20281"/>
                    <a:pt x="69295" y="20281"/>
                  </a:cubicBezTo>
                  <a:cubicBezTo>
                    <a:pt x="65915" y="18591"/>
                    <a:pt x="64225" y="18591"/>
                    <a:pt x="62535" y="20281"/>
                  </a:cubicBezTo>
                  <a:cubicBezTo>
                    <a:pt x="60845" y="20281"/>
                    <a:pt x="60845" y="20281"/>
                    <a:pt x="59154" y="20281"/>
                  </a:cubicBezTo>
                  <a:cubicBezTo>
                    <a:pt x="59154" y="20281"/>
                    <a:pt x="59154" y="18591"/>
                    <a:pt x="59154" y="18591"/>
                  </a:cubicBezTo>
                  <a:cubicBezTo>
                    <a:pt x="59154" y="16901"/>
                    <a:pt x="67605" y="13521"/>
                    <a:pt x="76056" y="11830"/>
                  </a:cubicBezTo>
                  <a:cubicBezTo>
                    <a:pt x="82816" y="13521"/>
                    <a:pt x="89577" y="18591"/>
                    <a:pt x="96338" y="23661"/>
                  </a:cubicBezTo>
                  <a:close/>
                  <a:moveTo>
                    <a:pt x="72676" y="79436"/>
                  </a:moveTo>
                  <a:cubicBezTo>
                    <a:pt x="69295" y="82816"/>
                    <a:pt x="67605" y="82816"/>
                    <a:pt x="67605" y="82816"/>
                  </a:cubicBezTo>
                  <a:cubicBezTo>
                    <a:pt x="65915" y="82816"/>
                    <a:pt x="64225" y="84507"/>
                    <a:pt x="64225" y="86197"/>
                  </a:cubicBezTo>
                  <a:cubicBezTo>
                    <a:pt x="64225" y="89577"/>
                    <a:pt x="64225" y="94647"/>
                    <a:pt x="55774" y="94647"/>
                  </a:cubicBezTo>
                  <a:cubicBezTo>
                    <a:pt x="54084" y="92957"/>
                    <a:pt x="52394" y="87887"/>
                    <a:pt x="52394" y="87887"/>
                  </a:cubicBezTo>
                  <a:cubicBezTo>
                    <a:pt x="52394" y="86197"/>
                    <a:pt x="52394" y="86197"/>
                    <a:pt x="52394" y="84507"/>
                  </a:cubicBezTo>
                  <a:cubicBezTo>
                    <a:pt x="52394" y="84507"/>
                    <a:pt x="54084" y="81126"/>
                    <a:pt x="54084" y="79436"/>
                  </a:cubicBezTo>
                  <a:cubicBezTo>
                    <a:pt x="54084" y="76056"/>
                    <a:pt x="52394" y="72676"/>
                    <a:pt x="49014" y="70985"/>
                  </a:cubicBezTo>
                  <a:cubicBezTo>
                    <a:pt x="49014" y="67605"/>
                    <a:pt x="47323" y="64225"/>
                    <a:pt x="45633" y="62535"/>
                  </a:cubicBezTo>
                  <a:cubicBezTo>
                    <a:pt x="42253" y="60845"/>
                    <a:pt x="37183" y="60845"/>
                    <a:pt x="33802" y="60845"/>
                  </a:cubicBezTo>
                  <a:cubicBezTo>
                    <a:pt x="32112" y="60845"/>
                    <a:pt x="32112" y="60845"/>
                    <a:pt x="30422" y="60845"/>
                  </a:cubicBezTo>
                  <a:cubicBezTo>
                    <a:pt x="27042" y="60845"/>
                    <a:pt x="27042" y="55774"/>
                    <a:pt x="27042" y="55774"/>
                  </a:cubicBezTo>
                  <a:cubicBezTo>
                    <a:pt x="27042" y="55774"/>
                    <a:pt x="27042" y="42253"/>
                    <a:pt x="35492" y="40563"/>
                  </a:cubicBezTo>
                  <a:cubicBezTo>
                    <a:pt x="40563" y="38873"/>
                    <a:pt x="42253" y="38873"/>
                    <a:pt x="43943" y="40563"/>
                  </a:cubicBezTo>
                  <a:cubicBezTo>
                    <a:pt x="43943" y="40563"/>
                    <a:pt x="43943" y="40563"/>
                    <a:pt x="43943" y="42253"/>
                  </a:cubicBezTo>
                  <a:cubicBezTo>
                    <a:pt x="49014" y="47323"/>
                    <a:pt x="57464" y="45633"/>
                    <a:pt x="62535" y="43943"/>
                  </a:cubicBezTo>
                  <a:cubicBezTo>
                    <a:pt x="64225" y="43943"/>
                    <a:pt x="65915" y="42253"/>
                    <a:pt x="67605" y="42253"/>
                  </a:cubicBezTo>
                  <a:cubicBezTo>
                    <a:pt x="67605" y="42253"/>
                    <a:pt x="67605" y="42253"/>
                    <a:pt x="67605" y="42253"/>
                  </a:cubicBezTo>
                  <a:cubicBezTo>
                    <a:pt x="67605" y="43943"/>
                    <a:pt x="65915" y="45633"/>
                    <a:pt x="67605" y="47323"/>
                  </a:cubicBezTo>
                  <a:cubicBezTo>
                    <a:pt x="67605" y="49014"/>
                    <a:pt x="69295" y="49014"/>
                    <a:pt x="69295" y="49014"/>
                  </a:cubicBezTo>
                  <a:cubicBezTo>
                    <a:pt x="70985" y="50704"/>
                    <a:pt x="70985" y="54084"/>
                    <a:pt x="72676" y="55774"/>
                  </a:cubicBezTo>
                  <a:cubicBezTo>
                    <a:pt x="72676" y="57464"/>
                    <a:pt x="72676" y="57464"/>
                    <a:pt x="72676" y="59154"/>
                  </a:cubicBezTo>
                  <a:cubicBezTo>
                    <a:pt x="76056" y="60845"/>
                    <a:pt x="77746" y="60845"/>
                    <a:pt x="79436" y="60845"/>
                  </a:cubicBezTo>
                  <a:cubicBezTo>
                    <a:pt x="79436" y="62535"/>
                    <a:pt x="77746" y="64225"/>
                    <a:pt x="74366" y="67605"/>
                  </a:cubicBezTo>
                  <a:cubicBezTo>
                    <a:pt x="70985" y="70985"/>
                    <a:pt x="69295" y="72676"/>
                    <a:pt x="69295" y="74366"/>
                  </a:cubicBezTo>
                  <a:cubicBezTo>
                    <a:pt x="69295" y="77746"/>
                    <a:pt x="70985" y="79436"/>
                    <a:pt x="72676" y="79436"/>
                  </a:cubicBezTo>
                  <a:close/>
                  <a:moveTo>
                    <a:pt x="57464" y="8450"/>
                  </a:moveTo>
                  <a:cubicBezTo>
                    <a:pt x="52394" y="11830"/>
                    <a:pt x="49014" y="15211"/>
                    <a:pt x="50704" y="18591"/>
                  </a:cubicBezTo>
                  <a:cubicBezTo>
                    <a:pt x="50704" y="23661"/>
                    <a:pt x="52394" y="27042"/>
                    <a:pt x="55774" y="28732"/>
                  </a:cubicBezTo>
                  <a:cubicBezTo>
                    <a:pt x="57464" y="28732"/>
                    <a:pt x="60845" y="28732"/>
                    <a:pt x="62535" y="28732"/>
                  </a:cubicBezTo>
                  <a:cubicBezTo>
                    <a:pt x="62535" y="30422"/>
                    <a:pt x="62535" y="32112"/>
                    <a:pt x="62535" y="33802"/>
                  </a:cubicBezTo>
                  <a:cubicBezTo>
                    <a:pt x="62535" y="33802"/>
                    <a:pt x="60845" y="35492"/>
                    <a:pt x="60845" y="35492"/>
                  </a:cubicBezTo>
                  <a:cubicBezTo>
                    <a:pt x="57464" y="35492"/>
                    <a:pt x="52394" y="37183"/>
                    <a:pt x="50704" y="35492"/>
                  </a:cubicBezTo>
                  <a:cubicBezTo>
                    <a:pt x="50704" y="35492"/>
                    <a:pt x="50704" y="33802"/>
                    <a:pt x="49014" y="33802"/>
                  </a:cubicBezTo>
                  <a:cubicBezTo>
                    <a:pt x="45633" y="30422"/>
                    <a:pt x="40563" y="30422"/>
                    <a:pt x="33802" y="32112"/>
                  </a:cubicBezTo>
                  <a:cubicBezTo>
                    <a:pt x="18591" y="35492"/>
                    <a:pt x="18591" y="54084"/>
                    <a:pt x="18591" y="55774"/>
                  </a:cubicBezTo>
                  <a:cubicBezTo>
                    <a:pt x="18591" y="62535"/>
                    <a:pt x="21971" y="69295"/>
                    <a:pt x="30422" y="69295"/>
                  </a:cubicBezTo>
                  <a:cubicBezTo>
                    <a:pt x="32112" y="69295"/>
                    <a:pt x="32112" y="69295"/>
                    <a:pt x="33802" y="69295"/>
                  </a:cubicBezTo>
                  <a:cubicBezTo>
                    <a:pt x="35492" y="69295"/>
                    <a:pt x="38873" y="69295"/>
                    <a:pt x="40563" y="69295"/>
                  </a:cubicBezTo>
                  <a:cubicBezTo>
                    <a:pt x="40563" y="69295"/>
                    <a:pt x="40563" y="69295"/>
                    <a:pt x="40563" y="72676"/>
                  </a:cubicBezTo>
                  <a:cubicBezTo>
                    <a:pt x="40563" y="74366"/>
                    <a:pt x="40563" y="74366"/>
                    <a:pt x="42253" y="76056"/>
                  </a:cubicBezTo>
                  <a:cubicBezTo>
                    <a:pt x="43943" y="77746"/>
                    <a:pt x="45633" y="79436"/>
                    <a:pt x="45633" y="79436"/>
                  </a:cubicBezTo>
                  <a:cubicBezTo>
                    <a:pt x="45633" y="81126"/>
                    <a:pt x="45633" y="81126"/>
                    <a:pt x="43943" y="81126"/>
                  </a:cubicBezTo>
                  <a:cubicBezTo>
                    <a:pt x="43943" y="82816"/>
                    <a:pt x="42253" y="84507"/>
                    <a:pt x="42253" y="86197"/>
                  </a:cubicBezTo>
                  <a:cubicBezTo>
                    <a:pt x="42253" y="89577"/>
                    <a:pt x="49014" y="103098"/>
                    <a:pt x="54084" y="103098"/>
                  </a:cubicBezTo>
                  <a:cubicBezTo>
                    <a:pt x="65915" y="103098"/>
                    <a:pt x="72676" y="98028"/>
                    <a:pt x="72676" y="89577"/>
                  </a:cubicBezTo>
                  <a:cubicBezTo>
                    <a:pt x="74366" y="89577"/>
                    <a:pt x="77746" y="87887"/>
                    <a:pt x="79436" y="84507"/>
                  </a:cubicBezTo>
                  <a:cubicBezTo>
                    <a:pt x="81126" y="82816"/>
                    <a:pt x="82816" y="81126"/>
                    <a:pt x="82816" y="79436"/>
                  </a:cubicBezTo>
                  <a:cubicBezTo>
                    <a:pt x="81126" y="77746"/>
                    <a:pt x="81126" y="76056"/>
                    <a:pt x="79436" y="74366"/>
                  </a:cubicBezTo>
                  <a:cubicBezTo>
                    <a:pt x="79436" y="74366"/>
                    <a:pt x="79436" y="74366"/>
                    <a:pt x="81126" y="74366"/>
                  </a:cubicBezTo>
                  <a:cubicBezTo>
                    <a:pt x="84507" y="69295"/>
                    <a:pt x="94647" y="59154"/>
                    <a:pt x="86197" y="52394"/>
                  </a:cubicBezTo>
                  <a:cubicBezTo>
                    <a:pt x="86197" y="50704"/>
                    <a:pt x="82816" y="50704"/>
                    <a:pt x="81126" y="50704"/>
                  </a:cubicBezTo>
                  <a:cubicBezTo>
                    <a:pt x="81126" y="52394"/>
                    <a:pt x="81126" y="52394"/>
                    <a:pt x="79436" y="52394"/>
                  </a:cubicBezTo>
                  <a:cubicBezTo>
                    <a:pt x="79436" y="49014"/>
                    <a:pt x="79436" y="47323"/>
                    <a:pt x="77746" y="45633"/>
                  </a:cubicBezTo>
                  <a:cubicBezTo>
                    <a:pt x="81126" y="45633"/>
                    <a:pt x="84507" y="43943"/>
                    <a:pt x="87887" y="45633"/>
                  </a:cubicBezTo>
                  <a:cubicBezTo>
                    <a:pt x="87887" y="45633"/>
                    <a:pt x="89577" y="45633"/>
                    <a:pt x="91267" y="43943"/>
                  </a:cubicBezTo>
                  <a:cubicBezTo>
                    <a:pt x="96338" y="42253"/>
                    <a:pt x="99718" y="35492"/>
                    <a:pt x="103098" y="32112"/>
                  </a:cubicBezTo>
                  <a:cubicBezTo>
                    <a:pt x="108169" y="40563"/>
                    <a:pt x="111549" y="49014"/>
                    <a:pt x="111549" y="60845"/>
                  </a:cubicBezTo>
                  <a:cubicBezTo>
                    <a:pt x="111549" y="87887"/>
                    <a:pt x="87887" y="111549"/>
                    <a:pt x="59154" y="111549"/>
                  </a:cubicBezTo>
                  <a:cubicBezTo>
                    <a:pt x="30422" y="111549"/>
                    <a:pt x="8450" y="87887"/>
                    <a:pt x="8450" y="60845"/>
                  </a:cubicBezTo>
                  <a:cubicBezTo>
                    <a:pt x="8450" y="32112"/>
                    <a:pt x="30422" y="10140"/>
                    <a:pt x="57464" y="84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47"/>
            <p:cNvSpPr/>
            <p:nvPr/>
          </p:nvSpPr>
          <p:spPr>
            <a:xfrm>
              <a:off x="3978275" y="4949825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47"/>
            <p:cNvSpPr/>
            <p:nvPr/>
          </p:nvSpPr>
          <p:spPr>
            <a:xfrm>
              <a:off x="3978275" y="5041900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47"/>
            <p:cNvSpPr/>
            <p:nvPr/>
          </p:nvSpPr>
          <p:spPr>
            <a:xfrm>
              <a:off x="3978275" y="5132388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47"/>
            <p:cNvSpPr/>
            <p:nvPr/>
          </p:nvSpPr>
          <p:spPr>
            <a:xfrm>
              <a:off x="3978275" y="5224463"/>
              <a:ext cx="214200" cy="25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47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8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48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48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8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8" name="Google Shape;188;p48"/>
          <p:cNvGrpSpPr/>
          <p:nvPr/>
        </p:nvGrpSpPr>
        <p:grpSpPr>
          <a:xfrm>
            <a:off x="6707938" y="2948000"/>
            <a:ext cx="1732075" cy="2195488"/>
            <a:chOff x="6662738" y="3806825"/>
            <a:chExt cx="1732075" cy="2195488"/>
          </a:xfrm>
        </p:grpSpPr>
        <p:sp>
          <p:nvSpPr>
            <p:cNvPr id="189" name="Google Shape;189;p48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48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48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48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48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48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48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48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48"/>
            <p:cNvSpPr/>
            <p:nvPr/>
          </p:nvSpPr>
          <p:spPr>
            <a:xfrm>
              <a:off x="6662738" y="4949825"/>
              <a:ext cx="566700" cy="6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48"/>
            <p:cNvSpPr/>
            <p:nvPr/>
          </p:nvSpPr>
          <p:spPr>
            <a:xfrm>
              <a:off x="6764338" y="5132388"/>
              <a:ext cx="101700" cy="8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48"/>
            <p:cNvSpPr/>
            <p:nvPr/>
          </p:nvSpPr>
          <p:spPr>
            <a:xfrm>
              <a:off x="6764338" y="5245100"/>
              <a:ext cx="101700" cy="8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48"/>
            <p:cNvSpPr/>
            <p:nvPr/>
          </p:nvSpPr>
          <p:spPr>
            <a:xfrm>
              <a:off x="6892925" y="5154613"/>
              <a:ext cx="2460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48"/>
            <p:cNvSpPr/>
            <p:nvPr/>
          </p:nvSpPr>
          <p:spPr>
            <a:xfrm>
              <a:off x="6881813" y="5256213"/>
              <a:ext cx="2730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48"/>
            <p:cNvSpPr/>
            <p:nvPr/>
          </p:nvSpPr>
          <p:spPr>
            <a:xfrm>
              <a:off x="6753225" y="5400675"/>
              <a:ext cx="406500" cy="9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48"/>
            <p:cNvSpPr/>
            <p:nvPr/>
          </p:nvSpPr>
          <p:spPr>
            <a:xfrm>
              <a:off x="7326313" y="4976813"/>
              <a:ext cx="165000" cy="611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48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48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48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" name="Google Shape;207;p48"/>
          <p:cNvGrpSpPr/>
          <p:nvPr/>
        </p:nvGrpSpPr>
        <p:grpSpPr>
          <a:xfrm rot="10800000">
            <a:off x="6518888" y="-12"/>
            <a:ext cx="1551087" cy="2468625"/>
            <a:chOff x="715963" y="3538538"/>
            <a:chExt cx="1551087" cy="2468625"/>
          </a:xfrm>
        </p:grpSpPr>
        <p:sp>
          <p:nvSpPr>
            <p:cNvPr id="208" name="Google Shape;208;p48"/>
            <p:cNvSpPr/>
            <p:nvPr/>
          </p:nvSpPr>
          <p:spPr>
            <a:xfrm>
              <a:off x="78581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48"/>
            <p:cNvSpPr/>
            <p:nvPr/>
          </p:nvSpPr>
          <p:spPr>
            <a:xfrm>
              <a:off x="81756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48"/>
            <p:cNvSpPr/>
            <p:nvPr/>
          </p:nvSpPr>
          <p:spPr>
            <a:xfrm>
              <a:off x="715963" y="4392613"/>
              <a:ext cx="187200" cy="40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48"/>
            <p:cNvSpPr/>
            <p:nvPr/>
          </p:nvSpPr>
          <p:spPr>
            <a:xfrm>
              <a:off x="758825" y="4521200"/>
              <a:ext cx="101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48"/>
            <p:cNvSpPr/>
            <p:nvPr/>
          </p:nvSpPr>
          <p:spPr>
            <a:xfrm>
              <a:off x="1293813" y="4230688"/>
              <a:ext cx="523800" cy="37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48"/>
            <p:cNvSpPr/>
            <p:nvPr/>
          </p:nvSpPr>
          <p:spPr>
            <a:xfrm>
              <a:off x="1106488" y="3538538"/>
              <a:ext cx="936600" cy="125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48"/>
            <p:cNvSpPr/>
            <p:nvPr/>
          </p:nvSpPr>
          <p:spPr>
            <a:xfrm>
              <a:off x="1293813" y="3748088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48"/>
            <p:cNvSpPr/>
            <p:nvPr/>
          </p:nvSpPr>
          <p:spPr>
            <a:xfrm>
              <a:off x="1293813" y="3919538"/>
              <a:ext cx="2508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48"/>
            <p:cNvSpPr/>
            <p:nvPr/>
          </p:nvSpPr>
          <p:spPr>
            <a:xfrm>
              <a:off x="1325563" y="4048125"/>
              <a:ext cx="480900" cy="30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48"/>
            <p:cNvSpPr/>
            <p:nvPr/>
          </p:nvSpPr>
          <p:spPr>
            <a:xfrm>
              <a:off x="1293813" y="3833813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48"/>
            <p:cNvSpPr/>
            <p:nvPr/>
          </p:nvSpPr>
          <p:spPr>
            <a:xfrm>
              <a:off x="1555750" y="4462463"/>
              <a:ext cx="711300" cy="15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9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49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9"/>
          <p:cNvSpPr txBox="1">
            <a:spLocks noGrp="1"/>
          </p:cNvSpPr>
          <p:nvPr>
            <p:ph type="body" idx="1"/>
          </p:nvPr>
        </p:nvSpPr>
        <p:spPr>
          <a:xfrm>
            <a:off x="6390750" y="439500"/>
            <a:ext cx="2122500" cy="42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223" name="Google Shape;223;p49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half" type="blank">
  <p:cSld name="BLANK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0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50"/>
          <p:cNvSpPr/>
          <p:nvPr/>
        </p:nvSpPr>
        <p:spPr>
          <a:xfrm>
            <a:off x="0" y="0"/>
            <a:ext cx="4566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50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1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endParaRPr/>
          </a:p>
        </p:txBody>
      </p:sp>
      <p:sp>
        <p:nvSpPr>
          <p:cNvPr id="7" name="Google Shape;7;p41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￭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⬝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4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"/>
          <p:cNvSpPr txBox="1">
            <a:spLocks noGrp="1"/>
          </p:cNvSpPr>
          <p:nvPr>
            <p:ph type="subTitle" idx="1"/>
          </p:nvPr>
        </p:nvSpPr>
        <p:spPr>
          <a:xfrm>
            <a:off x="2626350" y="3144846"/>
            <a:ext cx="3891300" cy="14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dirty="0"/>
              <a:t>HSD PTA Council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dirty="0"/>
              <a:t>School of Information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dirty="0"/>
              <a:t> 2021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546" y="650173"/>
            <a:ext cx="2450907" cy="24946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0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Content</a:t>
            </a:r>
            <a:endParaRPr/>
          </a:p>
        </p:txBody>
      </p:sp>
      <p:sp>
        <p:nvSpPr>
          <p:cNvPr id="306" name="Google Shape;306;p10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riam Libre"/>
              <a:buChar char="●"/>
            </a:pPr>
            <a:r>
              <a:rPr lang="en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Place in the minutes what was done.</a:t>
            </a:r>
            <a:endParaRPr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riam Libre"/>
              <a:buChar char="-"/>
            </a:pPr>
            <a:r>
              <a:rPr lang="en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Not what was said.</a:t>
            </a:r>
            <a:endParaRPr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riam Libre"/>
              <a:buChar char="-"/>
            </a:pPr>
            <a:r>
              <a:rPr lang="en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Not the opinion of the Secretary.</a:t>
            </a:r>
            <a:endParaRPr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1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Document the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5 Ws</a:t>
            </a:r>
            <a:endParaRPr/>
          </a:p>
        </p:txBody>
      </p:sp>
      <p:sp>
        <p:nvSpPr>
          <p:cNvPr id="312" name="Google Shape;312;p11"/>
          <p:cNvSpPr txBox="1">
            <a:spLocks noGrp="1"/>
          </p:cNvSpPr>
          <p:nvPr>
            <p:ph type="body" idx="1"/>
          </p:nvPr>
        </p:nvSpPr>
        <p:spPr>
          <a:xfrm>
            <a:off x="457200" y="1444375"/>
            <a:ext cx="5138700" cy="332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▹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Who:  Name of Assembly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▹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What kind of meeting: Unit or Board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None/>
            </a:pP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▹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When:  Date and time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None/>
            </a:pP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▹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Where:  Location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None/>
            </a:pP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▹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Why:  Regular or special meeting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800">
              <a:latin typeface="Miriam Libre"/>
              <a:ea typeface="Miriam Libre"/>
              <a:cs typeface="Miriam Libre"/>
              <a:sym typeface="Miriam Libr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Include in First Paragraph</a:t>
            </a:r>
            <a:endParaRPr/>
          </a:p>
        </p:txBody>
      </p:sp>
      <p:sp>
        <p:nvSpPr>
          <p:cNvPr id="318" name="Google Shape;318;p12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400">
              <a:solidFill>
                <a:srgbClr val="000000"/>
              </a:solidFill>
            </a:endParaRPr>
          </a:p>
          <a:p>
            <a:pPr marL="342900" lvl="0" indent="-3149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■"/>
            </a:pPr>
            <a:r>
              <a:rPr lang="en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State the fact the President and Secretary were present or the names of those fulfilling their responsibilities.</a:t>
            </a:r>
            <a:endParaRPr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3"/>
          <p:cNvSpPr txBox="1">
            <a:spLocks noGrp="1"/>
          </p:cNvSpPr>
          <p:nvPr>
            <p:ph type="title"/>
          </p:nvPr>
        </p:nvSpPr>
        <p:spPr>
          <a:xfrm>
            <a:off x="457200" y="210950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Sample: 5 Ws</a:t>
            </a:r>
            <a:endParaRPr/>
          </a:p>
        </p:txBody>
      </p:sp>
      <p:sp>
        <p:nvSpPr>
          <p:cNvPr id="324" name="Google Shape;324;p13"/>
          <p:cNvSpPr txBox="1">
            <a:spLocks noGrp="1"/>
          </p:cNvSpPr>
          <p:nvPr>
            <p:ph type="body" idx="1"/>
          </p:nvPr>
        </p:nvSpPr>
        <p:spPr>
          <a:xfrm>
            <a:off x="457200" y="1068350"/>
            <a:ext cx="5138700" cy="376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400" i="1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E4005C"/>
              </a:buClr>
              <a:buSzPts val="2400"/>
              <a:buFont typeface="Noto Sans Symbols"/>
              <a:buNone/>
            </a:pPr>
            <a:r>
              <a:rPr lang="en" sz="1400" i="1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The regular meeting of the board of XYZ Elementary PTA was called to order on March 19, 2013 at 7 PM by president Jane Doe in the school library.The secretary was present.</a:t>
            </a:r>
            <a:endParaRPr sz="14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E4005C"/>
              </a:buClr>
              <a:buSzPts val="2400"/>
              <a:buFont typeface="Noto Sans Symbols"/>
              <a:buNone/>
            </a:pPr>
            <a:r>
              <a:rPr lang="en" sz="1400" i="1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				</a:t>
            </a:r>
            <a:r>
              <a:rPr lang="en" sz="14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OR:</a:t>
            </a:r>
            <a:endParaRPr sz="14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2400"/>
              <a:buNone/>
            </a:pPr>
            <a:r>
              <a:rPr lang="en" sz="1400" i="1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			XYZ Elementary PTA</a:t>
            </a:r>
            <a:endParaRPr sz="14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E4005C"/>
              </a:buClr>
              <a:buSzPts val="2400"/>
              <a:buFont typeface="Noto Sans Symbols"/>
              <a:buNone/>
            </a:pPr>
            <a:r>
              <a:rPr lang="en" sz="1400" i="1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Board Meeting Minutes March 19, 2013</a:t>
            </a:r>
            <a:endParaRPr sz="14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0" lvl="0" indent="0" algn="ctr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E4005C"/>
              </a:buClr>
              <a:buSzPts val="2400"/>
              <a:buFont typeface="Noto Sans Symbols"/>
              <a:buNone/>
            </a:pPr>
            <a:r>
              <a:rPr lang="en" sz="1400" i="1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The regular meeting was called to order at 7 PM by President Jane Doe in the school library. The secretary was present.</a:t>
            </a:r>
            <a:endParaRPr sz="14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ctr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E4005C"/>
              </a:buClr>
              <a:buSzPts val="2400"/>
              <a:buFont typeface="Noto Sans Symbols"/>
              <a:buNone/>
            </a:pPr>
            <a:r>
              <a:rPr lang="en" sz="14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OR:</a:t>
            </a:r>
            <a:endParaRPr sz="14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ctr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E4005C"/>
              </a:buClr>
              <a:buSzPts val="2400"/>
              <a:buFont typeface="Noto Sans Symbols"/>
              <a:buNone/>
            </a:pPr>
            <a:r>
              <a:rPr lang="en" sz="1400" i="1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Minutes of March 19, 2013</a:t>
            </a:r>
            <a:endParaRPr sz="14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0" lvl="0" indent="0" algn="ctr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E4005C"/>
              </a:buClr>
              <a:buSzPts val="2400"/>
              <a:buFont typeface="Noto Sans Symbols"/>
              <a:buNone/>
            </a:pPr>
            <a:r>
              <a:rPr lang="en" sz="1400" i="1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The special meeting of the board of XYZ Elementary PTA was called to fill a vacancy in the office of treasurer.  The meeting was called to order at 7 PM by President Jane Doe in the school library.  The secretary was present.</a:t>
            </a:r>
            <a:endParaRPr sz="1400">
              <a:latin typeface="Miriam Libre"/>
              <a:ea typeface="Miriam Libre"/>
              <a:cs typeface="Miriam Libre"/>
              <a:sym typeface="Miriam Libr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4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Document the Presence of a Quorum</a:t>
            </a:r>
            <a:endParaRPr/>
          </a:p>
        </p:txBody>
      </p:sp>
      <p:sp>
        <p:nvSpPr>
          <p:cNvPr id="330" name="Google Shape;330;p14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-50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•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A quorum is the minimum number of members necessary to conduct business, as defined in the unit’s current bylaws.  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50800" lvl="0" indent="-50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•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  The quorum for a board meeting should be less than the quorum set for general membership/unit meeting.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50800" lvl="0" indent="-50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•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  A majority is defined as more than half.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800">
              <a:latin typeface="Miriam Libre"/>
              <a:ea typeface="Miriam Libre"/>
              <a:cs typeface="Miriam Libre"/>
              <a:sym typeface="Miriam Libr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5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Sample: Quorum</a:t>
            </a:r>
            <a:endParaRPr/>
          </a:p>
        </p:txBody>
      </p:sp>
      <p:sp>
        <p:nvSpPr>
          <p:cNvPr id="336" name="Google Shape;336;p15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4005C"/>
              </a:buClr>
              <a:buSzPts val="2400"/>
              <a:buFont typeface="Noto Sans Symbols"/>
              <a:buNone/>
            </a:pPr>
            <a:r>
              <a:rPr lang="en" i="1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A quorum was present. </a:t>
            </a:r>
            <a:endParaRPr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SzPts val="2400"/>
              <a:buFont typeface="Noto Sans Symbols"/>
              <a:buNone/>
            </a:pPr>
            <a:r>
              <a:rPr lang="en" i="1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  </a:t>
            </a:r>
            <a:endParaRPr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SzPts val="2400"/>
              <a:buFont typeface="Noto Sans Symbols"/>
              <a:buNone/>
            </a:pPr>
            <a:r>
              <a:rPr lang="en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OR:</a:t>
            </a:r>
            <a:endParaRPr i="1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SzPts val="2400"/>
              <a:buFont typeface="Noto Sans Symbols"/>
              <a:buNone/>
            </a:pPr>
            <a:r>
              <a:rPr lang="en" i="1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The following members were present(list names), a quorum was present.</a:t>
            </a:r>
            <a:endParaRPr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>
              <a:latin typeface="Miriam Libre"/>
              <a:ea typeface="Miriam Libre"/>
              <a:cs typeface="Miriam Libre"/>
              <a:sym typeface="Miriam Libr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6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Document Routine Business</a:t>
            </a:r>
            <a:endParaRPr/>
          </a:p>
        </p:txBody>
      </p:sp>
      <p:sp>
        <p:nvSpPr>
          <p:cNvPr id="342" name="Google Shape;342;p16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09600" lvl="0" indent="-5994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●"/>
            </a:pPr>
            <a:r>
              <a:rPr lang="en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Record business in the order of which it was covered.  </a:t>
            </a:r>
            <a:endParaRPr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609600" lvl="0" indent="-599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●"/>
            </a:pPr>
            <a:r>
              <a:rPr lang="en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Agenda items should be recorded in separate paragraphs in the order which they were covered.</a:t>
            </a:r>
            <a:endParaRPr>
              <a:latin typeface="Miriam Libre"/>
              <a:ea typeface="Miriam Libre"/>
              <a:cs typeface="Miriam Libre"/>
              <a:sym typeface="Miriam Libr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7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Sample: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Routine Business</a:t>
            </a:r>
            <a:endParaRPr/>
          </a:p>
        </p:txBody>
      </p:sp>
      <p:sp>
        <p:nvSpPr>
          <p:cNvPr id="348" name="Google Shape;348;p17"/>
          <p:cNvSpPr txBox="1">
            <a:spLocks noGrp="1"/>
          </p:cNvSpPr>
          <p:nvPr>
            <p:ph type="body" idx="1"/>
          </p:nvPr>
        </p:nvSpPr>
        <p:spPr>
          <a:xfrm>
            <a:off x="457200" y="1524950"/>
            <a:ext cx="5138700" cy="333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4005C"/>
              </a:buClr>
              <a:buSzPts val="2400"/>
              <a:buFont typeface="Noto Sans Symbols"/>
              <a:buNone/>
            </a:pPr>
            <a:r>
              <a:rPr lang="en" sz="1800" i="1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The Opening Thought was presented. 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4005C"/>
              </a:buClr>
              <a:buSzPts val="2400"/>
              <a:buFont typeface="Noto Sans Symbols"/>
              <a:buNone/>
            </a:pPr>
            <a:r>
              <a:rPr lang="en" sz="1800" i="1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The minutes of the (date) meeting were approved as (presented/read/corrected).  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4005C"/>
              </a:buClr>
              <a:buSzPts val="2400"/>
              <a:buFont typeface="Noto Sans Symbols"/>
              <a:buNone/>
            </a:pPr>
            <a:r>
              <a:rPr lang="en" sz="1800" i="1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The treasurer’s report was printed showing a balance of $_____.  The report was filed for financial review.</a:t>
            </a:r>
            <a:br>
              <a:rPr lang="en" sz="1800" i="1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</a:br>
            <a:r>
              <a:rPr lang="en" sz="1800" i="1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Correspondence was read including a thank you note from the  faculty, a letter of resignation from John Smith, and a memo from the bank regarding night deposits.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800">
              <a:latin typeface="Miriam Libre"/>
              <a:ea typeface="Miriam Libre"/>
              <a:cs typeface="Miriam Libre"/>
              <a:sym typeface="Miriam Libr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8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Document Reports</a:t>
            </a:r>
            <a:endParaRPr/>
          </a:p>
        </p:txBody>
      </p:sp>
      <p:sp>
        <p:nvSpPr>
          <p:cNvPr id="354" name="Google Shape;354;p18"/>
          <p:cNvSpPr txBox="1">
            <a:spLocks noGrp="1"/>
          </p:cNvSpPr>
          <p:nvPr>
            <p:ph type="body" idx="1"/>
          </p:nvPr>
        </p:nvSpPr>
        <p:spPr>
          <a:xfrm>
            <a:off x="457200" y="1444375"/>
            <a:ext cx="5138700" cy="339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E4005C"/>
              </a:buClr>
              <a:buSzPts val="2400"/>
              <a:buFont typeface="Noto Sans Symbols"/>
              <a:buNone/>
            </a:pPr>
            <a:r>
              <a:rPr lang="en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Document reports in order of </a:t>
            </a:r>
            <a:endParaRPr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SzPts val="2400"/>
              <a:buFont typeface="Noto Sans Symbols"/>
              <a:buNone/>
            </a:pPr>
            <a:r>
              <a:rPr lang="en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presentation, such as </a:t>
            </a:r>
            <a:endParaRPr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990600" lvl="1" indent="-57912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riam Libre"/>
              <a:buChar char="●"/>
            </a:pPr>
            <a:r>
              <a:rPr lang="en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Officers		 	</a:t>
            </a:r>
            <a:endParaRPr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990600" lvl="1" indent="-5791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riam Libre"/>
              <a:buChar char="●"/>
            </a:pPr>
            <a:r>
              <a:rPr lang="en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Committees </a:t>
            </a:r>
            <a:endParaRPr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990600" lvl="1" indent="-5791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riam Libre"/>
              <a:buChar char="●"/>
            </a:pPr>
            <a:r>
              <a:rPr lang="en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The board (if at a general membership meeting)</a:t>
            </a:r>
            <a:endParaRPr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riam Libre"/>
              <a:buChar char="➢"/>
            </a:pPr>
            <a:r>
              <a:rPr lang="en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Written reports should be attached to the minutes.  </a:t>
            </a:r>
            <a:endParaRPr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riam Libre"/>
              <a:buChar char="➢"/>
            </a:pPr>
            <a:r>
              <a:rPr lang="en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Reporting styles vary.</a:t>
            </a:r>
            <a:endParaRPr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riam Libre"/>
              <a:buChar char="➢"/>
            </a:pPr>
            <a:r>
              <a:rPr lang="en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Keep it brief.</a:t>
            </a:r>
            <a:endParaRPr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>
              <a:latin typeface="Miriam Libre"/>
              <a:ea typeface="Miriam Libre"/>
              <a:cs typeface="Miriam Libre"/>
              <a:sym typeface="Miriam Libr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9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Sample: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Reports</a:t>
            </a:r>
            <a:endParaRPr/>
          </a:p>
        </p:txBody>
      </p:sp>
      <p:sp>
        <p:nvSpPr>
          <p:cNvPr id="360" name="Google Shape;360;p19"/>
          <p:cNvSpPr txBox="1">
            <a:spLocks noGrp="1"/>
          </p:cNvSpPr>
          <p:nvPr>
            <p:ph type="body" idx="1"/>
          </p:nvPr>
        </p:nvSpPr>
        <p:spPr>
          <a:xfrm>
            <a:off x="457200" y="1444375"/>
            <a:ext cx="5138700" cy="339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E4005C"/>
              </a:buClr>
              <a:buSzPts val="2400"/>
              <a:buFont typeface="Noto Sans Symbols"/>
              <a:buNone/>
            </a:pPr>
            <a:r>
              <a:rPr lang="en" sz="1600" i="1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President Doe announced the schedule of meetings for the year and thanked those who helped with the program on Saturday.</a:t>
            </a:r>
            <a:endParaRPr sz="16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rgbClr val="E4005C"/>
              </a:buClr>
              <a:buSzPts val="2400"/>
              <a:buFont typeface="Noto Sans Symbols"/>
              <a:buNone/>
            </a:pPr>
            <a:r>
              <a:rPr lang="en" sz="1600" i="1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      The principal reported on district news and adjustments in staff.</a:t>
            </a:r>
            <a:endParaRPr sz="16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rgbClr val="E4005C"/>
              </a:buClr>
              <a:buSzPts val="2400"/>
              <a:buFont typeface="Noto Sans Symbols"/>
              <a:buNone/>
            </a:pPr>
            <a:r>
              <a:rPr lang="en" sz="1600" i="1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     	Cheery Sales reported that membership is at 150 and the incentive coupon is popular.</a:t>
            </a:r>
            <a:endParaRPr sz="16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rgbClr val="E4005C"/>
              </a:buClr>
              <a:buSzPts val="2400"/>
              <a:buFont typeface="Noto Sans Symbols"/>
              <a:buNone/>
            </a:pPr>
            <a:r>
              <a:rPr lang="en" sz="1600" i="1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     	Patti Planner reported on the ABC committee, many more volunteers, funds and equipment are needed for the ABC event on Saturday.  (Written report attached.)</a:t>
            </a:r>
            <a:endParaRPr sz="16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rgbClr val="E4005C"/>
              </a:buClr>
              <a:buSzPts val="2400"/>
              <a:buFont typeface="Noto Sans Symbols"/>
              <a:buNone/>
            </a:pPr>
            <a:r>
              <a:rPr lang="en" sz="1600" i="1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      Fundraiser chairman, Raisin Dough, reported sales of $10,000 from the catalog sales, profit expected to be $5,000.  Prizes will be handed out at the assembly.</a:t>
            </a:r>
            <a:endParaRPr sz="16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600">
              <a:latin typeface="Miriam Libre"/>
              <a:ea typeface="Miriam Libre"/>
              <a:cs typeface="Miriam Libre"/>
              <a:sym typeface="Miriam Libr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"/>
          <p:cNvSpPr txBox="1">
            <a:spLocks noGrp="1"/>
          </p:cNvSpPr>
          <p:nvPr>
            <p:ph type="subTitle" idx="1"/>
          </p:nvPr>
        </p:nvSpPr>
        <p:spPr>
          <a:xfrm>
            <a:off x="2626350" y="3144846"/>
            <a:ext cx="3891300" cy="15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dirty="0"/>
              <a:t>HSD PTA Council Secretary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dirty="0"/>
              <a:t>Cassie Massey</a:t>
            </a:r>
            <a:endParaRPr dirty="0"/>
          </a:p>
        </p:txBody>
      </p:sp>
      <p:sp>
        <p:nvSpPr>
          <p:cNvPr id="257" name="Google Shape;257;p2"/>
          <p:cNvSpPr txBox="1"/>
          <p:nvPr/>
        </p:nvSpPr>
        <p:spPr>
          <a:xfrm>
            <a:off x="2292925" y="1057700"/>
            <a:ext cx="4714800" cy="13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0" i="0" u="none" strike="noStrike" cap="none">
                <a:solidFill>
                  <a:srgbClr val="000000"/>
                </a:solidFill>
                <a:latin typeface="Satisfy"/>
                <a:ea typeface="Satisfy"/>
                <a:cs typeface="Satisfy"/>
                <a:sym typeface="Satisfy"/>
              </a:rPr>
              <a:t>chaos</a:t>
            </a:r>
            <a:endParaRPr sz="3600" b="0" i="0" u="none" strike="noStrike" cap="none">
              <a:solidFill>
                <a:srgbClr val="000000"/>
              </a:solidFill>
              <a:latin typeface="Satisfy"/>
              <a:ea typeface="Satisfy"/>
              <a:cs typeface="Satisfy"/>
              <a:sym typeface="Satisf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rgbClr val="000000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COORDINATOR</a:t>
            </a:r>
            <a:endParaRPr sz="3000" b="0" i="0" u="none" strike="noStrike" cap="none">
              <a:solidFill>
                <a:srgbClr val="000000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pic>
        <p:nvPicPr>
          <p:cNvPr id="258" name="Google Shape;25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2707045" y="2232350"/>
            <a:ext cx="3886580" cy="67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6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0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Record Actions Taken</a:t>
            </a:r>
            <a:endParaRPr/>
          </a:p>
        </p:txBody>
      </p:sp>
      <p:sp>
        <p:nvSpPr>
          <p:cNvPr id="366" name="Google Shape;366;p20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600" lvl="0" indent="-5994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●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Maker of the motion.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609600" lvl="0" indent="-599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●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The second. (The name is not needed.)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609600" lvl="0" indent="-599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●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Each </a:t>
            </a:r>
            <a:r>
              <a:rPr lang="en" sz="1800" u="sng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motion</a:t>
            </a: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 word for word.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609600" lvl="0" indent="-599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●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Results of the vote.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609600" lvl="0" indent="-599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●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Decisions made by general consent. 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609600" lvl="0" indent="-599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●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Minutes </a:t>
            </a:r>
            <a:r>
              <a:rPr lang="en" sz="1800" i="1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DO NOT</a:t>
            </a: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 include a transcript of all that was said.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609600" lvl="0" indent="-599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●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Ask that long motions be written by the maker for accuracy.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609600" lvl="0" indent="-599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●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Clarify vague/rambling motions.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g92d0803102_0_0"/>
          <p:cNvPicPr preferRelativeResize="0"/>
          <p:nvPr/>
        </p:nvPicPr>
        <p:blipFill rotWithShape="1">
          <a:blip r:embed="rId3">
            <a:alphaModFix/>
          </a:blip>
          <a:srcRect l="-2746" t="-109858" r="-5796" b="8245"/>
          <a:stretch/>
        </p:blipFill>
        <p:spPr>
          <a:xfrm>
            <a:off x="-138150" y="-5301975"/>
            <a:ext cx="6583100" cy="968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1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Sample:  Motions</a:t>
            </a:r>
            <a:endParaRPr/>
          </a:p>
        </p:txBody>
      </p:sp>
      <p:sp>
        <p:nvSpPr>
          <p:cNvPr id="377" name="Google Shape;377;p21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4005C"/>
              </a:buClr>
              <a:buSzPts val="2400"/>
              <a:buFont typeface="Noto Sans Symbols"/>
              <a:buNone/>
            </a:pPr>
            <a:r>
              <a:rPr lang="en" sz="1800" i="1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Missy Notable moved to spend $100 on the teacher appreciation project, using the miscellaneous budget.  Seconded.  Motion Carried.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SzPts val="2400"/>
              <a:buFont typeface="Noto Sans Symbols"/>
              <a:buNone/>
            </a:pPr>
            <a:r>
              <a:rPr lang="en" sz="1800" i="1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		By general consensus the carnival will be rescheduled for April 30.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SzPts val="2400"/>
              <a:buFont typeface="Noto Sans Symbols"/>
              <a:buNone/>
            </a:pPr>
            <a:r>
              <a:rPr lang="en" sz="1800" i="1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		Overly Eager moved to spend $1,000 on stage curtains.  Seconded.  After lengthy discussion the motion failed.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800">
              <a:latin typeface="Miriam Libre"/>
              <a:ea typeface="Miriam Libre"/>
              <a:cs typeface="Miriam Libre"/>
              <a:sym typeface="Miriam Libr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2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Document the Program</a:t>
            </a:r>
            <a:endParaRPr/>
          </a:p>
        </p:txBody>
      </p:sp>
      <p:sp>
        <p:nvSpPr>
          <p:cNvPr id="383" name="Google Shape;383;p22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09600" lvl="0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Include:</a:t>
            </a:r>
            <a:endParaRPr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609600" lvl="0" indent="-5994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•"/>
            </a:pPr>
            <a:r>
              <a:rPr lang="en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Speaker’s name </a:t>
            </a:r>
            <a:endParaRPr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609600" lvl="0" indent="-599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•"/>
            </a:pPr>
            <a:r>
              <a:rPr lang="en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Program topic</a:t>
            </a:r>
            <a:endParaRPr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609600" lvl="0" indent="-599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•"/>
            </a:pPr>
            <a:r>
              <a:rPr lang="en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It is not necessary to include the summary of the remarks.</a:t>
            </a:r>
            <a:endParaRPr>
              <a:latin typeface="Miriam Libre"/>
              <a:ea typeface="Miriam Libre"/>
              <a:cs typeface="Miriam Libre"/>
              <a:sym typeface="Miriam Libr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3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Sample:  Program</a:t>
            </a:r>
            <a:endParaRPr/>
          </a:p>
        </p:txBody>
      </p:sp>
      <p:sp>
        <p:nvSpPr>
          <p:cNvPr id="389" name="Google Shape;389;p23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4005C"/>
              </a:buClr>
              <a:buSzPts val="2400"/>
              <a:buFont typeface="Noto Sans Symbols"/>
              <a:buNone/>
            </a:pPr>
            <a:r>
              <a:rPr lang="en" sz="1800" i="1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The program was the Fourth Grade Musical, ‘Spring Surprise’, under the direction of music teacher Mrs. Jones.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SzPts val="2400"/>
              <a:buFont typeface="Noto Sans Symbols"/>
              <a:buNone/>
            </a:pP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SzPts val="2400"/>
              <a:buFont typeface="Noto Sans Symbols"/>
              <a:buNone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OR:</a:t>
            </a:r>
            <a:endParaRPr sz="1800" i="1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SzPts val="2400"/>
              <a:buFont typeface="Noto Sans Symbols"/>
              <a:buNone/>
            </a:pPr>
            <a:r>
              <a:rPr lang="en" sz="1800" i="1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For the program, Dr. Eversmart, Superintendent, explained the items on the election.  Board of Education members Jane Doe and John Smith answered questions.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800">
              <a:latin typeface="Miriam Libre"/>
              <a:ea typeface="Miriam Libre"/>
              <a:cs typeface="Miriam Libre"/>
              <a:sym typeface="Miriam Libr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4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Record the Adjournment</a:t>
            </a:r>
            <a:endParaRPr/>
          </a:p>
        </p:txBody>
      </p:sp>
      <p:sp>
        <p:nvSpPr>
          <p:cNvPr id="395" name="Google Shape;395;p24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E4005C"/>
              </a:buClr>
              <a:buSzPts val="2400"/>
              <a:buFont typeface="Noto Sans Symbols"/>
              <a:buNone/>
            </a:pPr>
            <a:r>
              <a:rPr lang="en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Include:</a:t>
            </a:r>
            <a:endParaRPr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SzPts val="2400"/>
              <a:buFont typeface="Noto Sans Symbols"/>
              <a:buNone/>
            </a:pPr>
            <a:endParaRPr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3274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●"/>
            </a:pPr>
            <a:r>
              <a:rPr lang="en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Time of adjournment</a:t>
            </a:r>
            <a:endParaRPr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327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●"/>
            </a:pPr>
            <a:r>
              <a:rPr lang="en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Any special circumstances</a:t>
            </a:r>
            <a:endParaRPr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327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●"/>
            </a:pPr>
            <a:r>
              <a:rPr lang="en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Whether business is finished or pending</a:t>
            </a:r>
            <a:endParaRPr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5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Sample:  Adjournment</a:t>
            </a:r>
            <a:endParaRPr/>
          </a:p>
        </p:txBody>
      </p:sp>
      <p:sp>
        <p:nvSpPr>
          <p:cNvPr id="401" name="Google Shape;401;p25"/>
          <p:cNvSpPr txBox="1">
            <a:spLocks noGrp="1"/>
          </p:cNvSpPr>
          <p:nvPr>
            <p:ph type="body" idx="1"/>
          </p:nvPr>
        </p:nvSpPr>
        <p:spPr>
          <a:xfrm>
            <a:off x="457200" y="1444375"/>
            <a:ext cx="5138700" cy="354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E4005C"/>
              </a:buClr>
              <a:buSzPts val="2400"/>
              <a:buFont typeface="Noto Sans Symbols"/>
              <a:buNone/>
            </a:pPr>
            <a:r>
              <a:rPr lang="en" sz="2000" i="1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President Doe thanked everyone for coming.  There being no further business, the meeting adjourned at 8:15 p.m.</a:t>
            </a:r>
            <a:endParaRPr sz="20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ctr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SzPts val="2400"/>
              <a:buFont typeface="Noto Sans Symbols"/>
              <a:buNone/>
            </a:pPr>
            <a:r>
              <a:rPr lang="en" sz="20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OR:</a:t>
            </a:r>
            <a:endParaRPr sz="2000" i="1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SzPts val="2400"/>
              <a:buFont typeface="Noto Sans Symbols"/>
              <a:buNone/>
            </a:pPr>
            <a:r>
              <a:rPr lang="en" sz="2000" i="1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		There being no further business, the meeting adjourned at 8:15 p.m. for the Open House.</a:t>
            </a:r>
            <a:endParaRPr sz="20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ctr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SzPts val="2400"/>
              <a:buFont typeface="Noto Sans Symbols"/>
              <a:buNone/>
            </a:pPr>
            <a:r>
              <a:rPr lang="en" sz="20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OR:</a:t>
            </a:r>
            <a:endParaRPr sz="2000" i="1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SzPts val="2400"/>
              <a:buFont typeface="Noto Sans Symbols"/>
              <a:buNone/>
            </a:pPr>
            <a:r>
              <a:rPr lang="en" sz="2000" i="1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		Due to the late hour the meeting was adjourned at 10:15 and will resume tomorrow at 7:00 p.m.</a:t>
            </a:r>
            <a:endParaRPr sz="20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6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Signature</a:t>
            </a:r>
            <a:endParaRPr/>
          </a:p>
        </p:txBody>
      </p:sp>
      <p:sp>
        <p:nvSpPr>
          <p:cNvPr id="407" name="Google Shape;407;p26"/>
          <p:cNvSpPr txBox="1">
            <a:spLocks noGrp="1"/>
          </p:cNvSpPr>
          <p:nvPr>
            <p:ph type="body" idx="1"/>
          </p:nvPr>
        </p:nvSpPr>
        <p:spPr>
          <a:xfrm>
            <a:off x="457200" y="1509625"/>
            <a:ext cx="5138700" cy="318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Include:</a:t>
            </a:r>
            <a:endParaRPr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riam Libre"/>
              <a:buChar char="•"/>
            </a:pPr>
            <a:r>
              <a:rPr lang="en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Signature on permanent copy</a:t>
            </a:r>
            <a:endParaRPr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riam Libre"/>
              <a:buChar char="•"/>
            </a:pPr>
            <a:r>
              <a:rPr lang="en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Name of the recorder</a:t>
            </a:r>
            <a:endParaRPr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riam Libre"/>
              <a:buChar char="•"/>
            </a:pPr>
            <a:r>
              <a:rPr lang="en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Position of the recorder</a:t>
            </a:r>
            <a:endParaRPr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21844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SzPts val="1960"/>
              <a:buFont typeface="Arial"/>
              <a:buNone/>
            </a:pPr>
            <a:endParaRPr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ource Code Pro"/>
              <a:buChar char="•"/>
            </a:pPr>
            <a:r>
              <a:rPr lang="en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The use of “</a:t>
            </a:r>
            <a:r>
              <a:rPr lang="en" i="1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Respectfully submitted</a:t>
            </a:r>
            <a:r>
              <a:rPr lang="en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” is no longer appropriate. </a:t>
            </a:r>
            <a:endParaRPr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>
              <a:latin typeface="Miriam Libre"/>
              <a:ea typeface="Miriam Libre"/>
              <a:cs typeface="Miriam Libre"/>
              <a:sym typeface="Miriam Libre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7"/>
          <p:cNvSpPr txBox="1">
            <a:spLocks noGrp="1"/>
          </p:cNvSpPr>
          <p:nvPr>
            <p:ph type="title"/>
          </p:nvPr>
        </p:nvSpPr>
        <p:spPr>
          <a:xfrm>
            <a:off x="457200" y="101575"/>
            <a:ext cx="51387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Sample:  Minutes</a:t>
            </a:r>
            <a:endParaRPr/>
          </a:p>
        </p:txBody>
      </p:sp>
      <p:sp>
        <p:nvSpPr>
          <p:cNvPr id="413" name="Google Shape;413;p27"/>
          <p:cNvSpPr txBox="1">
            <a:spLocks noGrp="1"/>
          </p:cNvSpPr>
          <p:nvPr>
            <p:ph type="body" idx="1"/>
          </p:nvPr>
        </p:nvSpPr>
        <p:spPr>
          <a:xfrm>
            <a:off x="457200" y="692325"/>
            <a:ext cx="5138700" cy="438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E4005C"/>
              </a:buClr>
              <a:buSzPts val="2400"/>
              <a:buFont typeface="Noto Sans Symbols"/>
              <a:buNone/>
            </a:pPr>
            <a:r>
              <a:rPr lang="en" sz="1400" i="1">
                <a:latin typeface="Miriam Libre"/>
                <a:ea typeface="Miriam Libre"/>
                <a:cs typeface="Miriam Libre"/>
                <a:sym typeface="Miriam Libre"/>
              </a:rPr>
              <a:t>XYZ Elementary PTA</a:t>
            </a:r>
            <a:endParaRPr sz="1400"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ctr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rgbClr val="E4005C"/>
              </a:buClr>
              <a:buSzPts val="2400"/>
              <a:buFont typeface="Noto Sans Symbols"/>
              <a:buNone/>
            </a:pPr>
            <a:r>
              <a:rPr lang="en" sz="1400" i="1">
                <a:latin typeface="Miriam Libre"/>
                <a:ea typeface="Miriam Libre"/>
                <a:cs typeface="Miriam Libre"/>
                <a:sym typeface="Miriam Libre"/>
              </a:rPr>
              <a:t>Board Meeting Minutes</a:t>
            </a:r>
            <a:r>
              <a:rPr lang="en" sz="1400">
                <a:latin typeface="Miriam Libre"/>
                <a:ea typeface="Miriam Libre"/>
                <a:cs typeface="Miriam Libre"/>
                <a:sym typeface="Miriam Libre"/>
              </a:rPr>
              <a:t> </a:t>
            </a:r>
            <a:r>
              <a:rPr lang="en" sz="1400" i="1">
                <a:latin typeface="Miriam Libre"/>
                <a:ea typeface="Miriam Libre"/>
                <a:cs typeface="Miriam Libre"/>
                <a:sym typeface="Miriam Libre"/>
              </a:rPr>
              <a:t>March 19,2013</a:t>
            </a:r>
            <a:endParaRPr sz="1400">
              <a:latin typeface="Miriam Libre"/>
              <a:ea typeface="Miriam Libre"/>
              <a:cs typeface="Miriam Libre"/>
              <a:sym typeface="Miriam Libre"/>
            </a:endParaRP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E4005C"/>
              </a:buClr>
              <a:buSzPts val="2400"/>
              <a:buFont typeface="Noto Sans Symbols"/>
              <a:buNone/>
            </a:pPr>
            <a:r>
              <a:rPr lang="en" sz="1400" i="1">
                <a:latin typeface="Miriam Libre"/>
                <a:ea typeface="Miriam Libre"/>
                <a:cs typeface="Miriam Libre"/>
                <a:sym typeface="Miriam Libre"/>
              </a:rPr>
              <a:t>The regular meeting of XYZ PTA was called to order on March 19, 2013 by President Jane Doe at 7 PM in the school library.  A quorum was present.  The secretary was present.</a:t>
            </a:r>
            <a:endParaRPr sz="1400"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>
                <a:latin typeface="Miriam Libre"/>
                <a:ea typeface="Miriam Libre"/>
                <a:cs typeface="Miriam Libre"/>
                <a:sym typeface="Miriam Libre"/>
              </a:rPr>
              <a:t>The Opening Thought was presented. The minutes of the</a:t>
            </a:r>
            <a:endParaRPr sz="1400" i="1"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E4005C"/>
              </a:buClr>
              <a:buSzPts val="2400"/>
              <a:buFont typeface="Noto Sans Symbols"/>
              <a:buNone/>
            </a:pPr>
            <a:r>
              <a:rPr lang="en" sz="1400" i="1">
                <a:latin typeface="Miriam Libre"/>
                <a:ea typeface="Miriam Libre"/>
                <a:cs typeface="Miriam Libre"/>
                <a:sym typeface="Miriam Libre"/>
              </a:rPr>
              <a:t>February 17, 2013  meeting were approved as printed.  </a:t>
            </a:r>
            <a:endParaRPr sz="1400"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>
                <a:latin typeface="Miriam Libre"/>
                <a:ea typeface="Miriam Libre"/>
                <a:cs typeface="Miriam Libre"/>
                <a:sym typeface="Miriam Libre"/>
              </a:rPr>
              <a:t>The treasurer’s report was printed showing a balance of</a:t>
            </a:r>
            <a:endParaRPr sz="1400" i="1"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E4005C"/>
              </a:buClr>
              <a:buSzPts val="2400"/>
              <a:buFont typeface="Noto Sans Symbols"/>
              <a:buNone/>
            </a:pPr>
            <a:r>
              <a:rPr lang="en" sz="1400" i="1">
                <a:latin typeface="Miriam Libre"/>
                <a:ea typeface="Miriam Libre"/>
                <a:cs typeface="Miriam Libre"/>
                <a:sym typeface="Miriam Libre"/>
              </a:rPr>
              <a:t>$8,457.  The report was filed for financial review.  </a:t>
            </a:r>
            <a:endParaRPr sz="1400"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>
                <a:latin typeface="Miriam Libre"/>
                <a:ea typeface="Miriam Libre"/>
                <a:cs typeface="Miriam Libre"/>
                <a:sym typeface="Miriam Libre"/>
              </a:rPr>
              <a:t>Correspondence was read regarding a thank you from</a:t>
            </a:r>
            <a:endParaRPr sz="1400" i="1"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>
                <a:latin typeface="Miriam Libre"/>
                <a:ea typeface="Miriam Libre"/>
                <a:cs typeface="Miriam Libre"/>
                <a:sym typeface="Miriam Libre"/>
              </a:rPr>
              <a:t>Mrs. Brady.</a:t>
            </a:r>
            <a:endParaRPr sz="1400"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>
                <a:latin typeface="Miriam Libre"/>
                <a:ea typeface="Miriam Libre"/>
                <a:cs typeface="Miriam Libre"/>
                <a:sym typeface="Miriam Libre"/>
              </a:rPr>
              <a:t>President Doe announced the schedule of meetings for</a:t>
            </a:r>
            <a:endParaRPr sz="1400" i="1"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>
                <a:latin typeface="Miriam Libre"/>
                <a:ea typeface="Miriam Libre"/>
                <a:cs typeface="Miriam Libre"/>
                <a:sym typeface="Miriam Libre"/>
              </a:rPr>
              <a:t>the year and thanked those that helped with the program</a:t>
            </a:r>
            <a:endParaRPr sz="1400" i="1"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>
                <a:latin typeface="Miriam Libre"/>
                <a:ea typeface="Miriam Libre"/>
                <a:cs typeface="Miriam Libre"/>
                <a:sym typeface="Miriam Libre"/>
              </a:rPr>
              <a:t>on Saturday.</a:t>
            </a:r>
            <a:endParaRPr sz="1400"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>
                <a:latin typeface="Miriam Libre"/>
                <a:ea typeface="Miriam Libre"/>
                <a:cs typeface="Miriam Libre"/>
                <a:sym typeface="Miriam Libre"/>
              </a:rPr>
              <a:t>The principal reported on district news and adjustments</a:t>
            </a:r>
            <a:endParaRPr sz="1400" i="1"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>
                <a:latin typeface="Miriam Libre"/>
                <a:ea typeface="Miriam Libre"/>
                <a:cs typeface="Miriam Libre"/>
                <a:sym typeface="Miriam Libre"/>
              </a:rPr>
              <a:t>in staff.</a:t>
            </a:r>
            <a:endParaRPr sz="1400"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>
                <a:latin typeface="Miriam Libre"/>
                <a:ea typeface="Miriam Libre"/>
                <a:cs typeface="Miriam Libre"/>
                <a:sym typeface="Miriam Libre"/>
              </a:rPr>
              <a:t>Cheery Sales reported that membership is at 150 and the</a:t>
            </a:r>
            <a:endParaRPr sz="1400" i="1"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E4005C"/>
              </a:buClr>
              <a:buSzPts val="2400"/>
              <a:buFont typeface="Noto Sans Symbols"/>
              <a:buNone/>
            </a:pPr>
            <a:r>
              <a:rPr lang="en" sz="1400" i="1">
                <a:latin typeface="Miriam Libre"/>
                <a:ea typeface="Miriam Libre"/>
                <a:cs typeface="Miriam Libre"/>
                <a:sym typeface="Miriam Libre"/>
              </a:rPr>
              <a:t>incentive coupon is popular.</a:t>
            </a:r>
            <a:endParaRPr sz="1400">
              <a:latin typeface="Miriam Libre"/>
              <a:ea typeface="Miriam Libre"/>
              <a:cs typeface="Miriam Libre"/>
              <a:sym typeface="Miriam Libre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800" i="1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8"/>
          <p:cNvSpPr txBox="1">
            <a:spLocks noGrp="1"/>
          </p:cNvSpPr>
          <p:nvPr>
            <p:ph type="title"/>
          </p:nvPr>
        </p:nvSpPr>
        <p:spPr>
          <a:xfrm>
            <a:off x="201450" y="74700"/>
            <a:ext cx="55062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Sample:  Minutes Continued</a:t>
            </a:r>
            <a:endParaRPr/>
          </a:p>
        </p:txBody>
      </p:sp>
      <p:sp>
        <p:nvSpPr>
          <p:cNvPr id="419" name="Google Shape;419;p28"/>
          <p:cNvSpPr txBox="1">
            <a:spLocks noGrp="1"/>
          </p:cNvSpPr>
          <p:nvPr>
            <p:ph type="body" idx="1"/>
          </p:nvPr>
        </p:nvSpPr>
        <p:spPr>
          <a:xfrm>
            <a:off x="457200" y="611675"/>
            <a:ext cx="5138700" cy="447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2400"/>
              <a:buNone/>
            </a:pPr>
            <a:r>
              <a:rPr lang="en" sz="1400" i="1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Patti Planner reported on the ABC committee, many more</a:t>
            </a:r>
            <a:endParaRPr sz="1400" i="1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2400"/>
              <a:buNone/>
            </a:pPr>
            <a:r>
              <a:rPr lang="en" sz="1400" i="1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volunteers, funds and equipment are needed for the ABC</a:t>
            </a:r>
            <a:endParaRPr sz="1400" i="1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E4005C"/>
              </a:buClr>
              <a:buSzPts val="2400"/>
              <a:buFont typeface="Noto Sans Symbols"/>
              <a:buNone/>
            </a:pPr>
            <a:r>
              <a:rPr lang="en" sz="1400" i="1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event on Saturday.  (Written report attached.)</a:t>
            </a:r>
            <a:endParaRPr sz="14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E4005C"/>
              </a:buClr>
              <a:buSzPts val="2400"/>
              <a:buFont typeface="Noto Sans Symbols"/>
              <a:buNone/>
            </a:pPr>
            <a:r>
              <a:rPr lang="en" sz="1400" i="1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Fundraiser chairman, Raisin Dough, reported sales of $10,000 from the catalog sales, profit expected to be $5,000. Prizes will be handed out at the assembly.</a:t>
            </a:r>
            <a:endParaRPr sz="14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2400"/>
              <a:buNone/>
            </a:pPr>
            <a:r>
              <a:rPr lang="en" sz="1400" i="1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Missy Notable moved to spend $100 on the teacher</a:t>
            </a:r>
            <a:endParaRPr sz="1400" i="1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2400"/>
              <a:buNone/>
            </a:pPr>
            <a:r>
              <a:rPr lang="en" sz="1400" i="1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appreciation project, using the miscellaneous budget. </a:t>
            </a:r>
            <a:endParaRPr sz="1400" i="1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E4005C"/>
              </a:buClr>
              <a:buSzPts val="2400"/>
              <a:buFont typeface="Noto Sans Symbols"/>
              <a:buNone/>
            </a:pPr>
            <a:r>
              <a:rPr lang="en" sz="1400" i="1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Seconded.  Carried.</a:t>
            </a:r>
            <a:endParaRPr sz="14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2400"/>
              <a:buNone/>
            </a:pPr>
            <a:r>
              <a:rPr lang="en" sz="1400" i="1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By general consensus the carnival will be rescheduled for</a:t>
            </a:r>
            <a:endParaRPr sz="1400" i="1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E4005C"/>
              </a:buClr>
              <a:buSzPts val="2400"/>
              <a:buFont typeface="Noto Sans Symbols"/>
              <a:buNone/>
            </a:pPr>
            <a:r>
              <a:rPr lang="en" sz="1400" i="1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April 30.</a:t>
            </a:r>
            <a:endParaRPr sz="14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2400"/>
              <a:buNone/>
            </a:pPr>
            <a:r>
              <a:rPr lang="en" sz="1400" i="1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Overly Eager moved to spend $1,000 on stage curtains.</a:t>
            </a:r>
            <a:endParaRPr sz="1400" i="1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E4005C"/>
              </a:buClr>
              <a:buSzPts val="2400"/>
              <a:buFont typeface="Noto Sans Symbols"/>
              <a:buNone/>
            </a:pPr>
            <a:r>
              <a:rPr lang="en" sz="1400" i="1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Seconded.  After lengthy discussion the motion failed.</a:t>
            </a:r>
            <a:endParaRPr sz="14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2400"/>
              <a:buNone/>
            </a:pPr>
            <a:r>
              <a:rPr lang="en" sz="1400" i="1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The program was the Fourth Grade Musical, “Spring Surprise” under the direction of music teacher Mrs. Jones.</a:t>
            </a:r>
            <a:endParaRPr sz="14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2400"/>
              <a:buNone/>
            </a:pPr>
            <a:r>
              <a:rPr lang="en" sz="1400" i="1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There being no further business, the meeting adjourned</a:t>
            </a:r>
            <a:endParaRPr sz="1400" i="1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2400"/>
              <a:buNone/>
            </a:pPr>
            <a:r>
              <a:rPr lang="en" sz="1400" i="1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at 8:15 PM </a:t>
            </a:r>
            <a:endParaRPr sz="14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E4005C"/>
              </a:buClr>
              <a:buSzPts val="2400"/>
              <a:buFont typeface="Noto Sans Symbols"/>
              <a:buNone/>
            </a:pPr>
            <a:r>
              <a:rPr lang="en" sz="1400" i="1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Speed Writer</a:t>
            </a:r>
            <a:r>
              <a:rPr lang="en" sz="14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, </a:t>
            </a:r>
            <a:r>
              <a:rPr lang="en" sz="1400" i="1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Secretary</a:t>
            </a:r>
            <a:r>
              <a:rPr lang="en" sz="14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 </a:t>
            </a:r>
            <a:endParaRPr sz="14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0625" y="2981350"/>
            <a:ext cx="3402750" cy="21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"/>
          <p:cNvSpPr txBox="1">
            <a:spLocks noGrp="1"/>
          </p:cNvSpPr>
          <p:nvPr>
            <p:ph type="body" idx="1"/>
          </p:nvPr>
        </p:nvSpPr>
        <p:spPr>
          <a:xfrm>
            <a:off x="2848500" y="370150"/>
            <a:ext cx="3447000" cy="255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0">
                <a:latin typeface="Source Code Pro"/>
                <a:ea typeface="Source Code Pro"/>
                <a:cs typeface="Source Code Pro"/>
                <a:sym typeface="Source Code Pro"/>
              </a:rPr>
              <a:t>Are you overwhelmed with the legal and practical perspective of being a PTA Unit Secretary??</a:t>
            </a:r>
            <a:endParaRPr i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9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Minutes Approval</a:t>
            </a:r>
            <a:endParaRPr/>
          </a:p>
        </p:txBody>
      </p:sp>
      <p:sp>
        <p:nvSpPr>
          <p:cNvPr id="425" name="Google Shape;425;p29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09600" lvl="0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●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Minutes must be approved by the body that conducted the business being reported, a quorum being  present.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●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Example: Minutes from a Board Meeting are to be approved by the board.  Unit Meeting minutes are to be approved by the General Membership.</a:t>
            </a:r>
            <a:endParaRPr sz="1800">
              <a:latin typeface="Miriam Libre"/>
              <a:ea typeface="Miriam Libre"/>
              <a:cs typeface="Miriam Libre"/>
              <a:sym typeface="Miriam Libre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0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Present Minutes for Approval</a:t>
            </a:r>
            <a:endParaRPr/>
          </a:p>
        </p:txBody>
      </p:sp>
      <p:sp>
        <p:nvSpPr>
          <p:cNvPr id="431" name="Google Shape;431;p30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Minutes are presented to the members of the same group (board or unit).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990600" lvl="1" indent="-5499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AutoNum type="alphaLcParenR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Printed copies (May email in advance.)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990600" lvl="1" indent="-5499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AutoNum type="alphaLcParenR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Read aloud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990600" lvl="1" indent="-5334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C36C03"/>
              </a:buClr>
              <a:buSzPts val="2400"/>
              <a:buFont typeface="Noto Sans Symbols"/>
              <a:buNone/>
            </a:pP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●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Minutes are approved on the factual record of what was done, not the secretary’s report. 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1"/>
          <p:cNvSpPr txBox="1">
            <a:spLocks noGrp="1"/>
          </p:cNvSpPr>
          <p:nvPr>
            <p:ph type="title"/>
          </p:nvPr>
        </p:nvSpPr>
        <p:spPr>
          <a:xfrm>
            <a:off x="457200" y="278100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Correct Minutes</a:t>
            </a:r>
            <a:endParaRPr/>
          </a:p>
        </p:txBody>
      </p:sp>
      <p:sp>
        <p:nvSpPr>
          <p:cNvPr id="437" name="Google Shape;437;p31"/>
          <p:cNvSpPr txBox="1">
            <a:spLocks noGrp="1"/>
          </p:cNvSpPr>
          <p:nvPr>
            <p:ph type="body" idx="1"/>
          </p:nvPr>
        </p:nvSpPr>
        <p:spPr>
          <a:xfrm>
            <a:off x="457200" y="1189350"/>
            <a:ext cx="5138700" cy="364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600" lvl="0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 sz="16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Minutes are reviewed by members</a:t>
            </a:r>
            <a:endParaRPr sz="16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609600" lvl="0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 sz="16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who were present at the last</a:t>
            </a:r>
            <a:endParaRPr sz="16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609600" lvl="0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 sz="16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meeting and corrections made if</a:t>
            </a:r>
            <a:endParaRPr sz="16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609600" lvl="0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4005C"/>
              </a:buClr>
              <a:buSzPts val="2400"/>
              <a:buFont typeface="Noto Sans Symbols"/>
              <a:buNone/>
            </a:pPr>
            <a:r>
              <a:rPr lang="en" sz="16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necessary.</a:t>
            </a:r>
            <a:endParaRPr sz="16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990600" lvl="1" indent="-53721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iriam Libre"/>
              <a:buChar char="➢"/>
            </a:pPr>
            <a:r>
              <a:rPr lang="en" sz="16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Correct original copy:</a:t>
            </a:r>
            <a:endParaRPr sz="16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1371600" lvl="2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iriam Libre"/>
              <a:buChar char="●"/>
            </a:pPr>
            <a:r>
              <a:rPr lang="en" sz="16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Note in the current minutes what was corrected .Make the correction in the  previous minutes.</a:t>
            </a:r>
            <a:endParaRPr sz="16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990600" lvl="1" indent="-5372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iriam Libre"/>
              <a:buChar char="➢"/>
            </a:pPr>
            <a:r>
              <a:rPr lang="en" sz="16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Do not erase, scribble around or White Out the original copy</a:t>
            </a:r>
            <a:endParaRPr sz="16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990600" lvl="1" indent="-5372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iriam Libre"/>
              <a:buChar char="➢"/>
            </a:pPr>
            <a:r>
              <a:rPr lang="en" sz="16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Option:  have a committee to review minutes, prior to meeting </a:t>
            </a:r>
            <a:endParaRPr sz="1600">
              <a:latin typeface="Miriam Libre"/>
              <a:ea typeface="Miriam Libre"/>
              <a:cs typeface="Miriam Libre"/>
              <a:sym typeface="Miriam Libre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2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Notate any corrections</a:t>
            </a:r>
            <a:endParaRPr/>
          </a:p>
        </p:txBody>
      </p:sp>
      <p:sp>
        <p:nvSpPr>
          <p:cNvPr id="443" name="Google Shape;443;p32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3274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●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Initial all individual corrections.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3274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●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Note the date of approval 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742950" lvl="1" indent="-3022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●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at the bottom of each official copy of the minutes 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742950" lvl="1" indent="-3022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●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In the minutes of the meeting where the approval occurred. 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742950" lvl="1" indent="-187959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C36C03"/>
              </a:buClr>
              <a:buSzPts val="1540"/>
              <a:buFont typeface="Noto Sans Symbols"/>
              <a:buNone/>
            </a:pP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3274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●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“</a:t>
            </a:r>
            <a:r>
              <a:rPr lang="en" sz="1800" i="1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Approved</a:t>
            </a: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 ______” can be typed after the recorder’s information and filled in by hand with the date of approval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3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Preserve All Minutes</a:t>
            </a:r>
            <a:endParaRPr/>
          </a:p>
        </p:txBody>
      </p:sp>
      <p:sp>
        <p:nvSpPr>
          <p:cNvPr id="449" name="Google Shape;449;p33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09600" lvl="0" indent="-5994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●"/>
            </a:pPr>
            <a:r>
              <a:rPr lang="en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Minutes of the PTA are the permanent record of the organization and should be permanently stored.</a:t>
            </a:r>
            <a:endParaRPr>
              <a:latin typeface="Miriam Libre"/>
              <a:ea typeface="Miriam Libre"/>
              <a:cs typeface="Miriam Libre"/>
              <a:sym typeface="Miriam Libre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4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Preserve minutes in a binder</a:t>
            </a:r>
            <a:endParaRPr/>
          </a:p>
        </p:txBody>
      </p:sp>
      <p:sp>
        <p:nvSpPr>
          <p:cNvPr id="455" name="Google Shape;455;p34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42950" lvl="1" indent="-2755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●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Handwritten minutes should be contained in a notebook or three ring binder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742950" lvl="1" indent="-2755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●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Typed/Electronically printed minutes should be periodically bound and placed in a three ring binder.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742950" lvl="1" indent="-2755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●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A copy of the electronic minutes may be kept on a flash drive as a second copy.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800">
              <a:latin typeface="Miriam Libre"/>
              <a:ea typeface="Miriam Libre"/>
              <a:cs typeface="Miriam Libre"/>
              <a:sym typeface="Miriam Libre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5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Store all minutes in a safe place</a:t>
            </a:r>
            <a:endParaRPr/>
          </a:p>
        </p:txBody>
      </p:sp>
      <p:sp>
        <p:nvSpPr>
          <p:cNvPr id="461" name="Google Shape;461;p35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42950" lvl="1" indent="-2755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●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Bound books should be carefully stored, permanently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742950" lvl="1" indent="-2755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●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School librarians may be able to provide shelf space for the minutes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742950" lvl="1" indent="-2755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●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PTA school closet or home storage should include dry containers and clear labels</a:t>
            </a:r>
            <a:endParaRPr sz="1800">
              <a:latin typeface="Miriam Libre"/>
              <a:ea typeface="Miriam Libre"/>
              <a:cs typeface="Miriam Libre"/>
              <a:sym typeface="Miriam Libre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6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Other Duties</a:t>
            </a:r>
            <a:endParaRPr/>
          </a:p>
        </p:txBody>
      </p:sp>
      <p:sp>
        <p:nvSpPr>
          <p:cNvPr id="467" name="Google Shape;467;p36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149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●"/>
            </a:pPr>
            <a:r>
              <a:rPr lang="en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Depending upon the needs of the PTA, especially the president, and the skills of the secretary, additional duties may be assigned.</a:t>
            </a:r>
            <a:endParaRPr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>
              <a:latin typeface="Miriam Libre"/>
              <a:ea typeface="Miriam Libre"/>
              <a:cs typeface="Miriam Libre"/>
              <a:sym typeface="Miriam Libre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7"/>
          <p:cNvSpPr txBox="1">
            <a:spLocks noGrp="1"/>
          </p:cNvSpPr>
          <p:nvPr>
            <p:ph type="title"/>
          </p:nvPr>
        </p:nvSpPr>
        <p:spPr>
          <a:xfrm>
            <a:off x="152700" y="237825"/>
            <a:ext cx="5747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Assist with Meeting Agendas</a:t>
            </a:r>
            <a:endParaRPr/>
          </a:p>
        </p:txBody>
      </p:sp>
      <p:sp>
        <p:nvSpPr>
          <p:cNvPr id="473" name="Google Shape;473;p37"/>
          <p:cNvSpPr txBox="1">
            <a:spLocks noGrp="1"/>
          </p:cNvSpPr>
          <p:nvPr>
            <p:ph type="body" idx="1"/>
          </p:nvPr>
        </p:nvSpPr>
        <p:spPr>
          <a:xfrm>
            <a:off x="457200" y="1095225"/>
            <a:ext cx="5138700" cy="374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E4005C"/>
              </a:buClr>
              <a:buSzPts val="2400"/>
              <a:buFont typeface="Noto Sans Symbols"/>
              <a:buNone/>
            </a:pPr>
            <a:r>
              <a:rPr lang="en" sz="16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Sample:  Typical board agenda</a:t>
            </a:r>
            <a:endParaRPr sz="16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iriam Libre"/>
              <a:buChar char="●"/>
            </a:pPr>
            <a:r>
              <a:rPr lang="en" sz="16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Call to order</a:t>
            </a:r>
            <a:endParaRPr sz="16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iriam Libre"/>
              <a:buChar char="●"/>
            </a:pPr>
            <a:r>
              <a:rPr lang="en" sz="16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Opening Thought/Flag Ceremony</a:t>
            </a:r>
            <a:endParaRPr sz="16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iriam Libre"/>
              <a:buChar char="●"/>
            </a:pPr>
            <a:r>
              <a:rPr lang="en" sz="16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Minutes of the previous meeting</a:t>
            </a:r>
            <a:endParaRPr sz="16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iriam Libre"/>
              <a:buChar char="●"/>
            </a:pPr>
            <a:r>
              <a:rPr lang="en" sz="16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Treasurer’s Report</a:t>
            </a:r>
            <a:endParaRPr sz="16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iriam Libre"/>
              <a:buChar char="●"/>
            </a:pPr>
            <a:r>
              <a:rPr lang="en" sz="16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Correspondence</a:t>
            </a:r>
            <a:endParaRPr sz="16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iriam Libre"/>
              <a:buChar char="●"/>
            </a:pPr>
            <a:r>
              <a:rPr lang="en" sz="16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Reports</a:t>
            </a:r>
            <a:endParaRPr sz="16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742950" lvl="1" indent="-31623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iriam Libre"/>
              <a:buChar char="○"/>
            </a:pPr>
            <a:r>
              <a:rPr lang="en" sz="16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President</a:t>
            </a:r>
            <a:endParaRPr sz="16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742950" lvl="1" indent="-31623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iriam Libre"/>
              <a:buChar char="○"/>
            </a:pPr>
            <a:r>
              <a:rPr lang="en" sz="16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Administrator</a:t>
            </a:r>
            <a:endParaRPr sz="16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742950" lvl="1" indent="-31623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iriam Libre"/>
              <a:buChar char="○"/>
            </a:pPr>
            <a:r>
              <a:rPr lang="en" sz="16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Teacher Rep/State PTA Rep</a:t>
            </a:r>
            <a:endParaRPr sz="16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742950" lvl="1" indent="-31623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iriam Libre"/>
              <a:buChar char="○"/>
            </a:pPr>
            <a:r>
              <a:rPr lang="en" sz="16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Officers (as appropriate)</a:t>
            </a:r>
            <a:endParaRPr sz="16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742950" lvl="1" indent="-31623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iriam Libre"/>
              <a:buChar char="○"/>
            </a:pPr>
            <a:r>
              <a:rPr lang="en" sz="16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Chairmen (as appropriate—may include action items)</a:t>
            </a:r>
            <a:endParaRPr sz="16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iriam Libre"/>
              <a:buChar char="●"/>
            </a:pPr>
            <a:r>
              <a:rPr lang="en" sz="16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Unfinished business, no longer called old business,(items in need of continued business)</a:t>
            </a:r>
            <a:endParaRPr sz="16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iriam Libre"/>
              <a:buChar char="●"/>
            </a:pPr>
            <a:r>
              <a:rPr lang="en" sz="16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New business (items not yet addressed)</a:t>
            </a:r>
            <a:endParaRPr sz="16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iriam Libre"/>
              <a:buChar char="●"/>
            </a:pPr>
            <a:r>
              <a:rPr lang="en" sz="16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Adjournment</a:t>
            </a:r>
            <a:endParaRPr sz="16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8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Conduct Correspondence as Requested by President</a:t>
            </a:r>
            <a:endParaRPr sz="2400"/>
          </a:p>
        </p:txBody>
      </p:sp>
      <p:sp>
        <p:nvSpPr>
          <p:cNvPr id="479" name="Google Shape;479;p38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90600" lvl="1" indent="-53213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●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Use letterhead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990600" lvl="1" indent="-5321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●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Keep a copy of all correspondence at least through end of school year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990600" lvl="1" indent="-5321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●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Give copies of select  correspondence to involved parties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990600" lvl="1" indent="-5321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●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Send out notices/make phone calls reminding members of meetings (especially board meetings)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990600" lvl="1" indent="-5321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●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Send new officer names and addresses to Missouri PTA and your council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800">
              <a:latin typeface="Miriam Libre"/>
              <a:ea typeface="Miriam Libre"/>
              <a:cs typeface="Miriam Libre"/>
              <a:sym typeface="Miriam Libr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"/>
          <p:cNvSpPr txBox="1">
            <a:spLocks noGrp="1"/>
          </p:cNvSpPr>
          <p:nvPr>
            <p:ph type="title"/>
          </p:nvPr>
        </p:nvSpPr>
        <p:spPr>
          <a:xfrm>
            <a:off x="457150" y="425800"/>
            <a:ext cx="5138700" cy="8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600">
                <a:solidFill>
                  <a:srgbClr val="000000"/>
                </a:solidFill>
              </a:rPr>
              <a:t>Well Join the Club</a:t>
            </a:r>
            <a:endParaRPr sz="3600">
              <a:solidFill>
                <a:srgbClr val="000000"/>
              </a:solidFill>
            </a:endParaRPr>
          </a:p>
        </p:txBody>
      </p:sp>
      <p:sp>
        <p:nvSpPr>
          <p:cNvPr id="270" name="Google Shape;270;p4"/>
          <p:cNvSpPr txBox="1">
            <a:spLocks noGrp="1"/>
          </p:cNvSpPr>
          <p:nvPr>
            <p:ph type="body" idx="1"/>
          </p:nvPr>
        </p:nvSpPr>
        <p:spPr>
          <a:xfrm>
            <a:off x="457200" y="1594425"/>
            <a:ext cx="5250300" cy="30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800">
                <a:solidFill>
                  <a:srgbClr val="222222"/>
                </a:solidFill>
                <a:latin typeface="Miriam Libre"/>
                <a:ea typeface="Miriam Libre"/>
                <a:cs typeface="Miriam Libre"/>
                <a:sym typeface="Miriam Libre"/>
              </a:rPr>
              <a:t>We will learn duties and responsibilities of effectively being a unit secretary. </a:t>
            </a:r>
            <a:endParaRPr sz="1800">
              <a:solidFill>
                <a:srgbClr val="222222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800">
              <a:solidFill>
                <a:srgbClr val="222222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800">
                <a:solidFill>
                  <a:srgbClr val="222222"/>
                </a:solidFill>
                <a:latin typeface="Miriam Libre"/>
                <a:ea typeface="Miriam Libre"/>
                <a:cs typeface="Miriam Libre"/>
                <a:sym typeface="Miriam Libre"/>
              </a:rPr>
              <a:t>Some of which you will learn:  motions, types of votes, recording accurate minutes, and much, much more! </a:t>
            </a:r>
            <a:endParaRPr sz="1800">
              <a:solidFill>
                <a:srgbClr val="222222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800">
              <a:solidFill>
                <a:srgbClr val="222222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222222"/>
                </a:solidFill>
                <a:latin typeface="Miriam Libre"/>
                <a:ea typeface="Miriam Libre"/>
                <a:cs typeface="Miriam Libre"/>
                <a:sym typeface="Miriam Libre"/>
              </a:rPr>
              <a:t>After leaving, you will be have THE VISION to maintain relevant and accurate PTA business. </a:t>
            </a:r>
            <a:endParaRPr sz="1800">
              <a:latin typeface="Miriam Libre"/>
              <a:ea typeface="Miriam Libre"/>
              <a:cs typeface="Miriam Libre"/>
              <a:sym typeface="Miriam Libre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9"/>
          <p:cNvSpPr txBox="1">
            <a:spLocks noGrp="1"/>
          </p:cNvSpPr>
          <p:nvPr>
            <p:ph type="title"/>
          </p:nvPr>
        </p:nvSpPr>
        <p:spPr>
          <a:xfrm>
            <a:off x="457200" y="33182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600"/>
              <a:t>Miscellaneous Duties</a:t>
            </a:r>
            <a:endParaRPr sz="3600"/>
          </a:p>
        </p:txBody>
      </p:sp>
      <p:sp>
        <p:nvSpPr>
          <p:cNvPr id="485" name="Google Shape;485;p39"/>
          <p:cNvSpPr txBox="1">
            <a:spLocks noGrp="1"/>
          </p:cNvSpPr>
          <p:nvPr>
            <p:ph type="body" idx="1"/>
          </p:nvPr>
        </p:nvSpPr>
        <p:spPr>
          <a:xfrm>
            <a:off x="457200" y="1296775"/>
            <a:ext cx="5138700" cy="354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0960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400">
              <a:solidFill>
                <a:srgbClr val="000000"/>
              </a:solidFill>
            </a:endParaRPr>
          </a:p>
          <a:p>
            <a:pPr marL="609600" lvl="0" indent="-59944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■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Sign checks or documents as authorized by the bylaws of the association.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60960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609600" lvl="0" indent="-59944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■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Assist the president during meetings as needed to help the meeting go efficiently.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609600" lvl="0" indent="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400"/>
              <a:buNone/>
            </a:pP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609600" lvl="0" indent="-59944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■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In the absence of the president and all vice presidents, call the meeting to order and preside until a chair pro tempore is elected.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2184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SzPts val="1960"/>
              <a:buFont typeface="Noto Sans Symbols"/>
              <a:buNone/>
            </a:pP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92d0803102_0_7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Communications</a:t>
            </a:r>
            <a:endParaRPr/>
          </a:p>
        </p:txBody>
      </p:sp>
      <p:sp>
        <p:nvSpPr>
          <p:cNvPr id="491" name="Google Shape;491;g92d0803102_0_7"/>
          <p:cNvSpPr txBox="1">
            <a:spLocks noGrp="1"/>
          </p:cNvSpPr>
          <p:nvPr>
            <p:ph type="body" idx="1"/>
          </p:nvPr>
        </p:nvSpPr>
        <p:spPr>
          <a:xfrm>
            <a:off x="457200" y="1444375"/>
            <a:ext cx="5138700" cy="3478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iriam Libre"/>
              <a:buChar char="●"/>
            </a:pPr>
            <a:r>
              <a:rPr lang="en" sz="1800">
                <a:latin typeface="Miriam Libre"/>
                <a:ea typeface="Miriam Libre"/>
                <a:cs typeface="Miriam Libre"/>
                <a:sym typeface="Miriam Libre"/>
              </a:rPr>
              <a:t>If not in place, establish a PTA email account to keep track of member contact info.  Keep username/password to hand down after term.</a:t>
            </a:r>
            <a:endParaRPr sz="1800">
              <a:latin typeface="Miriam Libre"/>
              <a:ea typeface="Miriam Libre"/>
              <a:cs typeface="Miriam Libre"/>
              <a:sym typeface="Miriam Libre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iriam Libre"/>
              <a:buChar char="●"/>
            </a:pPr>
            <a:r>
              <a:rPr lang="en" sz="1800">
                <a:latin typeface="Miriam Libre"/>
                <a:ea typeface="Miriam Libre"/>
                <a:cs typeface="Miriam Libre"/>
                <a:sym typeface="Miriam Libre"/>
              </a:rPr>
              <a:t>Gmail is ideal – added benefit of google drive for storing and sharing PTA documents</a:t>
            </a:r>
            <a:endParaRPr sz="1800">
              <a:latin typeface="Miriam Libre"/>
              <a:ea typeface="Miriam Libre"/>
              <a:cs typeface="Miriam Libre"/>
              <a:sym typeface="Miriam Libre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iriam Libre"/>
              <a:buChar char="●"/>
            </a:pPr>
            <a:r>
              <a:rPr lang="en" sz="1800">
                <a:latin typeface="Miriam Libre"/>
                <a:ea typeface="Miriam Libre"/>
                <a:cs typeface="Miriam Libre"/>
                <a:sym typeface="Miriam Libre"/>
              </a:rPr>
              <a:t>Newsletters are a good way to communicate to audience.  Many digital formats available.</a:t>
            </a:r>
            <a:endParaRPr sz="1800">
              <a:latin typeface="Miriam Libre"/>
              <a:ea typeface="Miriam Libre"/>
              <a:cs typeface="Miriam Libre"/>
              <a:sym typeface="Miriam Libre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latin typeface="Miriam Libre"/>
              <a:ea typeface="Miriam Libre"/>
              <a:cs typeface="Miriam Libre"/>
              <a:sym typeface="Miriam Libr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Miriam Libre"/>
              <a:ea typeface="Miriam Libre"/>
              <a:cs typeface="Miriam Libre"/>
              <a:sym typeface="Miriam Libre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0"/>
          <p:cNvSpPr txBox="1">
            <a:spLocks noGrp="1"/>
          </p:cNvSpPr>
          <p:nvPr>
            <p:ph type="title" idx="4294967295"/>
          </p:nvPr>
        </p:nvSpPr>
        <p:spPr>
          <a:xfrm>
            <a:off x="265500" y="2127475"/>
            <a:ext cx="4045200" cy="9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000000"/>
                </a:solidFill>
              </a:rPr>
              <a:t>Questions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97" name="Google Shape;497;p40"/>
          <p:cNvSpPr txBox="1">
            <a:spLocks noGrp="1"/>
          </p:cNvSpPr>
          <p:nvPr>
            <p:ph type="body" idx="1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Cassie Massey</a:t>
            </a:r>
            <a:endParaRPr dirty="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HSD </a:t>
            </a:r>
            <a:r>
              <a:rPr lang="en" sz="2400" dirty="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PTA Council Secretary</a:t>
            </a:r>
            <a:endParaRPr sz="2400" dirty="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900" b="1" dirty="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hsdptacouncil@gmail.com</a:t>
            </a:r>
            <a:endParaRPr sz="1900" b="1" dirty="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 dirty="0">
              <a:latin typeface="Miriam Libre"/>
              <a:ea typeface="Miriam Libre"/>
              <a:cs typeface="Miriam Libre"/>
              <a:sym typeface="Miriam Libre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US" sz="1800" b="1" dirty="0"/>
              <a:t>QUESTIONS &amp; ANSWERS</a:t>
            </a:r>
          </a:p>
          <a:p>
            <a:endParaRPr lang="en-US" sz="1800" b="1" dirty="0"/>
          </a:p>
          <a:p>
            <a:r>
              <a:rPr lang="en-US" sz="1800" b="1" dirty="0"/>
              <a:t>We will go over chat questions or you can ask them now.</a:t>
            </a:r>
          </a:p>
          <a:p>
            <a:endParaRPr lang="en-US" sz="1800" b="1" dirty="0"/>
          </a:p>
          <a:p>
            <a:r>
              <a:rPr lang="en-US" sz="1800" b="1" dirty="0"/>
              <a:t>THANKS FOR ALL YOUR SUPPORT!</a:t>
            </a:r>
          </a:p>
          <a:p>
            <a:pPr marL="762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201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Role of the Secretary</a:t>
            </a:r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riam Libre"/>
              <a:buChar char="●"/>
            </a:pPr>
            <a:r>
              <a:rPr lang="en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The Secretary is responsible for keeping accurate records of the proceedings of the association.</a:t>
            </a:r>
            <a:endParaRPr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riam Libre"/>
              <a:buChar char="●"/>
            </a:pPr>
            <a:r>
              <a:rPr lang="en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Accuracy and timely preparation is key to this position.</a:t>
            </a:r>
            <a:endParaRPr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Be Prepared</a:t>
            </a:r>
            <a:endParaRPr/>
          </a:p>
        </p:txBody>
      </p:sp>
      <p:sp>
        <p:nvSpPr>
          <p:cNvPr id="282" name="Google Shape;282;p6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600" lvl="0" indent="-609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E4005C"/>
              </a:buClr>
              <a:buSzPts val="2400"/>
              <a:buFont typeface="Noto Sans Symbols"/>
              <a:buNone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Have references and supplies with you at meetings: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609600" lvl="0" indent="-60833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Miriam Libre"/>
              <a:buChar char="●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Accurate list of current members 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609600" lvl="0" indent="-60833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Miriam Libre"/>
              <a:buChar char="●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Bylaws copy (preserve the original)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609600" lvl="0" indent="-60833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Miriam Libre"/>
              <a:buChar char="●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Standing Rules copy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609600" lvl="0" indent="-60833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Miriam Libre"/>
              <a:buChar char="●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Agenda for the meeting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609600" lvl="0" indent="-60833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Miriam Libre"/>
              <a:buChar char="●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Minutes of the previous meeting of same group, including treasurer’s report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609600" lvl="0" indent="-60833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Miriam Libre"/>
              <a:buChar char="●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List of committees and their members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609600" lvl="0" indent="-60833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Miriam Libre"/>
              <a:buChar char="●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Miscellaneous office supplies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609600" lvl="0" indent="-60833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Miriam Libre"/>
              <a:buChar char="●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Purposes of PTA poster</a:t>
            </a:r>
            <a:endParaRPr sz="1800">
              <a:latin typeface="Miriam Libre"/>
              <a:ea typeface="Miriam Libre"/>
              <a:cs typeface="Miriam Libre"/>
              <a:sym typeface="Miriam Libr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The Tote Bag</a:t>
            </a:r>
            <a:endParaRPr/>
          </a:p>
        </p:txBody>
      </p:sp>
      <p:sp>
        <p:nvSpPr>
          <p:cNvPr id="288" name="Google Shape;288;p7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327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●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Have a procedure book (binder) with tabs for each of these references, plus additional tabs as needed.  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327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●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Use “pocket” or “sleeve” pages as needed for original documents.  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327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●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Keep the procedure book and minutes in a tote or portable file box for ease of storage and transportation to PTA meetings.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800">
              <a:latin typeface="Miriam Libre"/>
              <a:ea typeface="Miriam Libre"/>
              <a:cs typeface="Miriam Libre"/>
              <a:sym typeface="Miriam Libr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8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Suggested Bylaws</a:t>
            </a:r>
            <a:endParaRPr/>
          </a:p>
        </p:txBody>
      </p:sp>
      <p:sp>
        <p:nvSpPr>
          <p:cNvPr id="294" name="Google Shape;294;p8"/>
          <p:cNvSpPr txBox="1">
            <a:spLocks noGrp="1"/>
          </p:cNvSpPr>
          <p:nvPr>
            <p:ph type="body" idx="1"/>
          </p:nvPr>
        </p:nvSpPr>
        <p:spPr>
          <a:xfrm>
            <a:off x="457200" y="1444375"/>
            <a:ext cx="5138700" cy="348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Article VII, Section 3 </a:t>
            </a:r>
            <a:endParaRPr sz="16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The secretary shall:</a:t>
            </a:r>
            <a:endParaRPr sz="16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●"/>
            </a:pPr>
            <a:r>
              <a:rPr lang="en" sz="16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Record  and preserve the minutes of all meetings of the </a:t>
            </a:r>
            <a:r>
              <a:rPr lang="en" sz="1600" u="sng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(local PTA name)</a:t>
            </a:r>
            <a:r>
              <a:rPr lang="en" sz="16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;</a:t>
            </a:r>
            <a:endParaRPr sz="16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iriam Libre"/>
              <a:buChar char="●"/>
            </a:pPr>
            <a:r>
              <a:rPr lang="en" sz="16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be prepared to read the records of any previous meetings;</a:t>
            </a:r>
            <a:endParaRPr sz="16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iriam Libre"/>
              <a:buChar char="●"/>
            </a:pPr>
            <a:r>
              <a:rPr lang="en" sz="16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preserve all records;</a:t>
            </a:r>
            <a:endParaRPr sz="16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iriam Libre"/>
              <a:buChar char="●"/>
            </a:pPr>
            <a:r>
              <a:rPr lang="en" sz="16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have a current copy of the bylaws; </a:t>
            </a:r>
            <a:endParaRPr sz="16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iriam Libre"/>
              <a:buChar char="●"/>
            </a:pPr>
            <a:r>
              <a:rPr lang="en" sz="16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maintain a current membership list; and</a:t>
            </a:r>
            <a:endParaRPr sz="16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iriam Libre"/>
              <a:buChar char="●"/>
            </a:pPr>
            <a:r>
              <a:rPr lang="en" sz="16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forward names and address of newly elected officers to the state office no later than March 31;</a:t>
            </a:r>
            <a:endParaRPr sz="16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9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Take Minutes</a:t>
            </a:r>
            <a:endParaRPr/>
          </a:p>
        </p:txBody>
      </p:sp>
      <p:sp>
        <p:nvSpPr>
          <p:cNvPr id="300" name="Google Shape;300;p9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</a:pPr>
            <a:endParaRPr sz="1200">
              <a:solidFill>
                <a:srgbClr val="000000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</a:pPr>
            <a:endParaRPr sz="1200">
              <a:solidFill>
                <a:srgbClr val="000000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Record all business transactions of all: 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327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●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General membership/Unit meetings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327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●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Board meetings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327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●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Executive Committee meetings. 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327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●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Special meetings.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-3327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riam Libre"/>
              <a:buChar char="●"/>
            </a:pPr>
            <a:r>
              <a:rPr lang="en" sz="180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Keep minutes brief and concise.</a:t>
            </a:r>
            <a:endParaRPr sz="180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429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</a:pPr>
            <a:endParaRPr sz="1200">
              <a:solidFill>
                <a:srgbClr val="000000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oderig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A5B0FE"/>
      </a:accent1>
      <a:accent2>
        <a:srgbClr val="8184D9"/>
      </a:accent2>
      <a:accent3>
        <a:srgbClr val="6463BD"/>
      </a:accent3>
      <a:accent4>
        <a:srgbClr val="4F4A9E"/>
      </a:accent4>
      <a:accent5>
        <a:srgbClr val="212121"/>
      </a:accent5>
      <a:accent6>
        <a:srgbClr val="FFA500"/>
      </a:accent6>
      <a:hlink>
        <a:srgbClr val="6463B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2418</Words>
  <Application>Microsoft Office PowerPoint</Application>
  <PresentationFormat>On-screen Show (16:9)</PresentationFormat>
  <Paragraphs>281</Paragraphs>
  <Slides>43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Barlow</vt:lpstr>
      <vt:lpstr>Satisfy</vt:lpstr>
      <vt:lpstr>Source Code Pro</vt:lpstr>
      <vt:lpstr>Arial</vt:lpstr>
      <vt:lpstr>Barlow Light</vt:lpstr>
      <vt:lpstr>Miriam Libre</vt:lpstr>
      <vt:lpstr>Gloria Hallelujah</vt:lpstr>
      <vt:lpstr>Noto Sans Symbols</vt:lpstr>
      <vt:lpstr>Alegreya</vt:lpstr>
      <vt:lpstr>Calibri</vt:lpstr>
      <vt:lpstr>Work Sans</vt:lpstr>
      <vt:lpstr>Roderigo template</vt:lpstr>
      <vt:lpstr>PowerPoint Presentation</vt:lpstr>
      <vt:lpstr>PowerPoint Presentation</vt:lpstr>
      <vt:lpstr>PowerPoint Presentation</vt:lpstr>
      <vt:lpstr>Well Join the Club</vt:lpstr>
      <vt:lpstr>Role of the Secretary</vt:lpstr>
      <vt:lpstr>Be Prepared</vt:lpstr>
      <vt:lpstr>The Tote Bag</vt:lpstr>
      <vt:lpstr>Suggested Bylaws</vt:lpstr>
      <vt:lpstr>Take Minutes</vt:lpstr>
      <vt:lpstr>Content</vt:lpstr>
      <vt:lpstr>Document the  5 Ws</vt:lpstr>
      <vt:lpstr>Include in First Paragraph</vt:lpstr>
      <vt:lpstr>Sample: 5 Ws</vt:lpstr>
      <vt:lpstr>Document the Presence of a Quorum</vt:lpstr>
      <vt:lpstr>Sample: Quorum</vt:lpstr>
      <vt:lpstr>Document Routine Business</vt:lpstr>
      <vt:lpstr>Sample: Routine Business</vt:lpstr>
      <vt:lpstr>Document Reports</vt:lpstr>
      <vt:lpstr>Sample: Reports</vt:lpstr>
      <vt:lpstr>Record Actions Taken</vt:lpstr>
      <vt:lpstr>PowerPoint Presentation</vt:lpstr>
      <vt:lpstr>Sample:  Motions</vt:lpstr>
      <vt:lpstr>Document the Program</vt:lpstr>
      <vt:lpstr>Sample:  Program</vt:lpstr>
      <vt:lpstr>Record the Adjournment</vt:lpstr>
      <vt:lpstr>Sample:  Adjournment</vt:lpstr>
      <vt:lpstr>Signature</vt:lpstr>
      <vt:lpstr>Sample:  Minutes</vt:lpstr>
      <vt:lpstr>Sample:  Minutes Continued</vt:lpstr>
      <vt:lpstr>Minutes Approval</vt:lpstr>
      <vt:lpstr>Present Minutes for Approval</vt:lpstr>
      <vt:lpstr>Correct Minutes</vt:lpstr>
      <vt:lpstr>Notate any corrections</vt:lpstr>
      <vt:lpstr>Preserve All Minutes</vt:lpstr>
      <vt:lpstr>Preserve minutes in a binder</vt:lpstr>
      <vt:lpstr>Store all minutes in a safe place</vt:lpstr>
      <vt:lpstr>Other Duties</vt:lpstr>
      <vt:lpstr>Assist with Meeting Agendas</vt:lpstr>
      <vt:lpstr>Conduct Correspondence as Requested by President</vt:lpstr>
      <vt:lpstr>Miscellaneous Duties</vt:lpstr>
      <vt:lpstr>Communications</vt:lpstr>
      <vt:lpstr>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Day</dc:creator>
  <cp:lastModifiedBy>Steven Matthew</cp:lastModifiedBy>
  <cp:revision>3</cp:revision>
  <dcterms:modified xsi:type="dcterms:W3CDTF">2021-05-21T01:25:10Z</dcterms:modified>
</cp:coreProperties>
</file>