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7010400" cy="92964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Libre Baskerville"/>
      <p:regular r:id="rId23"/>
      <p:bold r:id="rId24"/>
      <p:italic r:id="rId25"/>
    </p:embeddedFont>
    <p:embeddedFont>
      <p:font typeface="Oswald"/>
      <p:regular r:id="rId26"/>
      <p:bold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hf7jIAAFidLqRmHFRiUJrreM9n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24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ibreBaskerville-bold.fntdata"/><Relationship Id="rId23" Type="http://schemas.openxmlformats.org/officeDocument/2006/relationships/font" Target="fonts/LibreBaskervill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LibreBaskerville-italic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PlayfairDispl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b6810d120_0_33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db6810d120_0_3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b6dae5fb0_1_1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db6dae5fb0_1_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b6dae5fb0_1_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db6dae5fb0_1_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b6dae5fb0_1_1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db6dae5fb0_1_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b6810d120_0_4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db6810d120_0_4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9:notes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92f33d7a2_0_49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" name="Google Shape;11;gd92f33d7a2_0_49"/>
          <p:cNvSpPr txBox="1"/>
          <p:nvPr>
            <p:ph idx="1" type="body"/>
          </p:nvPr>
        </p:nvSpPr>
        <p:spPr>
          <a:xfrm>
            <a:off x="513159" y="514351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440"/>
              <a:buChar char="○"/>
              <a:defRPr/>
            </a:lvl2pPr>
            <a:lvl3pPr indent="-320039" lvl="2" marL="13716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440"/>
              <a:buChar char="■"/>
              <a:defRPr/>
            </a:lvl3pPr>
            <a:lvl4pPr indent="-320039" lvl="3" marL="18288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algn="l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12" name="Google Shape;12;gd92f33d7a2_0_49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d92f33d7a2_0_49"/>
          <p:cNvSpPr txBox="1"/>
          <p:nvPr>
            <p:ph idx="11" type="ftr"/>
          </p:nvPr>
        </p:nvSpPr>
        <p:spPr>
          <a:xfrm>
            <a:off x="513159" y="4629150"/>
            <a:ext cx="565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d92f33d7a2_0_49"/>
          <p:cNvSpPr txBox="1"/>
          <p:nvPr>
            <p:ph idx="12" type="sldNum"/>
          </p:nvPr>
        </p:nvSpPr>
        <p:spPr>
          <a:xfrm>
            <a:off x="7772400" y="4183857"/>
            <a:ext cx="8568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400"/>
              <a:buFont typeface="Century Gothic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d92f33d7a2_0_3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48;gd92f33d7a2_0_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gd92f33d7a2_0_33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gd92f33d7a2_0_33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gd92f33d7a2_0_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52" name="Google Shape;52;gd92f33d7a2_0_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d92f33d7a2_0_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55" name="Google Shape;55;gd92f33d7a2_0_4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92f33d7a2_0_43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gd92f33d7a2_0_4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9" name="Google Shape;59;gd92f33d7a2_0_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92f33d7a2_0_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92f33d7a2_0_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d92f33d7a2_0_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d92f33d7a2_0_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9" name="Google Shape;19;gd92f33d7a2_0_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gd92f33d7a2_0_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d92f33d7a2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gd92f33d7a2_0_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gd92f33d7a2_0_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db6810d120_0_10"/>
          <p:cNvSpPr/>
          <p:nvPr>
            <p:ph idx="2" type="pic"/>
          </p:nvPr>
        </p:nvSpPr>
        <p:spPr>
          <a:xfrm>
            <a:off x="0" y="1"/>
            <a:ext cx="9144000" cy="439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92f33d7a2_0_10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d92f33d7a2_0_1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0" name="Google Shape;30;gd92f33d7a2_0_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d92f33d7a2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gd92f33d7a2_0_18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d92f33d7a2_0_18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d92f33d7a2_0_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92f33d7a2_0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gd92f33d7a2_0_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d92f33d7a2_0_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gd92f33d7a2_0_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gd92f33d7a2_0_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d92f33d7a2_0_3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gd92f33d7a2_0_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92f33d7a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d92f33d7a2_0_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gd92f33d7a2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tevenc@mopta.org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ccounts.google.com/signin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orms.gle/wCPdAv8J2oWFwv1Z7" TargetMode="External"/><Relationship Id="rId4" Type="http://schemas.openxmlformats.org/officeDocument/2006/relationships/hyperlink" Target="https://forms.gle/4UXajydpHEXNkYqc7" TargetMode="External"/><Relationship Id="rId5" Type="http://schemas.openxmlformats.org/officeDocument/2006/relationships/hyperlink" Target="https://docs.google.com/forms/d/e/1FAIpQLSer_VM1gyVNWCMVv60VJ2Mj-ZlzRT4cDNsm1KkDCF63NS0zNA/viewform?vc=0&amp;c=0&amp;w=1&amp;flr=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/>
          <p:nvPr/>
        </p:nvSpPr>
        <p:spPr>
          <a:xfrm>
            <a:off x="4482500" y="1375895"/>
            <a:ext cx="4572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Audio 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 Click on the mic icon to mute and unmute yourself. 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Make sure you are muted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Unmute your mic if you have any questions or comments</a:t>
            </a:r>
            <a:endParaRPr b="0" i="0" sz="18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4501550" y="2576219"/>
            <a:ext cx="4248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Click on the 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camera 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icon to turn on/off. 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Keep it on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so we can see you.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4501550" y="3511824"/>
            <a:ext cx="44277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Chat Box 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Feel free to use box to ask questions.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618683" y="102347"/>
            <a:ext cx="81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GET GOOGLEY!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6119150" y="4114825"/>
            <a:ext cx="2810100" cy="918000"/>
          </a:xfrm>
          <a:prstGeom prst="ellipse">
            <a:avLst/>
          </a:prstGeom>
          <a:solidFill>
            <a:schemeClr val="accent1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22, 2021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378050" y="2987850"/>
            <a:ext cx="3906000" cy="1864800"/>
          </a:xfrm>
          <a:prstGeom prst="rect">
            <a:avLst/>
          </a:prstGeom>
          <a:solidFill>
            <a:schemeClr val="lt1"/>
          </a:solidFill>
          <a:ln cap="rnd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08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B0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Steven Cook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08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B0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Missouri PTA Board of Managers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08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B0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-VP of Membership-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08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B0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Hazelwood PTA Council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08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B0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-Area VP-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08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B0E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stevenc@mopta.org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050" y="808850"/>
            <a:ext cx="3827551" cy="201897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/>
        </p:nvSpPr>
        <p:spPr>
          <a:xfrm>
            <a:off x="187200" y="656450"/>
            <a:ext cx="87696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8775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●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 to the </a:t>
            </a:r>
            <a:r>
              <a:rPr b="1" lang="en-US" sz="2050">
                <a:solidFill>
                  <a:schemeClr val="dk2"/>
                </a:solidFill>
                <a:uFill>
                  <a:noFill/>
                </a:uFill>
                <a:latin typeface="Libre Baskerville"/>
                <a:ea typeface="Libre Baskerville"/>
                <a:cs typeface="Libre Baskerville"/>
                <a:sym typeface="Libre Baskervil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account Sign In page</a:t>
            </a: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●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Create account or Add another account.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●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 for Myself.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●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Enter your first and last name.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●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the "Username" field, enter a username.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○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ex. brownelempta@gmail.com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●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Enter and confirm your password.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○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Write this down to share with exec board. 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●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Next.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○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Optional: Add and verify a phone number 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your account.</a:t>
            </a:r>
            <a:endParaRPr b="1" sz="205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50"/>
              <a:buFont typeface="Libre Baskerville"/>
              <a:buChar char="●"/>
            </a:pPr>
            <a:r>
              <a:rPr b="1" lang="en-US" sz="205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Next.</a:t>
            </a:r>
            <a:endParaRPr b="1" sz="32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499208" y="102347"/>
            <a:ext cx="81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Gmail is the way to go!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7"/>
          <p:cNvPicPr preferRelativeResize="0"/>
          <p:nvPr/>
        </p:nvPicPr>
        <p:blipFill rotWithShape="1">
          <a:blip r:embed="rId4">
            <a:alphaModFix/>
          </a:blip>
          <a:srcRect b="16985" l="25952" r="27167" t="21449"/>
          <a:stretch/>
        </p:blipFill>
        <p:spPr>
          <a:xfrm rot="-846136">
            <a:off x="6990075" y="1678675"/>
            <a:ext cx="1832373" cy="13295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35033">
            <a:off x="7682388" y="3637766"/>
            <a:ext cx="1170770" cy="117077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 p14:dur="8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b6810d120_0_33"/>
          <p:cNvSpPr txBox="1"/>
          <p:nvPr/>
        </p:nvSpPr>
        <p:spPr>
          <a:xfrm>
            <a:off x="241725" y="1475650"/>
            <a:ext cx="8769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●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 Google homepage: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i="0" lang="en-US" sz="2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</a:t>
            </a: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lick on the waffle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 your template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Name it FIRST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Create your document </a:t>
            </a:r>
            <a:endParaRPr b="1" i="1" sz="28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Google Shape;86;gdb6810d120_0_33"/>
          <p:cNvSpPr txBox="1"/>
          <p:nvPr/>
        </p:nvSpPr>
        <p:spPr>
          <a:xfrm>
            <a:off x="618683" y="102347"/>
            <a:ext cx="81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Creating Google docs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db6810d120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35033">
            <a:off x="7682388" y="3637766"/>
            <a:ext cx="1170770" cy="117077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gdb6810d120_0_33"/>
          <p:cNvPicPr preferRelativeResize="0"/>
          <p:nvPr/>
        </p:nvPicPr>
        <p:blipFill rotWithShape="1">
          <a:blip r:embed="rId4">
            <a:alphaModFix/>
          </a:blip>
          <a:srcRect b="82187" l="16193" r="23786" t="0"/>
          <a:stretch/>
        </p:blipFill>
        <p:spPr>
          <a:xfrm>
            <a:off x="5318075" y="1598588"/>
            <a:ext cx="1859306" cy="6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b6dae5fb0_1_16"/>
          <p:cNvSpPr txBox="1"/>
          <p:nvPr/>
        </p:nvSpPr>
        <p:spPr>
          <a:xfrm>
            <a:off x="187200" y="656450"/>
            <a:ext cx="87696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●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 Google homepage: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on the waffle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 your template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Name it FIRST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Create your form</a:t>
            </a:r>
            <a:endParaRPr b="1" i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●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on the to preview your form.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●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</a:t>
            </a: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on responses to see who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responded.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●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Link - click on send and click link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icon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4" name="Google Shape;94;gdb6dae5fb0_1_16"/>
          <p:cNvSpPr txBox="1"/>
          <p:nvPr/>
        </p:nvSpPr>
        <p:spPr>
          <a:xfrm>
            <a:off x="618683" y="102347"/>
            <a:ext cx="81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Creating Google forms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db6dae5fb0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35033">
            <a:off x="7682388" y="3637766"/>
            <a:ext cx="1170770" cy="117077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gdb6dae5fb0_1_16"/>
          <p:cNvPicPr preferRelativeResize="0"/>
          <p:nvPr/>
        </p:nvPicPr>
        <p:blipFill rotWithShape="1">
          <a:blip r:embed="rId4">
            <a:alphaModFix/>
          </a:blip>
          <a:srcRect b="30695" l="0" r="0" t="0"/>
          <a:stretch/>
        </p:blipFill>
        <p:spPr>
          <a:xfrm>
            <a:off x="5627923" y="1887223"/>
            <a:ext cx="2147725" cy="10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b6dae5fb0_1_4"/>
          <p:cNvSpPr txBox="1"/>
          <p:nvPr/>
        </p:nvSpPr>
        <p:spPr>
          <a:xfrm>
            <a:off x="282025" y="965325"/>
            <a:ext cx="7426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●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 Google homepage: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on the waffle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Choose your template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Name it FIRST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Create your sheet (</a:t>
            </a: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similar</a:t>
            </a: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excel)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2" name="Google Shape;102;gdb6dae5fb0_1_4"/>
          <p:cNvSpPr txBox="1"/>
          <p:nvPr/>
        </p:nvSpPr>
        <p:spPr>
          <a:xfrm>
            <a:off x="618683" y="102347"/>
            <a:ext cx="81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Creating Google sheets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db6dae5fb0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35033">
            <a:off x="7682388" y="3637766"/>
            <a:ext cx="1170770" cy="117077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b6dae5fb0_1_10"/>
          <p:cNvSpPr txBox="1"/>
          <p:nvPr/>
        </p:nvSpPr>
        <p:spPr>
          <a:xfrm>
            <a:off x="241725" y="1475650"/>
            <a:ext cx="87696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●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you want to share: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on share.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Type in their email address(es).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Select how you want to share (viewer, commenter or editor)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Char char="○"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can work on this TOGETHER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real time.</a:t>
            </a:r>
            <a:endParaRPr b="1" sz="2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9" name="Google Shape;109;gdb6dae5fb0_1_10"/>
          <p:cNvSpPr txBox="1"/>
          <p:nvPr/>
        </p:nvSpPr>
        <p:spPr>
          <a:xfrm>
            <a:off x="618683" y="102347"/>
            <a:ext cx="81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Sharing Google docs/sheets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db6dae5fb0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35033">
            <a:off x="7682388" y="3637766"/>
            <a:ext cx="1170770" cy="117077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gdb6dae5fb0_1_10"/>
          <p:cNvPicPr preferRelativeResize="0"/>
          <p:nvPr/>
        </p:nvPicPr>
        <p:blipFill rotWithShape="1">
          <a:blip r:embed="rId4">
            <a:alphaModFix/>
          </a:blip>
          <a:srcRect b="0" l="18384" r="11336" t="8256"/>
          <a:stretch/>
        </p:blipFill>
        <p:spPr>
          <a:xfrm>
            <a:off x="5788150" y="1247350"/>
            <a:ext cx="1826400" cy="11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1330897" y="332652"/>
            <a:ext cx="5866857" cy="80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0" y="1541685"/>
            <a:ext cx="89934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EXAMPLES of PTA MEMBERSHIP FORMS</a:t>
            </a:r>
            <a:endParaRPr b="1" sz="2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rgbClr val="0000FF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https://forms.gle/wCPdAv8J2oWFwv1Z7</a:t>
            </a:r>
            <a:endParaRPr b="1" sz="2000">
              <a:solidFill>
                <a:srgbClr val="00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Libre Baskerville"/>
              <a:buChar char="•"/>
            </a:pPr>
            <a:r>
              <a:rPr b="1" lang="en-US" sz="2000" u="sng">
                <a:solidFill>
                  <a:srgbClr val="0000FF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https://forms.gle/4UXajydpHEXNkYqc7</a:t>
            </a:r>
            <a:endParaRPr b="1" sz="2000">
              <a:solidFill>
                <a:srgbClr val="00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Libre Baskerville"/>
              <a:buChar char="•"/>
            </a:pPr>
            <a:r>
              <a:rPr b="1" lang="en-US" sz="2000" u="sng">
                <a:solidFill>
                  <a:srgbClr val="0000FF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https://docs.google.com/forms/d/e/1FAIpQLSer_VM1gyVNWCMVv60VJ2Mj-ZlzRT4cDNsm1KkDCF63NS0zNA/viewform?vc=0&amp;c=0&amp;w=1&amp;flr=0</a:t>
            </a:r>
            <a:endParaRPr b="1" sz="2000">
              <a:solidFill>
                <a:srgbClr val="0000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Baskerville"/>
              <a:buChar char="•"/>
            </a:pPr>
            <a:r>
              <a:t/>
            </a:r>
            <a:endParaRPr b="1" sz="2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64710" y="21641"/>
            <a:ext cx="882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Rock N Roll &amp;</a:t>
            </a:r>
            <a:endParaRPr b="1" i="0" sz="30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ASK EVERYONE!</a:t>
            </a:r>
            <a:endParaRPr b="1" i="0" sz="30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 p14:dur="8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db6810d120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73789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db6810d120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5663" y="1279250"/>
            <a:ext cx="3551975" cy="35519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gdb6810d120_0_45"/>
          <p:cNvSpPr txBox="1"/>
          <p:nvPr/>
        </p:nvSpPr>
        <p:spPr>
          <a:xfrm>
            <a:off x="4243725" y="268600"/>
            <a:ext cx="451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Join us &amp; Join PTA! </a:t>
            </a:r>
            <a:endParaRPr b="1" i="0" sz="30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272375" y="2018166"/>
            <a:ext cx="85206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</a:pPr>
            <a:r>
              <a:rPr b="1" lang="en-US" sz="3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QUESTIONS &amp; ANSWERS</a:t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390" y="223213"/>
            <a:ext cx="1741539" cy="174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2020-08-13T21:32:32Z</dcterms:created>
  <dc:creator>Nore Walton</dc:creator>
</cp:coreProperties>
</file>