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86" r:id="rId3"/>
    <p:sldId id="289" r:id="rId4"/>
    <p:sldId id="290" r:id="rId5"/>
    <p:sldId id="291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2" r:id="rId19"/>
    <p:sldId id="288" r:id="rId20"/>
    <p:sldId id="272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AA012-6A66-456B-A8C5-EF4A0C714C16}" v="26" dt="2022-02-24T08:40:55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al Chowdhury" userId="c7529e53f78499e7" providerId="LiveId" clId="{EBDAA012-6A66-456B-A8C5-EF4A0C714C16}"/>
    <pc:docChg chg="undo custSel addSld delSld modSld sldOrd delMainMaster">
      <pc:chgData name="Kunal Chowdhury" userId="c7529e53f78499e7" providerId="LiveId" clId="{EBDAA012-6A66-456B-A8C5-EF4A0C714C16}" dt="2022-02-24T13:08:34.937" v="3345" actId="20577"/>
      <pc:docMkLst>
        <pc:docMk/>
      </pc:docMkLst>
      <pc:sldChg chg="del">
        <pc:chgData name="Kunal Chowdhury" userId="c7529e53f78499e7" providerId="LiveId" clId="{EBDAA012-6A66-456B-A8C5-EF4A0C714C16}" dt="2022-02-23T17:12:32.936" v="4" actId="47"/>
        <pc:sldMkLst>
          <pc:docMk/>
          <pc:sldMk cId="2492919753" sldId="256"/>
        </pc:sldMkLst>
      </pc:sldChg>
      <pc:sldChg chg="delSp modSp mod">
        <pc:chgData name="Kunal Chowdhury" userId="c7529e53f78499e7" providerId="LiveId" clId="{EBDAA012-6A66-456B-A8C5-EF4A0C714C16}" dt="2022-02-24T13:08:34.937" v="3345" actId="20577"/>
        <pc:sldMkLst>
          <pc:docMk/>
          <pc:sldMk cId="3127278866" sldId="264"/>
        </pc:sldMkLst>
        <pc:spChg chg="del">
          <ac:chgData name="Kunal Chowdhury" userId="c7529e53f78499e7" providerId="LiveId" clId="{EBDAA012-6A66-456B-A8C5-EF4A0C714C16}" dt="2022-02-24T07:59:57.949" v="1745" actId="478"/>
          <ac:spMkLst>
            <pc:docMk/>
            <pc:sldMk cId="3127278866" sldId="264"/>
            <ac:spMk id="2" creationId="{3ED9BB54-26A0-4F97-B777-C15EC3B7066E}"/>
          </ac:spMkLst>
        </pc:spChg>
        <pc:spChg chg="del">
          <ac:chgData name="Kunal Chowdhury" userId="c7529e53f78499e7" providerId="LiveId" clId="{EBDAA012-6A66-456B-A8C5-EF4A0C714C16}" dt="2022-02-24T08:00:01.282" v="1746" actId="478"/>
          <ac:spMkLst>
            <pc:docMk/>
            <pc:sldMk cId="3127278866" sldId="264"/>
            <ac:spMk id="4" creationId="{A1A4ABEB-E445-4BD0-AEA1-69B582A48EFB}"/>
          </ac:spMkLst>
        </pc:spChg>
        <pc:spChg chg="mod">
          <ac:chgData name="Kunal Chowdhury" userId="c7529e53f78499e7" providerId="LiveId" clId="{EBDAA012-6A66-456B-A8C5-EF4A0C714C16}" dt="2022-02-24T09:16:38.472" v="3298" actId="20577"/>
          <ac:spMkLst>
            <pc:docMk/>
            <pc:sldMk cId="3127278866" sldId="264"/>
            <ac:spMk id="6" creationId="{E050837E-76E5-4E37-8C9C-53BFC413FB3D}"/>
          </ac:spMkLst>
        </pc:spChg>
        <pc:spChg chg="mod">
          <ac:chgData name="Kunal Chowdhury" userId="c7529e53f78499e7" providerId="LiveId" clId="{EBDAA012-6A66-456B-A8C5-EF4A0C714C16}" dt="2022-02-24T13:08:34.937" v="3345" actId="20577"/>
          <ac:spMkLst>
            <pc:docMk/>
            <pc:sldMk cId="3127278866" sldId="264"/>
            <ac:spMk id="7" creationId="{0376C4BD-BD59-4AB8-A49C-057FF073F61C}"/>
          </ac:spMkLst>
        </pc:spChg>
      </pc:sldChg>
      <pc:sldChg chg="delSp modSp mod">
        <pc:chgData name="Kunal Chowdhury" userId="c7529e53f78499e7" providerId="LiveId" clId="{EBDAA012-6A66-456B-A8C5-EF4A0C714C16}" dt="2022-02-24T07:30:01.855" v="1743" actId="478"/>
        <pc:sldMkLst>
          <pc:docMk/>
          <pc:sldMk cId="250702190" sldId="269"/>
        </pc:sldMkLst>
        <pc:spChg chg="mod">
          <ac:chgData name="Kunal Chowdhury" userId="c7529e53f78499e7" providerId="LiveId" clId="{EBDAA012-6A66-456B-A8C5-EF4A0C714C16}" dt="2022-02-24T07:29:39.219" v="1737" actId="20577"/>
          <ac:spMkLst>
            <pc:docMk/>
            <pc:sldMk cId="250702190" sldId="269"/>
            <ac:spMk id="3" creationId="{6664D6D4-5132-4FFA-9710-980769CC6298}"/>
          </ac:spMkLst>
        </pc:spChg>
        <pc:spChg chg="del">
          <ac:chgData name="Kunal Chowdhury" userId="c7529e53f78499e7" providerId="LiveId" clId="{EBDAA012-6A66-456B-A8C5-EF4A0C714C16}" dt="2022-02-24T07:29:57.393" v="1741" actId="478"/>
          <ac:spMkLst>
            <pc:docMk/>
            <pc:sldMk cId="250702190" sldId="269"/>
            <ac:spMk id="4" creationId="{B883525F-1848-450E-A92C-6749A60B5018}"/>
          </ac:spMkLst>
        </pc:spChg>
        <pc:spChg chg="del">
          <ac:chgData name="Kunal Chowdhury" userId="c7529e53f78499e7" providerId="LiveId" clId="{EBDAA012-6A66-456B-A8C5-EF4A0C714C16}" dt="2022-02-24T07:30:00.102" v="1742" actId="478"/>
          <ac:spMkLst>
            <pc:docMk/>
            <pc:sldMk cId="250702190" sldId="269"/>
            <ac:spMk id="5" creationId="{5ED30BE0-6031-43A6-8452-4DE5B42DCA8B}"/>
          </ac:spMkLst>
        </pc:spChg>
        <pc:spChg chg="del">
          <ac:chgData name="Kunal Chowdhury" userId="c7529e53f78499e7" providerId="LiveId" clId="{EBDAA012-6A66-456B-A8C5-EF4A0C714C16}" dt="2022-02-24T07:30:01.855" v="1743" actId="478"/>
          <ac:spMkLst>
            <pc:docMk/>
            <pc:sldMk cId="250702190" sldId="269"/>
            <ac:spMk id="6" creationId="{2B78D669-2DCB-4861-994F-7046AD43AF75}"/>
          </ac:spMkLst>
        </pc:spChg>
      </pc:sldChg>
      <pc:sldChg chg="delSp modSp mod">
        <pc:chgData name="Kunal Chowdhury" userId="c7529e53f78499e7" providerId="LiveId" clId="{EBDAA012-6A66-456B-A8C5-EF4A0C714C16}" dt="2022-02-24T07:29:53.573" v="1740" actId="478"/>
        <pc:sldMkLst>
          <pc:docMk/>
          <pc:sldMk cId="3795202297" sldId="272"/>
        </pc:sldMkLst>
        <pc:spChg chg="mod">
          <ac:chgData name="Kunal Chowdhury" userId="c7529e53f78499e7" providerId="LiveId" clId="{EBDAA012-6A66-456B-A8C5-EF4A0C714C16}" dt="2022-02-24T07:27:19.606" v="1615" actId="20577"/>
          <ac:spMkLst>
            <pc:docMk/>
            <pc:sldMk cId="3795202297" sldId="272"/>
            <ac:spMk id="2" creationId="{6CAD3390-1D0E-41E9-949D-4AF06FE26E14}"/>
          </ac:spMkLst>
        </pc:spChg>
        <pc:spChg chg="mod">
          <ac:chgData name="Kunal Chowdhury" userId="c7529e53f78499e7" providerId="LiveId" clId="{EBDAA012-6A66-456B-A8C5-EF4A0C714C16}" dt="2022-02-24T07:28:59.217" v="1700" actId="20577"/>
          <ac:spMkLst>
            <pc:docMk/>
            <pc:sldMk cId="3795202297" sldId="272"/>
            <ac:spMk id="3" creationId="{504CF5D6-8A55-4AD8-99F8-DEADA8651934}"/>
          </ac:spMkLst>
        </pc:spChg>
        <pc:spChg chg="del">
          <ac:chgData name="Kunal Chowdhury" userId="c7529e53f78499e7" providerId="LiveId" clId="{EBDAA012-6A66-456B-A8C5-EF4A0C714C16}" dt="2022-02-24T07:29:47.685" v="1738" actId="478"/>
          <ac:spMkLst>
            <pc:docMk/>
            <pc:sldMk cId="3795202297" sldId="272"/>
            <ac:spMk id="4" creationId="{D637F30E-2E1D-4E7E-9532-D87DB1054103}"/>
          </ac:spMkLst>
        </pc:spChg>
        <pc:spChg chg="del">
          <ac:chgData name="Kunal Chowdhury" userId="c7529e53f78499e7" providerId="LiveId" clId="{EBDAA012-6A66-456B-A8C5-EF4A0C714C16}" dt="2022-02-24T07:29:50.168" v="1739" actId="478"/>
          <ac:spMkLst>
            <pc:docMk/>
            <pc:sldMk cId="3795202297" sldId="272"/>
            <ac:spMk id="5" creationId="{E02C94EE-5FB5-4A37-894C-9545451BA2F0}"/>
          </ac:spMkLst>
        </pc:spChg>
        <pc:spChg chg="del">
          <ac:chgData name="Kunal Chowdhury" userId="c7529e53f78499e7" providerId="LiveId" clId="{EBDAA012-6A66-456B-A8C5-EF4A0C714C16}" dt="2022-02-24T07:29:53.573" v="1740" actId="478"/>
          <ac:spMkLst>
            <pc:docMk/>
            <pc:sldMk cId="3795202297" sldId="272"/>
            <ac:spMk id="6" creationId="{861F8BD4-71E5-4AF3-9187-95A41CB3ADBF}"/>
          </ac:spMkLst>
        </pc:spChg>
      </pc:sldChg>
      <pc:sldChg chg="addSp delSp modSp mod">
        <pc:chgData name="Kunal Chowdhury" userId="c7529e53f78499e7" providerId="LiveId" clId="{EBDAA012-6A66-456B-A8C5-EF4A0C714C16}" dt="2022-02-24T08:53:14.154" v="2971" actId="6549"/>
        <pc:sldMkLst>
          <pc:docMk/>
          <pc:sldMk cId="4270590762" sldId="273"/>
        </pc:sldMkLst>
        <pc:spChg chg="mod">
          <ac:chgData name="Kunal Chowdhury" userId="c7529e53f78499e7" providerId="LiveId" clId="{EBDAA012-6A66-456B-A8C5-EF4A0C714C16}" dt="2022-02-24T06:14:42.922" v="321" actId="20577"/>
          <ac:spMkLst>
            <pc:docMk/>
            <pc:sldMk cId="4270590762" sldId="273"/>
            <ac:spMk id="2" creationId="{CED72766-A558-4BDC-938B-DD3E2949A95C}"/>
          </ac:spMkLst>
        </pc:spChg>
        <pc:spChg chg="mod">
          <ac:chgData name="Kunal Chowdhury" userId="c7529e53f78499e7" providerId="LiveId" clId="{EBDAA012-6A66-456B-A8C5-EF4A0C714C16}" dt="2022-02-24T08:53:14.154" v="2971" actId="6549"/>
          <ac:spMkLst>
            <pc:docMk/>
            <pc:sldMk cId="4270590762" sldId="273"/>
            <ac:spMk id="3" creationId="{E4495127-C4E4-4C86-B61F-C14AEFC8A2F0}"/>
          </ac:spMkLst>
        </pc:spChg>
        <pc:spChg chg="mod">
          <ac:chgData name="Kunal Chowdhury" userId="c7529e53f78499e7" providerId="LiveId" clId="{EBDAA012-6A66-456B-A8C5-EF4A0C714C16}" dt="2022-02-24T06:15:57.705" v="331" actId="20577"/>
          <ac:spMkLst>
            <pc:docMk/>
            <pc:sldMk cId="4270590762" sldId="273"/>
            <ac:spMk id="4" creationId="{8977F580-0081-4DC9-9D33-4ADFBFF20E29}"/>
          </ac:spMkLst>
        </pc:spChg>
        <pc:spChg chg="del mod">
          <ac:chgData name="Kunal Chowdhury" userId="c7529e53f78499e7" providerId="LiveId" clId="{EBDAA012-6A66-456B-A8C5-EF4A0C714C16}" dt="2022-02-24T06:16:08.240" v="334" actId="478"/>
          <ac:spMkLst>
            <pc:docMk/>
            <pc:sldMk cId="4270590762" sldId="273"/>
            <ac:spMk id="5" creationId="{49FFACF1-D2BC-44D2-87E3-6CB0B344ABA4}"/>
          </ac:spMkLst>
        </pc:spChg>
        <pc:spChg chg="mod">
          <ac:chgData name="Kunal Chowdhury" userId="c7529e53f78499e7" providerId="LiveId" clId="{EBDAA012-6A66-456B-A8C5-EF4A0C714C16}" dt="2022-02-24T06:14:35.363" v="318" actId="20577"/>
          <ac:spMkLst>
            <pc:docMk/>
            <pc:sldMk cId="4270590762" sldId="273"/>
            <ac:spMk id="12" creationId="{C75C50D7-2090-4DA6-A1B7-1351BE9AE9B0}"/>
          </ac:spMkLst>
        </pc:spChg>
        <pc:spChg chg="mod">
          <ac:chgData name="Kunal Chowdhury" userId="c7529e53f78499e7" providerId="LiveId" clId="{EBDAA012-6A66-456B-A8C5-EF4A0C714C16}" dt="2022-02-24T06:14:07.313" v="314" actId="1076"/>
          <ac:spMkLst>
            <pc:docMk/>
            <pc:sldMk cId="4270590762" sldId="273"/>
            <ac:spMk id="13" creationId="{AA7EC732-C55A-411E-9F8A-3942231FCC68}"/>
          </ac:spMkLst>
        </pc:spChg>
        <pc:picChg chg="add mod">
          <ac:chgData name="Kunal Chowdhury" userId="c7529e53f78499e7" providerId="LiveId" clId="{EBDAA012-6A66-456B-A8C5-EF4A0C714C16}" dt="2022-02-24T06:15:11.324" v="329" actId="1076"/>
          <ac:picMkLst>
            <pc:docMk/>
            <pc:sldMk cId="4270590762" sldId="273"/>
            <ac:picMk id="8" creationId="{E105D234-03A6-43CD-87D4-1410A27B801F}"/>
          </ac:picMkLst>
        </pc:picChg>
        <pc:picChg chg="del">
          <ac:chgData name="Kunal Chowdhury" userId="c7529e53f78499e7" providerId="LiveId" clId="{EBDAA012-6A66-456B-A8C5-EF4A0C714C16}" dt="2022-02-24T06:13:59.251" v="312" actId="478"/>
          <ac:picMkLst>
            <pc:docMk/>
            <pc:sldMk cId="4270590762" sldId="273"/>
            <ac:picMk id="18" creationId="{59D60BE5-63D3-46BB-9CA6-85C50F37CA00}"/>
          </ac:picMkLst>
        </pc:picChg>
        <pc:picChg chg="del">
          <ac:chgData name="Kunal Chowdhury" userId="c7529e53f78499e7" providerId="LiveId" clId="{EBDAA012-6A66-456B-A8C5-EF4A0C714C16}" dt="2022-02-24T06:14:49.691" v="323" actId="478"/>
          <ac:picMkLst>
            <pc:docMk/>
            <pc:sldMk cId="4270590762" sldId="273"/>
            <ac:picMk id="20" creationId="{E519B411-212C-449F-9DF9-436F9C904EA9}"/>
          </ac:picMkLst>
        </pc:picChg>
      </pc:sldChg>
      <pc:sldChg chg="addSp delSp modSp new mod setBg">
        <pc:chgData name="Kunal Chowdhury" userId="c7529e53f78499e7" providerId="LiveId" clId="{EBDAA012-6A66-456B-A8C5-EF4A0C714C16}" dt="2022-02-24T08:53:42.742" v="2972" actId="732"/>
        <pc:sldMkLst>
          <pc:docMk/>
          <pc:sldMk cId="1685877402" sldId="274"/>
        </pc:sldMkLst>
        <pc:spChg chg="del mod">
          <ac:chgData name="Kunal Chowdhury" userId="c7529e53f78499e7" providerId="LiveId" clId="{EBDAA012-6A66-456B-A8C5-EF4A0C714C16}" dt="2022-02-24T06:29:26.173" v="337" actId="478"/>
          <ac:spMkLst>
            <pc:docMk/>
            <pc:sldMk cId="1685877402" sldId="274"/>
            <ac:spMk id="2" creationId="{82D31EF2-2A3D-43E3-9814-76EF0E361C17}"/>
          </ac:spMkLst>
        </pc:spChg>
        <pc:spChg chg="del">
          <ac:chgData name="Kunal Chowdhury" userId="c7529e53f78499e7" providerId="LiveId" clId="{EBDAA012-6A66-456B-A8C5-EF4A0C714C16}" dt="2022-02-24T06:29:28.294" v="338" actId="478"/>
          <ac:spMkLst>
            <pc:docMk/>
            <pc:sldMk cId="1685877402" sldId="274"/>
            <ac:spMk id="3" creationId="{11D9468A-35E5-4891-87CE-1FA284776959}"/>
          </ac:spMkLst>
        </pc:spChg>
        <pc:spChg chg="del mod ord">
          <ac:chgData name="Kunal Chowdhury" userId="c7529e53f78499e7" providerId="LiveId" clId="{EBDAA012-6A66-456B-A8C5-EF4A0C714C16}" dt="2022-02-24T06:30:04.886" v="344" actId="478"/>
          <ac:spMkLst>
            <pc:docMk/>
            <pc:sldMk cId="1685877402" sldId="274"/>
            <ac:spMk id="4" creationId="{1F19C8B7-FFB9-4C21-8034-0B79605835A0}"/>
          </ac:spMkLst>
        </pc:spChg>
        <pc:spChg chg="del mod">
          <ac:chgData name="Kunal Chowdhury" userId="c7529e53f78499e7" providerId="LiveId" clId="{EBDAA012-6A66-456B-A8C5-EF4A0C714C16}" dt="2022-02-24T06:29:55.870" v="343" actId="478"/>
          <ac:spMkLst>
            <pc:docMk/>
            <pc:sldMk cId="1685877402" sldId="274"/>
            <ac:spMk id="5" creationId="{FE65B89D-D83B-4801-82A0-A4E4DA8D0A18}"/>
          </ac:spMkLst>
        </pc:spChg>
        <pc:spChg chg="mod ord">
          <ac:chgData name="Kunal Chowdhury" userId="c7529e53f78499e7" providerId="LiveId" clId="{EBDAA012-6A66-456B-A8C5-EF4A0C714C16}" dt="2022-02-24T06:29:44.381" v="342" actId="26606"/>
          <ac:spMkLst>
            <pc:docMk/>
            <pc:sldMk cId="1685877402" sldId="274"/>
            <ac:spMk id="6" creationId="{21E37287-29F8-499E-A1F6-73DD99FDF451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12" creationId="{F3060C83-F051-4F0E-ABAD-AA0DFC48B218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14" creationId="{83C98ABE-055B-441F-B07E-44F97F083C39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16" creationId="{29FDB030-9B49-4CED-8CCD-4D99382388AC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18" creationId="{3783CA14-24A1-485C-8B30-D6A5D87987AD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20" creationId="{9A97C86A-04D6-40F7-AE84-31AB43E6A846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22" creationId="{FF9F2414-84E8-453E-B1F3-389FDE8192D9}"/>
          </ac:spMkLst>
        </pc:spChg>
        <pc:spChg chg="add del">
          <ac:chgData name="Kunal Chowdhury" userId="c7529e53f78499e7" providerId="LiveId" clId="{EBDAA012-6A66-456B-A8C5-EF4A0C714C16}" dt="2022-02-24T06:29:44.365" v="341" actId="26606"/>
          <ac:spMkLst>
            <pc:docMk/>
            <pc:sldMk cId="1685877402" sldId="274"/>
            <ac:spMk id="24" creationId="{3ECA69A1-7536-43AC-85EF-C7106179F5ED}"/>
          </ac:spMkLst>
        </pc:spChg>
        <pc:spChg chg="add">
          <ac:chgData name="Kunal Chowdhury" userId="c7529e53f78499e7" providerId="LiveId" clId="{EBDAA012-6A66-456B-A8C5-EF4A0C714C16}" dt="2022-02-24T06:29:44.381" v="342" actId="26606"/>
          <ac:spMkLst>
            <pc:docMk/>
            <pc:sldMk cId="1685877402" sldId="274"/>
            <ac:spMk id="26" creationId="{AB8C311F-7253-4AED-9701-7FC0708C41C7}"/>
          </ac:spMkLst>
        </pc:spChg>
        <pc:spChg chg="add">
          <ac:chgData name="Kunal Chowdhury" userId="c7529e53f78499e7" providerId="LiveId" clId="{EBDAA012-6A66-456B-A8C5-EF4A0C714C16}" dt="2022-02-24T06:29:44.381" v="342" actId="26606"/>
          <ac:spMkLst>
            <pc:docMk/>
            <pc:sldMk cId="1685877402" sldId="274"/>
            <ac:spMk id="27" creationId="{E2384209-CB15-4CDF-9D31-C44FD9A3F20D}"/>
          </ac:spMkLst>
        </pc:spChg>
        <pc:spChg chg="add">
          <ac:chgData name="Kunal Chowdhury" userId="c7529e53f78499e7" providerId="LiveId" clId="{EBDAA012-6A66-456B-A8C5-EF4A0C714C16}" dt="2022-02-24T06:29:44.381" v="342" actId="26606"/>
          <ac:spMkLst>
            <pc:docMk/>
            <pc:sldMk cId="1685877402" sldId="274"/>
            <ac:spMk id="28" creationId="{2633B3B5-CC90-43F0-8714-D31D1F3F0209}"/>
          </ac:spMkLst>
        </pc:spChg>
        <pc:spChg chg="add">
          <ac:chgData name="Kunal Chowdhury" userId="c7529e53f78499e7" providerId="LiveId" clId="{EBDAA012-6A66-456B-A8C5-EF4A0C714C16}" dt="2022-02-24T06:29:44.381" v="342" actId="26606"/>
          <ac:spMkLst>
            <pc:docMk/>
            <pc:sldMk cId="1685877402" sldId="274"/>
            <ac:spMk id="29" creationId="{A8D57A06-A426-446D-B02C-A2DC6B62E45E}"/>
          </ac:spMkLst>
        </pc:spChg>
        <pc:picChg chg="add mod modCrop">
          <ac:chgData name="Kunal Chowdhury" userId="c7529e53f78499e7" providerId="LiveId" clId="{EBDAA012-6A66-456B-A8C5-EF4A0C714C16}" dt="2022-02-24T08:53:42.742" v="2972" actId="732"/>
          <ac:picMkLst>
            <pc:docMk/>
            <pc:sldMk cId="1685877402" sldId="274"/>
            <ac:picMk id="7" creationId="{139CE18A-7A21-4F17-89D3-D09389F54E91}"/>
          </ac:picMkLst>
        </pc:picChg>
      </pc:sldChg>
      <pc:sldChg chg="addSp delSp modSp new mod setBg">
        <pc:chgData name="Kunal Chowdhury" userId="c7529e53f78499e7" providerId="LiveId" clId="{EBDAA012-6A66-456B-A8C5-EF4A0C714C16}" dt="2022-02-24T07:25:30.377" v="1566" actId="2711"/>
        <pc:sldMkLst>
          <pc:docMk/>
          <pc:sldMk cId="480668009" sldId="275"/>
        </pc:sldMkLst>
        <pc:spChg chg="mo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2" creationId="{C0F0266C-00FA-4949-8F40-64B076385921}"/>
          </ac:spMkLst>
        </pc:spChg>
        <pc:spChg chg="del">
          <ac:chgData name="Kunal Chowdhury" userId="c7529e53f78499e7" providerId="LiveId" clId="{EBDAA012-6A66-456B-A8C5-EF4A0C714C16}" dt="2022-02-24T06:31:06.075" v="365"/>
          <ac:spMkLst>
            <pc:docMk/>
            <pc:sldMk cId="480668009" sldId="275"/>
            <ac:spMk id="3" creationId="{BF74EAEB-29F3-431B-AD36-0DC10C1EA7C5}"/>
          </ac:spMkLst>
        </pc:spChg>
        <pc:spChg chg="del mod ord">
          <ac:chgData name="Kunal Chowdhury" userId="c7529e53f78499e7" providerId="LiveId" clId="{EBDAA012-6A66-456B-A8C5-EF4A0C714C16}" dt="2022-02-24T06:31:29.984" v="368" actId="478"/>
          <ac:spMkLst>
            <pc:docMk/>
            <pc:sldMk cId="480668009" sldId="275"/>
            <ac:spMk id="4" creationId="{04227E80-1FF3-4437-AB01-CE70D9DC2CAE}"/>
          </ac:spMkLst>
        </pc:spChg>
        <pc:spChg chg="del mod">
          <ac:chgData name="Kunal Chowdhury" userId="c7529e53f78499e7" providerId="LiveId" clId="{EBDAA012-6A66-456B-A8C5-EF4A0C714C16}" dt="2022-02-24T06:31:26.912" v="367" actId="478"/>
          <ac:spMkLst>
            <pc:docMk/>
            <pc:sldMk cId="480668009" sldId="275"/>
            <ac:spMk id="5" creationId="{34DF612D-D597-48DA-B222-585A2D97E87B}"/>
          </ac:spMkLst>
        </pc:spChg>
        <pc:spChg chg="mod or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6" creationId="{97C81832-F516-42B6-9B8C-102C0E11C2B3}"/>
          </ac:spMkLst>
        </pc:spChg>
        <pc:spChg chg="add mod">
          <ac:chgData name="Kunal Chowdhury" userId="c7529e53f78499e7" providerId="LiveId" clId="{EBDAA012-6A66-456B-A8C5-EF4A0C714C16}" dt="2022-02-24T07:25:30.377" v="1566" actId="2711"/>
          <ac:spMkLst>
            <pc:docMk/>
            <pc:sldMk cId="480668009" sldId="275"/>
            <ac:spMk id="8" creationId="{9EB412A8-06A7-4DE6-9EC5-C1F5B56F2982}"/>
          </ac:spMkLst>
        </pc:spChg>
        <pc:spChg chg="ad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12" creationId="{A8384FB5-9ADC-4DDC-881B-597D56F5B15D}"/>
          </ac:spMkLst>
        </pc:spChg>
        <pc:spChg chg="ad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14" creationId="{91E5A9A7-95C6-4F4F-B00E-C82E07FE62EF}"/>
          </ac:spMkLst>
        </pc:spChg>
        <pc:spChg chg="ad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16" creationId="{D07DD2DE-F619-49DD-B5E7-03A290FF4ED1}"/>
          </ac:spMkLst>
        </pc:spChg>
        <pc:spChg chg="ad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18" creationId="{85149191-5F60-4A28-AAFF-039F96B0F3EC}"/>
          </ac:spMkLst>
        </pc:spChg>
        <pc:spChg chg="add">
          <ac:chgData name="Kunal Chowdhury" userId="c7529e53f78499e7" providerId="LiveId" clId="{EBDAA012-6A66-456B-A8C5-EF4A0C714C16}" dt="2022-02-24T06:31:09.989" v="366" actId="26606"/>
          <ac:spMkLst>
            <pc:docMk/>
            <pc:sldMk cId="480668009" sldId="275"/>
            <ac:spMk id="20" creationId="{F8260ED5-17F7-4158-B241-D51DD4CF1B7E}"/>
          </ac:spMkLst>
        </pc:spChg>
        <pc:picChg chg="add mod modCrop">
          <ac:chgData name="Kunal Chowdhury" userId="c7529e53f78499e7" providerId="LiveId" clId="{EBDAA012-6A66-456B-A8C5-EF4A0C714C16}" dt="2022-02-24T07:12:05.316" v="1079" actId="14100"/>
          <ac:picMkLst>
            <pc:docMk/>
            <pc:sldMk cId="480668009" sldId="275"/>
            <ac:picMk id="7" creationId="{555A2284-2799-4F82-ACE2-CBCC5F542550}"/>
          </ac:picMkLst>
        </pc:picChg>
      </pc:sldChg>
      <pc:sldChg chg="addSp delSp modSp new mod setBg">
        <pc:chgData name="Kunal Chowdhury" userId="c7529e53f78499e7" providerId="LiveId" clId="{EBDAA012-6A66-456B-A8C5-EF4A0C714C16}" dt="2022-02-24T07:25:49.981" v="1568" actId="113"/>
        <pc:sldMkLst>
          <pc:docMk/>
          <pc:sldMk cId="1866044065" sldId="276"/>
        </pc:sldMkLst>
        <pc:spChg chg="mod">
          <ac:chgData name="Kunal Chowdhury" userId="c7529e53f78499e7" providerId="LiveId" clId="{EBDAA012-6A66-456B-A8C5-EF4A0C714C16}" dt="2022-02-24T06:38:42.843" v="443" actId="1076"/>
          <ac:spMkLst>
            <pc:docMk/>
            <pc:sldMk cId="1866044065" sldId="276"/>
            <ac:spMk id="2" creationId="{8A455982-7144-4604-BE35-FA6874E90263}"/>
          </ac:spMkLst>
        </pc:spChg>
        <pc:spChg chg="del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3" creationId="{AE09D7E5-FA7F-486F-88ED-0A78014E25E6}"/>
          </ac:spMkLst>
        </pc:spChg>
        <pc:spChg chg="del mod ord">
          <ac:chgData name="Kunal Chowdhury" userId="c7529e53f78499e7" providerId="LiveId" clId="{EBDAA012-6A66-456B-A8C5-EF4A0C714C16}" dt="2022-02-24T06:36:41.895" v="442" actId="478"/>
          <ac:spMkLst>
            <pc:docMk/>
            <pc:sldMk cId="1866044065" sldId="276"/>
            <ac:spMk id="4" creationId="{6B0FDE5C-64CD-47AE-A6F7-3E95A065AA86}"/>
          </ac:spMkLst>
        </pc:spChg>
        <pc:spChg chg="del mod">
          <ac:chgData name="Kunal Chowdhury" userId="c7529e53f78499e7" providerId="LiveId" clId="{EBDAA012-6A66-456B-A8C5-EF4A0C714C16}" dt="2022-02-24T06:38:46.012" v="444" actId="478"/>
          <ac:spMkLst>
            <pc:docMk/>
            <pc:sldMk cId="1866044065" sldId="276"/>
            <ac:spMk id="5" creationId="{34BFF620-70FA-4911-BC52-33CF1E236671}"/>
          </ac:spMkLst>
        </pc:spChg>
        <pc:spChg chg="mod or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6" creationId="{81C3CFEA-FD61-49D4-8FB3-EE453C050C52}"/>
          </ac:spMkLst>
        </pc:spChg>
        <pc:spChg chg="add del mod">
          <ac:chgData name="Kunal Chowdhury" userId="c7529e53f78499e7" providerId="LiveId" clId="{EBDAA012-6A66-456B-A8C5-EF4A0C714C16}" dt="2022-02-24T06:46:07.172" v="706" actId="478"/>
          <ac:spMkLst>
            <pc:docMk/>
            <pc:sldMk cId="1866044065" sldId="276"/>
            <ac:spMk id="8" creationId="{F91C1EF2-EA07-4127-BDB1-8632C735B3D0}"/>
          </ac:spMkLst>
        </pc:spChg>
        <pc:spChg chg="add mod">
          <ac:chgData name="Kunal Chowdhury" userId="c7529e53f78499e7" providerId="LiveId" clId="{EBDAA012-6A66-456B-A8C5-EF4A0C714C16}" dt="2022-02-24T07:25:49.981" v="1568" actId="113"/>
          <ac:spMkLst>
            <pc:docMk/>
            <pc:sldMk cId="1866044065" sldId="276"/>
            <ac:spMk id="9" creationId="{C3CB781D-6658-4AF3-989B-D6E5DEFBD1F2}"/>
          </ac:spMkLst>
        </pc:spChg>
        <pc:spChg chg="ad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12" creationId="{A8384FB5-9ADC-4DDC-881B-597D56F5B15D}"/>
          </ac:spMkLst>
        </pc:spChg>
        <pc:spChg chg="ad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14" creationId="{91E5A9A7-95C6-4F4F-B00E-C82E07FE62EF}"/>
          </ac:spMkLst>
        </pc:spChg>
        <pc:spChg chg="ad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16" creationId="{D07DD2DE-F619-49DD-B5E7-03A290FF4ED1}"/>
          </ac:spMkLst>
        </pc:spChg>
        <pc:spChg chg="ad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18" creationId="{85149191-5F60-4A28-AAFF-039F96B0F3EC}"/>
          </ac:spMkLst>
        </pc:spChg>
        <pc:spChg chg="add">
          <ac:chgData name="Kunal Chowdhury" userId="c7529e53f78499e7" providerId="LiveId" clId="{EBDAA012-6A66-456B-A8C5-EF4A0C714C16}" dt="2022-02-24T06:35:48.383" v="432" actId="26606"/>
          <ac:spMkLst>
            <pc:docMk/>
            <pc:sldMk cId="1866044065" sldId="276"/>
            <ac:spMk id="20" creationId="{F8260ED5-17F7-4158-B241-D51DD4CF1B7E}"/>
          </ac:spMkLst>
        </pc:spChg>
        <pc:picChg chg="add mod modCrop">
          <ac:chgData name="Kunal Chowdhury" userId="c7529e53f78499e7" providerId="LiveId" clId="{EBDAA012-6A66-456B-A8C5-EF4A0C714C16}" dt="2022-02-24T07:12:53.260" v="1087" actId="14100"/>
          <ac:picMkLst>
            <pc:docMk/>
            <pc:sldMk cId="1866044065" sldId="276"/>
            <ac:picMk id="7" creationId="{F793CA97-CDE8-45C6-B7BD-3641F2351BBE}"/>
          </ac:picMkLst>
        </pc:picChg>
        <pc:picChg chg="add mod modCrop">
          <ac:chgData name="Kunal Chowdhury" userId="c7529e53f78499e7" providerId="LiveId" clId="{EBDAA012-6A66-456B-A8C5-EF4A0C714C16}" dt="2022-02-24T07:12:21.497" v="1082" actId="14100"/>
          <ac:picMkLst>
            <pc:docMk/>
            <pc:sldMk cId="1866044065" sldId="276"/>
            <ac:picMk id="15" creationId="{0B6FE143-67FF-4E22-A2B6-C0C7493F0476}"/>
          </ac:picMkLst>
        </pc:picChg>
      </pc:sldChg>
      <pc:sldChg chg="addSp delSp modSp new mod setBg">
        <pc:chgData name="Kunal Chowdhury" userId="c7529e53f78499e7" providerId="LiveId" clId="{EBDAA012-6A66-456B-A8C5-EF4A0C714C16}" dt="2022-02-24T07:13:19.209" v="1089" actId="14100"/>
        <pc:sldMkLst>
          <pc:docMk/>
          <pc:sldMk cId="1970633236" sldId="277"/>
        </pc:sldMkLst>
        <pc:spChg chg="mod">
          <ac:chgData name="Kunal Chowdhury" userId="c7529e53f78499e7" providerId="LiveId" clId="{EBDAA012-6A66-456B-A8C5-EF4A0C714C16}" dt="2022-02-24T06:54:14.712" v="797" actId="20577"/>
          <ac:spMkLst>
            <pc:docMk/>
            <pc:sldMk cId="1970633236" sldId="277"/>
            <ac:spMk id="2" creationId="{35E76BB2-4BEA-4DC0-8921-2EEF509FABCF}"/>
          </ac:spMkLst>
        </pc:spChg>
        <pc:spChg chg="del">
          <ac:chgData name="Kunal Chowdhury" userId="c7529e53f78499e7" providerId="LiveId" clId="{EBDAA012-6A66-456B-A8C5-EF4A0C714C16}" dt="2022-02-24T06:52:31.138" v="778"/>
          <ac:spMkLst>
            <pc:docMk/>
            <pc:sldMk cId="1970633236" sldId="277"/>
            <ac:spMk id="3" creationId="{49AEF09B-99F5-4DCE-BA09-DBD349C35967}"/>
          </ac:spMkLst>
        </pc:spChg>
        <pc:spChg chg="del mod ord">
          <ac:chgData name="Kunal Chowdhury" userId="c7529e53f78499e7" providerId="LiveId" clId="{EBDAA012-6A66-456B-A8C5-EF4A0C714C16}" dt="2022-02-24T07:01:44.848" v="1006" actId="478"/>
          <ac:spMkLst>
            <pc:docMk/>
            <pc:sldMk cId="1970633236" sldId="277"/>
            <ac:spMk id="4" creationId="{54358A74-2769-4271-B044-095D8A625E5C}"/>
          </ac:spMkLst>
        </pc:spChg>
        <pc:spChg chg="mo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5" creationId="{824C2A2A-DC65-40C7-9FE6-04DE6649D9B3}"/>
          </ac:spMkLst>
        </pc:spChg>
        <pc:spChg chg="mod or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6" creationId="{A6B99283-8CBC-4C57-8E7E-AC289E6A5908}"/>
          </ac:spMkLst>
        </pc:spChg>
        <pc:spChg chg="ad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12" creationId="{A8384FB5-9ADC-4DDC-881B-597D56F5B15D}"/>
          </ac:spMkLst>
        </pc:spChg>
        <pc:spChg chg="ad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14" creationId="{91E5A9A7-95C6-4F4F-B00E-C82E07FE62EF}"/>
          </ac:spMkLst>
        </pc:spChg>
        <pc:spChg chg="ad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16" creationId="{D07DD2DE-F619-49DD-B5E7-03A290FF4ED1}"/>
          </ac:spMkLst>
        </pc:spChg>
        <pc:spChg chg="ad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18" creationId="{85149191-5F60-4A28-AAFF-039F96B0F3EC}"/>
          </ac:spMkLst>
        </pc:spChg>
        <pc:spChg chg="add">
          <ac:chgData name="Kunal Chowdhury" userId="c7529e53f78499e7" providerId="LiveId" clId="{EBDAA012-6A66-456B-A8C5-EF4A0C714C16}" dt="2022-02-24T06:52:35.142" v="779" actId="26606"/>
          <ac:spMkLst>
            <pc:docMk/>
            <pc:sldMk cId="1970633236" sldId="277"/>
            <ac:spMk id="20" creationId="{F8260ED5-17F7-4158-B241-D51DD4CF1B7E}"/>
          </ac:spMkLst>
        </pc:spChg>
        <pc:picChg chg="add mod modCrop">
          <ac:chgData name="Kunal Chowdhury" userId="c7529e53f78499e7" providerId="LiveId" clId="{EBDAA012-6A66-456B-A8C5-EF4A0C714C16}" dt="2022-02-24T07:13:19.209" v="1089" actId="14100"/>
          <ac:picMkLst>
            <pc:docMk/>
            <pc:sldMk cId="1970633236" sldId="277"/>
            <ac:picMk id="7" creationId="{D49513EC-7FC5-47D0-9F8A-29FEC65CC892}"/>
          </ac:picMkLst>
        </pc:picChg>
      </pc:sldChg>
      <pc:sldChg chg="new del">
        <pc:chgData name="Kunal Chowdhury" userId="c7529e53f78499e7" providerId="LiveId" clId="{EBDAA012-6A66-456B-A8C5-EF4A0C714C16}" dt="2022-02-24T07:01:34.811" v="1005" actId="47"/>
        <pc:sldMkLst>
          <pc:docMk/>
          <pc:sldMk cId="2949317501" sldId="278"/>
        </pc:sldMkLst>
      </pc:sldChg>
      <pc:sldChg chg="addSp delSp modSp add mod">
        <pc:chgData name="Kunal Chowdhury" userId="c7529e53f78499e7" providerId="LiveId" clId="{EBDAA012-6A66-456B-A8C5-EF4A0C714C16}" dt="2022-02-24T07:26:03.496" v="1569" actId="2711"/>
        <pc:sldMkLst>
          <pc:docMk/>
          <pc:sldMk cId="2433458175" sldId="279"/>
        </pc:sldMkLst>
        <pc:spChg chg="mod">
          <ac:chgData name="Kunal Chowdhury" userId="c7529e53f78499e7" providerId="LiveId" clId="{EBDAA012-6A66-456B-A8C5-EF4A0C714C16}" dt="2022-02-24T06:55:05.385" v="821" actId="20577"/>
          <ac:spMkLst>
            <pc:docMk/>
            <pc:sldMk cId="2433458175" sldId="279"/>
            <ac:spMk id="2" creationId="{35E76BB2-4BEA-4DC0-8921-2EEF509FABCF}"/>
          </ac:spMkLst>
        </pc:spChg>
        <pc:spChg chg="del">
          <ac:chgData name="Kunal Chowdhury" userId="c7529e53f78499e7" providerId="LiveId" clId="{EBDAA012-6A66-456B-A8C5-EF4A0C714C16}" dt="2022-02-24T07:01:50.231" v="1007" actId="478"/>
          <ac:spMkLst>
            <pc:docMk/>
            <pc:sldMk cId="2433458175" sldId="279"/>
            <ac:spMk id="4" creationId="{54358A74-2769-4271-B044-095D8A625E5C}"/>
          </ac:spMkLst>
        </pc:spChg>
        <pc:spChg chg="add mod">
          <ac:chgData name="Kunal Chowdhury" userId="c7529e53f78499e7" providerId="LiveId" clId="{EBDAA012-6A66-456B-A8C5-EF4A0C714C16}" dt="2022-02-24T07:26:03.496" v="1569" actId="2711"/>
          <ac:spMkLst>
            <pc:docMk/>
            <pc:sldMk cId="2433458175" sldId="279"/>
            <ac:spMk id="8" creationId="{6BDF3F85-F12C-4B47-BD91-D7F2D406F934}"/>
          </ac:spMkLst>
        </pc:spChg>
        <pc:picChg chg="del">
          <ac:chgData name="Kunal Chowdhury" userId="c7529e53f78499e7" providerId="LiveId" clId="{EBDAA012-6A66-456B-A8C5-EF4A0C714C16}" dt="2022-02-24T06:55:07.343" v="822" actId="478"/>
          <ac:picMkLst>
            <pc:docMk/>
            <pc:sldMk cId="2433458175" sldId="279"/>
            <ac:picMk id="7" creationId="{D49513EC-7FC5-47D0-9F8A-29FEC65CC892}"/>
          </ac:picMkLst>
        </pc:picChg>
      </pc:sldChg>
      <pc:sldChg chg="addSp delSp modSp add mod">
        <pc:chgData name="Kunal Chowdhury" userId="c7529e53f78499e7" providerId="LiveId" clId="{EBDAA012-6A66-456B-A8C5-EF4A0C714C16}" dt="2022-02-24T07:25:07.764" v="1564" actId="2711"/>
        <pc:sldMkLst>
          <pc:docMk/>
          <pc:sldMk cId="1793745806" sldId="280"/>
        </pc:sldMkLst>
        <pc:spChg chg="mod">
          <ac:chgData name="Kunal Chowdhury" userId="c7529e53f78499e7" providerId="LiveId" clId="{EBDAA012-6A66-456B-A8C5-EF4A0C714C16}" dt="2022-02-24T07:01:57.134" v="1017" actId="20577"/>
          <ac:spMkLst>
            <pc:docMk/>
            <pc:sldMk cId="1793745806" sldId="280"/>
            <ac:spMk id="2" creationId="{C0F0266C-00FA-4949-8F40-64B076385921}"/>
          </ac:spMkLst>
        </pc:spChg>
        <pc:spChg chg="add del mod">
          <ac:chgData name="Kunal Chowdhury" userId="c7529e53f78499e7" providerId="LiveId" clId="{EBDAA012-6A66-456B-A8C5-EF4A0C714C16}" dt="2022-02-24T07:02:02.865" v="1019" actId="478"/>
          <ac:spMkLst>
            <pc:docMk/>
            <pc:sldMk cId="1793745806" sldId="280"/>
            <ac:spMk id="4" creationId="{EA86AF87-BFA3-43FC-AB7D-AA6A815EF966}"/>
          </ac:spMkLst>
        </pc:spChg>
        <pc:spChg chg="add mod">
          <ac:chgData name="Kunal Chowdhury" userId="c7529e53f78499e7" providerId="LiveId" clId="{EBDAA012-6A66-456B-A8C5-EF4A0C714C16}" dt="2022-02-24T07:25:07.764" v="1564" actId="2711"/>
          <ac:spMkLst>
            <pc:docMk/>
            <pc:sldMk cId="1793745806" sldId="280"/>
            <ac:spMk id="15" creationId="{0D44CBBD-73A5-4F6A-B2E8-B3572DAD6EF4}"/>
          </ac:spMkLst>
        </pc:spChg>
        <pc:picChg chg="del">
          <ac:chgData name="Kunal Chowdhury" userId="c7529e53f78499e7" providerId="LiveId" clId="{EBDAA012-6A66-456B-A8C5-EF4A0C714C16}" dt="2022-02-24T07:02:00.177" v="1018" actId="478"/>
          <ac:picMkLst>
            <pc:docMk/>
            <pc:sldMk cId="1793745806" sldId="280"/>
            <ac:picMk id="7" creationId="{555A2284-2799-4F82-ACE2-CBCC5F542550}"/>
          </ac:picMkLst>
        </pc:picChg>
        <pc:picChg chg="add mod modCrop">
          <ac:chgData name="Kunal Chowdhury" userId="c7529e53f78499e7" providerId="LiveId" clId="{EBDAA012-6A66-456B-A8C5-EF4A0C714C16}" dt="2022-02-24T07:11:32.264" v="1074" actId="14100"/>
          <ac:picMkLst>
            <pc:docMk/>
            <pc:sldMk cId="1793745806" sldId="280"/>
            <ac:picMk id="13" creationId="{3E837EE9-264C-46B0-AFF0-F64B15A2B032}"/>
          </ac:picMkLst>
        </pc:picChg>
      </pc:sldChg>
      <pc:sldChg chg="addSp delSp modSp mod">
        <pc:chgData name="Kunal Chowdhury" userId="c7529e53f78499e7" providerId="LiveId" clId="{EBDAA012-6A66-456B-A8C5-EF4A0C714C16}" dt="2022-02-24T07:13:37.711" v="1092" actId="14100"/>
        <pc:sldMkLst>
          <pc:docMk/>
          <pc:sldMk cId="444837137" sldId="281"/>
        </pc:sldMkLst>
        <pc:spChg chg="add del mod">
          <ac:chgData name="Kunal Chowdhury" userId="c7529e53f78499e7" providerId="LiveId" clId="{EBDAA012-6A66-456B-A8C5-EF4A0C714C16}" dt="2022-02-24T07:07:22.719" v="1063" actId="478"/>
          <ac:spMkLst>
            <pc:docMk/>
            <pc:sldMk cId="444837137" sldId="281"/>
            <ac:spMk id="4" creationId="{1A493103-E710-4B62-B4B9-49F4BE3CF271}"/>
          </ac:spMkLst>
        </pc:spChg>
        <pc:spChg chg="del">
          <ac:chgData name="Kunal Chowdhury" userId="c7529e53f78499e7" providerId="LiveId" clId="{EBDAA012-6A66-456B-A8C5-EF4A0C714C16}" dt="2022-02-24T07:07:25.601" v="1064" actId="478"/>
          <ac:spMkLst>
            <pc:docMk/>
            <pc:sldMk cId="444837137" sldId="281"/>
            <ac:spMk id="9" creationId="{C3CB781D-6658-4AF3-989B-D6E5DEFBD1F2}"/>
          </ac:spMkLst>
        </pc:spChg>
        <pc:picChg chg="del">
          <ac:chgData name="Kunal Chowdhury" userId="c7529e53f78499e7" providerId="LiveId" clId="{EBDAA012-6A66-456B-A8C5-EF4A0C714C16}" dt="2022-02-24T07:07:20.786" v="1062" actId="478"/>
          <ac:picMkLst>
            <pc:docMk/>
            <pc:sldMk cId="444837137" sldId="281"/>
            <ac:picMk id="7" creationId="{F793CA97-CDE8-45C6-B7BD-3641F2351BBE}"/>
          </ac:picMkLst>
        </pc:picChg>
        <pc:picChg chg="del">
          <ac:chgData name="Kunal Chowdhury" userId="c7529e53f78499e7" providerId="LiveId" clId="{EBDAA012-6A66-456B-A8C5-EF4A0C714C16}" dt="2022-02-24T07:07:27.983" v="1065" actId="478"/>
          <ac:picMkLst>
            <pc:docMk/>
            <pc:sldMk cId="444837137" sldId="281"/>
            <ac:picMk id="15" creationId="{0B6FE143-67FF-4E22-A2B6-C0C7493F0476}"/>
          </ac:picMkLst>
        </pc:picChg>
        <pc:picChg chg="add mod modCrop">
          <ac:chgData name="Kunal Chowdhury" userId="c7529e53f78499e7" providerId="LiveId" clId="{EBDAA012-6A66-456B-A8C5-EF4A0C714C16}" dt="2022-02-24T07:13:37.711" v="1092" actId="14100"/>
          <ac:picMkLst>
            <pc:docMk/>
            <pc:sldMk cId="444837137" sldId="281"/>
            <ac:picMk id="17" creationId="{62783AAD-D118-4871-80A6-FF96F9B798BF}"/>
          </ac:picMkLst>
        </pc:picChg>
      </pc:sldChg>
      <pc:sldChg chg="delSp modSp mod">
        <pc:chgData name="Kunal Chowdhury" userId="c7529e53f78499e7" providerId="LiveId" clId="{EBDAA012-6A66-456B-A8C5-EF4A0C714C16}" dt="2022-02-24T07:25:16.884" v="1565" actId="2711"/>
        <pc:sldMkLst>
          <pc:docMk/>
          <pc:sldMk cId="51267514" sldId="282"/>
        </pc:sldMkLst>
        <pc:spChg chg="del">
          <ac:chgData name="Kunal Chowdhury" userId="c7529e53f78499e7" providerId="LiveId" clId="{EBDAA012-6A66-456B-A8C5-EF4A0C714C16}" dt="2022-02-24T07:19:06.024" v="1480" actId="478"/>
          <ac:spMkLst>
            <pc:docMk/>
            <pc:sldMk cId="51267514" sldId="282"/>
            <ac:spMk id="5" creationId="{824C2A2A-DC65-40C7-9FE6-04DE6649D9B3}"/>
          </ac:spMkLst>
        </pc:spChg>
        <pc:spChg chg="mod">
          <ac:chgData name="Kunal Chowdhury" userId="c7529e53f78499e7" providerId="LiveId" clId="{EBDAA012-6A66-456B-A8C5-EF4A0C714C16}" dt="2022-02-24T07:25:16.884" v="1565" actId="2711"/>
          <ac:spMkLst>
            <pc:docMk/>
            <pc:sldMk cId="51267514" sldId="282"/>
            <ac:spMk id="8" creationId="{6BDF3F85-F12C-4B47-BD91-D7F2D406F934}"/>
          </ac:spMkLst>
        </pc:spChg>
      </pc:sldChg>
      <pc:sldChg chg="delSp modSp add mod">
        <pc:chgData name="Kunal Chowdhury" userId="c7529e53f78499e7" providerId="LiveId" clId="{EBDAA012-6A66-456B-A8C5-EF4A0C714C16}" dt="2022-02-24T08:58:34.076" v="2975" actId="13926"/>
        <pc:sldMkLst>
          <pc:docMk/>
          <pc:sldMk cId="768565778" sldId="283"/>
        </pc:sldMkLst>
        <pc:spChg chg="mod">
          <ac:chgData name="Kunal Chowdhury" userId="c7529e53f78499e7" providerId="LiveId" clId="{EBDAA012-6A66-456B-A8C5-EF4A0C714C16}" dt="2022-02-24T07:14:07.925" v="1125" actId="20577"/>
          <ac:spMkLst>
            <pc:docMk/>
            <pc:sldMk cId="768565778" sldId="283"/>
            <ac:spMk id="2" creationId="{35E76BB2-4BEA-4DC0-8921-2EEF509FABCF}"/>
          </ac:spMkLst>
        </pc:spChg>
        <pc:spChg chg="del">
          <ac:chgData name="Kunal Chowdhury" userId="c7529e53f78499e7" providerId="LiveId" clId="{EBDAA012-6A66-456B-A8C5-EF4A0C714C16}" dt="2022-02-24T07:19:08.875" v="1481" actId="478"/>
          <ac:spMkLst>
            <pc:docMk/>
            <pc:sldMk cId="768565778" sldId="283"/>
            <ac:spMk id="5" creationId="{824C2A2A-DC65-40C7-9FE6-04DE6649D9B3}"/>
          </ac:spMkLst>
        </pc:spChg>
        <pc:spChg chg="mod">
          <ac:chgData name="Kunal Chowdhury" userId="c7529e53f78499e7" providerId="LiveId" clId="{EBDAA012-6A66-456B-A8C5-EF4A0C714C16}" dt="2022-02-24T08:58:34.076" v="2975" actId="13926"/>
          <ac:spMkLst>
            <pc:docMk/>
            <pc:sldMk cId="768565778" sldId="283"/>
            <ac:spMk id="8" creationId="{6BDF3F85-F12C-4B47-BD91-D7F2D406F934}"/>
          </ac:spMkLst>
        </pc:spChg>
      </pc:sldChg>
      <pc:sldChg chg="addSp delSp modSp new mod setBg">
        <pc:chgData name="Kunal Chowdhury" userId="c7529e53f78499e7" providerId="LiveId" clId="{EBDAA012-6A66-456B-A8C5-EF4A0C714C16}" dt="2022-02-24T07:19:12.810" v="1482" actId="478"/>
        <pc:sldMkLst>
          <pc:docMk/>
          <pc:sldMk cId="3769043145" sldId="284"/>
        </pc:sldMkLst>
        <pc:spChg chg="mo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2" creationId="{15DEAADE-FAA3-4174-B78B-293B47D45E5F}"/>
          </ac:spMkLst>
        </pc:spChg>
        <pc:spChg chg="del">
          <ac:chgData name="Kunal Chowdhury" userId="c7529e53f78499e7" providerId="LiveId" clId="{EBDAA012-6A66-456B-A8C5-EF4A0C714C16}" dt="2022-02-24T07:17:38.355" v="1471"/>
          <ac:spMkLst>
            <pc:docMk/>
            <pc:sldMk cId="3769043145" sldId="284"/>
            <ac:spMk id="3" creationId="{04EB80B1-C5EE-42AF-9DB0-CDEE221E3CEE}"/>
          </ac:spMkLst>
        </pc:spChg>
        <pc:spChg chg="del mod ord">
          <ac:chgData name="Kunal Chowdhury" userId="c7529e53f78499e7" providerId="LiveId" clId="{EBDAA012-6A66-456B-A8C5-EF4A0C714C16}" dt="2022-02-24T07:18:30.810" v="1477" actId="478"/>
          <ac:spMkLst>
            <pc:docMk/>
            <pc:sldMk cId="3769043145" sldId="284"/>
            <ac:spMk id="4" creationId="{1FB4CD95-D290-4D9A-B91D-E03558A6AAA2}"/>
          </ac:spMkLst>
        </pc:spChg>
        <pc:spChg chg="del mod">
          <ac:chgData name="Kunal Chowdhury" userId="c7529e53f78499e7" providerId="LiveId" clId="{EBDAA012-6A66-456B-A8C5-EF4A0C714C16}" dt="2022-02-24T07:19:12.810" v="1482" actId="478"/>
          <ac:spMkLst>
            <pc:docMk/>
            <pc:sldMk cId="3769043145" sldId="284"/>
            <ac:spMk id="5" creationId="{743DB5E5-1276-4745-A49C-71CF8390EA38}"/>
          </ac:spMkLst>
        </pc:spChg>
        <pc:spChg chg="mod or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6" creationId="{5BDDEBE1-0AF9-4E57-A3FE-4575F4C7CD74}"/>
          </ac:spMkLst>
        </pc:spChg>
        <pc:spChg chg="ad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12" creationId="{A8384FB5-9ADC-4DDC-881B-597D56F5B15D}"/>
          </ac:spMkLst>
        </pc:spChg>
        <pc:spChg chg="ad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14" creationId="{91E5A9A7-95C6-4F4F-B00E-C82E07FE62EF}"/>
          </ac:spMkLst>
        </pc:spChg>
        <pc:spChg chg="ad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16" creationId="{D07DD2DE-F619-49DD-B5E7-03A290FF4ED1}"/>
          </ac:spMkLst>
        </pc:spChg>
        <pc:spChg chg="ad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18" creationId="{85149191-5F60-4A28-AAFF-039F96B0F3EC}"/>
          </ac:spMkLst>
        </pc:spChg>
        <pc:spChg chg="add">
          <ac:chgData name="Kunal Chowdhury" userId="c7529e53f78499e7" providerId="LiveId" clId="{EBDAA012-6A66-456B-A8C5-EF4A0C714C16}" dt="2022-02-24T07:18:19.551" v="1476" actId="26606"/>
          <ac:spMkLst>
            <pc:docMk/>
            <pc:sldMk cId="3769043145" sldId="284"/>
            <ac:spMk id="20" creationId="{F8260ED5-17F7-4158-B241-D51DD4CF1B7E}"/>
          </ac:spMkLst>
        </pc:spChg>
        <pc:picChg chg="add mod modCrop">
          <ac:chgData name="Kunal Chowdhury" userId="c7529e53f78499e7" providerId="LiveId" clId="{EBDAA012-6A66-456B-A8C5-EF4A0C714C16}" dt="2022-02-24T07:18:46.287" v="1479" actId="14100"/>
          <ac:picMkLst>
            <pc:docMk/>
            <pc:sldMk cId="3769043145" sldId="284"/>
            <ac:picMk id="7" creationId="{411A278B-7443-48FB-A25C-BA5C70743D18}"/>
          </ac:picMkLst>
        </pc:picChg>
      </pc:sldChg>
      <pc:sldChg chg="modSp mod">
        <pc:chgData name="Kunal Chowdhury" userId="c7529e53f78499e7" providerId="LiveId" clId="{EBDAA012-6A66-456B-A8C5-EF4A0C714C16}" dt="2022-02-24T07:19:41.604" v="1501" actId="1076"/>
        <pc:sldMkLst>
          <pc:docMk/>
          <pc:sldMk cId="2990022283" sldId="285"/>
        </pc:sldMkLst>
        <pc:spChg chg="mod">
          <ac:chgData name="Kunal Chowdhury" userId="c7529e53f78499e7" providerId="LiveId" clId="{EBDAA012-6A66-456B-A8C5-EF4A0C714C16}" dt="2022-02-24T07:19:41.604" v="1501" actId="1076"/>
          <ac:spMkLst>
            <pc:docMk/>
            <pc:sldMk cId="2990022283" sldId="285"/>
            <ac:spMk id="13" creationId="{AA7EC732-C55A-411E-9F8A-3942231FCC68}"/>
          </ac:spMkLst>
        </pc:spChg>
      </pc:sldChg>
      <pc:sldChg chg="modSp mod">
        <pc:chgData name="Kunal Chowdhury" userId="c7529e53f78499e7" providerId="LiveId" clId="{EBDAA012-6A66-456B-A8C5-EF4A0C714C16}" dt="2022-02-24T07:21:09.405" v="1560" actId="20577"/>
        <pc:sldMkLst>
          <pc:docMk/>
          <pc:sldMk cId="1433673302" sldId="286"/>
        </pc:sldMkLst>
        <pc:spChg chg="mod">
          <ac:chgData name="Kunal Chowdhury" userId="c7529e53f78499e7" providerId="LiveId" clId="{EBDAA012-6A66-456B-A8C5-EF4A0C714C16}" dt="2022-02-24T07:21:09.405" v="1560" actId="20577"/>
          <ac:spMkLst>
            <pc:docMk/>
            <pc:sldMk cId="1433673302" sldId="286"/>
            <ac:spMk id="13" creationId="{AA7EC732-C55A-411E-9F8A-3942231FCC68}"/>
          </ac:spMkLst>
        </pc:spChg>
      </pc:sldChg>
      <pc:sldChg chg="modSp add del mod">
        <pc:chgData name="Kunal Chowdhury" userId="c7529e53f78499e7" providerId="LiveId" clId="{EBDAA012-6A66-456B-A8C5-EF4A0C714C16}" dt="2022-02-24T09:14:32.220" v="3292" actId="47"/>
        <pc:sldMkLst>
          <pc:docMk/>
          <pc:sldMk cId="2763798751" sldId="287"/>
        </pc:sldMkLst>
        <pc:spChg chg="mod">
          <ac:chgData name="Kunal Chowdhury" userId="c7529e53f78499e7" providerId="LiveId" clId="{EBDAA012-6A66-456B-A8C5-EF4A0C714C16}" dt="2022-02-24T07:26:31.376" v="1582" actId="20577"/>
          <ac:spMkLst>
            <pc:docMk/>
            <pc:sldMk cId="2763798751" sldId="287"/>
            <ac:spMk id="13" creationId="{AA7EC732-C55A-411E-9F8A-3942231FCC68}"/>
          </ac:spMkLst>
        </pc:spChg>
      </pc:sldChg>
      <pc:sldChg chg="modSp add mod">
        <pc:chgData name="Kunal Chowdhury" userId="c7529e53f78499e7" providerId="LiveId" clId="{EBDAA012-6A66-456B-A8C5-EF4A0C714C16}" dt="2022-02-24T07:26:42.915" v="1611" actId="20577"/>
        <pc:sldMkLst>
          <pc:docMk/>
          <pc:sldMk cId="482543209" sldId="288"/>
        </pc:sldMkLst>
        <pc:spChg chg="mod">
          <ac:chgData name="Kunal Chowdhury" userId="c7529e53f78499e7" providerId="LiveId" clId="{EBDAA012-6A66-456B-A8C5-EF4A0C714C16}" dt="2022-02-24T07:26:42.915" v="1611" actId="20577"/>
          <ac:spMkLst>
            <pc:docMk/>
            <pc:sldMk cId="482543209" sldId="288"/>
            <ac:spMk id="13" creationId="{AA7EC732-C55A-411E-9F8A-3942231FCC68}"/>
          </ac:spMkLst>
        </pc:spChg>
      </pc:sldChg>
      <pc:sldChg chg="add del">
        <pc:chgData name="Kunal Chowdhury" userId="c7529e53f78499e7" providerId="LiveId" clId="{EBDAA012-6A66-456B-A8C5-EF4A0C714C16}" dt="2022-02-24T07:29:07.459" v="1702" actId="47"/>
        <pc:sldMkLst>
          <pc:docMk/>
          <pc:sldMk cId="358864804" sldId="289"/>
        </pc:sldMkLst>
      </pc:sldChg>
      <pc:sldChg chg="addSp modSp add mod ord">
        <pc:chgData name="Kunal Chowdhury" userId="c7529e53f78499e7" providerId="LiveId" clId="{EBDAA012-6A66-456B-A8C5-EF4A0C714C16}" dt="2022-02-24T08:44:07.543" v="2358" actId="20577"/>
        <pc:sldMkLst>
          <pc:docMk/>
          <pc:sldMk cId="4169579005" sldId="289"/>
        </pc:sldMkLst>
        <pc:spChg chg="add mod">
          <ac:chgData name="Kunal Chowdhury" userId="c7529e53f78499e7" providerId="LiveId" clId="{EBDAA012-6A66-456B-A8C5-EF4A0C714C16}" dt="2022-02-24T08:44:07.543" v="2358" actId="20577"/>
          <ac:spMkLst>
            <pc:docMk/>
            <pc:sldMk cId="4169579005" sldId="289"/>
            <ac:spMk id="2" creationId="{6786F577-DB1C-45F1-A471-EE02153A0DD1}"/>
          </ac:spMkLst>
        </pc:spChg>
        <pc:spChg chg="mod">
          <ac:chgData name="Kunal Chowdhury" userId="c7529e53f78499e7" providerId="LiveId" clId="{EBDAA012-6A66-456B-A8C5-EF4A0C714C16}" dt="2022-02-24T08:17:10.552" v="1756" actId="20577"/>
          <ac:spMkLst>
            <pc:docMk/>
            <pc:sldMk cId="4169579005" sldId="289"/>
            <ac:spMk id="6" creationId="{E050837E-76E5-4E37-8C9C-53BFC413FB3D}"/>
          </ac:spMkLst>
        </pc:spChg>
        <pc:spChg chg="mod">
          <ac:chgData name="Kunal Chowdhury" userId="c7529e53f78499e7" providerId="LiveId" clId="{EBDAA012-6A66-456B-A8C5-EF4A0C714C16}" dt="2022-02-24T08:17:43.110" v="1782" actId="5793"/>
          <ac:spMkLst>
            <pc:docMk/>
            <pc:sldMk cId="4169579005" sldId="289"/>
            <ac:spMk id="7" creationId="{0376C4BD-BD59-4AB8-A49C-057FF073F61C}"/>
          </ac:spMkLst>
        </pc:spChg>
      </pc:sldChg>
      <pc:sldChg chg="addSp delSp modSp add mod">
        <pc:chgData name="Kunal Chowdhury" userId="c7529e53f78499e7" providerId="LiveId" clId="{EBDAA012-6A66-456B-A8C5-EF4A0C714C16}" dt="2022-02-24T08:44:49.691" v="2361" actId="1076"/>
        <pc:sldMkLst>
          <pc:docMk/>
          <pc:sldMk cId="670398154" sldId="290"/>
        </pc:sldMkLst>
        <pc:spChg chg="add mod">
          <ac:chgData name="Kunal Chowdhury" userId="c7529e53f78499e7" providerId="LiveId" clId="{EBDAA012-6A66-456B-A8C5-EF4A0C714C16}" dt="2022-02-24T08:40:27.093" v="2329" actId="14100"/>
          <ac:spMkLst>
            <pc:docMk/>
            <pc:sldMk cId="670398154" sldId="290"/>
            <ac:spMk id="2" creationId="{B7240BE7-6A03-4723-AABC-FFEBDB87A5FF}"/>
          </ac:spMkLst>
        </pc:spChg>
        <pc:spChg chg="mod">
          <ac:chgData name="Kunal Chowdhury" userId="c7529e53f78499e7" providerId="LiveId" clId="{EBDAA012-6A66-456B-A8C5-EF4A0C714C16}" dt="2022-02-24T08:17:26.022" v="1765" actId="20577"/>
          <ac:spMkLst>
            <pc:docMk/>
            <pc:sldMk cId="670398154" sldId="290"/>
            <ac:spMk id="6" creationId="{E050837E-76E5-4E37-8C9C-53BFC413FB3D}"/>
          </ac:spMkLst>
        </pc:spChg>
        <pc:spChg chg="mod">
          <ac:chgData name="Kunal Chowdhury" userId="c7529e53f78499e7" providerId="LiveId" clId="{EBDAA012-6A66-456B-A8C5-EF4A0C714C16}" dt="2022-02-24T08:20:22.606" v="2193" actId="14100"/>
          <ac:spMkLst>
            <pc:docMk/>
            <pc:sldMk cId="670398154" sldId="290"/>
            <ac:spMk id="7" creationId="{0376C4BD-BD59-4AB8-A49C-057FF073F61C}"/>
          </ac:spMkLst>
        </pc:spChg>
        <pc:picChg chg="del mod">
          <ac:chgData name="Kunal Chowdhury" userId="c7529e53f78499e7" providerId="LiveId" clId="{EBDAA012-6A66-456B-A8C5-EF4A0C714C16}" dt="2022-02-24T08:44:41.973" v="2359" actId="478"/>
          <ac:picMkLst>
            <pc:docMk/>
            <pc:sldMk cId="670398154" sldId="290"/>
            <ac:picMk id="9" creationId="{0615B786-60EF-4108-806E-FF0A1C04E2A5}"/>
          </ac:picMkLst>
        </pc:picChg>
        <pc:picChg chg="add mod">
          <ac:chgData name="Kunal Chowdhury" userId="c7529e53f78499e7" providerId="LiveId" clId="{EBDAA012-6A66-456B-A8C5-EF4A0C714C16}" dt="2022-02-24T08:44:49.691" v="2361" actId="1076"/>
          <ac:picMkLst>
            <pc:docMk/>
            <pc:sldMk cId="670398154" sldId="290"/>
            <ac:picMk id="10" creationId="{AC3973DA-7E57-478F-BA52-26D87AA41BBD}"/>
          </ac:picMkLst>
        </pc:picChg>
        <pc:picChg chg="mod">
          <ac:chgData name="Kunal Chowdhury" userId="c7529e53f78499e7" providerId="LiveId" clId="{EBDAA012-6A66-456B-A8C5-EF4A0C714C16}" dt="2022-02-24T08:38:55.601" v="2302" actId="1076"/>
          <ac:picMkLst>
            <pc:docMk/>
            <pc:sldMk cId="670398154" sldId="290"/>
            <ac:picMk id="11" creationId="{8F901DCF-C058-43FD-88A0-6F65B852A5B3}"/>
          </ac:picMkLst>
        </pc:picChg>
      </pc:sldChg>
      <pc:sldChg chg="modSp add mod modShow">
        <pc:chgData name="Kunal Chowdhury" userId="c7529e53f78499e7" providerId="LiveId" clId="{EBDAA012-6A66-456B-A8C5-EF4A0C714C16}" dt="2022-02-24T08:51:22.860" v="2970" actId="729"/>
        <pc:sldMkLst>
          <pc:docMk/>
          <pc:sldMk cId="450131480" sldId="291"/>
        </pc:sldMkLst>
        <pc:spChg chg="mod">
          <ac:chgData name="Kunal Chowdhury" userId="c7529e53f78499e7" providerId="LiveId" clId="{EBDAA012-6A66-456B-A8C5-EF4A0C714C16}" dt="2022-02-24T08:50:32.343" v="2969" actId="20577"/>
          <ac:spMkLst>
            <pc:docMk/>
            <pc:sldMk cId="450131480" sldId="291"/>
            <ac:spMk id="6" creationId="{E050837E-76E5-4E37-8C9C-53BFC413FB3D}"/>
          </ac:spMkLst>
        </pc:spChg>
        <pc:spChg chg="mod">
          <ac:chgData name="Kunal Chowdhury" userId="c7529e53f78499e7" providerId="LiveId" clId="{EBDAA012-6A66-456B-A8C5-EF4A0C714C16}" dt="2022-02-24T08:50:21.946" v="2941" actId="113"/>
          <ac:spMkLst>
            <pc:docMk/>
            <pc:sldMk cId="450131480" sldId="291"/>
            <ac:spMk id="7" creationId="{0376C4BD-BD59-4AB8-A49C-057FF073F61C}"/>
          </ac:spMkLst>
        </pc:spChg>
      </pc:sldChg>
      <pc:sldChg chg="modSp add mod">
        <pc:chgData name="Kunal Chowdhury" userId="c7529e53f78499e7" providerId="LiveId" clId="{EBDAA012-6A66-456B-A8C5-EF4A0C714C16}" dt="2022-02-24T09:14:21.127" v="3291" actId="1076"/>
        <pc:sldMkLst>
          <pc:docMk/>
          <pc:sldMk cId="1791499300" sldId="292"/>
        </pc:sldMkLst>
        <pc:spChg chg="mod">
          <ac:chgData name="Kunal Chowdhury" userId="c7529e53f78499e7" providerId="LiveId" clId="{EBDAA012-6A66-456B-A8C5-EF4A0C714C16}" dt="2022-02-24T09:14:21.127" v="3291" actId="1076"/>
          <ac:spMkLst>
            <pc:docMk/>
            <pc:sldMk cId="1791499300" sldId="292"/>
            <ac:spMk id="13" creationId="{AA7EC732-C55A-411E-9F8A-3942231FCC68}"/>
          </ac:spMkLst>
        </pc:spChg>
      </pc:sldChg>
      <pc:sldMasterChg chg="del delSldLayout">
        <pc:chgData name="Kunal Chowdhury" userId="c7529e53f78499e7" providerId="LiveId" clId="{EBDAA012-6A66-456B-A8C5-EF4A0C714C16}" dt="2022-02-23T17:12:32.936" v="4" actId="47"/>
        <pc:sldMasterMkLst>
          <pc:docMk/>
          <pc:sldMasterMk cId="1497369554" sldId="2147483648"/>
        </pc:sldMasterMkLst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1943270934" sldId="2147483649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4037473343" sldId="2147483650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2621685128" sldId="2147483651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2825161877" sldId="2147483652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2761819572" sldId="2147483653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2862635841" sldId="2147483654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3284176386" sldId="2147483655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3921279413" sldId="2147483656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3039377873" sldId="2147483657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4194235012" sldId="2147483658"/>
          </pc:sldLayoutMkLst>
        </pc:sldLayoutChg>
        <pc:sldLayoutChg chg="del">
          <pc:chgData name="Kunal Chowdhury" userId="c7529e53f78499e7" providerId="LiveId" clId="{EBDAA012-6A66-456B-A8C5-EF4A0C714C16}" dt="2022-02-23T17:12:32.936" v="4" actId="47"/>
          <pc:sldLayoutMkLst>
            <pc:docMk/>
            <pc:sldMasterMk cId="1497369554" sldId="2147483648"/>
            <pc:sldLayoutMk cId="203679583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25528-CE3F-4AC0-B527-DAD267DD9C53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DF2F-2824-4872-AF48-5F82426708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29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1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4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9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7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4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5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4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7248C-1E18-4AA6-A12A-A63E64FA3E3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5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F4A7-A7A6-497A-809A-D2ADA03A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4CD16-E71C-4AC1-A835-6A67A833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E16F-ED8B-4ED1-9C19-56F52860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3A51-208F-48D1-886F-14EDB65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8EBE-5DBD-40FC-9E2B-60A5D211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94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9AD8-D319-4F53-ADF0-310A1949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03FDB-36BB-4DB5-988B-53B776F5E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3921-7266-41F6-894C-EA3C9302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343EA-07D5-4157-9D06-D2853EB9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73A7-362E-4CDB-826F-2949DE8B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12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3EDD6-66D4-4CD7-93D8-26FC05702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954E9-34EE-4233-BB61-EC3ABAFD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CDBB-2040-43B6-BDEA-86909A14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047C-7BE2-4D0F-B49F-E19B188F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CBCF2-713D-4712-81C0-DB1D1805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779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1F97-62F6-404A-8A47-C8DA55ED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A726-4458-4154-BF50-8F49CE92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F326-7A46-43CC-8836-6410D6EB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65D8-AC28-4DE5-A9CD-FAF6F050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E8F4-F32F-4467-A181-998DAF03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14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41F0-7AAA-4DF6-B58F-022A12B4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7C271-0F42-4D41-83A7-8AE92BA1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8421-2226-477F-B989-2F37E887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C1701-3CD3-4C76-BE48-60C44B6F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07CA0-183A-49A8-BFB2-EB675097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44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CCCF-419D-4F88-BB3C-94812AA0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017-636D-4E7C-8A60-A159F30FA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40D37-6B13-4CE7-9BBD-58F3BE53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08984-642C-4568-BE69-2A12CD8F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CFE23-5CA7-47D5-9B61-E580D43B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F4DDA-F49B-4B3E-B5B0-E989F34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431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717A-8C2C-4F97-8746-B5053673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6D25-169D-4272-820A-243EE812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0A809-8A19-4F54-BDD2-9A44D63C6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4CB96-B544-42CD-A23F-8A8450BD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F326D-95FF-45D4-81AC-A9314A6E4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8C468-A120-44E7-95F8-E74D41ED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464AF-1B6F-489A-8F7E-FF413B25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2A65D-E358-4CFD-AE60-18869933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799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4A55-B4D0-474A-8794-92198B8C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D29DD-9B71-4819-91E6-5B80AD37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048C7-0B1D-4EAF-8865-48EF84D9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0C01D-45A7-48C7-A54B-B27A4EF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11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E0086-6679-4BC9-AD44-23EDFDA9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B145B-48D0-4A99-984E-D167366F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037B5-2BCD-40D5-B189-50FAA3D5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69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DED2-B2FE-4DBD-8B3E-97C73B8F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B8F9-17E9-4D2C-B69F-E9C16088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E9C09-20B0-4BCD-9794-A47E0878F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D17BA-5800-4D4B-8D8B-C43810C0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DA09-7D8C-4ED2-8BA3-25038546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085FC-2741-4520-A8A7-FE67C81C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23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442A-EC9D-437A-ACB5-CA00F77F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F827-2167-46B0-9EBC-6A7669B1E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9BDD0-5DEA-407D-A999-B614B9667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BEB43-046C-4863-8685-9369B045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23/02/2022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6A838-F33C-426D-9BC6-D0765476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A763F-F2FC-4B53-9FDA-5C2BC218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556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C0A22-4B63-495A-86AF-EE74AE28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7F059-C5B6-4B6C-ABBE-EA7FB310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3E37-B2B6-4FF5-8816-FBC6D20F2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23/02/2022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7A0A-B54F-423F-BC4B-53769F305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on Ground Operations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ED0E-840E-46B4-82A5-7A922B66B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CEA8-5DEB-4A23-8CCE-90798C806C6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nitygradientpower.eu/" TargetMode="External"/><Relationship Id="rId2" Type="http://schemas.openxmlformats.org/officeDocument/2006/relationships/hyperlink" Target="http://www.imieu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0837E-76E5-4E37-8C9C-53BFC413FB3D}"/>
              </a:ext>
            </a:extLst>
          </p:cNvPr>
          <p:cNvSpPr txBox="1"/>
          <p:nvPr/>
        </p:nvSpPr>
        <p:spPr>
          <a:xfrm>
            <a:off x="640079" y="300609"/>
            <a:ext cx="8351521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AGENDA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INES: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24 February, 14:30 CET – 15:45 CET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Update Meeting Project Exploration in the Middle East (UAE, Saudi Arabia and Others)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6C4BD-BD59-4AB8-A49C-057FF073F61C}"/>
              </a:ext>
            </a:extLst>
          </p:cNvPr>
          <p:cNvSpPr txBox="1"/>
          <p:nvPr/>
        </p:nvSpPr>
        <p:spPr>
          <a:xfrm>
            <a:off x="640079" y="2868020"/>
            <a:ext cx="11304271" cy="344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14:30 – Brief Introduction over the topics of the Meeting by IMIEU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14:40 – Quick update on projects in Saudi Arabia, UAE, and elsewhere in the Middle East,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Turkey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15:00 – Update on EIC Calls and Other Developments on EU-level calls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15:10 – Update on Glossy Report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15:20 – 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15:40 – Final Remarks and Conclusion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901DCF-C058-43FD-88A0-6F65B852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636653"/>
            <a:ext cx="1928119" cy="69671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53E541-02AC-4414-A813-B08288B1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15B786-60EF-4108-806E-FF0A1C04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29417"/>
            <a:ext cx="2873626" cy="1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76BB2-4BEA-4DC0-8921-2EEF509F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Apply and Deadline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2A2A-DC65-40C7-9FE6-04DE6649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Meeting on Ground Operations</a:t>
            </a:r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9513EC-7FC5-47D0-9F8A-29FEC65CC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714" r="4636" b="15786"/>
          <a:stretch/>
        </p:blipFill>
        <p:spPr>
          <a:xfrm>
            <a:off x="4074494" y="2645546"/>
            <a:ext cx="8106690" cy="24147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9283-8CBC-4C57-8E7E-AC289E6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76BB2-4BEA-4DC0-8921-2EEF509F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Criteria for selection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2A2A-DC65-40C7-9FE6-04DE6649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Meeting on Ground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9283-8CBC-4C57-8E7E-AC289E6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F3F85-F12C-4B47-BD91-D7F2D406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4" y="2334827"/>
            <a:ext cx="8153396" cy="3842136"/>
          </a:xfrm>
        </p:spPr>
        <p:txBody>
          <a:bodyPr/>
          <a:lstStyle/>
          <a:p>
            <a:r>
              <a:rPr lang="en-US" dirty="0"/>
              <a:t>Based on 3 Criteria – </a:t>
            </a:r>
          </a:p>
          <a:p>
            <a:pPr lvl="1"/>
            <a:r>
              <a:rPr lang="en-US" b="1" dirty="0"/>
              <a:t>Impact</a:t>
            </a:r>
            <a:r>
              <a:rPr lang="en-US" dirty="0"/>
              <a:t> of the proposed technology</a:t>
            </a:r>
          </a:p>
          <a:p>
            <a:pPr lvl="1"/>
            <a:r>
              <a:rPr lang="en-US" b="1" dirty="0"/>
              <a:t>Excellence </a:t>
            </a:r>
            <a:r>
              <a:rPr lang="en-US" dirty="0"/>
              <a:t>of the proposal and technology</a:t>
            </a:r>
          </a:p>
          <a:p>
            <a:pPr lvl="1"/>
            <a:r>
              <a:rPr lang="en-US" b="1" dirty="0"/>
              <a:t>Quality </a:t>
            </a:r>
            <a:r>
              <a:rPr lang="en-US" dirty="0"/>
              <a:t>and </a:t>
            </a:r>
            <a:r>
              <a:rPr lang="en-US" b="1" dirty="0"/>
              <a:t>Efficiency of Implementation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34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0266C-00FA-4949-8F40-64B07638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EIC Pathfinder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1832-F516-42B6-9B8C-102C0E11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, letter, email&#10;&#10;Description automatically generated">
            <a:extLst>
              <a:ext uri="{FF2B5EF4-FFF2-40B4-BE49-F238E27FC236}">
                <a16:creationId xmlns:a16="http://schemas.microsoft.com/office/drawing/2014/main" id="{3E837EE9-264C-46B0-AFF0-F64B15A2B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90" r="5607" b="8376"/>
          <a:stretch/>
        </p:blipFill>
        <p:spPr>
          <a:xfrm>
            <a:off x="4038604" y="2547128"/>
            <a:ext cx="8075619" cy="2850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4CBBD-73A5-4F6A-B2E8-B3572DAD6EF4}"/>
              </a:ext>
            </a:extLst>
          </p:cNvPr>
          <p:cNvSpPr txBox="1"/>
          <p:nvPr/>
        </p:nvSpPr>
        <p:spPr>
          <a:xfrm>
            <a:off x="4249024" y="2085463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Consortia Composition</a:t>
            </a:r>
            <a:endParaRPr lang="en-IN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4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55982-7144-4604-BE35-FA6874E9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85" y="2385367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 Received if a Proposal is Accepted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CFEA-FD61-49D4-8FB3-EE453C05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83AAD-D118-4871-80A6-FF96F9B79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1" r="10304" b="26141"/>
          <a:stretch/>
        </p:blipFill>
        <p:spPr>
          <a:xfrm>
            <a:off x="4038604" y="2814221"/>
            <a:ext cx="8139809" cy="21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3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76BB2-4BEA-4DC0-8921-2EEF509F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Criteria for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9283-8CBC-4C57-8E7E-AC289E6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F3F85-F12C-4B47-BD91-D7F2D406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4" y="2334827"/>
            <a:ext cx="8153396" cy="3842136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Based on 3 Criteria – 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Impact</a:t>
            </a:r>
            <a:r>
              <a:rPr lang="en-US" dirty="0">
                <a:cs typeface="Arial" panose="020B0604020202020204" pitchFamily="34" charset="0"/>
              </a:rPr>
              <a:t> of the proposed technology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Excellence </a:t>
            </a:r>
            <a:r>
              <a:rPr lang="en-US" dirty="0">
                <a:cs typeface="Arial" panose="020B0604020202020204" pitchFamily="34" charset="0"/>
              </a:rPr>
              <a:t>of the proposal and technology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Quality </a:t>
            </a:r>
            <a:r>
              <a:rPr lang="en-US" dirty="0">
                <a:cs typeface="Arial" panose="020B0604020202020204" pitchFamily="34" charset="0"/>
              </a:rPr>
              <a:t>and </a:t>
            </a:r>
            <a:r>
              <a:rPr lang="en-US" b="1" dirty="0">
                <a:cs typeface="Arial" panose="020B0604020202020204" pitchFamily="34" charset="0"/>
              </a:rPr>
              <a:t>Efficiency of Implementation</a:t>
            </a:r>
          </a:p>
          <a:p>
            <a:pPr lvl="1"/>
            <a:endParaRPr lang="en-I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76BB2-4BEA-4DC0-8921-2EEF509F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Pathfinder Challenges for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9283-8CBC-4C57-8E7E-AC289E6A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F3F85-F12C-4B47-BD91-D7F2D406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4" y="2334827"/>
            <a:ext cx="8153396" cy="3842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 challenges for 2022 to be addressed by this call – </a:t>
            </a:r>
          </a:p>
          <a:p>
            <a:pPr lvl="1"/>
            <a:r>
              <a:rPr lang="en-US" b="1" dirty="0"/>
              <a:t>Carbon dioxide and nitrogen management </a:t>
            </a:r>
          </a:p>
          <a:p>
            <a:pPr lvl="1"/>
            <a:r>
              <a:rPr lang="en-US" b="1" dirty="0"/>
              <a:t>Mid-long-term systems-integrated energy storage</a:t>
            </a:r>
          </a:p>
          <a:p>
            <a:pPr lvl="1"/>
            <a:r>
              <a:rPr lang="en-US" dirty="0" err="1"/>
              <a:t>Cardiogenomics</a:t>
            </a:r>
            <a:endParaRPr lang="en-US" dirty="0"/>
          </a:p>
          <a:p>
            <a:pPr lvl="1"/>
            <a:r>
              <a:rPr lang="en-IN" dirty="0"/>
              <a:t>DNA-based digital data storage</a:t>
            </a:r>
          </a:p>
          <a:p>
            <a:pPr lvl="1"/>
            <a:r>
              <a:rPr lang="en-IN" dirty="0"/>
              <a:t>Alternative quantum information processing, sensing and communication</a:t>
            </a:r>
          </a:p>
          <a:p>
            <a:pPr lvl="1"/>
            <a:r>
              <a:rPr lang="en-IN" dirty="0"/>
              <a:t>Turning healthcare from episodic paradigm to continuous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856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EAADE-FAA3-4174-B78B-293B47D4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11A278B-7443-48FB-A25C-BA5C70743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8" t="20430" r="9860" b="13243"/>
          <a:stretch/>
        </p:blipFill>
        <p:spPr>
          <a:xfrm>
            <a:off x="4026882" y="1767807"/>
            <a:ext cx="8164680" cy="37541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DEBE1-0AF9-4E57-A3FE-4575F4C7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4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C50D7-2090-4DA6-A1B7-1351BE9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324815"/>
            <a:ext cx="3410309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Update Meeting Project Exploration in the Middle East (UAE, Saudi Arabia and Others)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7F580-0081-4DC9-9D33-4ADFBFF2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24/02/2022</a:t>
            </a: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1CEB-5ADA-4BCA-90B9-69D9E11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7EC732-C55A-411E-9F8A-3942231FCC68}"/>
              </a:ext>
            </a:extLst>
          </p:cNvPr>
          <p:cNvSpPr txBox="1"/>
          <p:nvPr/>
        </p:nvSpPr>
        <p:spPr>
          <a:xfrm>
            <a:off x="439887" y="2595737"/>
            <a:ext cx="713695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on INES Glossy Report for 2022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72766-A558-4BDC-938B-DD3E2949A95C}"/>
              </a:ext>
            </a:extLst>
          </p:cNvPr>
          <p:cNvSpPr txBox="1"/>
          <p:nvPr/>
        </p:nvSpPr>
        <p:spPr>
          <a:xfrm>
            <a:off x="8247635" y="6396335"/>
            <a:ext cx="34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IMIEU - 24/02/2022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5127-C4E4-4C86-B61F-C14AEFC8A2F0}"/>
              </a:ext>
            </a:extLst>
          </p:cNvPr>
          <p:cNvSpPr txBox="1"/>
          <p:nvPr/>
        </p:nvSpPr>
        <p:spPr>
          <a:xfrm>
            <a:off x="8231441" y="5566049"/>
            <a:ext cx="389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Neumann, Anna Ossenkopp, Kunal Chowdhury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05D234-03A6-43CD-87D4-1410A27B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51" y="4240385"/>
            <a:ext cx="2370485" cy="1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C50D7-2090-4DA6-A1B7-1351BE9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324815"/>
            <a:ext cx="3410309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Update Meeting Project Exploration in the Middle East (UAE, Saudi Arabia and Others)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7F580-0081-4DC9-9D33-4ADFBFF2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24/02/2022</a:t>
            </a: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1CEB-5ADA-4BCA-90B9-69D9E11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7EC732-C55A-411E-9F8A-3942231FCC68}"/>
              </a:ext>
            </a:extLst>
          </p:cNvPr>
          <p:cNvSpPr txBox="1"/>
          <p:nvPr/>
        </p:nvSpPr>
        <p:spPr>
          <a:xfrm>
            <a:off x="288310" y="1272566"/>
            <a:ext cx="71369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Received contributions: Universidad del Norte/ Barranquilla,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SaltPower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REDstack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UNAM, IIT-Madras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 panose="020F0502020204030204"/>
              </a:rPr>
              <a:t>Missing and will be provided soon: UNIPA, </a:t>
            </a:r>
            <a:r>
              <a:rPr lang="en-US" sz="2800" b="1" dirty="0" err="1">
                <a:latin typeface="Calibri" panose="020F0502020204030204"/>
              </a:rPr>
              <a:t>Sweetch</a:t>
            </a:r>
            <a:r>
              <a:rPr lang="en-US" sz="2800" b="1" dirty="0">
                <a:latin typeface="Calibri" panose="020F0502020204030204"/>
              </a:rPr>
              <a:t>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yet to be gathered: Latest information from Singapore and South Korea, Japan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72766-A558-4BDC-938B-DD3E2949A95C}"/>
              </a:ext>
            </a:extLst>
          </p:cNvPr>
          <p:cNvSpPr txBox="1"/>
          <p:nvPr/>
        </p:nvSpPr>
        <p:spPr>
          <a:xfrm>
            <a:off x="8247635" y="6396335"/>
            <a:ext cx="34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IMIEU - 24/02/2022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5127-C4E4-4C86-B61F-C14AEFC8A2F0}"/>
              </a:ext>
            </a:extLst>
          </p:cNvPr>
          <p:cNvSpPr txBox="1"/>
          <p:nvPr/>
        </p:nvSpPr>
        <p:spPr>
          <a:xfrm>
            <a:off x="8231441" y="5566049"/>
            <a:ext cx="389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Neumann, Anna Ossenkopp, Kunal Chowdhury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05D234-03A6-43CD-87D4-1410A27B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51" y="4240385"/>
            <a:ext cx="2370485" cy="1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9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C50D7-2090-4DA6-A1B7-1351BE9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324815"/>
            <a:ext cx="3410309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Update Meeting Project Exploration in the Middle East (UAE, Saudi Arabia and Others)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7F580-0081-4DC9-9D33-4ADFBFF2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24/02/2022</a:t>
            </a: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1CEB-5ADA-4BCA-90B9-69D9E11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7EC732-C55A-411E-9F8A-3942231FCC68}"/>
              </a:ext>
            </a:extLst>
          </p:cNvPr>
          <p:cNvSpPr txBox="1"/>
          <p:nvPr/>
        </p:nvSpPr>
        <p:spPr>
          <a:xfrm>
            <a:off x="439887" y="2595737"/>
            <a:ext cx="713695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Remarks and Conclusion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72766-A558-4BDC-938B-DD3E2949A95C}"/>
              </a:ext>
            </a:extLst>
          </p:cNvPr>
          <p:cNvSpPr txBox="1"/>
          <p:nvPr/>
        </p:nvSpPr>
        <p:spPr>
          <a:xfrm>
            <a:off x="8247635" y="6396335"/>
            <a:ext cx="34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IMIEU - 24/02/2022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5127-C4E4-4C86-B61F-C14AEFC8A2F0}"/>
              </a:ext>
            </a:extLst>
          </p:cNvPr>
          <p:cNvSpPr txBox="1"/>
          <p:nvPr/>
        </p:nvSpPr>
        <p:spPr>
          <a:xfrm>
            <a:off x="8231441" y="5566049"/>
            <a:ext cx="389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Neumann, Anna Ossenkopp, Kunal Chowdhury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05D234-03A6-43CD-87D4-1410A27B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51" y="4240385"/>
            <a:ext cx="2370485" cy="1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C50D7-2090-4DA6-A1B7-1351BE9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324815"/>
            <a:ext cx="3410309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Update Meeting Project Exploration in the Middle East (UAE, Saudi Arabia and Others)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7F580-0081-4DC9-9D33-4ADFBFF2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24/02/2022</a:t>
            </a: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1CEB-5ADA-4BCA-90B9-69D9E11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7EC732-C55A-411E-9F8A-3942231FCC68}"/>
              </a:ext>
            </a:extLst>
          </p:cNvPr>
          <p:cNvSpPr txBox="1"/>
          <p:nvPr/>
        </p:nvSpPr>
        <p:spPr>
          <a:xfrm>
            <a:off x="439887" y="1967061"/>
            <a:ext cx="713695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on Projects in Saudi Arabia, UAE, and Elsewhere (Middle East)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72766-A558-4BDC-938B-DD3E2949A95C}"/>
              </a:ext>
            </a:extLst>
          </p:cNvPr>
          <p:cNvSpPr txBox="1"/>
          <p:nvPr/>
        </p:nvSpPr>
        <p:spPr>
          <a:xfrm>
            <a:off x="8247635" y="6396335"/>
            <a:ext cx="34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IMIEU - 24/02/2022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5127-C4E4-4C86-B61F-C14AEFC8A2F0}"/>
              </a:ext>
            </a:extLst>
          </p:cNvPr>
          <p:cNvSpPr txBox="1"/>
          <p:nvPr/>
        </p:nvSpPr>
        <p:spPr>
          <a:xfrm>
            <a:off x="8231441" y="5566049"/>
            <a:ext cx="389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Neumann, Anna Ossenkopp, Kunal Chowdhury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05D234-03A6-43CD-87D4-1410A27B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51" y="4240385"/>
            <a:ext cx="2370485" cy="1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AD3390-1D0E-41E9-949D-4AF06FE2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4200" dirty="0"/>
              <a:t>Next INES Meeting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CF5D6-8A55-4AD8-99F8-DEADA865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910078"/>
            <a:ext cx="4818888" cy="26413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1" dirty="0"/>
              <a:t>11/04/2022, 14:30 CET</a:t>
            </a:r>
          </a:p>
          <a:p>
            <a:pPr marL="0" indent="0">
              <a:buNone/>
            </a:pPr>
            <a:r>
              <a:rPr lang="de-DE" dirty="0"/>
              <a:t>Working Groups on brine from mining operations and geothermal power plants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 descr="Tageskalender mit einfarbiger Füllung">
            <a:extLst>
              <a:ext uri="{FF2B5EF4-FFF2-40B4-BE49-F238E27FC236}">
                <a16:creationId xmlns:a16="http://schemas.microsoft.com/office/drawing/2014/main" id="{B1D1C66B-8799-4F18-B82D-13B8DF1D9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937FE-4D5E-4F1A-BBED-9202E2DB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000" dirty="0"/>
              <a:t>Keeping in Touch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4D6D4-5132-4FFA-9710-980769CC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Websites:</a:t>
            </a: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www.imieu.eu</a:t>
            </a:r>
            <a:endParaRPr lang="de-DE" sz="2000" dirty="0"/>
          </a:p>
          <a:p>
            <a:pPr marL="0" indent="0">
              <a:buNone/>
            </a:pPr>
            <a:r>
              <a:rPr lang="de-DE" sz="2000" dirty="0">
                <a:hlinkClick r:id="rId3"/>
              </a:rPr>
              <a:t>www.salinitygradientpower.eu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8" name="Grafik 7" descr="Handschlag Silhouette">
            <a:extLst>
              <a:ext uri="{FF2B5EF4-FFF2-40B4-BE49-F238E27FC236}">
                <a16:creationId xmlns:a16="http://schemas.microsoft.com/office/drawing/2014/main" id="{BB5986E6-2049-4E68-878D-3B84F8EE1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2623" y="2092960"/>
            <a:ext cx="3730244" cy="37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0837E-76E5-4E37-8C9C-53BFC413FB3D}"/>
              </a:ext>
            </a:extLst>
          </p:cNvPr>
          <p:cNvSpPr txBox="1"/>
          <p:nvPr/>
        </p:nvSpPr>
        <p:spPr>
          <a:xfrm>
            <a:off x="640079" y="300609"/>
            <a:ext cx="8351521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Update on Projects in Saudi Arabia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6C4BD-BD59-4AB8-A49C-057FF073F61C}"/>
              </a:ext>
            </a:extLst>
          </p:cNvPr>
          <p:cNvSpPr txBox="1"/>
          <p:nvPr/>
        </p:nvSpPr>
        <p:spPr>
          <a:xfrm>
            <a:off x="640079" y="3465576"/>
            <a:ext cx="11304271" cy="284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901DCF-C058-43FD-88A0-6F65B852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636653"/>
            <a:ext cx="1928119" cy="69671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53E541-02AC-4414-A813-B08288B1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15B786-60EF-4108-806E-FF0A1C04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29417"/>
            <a:ext cx="2873626" cy="1310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6F577-DB1C-45F1-A471-EE02153A0DD1}"/>
              </a:ext>
            </a:extLst>
          </p:cNvPr>
          <p:cNvSpPr txBox="1"/>
          <p:nvPr/>
        </p:nvSpPr>
        <p:spPr>
          <a:xfrm>
            <a:off x="758952" y="2929631"/>
            <a:ext cx="9326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Saline Water Conversion Corporation (SWCC) in Saudi Arabia is highly interested in mineral and metal harvesting from brine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SWCC is interested in desalination of sea water for domestic water utilization purposes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Besides these, they also expressed some interest in the nanotechnology-based Salinity Gradient Power technologies that were presented at the meeting with them in December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6957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0837E-76E5-4E37-8C9C-53BFC413FB3D}"/>
              </a:ext>
            </a:extLst>
          </p:cNvPr>
          <p:cNvSpPr txBox="1"/>
          <p:nvPr/>
        </p:nvSpPr>
        <p:spPr>
          <a:xfrm>
            <a:off x="640079" y="300609"/>
            <a:ext cx="8351521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Update on Projects in the UAE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6C4BD-BD59-4AB8-A49C-057FF073F61C}"/>
              </a:ext>
            </a:extLst>
          </p:cNvPr>
          <p:cNvSpPr txBox="1"/>
          <p:nvPr/>
        </p:nvSpPr>
        <p:spPr>
          <a:xfrm>
            <a:off x="640079" y="3465576"/>
            <a:ext cx="11304271" cy="284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901DCF-C058-43FD-88A0-6F65B852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7" y="300609"/>
            <a:ext cx="1928119" cy="69671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53E541-02AC-4414-A813-B08288B1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40BE7-6A03-4723-AABC-FFEBDB87A5FF}"/>
              </a:ext>
            </a:extLst>
          </p:cNvPr>
          <p:cNvSpPr txBox="1"/>
          <p:nvPr/>
        </p:nvSpPr>
        <p:spPr>
          <a:xfrm>
            <a:off x="697991" y="2432304"/>
            <a:ext cx="11490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 from DEWA R&amp;D Center of Dubai Electricity and Water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Interest of Dubai Electricity and Water Authority in mineral harvesting from brine, less in power generation, as they have a shortage of fresh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Some Basic numbers: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2019, DEWA had an installed capacity of 11,400MW of electricity and 470 million imperial gallons of desalinated water per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DEWA plans a 250 MW pumped-storage hydroelectricity at Hatta using 880 million gallons of water 300 meter above a lower dam.</a:t>
            </a:r>
          </a:p>
          <a:p>
            <a:r>
              <a:rPr lang="en-US" sz="2400" dirty="0"/>
              <a:t>     </a:t>
            </a:r>
          </a:p>
          <a:p>
            <a:r>
              <a:rPr lang="en-US" sz="2400" dirty="0"/>
              <a:t>Follow-up action: meeting to present the methodologies, including some cost information; also ask further details of the hydro-electricity solution.</a:t>
            </a:r>
          </a:p>
          <a:p>
            <a:endParaRPr lang="en-US" sz="2400" dirty="0"/>
          </a:p>
          <a:p>
            <a:endParaRPr lang="en-IN" sz="2400" dirty="0"/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AC3973DA-7E57-478F-BA52-26D87AA4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79" y="275059"/>
            <a:ext cx="2414144" cy="213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39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0837E-76E5-4E37-8C9C-53BFC413FB3D}"/>
              </a:ext>
            </a:extLst>
          </p:cNvPr>
          <p:cNvSpPr txBox="1"/>
          <p:nvPr/>
        </p:nvSpPr>
        <p:spPr>
          <a:xfrm>
            <a:off x="640079" y="300609"/>
            <a:ext cx="8351521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Update on Projects in the Middle East – Visitor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centre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Project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6C4BD-BD59-4AB8-A49C-057FF073F61C}"/>
              </a:ext>
            </a:extLst>
          </p:cNvPr>
          <p:cNvSpPr txBox="1"/>
          <p:nvPr/>
        </p:nvSpPr>
        <p:spPr>
          <a:xfrm>
            <a:off x="640079" y="2726055"/>
            <a:ext cx="11304271" cy="413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company in the Middle East has plans to build and develop a visitor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showcase the validity of salinity gradient power technologies to stakeholders in the country and improve visibility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First step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– Inventory of interest with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Second step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– Identify the objectives and ambitions/budget of the company about the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   demonstration site jointly with interested partners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Step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Site visit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Step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Draw up implementation plan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901DCF-C058-43FD-88A0-6F65B852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636653"/>
            <a:ext cx="1928119" cy="69671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53E541-02AC-4414-A813-B08288B1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615B786-60EF-4108-806E-FF0A1C04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29417"/>
            <a:ext cx="2873626" cy="1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5C50D7-2090-4DA6-A1B7-1351BE9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324815"/>
            <a:ext cx="3410309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Update Meeting Project Exploration in the Middle East (UAE, Saudi Arabia and Others)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7F580-0081-4DC9-9D33-4ADFBFF2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" y="6375679"/>
            <a:ext cx="2624400" cy="3484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24/02/2022</a:t>
            </a: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11CEB-5ADA-4BCA-90B9-69D9E11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AA9CEA8-5DEB-4A23-8CCE-90798C806C68}" type="slidenum"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7EC732-C55A-411E-9F8A-3942231FCC68}"/>
              </a:ext>
            </a:extLst>
          </p:cNvPr>
          <p:cNvSpPr txBox="1"/>
          <p:nvPr/>
        </p:nvSpPr>
        <p:spPr>
          <a:xfrm>
            <a:off x="439887" y="2795715"/>
            <a:ext cx="713695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on EIC Calls for 2022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72766-A558-4BDC-938B-DD3E2949A95C}"/>
              </a:ext>
            </a:extLst>
          </p:cNvPr>
          <p:cNvSpPr txBox="1"/>
          <p:nvPr/>
        </p:nvSpPr>
        <p:spPr>
          <a:xfrm>
            <a:off x="8247635" y="6396335"/>
            <a:ext cx="348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IMIEU - 24/02/2022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95127-C4E4-4C86-B61F-C14AEFC8A2F0}"/>
              </a:ext>
            </a:extLst>
          </p:cNvPr>
          <p:cNvSpPr txBox="1"/>
          <p:nvPr/>
        </p:nvSpPr>
        <p:spPr>
          <a:xfrm>
            <a:off x="8231441" y="5566049"/>
            <a:ext cx="389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Kunal Chowdhury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05D234-03A6-43CD-87D4-1410A27B8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51" y="4240385"/>
            <a:ext cx="2370485" cy="1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9CE18A-7A21-4F17-89D3-D09389F5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5" b="17327"/>
          <a:stretch/>
        </p:blipFill>
        <p:spPr>
          <a:xfrm>
            <a:off x="812799" y="1313895"/>
            <a:ext cx="10566401" cy="40570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7287-29F8-499E-A1F6-73DD99FD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0266C-00FA-4949-8F40-64B07638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EIC Pathfinder Open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5A2284-2799-4F82-ACE2-CBCC5F542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6" t="31000" r="5671" b="24431"/>
          <a:stretch/>
        </p:blipFill>
        <p:spPr>
          <a:xfrm>
            <a:off x="4021250" y="3027285"/>
            <a:ext cx="8131125" cy="21524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1832-F516-42B6-9B8C-102C0E11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412A8-06A7-4DE6-9EC5-C1F5B56F2982}"/>
              </a:ext>
            </a:extLst>
          </p:cNvPr>
          <p:cNvSpPr txBox="1"/>
          <p:nvPr/>
        </p:nvSpPr>
        <p:spPr>
          <a:xfrm>
            <a:off x="4346678" y="2379216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Consortia Composition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806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55982-7144-4604-BE35-FA6874E9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85" y="2385367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 Received if a Proposal is Accepted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93CA97-CDE8-45C6-B7BD-3641F2351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380" r="12714" b="29978"/>
          <a:stretch/>
        </p:blipFill>
        <p:spPr>
          <a:xfrm>
            <a:off x="4038602" y="615545"/>
            <a:ext cx="8101173" cy="20174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CFEA-FD61-49D4-8FB3-EE453C05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AA9CEA8-5DEB-4A23-8CCE-90798C806C6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6FE143-67FF-4E22-A2B6-C0C7493F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02" r="4834" b="11801"/>
          <a:stretch/>
        </p:blipFill>
        <p:spPr>
          <a:xfrm>
            <a:off x="4038603" y="3096422"/>
            <a:ext cx="8159017" cy="2647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B781D-6658-4AF3-989B-D6E5DEFBD1F2}"/>
              </a:ext>
            </a:extLst>
          </p:cNvPr>
          <p:cNvSpPr txBox="1"/>
          <p:nvPr/>
        </p:nvSpPr>
        <p:spPr>
          <a:xfrm>
            <a:off x="4249468" y="2670194"/>
            <a:ext cx="4425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Additional Benefits and Opportunities -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866044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762</Words>
  <Application>Microsoft Office PowerPoint</Application>
  <PresentationFormat>Widescreen</PresentationFormat>
  <Paragraphs>137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 Pathfinder Open</vt:lpstr>
      <vt:lpstr>Support Received if a Proposal is Accepted</vt:lpstr>
      <vt:lpstr>How to Apply and Deadline</vt:lpstr>
      <vt:lpstr>Criteria for selection</vt:lpstr>
      <vt:lpstr>EIC Pathfinder Challenges</vt:lpstr>
      <vt:lpstr>Support Received if a Proposal is Accepted</vt:lpstr>
      <vt:lpstr>Criteria for selection</vt:lpstr>
      <vt:lpstr>Pathfinder Challenges for 2022</vt:lpstr>
      <vt:lpstr>Summary</vt:lpstr>
      <vt:lpstr>PowerPoint Presentation</vt:lpstr>
      <vt:lpstr>PowerPoint Presentation</vt:lpstr>
      <vt:lpstr>PowerPoint Presentation</vt:lpstr>
      <vt:lpstr>Next INES Meeting</vt:lpstr>
      <vt:lpstr>Keeping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Kunal Chowdhury</dc:creator>
  <cp:lastModifiedBy>Kunal Chowdhury</cp:lastModifiedBy>
  <cp:revision>1</cp:revision>
  <dcterms:created xsi:type="dcterms:W3CDTF">2022-02-23T17:11:02Z</dcterms:created>
  <dcterms:modified xsi:type="dcterms:W3CDTF">2022-02-24T13:12:22Z</dcterms:modified>
</cp:coreProperties>
</file>