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871" r:id="rId3"/>
    <p:sldId id="877" r:id="rId4"/>
    <p:sldId id="873" r:id="rId5"/>
    <p:sldId id="907" r:id="rId6"/>
    <p:sldId id="869" r:id="rId7"/>
    <p:sldId id="872" r:id="rId8"/>
    <p:sldId id="878" r:id="rId9"/>
    <p:sldId id="874" r:id="rId10"/>
    <p:sldId id="881" r:id="rId11"/>
    <p:sldId id="906" r:id="rId12"/>
    <p:sldId id="879" r:id="rId13"/>
    <p:sldId id="880" r:id="rId14"/>
    <p:sldId id="882" r:id="rId15"/>
    <p:sldId id="883" r:id="rId16"/>
    <p:sldId id="884" r:id="rId17"/>
    <p:sldId id="885" r:id="rId18"/>
    <p:sldId id="886" r:id="rId19"/>
    <p:sldId id="889" r:id="rId20"/>
    <p:sldId id="887" r:id="rId21"/>
    <p:sldId id="888" r:id="rId22"/>
    <p:sldId id="890" r:id="rId23"/>
    <p:sldId id="893" r:id="rId24"/>
    <p:sldId id="892" r:id="rId25"/>
    <p:sldId id="280" r:id="rId26"/>
    <p:sldId id="899" r:id="rId27"/>
    <p:sldId id="900" r:id="rId28"/>
    <p:sldId id="901" r:id="rId29"/>
    <p:sldId id="902" r:id="rId30"/>
    <p:sldId id="903" r:id="rId31"/>
    <p:sldId id="894" r:id="rId32"/>
    <p:sldId id="896" r:id="rId33"/>
    <p:sldId id="895" r:id="rId34"/>
    <p:sldId id="898" r:id="rId35"/>
    <p:sldId id="908" r:id="rId36"/>
    <p:sldId id="905" r:id="rId37"/>
    <p:sldId id="897" r:id="rId38"/>
    <p:sldId id="904" r:id="rId39"/>
    <p:sldId id="910" r:id="rId40"/>
    <p:sldId id="875" r:id="rId41"/>
    <p:sldId id="909" r:id="rId4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AFDE4-B01F-484C-BA3B-F362FA94BCF1}" type="doc">
      <dgm:prSet loTypeId="urn:microsoft.com/office/officeart/2005/8/layout/hProcess6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6B4E3E1-6728-47E0-A444-3F39F72516C6}">
      <dgm:prSet/>
      <dgm:spPr/>
      <dgm:t>
        <a:bodyPr/>
        <a:lstStyle/>
        <a:p>
          <a:r>
            <a:rPr lang="en-US"/>
            <a:t>What is your case?</a:t>
          </a:r>
        </a:p>
      </dgm:t>
    </dgm:pt>
    <dgm:pt modelId="{31A53752-5D77-43DA-9520-FB37C4699279}" type="parTrans" cxnId="{B3ED366E-64B4-4D98-B6D4-66A339EA4E44}">
      <dgm:prSet/>
      <dgm:spPr/>
      <dgm:t>
        <a:bodyPr/>
        <a:lstStyle/>
        <a:p>
          <a:endParaRPr lang="en-US"/>
        </a:p>
      </dgm:t>
    </dgm:pt>
    <dgm:pt modelId="{FCF8EC14-D1DA-4D02-802C-A79794DF89CC}" type="sibTrans" cxnId="{B3ED366E-64B4-4D98-B6D4-66A339EA4E44}">
      <dgm:prSet/>
      <dgm:spPr/>
      <dgm:t>
        <a:bodyPr/>
        <a:lstStyle/>
        <a:p>
          <a:endParaRPr lang="en-US"/>
        </a:p>
      </dgm:t>
    </dgm:pt>
    <dgm:pt modelId="{0628EE48-D072-4B5B-A17F-01C9785D13B8}">
      <dgm:prSet/>
      <dgm:spPr/>
      <dgm:t>
        <a:bodyPr/>
        <a:lstStyle/>
        <a:p>
          <a:r>
            <a:rPr lang="en-US"/>
            <a:t>The issue</a:t>
          </a:r>
        </a:p>
      </dgm:t>
    </dgm:pt>
    <dgm:pt modelId="{FBAFF53E-BE4D-480B-9BFD-8C7B7B4B1B9A}" type="parTrans" cxnId="{C54A7EC4-F130-43F1-B540-47061C57B3B2}">
      <dgm:prSet/>
      <dgm:spPr/>
      <dgm:t>
        <a:bodyPr/>
        <a:lstStyle/>
        <a:p>
          <a:endParaRPr lang="en-US"/>
        </a:p>
      </dgm:t>
    </dgm:pt>
    <dgm:pt modelId="{B3D112FC-648F-42B0-8412-D6CF8DC44932}" type="sibTrans" cxnId="{C54A7EC4-F130-43F1-B540-47061C57B3B2}">
      <dgm:prSet/>
      <dgm:spPr/>
      <dgm:t>
        <a:bodyPr/>
        <a:lstStyle/>
        <a:p>
          <a:endParaRPr lang="en-US"/>
        </a:p>
      </dgm:t>
    </dgm:pt>
    <dgm:pt modelId="{ED2BD780-6FD1-436F-A129-0B34D65B5EE5}">
      <dgm:prSet/>
      <dgm:spPr/>
      <dgm:t>
        <a:bodyPr/>
        <a:lstStyle/>
        <a:p>
          <a:r>
            <a:rPr lang="en-US"/>
            <a:t>The facts</a:t>
          </a:r>
        </a:p>
      </dgm:t>
    </dgm:pt>
    <dgm:pt modelId="{D1375F25-0181-4F18-8378-8707CC1CF25B}" type="parTrans" cxnId="{2B94ECFF-4F2B-4CE9-A6F4-F4026C0626B4}">
      <dgm:prSet/>
      <dgm:spPr/>
      <dgm:t>
        <a:bodyPr/>
        <a:lstStyle/>
        <a:p>
          <a:endParaRPr lang="en-US"/>
        </a:p>
      </dgm:t>
    </dgm:pt>
    <dgm:pt modelId="{CDA89E43-BA92-4B19-BFAD-1BD7E061FD93}" type="sibTrans" cxnId="{2B94ECFF-4F2B-4CE9-A6F4-F4026C0626B4}">
      <dgm:prSet/>
      <dgm:spPr/>
      <dgm:t>
        <a:bodyPr/>
        <a:lstStyle/>
        <a:p>
          <a:endParaRPr lang="en-US"/>
        </a:p>
      </dgm:t>
    </dgm:pt>
    <dgm:pt modelId="{48855DAF-59EA-4E95-AEC2-DBB04B4E741D}">
      <dgm:prSet/>
      <dgm:spPr/>
      <dgm:t>
        <a:bodyPr/>
        <a:lstStyle/>
        <a:p>
          <a:r>
            <a:rPr lang="en-US"/>
            <a:t>The evidence to support the facts</a:t>
          </a:r>
        </a:p>
      </dgm:t>
    </dgm:pt>
    <dgm:pt modelId="{FC78D93C-CE71-4643-863E-9A080D8FC24D}" type="parTrans" cxnId="{12737922-AE77-4E33-9255-B6E604834D4F}">
      <dgm:prSet/>
      <dgm:spPr/>
      <dgm:t>
        <a:bodyPr/>
        <a:lstStyle/>
        <a:p>
          <a:endParaRPr lang="en-US"/>
        </a:p>
      </dgm:t>
    </dgm:pt>
    <dgm:pt modelId="{81B59DCC-85A3-4A38-A16F-AC11F8F050FF}" type="sibTrans" cxnId="{12737922-AE77-4E33-9255-B6E604834D4F}">
      <dgm:prSet/>
      <dgm:spPr/>
      <dgm:t>
        <a:bodyPr/>
        <a:lstStyle/>
        <a:p>
          <a:endParaRPr lang="en-US"/>
        </a:p>
      </dgm:t>
    </dgm:pt>
    <dgm:pt modelId="{3E073649-9377-4437-BD9E-5C5BA92C1377}">
      <dgm:prSet/>
      <dgm:spPr/>
      <dgm:t>
        <a:bodyPr/>
        <a:lstStyle/>
        <a:p>
          <a:r>
            <a:rPr lang="en-US"/>
            <a:t>What is the other side’s case?</a:t>
          </a:r>
        </a:p>
      </dgm:t>
    </dgm:pt>
    <dgm:pt modelId="{D6248BA1-A5C9-41BD-B87C-C43B3CDCABEE}" type="parTrans" cxnId="{07FDB2C7-2953-4DE2-8D28-C127CCF6C69A}">
      <dgm:prSet/>
      <dgm:spPr/>
      <dgm:t>
        <a:bodyPr/>
        <a:lstStyle/>
        <a:p>
          <a:endParaRPr lang="en-US"/>
        </a:p>
      </dgm:t>
    </dgm:pt>
    <dgm:pt modelId="{E5F977FC-299F-41BD-B63E-F32490408185}" type="sibTrans" cxnId="{07FDB2C7-2953-4DE2-8D28-C127CCF6C69A}">
      <dgm:prSet/>
      <dgm:spPr/>
      <dgm:t>
        <a:bodyPr/>
        <a:lstStyle/>
        <a:p>
          <a:endParaRPr lang="en-US"/>
        </a:p>
      </dgm:t>
    </dgm:pt>
    <dgm:pt modelId="{FE1E25C7-A059-445A-87D5-DF095EB42453}">
      <dgm:prSet/>
      <dgm:spPr/>
      <dgm:t>
        <a:bodyPr/>
        <a:lstStyle/>
        <a:p>
          <a:r>
            <a:rPr lang="en-US"/>
            <a:t>Their issue</a:t>
          </a:r>
        </a:p>
      </dgm:t>
    </dgm:pt>
    <dgm:pt modelId="{E16422BB-88AA-425E-A7AB-52CA48BA299C}" type="parTrans" cxnId="{209DEFCA-DD6E-4593-A631-06AA185631E1}">
      <dgm:prSet/>
      <dgm:spPr/>
      <dgm:t>
        <a:bodyPr/>
        <a:lstStyle/>
        <a:p>
          <a:endParaRPr lang="en-US"/>
        </a:p>
      </dgm:t>
    </dgm:pt>
    <dgm:pt modelId="{2754C20E-A1BF-4C82-91D9-271521E86F12}" type="sibTrans" cxnId="{209DEFCA-DD6E-4593-A631-06AA185631E1}">
      <dgm:prSet/>
      <dgm:spPr/>
      <dgm:t>
        <a:bodyPr/>
        <a:lstStyle/>
        <a:p>
          <a:endParaRPr lang="en-US"/>
        </a:p>
      </dgm:t>
    </dgm:pt>
    <dgm:pt modelId="{902AFEBD-C6FA-4C48-98C5-EB0450158778}">
      <dgm:prSet/>
      <dgm:spPr/>
      <dgm:t>
        <a:bodyPr/>
        <a:lstStyle/>
        <a:p>
          <a:r>
            <a:rPr lang="en-US"/>
            <a:t>Their facts</a:t>
          </a:r>
        </a:p>
      </dgm:t>
    </dgm:pt>
    <dgm:pt modelId="{BF6AADC9-FF76-4A14-9823-9A64C97DED8A}" type="parTrans" cxnId="{99A68156-AD98-4B5E-9636-977B5FAF0B90}">
      <dgm:prSet/>
      <dgm:spPr/>
      <dgm:t>
        <a:bodyPr/>
        <a:lstStyle/>
        <a:p>
          <a:endParaRPr lang="en-US"/>
        </a:p>
      </dgm:t>
    </dgm:pt>
    <dgm:pt modelId="{CC915283-A98E-4E70-8FF2-9DB4B5EC46C2}" type="sibTrans" cxnId="{99A68156-AD98-4B5E-9636-977B5FAF0B90}">
      <dgm:prSet/>
      <dgm:spPr/>
      <dgm:t>
        <a:bodyPr/>
        <a:lstStyle/>
        <a:p>
          <a:endParaRPr lang="en-US"/>
        </a:p>
      </dgm:t>
    </dgm:pt>
    <dgm:pt modelId="{F83ACFDE-E5B6-4A7C-968A-F6583C73DEC7}">
      <dgm:prSet/>
      <dgm:spPr/>
      <dgm:t>
        <a:bodyPr/>
        <a:lstStyle/>
        <a:p>
          <a:r>
            <a:rPr lang="en-US"/>
            <a:t>The evidence to support their facts</a:t>
          </a:r>
        </a:p>
      </dgm:t>
    </dgm:pt>
    <dgm:pt modelId="{A4366FB2-9BD0-4A43-BE31-3CB1AE93FA38}" type="parTrans" cxnId="{BDEFDBBB-B9C8-402C-A487-1BE9028EDE02}">
      <dgm:prSet/>
      <dgm:spPr/>
      <dgm:t>
        <a:bodyPr/>
        <a:lstStyle/>
        <a:p>
          <a:endParaRPr lang="en-US"/>
        </a:p>
      </dgm:t>
    </dgm:pt>
    <dgm:pt modelId="{7C47E720-DE1C-4604-898E-73B74AB24E68}" type="sibTrans" cxnId="{BDEFDBBB-B9C8-402C-A487-1BE9028EDE02}">
      <dgm:prSet/>
      <dgm:spPr/>
      <dgm:t>
        <a:bodyPr/>
        <a:lstStyle/>
        <a:p>
          <a:endParaRPr lang="en-US"/>
        </a:p>
      </dgm:t>
    </dgm:pt>
    <dgm:pt modelId="{E95510C4-93F7-4D30-8F8A-11AAB196B749}" type="pres">
      <dgm:prSet presAssocID="{F35AFDE4-B01F-484C-BA3B-F362FA94BCF1}" presName="theList" presStyleCnt="0">
        <dgm:presLayoutVars>
          <dgm:dir/>
          <dgm:animLvl val="lvl"/>
          <dgm:resizeHandles val="exact"/>
        </dgm:presLayoutVars>
      </dgm:prSet>
      <dgm:spPr/>
    </dgm:pt>
    <dgm:pt modelId="{83C0B36A-73BA-4D1E-A09E-C7E49E1E0802}" type="pres">
      <dgm:prSet presAssocID="{56B4E3E1-6728-47E0-A444-3F39F72516C6}" presName="compNode" presStyleCnt="0"/>
      <dgm:spPr/>
    </dgm:pt>
    <dgm:pt modelId="{3ED1ED63-D248-425A-B9ED-A66C13772285}" type="pres">
      <dgm:prSet presAssocID="{56B4E3E1-6728-47E0-A444-3F39F72516C6}" presName="noGeometry" presStyleCnt="0"/>
      <dgm:spPr/>
    </dgm:pt>
    <dgm:pt modelId="{B5367F33-8BD5-4B92-A9E4-19A08B9EC70A}" type="pres">
      <dgm:prSet presAssocID="{56B4E3E1-6728-47E0-A444-3F39F72516C6}" presName="childTextVisible" presStyleLbl="bgAccFollowNode1" presStyleIdx="0" presStyleCnt="2">
        <dgm:presLayoutVars>
          <dgm:bulletEnabled val="1"/>
        </dgm:presLayoutVars>
      </dgm:prSet>
      <dgm:spPr/>
    </dgm:pt>
    <dgm:pt modelId="{D6D39BBB-369B-4432-8C99-F9E59B5337EB}" type="pres">
      <dgm:prSet presAssocID="{56B4E3E1-6728-47E0-A444-3F39F72516C6}" presName="childTextHidden" presStyleLbl="bgAccFollowNode1" presStyleIdx="0" presStyleCnt="2"/>
      <dgm:spPr/>
    </dgm:pt>
    <dgm:pt modelId="{B673B871-F759-466C-9FF7-BB569E1DF133}" type="pres">
      <dgm:prSet presAssocID="{56B4E3E1-6728-47E0-A444-3F39F72516C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D3A9D16-925B-4AE4-BF27-43DD23C74637}" type="pres">
      <dgm:prSet presAssocID="{56B4E3E1-6728-47E0-A444-3F39F72516C6}" presName="aSpace" presStyleCnt="0"/>
      <dgm:spPr/>
    </dgm:pt>
    <dgm:pt modelId="{1B575BB8-3E50-4A5F-8D24-3F218EEDAC97}" type="pres">
      <dgm:prSet presAssocID="{3E073649-9377-4437-BD9E-5C5BA92C1377}" presName="compNode" presStyleCnt="0"/>
      <dgm:spPr/>
    </dgm:pt>
    <dgm:pt modelId="{0D3FAEC6-17D7-4C1B-9C54-767C62C4E9D1}" type="pres">
      <dgm:prSet presAssocID="{3E073649-9377-4437-BD9E-5C5BA92C1377}" presName="noGeometry" presStyleCnt="0"/>
      <dgm:spPr/>
    </dgm:pt>
    <dgm:pt modelId="{94A94F48-9B54-45F2-9FCE-C1AE019AFE4F}" type="pres">
      <dgm:prSet presAssocID="{3E073649-9377-4437-BD9E-5C5BA92C1377}" presName="childTextVisible" presStyleLbl="bgAccFollowNode1" presStyleIdx="1" presStyleCnt="2">
        <dgm:presLayoutVars>
          <dgm:bulletEnabled val="1"/>
        </dgm:presLayoutVars>
      </dgm:prSet>
      <dgm:spPr/>
    </dgm:pt>
    <dgm:pt modelId="{7673B4A6-F312-4449-AB2E-645A09F21152}" type="pres">
      <dgm:prSet presAssocID="{3E073649-9377-4437-BD9E-5C5BA92C1377}" presName="childTextHidden" presStyleLbl="bgAccFollowNode1" presStyleIdx="1" presStyleCnt="2"/>
      <dgm:spPr/>
    </dgm:pt>
    <dgm:pt modelId="{983D86F9-E9F2-473C-B3B4-43304EABF7A2}" type="pres">
      <dgm:prSet presAssocID="{3E073649-9377-4437-BD9E-5C5BA92C1377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12737922-AE77-4E33-9255-B6E604834D4F}" srcId="{56B4E3E1-6728-47E0-A444-3F39F72516C6}" destId="{48855DAF-59EA-4E95-AEC2-DBB04B4E741D}" srcOrd="2" destOrd="0" parTransId="{FC78D93C-CE71-4643-863E-9A080D8FC24D}" sibTransId="{81B59DCC-85A3-4A38-A16F-AC11F8F050FF}"/>
    <dgm:cxn modelId="{7801D623-543B-47C8-9403-63FB190C362C}" type="presOf" srcId="{3E073649-9377-4437-BD9E-5C5BA92C1377}" destId="{983D86F9-E9F2-473C-B3B4-43304EABF7A2}" srcOrd="0" destOrd="0" presId="urn:microsoft.com/office/officeart/2005/8/layout/hProcess6"/>
    <dgm:cxn modelId="{0B35D136-4CC7-43C0-A0DE-9FC16594FCE6}" type="presOf" srcId="{F83ACFDE-E5B6-4A7C-968A-F6583C73DEC7}" destId="{7673B4A6-F312-4449-AB2E-645A09F21152}" srcOrd="1" destOrd="2" presId="urn:microsoft.com/office/officeart/2005/8/layout/hProcess6"/>
    <dgm:cxn modelId="{AA8F4B5F-CC13-448D-9D22-132EC1F9A177}" type="presOf" srcId="{F35AFDE4-B01F-484C-BA3B-F362FA94BCF1}" destId="{E95510C4-93F7-4D30-8F8A-11AAB196B749}" srcOrd="0" destOrd="0" presId="urn:microsoft.com/office/officeart/2005/8/layout/hProcess6"/>
    <dgm:cxn modelId="{B3ED366E-64B4-4D98-B6D4-66A339EA4E44}" srcId="{F35AFDE4-B01F-484C-BA3B-F362FA94BCF1}" destId="{56B4E3E1-6728-47E0-A444-3F39F72516C6}" srcOrd="0" destOrd="0" parTransId="{31A53752-5D77-43DA-9520-FB37C4699279}" sibTransId="{FCF8EC14-D1DA-4D02-802C-A79794DF89CC}"/>
    <dgm:cxn modelId="{99A68156-AD98-4B5E-9636-977B5FAF0B90}" srcId="{3E073649-9377-4437-BD9E-5C5BA92C1377}" destId="{902AFEBD-C6FA-4C48-98C5-EB0450158778}" srcOrd="1" destOrd="0" parTransId="{BF6AADC9-FF76-4A14-9823-9A64C97DED8A}" sibTransId="{CC915283-A98E-4E70-8FF2-9DB4B5EC46C2}"/>
    <dgm:cxn modelId="{C2271781-FBCC-4125-B926-88E77ABB07A7}" type="presOf" srcId="{ED2BD780-6FD1-436F-A129-0B34D65B5EE5}" destId="{D6D39BBB-369B-4432-8C99-F9E59B5337EB}" srcOrd="1" destOrd="1" presId="urn:microsoft.com/office/officeart/2005/8/layout/hProcess6"/>
    <dgm:cxn modelId="{17043987-52FF-4F04-A6A4-EB19FB96D175}" type="presOf" srcId="{F83ACFDE-E5B6-4A7C-968A-F6583C73DEC7}" destId="{94A94F48-9B54-45F2-9FCE-C1AE019AFE4F}" srcOrd="0" destOrd="2" presId="urn:microsoft.com/office/officeart/2005/8/layout/hProcess6"/>
    <dgm:cxn modelId="{6C57F68A-DD37-4099-BFC7-A6C23A2116D7}" type="presOf" srcId="{FE1E25C7-A059-445A-87D5-DF095EB42453}" destId="{7673B4A6-F312-4449-AB2E-645A09F21152}" srcOrd="1" destOrd="0" presId="urn:microsoft.com/office/officeart/2005/8/layout/hProcess6"/>
    <dgm:cxn modelId="{0B699D94-9FFA-4CE9-8A4E-C33C38DD87B8}" type="presOf" srcId="{902AFEBD-C6FA-4C48-98C5-EB0450158778}" destId="{7673B4A6-F312-4449-AB2E-645A09F21152}" srcOrd="1" destOrd="1" presId="urn:microsoft.com/office/officeart/2005/8/layout/hProcess6"/>
    <dgm:cxn modelId="{DC752C97-338E-487C-A11A-7F51650A943B}" type="presOf" srcId="{902AFEBD-C6FA-4C48-98C5-EB0450158778}" destId="{94A94F48-9B54-45F2-9FCE-C1AE019AFE4F}" srcOrd="0" destOrd="1" presId="urn:microsoft.com/office/officeart/2005/8/layout/hProcess6"/>
    <dgm:cxn modelId="{5E779A9A-3A5A-4968-8701-D1585A1D9F10}" type="presOf" srcId="{ED2BD780-6FD1-436F-A129-0B34D65B5EE5}" destId="{B5367F33-8BD5-4B92-A9E4-19A08B9EC70A}" srcOrd="0" destOrd="1" presId="urn:microsoft.com/office/officeart/2005/8/layout/hProcess6"/>
    <dgm:cxn modelId="{BDEFDBBB-B9C8-402C-A487-1BE9028EDE02}" srcId="{3E073649-9377-4437-BD9E-5C5BA92C1377}" destId="{F83ACFDE-E5B6-4A7C-968A-F6583C73DEC7}" srcOrd="2" destOrd="0" parTransId="{A4366FB2-9BD0-4A43-BE31-3CB1AE93FA38}" sibTransId="{7C47E720-DE1C-4604-898E-73B74AB24E68}"/>
    <dgm:cxn modelId="{C54A7EC4-F130-43F1-B540-47061C57B3B2}" srcId="{56B4E3E1-6728-47E0-A444-3F39F72516C6}" destId="{0628EE48-D072-4B5B-A17F-01C9785D13B8}" srcOrd="0" destOrd="0" parTransId="{FBAFF53E-BE4D-480B-9BFD-8C7B7B4B1B9A}" sibTransId="{B3D112FC-648F-42B0-8412-D6CF8DC44932}"/>
    <dgm:cxn modelId="{07FDB2C7-2953-4DE2-8D28-C127CCF6C69A}" srcId="{F35AFDE4-B01F-484C-BA3B-F362FA94BCF1}" destId="{3E073649-9377-4437-BD9E-5C5BA92C1377}" srcOrd="1" destOrd="0" parTransId="{D6248BA1-A5C9-41BD-B87C-C43B3CDCABEE}" sibTransId="{E5F977FC-299F-41BD-B63E-F32490408185}"/>
    <dgm:cxn modelId="{2322D5C7-26BC-4DD0-90A5-C1381E6A119A}" type="presOf" srcId="{FE1E25C7-A059-445A-87D5-DF095EB42453}" destId="{94A94F48-9B54-45F2-9FCE-C1AE019AFE4F}" srcOrd="0" destOrd="0" presId="urn:microsoft.com/office/officeart/2005/8/layout/hProcess6"/>
    <dgm:cxn modelId="{209DEFCA-DD6E-4593-A631-06AA185631E1}" srcId="{3E073649-9377-4437-BD9E-5C5BA92C1377}" destId="{FE1E25C7-A059-445A-87D5-DF095EB42453}" srcOrd="0" destOrd="0" parTransId="{E16422BB-88AA-425E-A7AB-52CA48BA299C}" sibTransId="{2754C20E-A1BF-4C82-91D9-271521E86F12}"/>
    <dgm:cxn modelId="{7466E4CC-D59B-462A-94EA-36B9351DC33B}" type="presOf" srcId="{48855DAF-59EA-4E95-AEC2-DBB04B4E741D}" destId="{D6D39BBB-369B-4432-8C99-F9E59B5337EB}" srcOrd="1" destOrd="2" presId="urn:microsoft.com/office/officeart/2005/8/layout/hProcess6"/>
    <dgm:cxn modelId="{A376A2F3-243C-4724-9422-71DF7D5B9311}" type="presOf" srcId="{48855DAF-59EA-4E95-AEC2-DBB04B4E741D}" destId="{B5367F33-8BD5-4B92-A9E4-19A08B9EC70A}" srcOrd="0" destOrd="2" presId="urn:microsoft.com/office/officeart/2005/8/layout/hProcess6"/>
    <dgm:cxn modelId="{BD8E50FA-30E8-4FD9-92A4-90E7C0B2A7A6}" type="presOf" srcId="{0628EE48-D072-4B5B-A17F-01C9785D13B8}" destId="{B5367F33-8BD5-4B92-A9E4-19A08B9EC70A}" srcOrd="0" destOrd="0" presId="urn:microsoft.com/office/officeart/2005/8/layout/hProcess6"/>
    <dgm:cxn modelId="{BE8D47FB-1FA9-41F2-951A-2CC94A1F318F}" type="presOf" srcId="{56B4E3E1-6728-47E0-A444-3F39F72516C6}" destId="{B673B871-F759-466C-9FF7-BB569E1DF133}" srcOrd="0" destOrd="0" presId="urn:microsoft.com/office/officeart/2005/8/layout/hProcess6"/>
    <dgm:cxn modelId="{3CA64FFF-8273-47B6-9D3B-3E8EBE8C4C09}" type="presOf" srcId="{0628EE48-D072-4B5B-A17F-01C9785D13B8}" destId="{D6D39BBB-369B-4432-8C99-F9E59B5337EB}" srcOrd="1" destOrd="0" presId="urn:microsoft.com/office/officeart/2005/8/layout/hProcess6"/>
    <dgm:cxn modelId="{2B94ECFF-4F2B-4CE9-A6F4-F4026C0626B4}" srcId="{56B4E3E1-6728-47E0-A444-3F39F72516C6}" destId="{ED2BD780-6FD1-436F-A129-0B34D65B5EE5}" srcOrd="1" destOrd="0" parTransId="{D1375F25-0181-4F18-8378-8707CC1CF25B}" sibTransId="{CDA89E43-BA92-4B19-BFAD-1BD7E061FD93}"/>
    <dgm:cxn modelId="{B6F526D5-D4CA-48D1-A9E7-1E3C1BD7D922}" type="presParOf" srcId="{E95510C4-93F7-4D30-8F8A-11AAB196B749}" destId="{83C0B36A-73BA-4D1E-A09E-C7E49E1E0802}" srcOrd="0" destOrd="0" presId="urn:microsoft.com/office/officeart/2005/8/layout/hProcess6"/>
    <dgm:cxn modelId="{74C01BFB-C320-4511-BA9A-611FD7037EAC}" type="presParOf" srcId="{83C0B36A-73BA-4D1E-A09E-C7E49E1E0802}" destId="{3ED1ED63-D248-425A-B9ED-A66C13772285}" srcOrd="0" destOrd="0" presId="urn:microsoft.com/office/officeart/2005/8/layout/hProcess6"/>
    <dgm:cxn modelId="{3FE162BC-7C35-41DB-96C7-FA64F40AE24C}" type="presParOf" srcId="{83C0B36A-73BA-4D1E-A09E-C7E49E1E0802}" destId="{B5367F33-8BD5-4B92-A9E4-19A08B9EC70A}" srcOrd="1" destOrd="0" presId="urn:microsoft.com/office/officeart/2005/8/layout/hProcess6"/>
    <dgm:cxn modelId="{2B88EB76-84C8-4811-8190-732515E28F8D}" type="presParOf" srcId="{83C0B36A-73BA-4D1E-A09E-C7E49E1E0802}" destId="{D6D39BBB-369B-4432-8C99-F9E59B5337EB}" srcOrd="2" destOrd="0" presId="urn:microsoft.com/office/officeart/2005/8/layout/hProcess6"/>
    <dgm:cxn modelId="{F8489D49-2D46-47D4-83BD-172A906837EA}" type="presParOf" srcId="{83C0B36A-73BA-4D1E-A09E-C7E49E1E0802}" destId="{B673B871-F759-466C-9FF7-BB569E1DF133}" srcOrd="3" destOrd="0" presId="urn:microsoft.com/office/officeart/2005/8/layout/hProcess6"/>
    <dgm:cxn modelId="{D4F4FE5A-C33E-4697-B915-56C2763B0C35}" type="presParOf" srcId="{E95510C4-93F7-4D30-8F8A-11AAB196B749}" destId="{3D3A9D16-925B-4AE4-BF27-43DD23C74637}" srcOrd="1" destOrd="0" presId="urn:microsoft.com/office/officeart/2005/8/layout/hProcess6"/>
    <dgm:cxn modelId="{FA9406B8-0270-438F-B05D-F25BF5053DFC}" type="presParOf" srcId="{E95510C4-93F7-4D30-8F8A-11AAB196B749}" destId="{1B575BB8-3E50-4A5F-8D24-3F218EEDAC97}" srcOrd="2" destOrd="0" presId="urn:microsoft.com/office/officeart/2005/8/layout/hProcess6"/>
    <dgm:cxn modelId="{44B973D7-7A72-4245-8650-82DB8ADFD3C8}" type="presParOf" srcId="{1B575BB8-3E50-4A5F-8D24-3F218EEDAC97}" destId="{0D3FAEC6-17D7-4C1B-9C54-767C62C4E9D1}" srcOrd="0" destOrd="0" presId="urn:microsoft.com/office/officeart/2005/8/layout/hProcess6"/>
    <dgm:cxn modelId="{AB60DC29-E18D-40D6-B411-705C96E69039}" type="presParOf" srcId="{1B575BB8-3E50-4A5F-8D24-3F218EEDAC97}" destId="{94A94F48-9B54-45F2-9FCE-C1AE019AFE4F}" srcOrd="1" destOrd="0" presId="urn:microsoft.com/office/officeart/2005/8/layout/hProcess6"/>
    <dgm:cxn modelId="{CBC9CB01-DC23-4F85-B121-F67DC9E5FF5E}" type="presParOf" srcId="{1B575BB8-3E50-4A5F-8D24-3F218EEDAC97}" destId="{7673B4A6-F312-4449-AB2E-645A09F21152}" srcOrd="2" destOrd="0" presId="urn:microsoft.com/office/officeart/2005/8/layout/hProcess6"/>
    <dgm:cxn modelId="{69A8AA9D-5694-409C-B4E9-238C963AFF46}" type="presParOf" srcId="{1B575BB8-3E50-4A5F-8D24-3F218EEDAC97}" destId="{983D86F9-E9F2-473C-B3B4-43304EABF7A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78AEB3-CC29-426D-8CE3-E8C8A0277A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402B839-2CD0-416A-8B33-4283B55E2492}">
      <dgm:prSet/>
      <dgm:spPr/>
      <dgm:t>
        <a:bodyPr/>
        <a:lstStyle/>
        <a:p>
          <a:r>
            <a:rPr lang="en-US" b="0" i="0"/>
            <a:t>Don’t do it</a:t>
          </a:r>
          <a:endParaRPr lang="en-US"/>
        </a:p>
      </dgm:t>
    </dgm:pt>
    <dgm:pt modelId="{DD628A5E-EB5C-4292-9E53-B52128E6F812}" type="parTrans" cxnId="{3A23855A-CAE6-4E2D-B4DA-8551CB4A906E}">
      <dgm:prSet/>
      <dgm:spPr/>
      <dgm:t>
        <a:bodyPr/>
        <a:lstStyle/>
        <a:p>
          <a:endParaRPr lang="en-US"/>
        </a:p>
      </dgm:t>
    </dgm:pt>
    <dgm:pt modelId="{25A84345-55B0-488F-95BA-D3929FA98657}" type="sibTrans" cxnId="{3A23855A-CAE6-4E2D-B4DA-8551CB4A906E}">
      <dgm:prSet/>
      <dgm:spPr/>
      <dgm:t>
        <a:bodyPr/>
        <a:lstStyle/>
        <a:p>
          <a:endParaRPr lang="en-US"/>
        </a:p>
      </dgm:t>
    </dgm:pt>
    <dgm:pt modelId="{9846821D-AA4E-412C-8510-A179FCDB805E}">
      <dgm:prSet/>
      <dgm:spPr/>
      <dgm:t>
        <a:bodyPr/>
        <a:lstStyle/>
        <a:p>
          <a:r>
            <a:rPr lang="en-US" b="0" i="0"/>
            <a:t>Don’t cross examine</a:t>
          </a:r>
          <a:endParaRPr lang="en-US"/>
        </a:p>
      </dgm:t>
    </dgm:pt>
    <dgm:pt modelId="{C78577CE-07B8-4F3D-B809-B8B942E0FF61}" type="parTrans" cxnId="{4C529BD3-FAB9-4315-B68A-B300F1136A36}">
      <dgm:prSet/>
      <dgm:spPr/>
      <dgm:t>
        <a:bodyPr/>
        <a:lstStyle/>
        <a:p>
          <a:endParaRPr lang="en-US"/>
        </a:p>
      </dgm:t>
    </dgm:pt>
    <dgm:pt modelId="{BE951B53-7B04-46A1-952C-06BE8F95E431}" type="sibTrans" cxnId="{4C529BD3-FAB9-4315-B68A-B300F1136A36}">
      <dgm:prSet/>
      <dgm:spPr/>
      <dgm:t>
        <a:bodyPr/>
        <a:lstStyle/>
        <a:p>
          <a:endParaRPr lang="en-US"/>
        </a:p>
      </dgm:t>
    </dgm:pt>
    <dgm:pt modelId="{19636AE9-1FE3-4724-98E3-E87C2C611236}">
      <dgm:prSet/>
      <dgm:spPr/>
      <dgm:t>
        <a:bodyPr/>
        <a:lstStyle/>
        <a:p>
          <a:r>
            <a:rPr lang="en-US" b="0" i="0"/>
            <a:t>Think twice before cross examining</a:t>
          </a:r>
          <a:endParaRPr lang="en-US"/>
        </a:p>
      </dgm:t>
    </dgm:pt>
    <dgm:pt modelId="{220F491B-4553-4EC9-86E6-F0362CA22DEE}" type="parTrans" cxnId="{D56D8EDF-1B71-4F53-85E7-5D8526F84CE0}">
      <dgm:prSet/>
      <dgm:spPr/>
      <dgm:t>
        <a:bodyPr/>
        <a:lstStyle/>
        <a:p>
          <a:endParaRPr lang="en-US"/>
        </a:p>
      </dgm:t>
    </dgm:pt>
    <dgm:pt modelId="{6B781B04-A192-41C4-A90F-D8C2795B5196}" type="sibTrans" cxnId="{D56D8EDF-1B71-4F53-85E7-5D8526F84CE0}">
      <dgm:prSet/>
      <dgm:spPr/>
      <dgm:t>
        <a:bodyPr/>
        <a:lstStyle/>
        <a:p>
          <a:endParaRPr lang="en-US"/>
        </a:p>
      </dgm:t>
    </dgm:pt>
    <dgm:pt modelId="{71872132-73B8-4EC4-BDD6-B0DAD9C58CE2}">
      <dgm:prSet/>
      <dgm:spPr/>
      <dgm:t>
        <a:bodyPr/>
        <a:lstStyle/>
        <a:p>
          <a:r>
            <a:rPr lang="en-US" b="0" i="0"/>
            <a:t>Then think again</a:t>
          </a:r>
          <a:endParaRPr lang="en-US"/>
        </a:p>
      </dgm:t>
    </dgm:pt>
    <dgm:pt modelId="{76E72CEF-8904-48C9-94BF-4307B824A1DC}" type="parTrans" cxnId="{DAAF1319-7489-43E3-A04C-A455A91542BD}">
      <dgm:prSet/>
      <dgm:spPr/>
      <dgm:t>
        <a:bodyPr/>
        <a:lstStyle/>
        <a:p>
          <a:endParaRPr lang="en-US"/>
        </a:p>
      </dgm:t>
    </dgm:pt>
    <dgm:pt modelId="{D6A9C7CC-0FEA-4D25-A019-C15D1563CC6C}" type="sibTrans" cxnId="{DAAF1319-7489-43E3-A04C-A455A91542BD}">
      <dgm:prSet/>
      <dgm:spPr/>
      <dgm:t>
        <a:bodyPr/>
        <a:lstStyle/>
        <a:p>
          <a:endParaRPr lang="en-US"/>
        </a:p>
      </dgm:t>
    </dgm:pt>
    <dgm:pt modelId="{38FF8CDA-0CC8-48CA-8D60-6B5E4D1B7FB6}">
      <dgm:prSet/>
      <dgm:spPr/>
      <dgm:t>
        <a:bodyPr/>
        <a:lstStyle/>
        <a:p>
          <a:r>
            <a:rPr lang="en-CA" b="0" i="0"/>
            <a:t>FOCUS:  ARE THERE ANY AREAS THAT YOU ABSOLUTELY MUST REBUT?</a:t>
          </a:r>
          <a:endParaRPr lang="en-US"/>
        </a:p>
      </dgm:t>
    </dgm:pt>
    <dgm:pt modelId="{B92F7151-DEB5-4FEE-804C-D9903B9A1BE0}" type="parTrans" cxnId="{4B7FBEFD-D7D6-4937-801B-14D04E99EF43}">
      <dgm:prSet/>
      <dgm:spPr/>
      <dgm:t>
        <a:bodyPr/>
        <a:lstStyle/>
        <a:p>
          <a:endParaRPr lang="en-US"/>
        </a:p>
      </dgm:t>
    </dgm:pt>
    <dgm:pt modelId="{D897A33D-8A1B-4B4F-8549-A331ACB24E8D}" type="sibTrans" cxnId="{4B7FBEFD-D7D6-4937-801B-14D04E99EF43}">
      <dgm:prSet/>
      <dgm:spPr/>
      <dgm:t>
        <a:bodyPr/>
        <a:lstStyle/>
        <a:p>
          <a:endParaRPr lang="en-US"/>
        </a:p>
      </dgm:t>
    </dgm:pt>
    <dgm:pt modelId="{ABB106C4-3F67-467B-B3A9-75ACDCEC1418}" type="pres">
      <dgm:prSet presAssocID="{CB78AEB3-CC29-426D-8CE3-E8C8A0277ADD}" presName="Name0" presStyleCnt="0">
        <dgm:presLayoutVars>
          <dgm:dir/>
          <dgm:animLvl val="lvl"/>
          <dgm:resizeHandles val="exact"/>
        </dgm:presLayoutVars>
      </dgm:prSet>
      <dgm:spPr/>
    </dgm:pt>
    <dgm:pt modelId="{246F9A2B-6539-485A-A1C5-FCC30BD8939D}" type="pres">
      <dgm:prSet presAssocID="{3402B839-2CD0-416A-8B33-4283B55E2492}" presName="linNode" presStyleCnt="0"/>
      <dgm:spPr/>
    </dgm:pt>
    <dgm:pt modelId="{17D53ACC-6357-407E-8752-733657756925}" type="pres">
      <dgm:prSet presAssocID="{3402B839-2CD0-416A-8B33-4283B55E249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BF736AFC-FFCC-46DD-96BC-6B2B8A7DD56E}" type="pres">
      <dgm:prSet presAssocID="{25A84345-55B0-488F-95BA-D3929FA98657}" presName="sp" presStyleCnt="0"/>
      <dgm:spPr/>
    </dgm:pt>
    <dgm:pt modelId="{53803A6A-09B3-45E0-98F8-3470A383827D}" type="pres">
      <dgm:prSet presAssocID="{9846821D-AA4E-412C-8510-A179FCDB805E}" presName="linNode" presStyleCnt="0"/>
      <dgm:spPr/>
    </dgm:pt>
    <dgm:pt modelId="{EEBC7A31-524A-4B95-A1B9-56BA7A32F927}" type="pres">
      <dgm:prSet presAssocID="{9846821D-AA4E-412C-8510-A179FCDB805E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EC709D9-E1CB-450A-B895-94ACEB611F89}" type="pres">
      <dgm:prSet presAssocID="{BE951B53-7B04-46A1-952C-06BE8F95E431}" presName="sp" presStyleCnt="0"/>
      <dgm:spPr/>
    </dgm:pt>
    <dgm:pt modelId="{BCF61E8D-2D8B-4FFF-A112-8D1A04CD09BC}" type="pres">
      <dgm:prSet presAssocID="{19636AE9-1FE3-4724-98E3-E87C2C611236}" presName="linNode" presStyleCnt="0"/>
      <dgm:spPr/>
    </dgm:pt>
    <dgm:pt modelId="{1FB0AD6C-B0E8-4CEC-A3C3-9BED5C46CB39}" type="pres">
      <dgm:prSet presAssocID="{19636AE9-1FE3-4724-98E3-E87C2C611236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3BE56EFB-124C-4F5C-9801-233B0D6F76DF}" type="pres">
      <dgm:prSet presAssocID="{6B781B04-A192-41C4-A90F-D8C2795B5196}" presName="sp" presStyleCnt="0"/>
      <dgm:spPr/>
    </dgm:pt>
    <dgm:pt modelId="{63C8E2E1-D4E4-4C7F-85BD-58DB47E8CBD6}" type="pres">
      <dgm:prSet presAssocID="{71872132-73B8-4EC4-BDD6-B0DAD9C58CE2}" presName="linNode" presStyleCnt="0"/>
      <dgm:spPr/>
    </dgm:pt>
    <dgm:pt modelId="{F5236269-3F2A-433E-AB31-22D5BA69D6BB}" type="pres">
      <dgm:prSet presAssocID="{71872132-73B8-4EC4-BDD6-B0DAD9C58CE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AB308F4-8632-4252-98F0-FB2F20A9D5BF}" type="pres">
      <dgm:prSet presAssocID="{D6A9C7CC-0FEA-4D25-A019-C15D1563CC6C}" presName="sp" presStyleCnt="0"/>
      <dgm:spPr/>
    </dgm:pt>
    <dgm:pt modelId="{18A8A05F-025F-4693-BF2C-DFF45FE34EDD}" type="pres">
      <dgm:prSet presAssocID="{38FF8CDA-0CC8-48CA-8D60-6B5E4D1B7FB6}" presName="linNode" presStyleCnt="0"/>
      <dgm:spPr/>
    </dgm:pt>
    <dgm:pt modelId="{6D1BED75-2A69-4A14-887D-1B3BC7AB01A0}" type="pres">
      <dgm:prSet presAssocID="{38FF8CDA-0CC8-48CA-8D60-6B5E4D1B7FB6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91186E0D-FE43-46ED-80A3-CBD4BBBE6906}" type="presOf" srcId="{19636AE9-1FE3-4724-98E3-E87C2C611236}" destId="{1FB0AD6C-B0E8-4CEC-A3C3-9BED5C46CB39}" srcOrd="0" destOrd="0" presId="urn:microsoft.com/office/officeart/2005/8/layout/vList5"/>
    <dgm:cxn modelId="{DAAF1319-7489-43E3-A04C-A455A91542BD}" srcId="{CB78AEB3-CC29-426D-8CE3-E8C8A0277ADD}" destId="{71872132-73B8-4EC4-BDD6-B0DAD9C58CE2}" srcOrd="3" destOrd="0" parTransId="{76E72CEF-8904-48C9-94BF-4307B824A1DC}" sibTransId="{D6A9C7CC-0FEA-4D25-A019-C15D1563CC6C}"/>
    <dgm:cxn modelId="{BC025A6D-625F-4EC8-A922-C093BD83EB26}" type="presOf" srcId="{CB78AEB3-CC29-426D-8CE3-E8C8A0277ADD}" destId="{ABB106C4-3F67-467B-B3A9-75ACDCEC1418}" srcOrd="0" destOrd="0" presId="urn:microsoft.com/office/officeart/2005/8/layout/vList5"/>
    <dgm:cxn modelId="{3A23855A-CAE6-4E2D-B4DA-8551CB4A906E}" srcId="{CB78AEB3-CC29-426D-8CE3-E8C8A0277ADD}" destId="{3402B839-2CD0-416A-8B33-4283B55E2492}" srcOrd="0" destOrd="0" parTransId="{DD628A5E-EB5C-4292-9E53-B52128E6F812}" sibTransId="{25A84345-55B0-488F-95BA-D3929FA98657}"/>
    <dgm:cxn modelId="{C54850A9-86A9-4D35-8D31-BD7E785380D7}" type="presOf" srcId="{71872132-73B8-4EC4-BDD6-B0DAD9C58CE2}" destId="{F5236269-3F2A-433E-AB31-22D5BA69D6BB}" srcOrd="0" destOrd="0" presId="urn:microsoft.com/office/officeart/2005/8/layout/vList5"/>
    <dgm:cxn modelId="{4C529BD3-FAB9-4315-B68A-B300F1136A36}" srcId="{CB78AEB3-CC29-426D-8CE3-E8C8A0277ADD}" destId="{9846821D-AA4E-412C-8510-A179FCDB805E}" srcOrd="1" destOrd="0" parTransId="{C78577CE-07B8-4F3D-B809-B8B942E0FF61}" sibTransId="{BE951B53-7B04-46A1-952C-06BE8F95E431}"/>
    <dgm:cxn modelId="{981677DB-CAEB-4F44-A1BF-65AD2254163B}" type="presOf" srcId="{3402B839-2CD0-416A-8B33-4283B55E2492}" destId="{17D53ACC-6357-407E-8752-733657756925}" srcOrd="0" destOrd="0" presId="urn:microsoft.com/office/officeart/2005/8/layout/vList5"/>
    <dgm:cxn modelId="{D56D8EDF-1B71-4F53-85E7-5D8526F84CE0}" srcId="{CB78AEB3-CC29-426D-8CE3-E8C8A0277ADD}" destId="{19636AE9-1FE3-4724-98E3-E87C2C611236}" srcOrd="2" destOrd="0" parTransId="{220F491B-4553-4EC9-86E6-F0362CA22DEE}" sibTransId="{6B781B04-A192-41C4-A90F-D8C2795B5196}"/>
    <dgm:cxn modelId="{4B7FBEFD-D7D6-4937-801B-14D04E99EF43}" srcId="{CB78AEB3-CC29-426D-8CE3-E8C8A0277ADD}" destId="{38FF8CDA-0CC8-48CA-8D60-6B5E4D1B7FB6}" srcOrd="4" destOrd="0" parTransId="{B92F7151-DEB5-4FEE-804C-D9903B9A1BE0}" sibTransId="{D897A33D-8A1B-4B4F-8549-A331ACB24E8D}"/>
    <dgm:cxn modelId="{044801FE-CE18-408D-98C4-2C25339AC0A1}" type="presOf" srcId="{38FF8CDA-0CC8-48CA-8D60-6B5E4D1B7FB6}" destId="{6D1BED75-2A69-4A14-887D-1B3BC7AB01A0}" srcOrd="0" destOrd="0" presId="urn:microsoft.com/office/officeart/2005/8/layout/vList5"/>
    <dgm:cxn modelId="{A87F4EFF-88B7-4149-AF9A-D130F2D69BE1}" type="presOf" srcId="{9846821D-AA4E-412C-8510-A179FCDB805E}" destId="{EEBC7A31-524A-4B95-A1B9-56BA7A32F927}" srcOrd="0" destOrd="0" presId="urn:microsoft.com/office/officeart/2005/8/layout/vList5"/>
    <dgm:cxn modelId="{B8C37833-0BA6-45DA-ABA4-915943C8A9E8}" type="presParOf" srcId="{ABB106C4-3F67-467B-B3A9-75ACDCEC1418}" destId="{246F9A2B-6539-485A-A1C5-FCC30BD8939D}" srcOrd="0" destOrd="0" presId="urn:microsoft.com/office/officeart/2005/8/layout/vList5"/>
    <dgm:cxn modelId="{F23A810B-5649-4700-BFB1-2B2C47E72A6B}" type="presParOf" srcId="{246F9A2B-6539-485A-A1C5-FCC30BD8939D}" destId="{17D53ACC-6357-407E-8752-733657756925}" srcOrd="0" destOrd="0" presId="urn:microsoft.com/office/officeart/2005/8/layout/vList5"/>
    <dgm:cxn modelId="{AA825035-6C52-4C6F-9AAD-CA18051012B5}" type="presParOf" srcId="{ABB106C4-3F67-467B-B3A9-75ACDCEC1418}" destId="{BF736AFC-FFCC-46DD-96BC-6B2B8A7DD56E}" srcOrd="1" destOrd="0" presId="urn:microsoft.com/office/officeart/2005/8/layout/vList5"/>
    <dgm:cxn modelId="{61973B9D-DED3-45D8-9CA5-DCE6291A4C85}" type="presParOf" srcId="{ABB106C4-3F67-467B-B3A9-75ACDCEC1418}" destId="{53803A6A-09B3-45E0-98F8-3470A383827D}" srcOrd="2" destOrd="0" presId="urn:microsoft.com/office/officeart/2005/8/layout/vList5"/>
    <dgm:cxn modelId="{E4833711-622F-4AE8-80EC-6A24B0E1365F}" type="presParOf" srcId="{53803A6A-09B3-45E0-98F8-3470A383827D}" destId="{EEBC7A31-524A-4B95-A1B9-56BA7A32F927}" srcOrd="0" destOrd="0" presId="urn:microsoft.com/office/officeart/2005/8/layout/vList5"/>
    <dgm:cxn modelId="{AA8691DC-F8B2-49A5-A219-412EADB271D7}" type="presParOf" srcId="{ABB106C4-3F67-467B-B3A9-75ACDCEC1418}" destId="{FEC709D9-E1CB-450A-B895-94ACEB611F89}" srcOrd="3" destOrd="0" presId="urn:microsoft.com/office/officeart/2005/8/layout/vList5"/>
    <dgm:cxn modelId="{860A3506-AFA3-41F8-AD22-A8E6CF94F0C8}" type="presParOf" srcId="{ABB106C4-3F67-467B-B3A9-75ACDCEC1418}" destId="{BCF61E8D-2D8B-4FFF-A112-8D1A04CD09BC}" srcOrd="4" destOrd="0" presId="urn:microsoft.com/office/officeart/2005/8/layout/vList5"/>
    <dgm:cxn modelId="{19C058FD-BB84-4B12-9799-7C1AEE6A2FF3}" type="presParOf" srcId="{BCF61E8D-2D8B-4FFF-A112-8D1A04CD09BC}" destId="{1FB0AD6C-B0E8-4CEC-A3C3-9BED5C46CB39}" srcOrd="0" destOrd="0" presId="urn:microsoft.com/office/officeart/2005/8/layout/vList5"/>
    <dgm:cxn modelId="{56259781-F283-40C5-9744-0C468455F7D9}" type="presParOf" srcId="{ABB106C4-3F67-467B-B3A9-75ACDCEC1418}" destId="{3BE56EFB-124C-4F5C-9801-233B0D6F76DF}" srcOrd="5" destOrd="0" presId="urn:microsoft.com/office/officeart/2005/8/layout/vList5"/>
    <dgm:cxn modelId="{10673D54-4260-4672-8900-9840A82E2F20}" type="presParOf" srcId="{ABB106C4-3F67-467B-B3A9-75ACDCEC1418}" destId="{63C8E2E1-D4E4-4C7F-85BD-58DB47E8CBD6}" srcOrd="6" destOrd="0" presId="urn:microsoft.com/office/officeart/2005/8/layout/vList5"/>
    <dgm:cxn modelId="{A8273CBD-E32D-47B1-B740-E08936A41758}" type="presParOf" srcId="{63C8E2E1-D4E4-4C7F-85BD-58DB47E8CBD6}" destId="{F5236269-3F2A-433E-AB31-22D5BA69D6BB}" srcOrd="0" destOrd="0" presId="urn:microsoft.com/office/officeart/2005/8/layout/vList5"/>
    <dgm:cxn modelId="{DED80594-9127-4ACC-88EE-4D6F73855D47}" type="presParOf" srcId="{ABB106C4-3F67-467B-B3A9-75ACDCEC1418}" destId="{FAB308F4-8632-4252-98F0-FB2F20A9D5BF}" srcOrd="7" destOrd="0" presId="urn:microsoft.com/office/officeart/2005/8/layout/vList5"/>
    <dgm:cxn modelId="{345EC2C2-F5BD-4AF7-AA45-0ACA946AF24D}" type="presParOf" srcId="{ABB106C4-3F67-467B-B3A9-75ACDCEC1418}" destId="{18A8A05F-025F-4693-BF2C-DFF45FE34EDD}" srcOrd="8" destOrd="0" presId="urn:microsoft.com/office/officeart/2005/8/layout/vList5"/>
    <dgm:cxn modelId="{04986E30-9B01-4F32-8C65-36F857E51B01}" type="presParOf" srcId="{18A8A05F-025F-4693-BF2C-DFF45FE34EDD}" destId="{6D1BED75-2A69-4A14-887D-1B3BC7AB01A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A8C5CC-598C-4B7A-9D91-14D6482E563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E97A7D0-699B-49F7-81BC-306A7A1648CC}">
      <dgm:prSet/>
      <dgm:spPr/>
      <dgm:t>
        <a:bodyPr/>
        <a:lstStyle/>
        <a:p>
          <a:r>
            <a:rPr lang="en-US" b="0" i="0"/>
            <a:t>You should be telling your story through your witnesses</a:t>
          </a:r>
          <a:endParaRPr lang="en-US"/>
        </a:p>
      </dgm:t>
    </dgm:pt>
    <dgm:pt modelId="{267D7064-BE7F-4202-99BE-D3D6071F64AA}" type="parTrans" cxnId="{CC94C490-7B65-4813-99C6-8E8FADFBFBF4}">
      <dgm:prSet/>
      <dgm:spPr/>
      <dgm:t>
        <a:bodyPr/>
        <a:lstStyle/>
        <a:p>
          <a:endParaRPr lang="en-US"/>
        </a:p>
      </dgm:t>
    </dgm:pt>
    <dgm:pt modelId="{BD09FACD-15E2-42AF-9977-C03EBE056037}" type="sibTrans" cxnId="{CC94C490-7B65-4813-99C6-8E8FADFBFBF4}">
      <dgm:prSet/>
      <dgm:spPr/>
      <dgm:t>
        <a:bodyPr/>
        <a:lstStyle/>
        <a:p>
          <a:endParaRPr lang="en-US"/>
        </a:p>
      </dgm:t>
    </dgm:pt>
    <dgm:pt modelId="{C2D66D42-959B-4A2E-882E-4CDD334F1D42}">
      <dgm:prSet/>
      <dgm:spPr/>
      <dgm:t>
        <a:bodyPr/>
        <a:lstStyle/>
        <a:p>
          <a:r>
            <a:rPr lang="en-US" b="0" i="0"/>
            <a:t>And not relying on the other side’s witnesses</a:t>
          </a:r>
          <a:endParaRPr lang="en-US"/>
        </a:p>
      </dgm:t>
    </dgm:pt>
    <dgm:pt modelId="{80E00D4F-E59D-4A23-A54E-804F9A634F86}" type="parTrans" cxnId="{7DC56E3A-797B-447B-8892-F1FC5D301FA6}">
      <dgm:prSet/>
      <dgm:spPr/>
      <dgm:t>
        <a:bodyPr/>
        <a:lstStyle/>
        <a:p>
          <a:endParaRPr lang="en-US"/>
        </a:p>
      </dgm:t>
    </dgm:pt>
    <dgm:pt modelId="{C5DC1359-E0B7-43ED-B5F5-65F26D752734}" type="sibTrans" cxnId="{7DC56E3A-797B-447B-8892-F1FC5D301FA6}">
      <dgm:prSet/>
      <dgm:spPr/>
      <dgm:t>
        <a:bodyPr/>
        <a:lstStyle/>
        <a:p>
          <a:endParaRPr lang="en-US"/>
        </a:p>
      </dgm:t>
    </dgm:pt>
    <dgm:pt modelId="{2C23ADD7-6B72-43AF-9094-A668B95896A2}" type="pres">
      <dgm:prSet presAssocID="{F3A8C5CC-598C-4B7A-9D91-14D6482E56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3B3F1B-D629-44E5-846F-ED13C227A513}" type="pres">
      <dgm:prSet presAssocID="{EE97A7D0-699B-49F7-81BC-306A7A1648CC}" presName="hierRoot1" presStyleCnt="0"/>
      <dgm:spPr/>
    </dgm:pt>
    <dgm:pt modelId="{98EF734C-B6FA-4508-A173-EA386FEED15E}" type="pres">
      <dgm:prSet presAssocID="{EE97A7D0-699B-49F7-81BC-306A7A1648CC}" presName="composite" presStyleCnt="0"/>
      <dgm:spPr/>
    </dgm:pt>
    <dgm:pt modelId="{6BFE8608-D7B7-4401-B592-CE4C336CCFDF}" type="pres">
      <dgm:prSet presAssocID="{EE97A7D0-699B-49F7-81BC-306A7A1648CC}" presName="background" presStyleLbl="node0" presStyleIdx="0" presStyleCnt="2"/>
      <dgm:spPr/>
    </dgm:pt>
    <dgm:pt modelId="{90BCE0BD-7D55-42F8-B3A6-E1001DEE1C5C}" type="pres">
      <dgm:prSet presAssocID="{EE97A7D0-699B-49F7-81BC-306A7A1648CC}" presName="text" presStyleLbl="fgAcc0" presStyleIdx="0" presStyleCnt="2">
        <dgm:presLayoutVars>
          <dgm:chPref val="3"/>
        </dgm:presLayoutVars>
      </dgm:prSet>
      <dgm:spPr/>
    </dgm:pt>
    <dgm:pt modelId="{1DEA7949-0FBC-4A7B-9148-753FDF77EDE3}" type="pres">
      <dgm:prSet presAssocID="{EE97A7D0-699B-49F7-81BC-306A7A1648CC}" presName="hierChild2" presStyleCnt="0"/>
      <dgm:spPr/>
    </dgm:pt>
    <dgm:pt modelId="{8A045624-B474-4D1B-8C0D-4E2988C22285}" type="pres">
      <dgm:prSet presAssocID="{C2D66D42-959B-4A2E-882E-4CDD334F1D42}" presName="hierRoot1" presStyleCnt="0"/>
      <dgm:spPr/>
    </dgm:pt>
    <dgm:pt modelId="{34630164-82B5-4098-9E04-7361C7EFA95C}" type="pres">
      <dgm:prSet presAssocID="{C2D66D42-959B-4A2E-882E-4CDD334F1D42}" presName="composite" presStyleCnt="0"/>
      <dgm:spPr/>
    </dgm:pt>
    <dgm:pt modelId="{CDECC33E-6462-4D11-B355-DC763CC66384}" type="pres">
      <dgm:prSet presAssocID="{C2D66D42-959B-4A2E-882E-4CDD334F1D42}" presName="background" presStyleLbl="node0" presStyleIdx="1" presStyleCnt="2"/>
      <dgm:spPr/>
    </dgm:pt>
    <dgm:pt modelId="{8BA10EBC-B7EB-4114-9D96-56FED57C205F}" type="pres">
      <dgm:prSet presAssocID="{C2D66D42-959B-4A2E-882E-4CDD334F1D42}" presName="text" presStyleLbl="fgAcc0" presStyleIdx="1" presStyleCnt="2">
        <dgm:presLayoutVars>
          <dgm:chPref val="3"/>
        </dgm:presLayoutVars>
      </dgm:prSet>
      <dgm:spPr/>
    </dgm:pt>
    <dgm:pt modelId="{68D5F7F1-C112-47C1-B4CC-DA546461C978}" type="pres">
      <dgm:prSet presAssocID="{C2D66D42-959B-4A2E-882E-4CDD334F1D42}" presName="hierChild2" presStyleCnt="0"/>
      <dgm:spPr/>
    </dgm:pt>
  </dgm:ptLst>
  <dgm:cxnLst>
    <dgm:cxn modelId="{BC71611F-A47E-4C7A-9C22-94FCAAB8272E}" type="presOf" srcId="{C2D66D42-959B-4A2E-882E-4CDD334F1D42}" destId="{8BA10EBC-B7EB-4114-9D96-56FED57C205F}" srcOrd="0" destOrd="0" presId="urn:microsoft.com/office/officeart/2005/8/layout/hierarchy1"/>
    <dgm:cxn modelId="{7DC56E3A-797B-447B-8892-F1FC5D301FA6}" srcId="{F3A8C5CC-598C-4B7A-9D91-14D6482E563E}" destId="{C2D66D42-959B-4A2E-882E-4CDD334F1D42}" srcOrd="1" destOrd="0" parTransId="{80E00D4F-E59D-4A23-A54E-804F9A634F86}" sibTransId="{C5DC1359-E0B7-43ED-B5F5-65F26D752734}"/>
    <dgm:cxn modelId="{4D412454-F305-49F2-A012-366047975BDC}" type="presOf" srcId="{EE97A7D0-699B-49F7-81BC-306A7A1648CC}" destId="{90BCE0BD-7D55-42F8-B3A6-E1001DEE1C5C}" srcOrd="0" destOrd="0" presId="urn:microsoft.com/office/officeart/2005/8/layout/hierarchy1"/>
    <dgm:cxn modelId="{E3FAFE8A-5A0C-453E-9BD8-BDECE9097D41}" type="presOf" srcId="{F3A8C5CC-598C-4B7A-9D91-14D6482E563E}" destId="{2C23ADD7-6B72-43AF-9094-A668B95896A2}" srcOrd="0" destOrd="0" presId="urn:microsoft.com/office/officeart/2005/8/layout/hierarchy1"/>
    <dgm:cxn modelId="{CC94C490-7B65-4813-99C6-8E8FADFBFBF4}" srcId="{F3A8C5CC-598C-4B7A-9D91-14D6482E563E}" destId="{EE97A7D0-699B-49F7-81BC-306A7A1648CC}" srcOrd="0" destOrd="0" parTransId="{267D7064-BE7F-4202-99BE-D3D6071F64AA}" sibTransId="{BD09FACD-15E2-42AF-9977-C03EBE056037}"/>
    <dgm:cxn modelId="{7724BB0A-B906-4BE2-8418-CF10AEF4C91F}" type="presParOf" srcId="{2C23ADD7-6B72-43AF-9094-A668B95896A2}" destId="{093B3F1B-D629-44E5-846F-ED13C227A513}" srcOrd="0" destOrd="0" presId="urn:microsoft.com/office/officeart/2005/8/layout/hierarchy1"/>
    <dgm:cxn modelId="{2F58B491-4B56-425F-98D4-B47ED6B81760}" type="presParOf" srcId="{093B3F1B-D629-44E5-846F-ED13C227A513}" destId="{98EF734C-B6FA-4508-A173-EA386FEED15E}" srcOrd="0" destOrd="0" presId="urn:microsoft.com/office/officeart/2005/8/layout/hierarchy1"/>
    <dgm:cxn modelId="{C3E77A68-1A26-4115-BB58-015E8D670B4B}" type="presParOf" srcId="{98EF734C-B6FA-4508-A173-EA386FEED15E}" destId="{6BFE8608-D7B7-4401-B592-CE4C336CCFDF}" srcOrd="0" destOrd="0" presId="urn:microsoft.com/office/officeart/2005/8/layout/hierarchy1"/>
    <dgm:cxn modelId="{B185A02C-F435-4244-9026-7C9A99C7EC61}" type="presParOf" srcId="{98EF734C-B6FA-4508-A173-EA386FEED15E}" destId="{90BCE0BD-7D55-42F8-B3A6-E1001DEE1C5C}" srcOrd="1" destOrd="0" presId="urn:microsoft.com/office/officeart/2005/8/layout/hierarchy1"/>
    <dgm:cxn modelId="{1E76306A-B84A-4254-B33B-500CCF8C33DD}" type="presParOf" srcId="{093B3F1B-D629-44E5-846F-ED13C227A513}" destId="{1DEA7949-0FBC-4A7B-9148-753FDF77EDE3}" srcOrd="1" destOrd="0" presId="urn:microsoft.com/office/officeart/2005/8/layout/hierarchy1"/>
    <dgm:cxn modelId="{3F4D8E3C-8E78-4EC6-BFB0-D1ADB8245D33}" type="presParOf" srcId="{2C23ADD7-6B72-43AF-9094-A668B95896A2}" destId="{8A045624-B474-4D1B-8C0D-4E2988C22285}" srcOrd="1" destOrd="0" presId="urn:microsoft.com/office/officeart/2005/8/layout/hierarchy1"/>
    <dgm:cxn modelId="{FFA92C63-71C9-4565-900B-C7249DF6285A}" type="presParOf" srcId="{8A045624-B474-4D1B-8C0D-4E2988C22285}" destId="{34630164-82B5-4098-9E04-7361C7EFA95C}" srcOrd="0" destOrd="0" presId="urn:microsoft.com/office/officeart/2005/8/layout/hierarchy1"/>
    <dgm:cxn modelId="{691CF60E-4BCA-4637-A20D-0627AD319ADF}" type="presParOf" srcId="{34630164-82B5-4098-9E04-7361C7EFA95C}" destId="{CDECC33E-6462-4D11-B355-DC763CC66384}" srcOrd="0" destOrd="0" presId="urn:microsoft.com/office/officeart/2005/8/layout/hierarchy1"/>
    <dgm:cxn modelId="{F03214E2-F134-4E4B-BC7F-50BE0FD5FD87}" type="presParOf" srcId="{34630164-82B5-4098-9E04-7361C7EFA95C}" destId="{8BA10EBC-B7EB-4114-9D96-56FED57C205F}" srcOrd="1" destOrd="0" presId="urn:microsoft.com/office/officeart/2005/8/layout/hierarchy1"/>
    <dgm:cxn modelId="{E7872799-D9E2-4E94-A92C-FBEBB1BD9D2B}" type="presParOf" srcId="{8A045624-B474-4D1B-8C0D-4E2988C22285}" destId="{68D5F7F1-C112-47C1-B4CC-DA546461C9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3397A9-916B-4F16-8AE7-4F21AF0B6B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88F4F5-8F76-4762-8736-89B650D58ADD}">
      <dgm:prSet/>
      <dgm:spPr/>
      <dgm:t>
        <a:bodyPr/>
        <a:lstStyle/>
        <a:p>
          <a:r>
            <a:rPr lang="en-US" b="0" i="0"/>
            <a:t>Hearsay</a:t>
          </a:r>
          <a:endParaRPr lang="en-US"/>
        </a:p>
      </dgm:t>
    </dgm:pt>
    <dgm:pt modelId="{B58CA48A-4932-48C9-9748-FEEB88290134}" type="parTrans" cxnId="{9FE79385-1791-4473-8988-DEC3F772998C}">
      <dgm:prSet/>
      <dgm:spPr/>
      <dgm:t>
        <a:bodyPr/>
        <a:lstStyle/>
        <a:p>
          <a:endParaRPr lang="en-US"/>
        </a:p>
      </dgm:t>
    </dgm:pt>
    <dgm:pt modelId="{699E8E0C-3B19-4C71-825E-A8FD6DA89596}" type="sibTrans" cxnId="{9FE79385-1791-4473-8988-DEC3F772998C}">
      <dgm:prSet/>
      <dgm:spPr/>
      <dgm:t>
        <a:bodyPr/>
        <a:lstStyle/>
        <a:p>
          <a:endParaRPr lang="en-US"/>
        </a:p>
      </dgm:t>
    </dgm:pt>
    <dgm:pt modelId="{314A0783-ED91-476E-BFA2-E155C91073EC}">
      <dgm:prSet/>
      <dgm:spPr/>
      <dgm:t>
        <a:bodyPr/>
        <a:lstStyle/>
        <a:p>
          <a:r>
            <a:rPr lang="en-US" b="0" i="0"/>
            <a:t>Something, said or written outside the hearing, that is being offered as true. “My mechanic told me the brakes on my car were defective.”</a:t>
          </a:r>
          <a:endParaRPr lang="en-US"/>
        </a:p>
      </dgm:t>
    </dgm:pt>
    <dgm:pt modelId="{6FA214DB-FCB4-4F6B-98E9-AF4D090613CF}" type="parTrans" cxnId="{E5330B31-2875-48F2-B02D-7B6056B76859}">
      <dgm:prSet/>
      <dgm:spPr/>
      <dgm:t>
        <a:bodyPr/>
        <a:lstStyle/>
        <a:p>
          <a:endParaRPr lang="en-US"/>
        </a:p>
      </dgm:t>
    </dgm:pt>
    <dgm:pt modelId="{EB2211C5-96B8-4A6A-910D-C6560A8E6129}" type="sibTrans" cxnId="{E5330B31-2875-48F2-B02D-7B6056B76859}">
      <dgm:prSet/>
      <dgm:spPr/>
      <dgm:t>
        <a:bodyPr/>
        <a:lstStyle/>
        <a:p>
          <a:endParaRPr lang="en-US"/>
        </a:p>
      </dgm:t>
    </dgm:pt>
    <dgm:pt modelId="{210E4EA5-3FAE-43B1-84C1-A953F3583331}">
      <dgm:prSet/>
      <dgm:spPr/>
      <dgm:t>
        <a:bodyPr/>
        <a:lstStyle/>
        <a:p>
          <a:r>
            <a:rPr lang="en-US" b="0" i="0"/>
            <a:t>An affidavit offered in lieu of testimony is inherently hearsay.</a:t>
          </a:r>
          <a:endParaRPr lang="en-US"/>
        </a:p>
      </dgm:t>
    </dgm:pt>
    <dgm:pt modelId="{69343C89-3AC2-42B2-BDBA-28D2B073771E}" type="parTrans" cxnId="{28DFBEC4-BD7A-4894-B865-F6223E799BD8}">
      <dgm:prSet/>
      <dgm:spPr/>
      <dgm:t>
        <a:bodyPr/>
        <a:lstStyle/>
        <a:p>
          <a:endParaRPr lang="en-US"/>
        </a:p>
      </dgm:t>
    </dgm:pt>
    <dgm:pt modelId="{8DD24006-A717-4A7F-9620-2A931D02A193}" type="sibTrans" cxnId="{28DFBEC4-BD7A-4894-B865-F6223E799BD8}">
      <dgm:prSet/>
      <dgm:spPr/>
      <dgm:t>
        <a:bodyPr/>
        <a:lstStyle/>
        <a:p>
          <a:endParaRPr lang="en-US"/>
        </a:p>
      </dgm:t>
    </dgm:pt>
    <dgm:pt modelId="{5B1CCCD1-147C-4717-BA4C-CBC4820A06E2}">
      <dgm:prSet/>
      <dgm:spPr/>
      <dgm:t>
        <a:bodyPr/>
        <a:lstStyle/>
        <a:p>
          <a:r>
            <a:rPr lang="en-US" b="0" i="0"/>
            <a:t>Document speaks for itself (when having witness read a document into evidence).</a:t>
          </a:r>
          <a:endParaRPr lang="en-US"/>
        </a:p>
      </dgm:t>
    </dgm:pt>
    <dgm:pt modelId="{7FACDD65-5AA3-45AE-BA75-8D4E43CBFB4F}" type="parTrans" cxnId="{5005BB0E-66B5-4C5B-903B-1CEE562529B4}">
      <dgm:prSet/>
      <dgm:spPr/>
      <dgm:t>
        <a:bodyPr/>
        <a:lstStyle/>
        <a:p>
          <a:endParaRPr lang="en-US"/>
        </a:p>
      </dgm:t>
    </dgm:pt>
    <dgm:pt modelId="{03869B03-E0A9-4C61-8B54-86E4E82FA432}" type="sibTrans" cxnId="{5005BB0E-66B5-4C5B-903B-1CEE562529B4}">
      <dgm:prSet/>
      <dgm:spPr/>
      <dgm:t>
        <a:bodyPr/>
        <a:lstStyle/>
        <a:p>
          <a:endParaRPr lang="en-US"/>
        </a:p>
      </dgm:t>
    </dgm:pt>
    <dgm:pt modelId="{A13ED904-1692-4B4A-BA27-3AAEE92A1B5A}">
      <dgm:prSet/>
      <dgm:spPr/>
      <dgm:t>
        <a:bodyPr/>
        <a:lstStyle/>
        <a:p>
          <a:r>
            <a:rPr lang="en-US"/>
            <a:t>Not the best evidence</a:t>
          </a:r>
        </a:p>
      </dgm:t>
    </dgm:pt>
    <dgm:pt modelId="{368E2C2F-1FCA-4E5A-93A2-056F1087B161}" type="parTrans" cxnId="{0B75143A-229E-4C1F-8060-D09DAD2ECD0C}">
      <dgm:prSet/>
      <dgm:spPr/>
      <dgm:t>
        <a:bodyPr/>
        <a:lstStyle/>
        <a:p>
          <a:endParaRPr lang="en-US"/>
        </a:p>
      </dgm:t>
    </dgm:pt>
    <dgm:pt modelId="{9B9502BB-F12F-4338-8E56-EDAB5328041F}" type="sibTrans" cxnId="{0B75143A-229E-4C1F-8060-D09DAD2ECD0C}">
      <dgm:prSet/>
      <dgm:spPr/>
      <dgm:t>
        <a:bodyPr/>
        <a:lstStyle/>
        <a:p>
          <a:endParaRPr lang="en-US"/>
        </a:p>
      </dgm:t>
    </dgm:pt>
    <dgm:pt modelId="{57C60568-BC6A-47CD-A3E9-EC307DFAA332}" type="pres">
      <dgm:prSet presAssocID="{113397A9-916B-4F16-8AE7-4F21AF0B6BBF}" presName="linear" presStyleCnt="0">
        <dgm:presLayoutVars>
          <dgm:animLvl val="lvl"/>
          <dgm:resizeHandles val="exact"/>
        </dgm:presLayoutVars>
      </dgm:prSet>
      <dgm:spPr/>
    </dgm:pt>
    <dgm:pt modelId="{EFC47FE9-5DEF-4912-BBC3-A1246F8ABE9B}" type="pres">
      <dgm:prSet presAssocID="{3788F4F5-8F76-4762-8736-89B650D58AD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19C50BA-7E9C-4A20-9C2A-4896E531723C}" type="pres">
      <dgm:prSet presAssocID="{3788F4F5-8F76-4762-8736-89B650D58ADD}" presName="childText" presStyleLbl="revTx" presStyleIdx="0" presStyleCnt="1">
        <dgm:presLayoutVars>
          <dgm:bulletEnabled val="1"/>
        </dgm:presLayoutVars>
      </dgm:prSet>
      <dgm:spPr/>
    </dgm:pt>
    <dgm:pt modelId="{93A5839F-118C-4181-8D00-2791D7991980}" type="pres">
      <dgm:prSet presAssocID="{5B1CCCD1-147C-4717-BA4C-CBC4820A06E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767964-50BE-48D5-B657-50F964AD219D}" type="pres">
      <dgm:prSet presAssocID="{03869B03-E0A9-4C61-8B54-86E4E82FA432}" presName="spacer" presStyleCnt="0"/>
      <dgm:spPr/>
    </dgm:pt>
    <dgm:pt modelId="{E051D31B-A411-4979-A2FD-55609610D973}" type="pres">
      <dgm:prSet presAssocID="{A13ED904-1692-4B4A-BA27-3AAEE92A1B5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005BB0E-66B5-4C5B-903B-1CEE562529B4}" srcId="{113397A9-916B-4F16-8AE7-4F21AF0B6BBF}" destId="{5B1CCCD1-147C-4717-BA4C-CBC4820A06E2}" srcOrd="1" destOrd="0" parTransId="{7FACDD65-5AA3-45AE-BA75-8D4E43CBFB4F}" sibTransId="{03869B03-E0A9-4C61-8B54-86E4E82FA432}"/>
    <dgm:cxn modelId="{56666315-BA6F-4F3C-B21C-5087A4F1144F}" type="presOf" srcId="{A13ED904-1692-4B4A-BA27-3AAEE92A1B5A}" destId="{E051D31B-A411-4979-A2FD-55609610D973}" srcOrd="0" destOrd="0" presId="urn:microsoft.com/office/officeart/2005/8/layout/vList2"/>
    <dgm:cxn modelId="{E5330B31-2875-48F2-B02D-7B6056B76859}" srcId="{3788F4F5-8F76-4762-8736-89B650D58ADD}" destId="{314A0783-ED91-476E-BFA2-E155C91073EC}" srcOrd="0" destOrd="0" parTransId="{6FA214DB-FCB4-4F6B-98E9-AF4D090613CF}" sibTransId="{EB2211C5-96B8-4A6A-910D-C6560A8E6129}"/>
    <dgm:cxn modelId="{0B75143A-229E-4C1F-8060-D09DAD2ECD0C}" srcId="{113397A9-916B-4F16-8AE7-4F21AF0B6BBF}" destId="{A13ED904-1692-4B4A-BA27-3AAEE92A1B5A}" srcOrd="2" destOrd="0" parTransId="{368E2C2F-1FCA-4E5A-93A2-056F1087B161}" sibTransId="{9B9502BB-F12F-4338-8E56-EDAB5328041F}"/>
    <dgm:cxn modelId="{67D3A149-389A-4266-BBD8-1F23E2FB8729}" type="presOf" srcId="{113397A9-916B-4F16-8AE7-4F21AF0B6BBF}" destId="{57C60568-BC6A-47CD-A3E9-EC307DFAA332}" srcOrd="0" destOrd="0" presId="urn:microsoft.com/office/officeart/2005/8/layout/vList2"/>
    <dgm:cxn modelId="{9FE79385-1791-4473-8988-DEC3F772998C}" srcId="{113397A9-916B-4F16-8AE7-4F21AF0B6BBF}" destId="{3788F4F5-8F76-4762-8736-89B650D58ADD}" srcOrd="0" destOrd="0" parTransId="{B58CA48A-4932-48C9-9748-FEEB88290134}" sibTransId="{699E8E0C-3B19-4C71-825E-A8FD6DA89596}"/>
    <dgm:cxn modelId="{F1FC0B9E-5385-430E-ADD7-73CE93CEC5E3}" type="presOf" srcId="{5B1CCCD1-147C-4717-BA4C-CBC4820A06E2}" destId="{93A5839F-118C-4181-8D00-2791D7991980}" srcOrd="0" destOrd="0" presId="urn:microsoft.com/office/officeart/2005/8/layout/vList2"/>
    <dgm:cxn modelId="{28DFBEC4-BD7A-4894-B865-F6223E799BD8}" srcId="{3788F4F5-8F76-4762-8736-89B650D58ADD}" destId="{210E4EA5-3FAE-43B1-84C1-A953F3583331}" srcOrd="1" destOrd="0" parTransId="{69343C89-3AC2-42B2-BDBA-28D2B073771E}" sibTransId="{8DD24006-A717-4A7F-9620-2A931D02A193}"/>
    <dgm:cxn modelId="{AC9F79CF-5E0D-412C-BADC-68937D994F8F}" type="presOf" srcId="{210E4EA5-3FAE-43B1-84C1-A953F3583331}" destId="{919C50BA-7E9C-4A20-9C2A-4896E531723C}" srcOrd="0" destOrd="1" presId="urn:microsoft.com/office/officeart/2005/8/layout/vList2"/>
    <dgm:cxn modelId="{FA186AD6-51EA-4207-8F9D-880EF63B755B}" type="presOf" srcId="{3788F4F5-8F76-4762-8736-89B650D58ADD}" destId="{EFC47FE9-5DEF-4912-BBC3-A1246F8ABE9B}" srcOrd="0" destOrd="0" presId="urn:microsoft.com/office/officeart/2005/8/layout/vList2"/>
    <dgm:cxn modelId="{1D01EBFC-935D-46D3-9BC0-3D2CE8BD25C5}" type="presOf" srcId="{314A0783-ED91-476E-BFA2-E155C91073EC}" destId="{919C50BA-7E9C-4A20-9C2A-4896E531723C}" srcOrd="0" destOrd="0" presId="urn:microsoft.com/office/officeart/2005/8/layout/vList2"/>
    <dgm:cxn modelId="{1EF72BC3-6AD6-4CDC-9D68-115BA3C76040}" type="presParOf" srcId="{57C60568-BC6A-47CD-A3E9-EC307DFAA332}" destId="{EFC47FE9-5DEF-4912-BBC3-A1246F8ABE9B}" srcOrd="0" destOrd="0" presId="urn:microsoft.com/office/officeart/2005/8/layout/vList2"/>
    <dgm:cxn modelId="{39627027-F580-4656-892D-19993190D462}" type="presParOf" srcId="{57C60568-BC6A-47CD-A3E9-EC307DFAA332}" destId="{919C50BA-7E9C-4A20-9C2A-4896E531723C}" srcOrd="1" destOrd="0" presId="urn:microsoft.com/office/officeart/2005/8/layout/vList2"/>
    <dgm:cxn modelId="{3CFC9D0C-4483-4E95-B405-CA99D037DDBF}" type="presParOf" srcId="{57C60568-BC6A-47CD-A3E9-EC307DFAA332}" destId="{93A5839F-118C-4181-8D00-2791D7991980}" srcOrd="2" destOrd="0" presId="urn:microsoft.com/office/officeart/2005/8/layout/vList2"/>
    <dgm:cxn modelId="{AA15B87F-D3E1-478D-BDC3-A0F9F78B7751}" type="presParOf" srcId="{57C60568-BC6A-47CD-A3E9-EC307DFAA332}" destId="{9D767964-50BE-48D5-B657-50F964AD219D}" srcOrd="3" destOrd="0" presId="urn:microsoft.com/office/officeart/2005/8/layout/vList2"/>
    <dgm:cxn modelId="{BB516186-FEC7-4FC7-8C50-EBA60B26A603}" type="presParOf" srcId="{57C60568-BC6A-47CD-A3E9-EC307DFAA332}" destId="{E051D31B-A411-4979-A2FD-55609610D9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29A6A9-6461-4C45-B3BE-8378339E686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466722C-DF80-43E4-98D4-830EF4948B89}">
      <dgm:prSet/>
      <dgm:spPr/>
      <dgm:t>
        <a:bodyPr/>
        <a:lstStyle/>
        <a:p>
          <a:r>
            <a:rPr lang="en-US"/>
            <a:t>Calls for speculation</a:t>
          </a:r>
        </a:p>
      </dgm:t>
    </dgm:pt>
    <dgm:pt modelId="{8FB685AA-A801-414E-83F2-451E4B38B9E5}" type="parTrans" cxnId="{EE3DB82C-C97B-412B-9EE4-D058C3EAD14C}">
      <dgm:prSet/>
      <dgm:spPr/>
      <dgm:t>
        <a:bodyPr/>
        <a:lstStyle/>
        <a:p>
          <a:endParaRPr lang="en-US"/>
        </a:p>
      </dgm:t>
    </dgm:pt>
    <dgm:pt modelId="{65C7F7FF-E402-4696-9DCB-95098B62A066}" type="sibTrans" cxnId="{EE3DB82C-C97B-412B-9EE4-D058C3EAD14C}">
      <dgm:prSet/>
      <dgm:spPr/>
      <dgm:t>
        <a:bodyPr/>
        <a:lstStyle/>
        <a:p>
          <a:endParaRPr lang="en-US"/>
        </a:p>
      </dgm:t>
    </dgm:pt>
    <dgm:pt modelId="{8B562F9F-5B73-4A01-9087-89563366A2CB}">
      <dgm:prSet/>
      <dgm:spPr/>
      <dgm:t>
        <a:bodyPr/>
        <a:lstStyle/>
        <a:p>
          <a:r>
            <a:rPr lang="en-US"/>
            <a:t>Assumes facts not in evidence</a:t>
          </a:r>
        </a:p>
      </dgm:t>
    </dgm:pt>
    <dgm:pt modelId="{084DC08A-1571-49F4-A2EF-35D827C31224}" type="parTrans" cxnId="{698038E7-6402-4FDB-B49D-AFD7815E6751}">
      <dgm:prSet/>
      <dgm:spPr/>
      <dgm:t>
        <a:bodyPr/>
        <a:lstStyle/>
        <a:p>
          <a:endParaRPr lang="en-US"/>
        </a:p>
      </dgm:t>
    </dgm:pt>
    <dgm:pt modelId="{3177003F-642C-4C6A-A026-81E8382D729B}" type="sibTrans" cxnId="{698038E7-6402-4FDB-B49D-AFD7815E6751}">
      <dgm:prSet/>
      <dgm:spPr/>
      <dgm:t>
        <a:bodyPr/>
        <a:lstStyle/>
        <a:p>
          <a:endParaRPr lang="en-US"/>
        </a:p>
      </dgm:t>
    </dgm:pt>
    <dgm:pt modelId="{B2A26FA6-8D2E-4CD5-901F-40E2F4212116}">
      <dgm:prSet/>
      <dgm:spPr/>
      <dgm:t>
        <a:bodyPr/>
        <a:lstStyle/>
        <a:p>
          <a:r>
            <a:rPr lang="en-US"/>
            <a:t>Badgering the witness</a:t>
          </a:r>
        </a:p>
      </dgm:t>
    </dgm:pt>
    <dgm:pt modelId="{A6E0D2B9-F586-4C88-9DD4-AA4CF1BFDA2C}" type="parTrans" cxnId="{C0A92633-0CDC-4D81-964A-A2FAD62E85C2}">
      <dgm:prSet/>
      <dgm:spPr/>
      <dgm:t>
        <a:bodyPr/>
        <a:lstStyle/>
        <a:p>
          <a:endParaRPr lang="en-US"/>
        </a:p>
      </dgm:t>
    </dgm:pt>
    <dgm:pt modelId="{AC9A5728-B897-49E8-8613-5F211BCBC72C}" type="sibTrans" cxnId="{C0A92633-0CDC-4D81-964A-A2FAD62E85C2}">
      <dgm:prSet/>
      <dgm:spPr/>
      <dgm:t>
        <a:bodyPr/>
        <a:lstStyle/>
        <a:p>
          <a:endParaRPr lang="en-US"/>
        </a:p>
      </dgm:t>
    </dgm:pt>
    <dgm:pt modelId="{6AE15BDE-C243-4A73-A524-4E28799A90FF}">
      <dgm:prSet/>
      <dgm:spPr/>
      <dgm:t>
        <a:bodyPr/>
        <a:lstStyle/>
        <a:p>
          <a:r>
            <a:rPr lang="en-US"/>
            <a:t>Nonresponsive Answer</a:t>
          </a:r>
        </a:p>
      </dgm:t>
    </dgm:pt>
    <dgm:pt modelId="{2A0996A1-D9DF-432E-8C8D-5BF3E990E280}" type="parTrans" cxnId="{515D22F3-1DCE-455F-9B6C-73D9A86B0086}">
      <dgm:prSet/>
      <dgm:spPr/>
      <dgm:t>
        <a:bodyPr/>
        <a:lstStyle/>
        <a:p>
          <a:endParaRPr lang="en-US"/>
        </a:p>
      </dgm:t>
    </dgm:pt>
    <dgm:pt modelId="{731FA930-7D2C-4837-9439-A2AD2E9A927E}" type="sibTrans" cxnId="{515D22F3-1DCE-455F-9B6C-73D9A86B0086}">
      <dgm:prSet/>
      <dgm:spPr/>
      <dgm:t>
        <a:bodyPr/>
        <a:lstStyle/>
        <a:p>
          <a:endParaRPr lang="en-US"/>
        </a:p>
      </dgm:t>
    </dgm:pt>
    <dgm:pt modelId="{B3D97EF1-C492-47E0-A613-FF92CCB07C60}" type="pres">
      <dgm:prSet presAssocID="{4829A6A9-6461-4C45-B3BE-8378339E6860}" presName="linear" presStyleCnt="0">
        <dgm:presLayoutVars>
          <dgm:animLvl val="lvl"/>
          <dgm:resizeHandles val="exact"/>
        </dgm:presLayoutVars>
      </dgm:prSet>
      <dgm:spPr/>
    </dgm:pt>
    <dgm:pt modelId="{63320466-55CE-4D70-915A-E1244556AC05}" type="pres">
      <dgm:prSet presAssocID="{A466722C-DF80-43E4-98D4-830EF4948B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64C2654-2AC7-4112-8344-2818CE8A7387}" type="pres">
      <dgm:prSet presAssocID="{65C7F7FF-E402-4696-9DCB-95098B62A066}" presName="spacer" presStyleCnt="0"/>
      <dgm:spPr/>
    </dgm:pt>
    <dgm:pt modelId="{69CA4462-9965-4A84-9F13-89115804B4D6}" type="pres">
      <dgm:prSet presAssocID="{8B562F9F-5B73-4A01-9087-89563366A2C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E82B56-C7AC-482F-BF46-FB53D87A35F2}" type="pres">
      <dgm:prSet presAssocID="{3177003F-642C-4C6A-A026-81E8382D729B}" presName="spacer" presStyleCnt="0"/>
      <dgm:spPr/>
    </dgm:pt>
    <dgm:pt modelId="{084BFF3A-CEA0-499E-8D9C-703C12A906D4}" type="pres">
      <dgm:prSet presAssocID="{B2A26FA6-8D2E-4CD5-901F-40E2F421211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701F63D-DF24-4308-8891-7B5DBD6D71F0}" type="pres">
      <dgm:prSet presAssocID="{AC9A5728-B897-49E8-8613-5F211BCBC72C}" presName="spacer" presStyleCnt="0"/>
      <dgm:spPr/>
    </dgm:pt>
    <dgm:pt modelId="{E6C82C29-1DEC-44C2-BC01-7AF4981049A9}" type="pres">
      <dgm:prSet presAssocID="{6AE15BDE-C243-4A73-A524-4E28799A90F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F42D100-27DA-4187-9CC4-F6B3141D980E}" type="presOf" srcId="{6AE15BDE-C243-4A73-A524-4E28799A90FF}" destId="{E6C82C29-1DEC-44C2-BC01-7AF4981049A9}" srcOrd="0" destOrd="0" presId="urn:microsoft.com/office/officeart/2005/8/layout/vList2"/>
    <dgm:cxn modelId="{EE3DB82C-C97B-412B-9EE4-D058C3EAD14C}" srcId="{4829A6A9-6461-4C45-B3BE-8378339E6860}" destId="{A466722C-DF80-43E4-98D4-830EF4948B89}" srcOrd="0" destOrd="0" parTransId="{8FB685AA-A801-414E-83F2-451E4B38B9E5}" sibTransId="{65C7F7FF-E402-4696-9DCB-95098B62A066}"/>
    <dgm:cxn modelId="{C0A92633-0CDC-4D81-964A-A2FAD62E85C2}" srcId="{4829A6A9-6461-4C45-B3BE-8378339E6860}" destId="{B2A26FA6-8D2E-4CD5-901F-40E2F4212116}" srcOrd="2" destOrd="0" parTransId="{A6E0D2B9-F586-4C88-9DD4-AA4CF1BFDA2C}" sibTransId="{AC9A5728-B897-49E8-8613-5F211BCBC72C}"/>
    <dgm:cxn modelId="{F273C835-6533-471F-A429-C55906BD5493}" type="presOf" srcId="{A466722C-DF80-43E4-98D4-830EF4948B89}" destId="{63320466-55CE-4D70-915A-E1244556AC05}" srcOrd="0" destOrd="0" presId="urn:microsoft.com/office/officeart/2005/8/layout/vList2"/>
    <dgm:cxn modelId="{757F688D-C366-427F-842A-56D7DD23ECF0}" type="presOf" srcId="{8B562F9F-5B73-4A01-9087-89563366A2CB}" destId="{69CA4462-9965-4A84-9F13-89115804B4D6}" srcOrd="0" destOrd="0" presId="urn:microsoft.com/office/officeart/2005/8/layout/vList2"/>
    <dgm:cxn modelId="{DED256AF-A282-49E6-AEEC-F4CEB4A163BE}" type="presOf" srcId="{4829A6A9-6461-4C45-B3BE-8378339E6860}" destId="{B3D97EF1-C492-47E0-A613-FF92CCB07C60}" srcOrd="0" destOrd="0" presId="urn:microsoft.com/office/officeart/2005/8/layout/vList2"/>
    <dgm:cxn modelId="{C1844EBD-E170-46D3-9030-9D2CC2E66FE0}" type="presOf" srcId="{B2A26FA6-8D2E-4CD5-901F-40E2F4212116}" destId="{084BFF3A-CEA0-499E-8D9C-703C12A906D4}" srcOrd="0" destOrd="0" presId="urn:microsoft.com/office/officeart/2005/8/layout/vList2"/>
    <dgm:cxn modelId="{698038E7-6402-4FDB-B49D-AFD7815E6751}" srcId="{4829A6A9-6461-4C45-B3BE-8378339E6860}" destId="{8B562F9F-5B73-4A01-9087-89563366A2CB}" srcOrd="1" destOrd="0" parTransId="{084DC08A-1571-49F4-A2EF-35D827C31224}" sibTransId="{3177003F-642C-4C6A-A026-81E8382D729B}"/>
    <dgm:cxn modelId="{515D22F3-1DCE-455F-9B6C-73D9A86B0086}" srcId="{4829A6A9-6461-4C45-B3BE-8378339E6860}" destId="{6AE15BDE-C243-4A73-A524-4E28799A90FF}" srcOrd="3" destOrd="0" parTransId="{2A0996A1-D9DF-432E-8C8D-5BF3E990E280}" sibTransId="{731FA930-7D2C-4837-9439-A2AD2E9A927E}"/>
    <dgm:cxn modelId="{DE9449A6-67BB-445E-A514-E4C63A54E65A}" type="presParOf" srcId="{B3D97EF1-C492-47E0-A613-FF92CCB07C60}" destId="{63320466-55CE-4D70-915A-E1244556AC05}" srcOrd="0" destOrd="0" presId="urn:microsoft.com/office/officeart/2005/8/layout/vList2"/>
    <dgm:cxn modelId="{FDFB5D60-A29E-44F4-91AA-F89AA5F34D7B}" type="presParOf" srcId="{B3D97EF1-C492-47E0-A613-FF92CCB07C60}" destId="{B64C2654-2AC7-4112-8344-2818CE8A7387}" srcOrd="1" destOrd="0" presId="urn:microsoft.com/office/officeart/2005/8/layout/vList2"/>
    <dgm:cxn modelId="{2D4813C7-65AB-4593-BD9E-F6957C0BB440}" type="presParOf" srcId="{B3D97EF1-C492-47E0-A613-FF92CCB07C60}" destId="{69CA4462-9965-4A84-9F13-89115804B4D6}" srcOrd="2" destOrd="0" presId="urn:microsoft.com/office/officeart/2005/8/layout/vList2"/>
    <dgm:cxn modelId="{7871E630-CA90-411D-9069-562601CEA3BF}" type="presParOf" srcId="{B3D97EF1-C492-47E0-A613-FF92CCB07C60}" destId="{9FE82B56-C7AC-482F-BF46-FB53D87A35F2}" srcOrd="3" destOrd="0" presId="urn:microsoft.com/office/officeart/2005/8/layout/vList2"/>
    <dgm:cxn modelId="{C8A1065B-318D-4321-AECE-B98C2BE26273}" type="presParOf" srcId="{B3D97EF1-C492-47E0-A613-FF92CCB07C60}" destId="{084BFF3A-CEA0-499E-8D9C-703C12A906D4}" srcOrd="4" destOrd="0" presId="urn:microsoft.com/office/officeart/2005/8/layout/vList2"/>
    <dgm:cxn modelId="{871C96F1-FB1B-4368-B941-99695266E564}" type="presParOf" srcId="{B3D97EF1-C492-47E0-A613-FF92CCB07C60}" destId="{2701F63D-DF24-4308-8891-7B5DBD6D71F0}" srcOrd="5" destOrd="0" presId="urn:microsoft.com/office/officeart/2005/8/layout/vList2"/>
    <dgm:cxn modelId="{80A90430-603E-4092-91C5-DE83EE0A7869}" type="presParOf" srcId="{B3D97EF1-C492-47E0-A613-FF92CCB07C60}" destId="{E6C82C29-1DEC-44C2-BC01-7AF4981049A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2E87CB-AB52-491C-8E47-D922BCE563D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0F5C289-4811-4B5C-848D-18A427D22C9E}">
      <dgm:prSet/>
      <dgm:spPr/>
      <dgm:t>
        <a:bodyPr/>
        <a:lstStyle/>
        <a:p>
          <a:r>
            <a:rPr lang="en-US" b="0" i="0"/>
            <a:t>Make it Clear</a:t>
          </a:r>
          <a:endParaRPr lang="en-US"/>
        </a:p>
      </dgm:t>
    </dgm:pt>
    <dgm:pt modelId="{00022853-54C2-47E5-8F50-AECAB3732369}" type="parTrans" cxnId="{E39321BA-C863-4E21-808C-BE9BAC423103}">
      <dgm:prSet/>
      <dgm:spPr/>
      <dgm:t>
        <a:bodyPr/>
        <a:lstStyle/>
        <a:p>
          <a:endParaRPr lang="en-US"/>
        </a:p>
      </dgm:t>
    </dgm:pt>
    <dgm:pt modelId="{317D5761-A394-4689-BD81-A6C78C866C3E}" type="sibTrans" cxnId="{E39321BA-C863-4E21-808C-BE9BAC42310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F215F4C-F65B-4507-AA7F-D80D9EF56B5E}">
      <dgm:prSet/>
      <dgm:spPr/>
      <dgm:t>
        <a:bodyPr/>
        <a:lstStyle/>
        <a:p>
          <a:r>
            <a:rPr lang="en-US" b="0" i="0"/>
            <a:t>Make it impossible for the Arbitrator to misunderstand</a:t>
          </a:r>
          <a:endParaRPr lang="en-US"/>
        </a:p>
      </dgm:t>
    </dgm:pt>
    <dgm:pt modelId="{B464F025-89F0-49DD-90D7-57F47201300F}" type="parTrans" cxnId="{A55BA212-E689-4D45-BDCD-9E7F4BD9094B}">
      <dgm:prSet/>
      <dgm:spPr/>
      <dgm:t>
        <a:bodyPr/>
        <a:lstStyle/>
        <a:p>
          <a:endParaRPr lang="en-US"/>
        </a:p>
      </dgm:t>
    </dgm:pt>
    <dgm:pt modelId="{6392E43D-9824-427D-A1D5-C45C883FA916}" type="sibTrans" cxnId="{A55BA212-E689-4D45-BDCD-9E7F4BD9094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3AC2731-70C4-4EF0-B33E-F91648A7BDD7}">
      <dgm:prSet/>
      <dgm:spPr/>
      <dgm:t>
        <a:bodyPr/>
        <a:lstStyle/>
        <a:p>
          <a:r>
            <a:rPr lang="en-US" b="0" i="0"/>
            <a:t>Make your requested remedy clear</a:t>
          </a:r>
          <a:endParaRPr lang="en-US"/>
        </a:p>
      </dgm:t>
    </dgm:pt>
    <dgm:pt modelId="{8A55EE2C-BF8F-4CAE-8732-64777DB769BD}" type="parTrans" cxnId="{74BC9748-8AD9-42A0-A886-A9BB4BB70C4A}">
      <dgm:prSet/>
      <dgm:spPr/>
      <dgm:t>
        <a:bodyPr/>
        <a:lstStyle/>
        <a:p>
          <a:endParaRPr lang="en-US"/>
        </a:p>
      </dgm:t>
    </dgm:pt>
    <dgm:pt modelId="{D54F92BC-5804-4B17-9112-E446EA1F28CF}" type="sibTrans" cxnId="{74BC9748-8AD9-42A0-A886-A9BB4BB70C4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C46DFF8-C6E8-482A-971C-5185065CA164}">
      <dgm:prSet/>
      <dgm:spPr/>
      <dgm:t>
        <a:bodyPr/>
        <a:lstStyle/>
        <a:p>
          <a:r>
            <a:rPr lang="en-US" b="0" i="0"/>
            <a:t>Rehearse, Rehearse, Rehearse...</a:t>
          </a:r>
          <a:endParaRPr lang="en-US"/>
        </a:p>
      </dgm:t>
    </dgm:pt>
    <dgm:pt modelId="{207C04B4-FA7D-4482-A717-0BD059853EBC}" type="parTrans" cxnId="{14F89092-0D00-4BC5-A4DF-6460821081F2}">
      <dgm:prSet/>
      <dgm:spPr/>
      <dgm:t>
        <a:bodyPr/>
        <a:lstStyle/>
        <a:p>
          <a:endParaRPr lang="en-US"/>
        </a:p>
      </dgm:t>
    </dgm:pt>
    <dgm:pt modelId="{FF55C690-87BB-4273-BE8B-BBA311736948}" type="sibTrans" cxnId="{14F89092-0D00-4BC5-A4DF-6460821081F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AA37D234-30E8-4F1B-8DF9-6153231ACD82}" type="pres">
      <dgm:prSet presAssocID="{BC2E87CB-AB52-491C-8E47-D922BCE563DB}" presName="Name0" presStyleCnt="0">
        <dgm:presLayoutVars>
          <dgm:animLvl val="lvl"/>
          <dgm:resizeHandles val="exact"/>
        </dgm:presLayoutVars>
      </dgm:prSet>
      <dgm:spPr/>
    </dgm:pt>
    <dgm:pt modelId="{96DD0BC4-B9FE-40AE-BB7F-F82ABB8A1FB4}" type="pres">
      <dgm:prSet presAssocID="{00F5C289-4811-4B5C-848D-18A427D22C9E}" presName="compositeNode" presStyleCnt="0">
        <dgm:presLayoutVars>
          <dgm:bulletEnabled val="1"/>
        </dgm:presLayoutVars>
      </dgm:prSet>
      <dgm:spPr/>
    </dgm:pt>
    <dgm:pt modelId="{36DE0658-0D6E-48F4-85C8-059A4C82DB73}" type="pres">
      <dgm:prSet presAssocID="{00F5C289-4811-4B5C-848D-18A427D22C9E}" presName="bgRect" presStyleLbl="bgAccFollowNode1" presStyleIdx="0" presStyleCnt="4"/>
      <dgm:spPr/>
    </dgm:pt>
    <dgm:pt modelId="{33D25780-03CA-4B47-B131-BCE7DCA329C1}" type="pres">
      <dgm:prSet presAssocID="{317D5761-A394-4689-BD81-A6C78C866C3E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AED7D9A4-A836-425B-962A-129A4785AD60}" type="pres">
      <dgm:prSet presAssocID="{00F5C289-4811-4B5C-848D-18A427D22C9E}" presName="bottomLine" presStyleLbl="alignNode1" presStyleIdx="1" presStyleCnt="8">
        <dgm:presLayoutVars/>
      </dgm:prSet>
      <dgm:spPr/>
    </dgm:pt>
    <dgm:pt modelId="{4D9315C1-741D-42F5-9D06-DB53BC86B546}" type="pres">
      <dgm:prSet presAssocID="{00F5C289-4811-4B5C-848D-18A427D22C9E}" presName="nodeText" presStyleLbl="bgAccFollowNode1" presStyleIdx="0" presStyleCnt="4">
        <dgm:presLayoutVars>
          <dgm:bulletEnabled val="1"/>
        </dgm:presLayoutVars>
      </dgm:prSet>
      <dgm:spPr/>
    </dgm:pt>
    <dgm:pt modelId="{7D6B2F3C-0B02-4EF1-9738-C42F4DC039FD}" type="pres">
      <dgm:prSet presAssocID="{317D5761-A394-4689-BD81-A6C78C866C3E}" presName="sibTrans" presStyleCnt="0"/>
      <dgm:spPr/>
    </dgm:pt>
    <dgm:pt modelId="{2E548DC4-F9A2-4C0C-91A0-F9EC0D204303}" type="pres">
      <dgm:prSet presAssocID="{7F215F4C-F65B-4507-AA7F-D80D9EF56B5E}" presName="compositeNode" presStyleCnt="0">
        <dgm:presLayoutVars>
          <dgm:bulletEnabled val="1"/>
        </dgm:presLayoutVars>
      </dgm:prSet>
      <dgm:spPr/>
    </dgm:pt>
    <dgm:pt modelId="{959A15AB-5435-4D15-A46A-4F5DC44625CB}" type="pres">
      <dgm:prSet presAssocID="{7F215F4C-F65B-4507-AA7F-D80D9EF56B5E}" presName="bgRect" presStyleLbl="bgAccFollowNode1" presStyleIdx="1" presStyleCnt="4"/>
      <dgm:spPr/>
    </dgm:pt>
    <dgm:pt modelId="{33F1CABA-EBA0-4070-9595-3CE2FF6E56C5}" type="pres">
      <dgm:prSet presAssocID="{6392E43D-9824-427D-A1D5-C45C883FA916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D3D05F06-9327-4882-8F37-D4D7DBF249E2}" type="pres">
      <dgm:prSet presAssocID="{7F215F4C-F65B-4507-AA7F-D80D9EF56B5E}" presName="bottomLine" presStyleLbl="alignNode1" presStyleIdx="3" presStyleCnt="8">
        <dgm:presLayoutVars/>
      </dgm:prSet>
      <dgm:spPr/>
    </dgm:pt>
    <dgm:pt modelId="{8364F294-99AB-4B1F-9674-8C40C9CE0406}" type="pres">
      <dgm:prSet presAssocID="{7F215F4C-F65B-4507-AA7F-D80D9EF56B5E}" presName="nodeText" presStyleLbl="bgAccFollowNode1" presStyleIdx="1" presStyleCnt="4">
        <dgm:presLayoutVars>
          <dgm:bulletEnabled val="1"/>
        </dgm:presLayoutVars>
      </dgm:prSet>
      <dgm:spPr/>
    </dgm:pt>
    <dgm:pt modelId="{9469A506-1D63-499B-BE5C-C426388F33CB}" type="pres">
      <dgm:prSet presAssocID="{6392E43D-9824-427D-A1D5-C45C883FA916}" presName="sibTrans" presStyleCnt="0"/>
      <dgm:spPr/>
    </dgm:pt>
    <dgm:pt modelId="{B719A3E4-65FD-467F-B7F8-3D068DE32E60}" type="pres">
      <dgm:prSet presAssocID="{93AC2731-70C4-4EF0-B33E-F91648A7BDD7}" presName="compositeNode" presStyleCnt="0">
        <dgm:presLayoutVars>
          <dgm:bulletEnabled val="1"/>
        </dgm:presLayoutVars>
      </dgm:prSet>
      <dgm:spPr/>
    </dgm:pt>
    <dgm:pt modelId="{32BC1589-0BBD-47C5-B2FD-D979F445CA8F}" type="pres">
      <dgm:prSet presAssocID="{93AC2731-70C4-4EF0-B33E-F91648A7BDD7}" presName="bgRect" presStyleLbl="bgAccFollowNode1" presStyleIdx="2" presStyleCnt="4"/>
      <dgm:spPr/>
    </dgm:pt>
    <dgm:pt modelId="{A9EBDAC0-9135-4811-A2D2-90A1ACADE18D}" type="pres">
      <dgm:prSet presAssocID="{D54F92BC-5804-4B17-9112-E446EA1F28CF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0D451A3A-A636-44F1-9F83-6B659DFED2A6}" type="pres">
      <dgm:prSet presAssocID="{93AC2731-70C4-4EF0-B33E-F91648A7BDD7}" presName="bottomLine" presStyleLbl="alignNode1" presStyleIdx="5" presStyleCnt="8">
        <dgm:presLayoutVars/>
      </dgm:prSet>
      <dgm:spPr/>
    </dgm:pt>
    <dgm:pt modelId="{ABD5B129-A9B8-489A-9608-015781E70A37}" type="pres">
      <dgm:prSet presAssocID="{93AC2731-70C4-4EF0-B33E-F91648A7BDD7}" presName="nodeText" presStyleLbl="bgAccFollowNode1" presStyleIdx="2" presStyleCnt="4">
        <dgm:presLayoutVars>
          <dgm:bulletEnabled val="1"/>
        </dgm:presLayoutVars>
      </dgm:prSet>
      <dgm:spPr/>
    </dgm:pt>
    <dgm:pt modelId="{643E602C-9CE6-414A-A509-B0C78BCA6CD6}" type="pres">
      <dgm:prSet presAssocID="{D54F92BC-5804-4B17-9112-E446EA1F28CF}" presName="sibTrans" presStyleCnt="0"/>
      <dgm:spPr/>
    </dgm:pt>
    <dgm:pt modelId="{30FE616D-DB17-41C9-98BE-FAB333F5C741}" type="pres">
      <dgm:prSet presAssocID="{0C46DFF8-C6E8-482A-971C-5185065CA164}" presName="compositeNode" presStyleCnt="0">
        <dgm:presLayoutVars>
          <dgm:bulletEnabled val="1"/>
        </dgm:presLayoutVars>
      </dgm:prSet>
      <dgm:spPr/>
    </dgm:pt>
    <dgm:pt modelId="{236D487E-B053-42B5-83B9-8B09000AACE2}" type="pres">
      <dgm:prSet presAssocID="{0C46DFF8-C6E8-482A-971C-5185065CA164}" presName="bgRect" presStyleLbl="bgAccFollowNode1" presStyleIdx="3" presStyleCnt="4"/>
      <dgm:spPr/>
    </dgm:pt>
    <dgm:pt modelId="{239C7515-D6FB-482F-A330-5D18F2BA287B}" type="pres">
      <dgm:prSet presAssocID="{FF55C690-87BB-4273-BE8B-BBA311736948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2ECEC977-3452-4D1F-9F67-01CE23DE70E0}" type="pres">
      <dgm:prSet presAssocID="{0C46DFF8-C6E8-482A-971C-5185065CA164}" presName="bottomLine" presStyleLbl="alignNode1" presStyleIdx="7" presStyleCnt="8">
        <dgm:presLayoutVars/>
      </dgm:prSet>
      <dgm:spPr/>
    </dgm:pt>
    <dgm:pt modelId="{962F47A3-FF14-4B63-9F41-7922F66CC1E2}" type="pres">
      <dgm:prSet presAssocID="{0C46DFF8-C6E8-482A-971C-5185065CA164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A55BA212-E689-4D45-BDCD-9E7F4BD9094B}" srcId="{BC2E87CB-AB52-491C-8E47-D922BCE563DB}" destId="{7F215F4C-F65B-4507-AA7F-D80D9EF56B5E}" srcOrd="1" destOrd="0" parTransId="{B464F025-89F0-49DD-90D7-57F47201300F}" sibTransId="{6392E43D-9824-427D-A1D5-C45C883FA916}"/>
    <dgm:cxn modelId="{1B8A161A-5F68-45F9-A3FE-05F1383A21EF}" type="presOf" srcId="{00F5C289-4811-4B5C-848D-18A427D22C9E}" destId="{36DE0658-0D6E-48F4-85C8-059A4C82DB73}" srcOrd="0" destOrd="0" presId="urn:microsoft.com/office/officeart/2016/7/layout/BasicLinearProcessNumbered"/>
    <dgm:cxn modelId="{92A5B61E-1841-45E6-8A08-DEEE178DFE20}" type="presOf" srcId="{FF55C690-87BB-4273-BE8B-BBA311736948}" destId="{239C7515-D6FB-482F-A330-5D18F2BA287B}" srcOrd="0" destOrd="0" presId="urn:microsoft.com/office/officeart/2016/7/layout/BasicLinearProcessNumbered"/>
    <dgm:cxn modelId="{8298C427-D30B-4419-8E12-CDF0DF3374D8}" type="presOf" srcId="{00F5C289-4811-4B5C-848D-18A427D22C9E}" destId="{4D9315C1-741D-42F5-9D06-DB53BC86B546}" srcOrd="1" destOrd="0" presId="urn:microsoft.com/office/officeart/2016/7/layout/BasicLinearProcessNumbered"/>
    <dgm:cxn modelId="{DF30FF3A-79B6-4B7E-AF47-6E314F396E7C}" type="presOf" srcId="{93AC2731-70C4-4EF0-B33E-F91648A7BDD7}" destId="{ABD5B129-A9B8-489A-9608-015781E70A37}" srcOrd="1" destOrd="0" presId="urn:microsoft.com/office/officeart/2016/7/layout/BasicLinearProcessNumbered"/>
    <dgm:cxn modelId="{DEAE833E-C5CE-405C-8815-4D6F11BCD24D}" type="presOf" srcId="{BC2E87CB-AB52-491C-8E47-D922BCE563DB}" destId="{AA37D234-30E8-4F1B-8DF9-6153231ACD82}" srcOrd="0" destOrd="0" presId="urn:microsoft.com/office/officeart/2016/7/layout/BasicLinearProcessNumbered"/>
    <dgm:cxn modelId="{4600B35D-357B-450A-B78C-C91CE88EE024}" type="presOf" srcId="{0C46DFF8-C6E8-482A-971C-5185065CA164}" destId="{236D487E-B053-42B5-83B9-8B09000AACE2}" srcOrd="0" destOrd="0" presId="urn:microsoft.com/office/officeart/2016/7/layout/BasicLinearProcessNumbered"/>
    <dgm:cxn modelId="{54950562-8C48-4091-9153-00E28179E5FB}" type="presOf" srcId="{6392E43D-9824-427D-A1D5-C45C883FA916}" destId="{33F1CABA-EBA0-4070-9595-3CE2FF6E56C5}" srcOrd="0" destOrd="0" presId="urn:microsoft.com/office/officeart/2016/7/layout/BasicLinearProcessNumbered"/>
    <dgm:cxn modelId="{74BC9748-8AD9-42A0-A886-A9BB4BB70C4A}" srcId="{BC2E87CB-AB52-491C-8E47-D922BCE563DB}" destId="{93AC2731-70C4-4EF0-B33E-F91648A7BDD7}" srcOrd="2" destOrd="0" parTransId="{8A55EE2C-BF8F-4CAE-8732-64777DB769BD}" sibTransId="{D54F92BC-5804-4B17-9112-E446EA1F28CF}"/>
    <dgm:cxn modelId="{EA3FA653-EBB3-4342-953D-78C3C2FB7463}" type="presOf" srcId="{7F215F4C-F65B-4507-AA7F-D80D9EF56B5E}" destId="{959A15AB-5435-4D15-A46A-4F5DC44625CB}" srcOrd="0" destOrd="0" presId="urn:microsoft.com/office/officeart/2016/7/layout/BasicLinearProcessNumbered"/>
    <dgm:cxn modelId="{10D8FA76-96C6-49EB-ACB7-93DC5ECC551E}" type="presOf" srcId="{7F215F4C-F65B-4507-AA7F-D80D9EF56B5E}" destId="{8364F294-99AB-4B1F-9674-8C40C9CE0406}" srcOrd="1" destOrd="0" presId="urn:microsoft.com/office/officeart/2016/7/layout/BasicLinearProcessNumbered"/>
    <dgm:cxn modelId="{C548335A-99CB-450A-ABB9-39D88369C91D}" type="presOf" srcId="{93AC2731-70C4-4EF0-B33E-F91648A7BDD7}" destId="{32BC1589-0BBD-47C5-B2FD-D979F445CA8F}" srcOrd="0" destOrd="0" presId="urn:microsoft.com/office/officeart/2016/7/layout/BasicLinearProcessNumbered"/>
    <dgm:cxn modelId="{14F89092-0D00-4BC5-A4DF-6460821081F2}" srcId="{BC2E87CB-AB52-491C-8E47-D922BCE563DB}" destId="{0C46DFF8-C6E8-482A-971C-5185065CA164}" srcOrd="3" destOrd="0" parTransId="{207C04B4-FA7D-4482-A717-0BD059853EBC}" sibTransId="{FF55C690-87BB-4273-BE8B-BBA311736948}"/>
    <dgm:cxn modelId="{4801DB97-45CA-4D04-99F4-3903BB11AC56}" type="presOf" srcId="{D54F92BC-5804-4B17-9112-E446EA1F28CF}" destId="{A9EBDAC0-9135-4811-A2D2-90A1ACADE18D}" srcOrd="0" destOrd="0" presId="urn:microsoft.com/office/officeart/2016/7/layout/BasicLinearProcessNumbered"/>
    <dgm:cxn modelId="{A0BB00B7-663E-4C5E-8B08-47BFFBE97B1C}" type="presOf" srcId="{317D5761-A394-4689-BD81-A6C78C866C3E}" destId="{33D25780-03CA-4B47-B131-BCE7DCA329C1}" srcOrd="0" destOrd="0" presId="urn:microsoft.com/office/officeart/2016/7/layout/BasicLinearProcessNumbered"/>
    <dgm:cxn modelId="{E39321BA-C863-4E21-808C-BE9BAC423103}" srcId="{BC2E87CB-AB52-491C-8E47-D922BCE563DB}" destId="{00F5C289-4811-4B5C-848D-18A427D22C9E}" srcOrd="0" destOrd="0" parTransId="{00022853-54C2-47E5-8F50-AECAB3732369}" sibTransId="{317D5761-A394-4689-BD81-A6C78C866C3E}"/>
    <dgm:cxn modelId="{9CEF99BB-9839-4E92-A263-709B1E43193B}" type="presOf" srcId="{0C46DFF8-C6E8-482A-971C-5185065CA164}" destId="{962F47A3-FF14-4B63-9F41-7922F66CC1E2}" srcOrd="1" destOrd="0" presId="urn:microsoft.com/office/officeart/2016/7/layout/BasicLinearProcessNumbered"/>
    <dgm:cxn modelId="{F9652A17-779B-4FF2-9804-91EE7E1F9281}" type="presParOf" srcId="{AA37D234-30E8-4F1B-8DF9-6153231ACD82}" destId="{96DD0BC4-B9FE-40AE-BB7F-F82ABB8A1FB4}" srcOrd="0" destOrd="0" presId="urn:microsoft.com/office/officeart/2016/7/layout/BasicLinearProcessNumbered"/>
    <dgm:cxn modelId="{8488C2C5-B171-4EEA-9B08-E9225EF28E5F}" type="presParOf" srcId="{96DD0BC4-B9FE-40AE-BB7F-F82ABB8A1FB4}" destId="{36DE0658-0D6E-48F4-85C8-059A4C82DB73}" srcOrd="0" destOrd="0" presId="urn:microsoft.com/office/officeart/2016/7/layout/BasicLinearProcessNumbered"/>
    <dgm:cxn modelId="{F999706C-5ED2-415A-B76D-583E36612171}" type="presParOf" srcId="{96DD0BC4-B9FE-40AE-BB7F-F82ABB8A1FB4}" destId="{33D25780-03CA-4B47-B131-BCE7DCA329C1}" srcOrd="1" destOrd="0" presId="urn:microsoft.com/office/officeart/2016/7/layout/BasicLinearProcessNumbered"/>
    <dgm:cxn modelId="{EBB233BB-44AC-466F-A9DE-58F282709030}" type="presParOf" srcId="{96DD0BC4-B9FE-40AE-BB7F-F82ABB8A1FB4}" destId="{AED7D9A4-A836-425B-962A-129A4785AD60}" srcOrd="2" destOrd="0" presId="urn:microsoft.com/office/officeart/2016/7/layout/BasicLinearProcessNumbered"/>
    <dgm:cxn modelId="{AC57F50F-25ED-4F15-9E23-DDBDADE4CECF}" type="presParOf" srcId="{96DD0BC4-B9FE-40AE-BB7F-F82ABB8A1FB4}" destId="{4D9315C1-741D-42F5-9D06-DB53BC86B546}" srcOrd="3" destOrd="0" presId="urn:microsoft.com/office/officeart/2016/7/layout/BasicLinearProcessNumbered"/>
    <dgm:cxn modelId="{D1AFDA7E-AB7D-45BF-8AD9-B9A162C19BE6}" type="presParOf" srcId="{AA37D234-30E8-4F1B-8DF9-6153231ACD82}" destId="{7D6B2F3C-0B02-4EF1-9738-C42F4DC039FD}" srcOrd="1" destOrd="0" presId="urn:microsoft.com/office/officeart/2016/7/layout/BasicLinearProcessNumbered"/>
    <dgm:cxn modelId="{41539F7D-F6FB-43A7-93D2-922CE7589637}" type="presParOf" srcId="{AA37D234-30E8-4F1B-8DF9-6153231ACD82}" destId="{2E548DC4-F9A2-4C0C-91A0-F9EC0D204303}" srcOrd="2" destOrd="0" presId="urn:microsoft.com/office/officeart/2016/7/layout/BasicLinearProcessNumbered"/>
    <dgm:cxn modelId="{8E8483C3-D4F8-4416-893F-B76BD82236E5}" type="presParOf" srcId="{2E548DC4-F9A2-4C0C-91A0-F9EC0D204303}" destId="{959A15AB-5435-4D15-A46A-4F5DC44625CB}" srcOrd="0" destOrd="0" presId="urn:microsoft.com/office/officeart/2016/7/layout/BasicLinearProcessNumbered"/>
    <dgm:cxn modelId="{37D463ED-14B2-4332-9892-C81979BA5B1D}" type="presParOf" srcId="{2E548DC4-F9A2-4C0C-91A0-F9EC0D204303}" destId="{33F1CABA-EBA0-4070-9595-3CE2FF6E56C5}" srcOrd="1" destOrd="0" presId="urn:microsoft.com/office/officeart/2016/7/layout/BasicLinearProcessNumbered"/>
    <dgm:cxn modelId="{876B464B-AA2C-420E-81D3-324F097E959C}" type="presParOf" srcId="{2E548DC4-F9A2-4C0C-91A0-F9EC0D204303}" destId="{D3D05F06-9327-4882-8F37-D4D7DBF249E2}" srcOrd="2" destOrd="0" presId="urn:microsoft.com/office/officeart/2016/7/layout/BasicLinearProcessNumbered"/>
    <dgm:cxn modelId="{0DA8E0A6-5F9C-4113-B862-77E4449A9B62}" type="presParOf" srcId="{2E548DC4-F9A2-4C0C-91A0-F9EC0D204303}" destId="{8364F294-99AB-4B1F-9674-8C40C9CE0406}" srcOrd="3" destOrd="0" presId="urn:microsoft.com/office/officeart/2016/7/layout/BasicLinearProcessNumbered"/>
    <dgm:cxn modelId="{E090EED9-EBC7-45B9-B03D-BD9B186827B2}" type="presParOf" srcId="{AA37D234-30E8-4F1B-8DF9-6153231ACD82}" destId="{9469A506-1D63-499B-BE5C-C426388F33CB}" srcOrd="3" destOrd="0" presId="urn:microsoft.com/office/officeart/2016/7/layout/BasicLinearProcessNumbered"/>
    <dgm:cxn modelId="{4F621247-4837-4432-9F0D-AC840BEA0681}" type="presParOf" srcId="{AA37D234-30E8-4F1B-8DF9-6153231ACD82}" destId="{B719A3E4-65FD-467F-B7F8-3D068DE32E60}" srcOrd="4" destOrd="0" presId="urn:microsoft.com/office/officeart/2016/7/layout/BasicLinearProcessNumbered"/>
    <dgm:cxn modelId="{E62D0ACF-E0AD-470F-B93E-3CB0F28890B7}" type="presParOf" srcId="{B719A3E4-65FD-467F-B7F8-3D068DE32E60}" destId="{32BC1589-0BBD-47C5-B2FD-D979F445CA8F}" srcOrd="0" destOrd="0" presId="urn:microsoft.com/office/officeart/2016/7/layout/BasicLinearProcessNumbered"/>
    <dgm:cxn modelId="{C528A3F3-B3E5-45F5-95A2-AF7B60065DE9}" type="presParOf" srcId="{B719A3E4-65FD-467F-B7F8-3D068DE32E60}" destId="{A9EBDAC0-9135-4811-A2D2-90A1ACADE18D}" srcOrd="1" destOrd="0" presId="urn:microsoft.com/office/officeart/2016/7/layout/BasicLinearProcessNumbered"/>
    <dgm:cxn modelId="{C254821A-54B3-471B-9AB8-0906BA6FB0ED}" type="presParOf" srcId="{B719A3E4-65FD-467F-B7F8-3D068DE32E60}" destId="{0D451A3A-A636-44F1-9F83-6B659DFED2A6}" srcOrd="2" destOrd="0" presId="urn:microsoft.com/office/officeart/2016/7/layout/BasicLinearProcessNumbered"/>
    <dgm:cxn modelId="{81AF8CAC-58B5-499F-9490-F594B6C3E9CA}" type="presParOf" srcId="{B719A3E4-65FD-467F-B7F8-3D068DE32E60}" destId="{ABD5B129-A9B8-489A-9608-015781E70A37}" srcOrd="3" destOrd="0" presId="urn:microsoft.com/office/officeart/2016/7/layout/BasicLinearProcessNumbered"/>
    <dgm:cxn modelId="{BD9A5CC4-16F7-4D39-ACFD-2BF1D2A5CEFC}" type="presParOf" srcId="{AA37D234-30E8-4F1B-8DF9-6153231ACD82}" destId="{643E602C-9CE6-414A-A509-B0C78BCA6CD6}" srcOrd="5" destOrd="0" presId="urn:microsoft.com/office/officeart/2016/7/layout/BasicLinearProcessNumbered"/>
    <dgm:cxn modelId="{AD53D0AC-9892-41F6-AAC2-95EF0392A09B}" type="presParOf" srcId="{AA37D234-30E8-4F1B-8DF9-6153231ACD82}" destId="{30FE616D-DB17-41C9-98BE-FAB333F5C741}" srcOrd="6" destOrd="0" presId="urn:microsoft.com/office/officeart/2016/7/layout/BasicLinearProcessNumbered"/>
    <dgm:cxn modelId="{13A1ABF7-DDB5-44E3-868C-FFAF30D6A97F}" type="presParOf" srcId="{30FE616D-DB17-41C9-98BE-FAB333F5C741}" destId="{236D487E-B053-42B5-83B9-8B09000AACE2}" srcOrd="0" destOrd="0" presId="urn:microsoft.com/office/officeart/2016/7/layout/BasicLinearProcessNumbered"/>
    <dgm:cxn modelId="{10FB9303-F735-4CF7-BB74-63681DB4C2EF}" type="presParOf" srcId="{30FE616D-DB17-41C9-98BE-FAB333F5C741}" destId="{239C7515-D6FB-482F-A330-5D18F2BA287B}" srcOrd="1" destOrd="0" presId="urn:microsoft.com/office/officeart/2016/7/layout/BasicLinearProcessNumbered"/>
    <dgm:cxn modelId="{8249E6F8-C9C4-4060-B53A-8C45247BC80D}" type="presParOf" srcId="{30FE616D-DB17-41C9-98BE-FAB333F5C741}" destId="{2ECEC977-3452-4D1F-9F67-01CE23DE70E0}" srcOrd="2" destOrd="0" presId="urn:microsoft.com/office/officeart/2016/7/layout/BasicLinearProcessNumbered"/>
    <dgm:cxn modelId="{A06B0DEA-C566-430B-A2C4-309E211DE7AC}" type="presParOf" srcId="{30FE616D-DB17-41C9-98BE-FAB333F5C741}" destId="{962F47A3-FF14-4B63-9F41-7922F66CC1E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67F33-8BD5-4B92-A9E4-19A08B9EC70A}">
      <dsp:nvSpPr>
        <dsp:cNvPr id="0" name=""/>
        <dsp:cNvSpPr/>
      </dsp:nvSpPr>
      <dsp:spPr>
        <a:xfrm>
          <a:off x="917590" y="424239"/>
          <a:ext cx="3669901" cy="320795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29210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The issue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The facts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The evidence to support the facts</a:t>
          </a:r>
        </a:p>
      </dsp:txBody>
      <dsp:txXfrm>
        <a:off x="1835065" y="905432"/>
        <a:ext cx="1789077" cy="2245569"/>
      </dsp:txXfrm>
    </dsp:sp>
    <dsp:sp modelId="{B673B871-F759-466C-9FF7-BB569E1DF133}">
      <dsp:nvSpPr>
        <dsp:cNvPr id="0" name=""/>
        <dsp:cNvSpPr/>
      </dsp:nvSpPr>
      <dsp:spPr>
        <a:xfrm>
          <a:off x="114" y="1110741"/>
          <a:ext cx="1834950" cy="18349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is your case?</a:t>
          </a:r>
        </a:p>
      </dsp:txBody>
      <dsp:txXfrm>
        <a:off x="268836" y="1379463"/>
        <a:ext cx="1297506" cy="1297506"/>
      </dsp:txXfrm>
    </dsp:sp>
    <dsp:sp modelId="{94A94F48-9B54-45F2-9FCE-C1AE019AFE4F}">
      <dsp:nvSpPr>
        <dsp:cNvPr id="0" name=""/>
        <dsp:cNvSpPr/>
      </dsp:nvSpPr>
      <dsp:spPr>
        <a:xfrm>
          <a:off x="5734335" y="424239"/>
          <a:ext cx="3669901" cy="320795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29210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Their issue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Their facts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The evidence to support their facts</a:t>
          </a:r>
        </a:p>
      </dsp:txBody>
      <dsp:txXfrm>
        <a:off x="6651811" y="905432"/>
        <a:ext cx="1789077" cy="2245569"/>
      </dsp:txXfrm>
    </dsp:sp>
    <dsp:sp modelId="{983D86F9-E9F2-473C-B3B4-43304EABF7A2}">
      <dsp:nvSpPr>
        <dsp:cNvPr id="0" name=""/>
        <dsp:cNvSpPr/>
      </dsp:nvSpPr>
      <dsp:spPr>
        <a:xfrm>
          <a:off x="4816860" y="1110741"/>
          <a:ext cx="1834950" cy="18349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is the other side’s case?</a:t>
          </a:r>
        </a:p>
      </dsp:txBody>
      <dsp:txXfrm>
        <a:off x="5085582" y="1379463"/>
        <a:ext cx="1297506" cy="1297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53ACC-6357-407E-8752-733657756925}">
      <dsp:nvSpPr>
        <dsp:cNvPr id="0" name=""/>
        <dsp:cNvSpPr/>
      </dsp:nvSpPr>
      <dsp:spPr>
        <a:xfrm>
          <a:off x="2862893" y="1843"/>
          <a:ext cx="3220754" cy="806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Don’t do it</a:t>
          </a:r>
          <a:endParaRPr lang="en-US" sz="1500" kern="1200"/>
        </a:p>
      </dsp:txBody>
      <dsp:txXfrm>
        <a:off x="2902244" y="41194"/>
        <a:ext cx="3142052" cy="727412"/>
      </dsp:txXfrm>
    </dsp:sp>
    <dsp:sp modelId="{EEBC7A31-524A-4B95-A1B9-56BA7A32F927}">
      <dsp:nvSpPr>
        <dsp:cNvPr id="0" name=""/>
        <dsp:cNvSpPr/>
      </dsp:nvSpPr>
      <dsp:spPr>
        <a:xfrm>
          <a:off x="2862893" y="848263"/>
          <a:ext cx="3220754" cy="806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Don’t cross examine</a:t>
          </a:r>
          <a:endParaRPr lang="en-US" sz="1500" kern="1200"/>
        </a:p>
      </dsp:txBody>
      <dsp:txXfrm>
        <a:off x="2902244" y="887614"/>
        <a:ext cx="3142052" cy="727412"/>
      </dsp:txXfrm>
    </dsp:sp>
    <dsp:sp modelId="{1FB0AD6C-B0E8-4CEC-A3C3-9BED5C46CB39}">
      <dsp:nvSpPr>
        <dsp:cNvPr id="0" name=""/>
        <dsp:cNvSpPr/>
      </dsp:nvSpPr>
      <dsp:spPr>
        <a:xfrm>
          <a:off x="2862893" y="1694683"/>
          <a:ext cx="3220754" cy="806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Think twice before cross examining</a:t>
          </a:r>
          <a:endParaRPr lang="en-US" sz="1500" kern="1200"/>
        </a:p>
      </dsp:txBody>
      <dsp:txXfrm>
        <a:off x="2902244" y="1734034"/>
        <a:ext cx="3142052" cy="727412"/>
      </dsp:txXfrm>
    </dsp:sp>
    <dsp:sp modelId="{F5236269-3F2A-433E-AB31-22D5BA69D6BB}">
      <dsp:nvSpPr>
        <dsp:cNvPr id="0" name=""/>
        <dsp:cNvSpPr/>
      </dsp:nvSpPr>
      <dsp:spPr>
        <a:xfrm>
          <a:off x="2862893" y="2541103"/>
          <a:ext cx="3220754" cy="806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Then think again</a:t>
          </a:r>
          <a:endParaRPr lang="en-US" sz="1500" kern="1200"/>
        </a:p>
      </dsp:txBody>
      <dsp:txXfrm>
        <a:off x="2902244" y="2580454"/>
        <a:ext cx="3142052" cy="727412"/>
      </dsp:txXfrm>
    </dsp:sp>
    <dsp:sp modelId="{6D1BED75-2A69-4A14-887D-1B3BC7AB01A0}">
      <dsp:nvSpPr>
        <dsp:cNvPr id="0" name=""/>
        <dsp:cNvSpPr/>
      </dsp:nvSpPr>
      <dsp:spPr>
        <a:xfrm>
          <a:off x="2862893" y="3387523"/>
          <a:ext cx="3220754" cy="806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0" i="0" kern="1200"/>
            <a:t>FOCUS:  ARE THERE ANY AREAS THAT YOU ABSOLUTELY MUST REBUT?</a:t>
          </a:r>
          <a:endParaRPr lang="en-US" sz="1500" kern="1200"/>
        </a:p>
      </dsp:txBody>
      <dsp:txXfrm>
        <a:off x="2902244" y="3426874"/>
        <a:ext cx="3142052" cy="727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E8608-D7B7-4401-B592-CE4C336CCFDF}">
      <dsp:nvSpPr>
        <dsp:cNvPr id="0" name=""/>
        <dsp:cNvSpPr/>
      </dsp:nvSpPr>
      <dsp:spPr>
        <a:xfrm>
          <a:off x="1092" y="678356"/>
          <a:ext cx="3833295" cy="24341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CE0BD-7D55-42F8-B3A6-E1001DEE1C5C}">
      <dsp:nvSpPr>
        <dsp:cNvPr id="0" name=""/>
        <dsp:cNvSpPr/>
      </dsp:nvSpPr>
      <dsp:spPr>
        <a:xfrm>
          <a:off x="427013" y="1082981"/>
          <a:ext cx="3833295" cy="2434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/>
            <a:t>You should be telling your story through your witnesses</a:t>
          </a:r>
          <a:endParaRPr lang="en-US" sz="3500" kern="1200"/>
        </a:p>
      </dsp:txBody>
      <dsp:txXfrm>
        <a:off x="498307" y="1154275"/>
        <a:ext cx="3690707" cy="2291554"/>
      </dsp:txXfrm>
    </dsp:sp>
    <dsp:sp modelId="{CDECC33E-6462-4D11-B355-DC763CC66384}">
      <dsp:nvSpPr>
        <dsp:cNvPr id="0" name=""/>
        <dsp:cNvSpPr/>
      </dsp:nvSpPr>
      <dsp:spPr>
        <a:xfrm>
          <a:off x="4686231" y="678356"/>
          <a:ext cx="3833295" cy="24341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10EBC-B7EB-4114-9D96-56FED57C205F}">
      <dsp:nvSpPr>
        <dsp:cNvPr id="0" name=""/>
        <dsp:cNvSpPr/>
      </dsp:nvSpPr>
      <dsp:spPr>
        <a:xfrm>
          <a:off x="5112153" y="1082981"/>
          <a:ext cx="3833295" cy="2434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/>
            <a:t>And not relying on the other side’s witnesses</a:t>
          </a:r>
          <a:endParaRPr lang="en-US" sz="3500" kern="1200"/>
        </a:p>
      </dsp:txBody>
      <dsp:txXfrm>
        <a:off x="5183447" y="1154275"/>
        <a:ext cx="3690707" cy="2291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47FE9-5DEF-4912-BBC3-A1246F8ABE9B}">
      <dsp:nvSpPr>
        <dsp:cNvPr id="0" name=""/>
        <dsp:cNvSpPr/>
      </dsp:nvSpPr>
      <dsp:spPr>
        <a:xfrm>
          <a:off x="0" y="161114"/>
          <a:ext cx="8946541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Hearsay</a:t>
          </a:r>
          <a:endParaRPr lang="en-US" sz="2400" kern="1200"/>
        </a:p>
      </dsp:txBody>
      <dsp:txXfrm>
        <a:off x="46541" y="207655"/>
        <a:ext cx="8853459" cy="860321"/>
      </dsp:txXfrm>
    </dsp:sp>
    <dsp:sp modelId="{919C50BA-7E9C-4A20-9C2A-4896E531723C}">
      <dsp:nvSpPr>
        <dsp:cNvPr id="0" name=""/>
        <dsp:cNvSpPr/>
      </dsp:nvSpPr>
      <dsp:spPr>
        <a:xfrm>
          <a:off x="0" y="1114518"/>
          <a:ext cx="8946541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5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Something, said or written outside the hearing, that is being offered as true. “My mechanic told me the brakes on my car were defective.”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/>
            <a:t>An affidavit offered in lieu of testimony is inherently hearsay.</a:t>
          </a:r>
          <a:endParaRPr lang="en-US" sz="1900" kern="1200"/>
        </a:p>
      </dsp:txBody>
      <dsp:txXfrm>
        <a:off x="0" y="1114518"/>
        <a:ext cx="8946541" cy="943920"/>
      </dsp:txXfrm>
    </dsp:sp>
    <dsp:sp modelId="{93A5839F-118C-4181-8D00-2791D7991980}">
      <dsp:nvSpPr>
        <dsp:cNvPr id="0" name=""/>
        <dsp:cNvSpPr/>
      </dsp:nvSpPr>
      <dsp:spPr>
        <a:xfrm>
          <a:off x="0" y="2058438"/>
          <a:ext cx="8946541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Document speaks for itself (when having witness read a document into evidence).</a:t>
          </a:r>
          <a:endParaRPr lang="en-US" sz="2400" kern="1200"/>
        </a:p>
      </dsp:txBody>
      <dsp:txXfrm>
        <a:off x="46541" y="2104979"/>
        <a:ext cx="8853459" cy="860321"/>
      </dsp:txXfrm>
    </dsp:sp>
    <dsp:sp modelId="{E051D31B-A411-4979-A2FD-55609610D973}">
      <dsp:nvSpPr>
        <dsp:cNvPr id="0" name=""/>
        <dsp:cNvSpPr/>
      </dsp:nvSpPr>
      <dsp:spPr>
        <a:xfrm>
          <a:off x="0" y="3080962"/>
          <a:ext cx="8946541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Not the best evidence</a:t>
          </a:r>
        </a:p>
      </dsp:txBody>
      <dsp:txXfrm>
        <a:off x="46541" y="3127503"/>
        <a:ext cx="8853459" cy="8603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20466-55CE-4D70-915A-E1244556AC05}">
      <dsp:nvSpPr>
        <dsp:cNvPr id="0" name=""/>
        <dsp:cNvSpPr/>
      </dsp:nvSpPr>
      <dsp:spPr>
        <a:xfrm>
          <a:off x="0" y="28858"/>
          <a:ext cx="10895369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Calls for speculation</a:t>
          </a:r>
        </a:p>
      </dsp:txBody>
      <dsp:txXfrm>
        <a:off x="37467" y="66325"/>
        <a:ext cx="10820435" cy="692586"/>
      </dsp:txXfrm>
    </dsp:sp>
    <dsp:sp modelId="{69CA4462-9965-4A84-9F13-89115804B4D6}">
      <dsp:nvSpPr>
        <dsp:cNvPr id="0" name=""/>
        <dsp:cNvSpPr/>
      </dsp:nvSpPr>
      <dsp:spPr>
        <a:xfrm>
          <a:off x="0" y="888538"/>
          <a:ext cx="10895369" cy="767520"/>
        </a:xfrm>
        <a:prstGeom prst="roundRect">
          <a:avLst/>
        </a:prstGeom>
        <a:solidFill>
          <a:schemeClr val="accent5">
            <a:hueOff val="2079079"/>
            <a:satOff val="-1338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Assumes facts not in evidence</a:t>
          </a:r>
        </a:p>
      </dsp:txBody>
      <dsp:txXfrm>
        <a:off x="37467" y="926005"/>
        <a:ext cx="10820435" cy="692586"/>
      </dsp:txXfrm>
    </dsp:sp>
    <dsp:sp modelId="{084BFF3A-CEA0-499E-8D9C-703C12A906D4}">
      <dsp:nvSpPr>
        <dsp:cNvPr id="0" name=""/>
        <dsp:cNvSpPr/>
      </dsp:nvSpPr>
      <dsp:spPr>
        <a:xfrm>
          <a:off x="0" y="1748218"/>
          <a:ext cx="10895369" cy="767520"/>
        </a:xfrm>
        <a:prstGeom prst="roundRect">
          <a:avLst/>
        </a:prstGeom>
        <a:solidFill>
          <a:schemeClr val="accent5">
            <a:hueOff val="4158159"/>
            <a:satOff val="-2675"/>
            <a:lumOff val="18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Badgering the witness</a:t>
          </a:r>
        </a:p>
      </dsp:txBody>
      <dsp:txXfrm>
        <a:off x="37467" y="1785685"/>
        <a:ext cx="10820435" cy="692586"/>
      </dsp:txXfrm>
    </dsp:sp>
    <dsp:sp modelId="{E6C82C29-1DEC-44C2-BC01-7AF4981049A9}">
      <dsp:nvSpPr>
        <dsp:cNvPr id="0" name=""/>
        <dsp:cNvSpPr/>
      </dsp:nvSpPr>
      <dsp:spPr>
        <a:xfrm>
          <a:off x="0" y="2607898"/>
          <a:ext cx="10895369" cy="767520"/>
        </a:xfrm>
        <a:prstGeom prst="round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Nonresponsive Answer</a:t>
          </a:r>
        </a:p>
      </dsp:txBody>
      <dsp:txXfrm>
        <a:off x="37467" y="2645365"/>
        <a:ext cx="10820435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E0658-0D6E-48F4-85C8-059A4C82DB73}">
      <dsp:nvSpPr>
        <dsp:cNvPr id="0" name=""/>
        <dsp:cNvSpPr/>
      </dsp:nvSpPr>
      <dsp:spPr>
        <a:xfrm>
          <a:off x="3192" y="0"/>
          <a:ext cx="2532322" cy="34042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30" tIns="330200" rIns="197430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Make it Clear</a:t>
          </a:r>
          <a:endParaRPr lang="en-US" sz="2100" kern="1200"/>
        </a:p>
      </dsp:txBody>
      <dsp:txXfrm>
        <a:off x="3192" y="1293625"/>
        <a:ext cx="2532322" cy="2042566"/>
      </dsp:txXfrm>
    </dsp:sp>
    <dsp:sp modelId="{33D25780-03CA-4B47-B131-BCE7DCA329C1}">
      <dsp:nvSpPr>
        <dsp:cNvPr id="0" name=""/>
        <dsp:cNvSpPr/>
      </dsp:nvSpPr>
      <dsp:spPr>
        <a:xfrm>
          <a:off x="758711" y="340427"/>
          <a:ext cx="1021283" cy="10212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3" tIns="12700" rIns="7962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08274" y="489990"/>
        <a:ext cx="722157" cy="722157"/>
      </dsp:txXfrm>
    </dsp:sp>
    <dsp:sp modelId="{AED7D9A4-A836-425B-962A-129A4785AD60}">
      <dsp:nvSpPr>
        <dsp:cNvPr id="0" name=""/>
        <dsp:cNvSpPr/>
      </dsp:nvSpPr>
      <dsp:spPr>
        <a:xfrm>
          <a:off x="3192" y="3404205"/>
          <a:ext cx="2532322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A15AB-5435-4D15-A46A-4F5DC44625CB}">
      <dsp:nvSpPr>
        <dsp:cNvPr id="0" name=""/>
        <dsp:cNvSpPr/>
      </dsp:nvSpPr>
      <dsp:spPr>
        <a:xfrm>
          <a:off x="2788746" y="0"/>
          <a:ext cx="2532322" cy="340427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30" tIns="330200" rIns="197430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Make it impossible for the Arbitrator to misunderstand</a:t>
          </a:r>
          <a:endParaRPr lang="en-US" sz="2100" kern="1200"/>
        </a:p>
      </dsp:txBody>
      <dsp:txXfrm>
        <a:off x="2788746" y="1293625"/>
        <a:ext cx="2532322" cy="2042566"/>
      </dsp:txXfrm>
    </dsp:sp>
    <dsp:sp modelId="{33F1CABA-EBA0-4070-9595-3CE2FF6E56C5}">
      <dsp:nvSpPr>
        <dsp:cNvPr id="0" name=""/>
        <dsp:cNvSpPr/>
      </dsp:nvSpPr>
      <dsp:spPr>
        <a:xfrm>
          <a:off x="3544266" y="340427"/>
          <a:ext cx="1021283" cy="10212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3" tIns="12700" rIns="7962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693829" y="489990"/>
        <a:ext cx="722157" cy="722157"/>
      </dsp:txXfrm>
    </dsp:sp>
    <dsp:sp modelId="{D3D05F06-9327-4882-8F37-D4D7DBF249E2}">
      <dsp:nvSpPr>
        <dsp:cNvPr id="0" name=""/>
        <dsp:cNvSpPr/>
      </dsp:nvSpPr>
      <dsp:spPr>
        <a:xfrm>
          <a:off x="2788746" y="3404205"/>
          <a:ext cx="2532322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C1589-0BBD-47C5-B2FD-D979F445CA8F}">
      <dsp:nvSpPr>
        <dsp:cNvPr id="0" name=""/>
        <dsp:cNvSpPr/>
      </dsp:nvSpPr>
      <dsp:spPr>
        <a:xfrm>
          <a:off x="5574301" y="0"/>
          <a:ext cx="2532322" cy="34042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30" tIns="330200" rIns="197430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Make your requested remedy clear</a:t>
          </a:r>
          <a:endParaRPr lang="en-US" sz="2100" kern="1200"/>
        </a:p>
      </dsp:txBody>
      <dsp:txXfrm>
        <a:off x="5574301" y="1293625"/>
        <a:ext cx="2532322" cy="2042566"/>
      </dsp:txXfrm>
    </dsp:sp>
    <dsp:sp modelId="{A9EBDAC0-9135-4811-A2D2-90A1ACADE18D}">
      <dsp:nvSpPr>
        <dsp:cNvPr id="0" name=""/>
        <dsp:cNvSpPr/>
      </dsp:nvSpPr>
      <dsp:spPr>
        <a:xfrm>
          <a:off x="6329820" y="340427"/>
          <a:ext cx="1021283" cy="10212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3" tIns="12700" rIns="7962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479383" y="489990"/>
        <a:ext cx="722157" cy="722157"/>
      </dsp:txXfrm>
    </dsp:sp>
    <dsp:sp modelId="{0D451A3A-A636-44F1-9F83-6B659DFED2A6}">
      <dsp:nvSpPr>
        <dsp:cNvPr id="0" name=""/>
        <dsp:cNvSpPr/>
      </dsp:nvSpPr>
      <dsp:spPr>
        <a:xfrm>
          <a:off x="5574301" y="3404205"/>
          <a:ext cx="2532322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D487E-B053-42B5-83B9-8B09000AACE2}">
      <dsp:nvSpPr>
        <dsp:cNvPr id="0" name=""/>
        <dsp:cNvSpPr/>
      </dsp:nvSpPr>
      <dsp:spPr>
        <a:xfrm>
          <a:off x="8359855" y="0"/>
          <a:ext cx="2532322" cy="34042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30" tIns="330200" rIns="197430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Rehearse, Rehearse, Rehearse...</a:t>
          </a:r>
          <a:endParaRPr lang="en-US" sz="2100" kern="1200"/>
        </a:p>
      </dsp:txBody>
      <dsp:txXfrm>
        <a:off x="8359855" y="1293625"/>
        <a:ext cx="2532322" cy="2042566"/>
      </dsp:txXfrm>
    </dsp:sp>
    <dsp:sp modelId="{239C7515-D6FB-482F-A330-5D18F2BA287B}">
      <dsp:nvSpPr>
        <dsp:cNvPr id="0" name=""/>
        <dsp:cNvSpPr/>
      </dsp:nvSpPr>
      <dsp:spPr>
        <a:xfrm>
          <a:off x="9115375" y="340427"/>
          <a:ext cx="1021283" cy="10212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3" tIns="12700" rIns="7962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264938" y="489990"/>
        <a:ext cx="722157" cy="722157"/>
      </dsp:txXfrm>
    </dsp:sp>
    <dsp:sp modelId="{2ECEC977-3452-4D1F-9F67-01CE23DE70E0}">
      <dsp:nvSpPr>
        <dsp:cNvPr id="0" name=""/>
        <dsp:cNvSpPr/>
      </dsp:nvSpPr>
      <dsp:spPr>
        <a:xfrm>
          <a:off x="8359855" y="3404205"/>
          <a:ext cx="2532322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C30732-5023-7A9D-2B2D-D386897633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A6DB8-1C32-528F-F945-0E3C0A9DF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D46BF7-FD2D-46C4-9118-005DB69E38B9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AF4AC-867E-3F9E-3109-21E3DE993C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47AA4-6203-2540-9FD5-CD95597D7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F6E3F4-D16F-4153-9A56-E03B5B00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64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AAE8AB-41DC-4B6A-B652-0A64DB1B62A7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DA26D3-6198-4015-AD1D-ABF4CE7A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B9B7DE32-2111-461C-9162-7C995B75890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62211" y="9588527"/>
            <a:ext cx="2955079" cy="50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32" tIns="48517" rIns="97032" bIns="48517" anchor="b"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309D894-2163-4687-9D04-6112735573F7}" type="slidenum">
              <a:rPr lang="de-DE" altLang="fr-FR" sz="1400">
                <a:solidFill>
                  <a:schemeClr val="bg2"/>
                </a:solidFill>
                <a:latin typeface="Tahoma" panose="020B0604030504040204" pitchFamily="34" charset="0"/>
              </a:rPr>
              <a:pPr algn="r">
                <a:spcBef>
                  <a:spcPct val="0"/>
                </a:spcBef>
              </a:pPr>
              <a:t>6</a:t>
            </a:fld>
            <a:endParaRPr lang="de-DE" altLang="fr-FR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8FDAA06-3725-A785-F68D-1CCC995767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625" y="760413"/>
            <a:ext cx="6723063" cy="3781425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EEE35A5-28DB-AAFB-D624-6D9A218E9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32" tIns="48517" rIns="97032" bIns="48517"/>
          <a:lstStyle/>
          <a:p>
            <a:pPr eaLnBrk="1" hangingPunct="1"/>
            <a:endParaRPr lang="de-CH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683-BAAA-4509-B9F9-F42C282F35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7395-EA91-4B12-8F00-852EC32F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4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683-BAAA-4509-B9F9-F42C282F35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7395-EA91-4B12-8F00-852EC32F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5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683-BAAA-4509-B9F9-F42C282F35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7395-EA91-4B12-8F00-852EC32F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22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683-BAAA-4509-B9F9-F42C282F35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7395-EA91-4B12-8F00-852EC32FF6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057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683-BAAA-4509-B9F9-F42C282F35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7395-EA91-4B12-8F00-852EC32F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2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683-BAAA-4509-B9F9-F42C282F35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7395-EA91-4B12-8F00-852EC32F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6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683-BAAA-4509-B9F9-F42C282F35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7395-EA91-4B12-8F00-852EC32F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49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683-BAAA-4509-B9F9-F42C282F35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7395-EA91-4B12-8F00-852EC32F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37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683-BAAA-4509-B9F9-F42C282F35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7395-EA91-4B12-8F00-852EC32F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683-BAAA-4509-B9F9-F42C282F35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7395-EA91-4B12-8F00-852EC32F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1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683-BAAA-4509-B9F9-F42C282F35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7395-EA91-4B12-8F00-852EC32F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1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683-BAAA-4509-B9F9-F42C282F35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7395-EA91-4B12-8F00-852EC32F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8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683-BAAA-4509-B9F9-F42C282F35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7395-EA91-4B12-8F00-852EC32F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5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683-BAAA-4509-B9F9-F42C282F35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7395-EA91-4B12-8F00-852EC32F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9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683-BAAA-4509-B9F9-F42C282F35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7395-EA91-4B12-8F00-852EC32F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8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683-BAAA-4509-B9F9-F42C282F35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7395-EA91-4B12-8F00-852EC32F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6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683-BAAA-4509-B9F9-F42C282F35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7395-EA91-4B12-8F00-852EC32F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0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F92A683-BAAA-4509-B9F9-F42C282F350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F7395-EA91-4B12-8F00-852EC32F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0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wpixel.com/search/the%20scream%20munch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rc.wa.gov/training-negotiations-project/#tve-jump-1786ae6674d" TargetMode="External"/><Relationship Id="rId4" Type="http://schemas.openxmlformats.org/officeDocument/2006/relationships/hyperlink" Target="https://perc.wa.gov/training-labor-relations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ampionsofconflict.substack.com/p/welcome-to-champions-of-conflict" TargetMode="External"/><Relationship Id="rId4" Type="http://schemas.openxmlformats.org/officeDocument/2006/relationships/hyperlink" Target="http://www.thriftbooks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talog.uoregon.edu/courses/crs-lerc/" TargetMode="External"/><Relationship Id="rId4" Type="http://schemas.openxmlformats.org/officeDocument/2006/relationships/hyperlink" Target="https://georgetown.southseattle.edu/labor-education-research-center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22C8CF-BFC2-F7E4-5A69-F0883F773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0679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C2E904-7450-923F-7DD0-42657A1AA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Going AWOL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A29B6-5CEC-B2F2-1583-680FCDD96C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Labor and Management Advocates can present an Arbitration Case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2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84B7A-A063-04C0-0F74-E927683D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697491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Pre-Hearing Considerations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9363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EB21-8475-2AE0-F594-40318091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Selecting the Arbitrator</a:t>
            </a:r>
            <a:endParaRPr lang="en-CA" sz="39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2" descr="A group of multi coloured wooden stick figures">
            <a:extLst>
              <a:ext uri="{FF2B5EF4-FFF2-40B4-BE49-F238E27FC236}">
                <a16:creationId xmlns:a16="http://schemas.microsoft.com/office/drawing/2014/main" id="{98422B49-91CF-C84F-206B-762CCEC49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4" r="18896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11104-D237-253B-BBAC-6C4433DB5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Actual contract language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“...qualified non-industry arbitrator...shall be a non-attorney/lawyer who meets certain minimum standards, including no prior affiliation [with the Employer or the Union] and on the FMCS or AAA labor arbitrator rosters”</a:t>
            </a:r>
            <a:endParaRPr lang="en-CA" sz="17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3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FC36C-21FE-9175-7B96-875488E9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</a:rPr>
              <a:t>The Hearing Procedures</a:t>
            </a:r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FE30-34D8-6C4A-89BB-290923715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US" dirty="0"/>
              <a:t>Stipulation of the Issue and perhaps the uncontested facts</a:t>
            </a:r>
          </a:p>
          <a:p>
            <a:endParaRPr lang="en-US" dirty="0"/>
          </a:p>
          <a:p>
            <a:r>
              <a:rPr lang="en-US" dirty="0"/>
              <a:t>Opening Statement</a:t>
            </a:r>
          </a:p>
          <a:p>
            <a:endParaRPr lang="en-US" dirty="0"/>
          </a:p>
          <a:p>
            <a:r>
              <a:rPr lang="en-US" dirty="0"/>
              <a:t>Presentation of Case by the Initiating Party</a:t>
            </a:r>
          </a:p>
          <a:p>
            <a:pPr lvl="1"/>
            <a:r>
              <a:rPr lang="en-US" dirty="0"/>
              <a:t>Discipline/Discharge:  Management goes first</a:t>
            </a:r>
          </a:p>
          <a:p>
            <a:pPr lvl="1"/>
            <a:r>
              <a:rPr lang="en-US" dirty="0"/>
              <a:t>All other matters:  burden of proof is on the Union</a:t>
            </a:r>
          </a:p>
          <a:p>
            <a:pPr lvl="1"/>
            <a:endParaRPr lang="en-US" dirty="0"/>
          </a:p>
          <a:p>
            <a:pPr marL="347472" lvl="1" indent="-347472"/>
            <a:r>
              <a:rPr lang="en-US" dirty="0"/>
              <a:t>Calling of Witnesses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7355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19DDD8-ED81-646D-C340-F01A284B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</a:rPr>
              <a:t>The Hearing-continues</a:t>
            </a:r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D377C3-2398-DDD7-DAC2-133C89AC8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US" dirty="0"/>
              <a:t>Opposing Party’s Presentation</a:t>
            </a:r>
          </a:p>
          <a:p>
            <a:pPr lvl="1"/>
            <a:r>
              <a:rPr lang="en-US" dirty="0"/>
              <a:t>Rebut the evidence presented by the Moving Party</a:t>
            </a:r>
          </a:p>
          <a:p>
            <a:pPr lvl="1"/>
            <a:endParaRPr lang="en-US" dirty="0"/>
          </a:p>
          <a:p>
            <a:pPr marL="347472" lvl="1" indent="-347472"/>
            <a:r>
              <a:rPr lang="en-US" dirty="0"/>
              <a:t>Questions by the Arbitrator</a:t>
            </a:r>
          </a:p>
          <a:p>
            <a:pPr marL="347472" lvl="1" indent="-347472"/>
            <a:endParaRPr lang="en-US" dirty="0"/>
          </a:p>
          <a:p>
            <a:pPr marL="347472" lvl="1" indent="-347472"/>
            <a:r>
              <a:rPr lang="en-US" dirty="0"/>
              <a:t>Closing the Hearing</a:t>
            </a:r>
          </a:p>
          <a:p>
            <a:pPr marL="347472" lvl="1" indent="-347472"/>
            <a:endParaRPr lang="en-US" dirty="0"/>
          </a:p>
          <a:p>
            <a:pPr marL="347472" lvl="1" indent="-347472"/>
            <a:r>
              <a:rPr lang="en-US" dirty="0"/>
              <a:t>And the Opinion and the Award arrive! </a:t>
            </a:r>
          </a:p>
          <a:p>
            <a:pPr marL="747522" lvl="2" indent="-347472"/>
            <a:r>
              <a:rPr lang="en-US" dirty="0"/>
              <a:t>An Opinion states the reasoning behind the Award</a:t>
            </a:r>
          </a:p>
          <a:p>
            <a:pPr marL="747522" lvl="2" indent="-347472"/>
            <a:r>
              <a:rPr lang="en-US" dirty="0"/>
              <a:t>The Award is the actual decision</a:t>
            </a:r>
          </a:p>
          <a:p>
            <a:pPr lvl="1"/>
            <a:endParaRPr lang="en-US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220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7AC25-6323-DF2C-1F6A-1CE2ACA0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Opening Statement</a:t>
            </a:r>
            <a:endParaRPr lang="en-CA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BDBB2-DD60-DA7C-91DD-5B994D4EA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40000"/>
                  <a:lumOff val="60000"/>
                </a:schemeClr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Develop the blueprint of your case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Relevant Facts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Relevant Issues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How do your exhibits relate to your theory of the case?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How do your witnesses relate to your theory of the case? </a:t>
            </a:r>
          </a:p>
          <a:p>
            <a:pPr marL="347472" lvl="1" indent="-347472">
              <a:buClr>
                <a:schemeClr val="tx2">
                  <a:lumMod val="40000"/>
                  <a:lumOff val="60000"/>
                </a:schemeClr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Provide the Arbitrator with a thumbnail sketch:</a:t>
            </a:r>
          </a:p>
          <a:p>
            <a:pPr lvl="2"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What the case is about</a:t>
            </a:r>
          </a:p>
          <a:p>
            <a:pPr lvl="2"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What the issue is</a:t>
            </a:r>
          </a:p>
          <a:p>
            <a:pPr lvl="2"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What resolution is being sought</a:t>
            </a:r>
            <a:endParaRPr lang="en-CA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7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D4568-9618-B8C8-CC28-57D6E338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Stipulations</a:t>
            </a:r>
            <a:endParaRPr lang="en-CA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1D2D1-74F9-335A-04F9-A87B25FBD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Statement of the Issue:  what are you asking the Arbitrator to decide?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Relevant Contractual Provisions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Joint Exhibits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CBA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Grievance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Grievance trail (may be combined with the grievance)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Others that the parties can agree upon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Relevant, undisputed facts</a:t>
            </a:r>
            <a:endParaRPr lang="en-CA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41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F891E-CD74-A340-4ECE-69D85D2F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Your Witnesses are telling the story of the Case</a:t>
            </a:r>
            <a:endParaRPr lang="en-CA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FAC6C-CEFE-3A3A-D910-B9FC2C79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Prepare them for the hearing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Review their testimony with them</a:t>
            </a:r>
          </a:p>
          <a:p>
            <a:pPr lvl="1"/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Tell them what to expect at the hearing</a:t>
            </a:r>
            <a:endParaRPr lang="en-CA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69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D4851-0AF1-AE19-FFB7-9E7591A93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Witnesses should...</a:t>
            </a:r>
            <a:endParaRPr lang="en-CA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B72F8-CFF0-CE45-15FA-725E09FB5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... Answer without bias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…not appear reluctant to testify to facts even if they favor the other side</a:t>
            </a:r>
          </a:p>
          <a:p>
            <a:pPr lvl="1"/>
            <a:endParaRPr lang="en-CA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7472" lvl="1" indent="-347472">
              <a:buClr>
                <a:schemeClr val="tx2">
                  <a:lumMod val="40000"/>
                  <a:lumOff val="60000"/>
                </a:schemeClr>
              </a:buClr>
            </a:pPr>
            <a:r>
              <a:rPr lang="en-CA" sz="2000" dirty="0">
                <a:solidFill>
                  <a:schemeClr val="tx2">
                    <a:lumMod val="75000"/>
                  </a:schemeClr>
                </a:solidFill>
              </a:rPr>
              <a:t>... </a:t>
            </a:r>
            <a:r>
              <a:rPr lang="en-CA" sz="2200" dirty="0">
                <a:solidFill>
                  <a:schemeClr val="tx2">
                    <a:lumMod val="75000"/>
                  </a:schemeClr>
                </a:solidFill>
              </a:rPr>
              <a:t>Not argue with the advocates</a:t>
            </a:r>
          </a:p>
          <a:p>
            <a:pPr marL="742950" lvl="2" indent="-342900">
              <a:buClr>
                <a:schemeClr val="tx2">
                  <a:lumMod val="40000"/>
                  <a:lumOff val="60000"/>
                </a:schemeClr>
              </a:buClr>
            </a:pPr>
            <a:r>
              <a:rPr lang="en-CA" sz="2000" dirty="0">
                <a:solidFill>
                  <a:schemeClr val="tx2">
                    <a:lumMod val="75000"/>
                  </a:schemeClr>
                </a:solidFill>
              </a:rPr>
              <a:t>Never argue with the Arbitrator</a:t>
            </a:r>
          </a:p>
          <a:p>
            <a:pPr marL="742950" lvl="2" indent="-342900">
              <a:buClr>
                <a:schemeClr val="tx2">
                  <a:lumMod val="40000"/>
                  <a:lumOff val="60000"/>
                </a:schemeClr>
              </a:buClr>
            </a:pPr>
            <a:r>
              <a:rPr lang="en-CA" sz="2000" dirty="0">
                <a:solidFill>
                  <a:schemeClr val="tx2">
                    <a:lumMod val="75000"/>
                  </a:schemeClr>
                </a:solidFill>
              </a:rPr>
              <a:t>Lose their temper or engage in any negative behavior</a:t>
            </a:r>
          </a:p>
          <a:p>
            <a:pPr marL="747522" lvl="2" indent="-347472"/>
            <a:endParaRPr lang="en-CA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2" indent="-342900">
              <a:buClr>
                <a:schemeClr val="tx2">
                  <a:lumMod val="40000"/>
                  <a:lumOff val="60000"/>
                </a:schemeClr>
              </a:buClr>
            </a:pPr>
            <a:r>
              <a:rPr lang="en-CA" sz="2200" dirty="0">
                <a:solidFill>
                  <a:schemeClr val="tx2">
                    <a:lumMod val="75000"/>
                  </a:schemeClr>
                </a:solidFill>
              </a:rPr>
              <a:t>...Refrain from offering information not asked for in the questions</a:t>
            </a:r>
          </a:p>
          <a:p>
            <a:pPr marL="0" lvl="2" indent="0">
              <a:buNone/>
            </a:pPr>
            <a:r>
              <a:rPr lang="en-CA" sz="2000" b="1" dirty="0">
                <a:solidFill>
                  <a:schemeClr val="tx2">
                    <a:lumMod val="75000"/>
                  </a:schemeClr>
                </a:solidFill>
              </a:rPr>
              <a:t>Leave all questioning to the advocates and the arbitrator</a:t>
            </a:r>
          </a:p>
          <a:p>
            <a:pPr marL="747522" lvl="2" indent="-34747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61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9A19C-8C28-5E88-7261-F37C3B6E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Witnesses should...</a:t>
            </a:r>
            <a:endParaRPr lang="en-CA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8E6F-A4F1-BFEB-4A78-C99907011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2">
                  <a:lumMod val="40000"/>
                  <a:lumOff val="60000"/>
                </a:schemeClr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... not answer a question if there is an objection-wait for the Arbitrator’s ruling on the objection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buClr>
                <a:schemeClr val="tx2">
                  <a:lumMod val="40000"/>
                  <a:lumOff val="60000"/>
                </a:schemeClr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...be reminded that objections are made by the advocates, not a witness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buClr>
                <a:schemeClr val="tx2">
                  <a:lumMod val="40000"/>
                  <a:lumOff val="60000"/>
                </a:schemeClr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... testify about the facts, not their opinion, not their feelings, not their perception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buClr>
                <a:schemeClr val="tx2">
                  <a:lumMod val="40000"/>
                  <a:lumOff val="60000"/>
                </a:schemeClr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...respond truthfully if asked whether they were prepped for the hearing</a:t>
            </a:r>
            <a:endParaRPr lang="en-CA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0577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EE5BE-9CDD-85CC-4192-9A6BB0FF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Witnesses should...</a:t>
            </a:r>
            <a:endParaRPr lang="en-CA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F945-11C6-E040-EFE8-3D09CC2B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...be alert and serious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... think before answering a question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...make certain they understand the question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...observe decorum at the hearing and during recesses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...avoid treating serious matters with levity or contempt for the other side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...dress neatly </a:t>
            </a:r>
            <a:endParaRPr lang="en-CA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832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50EC75-5C26-A503-574B-7F8A912CF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100" b="0" i="0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Who are we? </a:t>
            </a:r>
            <a:br>
              <a:rPr lang="en-US" sz="31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why are we here?</a:t>
            </a:r>
            <a:br>
              <a:rPr lang="en-US" sz="2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1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100" b="0" i="0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Charlene MacMillan</a:t>
            </a:r>
            <a:br>
              <a:rPr lang="en-US" sz="31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Arbitrator (macmillanarb.net)</a:t>
            </a:r>
            <a:br>
              <a:rPr lang="en-US" sz="31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1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100" b="0" i="0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Sylvia Skratek</a:t>
            </a:r>
            <a:br>
              <a:rPr lang="en-US" sz="31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Mediator∙Arbitrator∙Dispute</a:t>
            </a:r>
            <a:r>
              <a:rPr lang="en-US" sz="2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Systems Designer (Skratek.com)</a:t>
            </a:r>
            <a:br>
              <a:rPr lang="en-US" sz="2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8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494D33A-337F-6BFB-2665-E1FD00F70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100" cap="none" dirty="0"/>
              <a:t>Copyright © 2024 All rights reserved. No part of this presentation may be reproduced, stored in a retrieval system or transmitted, in any form or in any means-by electronic, mechanical, photocopying, recording or otherwise-without prior written permission.</a:t>
            </a:r>
            <a:endParaRPr lang="en-CA" sz="1100" cap="none" dirty="0"/>
          </a:p>
        </p:txBody>
      </p:sp>
    </p:spTree>
    <p:extLst>
      <p:ext uri="{BB962C8B-B14F-4D97-AF65-F5344CB8AC3E}">
        <p14:creationId xmlns:p14="http://schemas.microsoft.com/office/powerpoint/2010/main" val="1527401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47181-4CEC-60CA-8E81-DC0072B2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Cross Examination!!!!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D71B1-E791-37FE-0B5C-8F4DE3D97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Strikes terror in everyone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The witness is terrified</a:t>
            </a:r>
          </a:p>
          <a:p>
            <a:pPr lvl="1"/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The advocate is terrified</a:t>
            </a:r>
          </a:p>
          <a:p>
            <a:pPr lvl="1"/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The Arbitrator is terrified</a:t>
            </a:r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screaming person&#10;&#10;Description automatically generated">
            <a:extLst>
              <a:ext uri="{FF2B5EF4-FFF2-40B4-BE49-F238E27FC236}">
                <a16:creationId xmlns:a16="http://schemas.microsoft.com/office/drawing/2014/main" id="{E77BF8AD-EABB-4942-9F56-95E2CA5C4A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394" r="18235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3229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D7201-9D4A-1C3D-A83E-9B742B2B9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6188190" cy="9252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Calming the witness</a:t>
            </a:r>
            <a:endParaRPr lang="en-CA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4F0FC-BEC8-EB2A-D577-985284356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84" y="1682497"/>
            <a:ext cx="6188189" cy="438444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Prepare them to be fully truthful on direct examination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Advise them to strengthen their testimony on cross;  reaffirm the testimony they gave on direct examination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Identify which aspects of their testimony will most likely be subject to cross and work with them to become comfortable prior to the hearing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Remind them not to be misled by the other side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Do not allow the other side to incorrectly restate their testimony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If they do, then they should clarify their testimony don’t answer “Yes” or “No” but “What I said was...”</a:t>
            </a:r>
            <a:endParaRPr lang="en-CA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6FA4EF09-2790-F37D-B98E-1ECFAF6FB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63" r="24028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3252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35630-8154-3184-C785-671D1E4E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Alleviating your fears	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111345-8930-AB74-2A8A-951D24EEB1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8347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968F-C1A5-259E-B65B-B6FD7C62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Because</a:t>
            </a:r>
            <a:r>
              <a:rPr lang="en-US" sz="4400" dirty="0"/>
              <a:t>...</a:t>
            </a:r>
            <a:endParaRPr lang="en-CA" sz="4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575EB4-EC95-E755-B319-21DFC0DDA2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22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D3CCD-8109-FB09-BBCE-420EE8F3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Calming the Arbitrator’s fears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" name="Picture 15" descr="Exclamation mark on a yellow background">
            <a:extLst>
              <a:ext uri="{FF2B5EF4-FFF2-40B4-BE49-F238E27FC236}">
                <a16:creationId xmlns:a16="http://schemas.microsoft.com/office/drawing/2014/main" id="{55D6F371-5A8C-AF34-C08F-35A75204E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16" r="18199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F16A7-83D6-D5B2-3081-59948A0A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“I have no cross examination”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“No questions for this witness” </a:t>
            </a: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Too many times you will just give the other side the chance to strengthen their direct testimony</a:t>
            </a:r>
            <a:endParaRPr lang="en-C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91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2" name="Title 1"/>
          <p:cNvSpPr txBox="1">
            <a:spLocks noGrp="1"/>
          </p:cNvSpPr>
          <p:nvPr>
            <p:ph type="title"/>
          </p:nvPr>
        </p:nvSpPr>
        <p:spPr>
          <a:xfrm>
            <a:off x="5411930" y="452718"/>
            <a:ext cx="4638904" cy="14005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D0D6"/>
                </a:solidFill>
              </a:defRPr>
            </a:lvl1pPr>
          </a:lstStyle>
          <a:p>
            <a:r>
              <a:t>Evidence</a:t>
            </a:r>
          </a:p>
        </p:txBody>
      </p:sp>
      <p:sp>
        <p:nvSpPr>
          <p:cNvPr id="523" name="Freeform 31"/>
          <p:cNvSpPr/>
          <p:nvPr/>
        </p:nvSpPr>
        <p:spPr>
          <a:xfrm flipH="1">
            <a:off x="4628374" y="-1574"/>
            <a:ext cx="559473" cy="3709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8" h="21600" extrusionOk="0">
                <a:moveTo>
                  <a:pt x="0" y="0"/>
                </a:moveTo>
                <a:lnTo>
                  <a:pt x="17280" y="0"/>
                </a:lnTo>
                <a:lnTo>
                  <a:pt x="17713" y="939"/>
                </a:lnTo>
                <a:cubicBezTo>
                  <a:pt x="20128" y="6683"/>
                  <a:pt x="21600" y="17973"/>
                  <a:pt x="19103" y="21382"/>
                </a:cubicBezTo>
                <a:cubicBezTo>
                  <a:pt x="18260" y="21454"/>
                  <a:pt x="17422" y="21528"/>
                  <a:pt x="16580" y="21600"/>
                </a:cubicBezTo>
                <a:lnTo>
                  <a:pt x="16342" y="20440"/>
                </a:lnTo>
                <a:lnTo>
                  <a:pt x="16172" y="19847"/>
                </a:lnTo>
                <a:lnTo>
                  <a:pt x="16002" y="19240"/>
                </a:lnTo>
                <a:lnTo>
                  <a:pt x="15821" y="18625"/>
                </a:lnTo>
                <a:lnTo>
                  <a:pt x="15589" y="18007"/>
                </a:lnTo>
                <a:lnTo>
                  <a:pt x="15349" y="17377"/>
                </a:lnTo>
                <a:lnTo>
                  <a:pt x="15106" y="16737"/>
                </a:lnTo>
                <a:lnTo>
                  <a:pt x="14833" y="16088"/>
                </a:lnTo>
                <a:lnTo>
                  <a:pt x="14502" y="15433"/>
                </a:lnTo>
                <a:lnTo>
                  <a:pt x="14188" y="14770"/>
                </a:lnTo>
                <a:lnTo>
                  <a:pt x="13826" y="14100"/>
                </a:lnTo>
                <a:lnTo>
                  <a:pt x="13429" y="13425"/>
                </a:lnTo>
                <a:lnTo>
                  <a:pt x="13033" y="12747"/>
                </a:lnTo>
                <a:lnTo>
                  <a:pt x="12578" y="12061"/>
                </a:lnTo>
                <a:lnTo>
                  <a:pt x="12121" y="11367"/>
                </a:lnTo>
                <a:lnTo>
                  <a:pt x="11635" y="10677"/>
                </a:lnTo>
                <a:lnTo>
                  <a:pt x="11099" y="9980"/>
                </a:lnTo>
                <a:lnTo>
                  <a:pt x="10525" y="9274"/>
                </a:lnTo>
                <a:lnTo>
                  <a:pt x="9955" y="8568"/>
                </a:lnTo>
                <a:lnTo>
                  <a:pt x="9327" y="7863"/>
                </a:lnTo>
                <a:lnTo>
                  <a:pt x="8643" y="7145"/>
                </a:lnTo>
                <a:lnTo>
                  <a:pt x="7966" y="6440"/>
                </a:lnTo>
                <a:lnTo>
                  <a:pt x="7227" y="5723"/>
                </a:lnTo>
                <a:lnTo>
                  <a:pt x="6459" y="5000"/>
                </a:lnTo>
                <a:lnTo>
                  <a:pt x="5671" y="4290"/>
                </a:lnTo>
                <a:lnTo>
                  <a:pt x="4805" y="3573"/>
                </a:lnTo>
                <a:lnTo>
                  <a:pt x="3906" y="2856"/>
                </a:lnTo>
                <a:lnTo>
                  <a:pt x="3010" y="2139"/>
                </a:lnTo>
                <a:lnTo>
                  <a:pt x="2027" y="1425"/>
                </a:lnTo>
                <a:lnTo>
                  <a:pt x="1026" y="7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24" name="Picture 5" descr="Picture 5"/>
          <p:cNvPicPr>
            <a:picLocks noChangeAspect="1"/>
          </p:cNvPicPr>
          <p:nvPr/>
        </p:nvPicPr>
        <p:blipFill>
          <a:blip r:embed="rId3"/>
          <a:srcRect t="6968" b="982"/>
          <a:stretch>
            <a:fillRect/>
          </a:stretch>
        </p:blipFill>
        <p:spPr>
          <a:xfrm>
            <a:off x="2" y="9"/>
            <a:ext cx="497315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7699" y="21600"/>
                </a:lnTo>
                <a:lnTo>
                  <a:pt x="21600" y="21600"/>
                </a:lnTo>
                <a:lnTo>
                  <a:pt x="21574" y="21472"/>
                </a:lnTo>
                <a:lnTo>
                  <a:pt x="21498" y="21099"/>
                </a:lnTo>
                <a:lnTo>
                  <a:pt x="21447" y="20826"/>
                </a:lnTo>
                <a:lnTo>
                  <a:pt x="21391" y="20502"/>
                </a:lnTo>
                <a:lnTo>
                  <a:pt x="21324" y="20119"/>
                </a:lnTo>
                <a:lnTo>
                  <a:pt x="21254" y="19692"/>
                </a:lnTo>
                <a:lnTo>
                  <a:pt x="21181" y="19214"/>
                </a:lnTo>
                <a:lnTo>
                  <a:pt x="21102" y="18690"/>
                </a:lnTo>
                <a:lnTo>
                  <a:pt x="21024" y="18122"/>
                </a:lnTo>
                <a:lnTo>
                  <a:pt x="20945" y="17518"/>
                </a:lnTo>
                <a:lnTo>
                  <a:pt x="20871" y="16865"/>
                </a:lnTo>
                <a:lnTo>
                  <a:pt x="20800" y="16182"/>
                </a:lnTo>
                <a:lnTo>
                  <a:pt x="20736" y="15461"/>
                </a:lnTo>
                <a:lnTo>
                  <a:pt x="20674" y="14710"/>
                </a:lnTo>
                <a:lnTo>
                  <a:pt x="20617" y="13925"/>
                </a:lnTo>
                <a:lnTo>
                  <a:pt x="20597" y="13524"/>
                </a:lnTo>
                <a:lnTo>
                  <a:pt x="20574" y="13114"/>
                </a:lnTo>
                <a:lnTo>
                  <a:pt x="20552" y="12696"/>
                </a:lnTo>
                <a:lnTo>
                  <a:pt x="20538" y="12278"/>
                </a:lnTo>
                <a:lnTo>
                  <a:pt x="20526" y="11850"/>
                </a:lnTo>
                <a:lnTo>
                  <a:pt x="20512" y="11418"/>
                </a:lnTo>
                <a:lnTo>
                  <a:pt x="20504" y="10978"/>
                </a:lnTo>
                <a:lnTo>
                  <a:pt x="20504" y="10532"/>
                </a:lnTo>
                <a:lnTo>
                  <a:pt x="20500" y="10082"/>
                </a:lnTo>
                <a:lnTo>
                  <a:pt x="20504" y="9629"/>
                </a:lnTo>
                <a:lnTo>
                  <a:pt x="20512" y="9169"/>
                </a:lnTo>
                <a:lnTo>
                  <a:pt x="20521" y="8709"/>
                </a:lnTo>
                <a:lnTo>
                  <a:pt x="20538" y="8242"/>
                </a:lnTo>
                <a:lnTo>
                  <a:pt x="20557" y="7771"/>
                </a:lnTo>
                <a:lnTo>
                  <a:pt x="20578" y="7301"/>
                </a:lnTo>
                <a:lnTo>
                  <a:pt x="20607" y="6825"/>
                </a:lnTo>
                <a:lnTo>
                  <a:pt x="20643" y="6346"/>
                </a:lnTo>
                <a:lnTo>
                  <a:pt x="20678" y="5865"/>
                </a:lnTo>
                <a:lnTo>
                  <a:pt x="20723" y="5382"/>
                </a:lnTo>
                <a:lnTo>
                  <a:pt x="20774" y="4895"/>
                </a:lnTo>
                <a:lnTo>
                  <a:pt x="20828" y="4412"/>
                </a:lnTo>
                <a:lnTo>
                  <a:pt x="20888" y="3922"/>
                </a:lnTo>
                <a:lnTo>
                  <a:pt x="20954" y="3430"/>
                </a:lnTo>
                <a:lnTo>
                  <a:pt x="21024" y="2944"/>
                </a:lnTo>
                <a:lnTo>
                  <a:pt x="21105" y="2451"/>
                </a:lnTo>
                <a:lnTo>
                  <a:pt x="21193" y="1961"/>
                </a:lnTo>
                <a:lnTo>
                  <a:pt x="21281" y="1469"/>
                </a:lnTo>
                <a:lnTo>
                  <a:pt x="21381" y="979"/>
                </a:lnTo>
                <a:lnTo>
                  <a:pt x="21486" y="490"/>
                </a:lnTo>
                <a:lnTo>
                  <a:pt x="21595" y="0"/>
                </a:lnTo>
                <a:lnTo>
                  <a:pt x="15758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25" name="Rectangle 14"/>
          <p:cNvSpPr/>
          <p:nvPr/>
        </p:nvSpPr>
        <p:spPr>
          <a:xfrm>
            <a:off x="10442447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5143701" y="1977293"/>
            <a:ext cx="6888374" cy="419548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000"/>
              </a:spcBef>
              <a:defRPr sz="2400">
                <a:solidFill>
                  <a:srgbClr val="C5E8EA"/>
                </a:solidFill>
              </a:defRPr>
            </a:pPr>
            <a:r>
              <a:t>At arbitration, rules of evidence are relaxed. </a:t>
            </a:r>
          </a:p>
          <a:p>
            <a:pPr>
              <a:spcBef>
                <a:spcPts val="2000"/>
              </a:spcBef>
              <a:defRPr sz="2400">
                <a:solidFill>
                  <a:srgbClr val="C5E8EA"/>
                </a:solidFill>
              </a:defRPr>
            </a:pPr>
            <a:r>
              <a:t>Your exhibits should include any materials on which a reasonable person could rely. </a:t>
            </a:r>
          </a:p>
          <a:p>
            <a:pPr>
              <a:spcBef>
                <a:spcPts val="2000"/>
              </a:spcBef>
              <a:defRPr sz="2400">
                <a:solidFill>
                  <a:srgbClr val="C5E8EA"/>
                </a:solidFill>
              </a:defRPr>
            </a:pPr>
            <a:r>
              <a:t>Don’t exclude the difficult or unflattering evidence. </a:t>
            </a:r>
          </a:p>
          <a:p>
            <a:pPr>
              <a:defRPr sz="2400">
                <a:solidFill>
                  <a:srgbClr val="C5E8EA"/>
                </a:solidFill>
              </a:defRPr>
            </a:pPr>
            <a:r>
              <a:t>Make every effort to present the ‘best evidence’ at the hearing.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4CA43-F748-CC3F-3E12-0128708AE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Evidence</a:t>
            </a: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tack of file folders">
            <a:extLst>
              <a:ext uri="{FF2B5EF4-FFF2-40B4-BE49-F238E27FC236}">
                <a16:creationId xmlns:a16="http://schemas.microsoft.com/office/drawing/2014/main" id="{F11424BB-0B32-1017-8F43-51874B9D2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8" r="1" b="983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D1B91-C9EF-0F3C-0CD7-6C52069E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Organize your exhibits --whatever works for you.  Notebooks, folders, etc., You must be able to find your exhibits!</a:t>
            </a:r>
          </a:p>
          <a:p>
            <a:pPr>
              <a:lnSpc>
                <a:spcPct val="90000"/>
              </a:lnSpc>
            </a:pPr>
            <a:r>
              <a:rPr lang="en-US" sz="1800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Organi</a:t>
            </a: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ze the exhibits in the order that you anticipate entering them</a:t>
            </a:r>
          </a:p>
          <a:p>
            <a:pPr>
              <a:lnSpc>
                <a:spcPct val="90000"/>
              </a:lnSpc>
            </a:pPr>
            <a:r>
              <a:rPr lang="en-US" sz="1800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Make certain th</a:t>
            </a: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at you have copies for:</a:t>
            </a:r>
          </a:p>
          <a:p>
            <a:pPr lvl="1">
              <a:lnSpc>
                <a:spcPct val="90000"/>
              </a:lnSpc>
            </a:pPr>
            <a:r>
              <a:rPr lang="en-US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Yourself</a:t>
            </a:r>
          </a:p>
          <a:p>
            <a:pPr lvl="1">
              <a:lnSpc>
                <a:spcPct val="90000"/>
              </a:lnSpc>
            </a:pPr>
            <a:r>
              <a:rPr lang="en-US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Witnesses</a:t>
            </a:r>
          </a:p>
          <a:p>
            <a:pPr lvl="1">
              <a:lnSpc>
                <a:spcPct val="90000"/>
              </a:lnSpc>
            </a:pPr>
            <a:r>
              <a:rPr lang="en-US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Opposing advocate</a:t>
            </a:r>
          </a:p>
          <a:p>
            <a:pPr lvl="1">
              <a:lnSpc>
                <a:spcPct val="90000"/>
              </a:lnSpc>
            </a:pPr>
            <a:r>
              <a:rPr lang="en-US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Arbitrator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en-US" sz="1500" b="0" i="0" dirty="0">
              <a:effectLst/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500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500" b="0" i="0" dirty="0">
              <a:effectLst/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500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500" b="0" i="0" dirty="0">
              <a:effectLst/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500" b="0" i="0" dirty="0">
              <a:effectLst/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56239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gnifying glass on clear background">
            <a:extLst>
              <a:ext uri="{FF2B5EF4-FFF2-40B4-BE49-F238E27FC236}">
                <a16:creationId xmlns:a16="http://schemas.microsoft.com/office/drawing/2014/main" id="{41CED853-097F-C135-2C4D-20171AA0E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55C80-31C8-437D-3834-802816DA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Entering the Exhibits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9FE742-1A27-4AEF-B5F0-F8C383EAB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0E920-D276-7A0F-9984-133CC2791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 anchor="ctr">
            <a:normAutofit/>
          </a:bodyPr>
          <a:lstStyle/>
          <a:p>
            <a:r>
              <a:rPr lang="en-US" sz="2800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</a:rPr>
              <a:t>Hand the document to the witness</a:t>
            </a:r>
          </a:p>
          <a:p>
            <a:pPr lvl="1"/>
            <a:r>
              <a:rPr lang="en-US" sz="2000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[To witness] “Have you seen this document before?” Yes.</a:t>
            </a:r>
          </a:p>
          <a:p>
            <a:pPr lvl="1"/>
            <a:r>
              <a:rPr lang="en-US" sz="2000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[To witness] “How are you familiar with this document?”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rPr>
              <a:t>The witness’s answer is the foundation – it shows the witness knows something about the document.</a:t>
            </a:r>
          </a:p>
          <a:p>
            <a:pPr lvl="1"/>
            <a:r>
              <a:rPr lang="en-US" sz="2000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[To Arbitrator] “Please enter this document as Union Exhibit 1.”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77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1747-4186-CB62-5C16-3F9E3999E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Objections to evidence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A7023CE5-72EC-9B11-751C-6A3354DE9D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1095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A053-EBC9-E825-1DFA-54DD5A8B2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Objections to Testimony</a:t>
            </a:r>
            <a:r>
              <a:rPr lang="en-US" sz="3600" dirty="0"/>
              <a:t>	</a:t>
            </a:r>
          </a:p>
        </p:txBody>
      </p:sp>
      <p:pic>
        <p:nvPicPr>
          <p:cNvPr id="15" name="Picture 14" descr="Question mark on green pastel background">
            <a:extLst>
              <a:ext uri="{FF2B5EF4-FFF2-40B4-BE49-F238E27FC236}">
                <a16:creationId xmlns:a16="http://schemas.microsoft.com/office/drawing/2014/main" id="{671FBF23-A422-F330-0F8B-F0EC8989F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51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AC90-5C16-1A58-B123-7E8FD01B0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07" y="2438400"/>
            <a:ext cx="4198035" cy="380999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form or substance of the question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Ambiguous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Compound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Argumentative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Repetitious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Confusing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Leading</a:t>
            </a:r>
          </a:p>
        </p:txBody>
      </p:sp>
    </p:spTree>
    <p:extLst>
      <p:ext uri="{BB962C8B-B14F-4D97-AF65-F5344CB8AC3E}">
        <p14:creationId xmlns:p14="http://schemas.microsoft.com/office/powerpoint/2010/main" val="412224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97581-621F-7560-18AB-FCC8041BC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2"/>
                </a:solidFill>
              </a:rPr>
              <a:t>Why do we have Labor Arbitration?</a:t>
            </a:r>
            <a:endParaRPr lang="en-CA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15D5-4E81-F917-42D0-15231794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“...the habitual willingness of civilized men and nations to submit their differences of opinion to a factual test...”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(Boland, 1943)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“...the tooth and claw of industrial warfare...”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(Steelworkers v. NLRB, 1976)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…the final stage in the relationship between Unions and Management: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Collective Bargaining 			   Arbitration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And it is the trade-off for the Union’s inability to strike during the life of an Agreement…thanks primarily to WWII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3463FC6-E58E-D6B0-F1B8-5B3CE51974CC}"/>
              </a:ext>
            </a:extLst>
          </p:cNvPr>
          <p:cNvSpPr/>
          <p:nvPr/>
        </p:nvSpPr>
        <p:spPr>
          <a:xfrm>
            <a:off x="8494776" y="4809744"/>
            <a:ext cx="1005840" cy="265176"/>
          </a:xfrm>
          <a:prstGeom prst="rightArrow">
            <a:avLst>
              <a:gd name="adj1" fmla="val 50000"/>
              <a:gd name="adj2" fmla="val 529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79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D0621-1A5C-F061-96A6-67182B0D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More objections…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4D0DA1-286D-05D3-C9F3-09F2B083F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836848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113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BAC20-9543-1C95-3CCC-05B8E7C3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Oral Closing Arguments	</a:t>
            </a:r>
            <a:endParaRPr lang="en-CA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47A26B7E-EEFE-545C-AB39-E1DB568588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87" r="28823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0005AC-B902-FA3D-411C-EFE76B009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Prepared before the hearing starts</a:t>
            </a:r>
          </a:p>
          <a:p>
            <a:pPr lvl="1"/>
            <a:r>
              <a:rPr lang="en-US" sz="17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Should know the other party’s evidence through the lower steps of the grievance procedure</a:t>
            </a:r>
          </a:p>
          <a:p>
            <a:pPr marL="347472" lvl="1" indent="-347472"/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This is your Last Chance to Persuade</a:t>
            </a:r>
          </a:p>
          <a:p>
            <a:pPr lvl="1"/>
            <a:r>
              <a:rPr lang="en-US" sz="17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Identify key undisputed facts</a:t>
            </a:r>
          </a:p>
          <a:p>
            <a:pPr lvl="1"/>
            <a:r>
              <a:rPr lang="en-US" sz="17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Identify key disputed facts</a:t>
            </a:r>
          </a:p>
          <a:p>
            <a:pPr lvl="1"/>
            <a:r>
              <a:rPr lang="en-US" sz="17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How do the key facts support your side’s theory of the case</a:t>
            </a:r>
          </a:p>
          <a:p>
            <a:pPr marL="347472" lvl="1" indent="-347472"/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Last Chance to attack the other side’s facts and theory of the case and</a:t>
            </a:r>
          </a:p>
          <a:p>
            <a:pPr lvl="1"/>
            <a:r>
              <a:rPr lang="en-US" sz="17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Highlight their weaknesses</a:t>
            </a: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22253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5C99D-3AC6-E2CC-F109-6A744559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Why Oral?</a:t>
            </a:r>
            <a:endParaRPr lang="en-CA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F7459-9731-3FA1-7965-A090DE3E1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Case is ready for decision making immediately after the hearing</a:t>
            </a: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Everything is fresh in everybody’s mind</a:t>
            </a: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Justice is not unreasonably delayed</a:t>
            </a: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Eliminates the formality of filing a written brief</a:t>
            </a: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Cost efficient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And if the other side prefers a post hearing brief....let them write it...but you can still do an oral closing—without the other side present</a:t>
            </a:r>
            <a:endParaRPr lang="en-CA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87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96F77-3ADB-7BF9-C4BB-F9AC526CD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Oral Summation		</a:t>
            </a:r>
            <a:endParaRPr lang="en-CA" dirty="0">
              <a:solidFill>
                <a:srgbClr val="EBEBEB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C7D8E7-B37C-8600-4A36-799A6958FD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617303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6103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314AC-3FC2-33C4-DE02-CEDF7434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Written Closing Arguments</a:t>
            </a:r>
            <a:endParaRPr lang="en-CA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8A0F1-6D8C-C2FA-36A6-DFA15CA82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326028" cy="365868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1. Focus on the Issue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2. Provide the controlling provisions of the Agreement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3. Then provide an analysis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This is the issue, these are the controlling provisions, this is why the facts and provisions support our position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Are there any sub-issues?  If so, repeat 1-3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Then provide the Conclusion that you want the Arbitrator to reach</a:t>
            </a:r>
            <a:endParaRPr lang="en-CA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E68DB4C7-BE42-EAF2-E1C3-C20BFA74E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1" r="2" b="2"/>
          <a:stretch/>
        </p:blipFill>
        <p:spPr>
          <a:xfrm>
            <a:off x="6217042" y="2548281"/>
            <a:ext cx="5201375" cy="3662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138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F59CF-CFB4-5296-A44A-07D299FA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Resources</a:t>
            </a:r>
            <a:endParaRPr lang="en-CA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77A9C-8D09-C675-9555-4F6339A8B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endParaRPr lang="en-US" b="0" i="0" dirty="0">
              <a:effectLst/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PERC provides training on collective bargaining and grievances and can also customize training for your organization</a:t>
            </a:r>
            <a:r>
              <a:rPr lang="en-US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rPr>
              <a:t>. </a:t>
            </a:r>
            <a:r>
              <a:rPr lang="en-US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https://perc.wa.gov/training-labor-relations</a:t>
            </a:r>
            <a:r>
              <a:rPr lang="en-US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b="0" i="0" dirty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pPr marL="400050" lvl="1"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 Negotiation Project:  a specialized subset of PERC training. Innovative conflict prevention program that explores how academic theories and research apply in Washington state public sector labor relations.  Through online and eventually in-person discussions, advocates can improve their skills and better manage conflicts.</a:t>
            </a:r>
            <a:r>
              <a:rPr lang="en-US" b="1" kern="1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Lucida Sans Unicode" panose="020B0602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u="sng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TRAINING NEGOTIATION PROJECT – Washington State Public Employment Relations Commission</a:t>
            </a:r>
            <a:endParaRPr lang="en-CA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b="0" i="0" dirty="0">
              <a:effectLst/>
              <a:latin typeface="+mn-lt"/>
            </a:endParaRPr>
          </a:p>
          <a:p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9776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CFAE9-EECB-1FEE-C6B9-B66DEB7A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3383E-D3FA-9091-637D-090CCC30A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Dooley, Andrea L</a:t>
            </a:r>
            <a:r>
              <a:rPr lang="en-US" sz="19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 </a:t>
            </a:r>
            <a:r>
              <a:rPr lang="en-US" sz="19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The Beginner’s Guide to Labor Arbitration Practice </a:t>
            </a:r>
            <a:r>
              <a:rPr lang="en-US" sz="1900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Tips &amp; Strategies for Improving Your Case </a:t>
            </a: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(2020) </a:t>
            </a:r>
            <a:r>
              <a:rPr lang="en-US" sz="19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ThriftBooks</a:t>
            </a: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www.thriftbooks.com</a:t>
            </a: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 $19.95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Champions of Conflict:  </a:t>
            </a:r>
            <a:r>
              <a:rPr lang="en-US" sz="1900" b="0" i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rPr>
              <a:t>Learn how to be a better advocate in collective bargaining, grievance handling, and labor arbitration from an experienced arbitrator, mediator, and former advocate. </a:t>
            </a:r>
            <a:r>
              <a:rPr lang="en-US" sz="1900" dirty="0">
                <a:solidFill>
                  <a:schemeClr val="bg2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Welcome to Champions of Conflict - by Andrea Dooley (substack.com)</a:t>
            </a:r>
            <a:endParaRPr lang="en-US" sz="1900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en-US" sz="19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Hill, Marvin F. Hill, Jr. and </a:t>
            </a:r>
            <a:r>
              <a:rPr lang="en-US" sz="19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Sinicropi</a:t>
            </a: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Anthony V. </a:t>
            </a:r>
            <a:r>
              <a:rPr lang="en-US" sz="1900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Improving the Arbitration Process:  A Primer for Advocates. </a:t>
            </a: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Willamette Law Review, Volume 27, Number 3.  (A bit tough to find but worth looking for!)  Available for a price through </a:t>
            </a:r>
            <a:r>
              <a:rPr lang="en-US" sz="19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HeinOnline</a:t>
            </a: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04903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F2ECE-D55A-70AB-CA46-5A60897EB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Resources</a:t>
            </a:r>
            <a:endParaRPr lang="en-CA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A9541-522C-2236-FA2C-F48867746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National Public Employer Labor Relations Association (National PELRA): training in labor-management relations, collective bargaining, negotiation and the grievance arbitration process. Also offers a labor relations certification  CLRP, or certified labor relations professional</a:t>
            </a:r>
            <a:r>
              <a:rPr lang="en-US" sz="16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rPr>
              <a:t>. </a:t>
            </a:r>
            <a:r>
              <a:rPr lang="en-US" sz="1600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</a:rPr>
              <a:t>https://npelra.org</a:t>
            </a:r>
          </a:p>
          <a:p>
            <a:pPr>
              <a:lnSpc>
                <a:spcPct val="90000"/>
              </a:lnSpc>
            </a:pPr>
            <a:r>
              <a:rPr lang="en-US" sz="16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Association of WA Cities (AWC):  annual Labor Relations Institute conference provides training on labor relations matters. For public sector management-side practitioners only.</a:t>
            </a:r>
            <a:r>
              <a:rPr lang="en-US" sz="16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rPr>
              <a:t> </a:t>
            </a:r>
            <a:r>
              <a:rPr lang="en-US" sz="1600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</a:rPr>
              <a:t>https://wacities.org/events-education/conferences</a:t>
            </a:r>
          </a:p>
          <a:p>
            <a:pPr>
              <a:lnSpc>
                <a:spcPct val="90000"/>
              </a:lnSpc>
            </a:pPr>
            <a:r>
              <a:rPr lang="en-US" sz="16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FMCS Institute: training to both management and union practitioners, including a course called </a:t>
            </a:r>
            <a:r>
              <a:rPr lang="en-US" sz="1600" b="0" i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Arbitration for Advocates </a:t>
            </a:r>
            <a:r>
              <a:rPr lang="en-US" sz="16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+mn-lt"/>
              </a:rPr>
              <a:t>for experienced advocates looking to develop their skills at presenting cases at arbitration. </a:t>
            </a:r>
            <a:r>
              <a:rPr lang="en-US" sz="1600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</a:rPr>
              <a:t>https://www.fmcs.gov/services/education-and-outreach/fmcs-institute/</a:t>
            </a:r>
          </a:p>
          <a:p>
            <a:pPr>
              <a:lnSpc>
                <a:spcPct val="90000"/>
              </a:lnSpc>
            </a:pP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260882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DEDE8-D831-F605-08B9-347D2F63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Resources </a:t>
            </a:r>
            <a:r>
              <a:rPr lang="en-US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DCA1A-68B3-64D6-6847-80823BF41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Labor Education and Research Center | Georgetown (southseattle.edu)</a:t>
            </a:r>
            <a:endParaRPr lang="en-US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Labor Education and Research Center Courses - University of Oregon (uoregon.edu)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University of Michigan, Center for Labor and Community Studies:  Grievance and Introduction to Arbitration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Wayne State University-Advanced Grievance Handling,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Labor@Wayne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Walter P. Reuther Library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64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EA6C9-F97A-ADE8-5C91-41A2EB39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SAVE THE DATE!</a:t>
            </a:r>
            <a:b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April 30-May 3, 2025</a:t>
            </a:r>
            <a:endParaRPr lang="en-CA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riting an appointment on a paper agenda">
            <a:extLst>
              <a:ext uri="{FF2B5EF4-FFF2-40B4-BE49-F238E27FC236}">
                <a16:creationId xmlns:a16="http://schemas.microsoft.com/office/drawing/2014/main" id="{BB86A1A3-1E07-4246-E1A6-3EF56B8277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95" b="-1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D9DA-5343-73F2-F49B-C3B1663C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Join us at the National Academy of Arbitrators’ Annual Meeting in Seattle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There will be an in-depth Going AWOL track for Advocates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With hands on opportunities to develop your skills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Certificate of Completion will be provided  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Stay in touch with us at GoingAWOL.org to receive information about the track</a:t>
            </a:r>
            <a:endParaRPr lang="en-CA" sz="18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4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B72E6-0722-537A-9354-84FB12C7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800" b="0" i="0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Why don’t you present a case to an arbitrator?</a:t>
            </a:r>
            <a:br>
              <a:rPr lang="en-US" sz="3800" b="0" i="0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800" b="0" i="0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800" b="0" i="0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800" b="0" i="0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Why should you?</a:t>
            </a:r>
            <a:br>
              <a:rPr lang="en-US" sz="3800" b="0" i="0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800" b="0" i="0" kern="12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6582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11C7-2AC5-D1B8-DFDE-A3B8B4E09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For the things we have to learn before we can do them, we learn by doing them.</a:t>
            </a:r>
            <a:r>
              <a:rPr lang="en-US" sz="4000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br>
              <a:rPr lang="en-US" sz="4000" i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br>
              <a:rPr lang="en-US" sz="4000" i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US" sz="4000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Aristotle</a:t>
            </a:r>
            <a:br>
              <a:rPr lang="en-CA" sz="4000" i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en-CA" sz="40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7E3E6-5B39-9AD9-5749-6613BEFAE57D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930400" y="5745192"/>
            <a:ext cx="7279649" cy="715992"/>
          </a:xfrm>
        </p:spPr>
        <p:txBody>
          <a:bodyPr/>
          <a:lstStyle/>
          <a:p>
            <a:r>
              <a:rPr lang="en-US" dirty="0"/>
              <a:t>Woodhaven, 1979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5822F-44A2-34EB-A37E-EA2DB1CF2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4364965"/>
            <a:ext cx="8825659" cy="1662091"/>
          </a:xfrm>
        </p:spPr>
        <p:txBody>
          <a:bodyPr>
            <a:normAutofit/>
          </a:bodyPr>
          <a:lstStyle/>
          <a:p>
            <a:endParaRPr lang="en-CA" sz="3200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91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6" name="Picture 5" descr="A close up of a white paper&#10;&#10;Description automatically generated">
            <a:extLst>
              <a:ext uri="{FF2B5EF4-FFF2-40B4-BE49-F238E27FC236}">
                <a16:creationId xmlns:a16="http://schemas.microsoft.com/office/drawing/2014/main" id="{B68277B0-DFBC-F186-6410-FF6C046630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930" r="-1" b="12456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340DC8E-8D5D-D104-B760-F5E9DBFED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Goingawol.org</a:t>
            </a:r>
          </a:p>
        </p:txBody>
      </p:sp>
    </p:spTree>
    <p:extLst>
      <p:ext uri="{BB962C8B-B14F-4D97-AF65-F5344CB8AC3E}">
        <p14:creationId xmlns:p14="http://schemas.microsoft.com/office/powerpoint/2010/main" val="6479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D28D9-654B-88BF-25B6-277B7BA2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Can you?</a:t>
            </a:r>
            <a:endParaRPr lang="en-CA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E8F08-E025-B195-EFC6-E49B1DA84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Do you have Reasoning Ability?  Are you a critical thinker? Are  you analytical?</a:t>
            </a:r>
          </a:p>
          <a:p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Do you have an understanding of Labor Relations?</a:t>
            </a:r>
          </a:p>
          <a:p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Can you make difficult decisions? </a:t>
            </a:r>
          </a:p>
          <a:p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Do you have the ability to participate in adversarial proceedings?</a:t>
            </a:r>
            <a:endParaRPr lang="en-CA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olo journey">
            <a:extLst>
              <a:ext uri="{FF2B5EF4-FFF2-40B4-BE49-F238E27FC236}">
                <a16:creationId xmlns:a16="http://schemas.microsoft.com/office/drawing/2014/main" id="{7AE8E496-86CD-2093-76A2-8DEC43A575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77" r="18444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3112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27" name="Rectangle 16426">
            <a:extLst>
              <a:ext uri="{FF2B5EF4-FFF2-40B4-BE49-F238E27FC236}">
                <a16:creationId xmlns:a16="http://schemas.microsoft.com/office/drawing/2014/main" id="{B0487C8F-7D6C-4EAF-A9A5-45D8E94F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9" name="Rectangle 16428">
            <a:extLst>
              <a:ext uri="{FF2B5EF4-FFF2-40B4-BE49-F238E27FC236}">
                <a16:creationId xmlns:a16="http://schemas.microsoft.com/office/drawing/2014/main" id="{1578DA0F-394A-417D-892B-8253831A2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A010A5B7-3F14-A6CF-1F48-E462014DED6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85001" y="3402142"/>
            <a:ext cx="1487599" cy="464193"/>
          </a:xfrm>
          <a:prstGeom prst="rect">
            <a:avLst/>
          </a:prstGeom>
          <a:solidFill>
            <a:srgbClr val="FBBB05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9pPr>
          </a:lstStyle>
          <a:p>
            <a:pPr algn="ctr" defTabSz="444398">
              <a:spcAft>
                <a:spcPts val="720"/>
              </a:spcAft>
            </a:pPr>
            <a:r>
              <a:rPr lang="en-US" altLang="fr-FR" sz="1361" b="1" kern="1200">
                <a:solidFill>
                  <a:srgbClr val="555555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Closing </a:t>
            </a:r>
          </a:p>
          <a:p>
            <a:pPr algn="ctr" defTabSz="444398">
              <a:spcAft>
                <a:spcPts val="720"/>
              </a:spcAft>
            </a:pPr>
            <a:r>
              <a:rPr lang="en-US" altLang="fr-FR" sz="1361" b="1" kern="1200">
                <a:solidFill>
                  <a:srgbClr val="555555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the hearing</a:t>
            </a:r>
            <a:endParaRPr lang="en-US" altLang="fr-FR" sz="3200" b="1">
              <a:solidFill>
                <a:schemeClr val="tx1"/>
              </a:solidFill>
            </a:endParaRP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063CEEB4-645F-F3E3-1D7D-08F03EC8C8E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42577" y="2473757"/>
            <a:ext cx="1487599" cy="464193"/>
          </a:xfrm>
          <a:prstGeom prst="rect">
            <a:avLst/>
          </a:prstGeom>
          <a:solidFill>
            <a:srgbClr val="FBBB05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9pPr>
          </a:lstStyle>
          <a:p>
            <a:pPr algn="ctr" defTabSz="444398">
              <a:spcAft>
                <a:spcPts val="720"/>
              </a:spcAft>
            </a:pPr>
            <a:r>
              <a:rPr lang="en-US" altLang="fr-FR" sz="1361" b="1" kern="1200">
                <a:solidFill>
                  <a:srgbClr val="555555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Pre-hearing </a:t>
            </a:r>
          </a:p>
          <a:p>
            <a:pPr algn="ctr" defTabSz="444398">
              <a:spcAft>
                <a:spcPts val="720"/>
              </a:spcAft>
            </a:pPr>
            <a:r>
              <a:rPr lang="en-US" altLang="fr-FR" sz="1361" b="1" kern="1200">
                <a:solidFill>
                  <a:srgbClr val="555555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Preparation</a:t>
            </a:r>
            <a:endParaRPr lang="en-US" altLang="fr-FR" sz="1400" b="1">
              <a:solidFill>
                <a:schemeClr val="tx1"/>
              </a:solidFill>
            </a:endParaRPr>
          </a:p>
        </p:txBody>
      </p:sp>
      <p:sp>
        <p:nvSpPr>
          <p:cNvPr id="16392" name="Rectangle 7">
            <a:extLst>
              <a:ext uri="{FF2B5EF4-FFF2-40B4-BE49-F238E27FC236}">
                <a16:creationId xmlns:a16="http://schemas.microsoft.com/office/drawing/2014/main" id="{CFC3D9F2-5B34-B6A9-E87D-626462D565C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22981" y="2937950"/>
            <a:ext cx="1487597" cy="464193"/>
          </a:xfrm>
          <a:prstGeom prst="rect">
            <a:avLst/>
          </a:prstGeom>
          <a:solidFill>
            <a:srgbClr val="FBBB05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9pPr>
          </a:lstStyle>
          <a:p>
            <a:pPr algn="ctr" defTabSz="444398">
              <a:spcAft>
                <a:spcPts val="720"/>
              </a:spcAft>
            </a:pPr>
            <a:r>
              <a:rPr lang="en-US" altLang="fr-FR" sz="1361" b="1" kern="1200">
                <a:solidFill>
                  <a:srgbClr val="555555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Hearing is </a:t>
            </a:r>
          </a:p>
          <a:p>
            <a:pPr algn="ctr" defTabSz="444398">
              <a:spcAft>
                <a:spcPts val="720"/>
              </a:spcAft>
            </a:pPr>
            <a:r>
              <a:rPr lang="en-US" altLang="fr-FR" sz="1361" b="1" kern="1200">
                <a:solidFill>
                  <a:srgbClr val="555555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In Session!</a:t>
            </a:r>
            <a:endParaRPr lang="en-US" altLang="fr-FR" sz="1400" b="1">
              <a:solidFill>
                <a:schemeClr val="tx1"/>
              </a:solidFill>
            </a:endParaRPr>
          </a:p>
        </p:txBody>
      </p:sp>
      <p:sp>
        <p:nvSpPr>
          <p:cNvPr id="16393" name="Rectangle 8">
            <a:extLst>
              <a:ext uri="{FF2B5EF4-FFF2-40B4-BE49-F238E27FC236}">
                <a16:creationId xmlns:a16="http://schemas.microsoft.com/office/drawing/2014/main" id="{0DEE165D-ADB0-5356-A80D-0D96CFADCA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50961" y="2009564"/>
            <a:ext cx="1486039" cy="464193"/>
          </a:xfrm>
          <a:prstGeom prst="rect">
            <a:avLst/>
          </a:prstGeom>
          <a:solidFill>
            <a:srgbClr val="23CD37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9pPr>
          </a:lstStyle>
          <a:p>
            <a:pPr algn="ctr" defTabSz="444398">
              <a:spcAft>
                <a:spcPts val="720"/>
              </a:spcAft>
            </a:pPr>
            <a:r>
              <a:rPr lang="en-US" altLang="fr-FR" sz="1361" b="1" kern="1200">
                <a:solidFill>
                  <a:srgbClr val="555555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Selecting an</a:t>
            </a:r>
          </a:p>
          <a:p>
            <a:pPr algn="ctr" defTabSz="444398">
              <a:spcAft>
                <a:spcPts val="720"/>
              </a:spcAft>
            </a:pPr>
            <a:r>
              <a:rPr lang="en-US" altLang="fr-FR" sz="1361" b="1" kern="1200">
                <a:solidFill>
                  <a:srgbClr val="555555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Arbitrator</a:t>
            </a:r>
            <a:endParaRPr lang="en-US" altLang="fr-FR" sz="1400" b="1">
              <a:solidFill>
                <a:schemeClr val="tx1"/>
              </a:solidFill>
            </a:endParaRPr>
          </a:p>
        </p:txBody>
      </p:sp>
      <p:sp>
        <p:nvSpPr>
          <p:cNvPr id="16394" name="Rectangle 9">
            <a:extLst>
              <a:ext uri="{FF2B5EF4-FFF2-40B4-BE49-F238E27FC236}">
                <a16:creationId xmlns:a16="http://schemas.microsoft.com/office/drawing/2014/main" id="{0D005E0D-D756-2615-000E-824ABBB9DA6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08536" y="1081178"/>
            <a:ext cx="1487599" cy="464193"/>
          </a:xfrm>
          <a:prstGeom prst="rect">
            <a:avLst/>
          </a:prstGeom>
          <a:solidFill>
            <a:srgbClr val="23CD37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9pPr>
          </a:lstStyle>
          <a:p>
            <a:pPr algn="ctr" defTabSz="444398">
              <a:spcAft>
                <a:spcPts val="720"/>
              </a:spcAft>
            </a:pPr>
            <a:r>
              <a:rPr lang="en-US" altLang="fr-FR" sz="1361" b="1" kern="1200">
                <a:solidFill>
                  <a:srgbClr val="555555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Grievance </a:t>
            </a:r>
          </a:p>
          <a:p>
            <a:pPr algn="ctr" defTabSz="444398">
              <a:spcAft>
                <a:spcPts val="720"/>
              </a:spcAft>
            </a:pPr>
            <a:r>
              <a:rPr lang="en-US" altLang="fr-FR" sz="1361" b="1" kern="1200">
                <a:solidFill>
                  <a:srgbClr val="555555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Procedure</a:t>
            </a:r>
            <a:endParaRPr lang="en-US" altLang="fr-FR" sz="1400" b="1">
              <a:solidFill>
                <a:schemeClr val="tx1"/>
              </a:solidFill>
            </a:endParaRPr>
          </a:p>
        </p:txBody>
      </p:sp>
      <p:sp>
        <p:nvSpPr>
          <p:cNvPr id="16395" name="Rectangle 10">
            <a:extLst>
              <a:ext uri="{FF2B5EF4-FFF2-40B4-BE49-F238E27FC236}">
                <a16:creationId xmlns:a16="http://schemas.microsoft.com/office/drawing/2014/main" id="{379AE554-DF8F-ECFA-7BAC-F328D33032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99845" y="1545371"/>
            <a:ext cx="1486039" cy="464193"/>
          </a:xfrm>
          <a:prstGeom prst="rect">
            <a:avLst/>
          </a:prstGeom>
          <a:solidFill>
            <a:srgbClr val="23CD37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9pPr>
          </a:lstStyle>
          <a:p>
            <a:pPr algn="ctr" defTabSz="444398">
              <a:spcAft>
                <a:spcPts val="720"/>
              </a:spcAft>
            </a:pPr>
            <a:r>
              <a:rPr lang="en-US" altLang="fr-FR" sz="1361" b="1" kern="1200">
                <a:solidFill>
                  <a:srgbClr val="555555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Decision to</a:t>
            </a:r>
          </a:p>
          <a:p>
            <a:pPr algn="ctr" defTabSz="444398">
              <a:spcAft>
                <a:spcPts val="720"/>
              </a:spcAft>
            </a:pPr>
            <a:r>
              <a:rPr lang="en-US" altLang="fr-FR" sz="1361" b="1" kern="1200">
                <a:solidFill>
                  <a:srgbClr val="555555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Arbitrate</a:t>
            </a:r>
            <a:endParaRPr lang="en-US" altLang="fr-FR" sz="1400" b="1">
              <a:solidFill>
                <a:schemeClr val="tx1"/>
              </a:solidFill>
            </a:endParaRPr>
          </a:p>
        </p:txBody>
      </p:sp>
      <p:sp>
        <p:nvSpPr>
          <p:cNvPr id="16396" name="Text Box 11">
            <a:extLst>
              <a:ext uri="{FF2B5EF4-FFF2-40B4-BE49-F238E27FC236}">
                <a16:creationId xmlns:a16="http://schemas.microsoft.com/office/drawing/2014/main" id="{AD1A411F-3626-9962-F36A-53F48EC39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708" y="1070275"/>
            <a:ext cx="267924" cy="33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9pPr>
          </a:lstStyle>
          <a:p>
            <a:pPr algn="ctr" defTabSz="444398">
              <a:spcBef>
                <a:spcPct val="50000"/>
              </a:spcBef>
            </a:pPr>
            <a:r>
              <a:rPr lang="en-US" altLang="fr-FR" sz="1555" kern="1200">
                <a:solidFill>
                  <a:srgbClr val="555555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1</a:t>
            </a:r>
            <a:endParaRPr lang="en-US" altLang="fr-FR" sz="1600">
              <a:solidFill>
                <a:schemeClr val="tx1"/>
              </a:solidFill>
            </a:endParaRPr>
          </a:p>
        </p:txBody>
      </p:sp>
      <p:sp>
        <p:nvSpPr>
          <p:cNvPr id="16397" name="Text Box 12">
            <a:extLst>
              <a:ext uri="{FF2B5EF4-FFF2-40B4-BE49-F238E27FC236}">
                <a16:creationId xmlns:a16="http://schemas.microsoft.com/office/drawing/2014/main" id="{9B8A0A9D-3AD1-A389-6535-8400518AB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325" y="1556276"/>
            <a:ext cx="267924" cy="33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9pPr>
          </a:lstStyle>
          <a:p>
            <a:pPr algn="ctr" defTabSz="444398">
              <a:spcBef>
                <a:spcPct val="50000"/>
              </a:spcBef>
            </a:pPr>
            <a:r>
              <a:rPr lang="en-US" altLang="fr-FR" sz="1555" kern="1200">
                <a:solidFill>
                  <a:srgbClr val="555555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2</a:t>
            </a:r>
            <a:endParaRPr lang="en-US" altLang="fr-FR" sz="1600">
              <a:solidFill>
                <a:schemeClr val="tx1"/>
              </a:solidFill>
            </a:endParaRPr>
          </a:p>
        </p:txBody>
      </p:sp>
      <p:sp>
        <p:nvSpPr>
          <p:cNvPr id="16398" name="Text Box 13">
            <a:extLst>
              <a:ext uri="{FF2B5EF4-FFF2-40B4-BE49-F238E27FC236}">
                <a16:creationId xmlns:a16="http://schemas.microsoft.com/office/drawing/2014/main" id="{E196986F-7868-594A-32A1-F1C5F3764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460" y="1998661"/>
            <a:ext cx="267924" cy="33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9pPr>
          </a:lstStyle>
          <a:p>
            <a:pPr algn="ctr" defTabSz="444398">
              <a:spcBef>
                <a:spcPct val="50000"/>
              </a:spcBef>
            </a:pPr>
            <a:r>
              <a:rPr lang="en-US" altLang="fr-FR" sz="1555" kern="1200">
                <a:solidFill>
                  <a:srgbClr val="555555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3</a:t>
            </a:r>
            <a:endParaRPr lang="en-US" altLang="fr-FR" sz="1600">
              <a:solidFill>
                <a:schemeClr val="tx1"/>
              </a:solidFill>
            </a:endParaRPr>
          </a:p>
        </p:txBody>
      </p:sp>
      <p:sp>
        <p:nvSpPr>
          <p:cNvPr id="16399" name="Text Box 14">
            <a:extLst>
              <a:ext uri="{FF2B5EF4-FFF2-40B4-BE49-F238E27FC236}">
                <a16:creationId xmlns:a16="http://schemas.microsoft.com/office/drawing/2014/main" id="{41846007-4909-6F7F-1256-CBD38CA08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403" y="2473756"/>
            <a:ext cx="267924" cy="33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9pPr>
          </a:lstStyle>
          <a:p>
            <a:pPr algn="ctr" defTabSz="444398">
              <a:spcBef>
                <a:spcPct val="50000"/>
              </a:spcBef>
            </a:pPr>
            <a:r>
              <a:rPr lang="en-US" altLang="fr-FR" sz="1555" kern="1200">
                <a:solidFill>
                  <a:srgbClr val="555555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4</a:t>
            </a:r>
            <a:endParaRPr lang="en-US" altLang="fr-FR" sz="1600">
              <a:solidFill>
                <a:schemeClr val="tx1"/>
              </a:solidFill>
            </a:endParaRPr>
          </a:p>
        </p:txBody>
      </p:sp>
      <p:sp>
        <p:nvSpPr>
          <p:cNvPr id="16400" name="Text Box 15">
            <a:extLst>
              <a:ext uri="{FF2B5EF4-FFF2-40B4-BE49-F238E27FC236}">
                <a16:creationId xmlns:a16="http://schemas.microsoft.com/office/drawing/2014/main" id="{8DFCFF35-118F-0917-E248-D581F5775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268" y="2937949"/>
            <a:ext cx="269482" cy="33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9pPr>
          </a:lstStyle>
          <a:p>
            <a:pPr algn="ctr" defTabSz="444398">
              <a:spcBef>
                <a:spcPct val="50000"/>
              </a:spcBef>
            </a:pPr>
            <a:r>
              <a:rPr lang="en-US" altLang="fr-FR" sz="1555" kern="1200">
                <a:solidFill>
                  <a:srgbClr val="555555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5</a:t>
            </a:r>
            <a:endParaRPr lang="en-US" altLang="fr-FR" sz="1600">
              <a:solidFill>
                <a:schemeClr val="tx1"/>
              </a:solidFill>
            </a:endParaRPr>
          </a:p>
        </p:txBody>
      </p:sp>
      <p:sp>
        <p:nvSpPr>
          <p:cNvPr id="16401" name="Text Box 16">
            <a:extLst>
              <a:ext uri="{FF2B5EF4-FFF2-40B4-BE49-F238E27FC236}">
                <a16:creationId xmlns:a16="http://schemas.microsoft.com/office/drawing/2014/main" id="{DBA6252B-0B98-0C23-62ED-FCFD0BD1A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406" y="3413047"/>
            <a:ext cx="269481" cy="33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9pPr>
          </a:lstStyle>
          <a:p>
            <a:pPr algn="ctr" defTabSz="444398">
              <a:spcBef>
                <a:spcPct val="50000"/>
              </a:spcBef>
            </a:pPr>
            <a:r>
              <a:rPr lang="en-US" altLang="fr-FR" sz="1555" kern="1200">
                <a:solidFill>
                  <a:srgbClr val="555555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6</a:t>
            </a:r>
            <a:endParaRPr lang="en-US" altLang="fr-FR" sz="1600">
              <a:solidFill>
                <a:schemeClr val="tx1"/>
              </a:solidFill>
            </a:endParaRPr>
          </a:p>
        </p:txBody>
      </p:sp>
      <p:sp>
        <p:nvSpPr>
          <p:cNvPr id="16405" name="Line 20">
            <a:extLst>
              <a:ext uri="{FF2B5EF4-FFF2-40B4-BE49-F238E27FC236}">
                <a16:creationId xmlns:a16="http://schemas.microsoft.com/office/drawing/2014/main" id="{7D5510E8-5980-15A5-AD81-308A998A9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7633" y="2473756"/>
            <a:ext cx="145955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21">
            <a:extLst>
              <a:ext uri="{FF2B5EF4-FFF2-40B4-BE49-F238E27FC236}">
                <a16:creationId xmlns:a16="http://schemas.microsoft.com/office/drawing/2014/main" id="{EFDF1EA4-D119-0310-5AAE-C23955C6D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3230" y="3855431"/>
            <a:ext cx="145956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23">
            <a:extLst>
              <a:ext uri="{FF2B5EF4-FFF2-40B4-BE49-F238E27FC236}">
                <a16:creationId xmlns:a16="http://schemas.microsoft.com/office/drawing/2014/main" id="{7061A8B4-C005-031D-A218-EC223E4CE9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9440" y="1545370"/>
            <a:ext cx="0" cy="92838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24">
            <a:extLst>
              <a:ext uri="{FF2B5EF4-FFF2-40B4-BE49-F238E27FC236}">
                <a16:creationId xmlns:a16="http://schemas.microsoft.com/office/drawing/2014/main" id="{A97A06D8-7B0C-2C64-D0FA-400D40889E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3230" y="2917699"/>
            <a:ext cx="0" cy="92838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Text Box 26">
            <a:extLst>
              <a:ext uri="{FF2B5EF4-FFF2-40B4-BE49-F238E27FC236}">
                <a16:creationId xmlns:a16="http://schemas.microsoft.com/office/drawing/2014/main" id="{11A58F36-C850-0AB6-8A23-06AF4E64C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744" y="2501795"/>
            <a:ext cx="3415754" cy="74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9pPr>
          </a:lstStyle>
          <a:p>
            <a:pPr algn="ctr" defTabSz="444398">
              <a:spcAft>
                <a:spcPts val="720"/>
              </a:spcAft>
            </a:pPr>
            <a:r>
              <a:rPr lang="en-US" altLang="fr-FR" sz="1750" kern="1200">
                <a:solidFill>
                  <a:srgbClr val="295C5F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From Informal Complaint</a:t>
            </a:r>
          </a:p>
          <a:p>
            <a:pPr algn="ctr" defTabSz="444398">
              <a:spcAft>
                <a:spcPts val="720"/>
              </a:spcAft>
            </a:pPr>
            <a:r>
              <a:rPr lang="en-US" altLang="fr-FR" sz="1750" kern="1200">
                <a:solidFill>
                  <a:srgbClr val="295C5F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to Filing for Arbitration</a:t>
            </a:r>
            <a:endParaRPr lang="en-US" altLang="fr-FR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414" name="Text Box 31">
            <a:extLst>
              <a:ext uri="{FF2B5EF4-FFF2-40B4-BE49-F238E27FC236}">
                <a16:creationId xmlns:a16="http://schemas.microsoft.com/office/drawing/2014/main" id="{717B4FDE-AD98-D4D8-C18A-0BCD39526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409" y="5501915"/>
            <a:ext cx="3998600" cy="71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9pPr>
          </a:lstStyle>
          <a:p>
            <a:pPr defTabSz="444398">
              <a:spcAft>
                <a:spcPts val="720"/>
              </a:spcAft>
            </a:pPr>
            <a:r>
              <a:rPr lang="de-CH" altLang="en-US" sz="3888" kern="1200">
                <a:solidFill>
                  <a:srgbClr val="295C5F"/>
                </a:solidFill>
                <a:latin typeface="Calibri" panose="020F0502020204030204"/>
                <a:ea typeface="+mn-ea"/>
                <a:cs typeface="+mn-cs"/>
              </a:rPr>
              <a:t>*</a:t>
            </a:r>
            <a:r>
              <a:rPr lang="de-CH" altLang="en-US" sz="1944" kern="1200">
                <a:solidFill>
                  <a:srgbClr val="295C5F"/>
                </a:solidFill>
                <a:latin typeface="Calibri" panose="020F0502020204030204"/>
                <a:ea typeface="+mn-ea"/>
                <a:cs typeface="+mn-cs"/>
              </a:rPr>
              <a:t>Weeks (not days) before</a:t>
            </a:r>
            <a:endParaRPr lang="de-CH" altLang="en-US" sz="200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A6ABDD-8D47-85A6-4B04-4111722FF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719" y="4452028"/>
            <a:ext cx="3485020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9pPr>
          </a:lstStyle>
          <a:p>
            <a:pPr algn="ctr" defTabSz="444398">
              <a:spcAft>
                <a:spcPts val="720"/>
              </a:spcAft>
            </a:pPr>
            <a:r>
              <a:rPr lang="en-US" altLang="fr-FR" sz="1750" kern="1200">
                <a:solidFill>
                  <a:srgbClr val="B30000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And where does arbitration end?</a:t>
            </a:r>
            <a:endParaRPr lang="en-US" altLang="fr-FR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5C8DB98-3D1F-F923-9FE8-C301CC139D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59772" y="2151314"/>
            <a:ext cx="1937336" cy="112153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A7EF8C9-54EA-3346-4D8C-B1103C864A8F}"/>
              </a:ext>
            </a:extLst>
          </p:cNvPr>
          <p:cNvSpPr txBox="1">
            <a:spLocks noChangeArrowheads="1"/>
          </p:cNvSpPr>
          <p:nvPr/>
        </p:nvSpPr>
        <p:spPr bwMode="auto">
          <a:xfrm rot="1785445">
            <a:off x="8113147" y="2055378"/>
            <a:ext cx="1884658" cy="65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9pPr>
          </a:lstStyle>
          <a:p>
            <a:pPr algn="ctr" defTabSz="444398">
              <a:spcAft>
                <a:spcPts val="720"/>
              </a:spcAft>
            </a:pPr>
            <a:r>
              <a:rPr lang="en-US" altLang="fr-FR" sz="1750" kern="1200">
                <a:solidFill>
                  <a:schemeClr val="accent1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Moving toward the hearing</a:t>
            </a:r>
            <a:endParaRPr lang="en-US" altLang="fr-FR">
              <a:solidFill>
                <a:schemeClr val="accent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DC8A76-74C6-E447-2910-31DC95C1C3F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97751" y="643467"/>
            <a:ext cx="3529734" cy="3616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9pPr>
          </a:lstStyle>
          <a:p>
            <a:pPr algn="ctr" defTabSz="444398">
              <a:spcAft>
                <a:spcPts val="720"/>
              </a:spcAft>
            </a:pPr>
            <a:r>
              <a:rPr lang="en-US" altLang="fr-FR" sz="1750" kern="1200">
                <a:solidFill>
                  <a:srgbClr val="006500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Where does arbitration begin?</a:t>
            </a:r>
            <a:endParaRPr lang="en-US" altLang="fr-FR">
              <a:solidFill>
                <a:srgbClr val="00B050"/>
              </a:solidFill>
            </a:endParaRPr>
          </a:p>
        </p:txBody>
      </p:sp>
      <p:sp>
        <p:nvSpPr>
          <p:cNvPr id="16422" name="TextBox 1">
            <a:extLst>
              <a:ext uri="{FF2B5EF4-FFF2-40B4-BE49-F238E27FC236}">
                <a16:creationId xmlns:a16="http://schemas.microsoft.com/office/drawing/2014/main" id="{1DF2C4BF-3D5D-1E46-8FD6-CFCAFA0A3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47" y="2355372"/>
            <a:ext cx="358269" cy="71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Tahoma" panose="020B0604030504040204" pitchFamily="34" charset="0"/>
                <a:cs typeface="Times New Roman (Hebrew)" pitchFamily="26" charset="0"/>
              </a:defRPr>
            </a:lvl9pPr>
          </a:lstStyle>
          <a:p>
            <a:pPr defTabSz="444398">
              <a:spcAft>
                <a:spcPts val="720"/>
              </a:spcAft>
            </a:pPr>
            <a:r>
              <a:rPr lang="de-CH" altLang="en-US" sz="3888" kern="1200">
                <a:solidFill>
                  <a:srgbClr val="295C5F"/>
                </a:solidFill>
                <a:latin typeface="Tahoma" panose="020B0604030504040204" pitchFamily="34" charset="0"/>
                <a:ea typeface="+mn-ea"/>
                <a:cs typeface="Times New Roman (Hebrew)" pitchFamily="26" charset="0"/>
              </a:rPr>
              <a:t>*</a:t>
            </a:r>
            <a:endParaRPr lang="de-CH" altLang="en-US" sz="400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8C11D-43A0-EFA4-15F9-E6836FE73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2"/>
                </a:solidFill>
              </a:rPr>
              <a:t>The Grievance Procedure</a:t>
            </a:r>
            <a:br>
              <a:rPr lang="en-US">
                <a:solidFill>
                  <a:schemeClr val="bg2"/>
                </a:solidFill>
              </a:rPr>
            </a:br>
            <a:br>
              <a:rPr lang="en-US">
                <a:solidFill>
                  <a:schemeClr val="bg2"/>
                </a:solidFill>
              </a:rPr>
            </a:b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9E2EC-D85A-6415-1DED-ED8ABE83B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Grievance definition-Is the issue covered?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Steps of the procedure-has each step been fully utilized?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Time limits-have the time limits been followed at each and every step?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5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21CCF0-EAB9-FE1E-A214-3AF35BF3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2"/>
                </a:solidFill>
              </a:rPr>
              <a:t>Avoid Misuse of the Process	</a:t>
            </a:r>
            <a:endParaRPr lang="en-CA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78EDE-3123-77B5-6285-B3FE922C2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US"/>
              <a:t>Union Representative who wants to get re-elected</a:t>
            </a:r>
          </a:p>
          <a:p>
            <a:endParaRPr lang="en-US"/>
          </a:p>
          <a:p>
            <a:r>
              <a:rPr lang="en-US"/>
              <a:t>Supervisor who does not want to lose face</a:t>
            </a:r>
          </a:p>
          <a:p>
            <a:endParaRPr lang="en-US"/>
          </a:p>
          <a:p>
            <a:r>
              <a:rPr lang="en-US"/>
              <a:t>Union wants to amend the contract </a:t>
            </a:r>
          </a:p>
          <a:p>
            <a:endParaRPr lang="en-US"/>
          </a:p>
          <a:p>
            <a:r>
              <a:rPr lang="en-US"/>
              <a:t>Company wants to centralize decision-making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First level representatives who are not trained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211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5B10-51FE-019B-FC7C-84BF0601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/>
              <a:t>Decision to Arbitrate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C08EC3E-F0B5-DB23-EA1C-43EB0642B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916111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3655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11982</TotalTime>
  <Words>2031</Words>
  <Application>Microsoft Office PowerPoint</Application>
  <PresentationFormat>Widescreen</PresentationFormat>
  <Paragraphs>292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Aptos</vt:lpstr>
      <vt:lpstr>Calibri</vt:lpstr>
      <vt:lpstr>Century Gothic</vt:lpstr>
      <vt:lpstr>Lucida Sans Unicode</vt:lpstr>
      <vt:lpstr>Tahoma</vt:lpstr>
      <vt:lpstr>Times New Roman</vt:lpstr>
      <vt:lpstr>Wingdings</vt:lpstr>
      <vt:lpstr>Wingdings 3</vt:lpstr>
      <vt:lpstr>Ion</vt:lpstr>
      <vt:lpstr>Going AWOL</vt:lpstr>
      <vt:lpstr>Who are we?  And why are we here?  Charlene MacMillan Arbitrator (macmillanarb.net)  Sylvia Skratek Mediator∙Arbitrator∙Dispute Systems Designer (Skratek.com) </vt:lpstr>
      <vt:lpstr>Why do we have Labor Arbitration?</vt:lpstr>
      <vt:lpstr>Why don’t you present a case to an arbitrator?   Why should you? </vt:lpstr>
      <vt:lpstr>Can you?</vt:lpstr>
      <vt:lpstr>PowerPoint Presentation</vt:lpstr>
      <vt:lpstr>The Grievance Procedure  </vt:lpstr>
      <vt:lpstr>Avoid Misuse of the Process </vt:lpstr>
      <vt:lpstr>Decision to Arbitrate</vt:lpstr>
      <vt:lpstr>Pre-Hearing Considerations</vt:lpstr>
      <vt:lpstr>Selecting the Arbitrator</vt:lpstr>
      <vt:lpstr>The Hearing Procedures</vt:lpstr>
      <vt:lpstr>The Hearing-continues</vt:lpstr>
      <vt:lpstr>Opening Statement</vt:lpstr>
      <vt:lpstr>Stipulations</vt:lpstr>
      <vt:lpstr>Your Witnesses are telling the story of the Case</vt:lpstr>
      <vt:lpstr>Witnesses should...</vt:lpstr>
      <vt:lpstr>Witnesses should...</vt:lpstr>
      <vt:lpstr>Witnesses should...</vt:lpstr>
      <vt:lpstr>Cross Examination!!!!</vt:lpstr>
      <vt:lpstr>Calming the witness</vt:lpstr>
      <vt:lpstr>Alleviating your fears </vt:lpstr>
      <vt:lpstr>Because...</vt:lpstr>
      <vt:lpstr>Calming the Arbitrator’s fears</vt:lpstr>
      <vt:lpstr>Evidence</vt:lpstr>
      <vt:lpstr>Evidence</vt:lpstr>
      <vt:lpstr>Entering the Exhibits</vt:lpstr>
      <vt:lpstr>Objections to evidence</vt:lpstr>
      <vt:lpstr>Objections to Testimony </vt:lpstr>
      <vt:lpstr>More objections…</vt:lpstr>
      <vt:lpstr>Oral Closing Arguments </vt:lpstr>
      <vt:lpstr>Why Oral?</vt:lpstr>
      <vt:lpstr>Oral Summation  </vt:lpstr>
      <vt:lpstr>Written Closing Arguments</vt:lpstr>
      <vt:lpstr>Resources</vt:lpstr>
      <vt:lpstr>Resources</vt:lpstr>
      <vt:lpstr>Resources</vt:lpstr>
      <vt:lpstr>Resources   </vt:lpstr>
      <vt:lpstr>SAVE THE DATE! April 30-May 3, 2025</vt:lpstr>
      <vt:lpstr>For the things we have to learn before we can do them, we learn by doing them.   Aristotle </vt:lpstr>
      <vt:lpstr>Goingawol.org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Skratek</dc:creator>
  <cp:lastModifiedBy>Sylvia Skratek</cp:lastModifiedBy>
  <cp:revision>36</cp:revision>
  <cp:lastPrinted>2024-03-23T17:53:47Z</cp:lastPrinted>
  <dcterms:created xsi:type="dcterms:W3CDTF">2024-01-04T18:57:44Z</dcterms:created>
  <dcterms:modified xsi:type="dcterms:W3CDTF">2024-03-23T18:17:41Z</dcterms:modified>
</cp:coreProperties>
</file>