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14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6015-9114-43EF-9832-871B9057F84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2670779-DBF6-462D-9D25-0659F98D4B6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451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6015-9114-43EF-9832-871B9057F84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0779-DBF6-462D-9D25-0659F98D4B66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862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6015-9114-43EF-9832-871B9057F84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0779-DBF6-462D-9D25-0659F98D4B6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796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6015-9114-43EF-9832-871B9057F84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0779-DBF6-462D-9D25-0659F98D4B66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8670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6015-9114-43EF-9832-871B9057F84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0779-DBF6-462D-9D25-0659F98D4B6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24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6015-9114-43EF-9832-871B9057F84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0779-DBF6-462D-9D25-0659F98D4B66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9245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6015-9114-43EF-9832-871B9057F84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0779-DBF6-462D-9D25-0659F98D4B66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104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6015-9114-43EF-9832-871B9057F84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0779-DBF6-462D-9D25-0659F98D4B66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5424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6015-9114-43EF-9832-871B9057F84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0779-DBF6-462D-9D25-0659F98D4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0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6015-9114-43EF-9832-871B9057F84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0779-DBF6-462D-9D25-0659F98D4B66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5878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2186015-9114-43EF-9832-871B9057F84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0779-DBF6-462D-9D25-0659F98D4B66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263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86015-9114-43EF-9832-871B9057F84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2670779-DBF6-462D-9D25-0659F98D4B6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1766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445CB-4522-004B-FA2F-27C1980A78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6052 Wunderlin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E4BBD8-DDBA-2154-71E3-9A2DA03069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800" b="1" i="0" u="none" strike="noStrike" baseline="0" dirty="0">
                <a:latin typeface="Calibri-Bold"/>
              </a:rPr>
              <a:t>24-hour Residential Care Facility for the Elderly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555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B7C528E-0744-3EDA-A0AD-B5AC8A711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59" y="249382"/>
            <a:ext cx="12019026" cy="571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28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7FAF9E7-A415-924A-C273-1CAD7569B2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5930" y="448887"/>
            <a:ext cx="10246070" cy="52309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BF7B9B6-546A-5980-AAC9-294398A5C6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23474"/>
            <a:ext cx="1991003" cy="470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987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8D744A1-8524-CA06-7BE0-181A0EB32A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9867" y="0"/>
            <a:ext cx="7228557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5BA617D-96DD-824E-9064-136EE87CD8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243" y="357853"/>
            <a:ext cx="2276793" cy="7716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6542EA-41CE-ACBA-7C1A-5312622468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111" y="1425314"/>
            <a:ext cx="3639058" cy="4572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605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A4A167-7990-37F8-F7DE-AEC6782690D3}"/>
              </a:ext>
            </a:extLst>
          </p:cNvPr>
          <p:cNvSpPr txBox="1"/>
          <p:nvPr/>
        </p:nvSpPr>
        <p:spPr>
          <a:xfrm>
            <a:off x="1147156" y="2394067"/>
            <a:ext cx="101411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/>
              <a:t>Thank You For You Time</a:t>
            </a:r>
          </a:p>
        </p:txBody>
      </p:sp>
    </p:spTree>
    <p:extLst>
      <p:ext uri="{BB962C8B-B14F-4D97-AF65-F5344CB8AC3E}">
        <p14:creationId xmlns:p14="http://schemas.microsoft.com/office/powerpoint/2010/main" val="161218654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40</TotalTime>
  <Words>14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Calibri-Bold</vt:lpstr>
      <vt:lpstr>Gill Sans MT</vt:lpstr>
      <vt:lpstr>Gallery</vt:lpstr>
      <vt:lpstr>6052 Wunderlin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Terry Strom</dc:creator>
  <cp:lastModifiedBy>Terry Strom</cp:lastModifiedBy>
  <cp:revision>5</cp:revision>
  <dcterms:created xsi:type="dcterms:W3CDTF">2024-11-14T17:28:08Z</dcterms:created>
  <dcterms:modified xsi:type="dcterms:W3CDTF">2024-11-14T18:08:29Z</dcterms:modified>
</cp:coreProperties>
</file>