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27"/>
  </p:notesMasterIdLst>
  <p:sldIdLst>
    <p:sldId id="256" r:id="rId3"/>
    <p:sldId id="281" r:id="rId4"/>
    <p:sldId id="258" r:id="rId5"/>
    <p:sldId id="259" r:id="rId6"/>
    <p:sldId id="260" r:id="rId7"/>
    <p:sldId id="261" r:id="rId8"/>
    <p:sldId id="262" r:id="rId9"/>
    <p:sldId id="282"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E55B14-B5EF-45C9-9E44-1631D472E786}" v="2" dt="2024-09-17T17:17:57.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8" autoAdjust="0"/>
    <p:restoredTop sz="94660"/>
  </p:normalViewPr>
  <p:slideViewPr>
    <p:cSldViewPr snapToGrid="0">
      <p:cViewPr varScale="1">
        <p:scale>
          <a:sx n="71" d="100"/>
          <a:sy n="71" d="100"/>
        </p:scale>
        <p:origin x="84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3T11:34:50.619"/>
    </inkml:context>
    <inkml:brush xml:id="br0">
      <inkml:brushProperty name="width" value="0.035" units="cm"/>
      <inkml:brushProperty name="height" value="0.035" units="cm"/>
      <inkml:brushProperty name="color" value="#E71224"/>
    </inkml:brush>
  </inkml:definitions>
  <inkml:trace contextRef="#ctx0" brushRef="#br0">324 141 24575,'-5'1'0,"1"0"0,-1 0 0,0 0 0,1 1 0,-1 0 0,1 0 0,0 0 0,-1 0 0,1 1 0,0 0 0,0 0 0,-5 5 0,3-3 0,0-1 0,0 0 0,0 0 0,-11 5 0,-28 7 0,-42 17 0,79-29 0,1 0 0,-1 1 0,1 0 0,-1 0 0,1 0 0,1 1 0,-1 0 0,-6 8 0,12-13 0,-1 1 0,0 0 0,1 0 0,-1 0 0,1 0 0,0 0 0,-1 0 0,1 1 0,0-1 0,0 0 0,1 1 0,-1-1 0,0 0 0,1 1 0,0-1 0,-1 1 0,1-1 0,0 1 0,0-1 0,0 1 0,1-1 0,-1 1 0,0-1 0,1 0 0,0 1 0,0-1 0,-1 1 0,1-1 0,1 0 0,-1 0 0,0 0 0,0 0 0,1 0 0,-1 0 0,1 0 0,2 2 0,3 2 0,1 0 0,0-1 0,0 0 0,0 0 0,0-1 0,1 0 0,-1-1 0,13 4 0,10 2 0,0-1 0,1-2 0,0-1 0,1-2 0,45 0 0,-66-2 0,1 0 0,-1 1 0,0 0 0,0 1 0,14 5 0,-14-4 0,1-1 0,0 0 0,0 0 0,19 1 0,-4-4 0,178-2 0,-197 1 0,-1-2 0,1 1 0,-1-1 0,1 0 0,-1 0 0,0-1 0,0-1 0,-1 1 0,13-10 0,-11 7 0,1 1 0,-1 0 0,1 1 0,0 0 0,0 1 0,12-4 0,1 5 0,0 1 0,0 0 0,0 2 0,44 6 0,-58-6 0,107 21 0,-63-9 0,-30-7 0,-1-1 0,0 0 0,1-1 0,22 0 0,-7-2 0,-25 0 0,0-1 0,0 0 0,0 0 0,0-2 0,0 1 0,-1-2 0,1 1 0,13-6 0,-7 0 0,1 1 0,0 1 0,0 0 0,1 2 0,-1 0 0,1 2 0,0 0 0,41 2 0,-13 1 0,-23-2 0,0 1 0,0 2 0,0 0 0,0 2 0,48 13 0,-50-7 0,-17-7 0,0 0 0,1 0 0,-1-1 0,1 0 0,-1 0 0,11 1 0,8 0 0,1 1 0,42 13 0,-45-9 0,1-2 0,0-1 0,36 2 0,-2-4 0,-1 2 0,59 14 0,-79-14 0,0-1 0,1-2 0,54-5 0,-11 1 0,-66 2 0,0-1 0,-1 0 0,1-1 0,-1-1 0,1 0 0,-1-1 0,0-1 0,0 0 0,19-11 0,-29 13 0,0 1 0,0-1 0,0 1 0,0 1 0,0-1 0,10-1 0,-12 3 0,-1 0 0,1 0 0,0 0 0,-1 0 0,1 1 0,-1-1 0,1 1 0,0 0 0,-1 0 0,1 0 0,-1 0 0,0 0 0,1 1 0,-1-1 0,4 3 0,-2-1 0,0 0 0,0 0 0,1-1 0,0 1 0,-1-1 0,1-1 0,0 1 0,0-1 0,0 1 0,0-1 0,0-1 0,8 1 0,3-1 0,0-1 0,27-6 0,-31 4 0,1 1 0,0 1 0,0 0 0,0 0 0,15 2 0,-6 5 0,0 1 0,0 0 0,0 2 0,-1 0 0,0 2 0,35 23 0,-44-27 0,-4-2 0,1-1 0,-1 0 0,1 0 0,0-1 0,0-1 0,1 1 0,-1-1 0,0-1 0,1 0 0,-1 0 0,1-1 0,11-1 0,61 2 0,94-4 0,-169 2 0,0 0 0,0-1 0,0-1 0,0 1 0,-1-1 0,1 0 0,-1 0 0,0-1 0,0 0 0,0 0 0,9-8 0,-10 7 0,1 1 0,0-1 0,0 1 0,0 0 0,1 1 0,-1-1 0,1 1 0,0 1 0,0-1 0,0 1 0,8-1 0,59 0 0,-62 4 0,1 0 0,0-2 0,-1 1 0,1-2 0,-1 0 0,1 0 0,-1-1 0,0 0 0,0-1 0,22-11 0,-22 8 0,4-1 0,0-2 0,0 0 0,-1 0 0,0-2 0,-1 0 0,0 0 0,19-24 0,-15 13 0,-6 8 0,-1 0 0,13-22 0,-21 31 0,0-1 0,0 0 0,0 0 0,-1 0 0,0-1 0,-1 1 0,1 0 0,-2-1 0,1-9 0,-1 11 0,0 1 0,0-1 0,0 0 0,-1 1 0,0-1 0,-1 1 0,1-1 0,-1 1 0,0 0 0,0 0 0,0 0 0,-1 0 0,0 0 0,0 0 0,0 0 0,-1 1 0,1 0 0,-1 0 0,0 0 0,0 0 0,-1 0 0,1 1 0,-1 0 0,0 0 0,1 0 0,-1 0 0,-7-1 0,-48-35 0,46 29 0,0 0 0,-22-10 0,26 16 0,1 1 0,-1 0 0,0 0 0,0 1 0,0 1 0,-17-1 0,-66 4 0,37 0 0,37 1 0,0 0 0,0 1 0,0 0 0,0 2 0,1 0 0,0 1 0,0 1 0,-17 11 0,-41 16 0,17-6 0,44-21 0,0 0 0,-25 8 0,9-4 0,21-8 0,0-1 0,0 1 0,-1-2 0,1 1 0,-1-1 0,-14 0 0,-114-4 0,-67 3 0,186 2 0,0 0 0,0 2 0,-31 10 0,34-9 0,-1-1 0,1 0 0,-1-1 0,-33 2 0,47-7 0,0 1 0,0-1 0,1 0 0,-1-1 0,0 1 0,1-1 0,-1 1 0,1-1 0,0 0 0,-1 0 0,1 0 0,0-1 0,0 1 0,1-1 0,-4-3 0,-29-21 0,0 13 0,0 2 0,-1 1 0,-58-10 0,25 6 0,42 11 0,0 1 0,-1 2 0,1 0 0,-1 2 0,1 1 0,-41 9 0,18-4 0,41-6 0,0 1 0,1 1 0,-1 0 0,-8 4 0,9-4 0,0 0 0,1 0 0,-1-1 0,0 0 0,-12 1 0,-16-2 0,1-1 0,0-3 0,0 0 0,0-3 0,0 0 0,1-2 0,-53-21 0,67 24 0,1 1 0,-1 0 0,-1 1 0,1 2 0,0 0 0,0 1 0,-26 3 0,-18-1 0,-2 4 0,40-2 0,12-4 0,1-1 0,0 0 0,0-1 0,0 0 0,1-1 0,-1-1 0,-14-5 0,-13-3 0,25 8 0,-21-7 0,0 2 0,-1 2 0,-1 1 0,-59-1 0,72 8 0,1 1 0,-1 2 0,0 0 0,1 2 0,-26 9 0,-113 53 0,157-66 0,-13 6 0,0-2 0,0 0 0,-1-1 0,1-1 0,-1 0 0,-23 0 0,-125-4 0,76-3 0,77 4-170,0-1-1,0-1 0,0-1 1,0 0-1,1 0 0,-1-2 1,-27-10-1,32 10-6655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9-13T11:35:42.62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03EA4-0067-4BA9-89F5-52E910206350}" type="datetimeFigureOut">
              <a:rPr lang="en-US" smtClean="0"/>
              <a:t>9/18/2024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82DCA1-0DCB-4E58-822B-0C0272C441EB}" type="slidenum">
              <a:rPr lang="en-US" smtClean="0"/>
              <a:t>‹#›</a:t>
            </a:fld>
            <a:endParaRPr lang="en-US"/>
          </a:p>
        </p:txBody>
      </p:sp>
    </p:spTree>
    <p:extLst>
      <p:ext uri="{BB962C8B-B14F-4D97-AF65-F5344CB8AC3E}">
        <p14:creationId xmlns:p14="http://schemas.microsoft.com/office/powerpoint/2010/main" val="320881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 already exists in our community.. The disregard of the life in our community or perception  that it is not significant lack of response by city officials. This lack of disregard--- a lack of according Encanto/ Chollas Valley has a long history</a:t>
            </a:r>
          </a:p>
        </p:txBody>
      </p:sp>
      <p:sp>
        <p:nvSpPr>
          <p:cNvPr id="4" name="Slide Number Placeholder 3"/>
          <p:cNvSpPr>
            <a:spLocks noGrp="1"/>
          </p:cNvSpPr>
          <p:nvPr>
            <p:ph type="sldNum" sz="quarter" idx="5"/>
          </p:nvPr>
        </p:nvSpPr>
        <p:spPr/>
        <p:txBody>
          <a:bodyPr/>
          <a:lstStyle/>
          <a:p>
            <a:fld id="{8482DCA1-0DCB-4E58-822B-0C0272C441EB}" type="slidenum">
              <a:rPr lang="en-US" smtClean="0"/>
              <a:t>3</a:t>
            </a:fld>
            <a:endParaRPr lang="en-US"/>
          </a:p>
        </p:txBody>
      </p:sp>
    </p:spTree>
    <p:extLst>
      <p:ext uri="{BB962C8B-B14F-4D97-AF65-F5344CB8AC3E}">
        <p14:creationId xmlns:p14="http://schemas.microsoft.com/office/powerpoint/2010/main" val="2344446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99F37-D12A-212F-EA62-9155C41864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958859-5938-0634-12F3-146CE44453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A6B598-15DB-4608-4DC9-E6D813D3A330}"/>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5" name="Footer Placeholder 4">
            <a:extLst>
              <a:ext uri="{FF2B5EF4-FFF2-40B4-BE49-F238E27FC236}">
                <a16:creationId xmlns:a16="http://schemas.microsoft.com/office/drawing/2014/main" id="{3735858C-47FF-9441-95DA-298474D00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B46B01-62A7-7767-56E1-C6DDC9193715}"/>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395150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31C75-15FF-27CB-8A9F-F361D001DF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680782-898D-0E71-C820-8BB527F11E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6BFAA-A1C5-B9FA-362B-1408F013062F}"/>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5" name="Footer Placeholder 4">
            <a:extLst>
              <a:ext uri="{FF2B5EF4-FFF2-40B4-BE49-F238E27FC236}">
                <a16:creationId xmlns:a16="http://schemas.microsoft.com/office/drawing/2014/main" id="{A81512D4-A18A-1EB9-C27C-5D8C435E73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47ACC-656E-05D8-3A22-5A8D23B3D379}"/>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3279134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85DD2-D7F9-42D2-61A3-66B93F03CA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5D4E8B-F828-A3BA-3443-88383DCCFB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AA9036-6644-ECA0-F612-A9BF824DAF2A}"/>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5" name="Footer Placeholder 4">
            <a:extLst>
              <a:ext uri="{FF2B5EF4-FFF2-40B4-BE49-F238E27FC236}">
                <a16:creationId xmlns:a16="http://schemas.microsoft.com/office/drawing/2014/main" id="{548F04FE-E1A2-AD2C-4612-3B6A3D117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45F94-C92B-711A-F1D6-F99DC0ACEC24}"/>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2738107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762B2-876A-0A93-0755-6A1071D15F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3920E2-A2F2-8F90-F4E4-84F285A66E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47FFEB-D9C7-5C71-C603-EC72AF75DD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E20A84-BBF3-FFA3-AC39-1E48DCE35F06}"/>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6" name="Footer Placeholder 5">
            <a:extLst>
              <a:ext uri="{FF2B5EF4-FFF2-40B4-BE49-F238E27FC236}">
                <a16:creationId xmlns:a16="http://schemas.microsoft.com/office/drawing/2014/main" id="{D42A366C-C3E1-3146-00D0-FF8EEB229F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E5069E-0CBB-D441-4698-5C655CE3E656}"/>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198954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74F7F-5677-8257-126C-80228E850F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1A9151-82A1-D109-247D-FFA40F3ABC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13CFA1-9AE7-9D1B-C2E6-7A7CA314A4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F6828A-5D77-D48F-45B9-218891929C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D5169D-87E9-F320-AF04-474C05E9DA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E7DFF8-24E6-EF1A-7378-82E4C7161A08}"/>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8" name="Footer Placeholder 7">
            <a:extLst>
              <a:ext uri="{FF2B5EF4-FFF2-40B4-BE49-F238E27FC236}">
                <a16:creationId xmlns:a16="http://schemas.microsoft.com/office/drawing/2014/main" id="{2F3252AC-97BF-BF8D-1C51-BE2EA43574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F65AE2-7512-5A9E-70B7-82F3E48F93CE}"/>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147228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6F1B7-64B4-6491-11DC-766077CB070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9060FC-6C86-7F82-80F3-6EE51F4CF244}"/>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4" name="Footer Placeholder 3">
            <a:extLst>
              <a:ext uri="{FF2B5EF4-FFF2-40B4-BE49-F238E27FC236}">
                <a16:creationId xmlns:a16="http://schemas.microsoft.com/office/drawing/2014/main" id="{E0E59F33-713A-DBC4-5210-6718E21B61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63A6E13-8CB4-4F2B-2CB7-FDC21224CB54}"/>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3469279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2F6AF5-C737-8D29-9DC5-32D5F3D9488F}"/>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3" name="Footer Placeholder 2">
            <a:extLst>
              <a:ext uri="{FF2B5EF4-FFF2-40B4-BE49-F238E27FC236}">
                <a16:creationId xmlns:a16="http://schemas.microsoft.com/office/drawing/2014/main" id="{C884F624-F6E8-3B20-533A-D31B43BE29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72280C0-9ACC-41A5-B863-16A20212DB95}"/>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3075655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68D68-5FA6-D78B-4EEE-39A44C2AEC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5D45D5-DA93-EAB1-920D-EFD19541BD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22E29C-FD65-81A7-66FC-459B7B629F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639930-FB54-F091-AD7B-26EE10C3A82E}"/>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6" name="Footer Placeholder 5">
            <a:extLst>
              <a:ext uri="{FF2B5EF4-FFF2-40B4-BE49-F238E27FC236}">
                <a16:creationId xmlns:a16="http://schemas.microsoft.com/office/drawing/2014/main" id="{371266B9-4078-FD03-B564-5D59CB2500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271E30-0107-67C5-B47B-73161E0EA3B0}"/>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308946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D08E-CB08-5202-5B86-56E5B4E971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5BACC1-B15B-5B04-05B5-9536DD64FB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3EF095-E207-8C58-9C4E-2AD6472819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81066E-939B-A998-DC6D-21C289D4DC77}"/>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6" name="Footer Placeholder 5">
            <a:extLst>
              <a:ext uri="{FF2B5EF4-FFF2-40B4-BE49-F238E27FC236}">
                <a16:creationId xmlns:a16="http://schemas.microsoft.com/office/drawing/2014/main" id="{DFD8C363-E6E5-1002-1764-29B5ADC451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CA377F-8E3A-4170-1DB4-FB3179F50B1C}"/>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2409323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ABB0B-831D-E491-B9CB-6F7AAB6B7C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62D188-B8D0-87D6-A477-7C46C8E73C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4DF21D-7F73-2F33-96AB-4FAF1B0E9B34}"/>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5" name="Footer Placeholder 4">
            <a:extLst>
              <a:ext uri="{FF2B5EF4-FFF2-40B4-BE49-F238E27FC236}">
                <a16:creationId xmlns:a16="http://schemas.microsoft.com/office/drawing/2014/main" id="{0461F5BC-7431-51F9-0188-783F97FC84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FA1D1-7636-76E0-5429-4FCEB6BED119}"/>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1069365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15F022-4F2E-B011-B9B7-7C1F6F6248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D1E1F2-AEB7-FE8F-4C61-9E32EBCA98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BB01C0-0EA6-1D70-A3EB-7EF19A0D272C}"/>
              </a:ext>
            </a:extLst>
          </p:cNvPr>
          <p:cNvSpPr>
            <a:spLocks noGrp="1"/>
          </p:cNvSpPr>
          <p:nvPr>
            <p:ph type="dt" sz="half" idx="10"/>
          </p:nvPr>
        </p:nvSpPr>
        <p:spPr/>
        <p:txBody>
          <a:bodyPr/>
          <a:lstStyle/>
          <a:p>
            <a:fld id="{8398CAC4-4FF1-41A9-A979-3CB42F0E29A4}" type="datetimeFigureOut">
              <a:rPr lang="en-US" smtClean="0"/>
              <a:t>9/18/2024</a:t>
            </a:fld>
            <a:endParaRPr lang="en-US"/>
          </a:p>
        </p:txBody>
      </p:sp>
      <p:sp>
        <p:nvSpPr>
          <p:cNvPr id="5" name="Footer Placeholder 4">
            <a:extLst>
              <a:ext uri="{FF2B5EF4-FFF2-40B4-BE49-F238E27FC236}">
                <a16:creationId xmlns:a16="http://schemas.microsoft.com/office/drawing/2014/main" id="{D351E0DB-65C2-5F27-C936-C9E8D7B98E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C7CAA8-E342-D960-9FB7-E78646A39642}"/>
              </a:ext>
            </a:extLst>
          </p:cNvPr>
          <p:cNvSpPr>
            <a:spLocks noGrp="1"/>
          </p:cNvSpPr>
          <p:nvPr>
            <p:ph type="sldNum" sz="quarter" idx="12"/>
          </p:nvPr>
        </p:nvSpPr>
        <p:spPr/>
        <p:txBody>
          <a:bodyPr/>
          <a:lstStyle/>
          <a:p>
            <a:fld id="{40C2B4DD-0D12-4A4F-8B94-707BE55B7D0A}" type="slidenum">
              <a:rPr lang="en-US" smtClean="0"/>
              <a:t>‹#›</a:t>
            </a:fld>
            <a:endParaRPr lang="en-US"/>
          </a:p>
        </p:txBody>
      </p:sp>
    </p:spTree>
    <p:extLst>
      <p:ext uri="{BB962C8B-B14F-4D97-AF65-F5344CB8AC3E}">
        <p14:creationId xmlns:p14="http://schemas.microsoft.com/office/powerpoint/2010/main" val="1407875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E4922-E0F3-0481-B115-470790113A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6130FF-C5F4-B104-D4F0-EDF5FECA3A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8E141E-6832-F7BF-6200-C6E562FB5B7D}"/>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5" name="Footer Placeholder 4">
            <a:extLst>
              <a:ext uri="{FF2B5EF4-FFF2-40B4-BE49-F238E27FC236}">
                <a16:creationId xmlns:a16="http://schemas.microsoft.com/office/drawing/2014/main" id="{391E0212-067D-821B-304A-E21CBCB3E9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6AA46C-B21D-28DD-BA90-E73DE2B7EAE2}"/>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17928146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F962-0680-64D9-F0A8-0BD61908EE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894FD2-F7E6-9D50-4481-8940B40715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CB8DEC-E8BD-8D34-0C11-865DA2D6C329}"/>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5" name="Footer Placeholder 4">
            <a:extLst>
              <a:ext uri="{FF2B5EF4-FFF2-40B4-BE49-F238E27FC236}">
                <a16:creationId xmlns:a16="http://schemas.microsoft.com/office/drawing/2014/main" id="{BDC11A00-9022-F0D8-B311-BB8FD6F637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90064D-4DF4-4DBF-C3C2-3C02CA14B246}"/>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958298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6B752-B166-66C4-6074-163380378B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8888D8-F01B-7CDD-ED66-23CF132A52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733A29-5916-00A4-1ED6-C2891079A869}"/>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5" name="Footer Placeholder 4">
            <a:extLst>
              <a:ext uri="{FF2B5EF4-FFF2-40B4-BE49-F238E27FC236}">
                <a16:creationId xmlns:a16="http://schemas.microsoft.com/office/drawing/2014/main" id="{EE1DD185-9643-E216-B5E0-2B251A3CC9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011030-C632-A23B-C17D-12A4436C63B9}"/>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764717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4C761-D2D2-2609-981A-F2DEADD62A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196A79-1AB0-79AC-C365-6066CB7C99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5A551C-6ACC-122D-2C76-0A062FB8C1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0AC26B-0133-5457-EC4E-A063C5CFF8D8}"/>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6" name="Footer Placeholder 5">
            <a:extLst>
              <a:ext uri="{FF2B5EF4-FFF2-40B4-BE49-F238E27FC236}">
                <a16:creationId xmlns:a16="http://schemas.microsoft.com/office/drawing/2014/main" id="{E4AC2834-6474-FEB6-4453-D0F4CAF18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B1E37A-963E-50B3-5EB6-E86A51041CBA}"/>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456643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BF1BD-1F65-3891-C67A-93905EC8E3B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4591073-E5C4-AE88-93FB-483BAFDC28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65066A-E1DA-20D0-C8DF-E5A4EA785A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BB4238-1A5B-CF94-1F50-098FDD3C3B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70A79E-454B-F2C1-A345-025CB2FE44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41BC22-87CF-5066-AF7B-9B32A9DE0A0B}"/>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8" name="Footer Placeholder 7">
            <a:extLst>
              <a:ext uri="{FF2B5EF4-FFF2-40B4-BE49-F238E27FC236}">
                <a16:creationId xmlns:a16="http://schemas.microsoft.com/office/drawing/2014/main" id="{8D85EE22-F714-6959-D308-31BFD2EAFE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BC3F7E-9524-D514-AC15-A149860BCDC4}"/>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665976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EABD3-8817-8A69-0355-F0DACEC1EE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EED739-1942-E5B9-D22B-485AD2836874}"/>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4" name="Footer Placeholder 3">
            <a:extLst>
              <a:ext uri="{FF2B5EF4-FFF2-40B4-BE49-F238E27FC236}">
                <a16:creationId xmlns:a16="http://schemas.microsoft.com/office/drawing/2014/main" id="{96C61AAD-1ED9-2401-9C75-CD2934CCB6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566A5C-FF35-639B-885E-20ED0DA31211}"/>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8930240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153B90-0F2F-9AC9-274F-D8BD9966262D}"/>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3" name="Footer Placeholder 2">
            <a:extLst>
              <a:ext uri="{FF2B5EF4-FFF2-40B4-BE49-F238E27FC236}">
                <a16:creationId xmlns:a16="http://schemas.microsoft.com/office/drawing/2014/main" id="{42671AA1-F990-26FE-2D2F-792FAB8D4F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A22267-8A3D-5128-12F6-DA8C5F7CB620}"/>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200241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1A3E-FA6D-5C86-27CF-4990895B7A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E6921A5-5EE1-3ED9-1EEF-6442F3926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E775D1-E074-E1DE-E2BC-E32720CCD9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F0DBCA-CB81-2FF9-ADB8-1FACC370429D}"/>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6" name="Footer Placeholder 5">
            <a:extLst>
              <a:ext uri="{FF2B5EF4-FFF2-40B4-BE49-F238E27FC236}">
                <a16:creationId xmlns:a16="http://schemas.microsoft.com/office/drawing/2014/main" id="{37529E17-718A-B562-2EDE-2845D19831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6E3D35-98A8-F606-01FA-2B6285B9BCA0}"/>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260722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ABBA1-9480-CF7D-810A-317D9AD977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57A2AE-977E-6A51-57AA-69125E990D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3C0245-2781-796D-C6F1-DE11DDDBD0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5223E4-A016-2CD1-374B-43BF85E03B57}"/>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6" name="Footer Placeholder 5">
            <a:extLst>
              <a:ext uri="{FF2B5EF4-FFF2-40B4-BE49-F238E27FC236}">
                <a16:creationId xmlns:a16="http://schemas.microsoft.com/office/drawing/2014/main" id="{3D344693-80B5-5312-3CF1-2F52F49A42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08B4B2-F119-C86A-8C91-14155D12B641}"/>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41854158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F5DA-2ED0-09C8-0E22-27573F555E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1D8C92-B586-4E01-B0F3-647A771107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667E49-52F0-AFCC-C078-A6642F676D98}"/>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5" name="Footer Placeholder 4">
            <a:extLst>
              <a:ext uri="{FF2B5EF4-FFF2-40B4-BE49-F238E27FC236}">
                <a16:creationId xmlns:a16="http://schemas.microsoft.com/office/drawing/2014/main" id="{53AFE5E5-43DD-693A-BBFE-F4B191137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2F183F-6EE2-A84A-AA57-C0F96B2001FA}"/>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2993597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00BAB2-0F23-3B48-C925-C3E61A86BF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8B1B96-EEDF-6B25-6149-67F7DD7A0C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897A66-11B3-067C-4DB7-ED8C8C28E1AF}"/>
              </a:ext>
            </a:extLst>
          </p:cNvPr>
          <p:cNvSpPr>
            <a:spLocks noGrp="1"/>
          </p:cNvSpPr>
          <p:nvPr>
            <p:ph type="dt" sz="half" idx="10"/>
          </p:nvPr>
        </p:nvSpPr>
        <p:spPr/>
        <p:txBody>
          <a:bodyPr/>
          <a:lstStyle/>
          <a:p>
            <a:fld id="{D9D2DB8D-9B31-4B66-A63F-E17A9C32C0A8}" type="datetimeFigureOut">
              <a:rPr lang="en-US" smtClean="0"/>
              <a:t>9/18/2024</a:t>
            </a:fld>
            <a:endParaRPr lang="en-US"/>
          </a:p>
        </p:txBody>
      </p:sp>
      <p:sp>
        <p:nvSpPr>
          <p:cNvPr id="5" name="Footer Placeholder 4">
            <a:extLst>
              <a:ext uri="{FF2B5EF4-FFF2-40B4-BE49-F238E27FC236}">
                <a16:creationId xmlns:a16="http://schemas.microsoft.com/office/drawing/2014/main" id="{76BEFA5C-E960-51D8-1616-6C59345AC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3AAE58-9BA8-5217-39A2-FD79E2449AB2}"/>
              </a:ext>
            </a:extLst>
          </p:cNvPr>
          <p:cNvSpPr>
            <a:spLocks noGrp="1"/>
          </p:cNvSpPr>
          <p:nvPr>
            <p:ph type="sldNum" sz="quarter" idx="12"/>
          </p:nvPr>
        </p:nvSpPr>
        <p:spPr/>
        <p:txBody>
          <a:bodyPr/>
          <a:lstStyle/>
          <a:p>
            <a:fld id="{09F0AB02-CB9C-42CE-BBAD-4C6B4C495DCA}" type="slidenum">
              <a:rPr lang="en-US" smtClean="0"/>
              <a:t>‹#›</a:t>
            </a:fld>
            <a:endParaRPr lang="en-US"/>
          </a:p>
        </p:txBody>
      </p:sp>
    </p:spTree>
    <p:extLst>
      <p:ext uri="{BB962C8B-B14F-4D97-AF65-F5344CB8AC3E}">
        <p14:creationId xmlns:p14="http://schemas.microsoft.com/office/powerpoint/2010/main" val="2668846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8DEB01-8EF4-3190-A338-BD8A273A90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948008-8057-0BC8-8700-6856A460C3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05A9B7-50E4-0E36-5A0C-D7B1912B69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98CAC4-4FF1-41A9-A979-3CB42F0E29A4}" type="datetimeFigureOut">
              <a:rPr lang="en-US" smtClean="0"/>
              <a:t>9/18/2024</a:t>
            </a:fld>
            <a:endParaRPr lang="en-US"/>
          </a:p>
        </p:txBody>
      </p:sp>
      <p:sp>
        <p:nvSpPr>
          <p:cNvPr id="5" name="Footer Placeholder 4">
            <a:extLst>
              <a:ext uri="{FF2B5EF4-FFF2-40B4-BE49-F238E27FC236}">
                <a16:creationId xmlns:a16="http://schemas.microsoft.com/office/drawing/2014/main" id="{D9082747-8047-A292-CC14-BE18195D2B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9F13CD-80C6-7F94-87E4-23F7E6082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C2B4DD-0D12-4A4F-8B94-707BE55B7D0A}" type="slidenum">
              <a:rPr lang="en-US" smtClean="0"/>
              <a:t>‹#›</a:t>
            </a:fld>
            <a:endParaRPr lang="en-US"/>
          </a:p>
        </p:txBody>
      </p:sp>
    </p:spTree>
    <p:extLst>
      <p:ext uri="{BB962C8B-B14F-4D97-AF65-F5344CB8AC3E}">
        <p14:creationId xmlns:p14="http://schemas.microsoft.com/office/powerpoint/2010/main" val="2811234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A6BF21-770E-7E50-19BC-494C7601F7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6BB046-2B15-5F76-C901-1AC98724FD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968981-3B5C-E68F-DEC9-F27D47E4D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D2DB8D-9B31-4B66-A63F-E17A9C32C0A8}" type="datetimeFigureOut">
              <a:rPr lang="en-US" smtClean="0"/>
              <a:t>9/18/2024</a:t>
            </a:fld>
            <a:endParaRPr lang="en-US"/>
          </a:p>
        </p:txBody>
      </p:sp>
      <p:sp>
        <p:nvSpPr>
          <p:cNvPr id="5" name="Footer Placeholder 4">
            <a:extLst>
              <a:ext uri="{FF2B5EF4-FFF2-40B4-BE49-F238E27FC236}">
                <a16:creationId xmlns:a16="http://schemas.microsoft.com/office/drawing/2014/main" id="{66714038-91BB-E2DC-2EF0-920FF955AF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F74751-AAA8-C50F-AE68-5D3AEEFD2E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0AB02-CB9C-42CE-BBAD-4C6B4C495DCA}" type="slidenum">
              <a:rPr lang="en-US" smtClean="0"/>
              <a:t>‹#›</a:t>
            </a:fld>
            <a:endParaRPr lang="en-US"/>
          </a:p>
        </p:txBody>
      </p:sp>
    </p:spTree>
    <p:extLst>
      <p:ext uri="{BB962C8B-B14F-4D97-AF65-F5344CB8AC3E}">
        <p14:creationId xmlns:p14="http://schemas.microsoft.com/office/powerpoint/2010/main" val="14562221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9.png"/><Relationship Id="rId4" Type="http://schemas.openxmlformats.org/officeDocument/2006/relationships/customXml" Target="../ink/ink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application form with black text&#10;&#10;Description automatically generated">
            <a:extLst>
              <a:ext uri="{FF2B5EF4-FFF2-40B4-BE49-F238E27FC236}">
                <a16:creationId xmlns:a16="http://schemas.microsoft.com/office/drawing/2014/main" id="{8A677204-007E-0B64-4FEB-7039025C6E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8920" y="22860"/>
            <a:ext cx="6614160" cy="6812280"/>
          </a:xfrm>
          <a:prstGeom prst="rect">
            <a:avLst/>
          </a:prstGeom>
        </p:spPr>
      </p:pic>
      <p:sp>
        <p:nvSpPr>
          <p:cNvPr id="9" name="Rectangle 8">
            <a:extLst>
              <a:ext uri="{FF2B5EF4-FFF2-40B4-BE49-F238E27FC236}">
                <a16:creationId xmlns:a16="http://schemas.microsoft.com/office/drawing/2014/main" id="{0A346902-B47C-9D2A-6F98-21A30622AF32}"/>
              </a:ext>
            </a:extLst>
          </p:cNvPr>
          <p:cNvSpPr/>
          <p:nvPr/>
        </p:nvSpPr>
        <p:spPr>
          <a:xfrm>
            <a:off x="4714240" y="3190240"/>
            <a:ext cx="838200" cy="152400"/>
          </a:xfrm>
          <a:prstGeom prst="rect">
            <a:avLst/>
          </a:prstGeom>
          <a:solidFill>
            <a:schemeClr val="accent1">
              <a:alpha val="1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CF456210-5062-9F54-53F8-7C0F6DA0C056}"/>
              </a:ext>
            </a:extLst>
          </p:cNvPr>
          <p:cNvPicPr>
            <a:picLocks noChangeAspect="1"/>
          </p:cNvPicPr>
          <p:nvPr/>
        </p:nvPicPr>
        <p:blipFill>
          <a:blip r:embed="rId3"/>
          <a:stretch>
            <a:fillRect/>
          </a:stretch>
        </p:blipFill>
        <p:spPr>
          <a:xfrm>
            <a:off x="3037840" y="4486648"/>
            <a:ext cx="5958840" cy="278392"/>
          </a:xfrm>
          <a:prstGeom prst="rect">
            <a:avLst/>
          </a:prstGeom>
        </p:spPr>
      </p:pic>
    </p:spTree>
    <p:extLst>
      <p:ext uri="{BB962C8B-B14F-4D97-AF65-F5344CB8AC3E}">
        <p14:creationId xmlns:p14="http://schemas.microsoft.com/office/powerpoint/2010/main" val="3072065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497E9-A0A5-B253-D00A-32370E529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DEDC4-3EB2-F6A7-2D2E-602FB7C40BB9}"/>
              </a:ext>
            </a:extLst>
          </p:cNvPr>
          <p:cNvSpPr>
            <a:spLocks noGrp="1"/>
          </p:cNvSpPr>
          <p:nvPr>
            <p:ph type="title"/>
          </p:nvPr>
        </p:nvSpPr>
        <p:spPr/>
        <p:txBody>
          <a:bodyPr>
            <a:normAutofit fontScale="90000"/>
          </a:bodyPr>
          <a:lstStyle/>
          <a:p>
            <a:r>
              <a:rPr lang="en-US" b="1" dirty="0">
                <a:latin typeface="+mn-lt"/>
              </a:rPr>
              <a:t>Context cont. </a:t>
            </a:r>
            <a:r>
              <a:rPr lang="en-US" dirty="0"/>
              <a:t>"A rare opportunity for investors, developers </a:t>
            </a:r>
            <a:r>
              <a:rPr lang="en-US" u="sng" dirty="0"/>
              <a:t>to bring the community to life</a:t>
            </a:r>
            <a:r>
              <a:rPr lang="en-US" dirty="0"/>
              <a:t>."</a:t>
            </a:r>
            <a:br>
              <a:rPr lang="en-US" dirty="0"/>
            </a:br>
            <a:endParaRPr lang="en-US" b="1" dirty="0">
              <a:latin typeface="+mn-lt"/>
            </a:endParaRPr>
          </a:p>
        </p:txBody>
      </p:sp>
      <p:pic>
        <p:nvPicPr>
          <p:cNvPr id="4" name="Cindy Phan Advertisement for Klauber Property RPReplay_Final1652917598_D1B8FD8C-5F14-49B2-A8AD-164437CEA2B8.mp4">
            <a:hlinkClick r:id="" action="ppaction://media"/>
            <a:extLst>
              <a:ext uri="{FF2B5EF4-FFF2-40B4-BE49-F238E27FC236}">
                <a16:creationId xmlns:a16="http://schemas.microsoft.com/office/drawing/2014/main" id="{AC80AFD8-F4D2-4794-D3CF-013941A2ADE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81610" y="1566797"/>
            <a:ext cx="5291203" cy="5291203"/>
          </a:xfrm>
          <a:prstGeom prst="rect">
            <a:avLst/>
          </a:prstGeom>
        </p:spPr>
      </p:pic>
    </p:spTree>
    <p:extLst>
      <p:ext uri="{BB962C8B-B14F-4D97-AF65-F5344CB8AC3E}">
        <p14:creationId xmlns:p14="http://schemas.microsoft.com/office/powerpoint/2010/main" val="1193861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brochure&#10;&#10;Description automatically generated">
            <a:extLst>
              <a:ext uri="{FF2B5EF4-FFF2-40B4-BE49-F238E27FC236}">
                <a16:creationId xmlns:a16="http://schemas.microsoft.com/office/drawing/2014/main" id="{2FCF4126-A03E-D2E3-0A00-4F51523113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615" y="164593"/>
            <a:ext cx="8717985" cy="6756438"/>
          </a:xfrm>
          <a:prstGeom prst="rect">
            <a:avLst/>
          </a:prstGeom>
        </p:spPr>
      </p:pic>
      <p:sp>
        <p:nvSpPr>
          <p:cNvPr id="10" name="Freeform: Shape 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8C8002D-6456-A09C-1715-3B5EF6A12A3D}"/>
              </a:ext>
            </a:extLst>
          </p:cNvPr>
          <p:cNvSpPr/>
          <p:nvPr/>
        </p:nvSpPr>
        <p:spPr>
          <a:xfrm>
            <a:off x="3677920" y="4704080"/>
            <a:ext cx="2682240" cy="1920240"/>
          </a:xfrm>
          <a:prstGeom prst="rect">
            <a:avLst/>
          </a:prstGeom>
          <a:solidFill>
            <a:srgbClr val="FFC000">
              <a:alpha val="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17BC50EB-D059-BF66-3FC3-DD9E86D2101B}"/>
              </a:ext>
            </a:extLst>
          </p:cNvPr>
          <p:cNvSpPr/>
          <p:nvPr/>
        </p:nvSpPr>
        <p:spPr>
          <a:xfrm>
            <a:off x="2438400" y="542188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673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street sign&#10;&#10;Description automatically generated">
            <a:extLst>
              <a:ext uri="{FF2B5EF4-FFF2-40B4-BE49-F238E27FC236}">
                <a16:creationId xmlns:a16="http://schemas.microsoft.com/office/drawing/2014/main" id="{9E0F0018-0F8F-98DE-9D25-4CA92C3EC7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80" y="398706"/>
            <a:ext cx="9159240" cy="6103620"/>
          </a:xfrm>
          <a:prstGeom prst="rect">
            <a:avLst/>
          </a:prstGeom>
        </p:spPr>
      </p:pic>
    </p:spTree>
    <p:extLst>
      <p:ext uri="{BB962C8B-B14F-4D97-AF65-F5344CB8AC3E}">
        <p14:creationId xmlns:p14="http://schemas.microsoft.com/office/powerpoint/2010/main" val="1878600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video chat&#10;&#10;Description automatically generated">
            <a:extLst>
              <a:ext uri="{FF2B5EF4-FFF2-40B4-BE49-F238E27FC236}">
                <a16:creationId xmlns:a16="http://schemas.microsoft.com/office/drawing/2014/main" id="{D6549DE8-B2C4-6641-8150-F91D929D1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4420" y="1032510"/>
            <a:ext cx="10043160" cy="4792980"/>
          </a:xfrm>
          <a:prstGeom prst="rect">
            <a:avLst/>
          </a:prstGeom>
        </p:spPr>
      </p:pic>
      <p:sp>
        <p:nvSpPr>
          <p:cNvPr id="4" name="Oval 3">
            <a:extLst>
              <a:ext uri="{FF2B5EF4-FFF2-40B4-BE49-F238E27FC236}">
                <a16:creationId xmlns:a16="http://schemas.microsoft.com/office/drawing/2014/main" id="{DCF6DE92-D5AA-C87C-E7E5-771FECF4F70C}"/>
              </a:ext>
            </a:extLst>
          </p:cNvPr>
          <p:cNvSpPr/>
          <p:nvPr/>
        </p:nvSpPr>
        <p:spPr>
          <a:xfrm>
            <a:off x="7827264" y="4779264"/>
            <a:ext cx="2225040" cy="359664"/>
          </a:xfrm>
          <a:prstGeom prst="ellipse">
            <a:avLst/>
          </a:prstGeom>
          <a:solidFill>
            <a:srgbClr val="FF0000">
              <a:alpha val="2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912BBC15-009C-6121-E5EA-F9ECA03C7CEA}"/>
              </a:ext>
            </a:extLst>
          </p:cNvPr>
          <p:cNvSpPr/>
          <p:nvPr/>
        </p:nvSpPr>
        <p:spPr>
          <a:xfrm>
            <a:off x="1688592" y="5138928"/>
            <a:ext cx="3950208" cy="505968"/>
          </a:xfrm>
          <a:prstGeom prst="ellipse">
            <a:avLst/>
          </a:prstGeom>
          <a:solidFill>
            <a:srgbClr val="FF0000">
              <a:alpha val="2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92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ocument with text on it&#10;&#10;Description automatically generated">
            <a:extLst>
              <a:ext uri="{FF2B5EF4-FFF2-40B4-BE49-F238E27FC236}">
                <a16:creationId xmlns:a16="http://schemas.microsoft.com/office/drawing/2014/main" id="{FAB4C968-D24C-35E0-F022-C482E00BBE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45720"/>
            <a:ext cx="5943600" cy="6766560"/>
          </a:xfrm>
          <a:prstGeom prst="rect">
            <a:avLst/>
          </a:prstGeom>
        </p:spPr>
      </p:pic>
      <p:sp>
        <p:nvSpPr>
          <p:cNvPr id="4" name="Rectangle 3">
            <a:extLst>
              <a:ext uri="{FF2B5EF4-FFF2-40B4-BE49-F238E27FC236}">
                <a16:creationId xmlns:a16="http://schemas.microsoft.com/office/drawing/2014/main" id="{EF6EAB32-BBF4-A259-99AD-DA7C49CB61DE}"/>
              </a:ext>
            </a:extLst>
          </p:cNvPr>
          <p:cNvSpPr/>
          <p:nvPr/>
        </p:nvSpPr>
        <p:spPr>
          <a:xfrm>
            <a:off x="3706368" y="5644896"/>
            <a:ext cx="4767072" cy="408432"/>
          </a:xfrm>
          <a:prstGeom prst="rect">
            <a:avLst/>
          </a:prstGeom>
          <a:solidFill>
            <a:srgbClr val="FFFF00">
              <a:alpha val="1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118F510-4E06-4AD9-C4C5-B5000F6A41A3}"/>
              </a:ext>
            </a:extLst>
          </p:cNvPr>
          <p:cNvPicPr>
            <a:picLocks noChangeAspect="1"/>
          </p:cNvPicPr>
          <p:nvPr/>
        </p:nvPicPr>
        <p:blipFill>
          <a:blip r:embed="rId3"/>
          <a:stretch>
            <a:fillRect/>
          </a:stretch>
        </p:blipFill>
        <p:spPr>
          <a:xfrm>
            <a:off x="3788456" y="4224528"/>
            <a:ext cx="4785775" cy="1088173"/>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B0080E10-E03F-73E0-BB45-FE006B327661}"/>
                  </a:ext>
                </a:extLst>
              </p14:cNvPr>
              <p14:cNvContentPartPr/>
              <p14:nvPr/>
            </p14:nvContentPartPr>
            <p14:xfrm>
              <a:off x="4979424" y="4911384"/>
              <a:ext cx="1665720" cy="228240"/>
            </p14:xfrm>
          </p:contentPart>
        </mc:Choice>
        <mc:Fallback xmlns="">
          <p:pic>
            <p:nvPicPr>
              <p:cNvPr id="6" name="Ink 5">
                <a:extLst>
                  <a:ext uri="{FF2B5EF4-FFF2-40B4-BE49-F238E27FC236}">
                    <a16:creationId xmlns:a16="http://schemas.microsoft.com/office/drawing/2014/main" id="{B0080E10-E03F-73E0-BB45-FE006B327661}"/>
                  </a:ext>
                </a:extLst>
              </p:cNvPr>
              <p:cNvPicPr/>
              <p:nvPr/>
            </p:nvPicPr>
            <p:blipFill>
              <a:blip r:embed="rId5"/>
              <a:stretch>
                <a:fillRect/>
              </a:stretch>
            </p:blipFill>
            <p:spPr>
              <a:xfrm>
                <a:off x="4973304" y="4905264"/>
                <a:ext cx="167796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6E0E7AC6-4EAA-E038-4E78-728C5AF45F3E}"/>
                  </a:ext>
                </a:extLst>
              </p14:cNvPr>
              <p14:cNvContentPartPr/>
              <p14:nvPr/>
            </p14:nvContentPartPr>
            <p14:xfrm>
              <a:off x="3199944" y="2468424"/>
              <a:ext cx="360" cy="360"/>
            </p14:xfrm>
          </p:contentPart>
        </mc:Choice>
        <mc:Fallback xmlns="">
          <p:pic>
            <p:nvPicPr>
              <p:cNvPr id="7" name="Ink 6">
                <a:extLst>
                  <a:ext uri="{FF2B5EF4-FFF2-40B4-BE49-F238E27FC236}">
                    <a16:creationId xmlns:a16="http://schemas.microsoft.com/office/drawing/2014/main" id="{6E0E7AC6-4EAA-E038-4E78-728C5AF45F3E}"/>
                  </a:ext>
                </a:extLst>
              </p:cNvPr>
              <p:cNvPicPr/>
              <p:nvPr/>
            </p:nvPicPr>
            <p:blipFill>
              <a:blip r:embed="rId7"/>
              <a:stretch>
                <a:fillRect/>
              </a:stretch>
            </p:blipFill>
            <p:spPr>
              <a:xfrm>
                <a:off x="3193824" y="2462304"/>
                <a:ext cx="12600" cy="12600"/>
              </a:xfrm>
              <a:prstGeom prst="rect">
                <a:avLst/>
              </a:prstGeom>
            </p:spPr>
          </p:pic>
        </mc:Fallback>
      </mc:AlternateContent>
    </p:spTree>
    <p:extLst>
      <p:ext uri="{BB962C8B-B14F-4D97-AF65-F5344CB8AC3E}">
        <p14:creationId xmlns:p14="http://schemas.microsoft.com/office/powerpoint/2010/main" val="1444201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ocument with text on it&#10;&#10;Description automatically generated">
            <a:extLst>
              <a:ext uri="{FF2B5EF4-FFF2-40B4-BE49-F238E27FC236}">
                <a16:creationId xmlns:a16="http://schemas.microsoft.com/office/drawing/2014/main" id="{7A6064E6-BEAD-44B3-545A-F676F0256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1690" y="678942"/>
            <a:ext cx="8008620" cy="6743700"/>
          </a:xfrm>
          <a:prstGeom prst="rect">
            <a:avLst/>
          </a:prstGeom>
        </p:spPr>
      </p:pic>
      <p:sp>
        <p:nvSpPr>
          <p:cNvPr id="4" name="TextBox 3">
            <a:extLst>
              <a:ext uri="{FF2B5EF4-FFF2-40B4-BE49-F238E27FC236}">
                <a16:creationId xmlns:a16="http://schemas.microsoft.com/office/drawing/2014/main" id="{C4DC5F48-A8C1-DCCB-B495-9E1A6B74F63C}"/>
              </a:ext>
            </a:extLst>
          </p:cNvPr>
          <p:cNvSpPr txBox="1"/>
          <p:nvPr/>
        </p:nvSpPr>
        <p:spPr>
          <a:xfrm rot="21108346">
            <a:off x="7156703" y="1049774"/>
            <a:ext cx="2389632" cy="369332"/>
          </a:xfrm>
          <a:prstGeom prst="rect">
            <a:avLst/>
          </a:prstGeom>
          <a:noFill/>
          <a:ln w="19050">
            <a:solidFill>
              <a:srgbClr val="00B050"/>
            </a:solidFill>
          </a:ln>
        </p:spPr>
        <p:txBody>
          <a:bodyPr wrap="square" rtlCol="0">
            <a:spAutoFit/>
          </a:bodyPr>
          <a:lstStyle/>
          <a:p>
            <a:pPr algn="ctr"/>
            <a:r>
              <a:rPr lang="en-US" dirty="0">
                <a:solidFill>
                  <a:srgbClr val="00B050"/>
                </a:solidFill>
              </a:rPr>
              <a:t>APPEAL!</a:t>
            </a:r>
          </a:p>
        </p:txBody>
      </p:sp>
    </p:spTree>
    <p:extLst>
      <p:ext uri="{BB962C8B-B14F-4D97-AF65-F5344CB8AC3E}">
        <p14:creationId xmlns:p14="http://schemas.microsoft.com/office/powerpoint/2010/main" val="233413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ilver stopwatch">
            <a:extLst>
              <a:ext uri="{FF2B5EF4-FFF2-40B4-BE49-F238E27FC236}">
                <a16:creationId xmlns:a16="http://schemas.microsoft.com/office/drawing/2014/main" id="{075E2408-5366-52F9-FE87-6B0CA9F9F6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7490" y="0"/>
            <a:ext cx="9137019" cy="6858000"/>
          </a:xfrm>
          <a:prstGeom prst="rect">
            <a:avLst/>
          </a:prstGeom>
        </p:spPr>
      </p:pic>
      <p:pic>
        <p:nvPicPr>
          <p:cNvPr id="3" name="Picture 2" descr="A document with text and numbers&#10;&#10;Description automatically generated with medium confidence">
            <a:extLst>
              <a:ext uri="{FF2B5EF4-FFF2-40B4-BE49-F238E27FC236}">
                <a16:creationId xmlns:a16="http://schemas.microsoft.com/office/drawing/2014/main" id="{5F99A845-2433-CA2B-D315-CCEB5B297A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9730" y="643467"/>
            <a:ext cx="6612540" cy="5571065"/>
          </a:xfrm>
          <a:prstGeom prst="rect">
            <a:avLst/>
          </a:prstGeom>
          <a:ln>
            <a:noFill/>
          </a:ln>
        </p:spPr>
      </p:pic>
      <p:pic>
        <p:nvPicPr>
          <p:cNvPr id="5" name="Picture 4">
            <a:extLst>
              <a:ext uri="{FF2B5EF4-FFF2-40B4-BE49-F238E27FC236}">
                <a16:creationId xmlns:a16="http://schemas.microsoft.com/office/drawing/2014/main" id="{89EA0044-2AD1-B5AF-CCCA-DA4870CD28CB}"/>
              </a:ext>
            </a:extLst>
          </p:cNvPr>
          <p:cNvPicPr>
            <a:picLocks noChangeAspect="1"/>
          </p:cNvPicPr>
          <p:nvPr/>
        </p:nvPicPr>
        <p:blipFill>
          <a:blip r:embed="rId4"/>
          <a:stretch>
            <a:fillRect/>
          </a:stretch>
        </p:blipFill>
        <p:spPr>
          <a:xfrm>
            <a:off x="3621024" y="3215621"/>
            <a:ext cx="5010912" cy="509035"/>
          </a:xfrm>
          <a:prstGeom prst="rect">
            <a:avLst/>
          </a:prstGeom>
        </p:spPr>
      </p:pic>
      <p:pic>
        <p:nvPicPr>
          <p:cNvPr id="15" name="Picture 14">
            <a:extLst>
              <a:ext uri="{FF2B5EF4-FFF2-40B4-BE49-F238E27FC236}">
                <a16:creationId xmlns:a16="http://schemas.microsoft.com/office/drawing/2014/main" id="{47A64C53-31FB-7BE5-5A6B-F525E9996589}"/>
              </a:ext>
            </a:extLst>
          </p:cNvPr>
          <p:cNvPicPr>
            <a:picLocks noChangeAspect="1"/>
          </p:cNvPicPr>
          <p:nvPr/>
        </p:nvPicPr>
        <p:blipFill>
          <a:blip r:embed="rId5"/>
          <a:stretch>
            <a:fillRect/>
          </a:stretch>
        </p:blipFill>
        <p:spPr>
          <a:xfrm>
            <a:off x="8829887" y="2786925"/>
            <a:ext cx="1944434" cy="2169513"/>
          </a:xfrm>
          <a:prstGeom prst="rect">
            <a:avLst/>
          </a:prstGeom>
        </p:spPr>
      </p:pic>
    </p:spTree>
    <p:extLst>
      <p:ext uri="{BB962C8B-B14F-4D97-AF65-F5344CB8AC3E}">
        <p14:creationId xmlns:p14="http://schemas.microsoft.com/office/powerpoint/2010/main" val="3545269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ocument with text on it&#10;&#10;Description automatically generated">
            <a:extLst>
              <a:ext uri="{FF2B5EF4-FFF2-40B4-BE49-F238E27FC236}">
                <a16:creationId xmlns:a16="http://schemas.microsoft.com/office/drawing/2014/main" id="{49BCBD28-1AAF-CC4D-821C-CA7AF6853D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9470" y="-627930"/>
            <a:ext cx="6008370" cy="9947190"/>
          </a:xfrm>
          <a:prstGeom prst="rect">
            <a:avLst/>
          </a:prstGeom>
        </p:spPr>
      </p:pic>
      <p:pic>
        <p:nvPicPr>
          <p:cNvPr id="5" name="Picture 4">
            <a:extLst>
              <a:ext uri="{FF2B5EF4-FFF2-40B4-BE49-F238E27FC236}">
                <a16:creationId xmlns:a16="http://schemas.microsoft.com/office/drawing/2014/main" id="{B0A9E01D-4F5A-06B7-11D8-0CF1C63D0B81}"/>
              </a:ext>
            </a:extLst>
          </p:cNvPr>
          <p:cNvPicPr>
            <a:picLocks noChangeAspect="1"/>
          </p:cNvPicPr>
          <p:nvPr/>
        </p:nvPicPr>
        <p:blipFill>
          <a:blip r:embed="rId3"/>
          <a:stretch>
            <a:fillRect/>
          </a:stretch>
        </p:blipFill>
        <p:spPr>
          <a:xfrm>
            <a:off x="8355330" y="398146"/>
            <a:ext cx="723900" cy="709613"/>
          </a:xfrm>
          <a:prstGeom prst="rect">
            <a:avLst/>
          </a:prstGeom>
        </p:spPr>
      </p:pic>
    </p:spTree>
    <p:extLst>
      <p:ext uri="{BB962C8B-B14F-4D97-AF65-F5344CB8AC3E}">
        <p14:creationId xmlns:p14="http://schemas.microsoft.com/office/powerpoint/2010/main" val="280568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letter of support to a government&#10;&#10;Description automatically generated with medium confidence">
            <a:extLst>
              <a:ext uri="{FF2B5EF4-FFF2-40B4-BE49-F238E27FC236}">
                <a16:creationId xmlns:a16="http://schemas.microsoft.com/office/drawing/2014/main" id="{A0908592-0BC6-BD8D-49DF-4F735A5D4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9140" y="-2085398"/>
            <a:ext cx="7819791" cy="10057611"/>
          </a:xfrm>
          <a:prstGeom prst="rect">
            <a:avLst/>
          </a:prstGeom>
        </p:spPr>
      </p:pic>
      <p:pic>
        <p:nvPicPr>
          <p:cNvPr id="4" name="Picture 3">
            <a:extLst>
              <a:ext uri="{FF2B5EF4-FFF2-40B4-BE49-F238E27FC236}">
                <a16:creationId xmlns:a16="http://schemas.microsoft.com/office/drawing/2014/main" id="{15E8C1A7-A2F9-DE60-A016-6FDFA2A35DF5}"/>
              </a:ext>
            </a:extLst>
          </p:cNvPr>
          <p:cNvPicPr>
            <a:picLocks noChangeAspect="1"/>
          </p:cNvPicPr>
          <p:nvPr/>
        </p:nvPicPr>
        <p:blipFill>
          <a:blip r:embed="rId3"/>
          <a:stretch>
            <a:fillRect/>
          </a:stretch>
        </p:blipFill>
        <p:spPr>
          <a:xfrm>
            <a:off x="5500687" y="187960"/>
            <a:ext cx="2048193" cy="1240546"/>
          </a:xfrm>
          <a:prstGeom prst="rect">
            <a:avLst/>
          </a:prstGeom>
        </p:spPr>
      </p:pic>
      <p:pic>
        <p:nvPicPr>
          <p:cNvPr id="2" name="Picture 1">
            <a:extLst>
              <a:ext uri="{FF2B5EF4-FFF2-40B4-BE49-F238E27FC236}">
                <a16:creationId xmlns:a16="http://schemas.microsoft.com/office/drawing/2014/main" id="{0D254176-6C07-DC29-EC70-D0042BB46BBF}"/>
              </a:ext>
            </a:extLst>
          </p:cNvPr>
          <p:cNvPicPr>
            <a:picLocks noChangeAspect="1"/>
          </p:cNvPicPr>
          <p:nvPr/>
        </p:nvPicPr>
        <p:blipFill>
          <a:blip r:embed="rId4"/>
          <a:stretch>
            <a:fillRect/>
          </a:stretch>
        </p:blipFill>
        <p:spPr>
          <a:xfrm>
            <a:off x="3429692" y="0"/>
            <a:ext cx="5332615" cy="6858000"/>
          </a:xfrm>
          <a:prstGeom prst="rect">
            <a:avLst/>
          </a:prstGeom>
        </p:spPr>
      </p:pic>
      <p:pic>
        <p:nvPicPr>
          <p:cNvPr id="5" name="Picture 4">
            <a:extLst>
              <a:ext uri="{FF2B5EF4-FFF2-40B4-BE49-F238E27FC236}">
                <a16:creationId xmlns:a16="http://schemas.microsoft.com/office/drawing/2014/main" id="{564DE216-7F33-F4D5-AB1F-DB5895A5AD26}"/>
              </a:ext>
            </a:extLst>
          </p:cNvPr>
          <p:cNvPicPr>
            <a:picLocks noChangeAspect="1"/>
          </p:cNvPicPr>
          <p:nvPr/>
        </p:nvPicPr>
        <p:blipFill>
          <a:blip r:embed="rId4"/>
          <a:stretch>
            <a:fillRect/>
          </a:stretch>
        </p:blipFill>
        <p:spPr>
          <a:xfrm>
            <a:off x="3582092" y="152400"/>
            <a:ext cx="5332615" cy="6858000"/>
          </a:xfrm>
          <a:prstGeom prst="rect">
            <a:avLst/>
          </a:prstGeom>
        </p:spPr>
      </p:pic>
    </p:spTree>
    <p:extLst>
      <p:ext uri="{BB962C8B-B14F-4D97-AF65-F5344CB8AC3E}">
        <p14:creationId xmlns:p14="http://schemas.microsoft.com/office/powerpoint/2010/main" val="147192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document&#10;&#10;Description automatically generated">
            <a:extLst>
              <a:ext uri="{FF2B5EF4-FFF2-40B4-BE49-F238E27FC236}">
                <a16:creationId xmlns:a16="http://schemas.microsoft.com/office/drawing/2014/main" id="{2D1B06E3-7661-44CA-2118-49BE39BF9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890" y="1840601"/>
            <a:ext cx="7204710" cy="9227450"/>
          </a:xfrm>
          <a:prstGeom prst="rect">
            <a:avLst/>
          </a:prstGeom>
        </p:spPr>
      </p:pic>
      <p:sp>
        <p:nvSpPr>
          <p:cNvPr id="5" name="Rectangle 4">
            <a:extLst>
              <a:ext uri="{FF2B5EF4-FFF2-40B4-BE49-F238E27FC236}">
                <a16:creationId xmlns:a16="http://schemas.microsoft.com/office/drawing/2014/main" id="{3C293A75-EF59-010E-9F9A-C928327F9565}"/>
              </a:ext>
            </a:extLst>
          </p:cNvPr>
          <p:cNvSpPr/>
          <p:nvPr/>
        </p:nvSpPr>
        <p:spPr>
          <a:xfrm>
            <a:off x="2598420" y="4518660"/>
            <a:ext cx="5913120" cy="1402080"/>
          </a:xfrm>
          <a:prstGeom prst="rect">
            <a:avLst/>
          </a:prstGeom>
          <a:solidFill>
            <a:srgbClr val="FFFF00">
              <a:alpha val="19000"/>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110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message&#10;&#10;Description automatically generated">
            <a:extLst>
              <a:ext uri="{FF2B5EF4-FFF2-40B4-BE49-F238E27FC236}">
                <a16:creationId xmlns:a16="http://schemas.microsoft.com/office/drawing/2014/main" id="{BD156A3F-96B9-5EA3-255D-D0FD3E1786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60" y="1314450"/>
            <a:ext cx="9936480" cy="4229100"/>
          </a:xfrm>
          <a:prstGeom prst="rect">
            <a:avLst/>
          </a:prstGeom>
        </p:spPr>
      </p:pic>
    </p:spTree>
    <p:extLst>
      <p:ext uri="{BB962C8B-B14F-4D97-AF65-F5344CB8AC3E}">
        <p14:creationId xmlns:p14="http://schemas.microsoft.com/office/powerpoint/2010/main" val="1420978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ext&#10;&#10;Description automatically generated">
            <a:extLst>
              <a:ext uri="{FF2B5EF4-FFF2-40B4-BE49-F238E27FC236}">
                <a16:creationId xmlns:a16="http://schemas.microsoft.com/office/drawing/2014/main" id="{DE051FB3-A6CE-9F92-50DA-D627CC1918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0680" y="1943100"/>
            <a:ext cx="8930640" cy="2971800"/>
          </a:xfrm>
          <a:prstGeom prst="rect">
            <a:avLst/>
          </a:prstGeom>
        </p:spPr>
      </p:pic>
    </p:spTree>
    <p:extLst>
      <p:ext uri="{BB962C8B-B14F-4D97-AF65-F5344CB8AC3E}">
        <p14:creationId xmlns:p14="http://schemas.microsoft.com/office/powerpoint/2010/main" val="2937134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text&#10;&#10;Description automatically generated">
            <a:extLst>
              <a:ext uri="{FF2B5EF4-FFF2-40B4-BE49-F238E27FC236}">
                <a16:creationId xmlns:a16="http://schemas.microsoft.com/office/drawing/2014/main" id="{88CC4674-AE76-4EDA-0298-F1700044E3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590" y="2042160"/>
            <a:ext cx="8846820" cy="2773680"/>
          </a:xfrm>
          <a:prstGeom prst="rect">
            <a:avLst/>
          </a:prstGeom>
        </p:spPr>
      </p:pic>
    </p:spTree>
    <p:extLst>
      <p:ext uri="{BB962C8B-B14F-4D97-AF65-F5344CB8AC3E}">
        <p14:creationId xmlns:p14="http://schemas.microsoft.com/office/powerpoint/2010/main" val="1317638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ext on a page&#10;&#10;Description automatically generated">
            <a:extLst>
              <a:ext uri="{FF2B5EF4-FFF2-40B4-BE49-F238E27FC236}">
                <a16:creationId xmlns:a16="http://schemas.microsoft.com/office/drawing/2014/main" id="{B423BD6F-D2AB-319B-8043-F595B5DD60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030" y="1775460"/>
            <a:ext cx="8663940" cy="3307080"/>
          </a:xfrm>
          <a:prstGeom prst="rect">
            <a:avLst/>
          </a:prstGeom>
        </p:spPr>
      </p:pic>
    </p:spTree>
    <p:extLst>
      <p:ext uri="{BB962C8B-B14F-4D97-AF65-F5344CB8AC3E}">
        <p14:creationId xmlns:p14="http://schemas.microsoft.com/office/powerpoint/2010/main" val="1302794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ext&#10;&#10;Description automatically generated">
            <a:extLst>
              <a:ext uri="{FF2B5EF4-FFF2-40B4-BE49-F238E27FC236}">
                <a16:creationId xmlns:a16="http://schemas.microsoft.com/office/drawing/2014/main" id="{547D37AE-EC68-BDF7-5187-67D44B622E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3100" y="2167890"/>
            <a:ext cx="8305800" cy="2522220"/>
          </a:xfrm>
          <a:prstGeom prst="rect">
            <a:avLst/>
          </a:prstGeom>
        </p:spPr>
      </p:pic>
    </p:spTree>
    <p:extLst>
      <p:ext uri="{BB962C8B-B14F-4D97-AF65-F5344CB8AC3E}">
        <p14:creationId xmlns:p14="http://schemas.microsoft.com/office/powerpoint/2010/main" val="3522881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AFD98FAE-9829-261D-DE0C-E09898449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7430"/>
            <a:ext cx="12192000" cy="5503140"/>
          </a:xfrm>
          <a:prstGeom prst="rect">
            <a:avLst/>
          </a:prstGeom>
        </p:spPr>
      </p:pic>
    </p:spTree>
    <p:extLst>
      <p:ext uri="{BB962C8B-B14F-4D97-AF65-F5344CB8AC3E}">
        <p14:creationId xmlns:p14="http://schemas.microsoft.com/office/powerpoint/2010/main" val="36330873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A9B99EEE-94CC-C377-C007-31CBC02A2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3040" y="1573530"/>
            <a:ext cx="9265920" cy="3710940"/>
          </a:xfrm>
          <a:prstGeom prst="rect">
            <a:avLst/>
          </a:prstGeom>
        </p:spPr>
      </p:pic>
    </p:spTree>
    <p:extLst>
      <p:ext uri="{BB962C8B-B14F-4D97-AF65-F5344CB8AC3E}">
        <p14:creationId xmlns:p14="http://schemas.microsoft.com/office/powerpoint/2010/main" val="3136797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email&#10;&#10;Description automatically generated">
            <a:extLst>
              <a:ext uri="{FF2B5EF4-FFF2-40B4-BE49-F238E27FC236}">
                <a16:creationId xmlns:a16="http://schemas.microsoft.com/office/drawing/2014/main" id="{E360853E-EC0F-8325-41FB-1800BE0343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3030" y="1181100"/>
            <a:ext cx="9425940" cy="4495800"/>
          </a:xfrm>
          <a:prstGeom prst="rect">
            <a:avLst/>
          </a:prstGeom>
        </p:spPr>
      </p:pic>
    </p:spTree>
    <p:extLst>
      <p:ext uri="{BB962C8B-B14F-4D97-AF65-F5344CB8AC3E}">
        <p14:creationId xmlns:p14="http://schemas.microsoft.com/office/powerpoint/2010/main" val="1513374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6331895E-B882-5CF8-9AE6-7A3B9F3F05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893570"/>
            <a:ext cx="9144000" cy="3070860"/>
          </a:xfrm>
          <a:prstGeom prst="rect">
            <a:avLst/>
          </a:prstGeom>
        </p:spPr>
      </p:pic>
    </p:spTree>
    <p:extLst>
      <p:ext uri="{BB962C8B-B14F-4D97-AF65-F5344CB8AC3E}">
        <p14:creationId xmlns:p14="http://schemas.microsoft.com/office/powerpoint/2010/main" val="2940416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hat&#10;&#10;Description automatically generated">
            <a:extLst>
              <a:ext uri="{FF2B5EF4-FFF2-40B4-BE49-F238E27FC236}">
                <a16:creationId xmlns:a16="http://schemas.microsoft.com/office/drawing/2014/main" id="{B0125F9D-CF0F-89F2-9769-DF0932F36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60" y="1824990"/>
            <a:ext cx="9326880" cy="3208020"/>
          </a:xfrm>
          <a:prstGeom prst="rect">
            <a:avLst/>
          </a:prstGeom>
        </p:spPr>
      </p:pic>
    </p:spTree>
    <p:extLst>
      <p:ext uri="{BB962C8B-B14F-4D97-AF65-F5344CB8AC3E}">
        <p14:creationId xmlns:p14="http://schemas.microsoft.com/office/powerpoint/2010/main" val="2326151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email&#10;&#10;Description automatically generated">
            <a:extLst>
              <a:ext uri="{FF2B5EF4-FFF2-40B4-BE49-F238E27FC236}">
                <a16:creationId xmlns:a16="http://schemas.microsoft.com/office/drawing/2014/main" id="{690A4001-056D-6455-EC14-12799575A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7320" y="1249680"/>
            <a:ext cx="9357360" cy="4358640"/>
          </a:xfrm>
          <a:prstGeom prst="rect">
            <a:avLst/>
          </a:prstGeom>
        </p:spPr>
      </p:pic>
    </p:spTree>
    <p:extLst>
      <p:ext uri="{BB962C8B-B14F-4D97-AF65-F5344CB8AC3E}">
        <p14:creationId xmlns:p14="http://schemas.microsoft.com/office/powerpoint/2010/main" val="1071927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DB620A9E-4CFF-B0A1-6C28-B16BD5FF9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5297"/>
            <a:ext cx="12192000" cy="5567405"/>
          </a:xfrm>
          <a:prstGeom prst="rect">
            <a:avLst/>
          </a:prstGeom>
        </p:spPr>
      </p:pic>
      <p:sp>
        <p:nvSpPr>
          <p:cNvPr id="5" name="TextBox 4">
            <a:extLst>
              <a:ext uri="{FF2B5EF4-FFF2-40B4-BE49-F238E27FC236}">
                <a16:creationId xmlns:a16="http://schemas.microsoft.com/office/drawing/2014/main" id="{987FCC18-F3C7-AECE-A7A7-D9A4BBEE8AC0}"/>
              </a:ext>
            </a:extLst>
          </p:cNvPr>
          <p:cNvSpPr txBox="1"/>
          <p:nvPr/>
        </p:nvSpPr>
        <p:spPr>
          <a:xfrm>
            <a:off x="167640" y="1988820"/>
            <a:ext cx="2971800" cy="4524315"/>
          </a:xfrm>
          <a:prstGeom prst="rect">
            <a:avLst/>
          </a:prstGeom>
          <a:solidFill>
            <a:schemeClr val="bg1"/>
          </a:solidFill>
          <a:ln w="31750">
            <a:solidFill>
              <a:schemeClr val="accent1">
                <a:shade val="15000"/>
              </a:schemeClr>
            </a:solidFill>
          </a:ln>
        </p:spPr>
        <p:txBody>
          <a:bodyPr wrap="square" rtlCol="0">
            <a:spAutoFit/>
          </a:bodyPr>
          <a:lstStyle/>
          <a:p>
            <a:endParaRPr lang="en-US" dirty="0"/>
          </a:p>
          <a:p>
            <a:pPr algn="ctr"/>
            <a:r>
              <a:rPr lang="en-US" dirty="0"/>
              <a:t>REDACTED</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538644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ext&#10;&#10;Description automatically generated">
            <a:extLst>
              <a:ext uri="{FF2B5EF4-FFF2-40B4-BE49-F238E27FC236}">
                <a16:creationId xmlns:a16="http://schemas.microsoft.com/office/drawing/2014/main" id="{B8CB7F79-9477-FF15-009E-301FEA781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9240" y="750570"/>
            <a:ext cx="9113520" cy="5356860"/>
          </a:xfrm>
          <a:prstGeom prst="rect">
            <a:avLst/>
          </a:prstGeom>
        </p:spPr>
      </p:pic>
    </p:spTree>
    <p:extLst>
      <p:ext uri="{BB962C8B-B14F-4D97-AF65-F5344CB8AC3E}">
        <p14:creationId xmlns:p14="http://schemas.microsoft.com/office/powerpoint/2010/main" val="3044975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69</Words>
  <Application>Microsoft Office PowerPoint</Application>
  <PresentationFormat>Widescreen</PresentationFormat>
  <Paragraphs>18</Paragraphs>
  <Slides>24</Slides>
  <Notes>1</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Aptos Display</vt:lpstr>
      <vt:lpstr>Arial</vt:lpstr>
      <vt:lpstr>Calibri</vt:lpstr>
      <vt:lpstr>Calibri Light</vt:lpstr>
      <vt:lpstr>Office Theme</vt:lpstr>
      <vt:lpstr>1_Office Theme</vt:lpstr>
      <vt:lpstr>PowerPoint Presentation</vt:lpstr>
      <vt:lpstr>Context cont. "A rare opportunity for investors, developers to bring the community to life."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2024-09-13T12:42:03Z</dcterms:created>
  <dcterms:modified xsi:type="dcterms:W3CDTF">2024-09-18T19:39:04Z</dcterms:modified>
</cp:coreProperties>
</file>