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9"/>
    <p:restoredTop sz="94729"/>
  </p:normalViewPr>
  <p:slideViewPr>
    <p:cSldViewPr snapToGrid="0">
      <p:cViewPr varScale="1">
        <p:scale>
          <a:sx n="109" d="100"/>
          <a:sy n="109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EBD34-4FC1-4E45-9043-964D347B701D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EDCF2F-F87E-4204-80FC-26FBCD63F831}">
      <dgm:prSet/>
      <dgm:spPr/>
      <dgm:t>
        <a:bodyPr/>
        <a:lstStyle/>
        <a:p>
          <a:r>
            <a:rPr lang="en-GB"/>
            <a:t>Describe the key features and achievements of the Kingdom of Kush and the Mali Empire.</a:t>
          </a:r>
          <a:endParaRPr lang="en-US"/>
        </a:p>
      </dgm:t>
    </dgm:pt>
    <dgm:pt modelId="{209296E8-7296-4ABF-8EF6-1DD188EF8B24}" type="parTrans" cxnId="{76D4DBA8-089C-4A7B-B747-9ED3F9437C09}">
      <dgm:prSet/>
      <dgm:spPr/>
      <dgm:t>
        <a:bodyPr/>
        <a:lstStyle/>
        <a:p>
          <a:endParaRPr lang="en-US"/>
        </a:p>
      </dgm:t>
    </dgm:pt>
    <dgm:pt modelId="{3338FDE8-36B8-4777-A6D3-FF99CDFA0BD5}" type="sibTrans" cxnId="{76D4DBA8-089C-4A7B-B747-9ED3F9437C0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D0F910B-73F5-41F5-9FD4-6162C06B69E6}">
      <dgm:prSet/>
      <dgm:spPr/>
      <dgm:t>
        <a:bodyPr/>
        <a:lstStyle/>
        <a:p>
          <a:r>
            <a:rPr lang="en-GB"/>
            <a:t>Explain how these civilisations influenced trade, leadership, culture, and global history.</a:t>
          </a:r>
          <a:endParaRPr lang="en-US"/>
        </a:p>
      </dgm:t>
    </dgm:pt>
    <dgm:pt modelId="{1A701F81-3671-4C20-A43C-30B1516E34F8}" type="parTrans" cxnId="{B5C14DA2-52D8-4EE4-8AFA-A0AF23B0F029}">
      <dgm:prSet/>
      <dgm:spPr/>
      <dgm:t>
        <a:bodyPr/>
        <a:lstStyle/>
        <a:p>
          <a:endParaRPr lang="en-US"/>
        </a:p>
      </dgm:t>
    </dgm:pt>
    <dgm:pt modelId="{576ACF61-F5B6-4A2E-BE20-89CC21C68EA7}" type="sibTrans" cxnId="{B5C14DA2-52D8-4EE4-8AFA-A0AF23B0F02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79A86EC-09F2-4E49-B394-63845C58F433}">
      <dgm:prSet/>
      <dgm:spPr/>
      <dgm:t>
        <a:bodyPr/>
        <a:lstStyle/>
        <a:p>
          <a:r>
            <a:rPr lang="en-GB" dirty="0"/>
            <a:t>Reflect on how ancient African power shapes identity and pride today.</a:t>
          </a:r>
          <a:endParaRPr lang="en-US" dirty="0"/>
        </a:p>
      </dgm:t>
    </dgm:pt>
    <dgm:pt modelId="{C7C151EE-B1A5-4389-91ED-B05A8DAE2716}" type="parTrans" cxnId="{574DE535-2DB8-4557-9464-612F6F7E2C9D}">
      <dgm:prSet/>
      <dgm:spPr/>
      <dgm:t>
        <a:bodyPr/>
        <a:lstStyle/>
        <a:p>
          <a:endParaRPr lang="en-US"/>
        </a:p>
      </dgm:t>
    </dgm:pt>
    <dgm:pt modelId="{01902C7F-8B13-48A1-B046-C6F805EC3B6F}" type="sibTrans" cxnId="{574DE535-2DB8-4557-9464-612F6F7E2C9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CF1860D-4ADB-8A4C-89C0-BEA3094E7DDE}" type="pres">
      <dgm:prSet presAssocID="{B5AEBD34-4FC1-4E45-9043-964D347B701D}" presName="Name0" presStyleCnt="0">
        <dgm:presLayoutVars>
          <dgm:animLvl val="lvl"/>
          <dgm:resizeHandles val="exact"/>
        </dgm:presLayoutVars>
      </dgm:prSet>
      <dgm:spPr/>
    </dgm:pt>
    <dgm:pt modelId="{F6EC1EDC-B9F2-384D-835F-2D62E9229A48}" type="pres">
      <dgm:prSet presAssocID="{F1EDCF2F-F87E-4204-80FC-26FBCD63F831}" presName="compositeNode" presStyleCnt="0">
        <dgm:presLayoutVars>
          <dgm:bulletEnabled val="1"/>
        </dgm:presLayoutVars>
      </dgm:prSet>
      <dgm:spPr/>
    </dgm:pt>
    <dgm:pt modelId="{D401FB3A-0D50-6C4F-BF5B-0E7C52C3CB0F}" type="pres">
      <dgm:prSet presAssocID="{F1EDCF2F-F87E-4204-80FC-26FBCD63F831}" presName="bgRect" presStyleLbl="bgAccFollowNode1" presStyleIdx="0" presStyleCnt="3"/>
      <dgm:spPr/>
    </dgm:pt>
    <dgm:pt modelId="{AD0F782D-EA64-9841-BF7F-A63A83B26F75}" type="pres">
      <dgm:prSet presAssocID="{3338FDE8-36B8-4777-A6D3-FF99CDFA0BD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1ECEEE0-3286-9D4B-92F7-5A8ECD541613}" type="pres">
      <dgm:prSet presAssocID="{F1EDCF2F-F87E-4204-80FC-26FBCD63F831}" presName="bottomLine" presStyleLbl="alignNode1" presStyleIdx="1" presStyleCnt="6">
        <dgm:presLayoutVars/>
      </dgm:prSet>
      <dgm:spPr/>
    </dgm:pt>
    <dgm:pt modelId="{492FBBF1-BCDC-9441-9EA5-88A2E50C66C2}" type="pres">
      <dgm:prSet presAssocID="{F1EDCF2F-F87E-4204-80FC-26FBCD63F831}" presName="nodeText" presStyleLbl="bgAccFollowNode1" presStyleIdx="0" presStyleCnt="3">
        <dgm:presLayoutVars>
          <dgm:bulletEnabled val="1"/>
        </dgm:presLayoutVars>
      </dgm:prSet>
      <dgm:spPr/>
    </dgm:pt>
    <dgm:pt modelId="{D69D43E1-EF38-CE4D-9249-DB57E1F4C881}" type="pres">
      <dgm:prSet presAssocID="{3338FDE8-36B8-4777-A6D3-FF99CDFA0BD5}" presName="sibTrans" presStyleCnt="0"/>
      <dgm:spPr/>
    </dgm:pt>
    <dgm:pt modelId="{6E312804-C6F0-8740-BBB9-67C35C1BE5BA}" type="pres">
      <dgm:prSet presAssocID="{6D0F910B-73F5-41F5-9FD4-6162C06B69E6}" presName="compositeNode" presStyleCnt="0">
        <dgm:presLayoutVars>
          <dgm:bulletEnabled val="1"/>
        </dgm:presLayoutVars>
      </dgm:prSet>
      <dgm:spPr/>
    </dgm:pt>
    <dgm:pt modelId="{A00B4872-A65B-4747-A22F-F52E4AD81B6D}" type="pres">
      <dgm:prSet presAssocID="{6D0F910B-73F5-41F5-9FD4-6162C06B69E6}" presName="bgRect" presStyleLbl="bgAccFollowNode1" presStyleIdx="1" presStyleCnt="3"/>
      <dgm:spPr/>
    </dgm:pt>
    <dgm:pt modelId="{FBB6D02F-6611-E144-B917-6E74D4C5DA59}" type="pres">
      <dgm:prSet presAssocID="{576ACF61-F5B6-4A2E-BE20-89CC21C68EA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00B3067-20EF-F34B-98F5-4CD3928A0C78}" type="pres">
      <dgm:prSet presAssocID="{6D0F910B-73F5-41F5-9FD4-6162C06B69E6}" presName="bottomLine" presStyleLbl="alignNode1" presStyleIdx="3" presStyleCnt="6">
        <dgm:presLayoutVars/>
      </dgm:prSet>
      <dgm:spPr/>
    </dgm:pt>
    <dgm:pt modelId="{D731B020-D3FE-C64E-9183-3D464D713979}" type="pres">
      <dgm:prSet presAssocID="{6D0F910B-73F5-41F5-9FD4-6162C06B69E6}" presName="nodeText" presStyleLbl="bgAccFollowNode1" presStyleIdx="1" presStyleCnt="3">
        <dgm:presLayoutVars>
          <dgm:bulletEnabled val="1"/>
        </dgm:presLayoutVars>
      </dgm:prSet>
      <dgm:spPr/>
    </dgm:pt>
    <dgm:pt modelId="{C4DD1C8F-940E-ED46-8F30-06E809967254}" type="pres">
      <dgm:prSet presAssocID="{576ACF61-F5B6-4A2E-BE20-89CC21C68EA7}" presName="sibTrans" presStyleCnt="0"/>
      <dgm:spPr/>
    </dgm:pt>
    <dgm:pt modelId="{799761B3-28E6-F549-9D4A-C7D024FFC1D6}" type="pres">
      <dgm:prSet presAssocID="{879A86EC-09F2-4E49-B394-63845C58F433}" presName="compositeNode" presStyleCnt="0">
        <dgm:presLayoutVars>
          <dgm:bulletEnabled val="1"/>
        </dgm:presLayoutVars>
      </dgm:prSet>
      <dgm:spPr/>
    </dgm:pt>
    <dgm:pt modelId="{7834D13D-3838-A046-92D1-56B93689E1BF}" type="pres">
      <dgm:prSet presAssocID="{879A86EC-09F2-4E49-B394-63845C58F433}" presName="bgRect" presStyleLbl="bgAccFollowNode1" presStyleIdx="2" presStyleCnt="3"/>
      <dgm:spPr/>
    </dgm:pt>
    <dgm:pt modelId="{C96BD7C5-0BFE-B044-8C28-073C2EF96456}" type="pres">
      <dgm:prSet presAssocID="{01902C7F-8B13-48A1-B046-C6F805EC3B6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4F20EAB-C33D-424A-BB2E-C4EA07EB9D69}" type="pres">
      <dgm:prSet presAssocID="{879A86EC-09F2-4E49-B394-63845C58F433}" presName="bottomLine" presStyleLbl="alignNode1" presStyleIdx="5" presStyleCnt="6">
        <dgm:presLayoutVars/>
      </dgm:prSet>
      <dgm:spPr/>
    </dgm:pt>
    <dgm:pt modelId="{47E3213A-866A-6C4E-B7B8-6DADFBD7431C}" type="pres">
      <dgm:prSet presAssocID="{879A86EC-09F2-4E49-B394-63845C58F43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61A9200-E3AA-7B4F-A876-329A445DE581}" type="presOf" srcId="{01902C7F-8B13-48A1-B046-C6F805EC3B6F}" destId="{C96BD7C5-0BFE-B044-8C28-073C2EF96456}" srcOrd="0" destOrd="0" presId="urn:microsoft.com/office/officeart/2016/7/layout/BasicLinearProcessNumbered"/>
    <dgm:cxn modelId="{1A71980A-9159-6049-8697-BF8C55F45AFB}" type="presOf" srcId="{F1EDCF2F-F87E-4204-80FC-26FBCD63F831}" destId="{D401FB3A-0D50-6C4F-BF5B-0E7C52C3CB0F}" srcOrd="0" destOrd="0" presId="urn:microsoft.com/office/officeart/2016/7/layout/BasicLinearProcessNumbered"/>
    <dgm:cxn modelId="{E8C60E0B-8986-F94A-8A16-54F82E91D0FC}" type="presOf" srcId="{6D0F910B-73F5-41F5-9FD4-6162C06B69E6}" destId="{A00B4872-A65B-4747-A22F-F52E4AD81B6D}" srcOrd="0" destOrd="0" presId="urn:microsoft.com/office/officeart/2016/7/layout/BasicLinearProcessNumbered"/>
    <dgm:cxn modelId="{DE9C810B-A9F8-444C-9746-7D12C03510E9}" type="presOf" srcId="{F1EDCF2F-F87E-4204-80FC-26FBCD63F831}" destId="{492FBBF1-BCDC-9441-9EA5-88A2E50C66C2}" srcOrd="1" destOrd="0" presId="urn:microsoft.com/office/officeart/2016/7/layout/BasicLinearProcessNumbered"/>
    <dgm:cxn modelId="{574DE535-2DB8-4557-9464-612F6F7E2C9D}" srcId="{B5AEBD34-4FC1-4E45-9043-964D347B701D}" destId="{879A86EC-09F2-4E49-B394-63845C58F433}" srcOrd="2" destOrd="0" parTransId="{C7C151EE-B1A5-4389-91ED-B05A8DAE2716}" sibTransId="{01902C7F-8B13-48A1-B046-C6F805EC3B6F}"/>
    <dgm:cxn modelId="{F0974F68-5629-A742-8DA6-08AA74A54D4B}" type="presOf" srcId="{879A86EC-09F2-4E49-B394-63845C58F433}" destId="{47E3213A-866A-6C4E-B7B8-6DADFBD7431C}" srcOrd="1" destOrd="0" presId="urn:microsoft.com/office/officeart/2016/7/layout/BasicLinearProcessNumbered"/>
    <dgm:cxn modelId="{797FCA68-FBC0-894B-B5C0-154A24532799}" type="presOf" srcId="{3338FDE8-36B8-4777-A6D3-FF99CDFA0BD5}" destId="{AD0F782D-EA64-9841-BF7F-A63A83B26F75}" srcOrd="0" destOrd="0" presId="urn:microsoft.com/office/officeart/2016/7/layout/BasicLinearProcessNumbered"/>
    <dgm:cxn modelId="{7C2BF48C-8463-A241-99BE-E00432D8E0BC}" type="presOf" srcId="{6D0F910B-73F5-41F5-9FD4-6162C06B69E6}" destId="{D731B020-D3FE-C64E-9183-3D464D713979}" srcOrd="1" destOrd="0" presId="urn:microsoft.com/office/officeart/2016/7/layout/BasicLinearProcessNumbered"/>
    <dgm:cxn modelId="{B5C14DA2-52D8-4EE4-8AFA-A0AF23B0F029}" srcId="{B5AEBD34-4FC1-4E45-9043-964D347B701D}" destId="{6D0F910B-73F5-41F5-9FD4-6162C06B69E6}" srcOrd="1" destOrd="0" parTransId="{1A701F81-3671-4C20-A43C-30B1516E34F8}" sibTransId="{576ACF61-F5B6-4A2E-BE20-89CC21C68EA7}"/>
    <dgm:cxn modelId="{76D4DBA8-089C-4A7B-B747-9ED3F9437C09}" srcId="{B5AEBD34-4FC1-4E45-9043-964D347B701D}" destId="{F1EDCF2F-F87E-4204-80FC-26FBCD63F831}" srcOrd="0" destOrd="0" parTransId="{209296E8-7296-4ABF-8EF6-1DD188EF8B24}" sibTransId="{3338FDE8-36B8-4777-A6D3-FF99CDFA0BD5}"/>
    <dgm:cxn modelId="{D662F4A9-F43E-5F4D-940D-64011FA82499}" type="presOf" srcId="{B5AEBD34-4FC1-4E45-9043-964D347B701D}" destId="{3CF1860D-4ADB-8A4C-89C0-BEA3094E7DDE}" srcOrd="0" destOrd="0" presId="urn:microsoft.com/office/officeart/2016/7/layout/BasicLinearProcessNumbered"/>
    <dgm:cxn modelId="{15CD2DDB-C567-7A44-A588-CE0DFFAA886D}" type="presOf" srcId="{879A86EC-09F2-4E49-B394-63845C58F433}" destId="{7834D13D-3838-A046-92D1-56B93689E1BF}" srcOrd="0" destOrd="0" presId="urn:microsoft.com/office/officeart/2016/7/layout/BasicLinearProcessNumbered"/>
    <dgm:cxn modelId="{97E018EE-5C9D-1744-ADAB-99A06D68BFC0}" type="presOf" srcId="{576ACF61-F5B6-4A2E-BE20-89CC21C68EA7}" destId="{FBB6D02F-6611-E144-B917-6E74D4C5DA59}" srcOrd="0" destOrd="0" presId="urn:microsoft.com/office/officeart/2016/7/layout/BasicLinearProcessNumbered"/>
    <dgm:cxn modelId="{AA15499E-5FE6-394E-9F5E-0DCF5237D00D}" type="presParOf" srcId="{3CF1860D-4ADB-8A4C-89C0-BEA3094E7DDE}" destId="{F6EC1EDC-B9F2-384D-835F-2D62E9229A48}" srcOrd="0" destOrd="0" presId="urn:microsoft.com/office/officeart/2016/7/layout/BasicLinearProcessNumbered"/>
    <dgm:cxn modelId="{7D0D4E24-AAE2-644C-98CF-1B8CB539393A}" type="presParOf" srcId="{F6EC1EDC-B9F2-384D-835F-2D62E9229A48}" destId="{D401FB3A-0D50-6C4F-BF5B-0E7C52C3CB0F}" srcOrd="0" destOrd="0" presId="urn:microsoft.com/office/officeart/2016/7/layout/BasicLinearProcessNumbered"/>
    <dgm:cxn modelId="{B0135D80-46E9-094F-AB29-5B07CB497FEE}" type="presParOf" srcId="{F6EC1EDC-B9F2-384D-835F-2D62E9229A48}" destId="{AD0F782D-EA64-9841-BF7F-A63A83B26F75}" srcOrd="1" destOrd="0" presId="urn:microsoft.com/office/officeart/2016/7/layout/BasicLinearProcessNumbered"/>
    <dgm:cxn modelId="{D3567931-53B8-C547-83CE-2385BF31EF37}" type="presParOf" srcId="{F6EC1EDC-B9F2-384D-835F-2D62E9229A48}" destId="{01ECEEE0-3286-9D4B-92F7-5A8ECD541613}" srcOrd="2" destOrd="0" presId="urn:microsoft.com/office/officeart/2016/7/layout/BasicLinearProcessNumbered"/>
    <dgm:cxn modelId="{2E1D7CD5-ABCE-D04D-8D8D-84214ABF161F}" type="presParOf" srcId="{F6EC1EDC-B9F2-384D-835F-2D62E9229A48}" destId="{492FBBF1-BCDC-9441-9EA5-88A2E50C66C2}" srcOrd="3" destOrd="0" presId="urn:microsoft.com/office/officeart/2016/7/layout/BasicLinearProcessNumbered"/>
    <dgm:cxn modelId="{0101895F-23C5-C348-B0FA-8056A87B5DEF}" type="presParOf" srcId="{3CF1860D-4ADB-8A4C-89C0-BEA3094E7DDE}" destId="{D69D43E1-EF38-CE4D-9249-DB57E1F4C881}" srcOrd="1" destOrd="0" presId="urn:microsoft.com/office/officeart/2016/7/layout/BasicLinearProcessNumbered"/>
    <dgm:cxn modelId="{8BDB28A2-F244-8C43-9568-35EBB4635B6A}" type="presParOf" srcId="{3CF1860D-4ADB-8A4C-89C0-BEA3094E7DDE}" destId="{6E312804-C6F0-8740-BBB9-67C35C1BE5BA}" srcOrd="2" destOrd="0" presId="urn:microsoft.com/office/officeart/2016/7/layout/BasicLinearProcessNumbered"/>
    <dgm:cxn modelId="{5AF876BF-C3F4-D749-A478-07682EEF0BD2}" type="presParOf" srcId="{6E312804-C6F0-8740-BBB9-67C35C1BE5BA}" destId="{A00B4872-A65B-4747-A22F-F52E4AD81B6D}" srcOrd="0" destOrd="0" presId="urn:microsoft.com/office/officeart/2016/7/layout/BasicLinearProcessNumbered"/>
    <dgm:cxn modelId="{801F1288-8FA3-6942-A565-6F49A0D8BE12}" type="presParOf" srcId="{6E312804-C6F0-8740-BBB9-67C35C1BE5BA}" destId="{FBB6D02F-6611-E144-B917-6E74D4C5DA59}" srcOrd="1" destOrd="0" presId="urn:microsoft.com/office/officeart/2016/7/layout/BasicLinearProcessNumbered"/>
    <dgm:cxn modelId="{EEA18D1A-8389-7747-9621-7BF6993C7D81}" type="presParOf" srcId="{6E312804-C6F0-8740-BBB9-67C35C1BE5BA}" destId="{700B3067-20EF-F34B-98F5-4CD3928A0C78}" srcOrd="2" destOrd="0" presId="urn:microsoft.com/office/officeart/2016/7/layout/BasicLinearProcessNumbered"/>
    <dgm:cxn modelId="{40EE1B90-AFB1-F24E-BA01-FA70FB12AE43}" type="presParOf" srcId="{6E312804-C6F0-8740-BBB9-67C35C1BE5BA}" destId="{D731B020-D3FE-C64E-9183-3D464D713979}" srcOrd="3" destOrd="0" presId="urn:microsoft.com/office/officeart/2016/7/layout/BasicLinearProcessNumbered"/>
    <dgm:cxn modelId="{51061E08-0E2B-774E-822E-94571CE85452}" type="presParOf" srcId="{3CF1860D-4ADB-8A4C-89C0-BEA3094E7DDE}" destId="{C4DD1C8F-940E-ED46-8F30-06E809967254}" srcOrd="3" destOrd="0" presId="urn:microsoft.com/office/officeart/2016/7/layout/BasicLinearProcessNumbered"/>
    <dgm:cxn modelId="{D0F3934F-5552-CF44-BBB0-1A5FB47E49DE}" type="presParOf" srcId="{3CF1860D-4ADB-8A4C-89C0-BEA3094E7DDE}" destId="{799761B3-28E6-F549-9D4A-C7D024FFC1D6}" srcOrd="4" destOrd="0" presId="urn:microsoft.com/office/officeart/2016/7/layout/BasicLinearProcessNumbered"/>
    <dgm:cxn modelId="{C0B6B2C3-8110-D04E-B449-C19ADE5E4123}" type="presParOf" srcId="{799761B3-28E6-F549-9D4A-C7D024FFC1D6}" destId="{7834D13D-3838-A046-92D1-56B93689E1BF}" srcOrd="0" destOrd="0" presId="urn:microsoft.com/office/officeart/2016/7/layout/BasicLinearProcessNumbered"/>
    <dgm:cxn modelId="{A5AFD00E-C0D7-2149-94A4-B65968891E37}" type="presParOf" srcId="{799761B3-28E6-F549-9D4A-C7D024FFC1D6}" destId="{C96BD7C5-0BFE-B044-8C28-073C2EF96456}" srcOrd="1" destOrd="0" presId="urn:microsoft.com/office/officeart/2016/7/layout/BasicLinearProcessNumbered"/>
    <dgm:cxn modelId="{65B6DB49-05AE-F847-AD1F-46A58563D4FF}" type="presParOf" srcId="{799761B3-28E6-F549-9D4A-C7D024FFC1D6}" destId="{24F20EAB-C33D-424A-BB2E-C4EA07EB9D69}" srcOrd="2" destOrd="0" presId="urn:microsoft.com/office/officeart/2016/7/layout/BasicLinearProcessNumbered"/>
    <dgm:cxn modelId="{C11D8F81-6C5E-6049-AC50-419C24580587}" type="presParOf" srcId="{799761B3-28E6-F549-9D4A-C7D024FFC1D6}" destId="{47E3213A-866A-6C4E-B7B8-6DADFBD7431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327ED-B394-436F-8E4B-4AC6A1BDA5E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9B67FF-1C96-46BD-8E06-CD141A13F772}">
      <dgm:prSet/>
      <dgm:spPr/>
      <dgm:t>
        <a:bodyPr/>
        <a:lstStyle/>
        <a:p>
          <a:r>
            <a:rPr lang="en-GB"/>
            <a:t>Civilisation</a:t>
          </a:r>
          <a:endParaRPr lang="en-US"/>
        </a:p>
      </dgm:t>
    </dgm:pt>
    <dgm:pt modelId="{0E6F0A1D-A066-4CE4-9539-7E0A604EA7AD}" type="parTrans" cxnId="{6D3E6A15-1169-4CC0-924D-7928D91901A1}">
      <dgm:prSet/>
      <dgm:spPr/>
      <dgm:t>
        <a:bodyPr/>
        <a:lstStyle/>
        <a:p>
          <a:endParaRPr lang="en-US"/>
        </a:p>
      </dgm:t>
    </dgm:pt>
    <dgm:pt modelId="{DC9BA93B-2785-40CD-9EC3-13D4DD3C814A}" type="sibTrans" cxnId="{6D3E6A15-1169-4CC0-924D-7928D91901A1}">
      <dgm:prSet/>
      <dgm:spPr/>
      <dgm:t>
        <a:bodyPr/>
        <a:lstStyle/>
        <a:p>
          <a:endParaRPr lang="en-US"/>
        </a:p>
      </dgm:t>
    </dgm:pt>
    <dgm:pt modelId="{162E879F-7413-4145-8D4E-6891F6AABB0A}">
      <dgm:prSet/>
      <dgm:spPr/>
      <dgm:t>
        <a:bodyPr/>
        <a:lstStyle/>
        <a:p>
          <a:r>
            <a:rPr lang="en-GB"/>
            <a:t>Legacy</a:t>
          </a:r>
          <a:endParaRPr lang="en-US"/>
        </a:p>
      </dgm:t>
    </dgm:pt>
    <dgm:pt modelId="{58EE4B6D-2C0A-460B-B3A1-6B7683E6B8FC}" type="parTrans" cxnId="{0A72BDBA-F01E-4927-9BC9-9B1FD3BD824A}">
      <dgm:prSet/>
      <dgm:spPr/>
      <dgm:t>
        <a:bodyPr/>
        <a:lstStyle/>
        <a:p>
          <a:endParaRPr lang="en-US"/>
        </a:p>
      </dgm:t>
    </dgm:pt>
    <dgm:pt modelId="{5B156F49-159F-463D-B98F-235499CF3E61}" type="sibTrans" cxnId="{0A72BDBA-F01E-4927-9BC9-9B1FD3BD824A}">
      <dgm:prSet/>
      <dgm:spPr/>
      <dgm:t>
        <a:bodyPr/>
        <a:lstStyle/>
        <a:p>
          <a:endParaRPr lang="en-US"/>
        </a:p>
      </dgm:t>
    </dgm:pt>
    <dgm:pt modelId="{81F8B11D-D7C9-406C-810A-D40167892151}">
      <dgm:prSet/>
      <dgm:spPr/>
      <dgm:t>
        <a:bodyPr/>
        <a:lstStyle/>
        <a:p>
          <a:r>
            <a:rPr lang="en-GB"/>
            <a:t>Empire</a:t>
          </a:r>
          <a:endParaRPr lang="en-US"/>
        </a:p>
      </dgm:t>
    </dgm:pt>
    <dgm:pt modelId="{5625BF9E-1E7E-49DF-9827-E23FE94106F5}" type="parTrans" cxnId="{4C2D3652-15F2-47E5-8886-33F8F31E05AE}">
      <dgm:prSet/>
      <dgm:spPr/>
      <dgm:t>
        <a:bodyPr/>
        <a:lstStyle/>
        <a:p>
          <a:endParaRPr lang="en-US"/>
        </a:p>
      </dgm:t>
    </dgm:pt>
    <dgm:pt modelId="{B33D2447-0B5A-4CAA-8ED4-DA72C9308937}" type="sibTrans" cxnId="{4C2D3652-15F2-47E5-8886-33F8F31E05AE}">
      <dgm:prSet/>
      <dgm:spPr/>
      <dgm:t>
        <a:bodyPr/>
        <a:lstStyle/>
        <a:p>
          <a:endParaRPr lang="en-US"/>
        </a:p>
      </dgm:t>
    </dgm:pt>
    <dgm:pt modelId="{ED50CD55-308E-4E26-BB6E-B3B7C5D04003}">
      <dgm:prSet/>
      <dgm:spPr/>
      <dgm:t>
        <a:bodyPr/>
        <a:lstStyle/>
        <a:p>
          <a:r>
            <a:rPr lang="en-GB"/>
            <a:t>Trade</a:t>
          </a:r>
          <a:endParaRPr lang="en-US"/>
        </a:p>
      </dgm:t>
    </dgm:pt>
    <dgm:pt modelId="{DA4E1C0C-6E34-40CF-9D8A-6C9B73CF7C89}" type="parTrans" cxnId="{DDE0D1A4-1508-4C95-A6A2-07C5726B7FA2}">
      <dgm:prSet/>
      <dgm:spPr/>
      <dgm:t>
        <a:bodyPr/>
        <a:lstStyle/>
        <a:p>
          <a:endParaRPr lang="en-US"/>
        </a:p>
      </dgm:t>
    </dgm:pt>
    <dgm:pt modelId="{CFFE3556-2B60-4BD3-B253-7295DDDF7C19}" type="sibTrans" cxnId="{DDE0D1A4-1508-4C95-A6A2-07C5726B7FA2}">
      <dgm:prSet/>
      <dgm:spPr/>
      <dgm:t>
        <a:bodyPr/>
        <a:lstStyle/>
        <a:p>
          <a:endParaRPr lang="en-US"/>
        </a:p>
      </dgm:t>
    </dgm:pt>
    <dgm:pt modelId="{078ECAAA-9362-4869-9CD4-5291341D0B89}">
      <dgm:prSet/>
      <dgm:spPr/>
      <dgm:t>
        <a:bodyPr/>
        <a:lstStyle/>
        <a:p>
          <a:r>
            <a:rPr lang="en-GB"/>
            <a:t>Wealth</a:t>
          </a:r>
          <a:endParaRPr lang="en-US"/>
        </a:p>
      </dgm:t>
    </dgm:pt>
    <dgm:pt modelId="{6DB57403-2E15-486E-B70F-98E96A5541BA}" type="parTrans" cxnId="{028EDB2E-3CD0-426C-AE21-CBCBC4381684}">
      <dgm:prSet/>
      <dgm:spPr/>
      <dgm:t>
        <a:bodyPr/>
        <a:lstStyle/>
        <a:p>
          <a:endParaRPr lang="en-US"/>
        </a:p>
      </dgm:t>
    </dgm:pt>
    <dgm:pt modelId="{E62537B6-AB42-4237-BB9A-27C6FAF54CE4}" type="sibTrans" cxnId="{028EDB2E-3CD0-426C-AE21-CBCBC4381684}">
      <dgm:prSet/>
      <dgm:spPr/>
      <dgm:t>
        <a:bodyPr/>
        <a:lstStyle/>
        <a:p>
          <a:endParaRPr lang="en-US"/>
        </a:p>
      </dgm:t>
    </dgm:pt>
    <dgm:pt modelId="{A3E2C1F1-490F-48E8-A568-1B756454A405}">
      <dgm:prSet/>
      <dgm:spPr/>
      <dgm:t>
        <a:bodyPr/>
        <a:lstStyle/>
        <a:p>
          <a:r>
            <a:rPr lang="en-GB"/>
            <a:t>Influence</a:t>
          </a:r>
          <a:endParaRPr lang="en-US"/>
        </a:p>
      </dgm:t>
    </dgm:pt>
    <dgm:pt modelId="{08802B62-A4C2-445F-8DCB-083CCA9DDEAF}" type="parTrans" cxnId="{3305AC80-C31D-4434-B16A-FBADF6E8C99D}">
      <dgm:prSet/>
      <dgm:spPr/>
      <dgm:t>
        <a:bodyPr/>
        <a:lstStyle/>
        <a:p>
          <a:endParaRPr lang="en-US"/>
        </a:p>
      </dgm:t>
    </dgm:pt>
    <dgm:pt modelId="{47DFAA0E-5130-4656-AA14-3CA1A1B1DD8B}" type="sibTrans" cxnId="{3305AC80-C31D-4434-B16A-FBADF6E8C99D}">
      <dgm:prSet/>
      <dgm:spPr/>
      <dgm:t>
        <a:bodyPr/>
        <a:lstStyle/>
        <a:p>
          <a:endParaRPr lang="en-US"/>
        </a:p>
      </dgm:t>
    </dgm:pt>
    <dgm:pt modelId="{D83428F8-4E40-F141-B026-307DD5A89769}" type="pres">
      <dgm:prSet presAssocID="{241327ED-B394-436F-8E4B-4AC6A1BDA5E4}" presName="diagram" presStyleCnt="0">
        <dgm:presLayoutVars>
          <dgm:dir/>
          <dgm:resizeHandles val="exact"/>
        </dgm:presLayoutVars>
      </dgm:prSet>
      <dgm:spPr/>
    </dgm:pt>
    <dgm:pt modelId="{CC8565AE-CD45-104B-B3A0-9B25314C717A}" type="pres">
      <dgm:prSet presAssocID="{8E9B67FF-1C96-46BD-8E06-CD141A13F772}" presName="node" presStyleLbl="node1" presStyleIdx="0" presStyleCnt="6">
        <dgm:presLayoutVars>
          <dgm:bulletEnabled val="1"/>
        </dgm:presLayoutVars>
      </dgm:prSet>
      <dgm:spPr/>
    </dgm:pt>
    <dgm:pt modelId="{A26A19E4-7165-934F-B21A-CF142A7E189B}" type="pres">
      <dgm:prSet presAssocID="{DC9BA93B-2785-40CD-9EC3-13D4DD3C814A}" presName="sibTrans" presStyleCnt="0"/>
      <dgm:spPr/>
    </dgm:pt>
    <dgm:pt modelId="{DD1A3590-F670-974C-88B3-DF835C9335AE}" type="pres">
      <dgm:prSet presAssocID="{162E879F-7413-4145-8D4E-6891F6AABB0A}" presName="node" presStyleLbl="node1" presStyleIdx="1" presStyleCnt="6">
        <dgm:presLayoutVars>
          <dgm:bulletEnabled val="1"/>
        </dgm:presLayoutVars>
      </dgm:prSet>
      <dgm:spPr/>
    </dgm:pt>
    <dgm:pt modelId="{E9040E3C-F8B4-374B-9B13-06D47C454287}" type="pres">
      <dgm:prSet presAssocID="{5B156F49-159F-463D-B98F-235499CF3E61}" presName="sibTrans" presStyleCnt="0"/>
      <dgm:spPr/>
    </dgm:pt>
    <dgm:pt modelId="{B412A649-0845-1847-A6A6-CDF4FEF58E15}" type="pres">
      <dgm:prSet presAssocID="{81F8B11D-D7C9-406C-810A-D40167892151}" presName="node" presStyleLbl="node1" presStyleIdx="2" presStyleCnt="6">
        <dgm:presLayoutVars>
          <dgm:bulletEnabled val="1"/>
        </dgm:presLayoutVars>
      </dgm:prSet>
      <dgm:spPr/>
    </dgm:pt>
    <dgm:pt modelId="{E1E2F5B7-AD5A-C848-A84A-097CDA62A130}" type="pres">
      <dgm:prSet presAssocID="{B33D2447-0B5A-4CAA-8ED4-DA72C9308937}" presName="sibTrans" presStyleCnt="0"/>
      <dgm:spPr/>
    </dgm:pt>
    <dgm:pt modelId="{75B699FA-AEA3-F740-9BA3-257875F0C5ED}" type="pres">
      <dgm:prSet presAssocID="{ED50CD55-308E-4E26-BB6E-B3B7C5D04003}" presName="node" presStyleLbl="node1" presStyleIdx="3" presStyleCnt="6">
        <dgm:presLayoutVars>
          <dgm:bulletEnabled val="1"/>
        </dgm:presLayoutVars>
      </dgm:prSet>
      <dgm:spPr/>
    </dgm:pt>
    <dgm:pt modelId="{91B700BB-D0AC-3647-974A-446598927D42}" type="pres">
      <dgm:prSet presAssocID="{CFFE3556-2B60-4BD3-B253-7295DDDF7C19}" presName="sibTrans" presStyleCnt="0"/>
      <dgm:spPr/>
    </dgm:pt>
    <dgm:pt modelId="{8F52B9D8-3FF0-1542-850F-A9CE028DFF1C}" type="pres">
      <dgm:prSet presAssocID="{078ECAAA-9362-4869-9CD4-5291341D0B89}" presName="node" presStyleLbl="node1" presStyleIdx="4" presStyleCnt="6">
        <dgm:presLayoutVars>
          <dgm:bulletEnabled val="1"/>
        </dgm:presLayoutVars>
      </dgm:prSet>
      <dgm:spPr/>
    </dgm:pt>
    <dgm:pt modelId="{881180D2-5615-B149-9B32-5CF44912C2FA}" type="pres">
      <dgm:prSet presAssocID="{E62537B6-AB42-4237-BB9A-27C6FAF54CE4}" presName="sibTrans" presStyleCnt="0"/>
      <dgm:spPr/>
    </dgm:pt>
    <dgm:pt modelId="{FB13ADBE-CF27-4247-9AD7-F3E9011EC910}" type="pres">
      <dgm:prSet presAssocID="{A3E2C1F1-490F-48E8-A568-1B756454A405}" presName="node" presStyleLbl="node1" presStyleIdx="5" presStyleCnt="6">
        <dgm:presLayoutVars>
          <dgm:bulletEnabled val="1"/>
        </dgm:presLayoutVars>
      </dgm:prSet>
      <dgm:spPr/>
    </dgm:pt>
  </dgm:ptLst>
  <dgm:cxnLst>
    <dgm:cxn modelId="{072B0810-6BE5-A04D-9097-0FB12AA616E1}" type="presOf" srcId="{078ECAAA-9362-4869-9CD4-5291341D0B89}" destId="{8F52B9D8-3FF0-1542-850F-A9CE028DFF1C}" srcOrd="0" destOrd="0" presId="urn:microsoft.com/office/officeart/2005/8/layout/default"/>
    <dgm:cxn modelId="{6D3E6A15-1169-4CC0-924D-7928D91901A1}" srcId="{241327ED-B394-436F-8E4B-4AC6A1BDA5E4}" destId="{8E9B67FF-1C96-46BD-8E06-CD141A13F772}" srcOrd="0" destOrd="0" parTransId="{0E6F0A1D-A066-4CE4-9539-7E0A604EA7AD}" sibTransId="{DC9BA93B-2785-40CD-9EC3-13D4DD3C814A}"/>
    <dgm:cxn modelId="{028EDB2E-3CD0-426C-AE21-CBCBC4381684}" srcId="{241327ED-B394-436F-8E4B-4AC6A1BDA5E4}" destId="{078ECAAA-9362-4869-9CD4-5291341D0B89}" srcOrd="4" destOrd="0" parTransId="{6DB57403-2E15-486E-B70F-98E96A5541BA}" sibTransId="{E62537B6-AB42-4237-BB9A-27C6FAF54CE4}"/>
    <dgm:cxn modelId="{FBA15C3C-7BAC-D742-B615-8F7D74FA3854}" type="presOf" srcId="{81F8B11D-D7C9-406C-810A-D40167892151}" destId="{B412A649-0845-1847-A6A6-CDF4FEF58E15}" srcOrd="0" destOrd="0" presId="urn:microsoft.com/office/officeart/2005/8/layout/default"/>
    <dgm:cxn modelId="{4C2D3652-15F2-47E5-8886-33F8F31E05AE}" srcId="{241327ED-B394-436F-8E4B-4AC6A1BDA5E4}" destId="{81F8B11D-D7C9-406C-810A-D40167892151}" srcOrd="2" destOrd="0" parTransId="{5625BF9E-1E7E-49DF-9827-E23FE94106F5}" sibTransId="{B33D2447-0B5A-4CAA-8ED4-DA72C9308937}"/>
    <dgm:cxn modelId="{3305AC80-C31D-4434-B16A-FBADF6E8C99D}" srcId="{241327ED-B394-436F-8E4B-4AC6A1BDA5E4}" destId="{A3E2C1F1-490F-48E8-A568-1B756454A405}" srcOrd="5" destOrd="0" parTransId="{08802B62-A4C2-445F-8DCB-083CCA9DDEAF}" sibTransId="{47DFAA0E-5130-4656-AA14-3CA1A1B1DD8B}"/>
    <dgm:cxn modelId="{2D352C85-0914-6446-BEBE-ABB1C5B906F0}" type="presOf" srcId="{162E879F-7413-4145-8D4E-6891F6AABB0A}" destId="{DD1A3590-F670-974C-88B3-DF835C9335AE}" srcOrd="0" destOrd="0" presId="urn:microsoft.com/office/officeart/2005/8/layout/default"/>
    <dgm:cxn modelId="{DDE0D1A4-1508-4C95-A6A2-07C5726B7FA2}" srcId="{241327ED-B394-436F-8E4B-4AC6A1BDA5E4}" destId="{ED50CD55-308E-4E26-BB6E-B3B7C5D04003}" srcOrd="3" destOrd="0" parTransId="{DA4E1C0C-6E34-40CF-9D8A-6C9B73CF7C89}" sibTransId="{CFFE3556-2B60-4BD3-B253-7295DDDF7C19}"/>
    <dgm:cxn modelId="{CAFDECA7-533D-074D-B56C-1073900FE78D}" type="presOf" srcId="{A3E2C1F1-490F-48E8-A568-1B756454A405}" destId="{FB13ADBE-CF27-4247-9AD7-F3E9011EC910}" srcOrd="0" destOrd="0" presId="urn:microsoft.com/office/officeart/2005/8/layout/default"/>
    <dgm:cxn modelId="{1094D2B9-A657-A148-B2DE-963551345492}" type="presOf" srcId="{8E9B67FF-1C96-46BD-8E06-CD141A13F772}" destId="{CC8565AE-CD45-104B-B3A0-9B25314C717A}" srcOrd="0" destOrd="0" presId="urn:microsoft.com/office/officeart/2005/8/layout/default"/>
    <dgm:cxn modelId="{0A72BDBA-F01E-4927-9BC9-9B1FD3BD824A}" srcId="{241327ED-B394-436F-8E4B-4AC6A1BDA5E4}" destId="{162E879F-7413-4145-8D4E-6891F6AABB0A}" srcOrd="1" destOrd="0" parTransId="{58EE4B6D-2C0A-460B-B3A1-6B7683E6B8FC}" sibTransId="{5B156F49-159F-463D-B98F-235499CF3E61}"/>
    <dgm:cxn modelId="{F9B16ABF-21E3-3846-BE5B-16D58DC7F902}" type="presOf" srcId="{241327ED-B394-436F-8E4B-4AC6A1BDA5E4}" destId="{D83428F8-4E40-F141-B026-307DD5A89769}" srcOrd="0" destOrd="0" presId="urn:microsoft.com/office/officeart/2005/8/layout/default"/>
    <dgm:cxn modelId="{A88818D7-D98B-0E41-9AFB-C0BF4185CF7F}" type="presOf" srcId="{ED50CD55-308E-4E26-BB6E-B3B7C5D04003}" destId="{75B699FA-AEA3-F740-9BA3-257875F0C5ED}" srcOrd="0" destOrd="0" presId="urn:microsoft.com/office/officeart/2005/8/layout/default"/>
    <dgm:cxn modelId="{85AF9877-0B3F-294A-B1FE-C7E50CDEF0F4}" type="presParOf" srcId="{D83428F8-4E40-F141-B026-307DD5A89769}" destId="{CC8565AE-CD45-104B-B3A0-9B25314C717A}" srcOrd="0" destOrd="0" presId="urn:microsoft.com/office/officeart/2005/8/layout/default"/>
    <dgm:cxn modelId="{470581D0-016E-EF45-B615-9462B90EACB7}" type="presParOf" srcId="{D83428F8-4E40-F141-B026-307DD5A89769}" destId="{A26A19E4-7165-934F-B21A-CF142A7E189B}" srcOrd="1" destOrd="0" presId="urn:microsoft.com/office/officeart/2005/8/layout/default"/>
    <dgm:cxn modelId="{8DB3F8C7-F27C-704B-B058-FA3500087E6E}" type="presParOf" srcId="{D83428F8-4E40-F141-B026-307DD5A89769}" destId="{DD1A3590-F670-974C-88B3-DF835C9335AE}" srcOrd="2" destOrd="0" presId="urn:microsoft.com/office/officeart/2005/8/layout/default"/>
    <dgm:cxn modelId="{20EE4D23-4925-014C-BF27-D1DCEF975FCD}" type="presParOf" srcId="{D83428F8-4E40-F141-B026-307DD5A89769}" destId="{E9040E3C-F8B4-374B-9B13-06D47C454287}" srcOrd="3" destOrd="0" presId="urn:microsoft.com/office/officeart/2005/8/layout/default"/>
    <dgm:cxn modelId="{AE8A2ED7-A93E-2A4F-9234-8C6C4639CE73}" type="presParOf" srcId="{D83428F8-4E40-F141-B026-307DD5A89769}" destId="{B412A649-0845-1847-A6A6-CDF4FEF58E15}" srcOrd="4" destOrd="0" presId="urn:microsoft.com/office/officeart/2005/8/layout/default"/>
    <dgm:cxn modelId="{AD440CF0-E781-F843-89CF-009505FE238B}" type="presParOf" srcId="{D83428F8-4E40-F141-B026-307DD5A89769}" destId="{E1E2F5B7-AD5A-C848-A84A-097CDA62A130}" srcOrd="5" destOrd="0" presId="urn:microsoft.com/office/officeart/2005/8/layout/default"/>
    <dgm:cxn modelId="{CBC15112-9DFE-9C44-B36C-288970F5F5BE}" type="presParOf" srcId="{D83428F8-4E40-F141-B026-307DD5A89769}" destId="{75B699FA-AEA3-F740-9BA3-257875F0C5ED}" srcOrd="6" destOrd="0" presId="urn:microsoft.com/office/officeart/2005/8/layout/default"/>
    <dgm:cxn modelId="{257DB5D6-FC7F-B74D-AE16-8F77F0F351BA}" type="presParOf" srcId="{D83428F8-4E40-F141-B026-307DD5A89769}" destId="{91B700BB-D0AC-3647-974A-446598927D42}" srcOrd="7" destOrd="0" presId="urn:microsoft.com/office/officeart/2005/8/layout/default"/>
    <dgm:cxn modelId="{0BF1E69D-9D8F-C842-A5F5-69AC3CF5EC82}" type="presParOf" srcId="{D83428F8-4E40-F141-B026-307DD5A89769}" destId="{8F52B9D8-3FF0-1542-850F-A9CE028DFF1C}" srcOrd="8" destOrd="0" presId="urn:microsoft.com/office/officeart/2005/8/layout/default"/>
    <dgm:cxn modelId="{570A7BF4-19FC-7A45-99E9-EC963F9424B8}" type="presParOf" srcId="{D83428F8-4E40-F141-B026-307DD5A89769}" destId="{881180D2-5615-B149-9B32-5CF44912C2FA}" srcOrd="9" destOrd="0" presId="urn:microsoft.com/office/officeart/2005/8/layout/default"/>
    <dgm:cxn modelId="{1F1E26BF-0AB4-0041-9C5C-24B15FEA5629}" type="presParOf" srcId="{D83428F8-4E40-F141-B026-307DD5A89769}" destId="{FB13ADBE-CF27-4247-9AD7-F3E9011EC91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1FB3A-0D50-6C4F-BF5B-0E7C52C3CB0F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Describe the key features and achievements of the Kingdom of Kush and the Mali Empire.</a:t>
          </a:r>
          <a:endParaRPr lang="en-US" sz="2400" kern="1200"/>
        </a:p>
      </dsp:txBody>
      <dsp:txXfrm>
        <a:off x="0" y="1653508"/>
        <a:ext cx="3286125" cy="2610802"/>
      </dsp:txXfrm>
    </dsp:sp>
    <dsp:sp modelId="{AD0F782D-EA64-9841-BF7F-A63A83B26F75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01ECEEE0-3286-9D4B-92F7-5A8ECD541613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0B4872-A65B-4747-A22F-F52E4AD81B6D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Explain how these civilisations influenced trade, leadership, culture, and global history.</a:t>
          </a:r>
          <a:endParaRPr lang="en-US" sz="2400" kern="1200"/>
        </a:p>
      </dsp:txBody>
      <dsp:txXfrm>
        <a:off x="3614737" y="1653508"/>
        <a:ext cx="3286125" cy="2610802"/>
      </dsp:txXfrm>
    </dsp:sp>
    <dsp:sp modelId="{FBB6D02F-6611-E144-B917-6E74D4C5DA59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700B3067-20EF-F34B-98F5-4CD3928A0C78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34D13D-3838-A046-92D1-56B93689E1BF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Reflect on how ancient African power shapes identity and pride today.</a:t>
          </a:r>
          <a:endParaRPr lang="en-US" sz="2400" kern="1200" dirty="0"/>
        </a:p>
      </dsp:txBody>
      <dsp:txXfrm>
        <a:off x="7229475" y="1653508"/>
        <a:ext cx="3286125" cy="2610802"/>
      </dsp:txXfrm>
    </dsp:sp>
    <dsp:sp modelId="{C96BD7C5-0BFE-B044-8C28-073C2EF96456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24F20EAB-C33D-424A-BB2E-C4EA07EB9D69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565AE-CD45-104B-B3A0-9B25314C717A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Civilisation</a:t>
          </a:r>
          <a:endParaRPr lang="en-US" sz="4700" kern="1200"/>
        </a:p>
      </dsp:txBody>
      <dsp:txXfrm>
        <a:off x="307345" y="1546"/>
        <a:ext cx="3222855" cy="1933713"/>
      </dsp:txXfrm>
    </dsp:sp>
    <dsp:sp modelId="{DD1A3590-F670-974C-88B3-DF835C9335AE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Legacy</a:t>
          </a:r>
          <a:endParaRPr lang="en-US" sz="4700" kern="1200"/>
        </a:p>
      </dsp:txBody>
      <dsp:txXfrm>
        <a:off x="3852486" y="1546"/>
        <a:ext cx="3222855" cy="1933713"/>
      </dsp:txXfrm>
    </dsp:sp>
    <dsp:sp modelId="{B412A649-0845-1847-A6A6-CDF4FEF58E15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Empire</a:t>
          </a:r>
          <a:endParaRPr lang="en-US" sz="4700" kern="1200"/>
        </a:p>
      </dsp:txBody>
      <dsp:txXfrm>
        <a:off x="7397627" y="1546"/>
        <a:ext cx="3222855" cy="1933713"/>
      </dsp:txXfrm>
    </dsp:sp>
    <dsp:sp modelId="{75B699FA-AEA3-F740-9BA3-257875F0C5ED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Trade</a:t>
          </a:r>
          <a:endParaRPr lang="en-US" sz="4700" kern="1200"/>
        </a:p>
      </dsp:txBody>
      <dsp:txXfrm>
        <a:off x="307345" y="2257545"/>
        <a:ext cx="3222855" cy="1933713"/>
      </dsp:txXfrm>
    </dsp:sp>
    <dsp:sp modelId="{8F52B9D8-3FF0-1542-850F-A9CE028DFF1C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Wealth</a:t>
          </a:r>
          <a:endParaRPr lang="en-US" sz="4700" kern="1200"/>
        </a:p>
      </dsp:txBody>
      <dsp:txXfrm>
        <a:off x="3852486" y="2257545"/>
        <a:ext cx="3222855" cy="1933713"/>
      </dsp:txXfrm>
    </dsp:sp>
    <dsp:sp modelId="{FB13ADBE-CF27-4247-9AD7-F3E9011EC910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Influence</a:t>
          </a:r>
          <a:endParaRPr lang="en-US" sz="4700" kern="1200"/>
        </a:p>
      </dsp:txBody>
      <dsp:txXfrm>
        <a:off x="7397627" y="2257545"/>
        <a:ext cx="3222855" cy="193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EBA2-DF17-BCD2-DCA6-33BE1A496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CC472-6CFC-C60B-3CE5-E959617B4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6B7C2-F92C-81E2-FB4D-06BE20DA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BDD3F-EB84-9A48-A025-7724E9A9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70DEA-597B-CDD2-2919-32AD9E68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E509-6803-3843-4F60-4EFC0D22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E2921-9686-2595-87A3-4476DE82D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CA26D-C7A4-ACFF-FBD1-FD469A05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26E06-EA93-E37C-C46A-3B4AE0D0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E1FD0-E7ED-C934-AC57-FCA456D6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12C00-841A-A74A-9C6F-9F13CB5AA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81AF2-906E-01AA-08B0-5DC375117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DADB9-F004-454D-7ACE-E27AA05B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4E900-30AB-B02A-1961-D9F56F6F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F19D1-0ABE-9E99-AF35-7FF15A77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3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E87E-5002-9FDE-4C67-9B227E2A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8AA2-0C1C-3AD5-89B9-C295F0398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3761D-8D9D-342D-3ACA-B6F87CE7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2F4B8-6500-9231-B5CD-CEA8B27F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1D79F-40D7-AA36-8CB5-6D567622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9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F736-7AE0-E3EC-CA92-5B1E6C81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B5C39-01CA-012B-6012-891241C20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0E9CC-294E-9CC9-752E-36EF27EC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E589D-38EC-6E91-F43C-3B3364F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B44F0-2A6F-9436-944C-22B9B130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0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F9F5-D00A-3F0A-234C-F4627945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29D7-4D3D-0155-1E42-3F1510953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BB5DA-5861-75FC-FEF5-676211010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2A86C-482A-AC58-2339-B90F9B5D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8FE6F-DEDB-81E7-204E-BA27D1A3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54433-0899-8AFB-6C43-31152738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6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99D0-DB6B-80BE-1520-B993097B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B96A2-0A3C-0ED5-0F77-E433A0583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6DA4D-7F6D-FE56-BDE0-7C8EAC4E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45448-5E02-8114-DE04-93C03AD92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9212C-CF20-995B-15B4-0D41987E0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262AA-EF58-7654-8B18-619D3AEA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2A3C6-E43A-F253-E4DB-B6D7B8C1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4B770-030A-2DFF-9D26-9FB4D355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2A6D-988B-65A7-7A9B-D2B8A1B3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D9EEE-1004-F49D-64A8-2F7EE239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1117A-B4E7-BA71-9122-08068366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B5474-808E-1FA9-B1BE-51AB4235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8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0A631-74E7-BF6E-2B9C-01895FC8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D5837-6160-CEF5-BA39-98F5C491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974C6-9933-B13B-39BC-D57D0068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441-E57B-5BD8-0EAB-B8F173E5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97DE-ADFC-D2BA-43B1-3D133CE4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0B4D3-BB2B-D38A-791E-6E467AA53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F5B71-25A9-47B8-DAB0-B095A936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5E79E-C90E-10E3-E53C-A52CC656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88FB8-1F2E-B0AF-BAF0-18202882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A6A4-BF2C-A7B7-2923-91B85BF4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DA486-FD08-2388-6BA2-37D45A3B0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2684C-CF75-884F-9045-0519F75EF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A1E08-A6C8-3079-2E69-37127DFA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9ECD6-58E3-2AF1-951F-D62C22F7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4A267-A145-1F3F-DD19-93D24E4E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7E78B-6196-8CB2-B9EA-E1801F78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C4F88-540F-6E7F-5A82-98420392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DB35-3FDE-494E-2B9E-C371B5EE7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0DEEF-6871-CE8D-F4EB-C611A0C70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5C6FF-524C-3744-805B-8EE9CEFC8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lS_Uff2oM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Hc8elzpk4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oughts on Black History Month 2024 - REACH">
            <a:extLst>
              <a:ext uri="{FF2B5EF4-FFF2-40B4-BE49-F238E27FC236}">
                <a16:creationId xmlns:a16="http://schemas.microsoft.com/office/drawing/2014/main" id="{366C2389-484D-9AB4-FD4D-ABD5036F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22953" b="9091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C88F0-8B3D-A198-4678-B2D902EB0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 dirty="0">
                <a:solidFill>
                  <a:schemeClr val="bg1"/>
                </a:solidFill>
              </a:rPr>
              <a:t>Honouring Our Heritage and History</a:t>
            </a:r>
            <a:r>
              <a:rPr lang="en-GB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40EB3-6D19-B2D5-BE44-D7217C4A5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b="1">
                <a:solidFill>
                  <a:schemeClr val="bg1"/>
                </a:solidFill>
              </a:rPr>
              <a:t>Power, Wealth, and Wisdom</a:t>
            </a:r>
            <a:r>
              <a:rPr lang="en-GB" sz="2000">
                <a:solidFill>
                  <a:schemeClr val="bg1"/>
                </a:solidFill>
                <a:effectLst/>
              </a:rPr>
              <a:t> 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CAF717-D43C-A7B5-8C1C-2395B428F1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E21BB-F2ED-4823-871A-4CB9F275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Learning Objectives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63B8BE-EC37-829B-782B-1C21FD385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0590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59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93C2C-CF24-876B-FE93-28DB01B1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</a:rPr>
              <a:t>Key Vocabulary</a:t>
            </a:r>
            <a:r>
              <a:rPr lang="en-GB" sz="4000">
                <a:solidFill>
                  <a:srgbClr val="FFFFFF"/>
                </a:solidFill>
                <a:effectLst/>
              </a:rPr>
              <a:t> 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F5621F-706E-802F-A42B-5804390A2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46912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52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5F78-CBFF-6A0F-4A86-ED3DDC4D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 b="1" i="1">
                <a:solidFill>
                  <a:schemeClr val="bg1"/>
                </a:solidFill>
              </a:rPr>
              <a:t>Beyond Slavery</a:t>
            </a:r>
            <a:r>
              <a:rPr lang="en-GB" sz="3800" b="1">
                <a:solidFill>
                  <a:schemeClr val="bg1"/>
                </a:solidFill>
              </a:rPr>
              <a:t> </a:t>
            </a:r>
            <a:endParaRPr lang="en-US" sz="3800">
              <a:solidFill>
                <a:schemeClr val="bg1"/>
              </a:solidFill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A7043-9B0A-661C-0794-3DE457D8A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“Black history is…”</a:t>
            </a:r>
            <a:r>
              <a:rPr lang="en-GB" sz="2000" dirty="0">
                <a:solidFill>
                  <a:schemeClr val="bg1"/>
                </a:solidFill>
                <a:effectLst/>
              </a:rPr>
              <a:t>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How many of these are about slavery or civil rights?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What else might Black history include?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lack Joy / Black History Month - Alyah Holmes">
            <a:extLst>
              <a:ext uri="{FF2B5EF4-FFF2-40B4-BE49-F238E27FC236}">
                <a16:creationId xmlns:a16="http://schemas.microsoft.com/office/drawing/2014/main" id="{3BCDA077-43BD-0139-240D-38FD284A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/>
          <a:stretch>
            <a:fillRect/>
          </a:stretch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0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AA4CA-E92C-18D9-7E48-AC21E572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 b="1" i="1">
                <a:solidFill>
                  <a:schemeClr val="bg1"/>
                </a:solidFill>
              </a:rPr>
              <a:t>The Kingdom of Kush</a:t>
            </a:r>
            <a:r>
              <a:rPr lang="en-GB" sz="3800" b="1">
                <a:solidFill>
                  <a:schemeClr val="bg1"/>
                </a:solidFill>
              </a:rPr>
              <a:t> </a:t>
            </a:r>
            <a:endParaRPr lang="en-US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80A3-536F-5F7D-B377-9157F566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How does Kush challenge stereotypes about Africa’s past?</a:t>
            </a:r>
          </a:p>
          <a:p>
            <a:pPr marL="0" lv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Why is the leadership of queens like </a:t>
            </a:r>
            <a:r>
              <a:rPr lang="en-GB" sz="2000" dirty="0" err="1">
                <a:solidFill>
                  <a:schemeClr val="bg1"/>
                </a:solidFill>
              </a:rPr>
              <a:t>Amanirenas</a:t>
            </a:r>
            <a:r>
              <a:rPr lang="en-GB" sz="2000" dirty="0">
                <a:solidFill>
                  <a:schemeClr val="bg1"/>
                </a:solidFill>
              </a:rPr>
              <a:t> so significant for this period?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descr="What happened to the lost Kingdom of Kush? - Geoff Emberling">
            <a:hlinkClick r:id="" action="ppaction://media"/>
            <a:extLst>
              <a:ext uri="{FF2B5EF4-FFF2-40B4-BE49-F238E27FC236}">
                <a16:creationId xmlns:a16="http://schemas.microsoft.com/office/drawing/2014/main" id="{8B127CCF-328D-E198-3BDD-26CEA9A918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70926" y="1749756"/>
            <a:ext cx="6334430" cy="3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6069F-A5CD-494D-DA10-065276BF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 b="1" i="1">
                <a:solidFill>
                  <a:schemeClr val="bg1"/>
                </a:solidFill>
              </a:rPr>
              <a:t>The Mali Empire</a:t>
            </a:r>
            <a:r>
              <a:rPr lang="en-GB" sz="3800" b="1">
                <a:solidFill>
                  <a:schemeClr val="bg1"/>
                </a:solidFill>
              </a:rPr>
              <a:t> </a:t>
            </a:r>
            <a:endParaRPr lang="en-US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C6CBB-2AF5-4DB2-4EA9-F3A788382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“Why was knowledge and learning as important as gold in Mali?</a:t>
            </a:r>
          </a:p>
          <a:p>
            <a:pPr marL="0" lv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“What does Mansa Musa’s story tell us about Africa’s global importance in the Middle Ages?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descr="The Great African Empire of Mali - African Civilizations">
            <a:hlinkClick r:id="" action="ppaction://media"/>
            <a:extLst>
              <a:ext uri="{FF2B5EF4-FFF2-40B4-BE49-F238E27FC236}">
                <a16:creationId xmlns:a16="http://schemas.microsoft.com/office/drawing/2014/main" id="{12AA4D73-D723-F246-DFE7-6FC4B3CC46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35876" y="1828200"/>
            <a:ext cx="6456124" cy="36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nd Still We Rise: The Legacy of Black History Month">
            <a:extLst>
              <a:ext uri="{FF2B5EF4-FFF2-40B4-BE49-F238E27FC236}">
                <a16:creationId xmlns:a16="http://schemas.microsoft.com/office/drawing/2014/main" id="{710F39A0-8572-6A88-BAA4-09A6A261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r="14695" b="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8A9F4-25C2-4813-3D55-A993D704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i="1"/>
              <a:t>Power and Legacy</a:t>
            </a:r>
            <a:r>
              <a:rPr lang="en-GB" sz="4000" b="1"/>
              <a:t>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276F4-5E28-57B6-FBA3-B12F5DBEB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lvl="0"/>
            <a:r>
              <a:rPr lang="en-GB" sz="1700" dirty="0"/>
              <a:t>Divide students into pairs or small groups (3–4).</a:t>
            </a:r>
          </a:p>
          <a:p>
            <a:pPr lvl="0"/>
            <a:r>
              <a:rPr lang="en-GB" sz="1700" dirty="0"/>
              <a:t>Give half a </a:t>
            </a:r>
            <a:r>
              <a:rPr lang="en-GB" sz="1700" b="1" dirty="0"/>
              <a:t>Kush fact sheet</a:t>
            </a:r>
            <a:r>
              <a:rPr lang="en-GB" sz="1700" dirty="0"/>
              <a:t> and half a </a:t>
            </a:r>
            <a:r>
              <a:rPr lang="en-GB" sz="1700" b="1" dirty="0"/>
              <a:t>Mali fact sheet</a:t>
            </a:r>
          </a:p>
          <a:p>
            <a:pPr lvl="0"/>
            <a:r>
              <a:rPr lang="en-GB" sz="1700" dirty="0"/>
              <a:t>Students answer on paper or discuss:</a:t>
            </a:r>
          </a:p>
          <a:p>
            <a:pPr lvl="1"/>
            <a:r>
              <a:rPr lang="en-GB" sz="1700" dirty="0"/>
              <a:t>What was this civilisation best known for?</a:t>
            </a:r>
          </a:p>
          <a:p>
            <a:pPr lvl="1"/>
            <a:r>
              <a:rPr lang="en-GB" sz="1700" dirty="0"/>
              <a:t>How did it gain and use its power?</a:t>
            </a:r>
          </a:p>
          <a:p>
            <a:pPr lvl="1"/>
            <a:r>
              <a:rPr lang="en-GB" sz="1700" dirty="0"/>
              <a:t>What achievements still inspire pride today?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6946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7392B-0980-A039-CBA5-F59F3BED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Reflection </a:t>
            </a:r>
            <a:br>
              <a:rPr lang="en-GB" sz="4000" b="1" dirty="0"/>
            </a:br>
            <a:r>
              <a:rPr lang="en-GB" sz="4000" b="1" i="1" dirty="0"/>
              <a:t>Our Past, Our Pride</a:t>
            </a:r>
            <a:r>
              <a:rPr lang="en-GB" sz="4000" b="1" dirty="0"/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2792E-8B35-D0CD-2F09-914378A9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4912"/>
            <a:ext cx="4646905" cy="4031437"/>
          </a:xfrm>
        </p:spPr>
        <p:txBody>
          <a:bodyPr anchor="ctr">
            <a:normAutofit lnSpcReduction="10000"/>
          </a:bodyPr>
          <a:lstStyle/>
          <a:p>
            <a:pPr marL="0" lvl="0" indent="0">
              <a:buNone/>
            </a:pPr>
            <a:r>
              <a:rPr lang="en-GB" sz="1700" dirty="0"/>
              <a:t>“What surprised you most about these empires?”</a:t>
            </a:r>
          </a:p>
          <a:p>
            <a:pPr marL="0" lvl="0" indent="0">
              <a:buNone/>
            </a:pPr>
            <a:endParaRPr lang="en-GB" sz="1700" dirty="0"/>
          </a:p>
          <a:p>
            <a:pPr marL="0" lvl="0" indent="0">
              <a:buNone/>
            </a:pPr>
            <a:r>
              <a:rPr lang="en-GB" sz="1700" dirty="0"/>
              <a:t>“How does this change how you see Black history?”</a:t>
            </a:r>
          </a:p>
          <a:p>
            <a:pPr marL="0" lvl="0" indent="0">
              <a:buNone/>
            </a:pPr>
            <a:endParaRPr lang="en-GB" sz="1700" dirty="0"/>
          </a:p>
          <a:p>
            <a:pPr marL="0" lvl="0" indent="0">
              <a:buNone/>
            </a:pPr>
            <a:r>
              <a:rPr lang="en-GB" sz="1700" dirty="0"/>
              <a:t>“What lessons can we learn from Kush and Mali today?”</a:t>
            </a:r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r>
              <a:rPr lang="en-GB" sz="1700" dirty="0"/>
              <a:t>“One achievement from today that makes me proud is…”</a:t>
            </a:r>
            <a:br>
              <a:rPr lang="en-GB" sz="1700" dirty="0"/>
            </a:br>
            <a:endParaRPr lang="en-GB" sz="1700" dirty="0"/>
          </a:p>
          <a:p>
            <a:pPr marL="0" indent="0">
              <a:buNone/>
            </a:pPr>
            <a:r>
              <a:rPr lang="en-GB" sz="1700" dirty="0"/>
              <a:t>“I stand firm in power and pride because…”</a:t>
            </a:r>
            <a:r>
              <a:rPr lang="en-GB" sz="1700" dirty="0">
                <a:effectLst/>
              </a:rPr>
              <a:t> </a:t>
            </a:r>
            <a:endParaRPr lang="en-US" sz="1700" dirty="0"/>
          </a:p>
        </p:txBody>
      </p:sp>
      <p:pic>
        <p:nvPicPr>
          <p:cNvPr id="4100" name="Picture 4" descr="How to Find and Capture Beautiful Reflections | Contrastly">
            <a:extLst>
              <a:ext uri="{FF2B5EF4-FFF2-40B4-BE49-F238E27FC236}">
                <a16:creationId xmlns:a16="http://schemas.microsoft.com/office/drawing/2014/main" id="{39040B15-E814-1FC1-F82C-8185CF9C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r="6943" b="-2"/>
          <a:stretch>
            <a:fillRect/>
          </a:stretch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6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269</Words>
  <Application>Microsoft Macintosh PowerPoint</Application>
  <PresentationFormat>Widescreen</PresentationFormat>
  <Paragraphs>53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Honouring Our Heritage and History </vt:lpstr>
      <vt:lpstr>Learning Objectives </vt:lpstr>
      <vt:lpstr>Key Vocabulary </vt:lpstr>
      <vt:lpstr>Beyond Slavery </vt:lpstr>
      <vt:lpstr>The Kingdom of Kush </vt:lpstr>
      <vt:lpstr>The Mali Empire </vt:lpstr>
      <vt:lpstr>Power and Legacy </vt:lpstr>
      <vt:lpstr>Reflection  Our Past, Our Pride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Krystian Mcinnis</dc:creator>
  <cp:lastModifiedBy>Krystian Mcinnis</cp:lastModifiedBy>
  <cp:revision>1</cp:revision>
  <dcterms:created xsi:type="dcterms:W3CDTF">2025-09-28T11:42:35Z</dcterms:created>
  <dcterms:modified xsi:type="dcterms:W3CDTF">2025-09-28T14:39:07Z</dcterms:modified>
</cp:coreProperties>
</file>