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6" r:id="rId5"/>
    <p:sldMasterId id="2147483718" r:id="rId6"/>
    <p:sldMasterId id="2147483732" r:id="rId7"/>
    <p:sldMasterId id="2147483753" r:id="rId8"/>
    <p:sldMasterId id="2147483779" r:id="rId9"/>
    <p:sldMasterId id="2147483797" r:id="rId10"/>
    <p:sldMasterId id="2147483804" r:id="rId11"/>
    <p:sldMasterId id="2147483884" r:id="rId12"/>
    <p:sldMasterId id="2147483905" r:id="rId13"/>
  </p:sldMasterIdLst>
  <p:notesMasterIdLst>
    <p:notesMasterId r:id="rId57"/>
  </p:notesMasterIdLst>
  <p:handoutMasterIdLst>
    <p:handoutMasterId r:id="rId58"/>
  </p:handoutMasterIdLst>
  <p:sldIdLst>
    <p:sldId id="356" r:id="rId14"/>
    <p:sldId id="2147480883" r:id="rId15"/>
    <p:sldId id="2147478141" r:id="rId16"/>
    <p:sldId id="2147474021" r:id="rId17"/>
    <p:sldId id="2147474020" r:id="rId18"/>
    <p:sldId id="295" r:id="rId19"/>
    <p:sldId id="2147478140" r:id="rId20"/>
    <p:sldId id="2147480892" r:id="rId21"/>
    <p:sldId id="2147482829" r:id="rId22"/>
    <p:sldId id="289" r:id="rId23"/>
    <p:sldId id="2147482837" r:id="rId24"/>
    <p:sldId id="2147480900" r:id="rId25"/>
    <p:sldId id="2147483647" r:id="rId26"/>
    <p:sldId id="2147480897" r:id="rId27"/>
    <p:sldId id="2147474884" r:id="rId28"/>
    <p:sldId id="277" r:id="rId29"/>
    <p:sldId id="291" r:id="rId30"/>
    <p:sldId id="2147480898" r:id="rId31"/>
    <p:sldId id="311" r:id="rId32"/>
    <p:sldId id="2147480920" r:id="rId33"/>
    <p:sldId id="267" r:id="rId34"/>
    <p:sldId id="273" r:id="rId35"/>
    <p:sldId id="274" r:id="rId36"/>
    <p:sldId id="2147482808" r:id="rId37"/>
    <p:sldId id="2147482804" r:id="rId38"/>
    <p:sldId id="2147480370" r:id="rId39"/>
    <p:sldId id="2147480522" r:id="rId40"/>
    <p:sldId id="2147480541" r:id="rId41"/>
    <p:sldId id="275" r:id="rId42"/>
    <p:sldId id="2147480527" r:id="rId43"/>
    <p:sldId id="2147482836" r:id="rId44"/>
    <p:sldId id="2147482842" r:id="rId45"/>
    <p:sldId id="265" r:id="rId46"/>
    <p:sldId id="294" r:id="rId47"/>
    <p:sldId id="259" r:id="rId48"/>
    <p:sldId id="266" r:id="rId49"/>
    <p:sldId id="261" r:id="rId50"/>
    <p:sldId id="272" r:id="rId51"/>
    <p:sldId id="263" r:id="rId52"/>
    <p:sldId id="276" r:id="rId53"/>
    <p:sldId id="269" r:id="rId54"/>
    <p:sldId id="256" r:id="rId55"/>
    <p:sldId id="2147474889" r:id="rId56"/>
  </p:sldIdLst>
  <p:sldSz cx="12192000" cy="6858000"/>
  <p:notesSz cx="6858000" cy="9144000"/>
  <p:defaultText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userDrawn="1">
          <p15:clr>
            <a:srgbClr val="A4A3A4"/>
          </p15:clr>
        </p15:guide>
        <p15:guide id="2" pos="3840" userDrawn="1">
          <p15:clr>
            <a:srgbClr val="A4A3A4"/>
          </p15:clr>
        </p15:guide>
        <p15:guide id="3" orient="horz" pos="3984" userDrawn="1">
          <p15:clr>
            <a:srgbClr val="A4A3A4"/>
          </p15:clr>
        </p15:guide>
        <p15:guide id="4" pos="1248" userDrawn="1">
          <p15:clr>
            <a:srgbClr val="A4A3A4"/>
          </p15:clr>
        </p15:guide>
        <p15:guide id="5" pos="6528" userDrawn="1">
          <p15:clr>
            <a:srgbClr val="A4A3A4"/>
          </p15:clr>
        </p15:guide>
        <p15:guide id="8" pos="487" userDrawn="1">
          <p15:clr>
            <a:srgbClr val="A4A3A4"/>
          </p15:clr>
        </p15:guide>
        <p15:guide id="9" pos="7185" userDrawn="1">
          <p15:clr>
            <a:srgbClr val="A4A3A4"/>
          </p15:clr>
        </p15:guide>
        <p15:guide id="10" orient="horz" pos="9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0ACB15-F64E-3D19-15F4-C3C69153B336}" name="Ryan Moffat" initials="RM" userId="S::ryan.moffat@bayer.com::bb453ec0-a7b9-4496-baef-d2b4c6a387c9" providerId="AD"/>
  <p188:author id="{FDF7EE63-205B-6F9A-4E94-85B186DA59D9}" name="Maryssa Canuel" initials="MC" userId="S::maryssa.canuel@livagency.onmicrosoft.com::b6f348c9-30ce-4ae7-8b1e-18fc8f10b2f3" providerId="AD"/>
  <p188:author id="{2DF24F7D-AA70-5B18-AF0C-E4207B0DCEFF}" name="Elizabeth O'Neill" initials="EO" userId="S::elizabeth.oneill1@bayer.com::76116ea2-ee88-4903-9e85-7e8dd9b5f98c" providerId="AD"/>
  <p188:author id="{BB78829A-27A6-F90B-5AEB-027748C70778}" name="Hope Woodham" initials="HW" userId="S::Hope.woodham@livagency.ca::9ff4c927-1942-4858-a082-c420c19e769a" providerId="AD"/>
  <p188:author id="{DE6584A0-35E3-E22A-DC29-725D0FA9014A}" name="Maryssa Canuel" initials="MC" userId="S::maryssa.canuel@livagency.ca::b6f348c9-30ce-4ae7-8b1e-18fc8f10b2f3" providerId="AD"/>
  <p188:author id="{4AB5ABE7-9CC1-62C7-F435-549B9FD7D9BD}" name="Sarah Lolley" initials="SL" userId="S::sarah.lolley@livagency.ca::93c58860-5202-4171-8357-4ac9d67171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FFC000"/>
    <a:srgbClr val="FFFF00"/>
    <a:srgbClr val="ED7D31"/>
    <a:srgbClr val="FF8F75"/>
    <a:srgbClr val="FF9600"/>
    <a:srgbClr val="E6E6E6"/>
    <a:srgbClr val="FFDA7C"/>
    <a:srgbClr val="2F1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019425-3770-4728-8384-DBF45DAD0E99}" v="1" dt="2025-11-13T04:23:37.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77" autoAdjust="0"/>
  </p:normalViewPr>
  <p:slideViewPr>
    <p:cSldViewPr snapToGrid="0">
      <p:cViewPr varScale="1">
        <p:scale>
          <a:sx n="62" d="100"/>
          <a:sy n="62" d="100"/>
        </p:scale>
        <p:origin x="1459" y="274"/>
      </p:cViewPr>
      <p:guideLst>
        <p:guide orient="horz" pos="2472"/>
        <p:guide pos="3840"/>
        <p:guide orient="horz" pos="3984"/>
        <p:guide pos="1248"/>
        <p:guide pos="6528"/>
        <p:guide pos="487"/>
        <p:guide pos="7185"/>
        <p:guide orient="horz" pos="912"/>
      </p:guideLst>
    </p:cSldViewPr>
  </p:slideViewPr>
  <p:notesTextViewPr>
    <p:cViewPr>
      <p:scale>
        <a:sx n="1" d="1"/>
        <a:sy n="1" d="1"/>
      </p:scale>
      <p:origin x="0" y="0"/>
    </p:cViewPr>
  </p:notesTextViewPr>
  <p:sorterViewPr>
    <p:cViewPr>
      <p:scale>
        <a:sx n="133" d="100"/>
        <a:sy n="133" d="100"/>
      </p:scale>
      <p:origin x="0" y="0"/>
    </p:cViewPr>
  </p:sorterViewPr>
  <p:notesViewPr>
    <p:cSldViewPr snapToGrid="0">
      <p:cViewPr>
        <p:scale>
          <a:sx n="1" d="2"/>
          <a:sy n="1" d="2"/>
        </p:scale>
        <p:origin x="3928" y="5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MacFadyen" userId="6199100c7c05f63e" providerId="LiveId" clId="{4F1BC099-71A0-40EB-87E5-A32D7BCF9F34}"/>
    <pc:docChg chg="custSel delSld modSld sldOrd">
      <pc:chgData name="John MacFadyen" userId="6199100c7c05f63e" providerId="LiveId" clId="{4F1BC099-71A0-40EB-87E5-A32D7BCF9F34}" dt="2025-11-13T04:22:19.373" v="50" actId="47"/>
      <pc:docMkLst>
        <pc:docMk/>
      </pc:docMkLst>
      <pc:sldChg chg="del">
        <pc:chgData name="John MacFadyen" userId="6199100c7c05f63e" providerId="LiveId" clId="{4F1BC099-71A0-40EB-87E5-A32D7BCF9F34}" dt="2025-11-13T04:22:19.373" v="50" actId="47"/>
        <pc:sldMkLst>
          <pc:docMk/>
          <pc:sldMk cId="3788963860" sldId="257"/>
        </pc:sldMkLst>
      </pc:sldChg>
      <pc:sldChg chg="del">
        <pc:chgData name="John MacFadyen" userId="6199100c7c05f63e" providerId="LiveId" clId="{4F1BC099-71A0-40EB-87E5-A32D7BCF9F34}" dt="2025-11-13T04:20:17.700" v="31" actId="47"/>
        <pc:sldMkLst>
          <pc:docMk/>
          <pc:sldMk cId="914267416" sldId="258"/>
        </pc:sldMkLst>
      </pc:sldChg>
      <pc:sldChg chg="del">
        <pc:chgData name="John MacFadyen" userId="6199100c7c05f63e" providerId="LiveId" clId="{4F1BC099-71A0-40EB-87E5-A32D7BCF9F34}" dt="2025-11-13T04:22:12.353" v="48" actId="47"/>
        <pc:sldMkLst>
          <pc:docMk/>
          <pc:sldMk cId="3299881895" sldId="260"/>
        </pc:sldMkLst>
      </pc:sldChg>
      <pc:sldChg chg="del">
        <pc:chgData name="John MacFadyen" userId="6199100c7c05f63e" providerId="LiveId" clId="{4F1BC099-71A0-40EB-87E5-A32D7BCF9F34}" dt="2025-11-13T04:21:43.924" v="45" actId="47"/>
        <pc:sldMkLst>
          <pc:docMk/>
          <pc:sldMk cId="2991680053" sldId="264"/>
        </pc:sldMkLst>
      </pc:sldChg>
      <pc:sldChg chg="del">
        <pc:chgData name="John MacFadyen" userId="6199100c7c05f63e" providerId="LiveId" clId="{4F1BC099-71A0-40EB-87E5-A32D7BCF9F34}" dt="2025-11-13T04:21:51.213" v="46" actId="47"/>
        <pc:sldMkLst>
          <pc:docMk/>
          <pc:sldMk cId="1748493043" sldId="268"/>
        </pc:sldMkLst>
      </pc:sldChg>
      <pc:sldChg chg="del ord">
        <pc:chgData name="John MacFadyen" userId="6199100c7c05f63e" providerId="LiveId" clId="{4F1BC099-71A0-40EB-87E5-A32D7BCF9F34}" dt="2025-11-13T04:21:34.374" v="43" actId="47"/>
        <pc:sldMkLst>
          <pc:docMk/>
          <pc:sldMk cId="1920388382" sldId="270"/>
        </pc:sldMkLst>
      </pc:sldChg>
      <pc:sldChg chg="del">
        <pc:chgData name="John MacFadyen" userId="6199100c7c05f63e" providerId="LiveId" clId="{4F1BC099-71A0-40EB-87E5-A32D7BCF9F34}" dt="2025-11-13T04:21:41.151" v="44" actId="47"/>
        <pc:sldMkLst>
          <pc:docMk/>
          <pc:sldMk cId="2514687438" sldId="271"/>
        </pc:sldMkLst>
      </pc:sldChg>
      <pc:sldChg chg="delSp mod">
        <pc:chgData name="John MacFadyen" userId="6199100c7c05f63e" providerId="LiveId" clId="{4F1BC099-71A0-40EB-87E5-A32D7BCF9F34}" dt="2025-11-13T04:20:39.301" v="33" actId="478"/>
        <pc:sldMkLst>
          <pc:docMk/>
          <pc:sldMk cId="2388602182" sldId="275"/>
        </pc:sldMkLst>
        <pc:picChg chg="del">
          <ac:chgData name="John MacFadyen" userId="6199100c7c05f63e" providerId="LiveId" clId="{4F1BC099-71A0-40EB-87E5-A32D7BCF9F34}" dt="2025-11-13T04:20:39.301" v="33" actId="478"/>
          <ac:picMkLst>
            <pc:docMk/>
            <pc:sldMk cId="2388602182" sldId="275"/>
            <ac:picMk id="12" creationId="{61423C1C-970A-B91C-DEEA-ADB23E76FCC7}"/>
          </ac:picMkLst>
        </pc:picChg>
      </pc:sldChg>
      <pc:sldChg chg="del">
        <pc:chgData name="John MacFadyen" userId="6199100c7c05f63e" providerId="LiveId" clId="{4F1BC099-71A0-40EB-87E5-A32D7BCF9F34}" dt="2025-11-13T04:21:25.935" v="42" actId="47"/>
        <pc:sldMkLst>
          <pc:docMk/>
          <pc:sldMk cId="3508104540" sldId="278"/>
        </pc:sldMkLst>
      </pc:sldChg>
      <pc:sldChg chg="del">
        <pc:chgData name="John MacFadyen" userId="6199100c7c05f63e" providerId="LiveId" clId="{4F1BC099-71A0-40EB-87E5-A32D7BCF9F34}" dt="2025-11-13T04:19:44.604" v="25" actId="47"/>
        <pc:sldMkLst>
          <pc:docMk/>
          <pc:sldMk cId="3649957862" sldId="304"/>
        </pc:sldMkLst>
      </pc:sldChg>
      <pc:sldChg chg="delSp modSp mod">
        <pc:chgData name="John MacFadyen" userId="6199100c7c05f63e" providerId="LiveId" clId="{4F1BC099-71A0-40EB-87E5-A32D7BCF9F34}" dt="2025-11-13T04:19:10.291" v="22" actId="1076"/>
        <pc:sldMkLst>
          <pc:docMk/>
          <pc:sldMk cId="2955556962" sldId="356"/>
        </pc:sldMkLst>
        <pc:spChg chg="mod">
          <ac:chgData name="John MacFadyen" userId="6199100c7c05f63e" providerId="LiveId" clId="{4F1BC099-71A0-40EB-87E5-A32D7BCF9F34}" dt="2025-11-13T04:19:00.205" v="21" actId="1076"/>
          <ac:spMkLst>
            <pc:docMk/>
            <pc:sldMk cId="2955556962" sldId="356"/>
            <ac:spMk id="2" creationId="{00000000-0000-0000-0000-000000000000}"/>
          </ac:spMkLst>
        </pc:spChg>
        <pc:spChg chg="mod">
          <ac:chgData name="John MacFadyen" userId="6199100c7c05f63e" providerId="LiveId" clId="{4F1BC099-71A0-40EB-87E5-A32D7BCF9F34}" dt="2025-11-13T04:18:53.622" v="20" actId="1076"/>
          <ac:spMkLst>
            <pc:docMk/>
            <pc:sldMk cId="2955556962" sldId="356"/>
            <ac:spMk id="4" creationId="{00000000-0000-0000-0000-000000000000}"/>
          </ac:spMkLst>
        </pc:spChg>
        <pc:spChg chg="mod">
          <ac:chgData name="John MacFadyen" userId="6199100c7c05f63e" providerId="LiveId" clId="{4F1BC099-71A0-40EB-87E5-A32D7BCF9F34}" dt="2025-11-13T04:18:41.748" v="19" actId="1076"/>
          <ac:spMkLst>
            <pc:docMk/>
            <pc:sldMk cId="2955556962" sldId="356"/>
            <ac:spMk id="6" creationId="{AA8609A3-8A6B-A1D4-2C0C-234CAA24B587}"/>
          </ac:spMkLst>
        </pc:spChg>
        <pc:spChg chg="mod">
          <ac:chgData name="John MacFadyen" userId="6199100c7c05f63e" providerId="LiveId" clId="{4F1BC099-71A0-40EB-87E5-A32D7BCF9F34}" dt="2025-11-13T04:19:10.291" v="22" actId="1076"/>
          <ac:spMkLst>
            <pc:docMk/>
            <pc:sldMk cId="2955556962" sldId="356"/>
            <ac:spMk id="5122" creationId="{00000000-0000-0000-0000-000000000000}"/>
          </ac:spMkLst>
        </pc:spChg>
        <pc:picChg chg="del mod">
          <ac:chgData name="John MacFadyen" userId="6199100c7c05f63e" providerId="LiveId" clId="{4F1BC099-71A0-40EB-87E5-A32D7BCF9F34}" dt="2025-11-13T04:17:49.774" v="2" actId="478"/>
          <ac:picMkLst>
            <pc:docMk/>
            <pc:sldMk cId="2955556962" sldId="356"/>
            <ac:picMk id="166914" creationId="{00000000-0000-0000-0000-000000000000}"/>
          </ac:picMkLst>
        </pc:picChg>
      </pc:sldChg>
      <pc:sldChg chg="del">
        <pc:chgData name="John MacFadyen" userId="6199100c7c05f63e" providerId="LiveId" clId="{4F1BC099-71A0-40EB-87E5-A32D7BCF9F34}" dt="2025-11-13T04:17:43.178" v="0" actId="47"/>
        <pc:sldMkLst>
          <pc:docMk/>
          <pc:sldMk cId="3783502967" sldId="474"/>
        </pc:sldMkLst>
      </pc:sldChg>
      <pc:sldChg chg="del">
        <pc:chgData name="John MacFadyen" userId="6199100c7c05f63e" providerId="LiveId" clId="{4F1BC099-71A0-40EB-87E5-A32D7BCF9F34}" dt="2025-11-13T04:19:50.332" v="26" actId="47"/>
        <pc:sldMkLst>
          <pc:docMk/>
          <pc:sldMk cId="1333347756" sldId="2135714695"/>
        </pc:sldMkLst>
      </pc:sldChg>
      <pc:sldChg chg="del">
        <pc:chgData name="John MacFadyen" userId="6199100c7c05f63e" providerId="LiveId" clId="{4F1BC099-71A0-40EB-87E5-A32D7BCF9F34}" dt="2025-11-13T04:22:15.703" v="49" actId="47"/>
        <pc:sldMkLst>
          <pc:docMk/>
          <pc:sldMk cId="3392740919" sldId="2147470981"/>
        </pc:sldMkLst>
      </pc:sldChg>
      <pc:sldChg chg="del">
        <pc:chgData name="John MacFadyen" userId="6199100c7c05f63e" providerId="LiveId" clId="{4F1BC099-71A0-40EB-87E5-A32D7BCF9F34}" dt="2025-11-13T04:17:43.178" v="0" actId="47"/>
        <pc:sldMkLst>
          <pc:docMk/>
          <pc:sldMk cId="3679466940" sldId="2147474155"/>
        </pc:sldMkLst>
      </pc:sldChg>
      <pc:sldChg chg="del">
        <pc:chgData name="John MacFadyen" userId="6199100c7c05f63e" providerId="LiveId" clId="{4F1BC099-71A0-40EB-87E5-A32D7BCF9F34}" dt="2025-11-13T04:20:02.968" v="27" actId="47"/>
        <pc:sldMkLst>
          <pc:docMk/>
          <pc:sldMk cId="302691384" sldId="2147480245"/>
        </pc:sldMkLst>
      </pc:sldChg>
      <pc:sldChg chg="del">
        <pc:chgData name="John MacFadyen" userId="6199100c7c05f63e" providerId="LiveId" clId="{4F1BC099-71A0-40EB-87E5-A32D7BCF9F34}" dt="2025-11-13T04:20:58.275" v="36" actId="47"/>
        <pc:sldMkLst>
          <pc:docMk/>
          <pc:sldMk cId="61415312" sldId="2147480253"/>
        </pc:sldMkLst>
      </pc:sldChg>
      <pc:sldChg chg="del">
        <pc:chgData name="John MacFadyen" userId="6199100c7c05f63e" providerId="LiveId" clId="{4F1BC099-71A0-40EB-87E5-A32D7BCF9F34}" dt="2025-11-13T04:19:37.853" v="24" actId="47"/>
        <pc:sldMkLst>
          <pc:docMk/>
          <pc:sldMk cId="748076091" sldId="2147480268"/>
        </pc:sldMkLst>
      </pc:sldChg>
      <pc:sldChg chg="del">
        <pc:chgData name="John MacFadyen" userId="6199100c7c05f63e" providerId="LiveId" clId="{4F1BC099-71A0-40EB-87E5-A32D7BCF9F34}" dt="2025-11-13T04:17:43.178" v="0" actId="47"/>
        <pc:sldMkLst>
          <pc:docMk/>
          <pc:sldMk cId="4288671290" sldId="2147480420"/>
        </pc:sldMkLst>
      </pc:sldChg>
      <pc:sldChg chg="delSp mod">
        <pc:chgData name="John MacFadyen" userId="6199100c7c05f63e" providerId="LiveId" clId="{4F1BC099-71A0-40EB-87E5-A32D7BCF9F34}" dt="2025-11-13T04:20:06.817" v="28" actId="478"/>
        <pc:sldMkLst>
          <pc:docMk/>
          <pc:sldMk cId="3444190954" sldId="2147480522"/>
        </pc:sldMkLst>
        <pc:picChg chg="del">
          <ac:chgData name="John MacFadyen" userId="6199100c7c05f63e" providerId="LiveId" clId="{4F1BC099-71A0-40EB-87E5-A32D7BCF9F34}" dt="2025-11-13T04:20:06.817" v="28" actId="478"/>
          <ac:picMkLst>
            <pc:docMk/>
            <pc:sldMk cId="3444190954" sldId="2147480522"/>
            <ac:picMk id="7" creationId="{60E57C8F-9733-CC09-01C9-D668621389EB}"/>
          </ac:picMkLst>
        </pc:picChg>
      </pc:sldChg>
      <pc:sldChg chg="del">
        <pc:chgData name="John MacFadyen" userId="6199100c7c05f63e" providerId="LiveId" clId="{4F1BC099-71A0-40EB-87E5-A32D7BCF9F34}" dt="2025-11-13T04:20:14.664" v="29" actId="47"/>
        <pc:sldMkLst>
          <pc:docMk/>
          <pc:sldMk cId="603262907" sldId="2147480526"/>
        </pc:sldMkLst>
      </pc:sldChg>
      <pc:sldChg chg="delSp mod">
        <pc:chgData name="John MacFadyen" userId="6199100c7c05f63e" providerId="LiveId" clId="{4F1BC099-71A0-40EB-87E5-A32D7BCF9F34}" dt="2025-11-13T04:20:44.101" v="34" actId="478"/>
        <pc:sldMkLst>
          <pc:docMk/>
          <pc:sldMk cId="3284803648" sldId="2147480527"/>
        </pc:sldMkLst>
        <pc:picChg chg="del">
          <ac:chgData name="John MacFadyen" userId="6199100c7c05f63e" providerId="LiveId" clId="{4F1BC099-71A0-40EB-87E5-A32D7BCF9F34}" dt="2025-11-13T04:20:44.101" v="34" actId="478"/>
          <ac:picMkLst>
            <pc:docMk/>
            <pc:sldMk cId="3284803648" sldId="2147480527"/>
            <ac:picMk id="11" creationId="{8CD227C6-E214-2239-07DB-942E726682DB}"/>
          </ac:picMkLst>
        </pc:picChg>
      </pc:sldChg>
      <pc:sldChg chg="del">
        <pc:chgData name="John MacFadyen" userId="6199100c7c05f63e" providerId="LiveId" clId="{4F1BC099-71A0-40EB-87E5-A32D7BCF9F34}" dt="2025-11-13T04:17:43.178" v="0" actId="47"/>
        <pc:sldMkLst>
          <pc:docMk/>
          <pc:sldMk cId="3680739438" sldId="2147480534"/>
        </pc:sldMkLst>
      </pc:sldChg>
      <pc:sldChg chg="del">
        <pc:chgData name="John MacFadyen" userId="6199100c7c05f63e" providerId="LiveId" clId="{4F1BC099-71A0-40EB-87E5-A32D7BCF9F34}" dt="2025-11-13T04:19:34.410" v="23" actId="47"/>
        <pc:sldMkLst>
          <pc:docMk/>
          <pc:sldMk cId="4143765223" sldId="2147480916"/>
        </pc:sldMkLst>
      </pc:sldChg>
      <pc:sldChg chg="del">
        <pc:chgData name="John MacFadyen" userId="6199100c7c05f63e" providerId="LiveId" clId="{4F1BC099-71A0-40EB-87E5-A32D7BCF9F34}" dt="2025-11-13T04:20:54.041" v="35" actId="47"/>
        <pc:sldMkLst>
          <pc:docMk/>
          <pc:sldMk cId="3243434807" sldId="2147482815"/>
        </pc:sldMkLst>
      </pc:sldChg>
      <pc:sldChg chg="del">
        <pc:chgData name="John MacFadyen" userId="6199100c7c05f63e" providerId="LiveId" clId="{4F1BC099-71A0-40EB-87E5-A32D7BCF9F34}" dt="2025-11-13T04:17:43.178" v="0" actId="47"/>
        <pc:sldMkLst>
          <pc:docMk/>
          <pc:sldMk cId="2746722994" sldId="2147482820"/>
        </pc:sldMkLst>
      </pc:sldChg>
      <pc:sldChg chg="del">
        <pc:chgData name="John MacFadyen" userId="6199100c7c05f63e" providerId="LiveId" clId="{4F1BC099-71A0-40EB-87E5-A32D7BCF9F34}" dt="2025-11-13T04:21:00.442" v="37" actId="47"/>
        <pc:sldMkLst>
          <pc:docMk/>
          <pc:sldMk cId="4215417142" sldId="2147482821"/>
        </pc:sldMkLst>
      </pc:sldChg>
      <pc:sldChg chg="del">
        <pc:chgData name="John MacFadyen" userId="6199100c7c05f63e" providerId="LiveId" clId="{4F1BC099-71A0-40EB-87E5-A32D7BCF9F34}" dt="2025-11-13T04:20:25.996" v="32" actId="47"/>
        <pc:sldMkLst>
          <pc:docMk/>
          <pc:sldMk cId="3267771226" sldId="2147482823"/>
        </pc:sldMkLst>
      </pc:sldChg>
      <pc:sldChg chg="del">
        <pc:chgData name="John MacFadyen" userId="6199100c7c05f63e" providerId="LiveId" clId="{4F1BC099-71A0-40EB-87E5-A32D7BCF9F34}" dt="2025-11-13T04:20:16.702" v="30" actId="47"/>
        <pc:sldMkLst>
          <pc:docMk/>
          <pc:sldMk cId="1752211938" sldId="2147482830"/>
        </pc:sldMkLst>
      </pc:sldChg>
      <pc:sldChg chg="del">
        <pc:chgData name="John MacFadyen" userId="6199100c7c05f63e" providerId="LiveId" clId="{4F1BC099-71A0-40EB-87E5-A32D7BCF9F34}" dt="2025-11-13T04:22:06.099" v="47" actId="47"/>
        <pc:sldMkLst>
          <pc:docMk/>
          <pc:sldMk cId="854317070" sldId="2147482832"/>
        </pc:sldMkLst>
      </pc:sldChg>
      <pc:sldChg chg="del">
        <pc:chgData name="John MacFadyen" userId="6199100c7c05f63e" providerId="LiveId" clId="{4F1BC099-71A0-40EB-87E5-A32D7BCF9F34}" dt="2025-11-13T04:21:07.920" v="38" actId="47"/>
        <pc:sldMkLst>
          <pc:docMk/>
          <pc:sldMk cId="2832385857" sldId="2147482838"/>
        </pc:sldMkLst>
      </pc:sldChg>
      <pc:sldChg chg="del">
        <pc:chgData name="John MacFadyen" userId="6199100c7c05f63e" providerId="LiveId" clId="{4F1BC099-71A0-40EB-87E5-A32D7BCF9F34}" dt="2025-11-13T04:21:10.621" v="39" actId="47"/>
        <pc:sldMkLst>
          <pc:docMk/>
          <pc:sldMk cId="1619147839" sldId="2147482839"/>
        </pc:sldMkLst>
      </pc:sldChg>
      <pc:sldMasterChg chg="delSldLayout">
        <pc:chgData name="John MacFadyen" userId="6199100c7c05f63e" providerId="LiveId" clId="{4F1BC099-71A0-40EB-87E5-A32D7BCF9F34}" dt="2025-11-13T04:21:10.621" v="39" actId="47"/>
        <pc:sldMasterMkLst>
          <pc:docMk/>
          <pc:sldMasterMk cId="3708456166" sldId="2147483672"/>
        </pc:sldMasterMkLst>
        <pc:sldLayoutChg chg="del">
          <pc:chgData name="John MacFadyen" userId="6199100c7c05f63e" providerId="LiveId" clId="{4F1BC099-71A0-40EB-87E5-A32D7BCF9F34}" dt="2025-11-13T04:21:10.621" v="39" actId="47"/>
          <pc:sldLayoutMkLst>
            <pc:docMk/>
            <pc:sldMasterMk cId="3708456166" sldId="2147483672"/>
            <pc:sldLayoutMk cId="2872633158" sldId="2147483714"/>
          </pc:sldLayoutMkLst>
        </pc:sldLayoutChg>
      </pc:sldMasterChg>
      <pc:sldMasterChg chg="delSldLayout">
        <pc:chgData name="John MacFadyen" userId="6199100c7c05f63e" providerId="LiveId" clId="{4F1BC099-71A0-40EB-87E5-A32D7BCF9F34}" dt="2025-11-13T04:20:54.041" v="35" actId="47"/>
        <pc:sldMasterMkLst>
          <pc:docMk/>
          <pc:sldMasterMk cId="1666226920" sldId="2147483753"/>
        </pc:sldMasterMkLst>
        <pc:sldLayoutChg chg="del">
          <pc:chgData name="John MacFadyen" userId="6199100c7c05f63e" providerId="LiveId" clId="{4F1BC099-71A0-40EB-87E5-A32D7BCF9F34}" dt="2025-11-13T04:20:54.041" v="35" actId="47"/>
          <pc:sldLayoutMkLst>
            <pc:docMk/>
            <pc:sldMasterMk cId="1666226920" sldId="2147483753"/>
            <pc:sldLayoutMk cId="1424093197" sldId="214748377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Series 1</c:v>
                </c:pt>
              </c:strCache>
            </c:strRef>
          </c:tx>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1A6-E74C-A691-45C22E442D9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1A6-E74C-A691-45C22E442D9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1A6-E74C-A691-45C22E442D9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F1A6-E74C-A691-45C22E442D90}"/>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F1A6-E74C-A691-45C22E442D90}"/>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F1A6-E74C-A691-45C22E442D90}"/>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Stage 1</c:v>
                </c:pt>
                <c:pt idx="1">
                  <c:v>Stage 2</c:v>
                </c:pt>
                <c:pt idx="2">
                  <c:v>Stage 3a</c:v>
                </c:pt>
                <c:pt idx="3">
                  <c:v>Stage 3b</c:v>
                </c:pt>
                <c:pt idx="4">
                  <c:v>Stage 4</c:v>
                </c:pt>
                <c:pt idx="5">
                  <c:v>Stage 5</c:v>
                </c:pt>
              </c:strCache>
            </c:strRef>
          </c:cat>
          <c:val>
            <c:numRef>
              <c:f>Sheet1!$B$2:$B$7</c:f>
              <c:numCache>
                <c:formatCode>General</c:formatCode>
                <c:ptCount val="6"/>
                <c:pt idx="0">
                  <c:v>25.1</c:v>
                </c:pt>
                <c:pt idx="1">
                  <c:v>28.5</c:v>
                </c:pt>
                <c:pt idx="2">
                  <c:v>22.4</c:v>
                </c:pt>
                <c:pt idx="3">
                  <c:v>14.6</c:v>
                </c:pt>
                <c:pt idx="4">
                  <c:v>7.1</c:v>
                </c:pt>
                <c:pt idx="5">
                  <c:v>2.2000000000000002</c:v>
                </c:pt>
              </c:numCache>
            </c:numRef>
          </c:val>
          <c:extLst>
            <c:ext xmlns:c16="http://schemas.microsoft.com/office/drawing/2014/chart" uri="{C3380CC4-5D6E-409C-BE32-E72D297353CC}">
              <c16:uniqueId val="{0000000C-F1A6-E74C-A691-45C22E442D90}"/>
            </c:ext>
          </c:extLst>
        </c:ser>
        <c:dLbls>
          <c:showLegendKey val="0"/>
          <c:showVal val="0"/>
          <c:showCatName val="0"/>
          <c:showSerName val="0"/>
          <c:showPercent val="0"/>
          <c:showBubbleSize val="0"/>
        </c:dLbls>
        <c:gapWidth val="41"/>
        <c:overlap val="-27"/>
        <c:axId val="1452900431"/>
        <c:axId val="1452898767"/>
      </c:barChart>
      <c:catAx>
        <c:axId val="1452900431"/>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52898767"/>
        <c:crosses val="autoZero"/>
        <c:auto val="1"/>
        <c:lblAlgn val="ctr"/>
        <c:lblOffset val="100"/>
        <c:noMultiLvlLbl val="0"/>
      </c:catAx>
      <c:valAx>
        <c:axId val="1452898767"/>
        <c:scaling>
          <c:orientation val="minMax"/>
          <c:max val="40"/>
        </c:scaling>
        <c:delete val="0"/>
        <c:axPos val="l"/>
        <c:numFmt formatCode="General"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52900431"/>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numRef>
              <c:f>Sheet1!$A$2:$A$6</c:f>
              <c:numCache>
                <c:formatCode>General</c:formatCode>
                <c:ptCount val="5"/>
                <c:pt idx="0">
                  <c:v>0</c:v>
                </c:pt>
                <c:pt idx="1">
                  <c:v>12</c:v>
                </c:pt>
                <c:pt idx="2">
                  <c:v>24</c:v>
                </c:pt>
                <c:pt idx="3">
                  <c:v>36</c:v>
                </c:pt>
                <c:pt idx="4">
                  <c:v>48</c:v>
                </c:pt>
              </c:numCache>
            </c:numRef>
          </c:cat>
          <c:val>
            <c:numRef>
              <c:f>Sheet1!$B$2:$B$6</c:f>
              <c:numCache>
                <c:formatCode>General</c:formatCode>
                <c:ptCount val="5"/>
              </c:numCache>
            </c:numRef>
          </c:val>
          <c:smooth val="0"/>
          <c:extLst>
            <c:ext xmlns:c16="http://schemas.microsoft.com/office/drawing/2014/chart" uri="{C3380CC4-5D6E-409C-BE32-E72D297353CC}">
              <c16:uniqueId val="{00000000-23DF-40DD-AEE2-BB803B8E020E}"/>
            </c:ext>
          </c:extLst>
        </c:ser>
        <c:ser>
          <c:idx val="1"/>
          <c:order val="1"/>
          <c:tx>
            <c:strRef>
              <c:f>Sheet1!$C$1</c:f>
              <c:strCache>
                <c:ptCount val="1"/>
                <c:pt idx="0">
                  <c:v>Column2</c:v>
                </c:pt>
              </c:strCache>
            </c:strRef>
          </c:tx>
          <c:spPr>
            <a:ln w="28575" cap="rnd">
              <a:solidFill>
                <a:schemeClr val="accent2"/>
              </a:solidFill>
              <a:round/>
            </a:ln>
            <a:effectLst/>
          </c:spPr>
          <c:marker>
            <c:symbol val="none"/>
          </c:marker>
          <c:cat>
            <c:numRef>
              <c:f>Sheet1!$A$2:$A$6</c:f>
              <c:numCache>
                <c:formatCode>General</c:formatCode>
                <c:ptCount val="5"/>
                <c:pt idx="0">
                  <c:v>0</c:v>
                </c:pt>
                <c:pt idx="1">
                  <c:v>12</c:v>
                </c:pt>
                <c:pt idx="2">
                  <c:v>24</c:v>
                </c:pt>
                <c:pt idx="3">
                  <c:v>36</c:v>
                </c:pt>
                <c:pt idx="4">
                  <c:v>48</c:v>
                </c:pt>
              </c:numCache>
            </c:numRef>
          </c:cat>
          <c:val>
            <c:numRef>
              <c:f>Sheet1!$C$2:$C$6</c:f>
              <c:numCache>
                <c:formatCode>General</c:formatCode>
                <c:ptCount val="5"/>
              </c:numCache>
            </c:numRef>
          </c:val>
          <c:smooth val="0"/>
          <c:extLst>
            <c:ext xmlns:c16="http://schemas.microsoft.com/office/drawing/2014/chart" uri="{C3380CC4-5D6E-409C-BE32-E72D297353CC}">
              <c16:uniqueId val="{00000001-23DF-40DD-AEE2-BB803B8E020E}"/>
            </c:ext>
          </c:extLst>
        </c:ser>
        <c:ser>
          <c:idx val="2"/>
          <c:order val="2"/>
          <c:tx>
            <c:strRef>
              <c:f>Sheet1!$D$1</c:f>
              <c:strCache>
                <c:ptCount val="1"/>
                <c:pt idx="0">
                  <c:v>Column3</c:v>
                </c:pt>
              </c:strCache>
            </c:strRef>
          </c:tx>
          <c:spPr>
            <a:ln w="28575" cap="rnd">
              <a:solidFill>
                <a:schemeClr val="accent3"/>
              </a:solidFill>
              <a:round/>
            </a:ln>
            <a:effectLst/>
          </c:spPr>
          <c:marker>
            <c:symbol val="none"/>
          </c:marker>
          <c:cat>
            <c:numRef>
              <c:f>Sheet1!$A$2:$A$6</c:f>
              <c:numCache>
                <c:formatCode>General</c:formatCode>
                <c:ptCount val="5"/>
                <c:pt idx="0">
                  <c:v>0</c:v>
                </c:pt>
                <c:pt idx="1">
                  <c:v>12</c:v>
                </c:pt>
                <c:pt idx="2">
                  <c:v>24</c:v>
                </c:pt>
                <c:pt idx="3">
                  <c:v>36</c:v>
                </c:pt>
                <c:pt idx="4">
                  <c:v>48</c:v>
                </c:pt>
              </c:numCache>
            </c:numRef>
          </c:cat>
          <c:val>
            <c:numRef>
              <c:f>Sheet1!$D$2:$D$6</c:f>
              <c:numCache>
                <c:formatCode>General</c:formatCode>
                <c:ptCount val="5"/>
              </c:numCache>
            </c:numRef>
          </c:val>
          <c:smooth val="0"/>
          <c:extLst>
            <c:ext xmlns:c16="http://schemas.microsoft.com/office/drawing/2014/chart" uri="{C3380CC4-5D6E-409C-BE32-E72D297353CC}">
              <c16:uniqueId val="{00000002-23DF-40DD-AEE2-BB803B8E020E}"/>
            </c:ext>
          </c:extLst>
        </c:ser>
        <c:dLbls>
          <c:showLegendKey val="0"/>
          <c:showVal val="0"/>
          <c:showCatName val="0"/>
          <c:showSerName val="0"/>
          <c:showPercent val="0"/>
          <c:showBubbleSize val="0"/>
        </c:dLbls>
        <c:smooth val="0"/>
        <c:axId val="808962488"/>
        <c:axId val="808953080"/>
      </c:lineChart>
      <c:catAx>
        <c:axId val="808962488"/>
        <c:scaling>
          <c:orientation val="minMax"/>
        </c:scaling>
        <c:delete val="0"/>
        <c:axPos val="b"/>
        <c:numFmt formatCode="General" sourceLinked="1"/>
        <c:majorTickMark val="out"/>
        <c:minorTickMark val="none"/>
        <c:tickLblPos val="nextTo"/>
        <c:spPr>
          <a:noFill/>
          <a:ln w="9525" cap="flat" cmpd="sng" algn="ctr">
            <a:solidFill>
              <a:srgbClr val="50504F"/>
            </a:solidFill>
            <a:round/>
          </a:ln>
          <a:effectLst/>
        </c:spPr>
        <c:txPr>
          <a:bodyPr rot="-60000000" spcFirstLastPara="1" vertOverflow="ellipsis" vert="horz" wrap="square" anchor="ctr" anchorCtr="1"/>
          <a:lstStyle/>
          <a:p>
            <a:pPr>
              <a:defRPr sz="2000" b="0" i="0" u="none" strike="noStrike" kern="1200" baseline="0">
                <a:solidFill>
                  <a:srgbClr val="50504F"/>
                </a:solidFill>
                <a:latin typeface="+mn-lt"/>
                <a:ea typeface="+mn-ea"/>
                <a:cs typeface="+mn-cs"/>
              </a:defRPr>
            </a:pPr>
            <a:endParaRPr lang="en-US"/>
          </a:p>
        </c:txPr>
        <c:crossAx val="808953080"/>
        <c:crosses val="autoZero"/>
        <c:auto val="1"/>
        <c:lblAlgn val="ctr"/>
        <c:lblOffset val="100"/>
        <c:noMultiLvlLbl val="0"/>
      </c:catAx>
      <c:valAx>
        <c:axId val="808953080"/>
        <c:scaling>
          <c:orientation val="minMax"/>
          <c:max val="60"/>
          <c:min val="0"/>
        </c:scaling>
        <c:delete val="0"/>
        <c:axPos val="l"/>
        <c:numFmt formatCode="General" sourceLinked="1"/>
        <c:majorTickMark val="out"/>
        <c:minorTickMark val="none"/>
        <c:tickLblPos val="nextTo"/>
        <c:spPr>
          <a:noFill/>
          <a:ln>
            <a:solidFill>
              <a:srgbClr val="50504F"/>
            </a:solidFill>
          </a:ln>
          <a:effectLst/>
        </c:spPr>
        <c:txPr>
          <a:bodyPr rot="-60000000" spcFirstLastPara="1" vertOverflow="ellipsis" vert="horz" wrap="square" anchor="ctr" anchorCtr="1"/>
          <a:lstStyle/>
          <a:p>
            <a:pPr>
              <a:defRPr sz="2000" b="0" i="0" u="none" strike="noStrike" kern="1200" baseline="0">
                <a:solidFill>
                  <a:srgbClr val="50504F"/>
                </a:solidFill>
                <a:latin typeface="+mn-lt"/>
                <a:ea typeface="+mn-ea"/>
                <a:cs typeface="+mn-cs"/>
              </a:defRPr>
            </a:pPr>
            <a:endParaRPr lang="en-US"/>
          </a:p>
        </c:txPr>
        <c:crossAx val="808962488"/>
        <c:crosses val="autoZero"/>
        <c:crossBetween val="midCat"/>
        <c:majorUnit val="10"/>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numRef>
              <c:f>Sheet1!$A$2:$A$11</c:f>
              <c:numCache>
                <c:formatCode>General</c:formatCode>
                <c:ptCount val="10"/>
                <c:pt idx="0">
                  <c:v>0</c:v>
                </c:pt>
                <c:pt idx="1">
                  <c:v>6</c:v>
                </c:pt>
                <c:pt idx="2">
                  <c:v>12</c:v>
                </c:pt>
                <c:pt idx="3">
                  <c:v>18</c:v>
                </c:pt>
                <c:pt idx="4">
                  <c:v>24</c:v>
                </c:pt>
                <c:pt idx="5">
                  <c:v>30</c:v>
                </c:pt>
                <c:pt idx="6">
                  <c:v>36</c:v>
                </c:pt>
                <c:pt idx="7">
                  <c:v>42</c:v>
                </c:pt>
                <c:pt idx="8">
                  <c:v>48</c:v>
                </c:pt>
                <c:pt idx="9">
                  <c:v>54</c:v>
                </c:pt>
              </c:numCache>
            </c:numRef>
          </c:cat>
          <c:val>
            <c:numRef>
              <c:f>Sheet1!$B$2:$B$11</c:f>
              <c:numCache>
                <c:formatCode>General</c:formatCode>
                <c:ptCount val="10"/>
              </c:numCache>
            </c:numRef>
          </c:val>
          <c:smooth val="0"/>
          <c:extLst>
            <c:ext xmlns:c16="http://schemas.microsoft.com/office/drawing/2014/chart" uri="{C3380CC4-5D6E-409C-BE32-E72D297353CC}">
              <c16:uniqueId val="{00000000-CB3A-42A8-A07F-9CCA1A7C4776}"/>
            </c:ext>
          </c:extLst>
        </c:ser>
        <c:ser>
          <c:idx val="1"/>
          <c:order val="1"/>
          <c:tx>
            <c:strRef>
              <c:f>Sheet1!$C$1</c:f>
              <c:strCache>
                <c:ptCount val="1"/>
                <c:pt idx="0">
                  <c:v>Column2</c:v>
                </c:pt>
              </c:strCache>
            </c:strRef>
          </c:tx>
          <c:spPr>
            <a:ln w="28575" cap="rnd">
              <a:solidFill>
                <a:schemeClr val="accent2"/>
              </a:solidFill>
              <a:round/>
            </a:ln>
            <a:effectLst/>
          </c:spPr>
          <c:marker>
            <c:symbol val="none"/>
          </c:marker>
          <c:cat>
            <c:numRef>
              <c:f>Sheet1!$A$2:$A$11</c:f>
              <c:numCache>
                <c:formatCode>General</c:formatCode>
                <c:ptCount val="10"/>
                <c:pt idx="0">
                  <c:v>0</c:v>
                </c:pt>
                <c:pt idx="1">
                  <c:v>6</c:v>
                </c:pt>
                <c:pt idx="2">
                  <c:v>12</c:v>
                </c:pt>
                <c:pt idx="3">
                  <c:v>18</c:v>
                </c:pt>
                <c:pt idx="4">
                  <c:v>24</c:v>
                </c:pt>
                <c:pt idx="5">
                  <c:v>30</c:v>
                </c:pt>
                <c:pt idx="6">
                  <c:v>36</c:v>
                </c:pt>
                <c:pt idx="7">
                  <c:v>42</c:v>
                </c:pt>
                <c:pt idx="8">
                  <c:v>48</c:v>
                </c:pt>
                <c:pt idx="9">
                  <c:v>54</c:v>
                </c:pt>
              </c:numCache>
            </c:numRef>
          </c:cat>
          <c:val>
            <c:numRef>
              <c:f>Sheet1!$C$2:$C$11</c:f>
              <c:numCache>
                <c:formatCode>General</c:formatCode>
                <c:ptCount val="10"/>
              </c:numCache>
            </c:numRef>
          </c:val>
          <c:smooth val="0"/>
          <c:extLst>
            <c:ext xmlns:c16="http://schemas.microsoft.com/office/drawing/2014/chart" uri="{C3380CC4-5D6E-409C-BE32-E72D297353CC}">
              <c16:uniqueId val="{00000001-CB3A-42A8-A07F-9CCA1A7C4776}"/>
            </c:ext>
          </c:extLst>
        </c:ser>
        <c:ser>
          <c:idx val="2"/>
          <c:order val="2"/>
          <c:tx>
            <c:strRef>
              <c:f>Sheet1!$D$1</c:f>
              <c:strCache>
                <c:ptCount val="1"/>
                <c:pt idx="0">
                  <c:v>Column3</c:v>
                </c:pt>
              </c:strCache>
            </c:strRef>
          </c:tx>
          <c:spPr>
            <a:ln w="28575" cap="rnd">
              <a:solidFill>
                <a:schemeClr val="accent3"/>
              </a:solidFill>
              <a:round/>
            </a:ln>
            <a:effectLst/>
          </c:spPr>
          <c:marker>
            <c:symbol val="none"/>
          </c:marker>
          <c:cat>
            <c:numRef>
              <c:f>Sheet1!$A$2:$A$11</c:f>
              <c:numCache>
                <c:formatCode>General</c:formatCode>
                <c:ptCount val="10"/>
                <c:pt idx="0">
                  <c:v>0</c:v>
                </c:pt>
                <c:pt idx="1">
                  <c:v>6</c:v>
                </c:pt>
                <c:pt idx="2">
                  <c:v>12</c:v>
                </c:pt>
                <c:pt idx="3">
                  <c:v>18</c:v>
                </c:pt>
                <c:pt idx="4">
                  <c:v>24</c:v>
                </c:pt>
                <c:pt idx="5">
                  <c:v>30</c:v>
                </c:pt>
                <c:pt idx="6">
                  <c:v>36</c:v>
                </c:pt>
                <c:pt idx="7">
                  <c:v>42</c:v>
                </c:pt>
                <c:pt idx="8">
                  <c:v>48</c:v>
                </c:pt>
                <c:pt idx="9">
                  <c:v>54</c:v>
                </c:pt>
              </c:numCache>
            </c:numRef>
          </c:cat>
          <c:val>
            <c:numRef>
              <c:f>Sheet1!$D$2:$D$11</c:f>
              <c:numCache>
                <c:formatCode>General</c:formatCode>
                <c:ptCount val="10"/>
              </c:numCache>
            </c:numRef>
          </c:val>
          <c:smooth val="0"/>
          <c:extLst>
            <c:ext xmlns:c16="http://schemas.microsoft.com/office/drawing/2014/chart" uri="{C3380CC4-5D6E-409C-BE32-E72D297353CC}">
              <c16:uniqueId val="{00000002-CB3A-42A8-A07F-9CCA1A7C4776}"/>
            </c:ext>
          </c:extLst>
        </c:ser>
        <c:dLbls>
          <c:showLegendKey val="0"/>
          <c:showVal val="0"/>
          <c:showCatName val="0"/>
          <c:showSerName val="0"/>
          <c:showPercent val="0"/>
          <c:showBubbleSize val="0"/>
        </c:dLbls>
        <c:smooth val="0"/>
        <c:axId val="852914256"/>
        <c:axId val="852915432"/>
      </c:lineChart>
      <c:catAx>
        <c:axId val="852914256"/>
        <c:scaling>
          <c:orientation val="minMax"/>
        </c:scaling>
        <c:delete val="0"/>
        <c:axPos val="b"/>
        <c:numFmt formatCode="General" sourceLinked="1"/>
        <c:majorTickMark val="out"/>
        <c:minorTickMark val="none"/>
        <c:tickLblPos val="nextTo"/>
        <c:spPr>
          <a:noFill/>
          <a:ln w="9525" cap="flat" cmpd="sng" algn="ctr">
            <a:solidFill>
              <a:srgbClr val="50504F"/>
            </a:solidFill>
            <a:round/>
          </a:ln>
          <a:effectLst/>
        </c:spPr>
        <c:txPr>
          <a:bodyPr rot="-60000000" spcFirstLastPara="1" vertOverflow="ellipsis" vert="horz" wrap="square" anchor="ctr" anchorCtr="1"/>
          <a:lstStyle/>
          <a:p>
            <a:pPr>
              <a:defRPr sz="2000" b="0" i="0" u="none" strike="noStrike" kern="1200" baseline="0">
                <a:solidFill>
                  <a:srgbClr val="50504F"/>
                </a:solidFill>
                <a:latin typeface="+mn-lt"/>
                <a:ea typeface="+mn-ea"/>
                <a:cs typeface="+mn-cs"/>
              </a:defRPr>
            </a:pPr>
            <a:endParaRPr lang="en-US"/>
          </a:p>
        </c:txPr>
        <c:crossAx val="852915432"/>
        <c:crosses val="autoZero"/>
        <c:auto val="1"/>
        <c:lblAlgn val="ctr"/>
        <c:lblOffset val="100"/>
        <c:noMultiLvlLbl val="0"/>
      </c:catAx>
      <c:valAx>
        <c:axId val="852915432"/>
        <c:scaling>
          <c:orientation val="minMax"/>
          <c:max val="0.60000000000000009"/>
          <c:min val="0"/>
        </c:scaling>
        <c:delete val="0"/>
        <c:axPos val="l"/>
        <c:numFmt formatCode="General" sourceLinked="1"/>
        <c:majorTickMark val="out"/>
        <c:minorTickMark val="none"/>
        <c:tickLblPos val="nextTo"/>
        <c:spPr>
          <a:noFill/>
          <a:ln>
            <a:solidFill>
              <a:srgbClr val="50504F"/>
            </a:solidFill>
          </a:ln>
          <a:effectLst/>
        </c:spPr>
        <c:txPr>
          <a:bodyPr rot="-60000000" spcFirstLastPara="1" vertOverflow="ellipsis" vert="horz" wrap="square" anchor="ctr" anchorCtr="1"/>
          <a:lstStyle/>
          <a:p>
            <a:pPr>
              <a:defRPr sz="2000" b="0" i="0" u="none" strike="noStrike" kern="1200" baseline="0">
                <a:solidFill>
                  <a:srgbClr val="50504F"/>
                </a:solidFill>
                <a:latin typeface="+mn-lt"/>
                <a:ea typeface="+mn-ea"/>
                <a:cs typeface="+mn-cs"/>
              </a:defRPr>
            </a:pPr>
            <a:endParaRPr lang="en-US"/>
          </a:p>
        </c:txPr>
        <c:crossAx val="852914256"/>
        <c:crosses val="autoZero"/>
        <c:crossBetween val="midCat"/>
        <c:majorUnit val="0.1"/>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noFill/>
              <a:round/>
            </a:ln>
            <a:effectLst/>
          </c:spPr>
          <c:marker>
            <c:symbol val="circle"/>
            <c:size val="5"/>
            <c:spPr>
              <a:solidFill>
                <a:sysClr val="window" lastClr="FFFFFF"/>
              </a:solidFill>
              <a:ln w="19050">
                <a:noFill/>
              </a:ln>
              <a:effectLst/>
            </c:spPr>
          </c:marker>
          <c:dPt>
            <c:idx val="0"/>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0-7501-8446-AC0B-608C36D17EC9}"/>
              </c:ext>
            </c:extLst>
          </c:dPt>
          <c:dPt>
            <c:idx val="1"/>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1-7501-8446-AC0B-608C36D17EC9}"/>
              </c:ext>
            </c:extLst>
          </c:dPt>
          <c:dPt>
            <c:idx val="2"/>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2-7501-8446-AC0B-608C36D17EC9}"/>
              </c:ext>
            </c:extLst>
          </c:dPt>
          <c:dPt>
            <c:idx val="3"/>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3-7501-8446-AC0B-608C36D17EC9}"/>
              </c:ext>
            </c:extLst>
          </c:dPt>
          <c:dPt>
            <c:idx val="4"/>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4-7501-8446-AC0B-608C36D17EC9}"/>
              </c:ext>
            </c:extLst>
          </c:dPt>
          <c:dPt>
            <c:idx val="5"/>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5-7501-8446-AC0B-608C36D17EC9}"/>
              </c:ext>
            </c:extLst>
          </c:dPt>
          <c:xVal>
            <c:numRef>
              <c:f>Sheet1!$A$3:$A$8</c:f>
              <c:numCache>
                <c:formatCode>General</c:formatCode>
                <c:ptCount val="6"/>
                <c:pt idx="0">
                  <c:v>0</c:v>
                </c:pt>
                <c:pt idx="1">
                  <c:v>47.5</c:v>
                </c:pt>
                <c:pt idx="2">
                  <c:v>20.8</c:v>
                </c:pt>
                <c:pt idx="3">
                  <c:v>3.5</c:v>
                </c:pt>
                <c:pt idx="4">
                  <c:v>0</c:v>
                </c:pt>
                <c:pt idx="5">
                  <c:v>5.4</c:v>
                </c:pt>
              </c:numCache>
            </c:numRef>
          </c:xVal>
          <c:yVal>
            <c:numRef>
              <c:f>Sheet1!$B$3:$B$8</c:f>
              <c:numCache>
                <c:formatCode>General</c:formatCode>
                <c:ptCount val="6"/>
                <c:pt idx="0">
                  <c:v>85</c:v>
                </c:pt>
                <c:pt idx="1">
                  <c:v>10</c:v>
                </c:pt>
                <c:pt idx="2">
                  <c:v>10</c:v>
                </c:pt>
                <c:pt idx="3">
                  <c:v>10</c:v>
                </c:pt>
                <c:pt idx="4">
                  <c:v>20</c:v>
                </c:pt>
                <c:pt idx="5">
                  <c:v>10</c:v>
                </c:pt>
              </c:numCache>
            </c:numRef>
          </c:yVal>
          <c:smooth val="0"/>
          <c:extLst>
            <c:ext xmlns:c16="http://schemas.microsoft.com/office/drawing/2014/chart" uri="{C3380CC4-5D6E-409C-BE32-E72D297353CC}">
              <c16:uniqueId val="{00000006-7501-8446-AC0B-608C36D17EC9}"/>
            </c:ext>
          </c:extLst>
        </c:ser>
        <c:dLbls>
          <c:showLegendKey val="0"/>
          <c:showVal val="0"/>
          <c:showCatName val="0"/>
          <c:showSerName val="0"/>
          <c:showPercent val="0"/>
          <c:showBubbleSize val="0"/>
        </c:dLbls>
        <c:axId val="829008096"/>
        <c:axId val="829008576"/>
      </c:scatterChart>
      <c:valAx>
        <c:axId val="829008096"/>
        <c:scaling>
          <c:orientation val="minMax"/>
        </c:scaling>
        <c:delete val="0"/>
        <c:axPos val="b"/>
        <c:numFmt formatCode="General" sourceLinked="1"/>
        <c:majorTickMark val="out"/>
        <c:minorTickMark val="none"/>
        <c:tickLblPos val="nextTo"/>
        <c:spPr>
          <a:noFill/>
          <a:ln w="19050" cap="flat" cmpd="sng" algn="ctr">
            <a:solidFill>
              <a:srgbClr val="51515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9008576"/>
        <c:crosses val="autoZero"/>
        <c:crossBetween val="midCat"/>
      </c:valAx>
      <c:valAx>
        <c:axId val="829008576"/>
        <c:scaling>
          <c:orientation val="minMax"/>
        </c:scaling>
        <c:delete val="0"/>
        <c:axPos val="l"/>
        <c:numFmt formatCode="General" sourceLinked="1"/>
        <c:majorTickMark val="out"/>
        <c:minorTickMark val="none"/>
        <c:tickLblPos val="nextTo"/>
        <c:spPr>
          <a:noFill/>
          <a:ln w="19050" cap="flat" cmpd="sng" algn="ctr">
            <a:solidFill>
              <a:srgbClr val="51515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9008096"/>
        <c:crosses val="autoZero"/>
        <c:crossBetween val="midCat"/>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noFill/>
              <a:round/>
            </a:ln>
            <a:effectLst/>
          </c:spPr>
          <c:marker>
            <c:symbol val="circle"/>
            <c:size val="5"/>
            <c:spPr>
              <a:solidFill>
                <a:sysClr val="window" lastClr="FFFFFF"/>
              </a:solidFill>
              <a:ln w="19050">
                <a:noFill/>
              </a:ln>
              <a:effectLst/>
            </c:spPr>
          </c:marker>
          <c:dPt>
            <c:idx val="0"/>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0-7501-8446-AC0B-608C36D17EC9}"/>
              </c:ext>
            </c:extLst>
          </c:dPt>
          <c:dPt>
            <c:idx val="1"/>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1-7501-8446-AC0B-608C36D17EC9}"/>
              </c:ext>
            </c:extLst>
          </c:dPt>
          <c:dPt>
            <c:idx val="2"/>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2-7501-8446-AC0B-608C36D17EC9}"/>
              </c:ext>
            </c:extLst>
          </c:dPt>
          <c:dPt>
            <c:idx val="3"/>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3-7501-8446-AC0B-608C36D17EC9}"/>
              </c:ext>
            </c:extLst>
          </c:dPt>
          <c:dPt>
            <c:idx val="4"/>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4-7501-8446-AC0B-608C36D17EC9}"/>
              </c:ext>
            </c:extLst>
          </c:dPt>
          <c:dPt>
            <c:idx val="5"/>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5-7501-8446-AC0B-608C36D17EC9}"/>
              </c:ext>
            </c:extLst>
          </c:dPt>
          <c:xVal>
            <c:numRef>
              <c:f>Sheet1!$A$3:$A$8</c:f>
              <c:numCache>
                <c:formatCode>General</c:formatCode>
                <c:ptCount val="6"/>
                <c:pt idx="0">
                  <c:v>0</c:v>
                </c:pt>
                <c:pt idx="1">
                  <c:v>47.5</c:v>
                </c:pt>
                <c:pt idx="2">
                  <c:v>20.8</c:v>
                </c:pt>
                <c:pt idx="3">
                  <c:v>3.5</c:v>
                </c:pt>
                <c:pt idx="4">
                  <c:v>0</c:v>
                </c:pt>
                <c:pt idx="5">
                  <c:v>5.4</c:v>
                </c:pt>
              </c:numCache>
            </c:numRef>
          </c:xVal>
          <c:yVal>
            <c:numRef>
              <c:f>Sheet1!$B$3:$B$8</c:f>
              <c:numCache>
                <c:formatCode>General</c:formatCode>
                <c:ptCount val="6"/>
                <c:pt idx="0">
                  <c:v>85</c:v>
                </c:pt>
                <c:pt idx="1">
                  <c:v>10</c:v>
                </c:pt>
                <c:pt idx="2">
                  <c:v>10</c:v>
                </c:pt>
                <c:pt idx="3">
                  <c:v>10</c:v>
                </c:pt>
                <c:pt idx="4">
                  <c:v>20</c:v>
                </c:pt>
                <c:pt idx="5">
                  <c:v>10</c:v>
                </c:pt>
              </c:numCache>
            </c:numRef>
          </c:yVal>
          <c:smooth val="0"/>
          <c:extLst>
            <c:ext xmlns:c16="http://schemas.microsoft.com/office/drawing/2014/chart" uri="{C3380CC4-5D6E-409C-BE32-E72D297353CC}">
              <c16:uniqueId val="{00000006-7501-8446-AC0B-608C36D17EC9}"/>
            </c:ext>
          </c:extLst>
        </c:ser>
        <c:dLbls>
          <c:showLegendKey val="0"/>
          <c:showVal val="0"/>
          <c:showCatName val="0"/>
          <c:showSerName val="0"/>
          <c:showPercent val="0"/>
          <c:showBubbleSize val="0"/>
        </c:dLbls>
        <c:axId val="829008096"/>
        <c:axId val="829008576"/>
      </c:scatterChart>
      <c:valAx>
        <c:axId val="829008096"/>
        <c:scaling>
          <c:orientation val="minMax"/>
        </c:scaling>
        <c:delete val="0"/>
        <c:axPos val="b"/>
        <c:numFmt formatCode="General" sourceLinked="1"/>
        <c:majorTickMark val="out"/>
        <c:minorTickMark val="none"/>
        <c:tickLblPos val="nextTo"/>
        <c:spPr>
          <a:noFill/>
          <a:ln w="19050" cap="flat" cmpd="sng" algn="ctr">
            <a:solidFill>
              <a:srgbClr val="51515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9008576"/>
        <c:crosses val="autoZero"/>
        <c:crossBetween val="midCat"/>
      </c:valAx>
      <c:valAx>
        <c:axId val="829008576"/>
        <c:scaling>
          <c:orientation val="minMax"/>
        </c:scaling>
        <c:delete val="0"/>
        <c:axPos val="l"/>
        <c:numFmt formatCode="General" sourceLinked="1"/>
        <c:majorTickMark val="out"/>
        <c:minorTickMark val="none"/>
        <c:tickLblPos val="nextTo"/>
        <c:spPr>
          <a:noFill/>
          <a:ln w="19050" cap="flat" cmpd="sng" algn="ctr">
            <a:solidFill>
              <a:srgbClr val="51515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9008096"/>
        <c:crosses val="autoZero"/>
        <c:crossBetween val="midCat"/>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8DD714-3580-40C5-A4DF-7D30496891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47E379C-FA82-4F95-ABB4-03F0B7EEE9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B670BD-C6B3-43A7-A163-6D5F0BAF535D}" type="datetimeFigureOut">
              <a:rPr lang="en-CA" smtClean="0"/>
              <a:t>2025-11-07</a:t>
            </a:fld>
            <a:endParaRPr lang="en-CA"/>
          </a:p>
        </p:txBody>
      </p:sp>
      <p:sp>
        <p:nvSpPr>
          <p:cNvPr id="4" name="Footer Placeholder 3">
            <a:extLst>
              <a:ext uri="{FF2B5EF4-FFF2-40B4-BE49-F238E27FC236}">
                <a16:creationId xmlns:a16="http://schemas.microsoft.com/office/drawing/2014/main" id="{600EC51B-45EB-4D6F-A043-3F6F6364DA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2050C329-5EE2-4AFA-ABCB-2628261A35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CC51CF-0EC9-4811-B4F3-96B1F3C16FE2}" type="slidenum">
              <a:rPr lang="en-CA" smtClean="0"/>
              <a:t>‹#›</a:t>
            </a:fld>
            <a:endParaRPr lang="en-CA"/>
          </a:p>
        </p:txBody>
      </p:sp>
    </p:spTree>
    <p:extLst>
      <p:ext uri="{BB962C8B-B14F-4D97-AF65-F5344CB8AC3E}">
        <p14:creationId xmlns:p14="http://schemas.microsoft.com/office/powerpoint/2010/main" val="3483518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F1446-FE63-4203-B1F6-3133A9F78D08}" type="datetimeFigureOut">
              <a:rPr lang="en-CA" smtClean="0"/>
              <a:t>2025-11-07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C2BFD-7DF5-43F3-B370-424F643A0134}" type="slidenum">
              <a:rPr lang="en-CA" smtClean="0"/>
              <a:t>‹#›</a:t>
            </a:fld>
            <a:endParaRPr lang="en-CA"/>
          </a:p>
        </p:txBody>
      </p:sp>
    </p:spTree>
    <p:extLst>
      <p:ext uri="{BB962C8B-B14F-4D97-AF65-F5344CB8AC3E}">
        <p14:creationId xmlns:p14="http://schemas.microsoft.com/office/powerpoint/2010/main" val="2766335912"/>
      </p:ext>
    </p:extLst>
  </p:cSld>
  <p:clrMap bg1="lt1" tx1="dk1" bg2="lt2" tx2="dk2" accent1="accent1" accent2="accent2" accent3="accent3" accent4="accent4" accent5="accent5" accent6="accent6" hlink="hlink" folHlink="folHlink"/>
  <p:notesStyle>
    <a:lvl1pPr marL="0" algn="l" defTabSz="914218" rtl="0" eaLnBrk="1" latinLnBrk="0" hangingPunct="1">
      <a:defRPr sz="1200" kern="1200">
        <a:solidFill>
          <a:schemeClr val="tx1"/>
        </a:solidFill>
        <a:latin typeface="+mn-lt"/>
        <a:ea typeface="+mn-ea"/>
        <a:cs typeface="+mn-cs"/>
      </a:defRPr>
    </a:lvl1pPr>
    <a:lvl2pPr marL="457108"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6" algn="l" defTabSz="914218" rtl="0" eaLnBrk="1" latinLnBrk="0" hangingPunct="1">
      <a:defRPr sz="1200" kern="1200">
        <a:solidFill>
          <a:schemeClr val="tx1"/>
        </a:solidFill>
        <a:latin typeface="+mn-lt"/>
        <a:ea typeface="+mn-ea"/>
        <a:cs typeface="+mn-cs"/>
      </a:defRPr>
    </a:lvl4pPr>
    <a:lvl5pPr marL="1828434" algn="l" defTabSz="914218" rtl="0" eaLnBrk="1" latinLnBrk="0" hangingPunct="1">
      <a:defRPr sz="1200" kern="1200">
        <a:solidFill>
          <a:schemeClr val="tx1"/>
        </a:solidFill>
        <a:latin typeface="+mn-lt"/>
        <a:ea typeface="+mn-ea"/>
        <a:cs typeface="+mn-cs"/>
      </a:defRPr>
    </a:lvl5pPr>
    <a:lvl6pPr marL="2285543" algn="l" defTabSz="914218" rtl="0" eaLnBrk="1" latinLnBrk="0" hangingPunct="1">
      <a:defRPr sz="1200" kern="1200">
        <a:solidFill>
          <a:schemeClr val="tx1"/>
        </a:solidFill>
        <a:latin typeface="+mn-lt"/>
        <a:ea typeface="+mn-ea"/>
        <a:cs typeface="+mn-cs"/>
      </a:defRPr>
    </a:lvl6pPr>
    <a:lvl7pPr marL="2742652"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8" algn="l" defTabSz="9142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idney.org/kidney-topics/urine-albumin-creatinine-ratio-uac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32175" eaLnBrk="0" hangingPunct="0">
              <a:defRPr sz="2400">
                <a:solidFill>
                  <a:schemeClr val="tx1"/>
                </a:solidFill>
                <a:latin typeface="Arial" charset="0"/>
                <a:ea typeface="ＭＳ Ｐゴシック" charset="0"/>
                <a:cs typeface="ＭＳ Ｐゴシック" charset="0"/>
              </a:defRPr>
            </a:lvl1pPr>
            <a:lvl2pPr marL="730171" indent="-280835" defTabSz="432175" eaLnBrk="0" hangingPunct="0">
              <a:defRPr sz="2400">
                <a:solidFill>
                  <a:schemeClr val="tx1"/>
                </a:solidFill>
                <a:latin typeface="Arial" charset="0"/>
                <a:ea typeface="ＭＳ Ｐゴシック" charset="0"/>
              </a:defRPr>
            </a:lvl2pPr>
            <a:lvl3pPr marL="1123340" indent="-224668" defTabSz="432175" eaLnBrk="0" hangingPunct="0">
              <a:defRPr sz="2400">
                <a:solidFill>
                  <a:schemeClr val="tx1"/>
                </a:solidFill>
                <a:latin typeface="Arial" charset="0"/>
                <a:ea typeface="ＭＳ Ｐゴシック" charset="0"/>
              </a:defRPr>
            </a:lvl3pPr>
            <a:lvl4pPr marL="1572677" indent="-224668" defTabSz="432175" eaLnBrk="0" hangingPunct="0">
              <a:defRPr sz="2400">
                <a:solidFill>
                  <a:schemeClr val="tx1"/>
                </a:solidFill>
                <a:latin typeface="Arial" charset="0"/>
                <a:ea typeface="ＭＳ Ｐゴシック" charset="0"/>
              </a:defRPr>
            </a:lvl4pPr>
            <a:lvl5pPr marL="2022013" indent="-224668" defTabSz="432175" eaLnBrk="0" hangingPunct="0">
              <a:defRPr sz="2400">
                <a:solidFill>
                  <a:schemeClr val="tx1"/>
                </a:solidFill>
                <a:latin typeface="Arial" charset="0"/>
                <a:ea typeface="ＭＳ Ｐゴシック" charset="0"/>
              </a:defRPr>
            </a:lvl5pPr>
            <a:lvl6pPr marL="2471349" indent="-224668" defTabSz="432175" eaLnBrk="0" fontAlgn="base" hangingPunct="0">
              <a:spcBef>
                <a:spcPct val="0"/>
              </a:spcBef>
              <a:spcAft>
                <a:spcPct val="0"/>
              </a:spcAft>
              <a:defRPr sz="2400">
                <a:solidFill>
                  <a:schemeClr val="tx1"/>
                </a:solidFill>
                <a:latin typeface="Arial" charset="0"/>
                <a:ea typeface="ＭＳ Ｐゴシック" charset="0"/>
              </a:defRPr>
            </a:lvl6pPr>
            <a:lvl7pPr marL="2920685" indent="-224668" defTabSz="432175" eaLnBrk="0" fontAlgn="base" hangingPunct="0">
              <a:spcBef>
                <a:spcPct val="0"/>
              </a:spcBef>
              <a:spcAft>
                <a:spcPct val="0"/>
              </a:spcAft>
              <a:defRPr sz="2400">
                <a:solidFill>
                  <a:schemeClr val="tx1"/>
                </a:solidFill>
                <a:latin typeface="Arial" charset="0"/>
                <a:ea typeface="ＭＳ Ｐゴシック" charset="0"/>
              </a:defRPr>
            </a:lvl7pPr>
            <a:lvl8pPr marL="3370021" indent="-224668" defTabSz="432175" eaLnBrk="0" fontAlgn="base" hangingPunct="0">
              <a:spcBef>
                <a:spcPct val="0"/>
              </a:spcBef>
              <a:spcAft>
                <a:spcPct val="0"/>
              </a:spcAft>
              <a:defRPr sz="2400">
                <a:solidFill>
                  <a:schemeClr val="tx1"/>
                </a:solidFill>
                <a:latin typeface="Arial" charset="0"/>
                <a:ea typeface="ＭＳ Ｐゴシック" charset="0"/>
              </a:defRPr>
            </a:lvl8pPr>
            <a:lvl9pPr marL="3819357" indent="-224668" defTabSz="4321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32175" rtl="0" eaLnBrk="1" fontAlgn="auto" latinLnBrk="0" hangingPunct="1">
              <a:lnSpc>
                <a:spcPct val="100000"/>
              </a:lnSpc>
              <a:spcBef>
                <a:spcPts val="0"/>
              </a:spcBef>
              <a:spcAft>
                <a:spcPts val="0"/>
              </a:spcAft>
              <a:buClrTx/>
              <a:buSzTx/>
              <a:buFontTx/>
              <a:buNone/>
              <a:tabLst/>
              <a:defRPr/>
            </a:pPr>
            <a:fld id="{B55C3B0F-A501-5E4E-973D-2DB6DAF00711}" type="slidenum">
              <a:rPr kumimoji="0" lang="en-US" sz="13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32175"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7938" name="Rectangle 2"/>
          <p:cNvSpPr>
            <a:spLocks noGrp="1" noRot="1" noChangeAspect="1" noChangeArrowheads="1" noTextEdit="1"/>
          </p:cNvSpPr>
          <p:nvPr>
            <p:ph type="sldImg"/>
          </p:nvPr>
        </p:nvSpPr>
        <p:spPr bwMode="auto">
          <a:xfrm>
            <a:off x="393700" y="692150"/>
            <a:ext cx="6070600" cy="3414713"/>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67939" name="Rectangle 3"/>
          <p:cNvSpPr>
            <a:spLocks noGrp="1" noChangeArrowheads="1"/>
          </p:cNvSpPr>
          <p:nvPr>
            <p:ph type="body" idx="1"/>
          </p:nvPr>
        </p:nvSpPr>
        <p:spPr>
          <a:xfrm>
            <a:off x="914815" y="4343713"/>
            <a:ext cx="5028370" cy="411386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95082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0967D-0F70-D44B-689C-886ADF10B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242D8-7AA0-F9C8-0708-5D1D006717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C7264-D467-A6E7-0AB9-BCE8E3F5D4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1E6287-AD8A-AD1B-97A8-BF68C6B5FCF5}"/>
              </a:ext>
            </a:extLst>
          </p:cNvPr>
          <p:cNvSpPr>
            <a:spLocks noGrp="1"/>
          </p:cNvSpPr>
          <p:nvPr>
            <p:ph type="sldNum" sz="quarter" idx="5"/>
          </p:nvPr>
        </p:nvSpPr>
        <p:spPr/>
        <p:txBody>
          <a:bodyPr/>
          <a:lstStyle/>
          <a:p>
            <a:fld id="{AE40FFF4-5A3E-4423-B957-2309E3DC89FE}" type="slidenum">
              <a:rPr lang="en-CA" smtClean="0"/>
              <a:t>12</a:t>
            </a:fld>
            <a:endParaRPr lang="en-CA"/>
          </a:p>
        </p:txBody>
      </p:sp>
    </p:spTree>
    <p:extLst>
      <p:ext uri="{BB962C8B-B14F-4D97-AF65-F5344CB8AC3E}">
        <p14:creationId xmlns:p14="http://schemas.microsoft.com/office/powerpoint/2010/main" val="425541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5BCA6-BB49-10F6-3848-57DBF0072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8BB30-07DC-2937-4AFA-74E949240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6DA8A-9CBD-9674-9BEF-9E988569F081}"/>
              </a:ext>
            </a:extLst>
          </p:cNvPr>
          <p:cNvSpPr>
            <a:spLocks noGrp="1"/>
          </p:cNvSpPr>
          <p:nvPr>
            <p:ph type="body" idx="1"/>
          </p:nvPr>
        </p:nvSpPr>
        <p:spPr/>
        <p:txBody>
          <a:bodyPr/>
          <a:lstStyle/>
          <a:p>
            <a:r>
              <a:rPr lang="en-US" dirty="0"/>
              <a:t>Here is the recommendation for the use of SGLT2i for kidney protection. I have simplified the wording from the actual manuscript to make this recommendation more implementable.</a:t>
            </a:r>
          </a:p>
          <a:p>
            <a:r>
              <a:rPr lang="en-US" dirty="0"/>
              <a:t>For adults with type 2 diabetes, and CKD on </a:t>
            </a:r>
            <a:r>
              <a:rPr lang="en-US" dirty="0" err="1"/>
              <a:t>RAASi</a:t>
            </a:r>
            <a:r>
              <a:rPr lang="en-US" dirty="0"/>
              <a:t>, if their eGFR is &lt; 60 ml/min, they have an indication for SGLT2i, with or without abnormal urine albumin levels. If the eGFR is 60 or more, the indication for SGLT2 is for patients with A3 albuminuria. It is quite reasonable to extrapolate this recommendation to start and SGLT2i earlier when the ACR is in the A2 range. </a:t>
            </a:r>
            <a:endParaRPr lang="en-CA" dirty="0"/>
          </a:p>
        </p:txBody>
      </p:sp>
      <p:sp>
        <p:nvSpPr>
          <p:cNvPr id="4" name="Slide Number Placeholder 3">
            <a:extLst>
              <a:ext uri="{FF2B5EF4-FFF2-40B4-BE49-F238E27FC236}">
                <a16:creationId xmlns:a16="http://schemas.microsoft.com/office/drawing/2014/main" id="{9697569E-C1D4-F1B3-4E3E-59190FA486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58452-A64F-4FC9-BAD1-D42848DEA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324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E40FFF4-5A3E-4423-B957-2309E3DC89FE}" type="slidenum">
              <a:rPr lang="en-CA" smtClean="0"/>
              <a:t>14</a:t>
            </a:fld>
            <a:endParaRPr lang="en-CA"/>
          </a:p>
        </p:txBody>
      </p:sp>
    </p:spTree>
    <p:extLst>
      <p:ext uri="{BB962C8B-B14F-4D97-AF65-F5344CB8AC3E}">
        <p14:creationId xmlns:p14="http://schemas.microsoft.com/office/powerpoint/2010/main" val="256778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recommendation for the use of subcutaneous semaglutide for kidney protection. I have simplified the wording from the actual manuscript to make this recommendation more implementable.</a:t>
            </a:r>
          </a:p>
          <a:p>
            <a:r>
              <a:rPr lang="en-US" dirty="0"/>
              <a:t>For adults with type 2 diabetes, and CKD on </a:t>
            </a:r>
            <a:r>
              <a:rPr lang="en-US" dirty="0" err="1"/>
              <a:t>RAASi</a:t>
            </a:r>
            <a:r>
              <a:rPr lang="en-US" dirty="0"/>
              <a:t>, if their eGFR is 25 ml/min or greater, and they have abnormal albuminuria, then they have an indication for subcutaneous semaglutide.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58452-A64F-4FC9-BAD1-D42848DEA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113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C680F-4AFB-A26F-4EB8-5FAC10278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31DB7-24E2-BFFE-7326-0C86BC877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C29D9-592F-8D8D-9E73-3F9102535F2B}"/>
              </a:ext>
            </a:extLst>
          </p:cNvPr>
          <p:cNvSpPr>
            <a:spLocks noGrp="1"/>
          </p:cNvSpPr>
          <p:nvPr>
            <p:ph type="body" idx="1"/>
          </p:nvPr>
        </p:nvSpPr>
        <p:spPr/>
        <p:txBody>
          <a:bodyPr/>
          <a:lstStyle/>
          <a:p>
            <a:r>
              <a:rPr lang="en-CA" dirty="0"/>
              <a:t>The non-steroid mineralocorticoid receptor antagonist or </a:t>
            </a:r>
            <a:r>
              <a:rPr lang="en-CA" dirty="0" err="1"/>
              <a:t>nsMRA</a:t>
            </a:r>
            <a:r>
              <a:rPr lang="en-CA" dirty="0"/>
              <a:t> finerenone (</a:t>
            </a:r>
            <a:r>
              <a:rPr lang="en-CA" dirty="0" err="1"/>
              <a:t>Kerendia</a:t>
            </a:r>
            <a:r>
              <a:rPr lang="en-CA" dirty="0"/>
              <a:t>) was studied in people with type 2 diabetes and A2 and A3 albuminuria in the FIGARO and FIDELIO studies. A pre-planned analysis put the two studies together in a pooled analysis called FIDELITY. In this analysis, finerenone demonstrated a 23% improvement in the composite kidney outcome and a 14% improvement in the cardiac outcome. Remember, this is on top of existing </a:t>
            </a:r>
            <a:r>
              <a:rPr lang="en-CA" dirty="0" err="1"/>
              <a:t>RAASi</a:t>
            </a:r>
            <a:r>
              <a:rPr lang="en-CA" dirty="0"/>
              <a:t> therapy and blood pressure control. </a:t>
            </a:r>
          </a:p>
        </p:txBody>
      </p:sp>
      <p:sp>
        <p:nvSpPr>
          <p:cNvPr id="4" name="Slide Number Placeholder 3">
            <a:extLst>
              <a:ext uri="{FF2B5EF4-FFF2-40B4-BE49-F238E27FC236}">
                <a16:creationId xmlns:a16="http://schemas.microsoft.com/office/drawing/2014/main" id="{44EF4355-5E5F-6B7D-6480-0433A136F8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58452-A64F-4FC9-BAD1-D42848DEA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15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AC2BFD-7DF5-43F3-B370-424F643A0134}" type="slidenum">
              <a:rPr lang="en-CA" smtClean="0"/>
              <a:t>18</a:t>
            </a:fld>
            <a:endParaRPr lang="en-CA"/>
          </a:p>
        </p:txBody>
      </p:sp>
    </p:spTree>
    <p:extLst>
      <p:ext uri="{BB962C8B-B14F-4D97-AF65-F5344CB8AC3E}">
        <p14:creationId xmlns:p14="http://schemas.microsoft.com/office/powerpoint/2010/main" val="1220897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F1163-8778-8E36-1E66-883DB5723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1DECD-32CE-1ECD-F884-D3C33B73C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635E9-98DC-1DD4-5F44-F1F09F8ED5A6}"/>
              </a:ext>
            </a:extLst>
          </p:cNvPr>
          <p:cNvSpPr>
            <a:spLocks noGrp="1"/>
          </p:cNvSpPr>
          <p:nvPr>
            <p:ph type="body" idx="1"/>
          </p:nvPr>
        </p:nvSpPr>
        <p:spPr/>
        <p:txBody>
          <a:bodyPr/>
          <a:lstStyle/>
          <a:p>
            <a:r>
              <a:rPr lang="en-US" dirty="0"/>
              <a:t>Here is the recommendation for the use of the </a:t>
            </a:r>
            <a:r>
              <a:rPr lang="en-US" dirty="0" err="1"/>
              <a:t>nsMRA</a:t>
            </a:r>
            <a:r>
              <a:rPr lang="en-US" dirty="0"/>
              <a:t> finerenone for kidney protection. I have simplified the wording from the actual manuscript to make this recommendation more implementable.</a:t>
            </a:r>
          </a:p>
          <a:p>
            <a:r>
              <a:rPr lang="en-US" dirty="0"/>
              <a:t>For adults with type 2 diabetes, and CKD on </a:t>
            </a:r>
            <a:r>
              <a:rPr lang="en-US" dirty="0" err="1"/>
              <a:t>RAASi</a:t>
            </a:r>
            <a:r>
              <a:rPr lang="en-US" dirty="0"/>
              <a:t>, if their eGFR is 25 ml/min or greater, and they have abnormal albuminuria, then they have an indication for finerenone if their potassium level is &lt; 4.8 mmol/L.  </a:t>
            </a:r>
            <a:endParaRPr lang="en-CA" dirty="0"/>
          </a:p>
        </p:txBody>
      </p:sp>
      <p:sp>
        <p:nvSpPr>
          <p:cNvPr id="4" name="Slide Number Placeholder 3">
            <a:extLst>
              <a:ext uri="{FF2B5EF4-FFF2-40B4-BE49-F238E27FC236}">
                <a16:creationId xmlns:a16="http://schemas.microsoft.com/office/drawing/2014/main" id="{1DE809B0-5D99-6A8E-9FB2-976BB57AC2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58452-A64F-4FC9-BAD1-D42848DEA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822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AC2BFD-7DF5-43F3-B370-424F643A0134}" type="slidenum">
              <a:rPr lang="en-CA" smtClean="0"/>
              <a:t>20</a:t>
            </a:fld>
            <a:endParaRPr lang="en-CA"/>
          </a:p>
        </p:txBody>
      </p:sp>
    </p:spTree>
    <p:extLst>
      <p:ext uri="{BB962C8B-B14F-4D97-AF65-F5344CB8AC3E}">
        <p14:creationId xmlns:p14="http://schemas.microsoft.com/office/powerpoint/2010/main" val="127034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00AC2BFD-7DF5-43F3-B370-424F643A013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284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3C1EA-64E1-D508-7AF9-9B74EE94C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323F8-3AA4-F2F9-9BEB-8D79220E1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AF2CA-DB43-1567-4273-24FA8CA8A471}"/>
              </a:ext>
            </a:extLst>
          </p:cNvPr>
          <p:cNvSpPr>
            <a:spLocks noGrp="1"/>
          </p:cNvSpPr>
          <p:nvPr>
            <p:ph type="body" idx="1"/>
          </p:nvPr>
        </p:nvSpPr>
        <p:spPr/>
        <p:txBody>
          <a:bodyPr/>
          <a:lstStyle/>
          <a:p>
            <a:r>
              <a:rPr lang="en-US" sz="900" b="1" u="sng" dirty="0"/>
              <a:t>RAASi:</a:t>
            </a:r>
          </a:p>
          <a:p>
            <a:r>
              <a:rPr lang="en-US" sz="900" dirty="0"/>
              <a:t>Adults with diabetes and CKD with either hypertension or albuminuria should be recommended a RAASi (an ACEi or ARB) to delay progression of CKD. </a:t>
            </a:r>
            <a:br>
              <a:rPr lang="en-US" sz="900" dirty="0"/>
            </a:br>
            <a:r>
              <a:rPr lang="en-US" sz="900" dirty="0"/>
              <a:t>Grade A, Level 1A for ACEi use in type 1 and type 2 diabetes, and for ARB use in type 2 diabetes </a:t>
            </a:r>
            <a:br>
              <a:rPr lang="en-US" sz="900" dirty="0"/>
            </a:br>
            <a:r>
              <a:rPr lang="en-US" sz="900" dirty="0"/>
              <a:t>Grade D, Consensus for ARB use in type 1 diabetes</a:t>
            </a:r>
          </a:p>
          <a:p>
            <a:endParaRPr lang="en-US" sz="900" dirty="0"/>
          </a:p>
          <a:p>
            <a:r>
              <a:rPr lang="en-US" sz="900" b="1" u="sng" dirty="0"/>
              <a:t>SGLT2i: </a:t>
            </a:r>
          </a:p>
          <a:p>
            <a:r>
              <a:rPr lang="en-US" sz="900" dirty="0"/>
              <a:t>Adults with type 2 diabetes and CKD defined by eGFR between 20 and 45 mL/min per 1.73 m</a:t>
            </a:r>
            <a:r>
              <a:rPr lang="en-US" sz="900" baseline="30000" dirty="0"/>
              <a:t>2</a:t>
            </a:r>
            <a:r>
              <a:rPr lang="en-US" sz="900" dirty="0"/>
              <a:t> regardless of </a:t>
            </a:r>
            <a:r>
              <a:rPr lang="en-US" sz="900" dirty="0" err="1"/>
              <a:t>uACR</a:t>
            </a:r>
            <a:r>
              <a:rPr lang="en-US" sz="900" dirty="0"/>
              <a:t>, or eGFR between 45 and 90 mL/min per 1.73 m</a:t>
            </a:r>
            <a:r>
              <a:rPr lang="en-US" sz="900" baseline="30000" dirty="0"/>
              <a:t>2</a:t>
            </a:r>
            <a:r>
              <a:rPr lang="en-US" sz="900" dirty="0"/>
              <a:t> with </a:t>
            </a:r>
            <a:r>
              <a:rPr lang="en-US" sz="900" dirty="0" err="1"/>
              <a:t>uACR</a:t>
            </a:r>
            <a:r>
              <a:rPr lang="en-US" sz="900" dirty="0"/>
              <a:t> &gt;20 mg/ mmol, on maximally tolerated, or maximally prescribed doses of </a:t>
            </a:r>
            <a:r>
              <a:rPr lang="en-US" sz="900" dirty="0" err="1"/>
              <a:t>RAASis</a:t>
            </a:r>
            <a:r>
              <a:rPr lang="en-US" sz="900" dirty="0"/>
              <a:t>, should be recommended an SGLT2i to delay progression of CKD and progression to dialysis, and to reduce likelihood of cardiovascular events.</a:t>
            </a:r>
            <a:br>
              <a:rPr lang="en-US" sz="900" dirty="0"/>
            </a:br>
            <a:r>
              <a:rPr lang="en-US" sz="900" dirty="0"/>
              <a:t>Grade A, Level 1A</a:t>
            </a:r>
          </a:p>
          <a:p>
            <a:endParaRPr lang="en-US" sz="900" dirty="0"/>
          </a:p>
          <a:p>
            <a:r>
              <a:rPr lang="en-US" sz="900" b="1" u="sng" dirty="0"/>
              <a:t>GLP1-RA:</a:t>
            </a:r>
          </a:p>
          <a:p>
            <a:r>
              <a:rPr lang="en-US" sz="900" dirty="0"/>
              <a:t>Adults with type 2 diabetic nephropathy defined by eGFR between 25 and 50mL/min per 1.73 m</a:t>
            </a:r>
            <a:r>
              <a:rPr lang="en-US" sz="900" baseline="30000" dirty="0"/>
              <a:t>2</a:t>
            </a:r>
            <a:r>
              <a:rPr lang="en-US" sz="900" dirty="0"/>
              <a:t> with </a:t>
            </a:r>
            <a:r>
              <a:rPr lang="en-US" sz="900" dirty="0" err="1"/>
              <a:t>uACR</a:t>
            </a:r>
            <a:r>
              <a:rPr lang="en-US" sz="900" dirty="0"/>
              <a:t> between 10 and 500 mg/mmol, or if eGFR is &gt;50 mL/min per 1.73 m</a:t>
            </a:r>
            <a:r>
              <a:rPr lang="en-US" sz="900" baseline="30000" dirty="0"/>
              <a:t>2</a:t>
            </a:r>
            <a:r>
              <a:rPr lang="en-US" sz="900" dirty="0"/>
              <a:t> with </a:t>
            </a:r>
            <a:r>
              <a:rPr lang="en-US" sz="900" dirty="0" err="1"/>
              <a:t>uACR</a:t>
            </a:r>
            <a:r>
              <a:rPr lang="en-US" sz="900" dirty="0"/>
              <a:t> between 30 and 500 mg/mmol, on maximally tolerated, or maximally prescribed doses of RAASi, should be recommended a GLP1-RA with proven kidney benefit to reduce proteinuria and risk of worsening kidney function </a:t>
            </a:r>
            <a:br>
              <a:rPr lang="en-US" sz="900" dirty="0"/>
            </a:br>
            <a:r>
              <a:rPr lang="en-US" sz="900" dirty="0"/>
              <a:t>Grade A, Level 1A for subcutaneous semaglutide</a:t>
            </a:r>
          </a:p>
          <a:p>
            <a:endParaRPr lang="en-US" sz="900" dirty="0"/>
          </a:p>
          <a:p>
            <a:r>
              <a:rPr lang="en-US" sz="900" b="1" u="sng" dirty="0"/>
              <a:t>nsMRA:</a:t>
            </a:r>
          </a:p>
          <a:p>
            <a:r>
              <a:rPr lang="en-US" sz="900" dirty="0"/>
              <a:t>Adults with type 2 diabetic nephropathy defined by eGFR between 25 and 90 mL/min per 1.73 m</a:t>
            </a:r>
            <a:r>
              <a:rPr lang="en-US" sz="900" baseline="30000" dirty="0"/>
              <a:t>2</a:t>
            </a:r>
            <a:r>
              <a:rPr lang="en-US" sz="900" dirty="0"/>
              <a:t> with </a:t>
            </a:r>
            <a:r>
              <a:rPr lang="en-US" sz="900" dirty="0" err="1"/>
              <a:t>uACR</a:t>
            </a:r>
            <a:r>
              <a:rPr lang="en-US" sz="900" dirty="0"/>
              <a:t> between 3 and 30 mg/mmol with or without diabetic retinopathy, for those with eGFR between 25 and 60 mL/min per 1.73 m</a:t>
            </a:r>
            <a:r>
              <a:rPr lang="en-US" sz="900" baseline="30000" dirty="0"/>
              <a:t>2</a:t>
            </a:r>
            <a:r>
              <a:rPr lang="en-US" sz="900" dirty="0"/>
              <a:t>, or if eGFR is </a:t>
            </a:r>
            <a:br>
              <a:rPr lang="en-US" sz="900" dirty="0"/>
            </a:br>
            <a:r>
              <a:rPr lang="en-US" sz="900" dirty="0"/>
              <a:t>&gt;25 mL/min per 1.73 m</a:t>
            </a:r>
            <a:r>
              <a:rPr lang="en-US" sz="900" baseline="30000" dirty="0"/>
              <a:t>2</a:t>
            </a:r>
            <a:r>
              <a:rPr lang="en-US" sz="900" dirty="0"/>
              <a:t> with </a:t>
            </a:r>
            <a:r>
              <a:rPr lang="en-US" sz="900" dirty="0" err="1"/>
              <a:t>uACR</a:t>
            </a:r>
            <a:r>
              <a:rPr lang="en-US" sz="900" dirty="0"/>
              <a:t> between 30 and 500 mg/mmol, on maximally tolerated, or maximally prescribed doses of RAASi, with serum potassium ≤4.8 mmol/L, should be recommended a nsMRA with proven efficacy alongside potassium monitoring to improve kidney and cardiovascular outcomes</a:t>
            </a:r>
            <a:br>
              <a:rPr lang="en-US" sz="900" dirty="0"/>
            </a:br>
            <a:r>
              <a:rPr lang="en-US" sz="900" dirty="0"/>
              <a:t>Grade A, Level 1A for finerenone</a:t>
            </a:r>
          </a:p>
        </p:txBody>
      </p:sp>
      <p:sp>
        <p:nvSpPr>
          <p:cNvPr id="4" name="Slide Number Placeholder 3">
            <a:extLst>
              <a:ext uri="{FF2B5EF4-FFF2-40B4-BE49-F238E27FC236}">
                <a16:creationId xmlns:a16="http://schemas.microsoft.com/office/drawing/2014/main" id="{322F8EBE-8ABA-2303-9776-465C242E759F}"/>
              </a:ext>
            </a:extLst>
          </p:cNvPr>
          <p:cNvSpPr>
            <a:spLocks noGrp="1"/>
          </p:cNvSpPr>
          <p:nvPr>
            <p:ph type="sldNum" sz="quarter" idx="5"/>
          </p:nvPr>
        </p:nvSpPr>
        <p:spPr/>
        <p:txBody>
          <a:bodyPr/>
          <a:lstStyle/>
          <a:p>
            <a:fld id="{00AC2BFD-7DF5-43F3-B370-424F643A0134}" type="slidenum">
              <a:rPr lang="en-CA" smtClean="0"/>
              <a:t>25</a:t>
            </a:fld>
            <a:endParaRPr lang="en-CA"/>
          </a:p>
        </p:txBody>
      </p:sp>
    </p:spTree>
    <p:extLst>
      <p:ext uri="{BB962C8B-B14F-4D97-AF65-F5344CB8AC3E}">
        <p14:creationId xmlns:p14="http://schemas.microsoft.com/office/powerpoint/2010/main" val="20185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49438-1580-F4BA-052A-F2F1BEAB3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FC432-EAE8-3339-11B0-8E3B185B6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C1C45D-A095-5942-0360-3B3A0D6902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E9A058-37BD-5003-724C-C7E346FBBF4F}"/>
              </a:ext>
            </a:extLst>
          </p:cNvPr>
          <p:cNvSpPr>
            <a:spLocks noGrp="1"/>
          </p:cNvSpPr>
          <p:nvPr>
            <p:ph type="sldNum" sz="quarter" idx="5"/>
          </p:nvPr>
        </p:nvSpPr>
        <p:spPr/>
        <p:txBody>
          <a:bodyPr/>
          <a:lstStyle/>
          <a:p>
            <a:fld id="{AE40FFF4-5A3E-4423-B957-2309E3DC89FE}" type="slidenum">
              <a:rPr lang="en-CA" smtClean="0"/>
              <a:t>2</a:t>
            </a:fld>
            <a:endParaRPr lang="en-CA"/>
          </a:p>
        </p:txBody>
      </p:sp>
    </p:spTree>
    <p:extLst>
      <p:ext uri="{BB962C8B-B14F-4D97-AF65-F5344CB8AC3E}">
        <p14:creationId xmlns:p14="http://schemas.microsoft.com/office/powerpoint/2010/main" val="22785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4336B-3280-3640-7B5E-33381316A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EF9A6-E982-A740-47B6-599755AEE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16F0E-9354-3732-B58E-0FB0F56DC2B7}"/>
              </a:ext>
            </a:extLst>
          </p:cNvPr>
          <p:cNvSpPr>
            <a:spLocks noGrp="1"/>
          </p:cNvSpPr>
          <p:nvPr>
            <p:ph type="body" idx="1"/>
          </p:nvPr>
        </p:nvSpPr>
        <p:spPr/>
        <p:txBody>
          <a:bodyPr/>
          <a:lstStyle/>
          <a:p>
            <a:r>
              <a:rPr lang="en-GB" sz="900" dirty="0"/>
              <a:t>Graphical presentation of representative chronic eGFR slopes from baseline to kidney failure.</a:t>
            </a:r>
          </a:p>
          <a:p>
            <a:endParaRPr lang="en-GB" sz="900" dirty="0"/>
          </a:p>
          <a:p>
            <a:r>
              <a:rPr lang="en-GB" sz="900" dirty="0"/>
              <a:t>Hypothetical lines have been traced starting from extremes of the baseline eGFR inclusion criteria values (20 and 85 ml/min/1.73 m</a:t>
            </a:r>
            <a:r>
              <a:rPr lang="en-GB" sz="900" baseline="30000" dirty="0"/>
              <a:t>2</a:t>
            </a:r>
            <a:r>
              <a:rPr lang="en-GB" sz="900" dirty="0"/>
              <a:t>) to eGFR 10 ml/min/1.73 m</a:t>
            </a:r>
            <a:r>
              <a:rPr lang="en-GB" sz="900" baseline="30000" dirty="0"/>
              <a:t>2</a:t>
            </a:r>
            <a:r>
              <a:rPr lang="en-GB" sz="900" dirty="0"/>
              <a:t>, corresponding to chronic eGFR slopes of participants on placebo and on empagliflozin within each baseline eGFR subgroup</a:t>
            </a:r>
          </a:p>
          <a:p>
            <a:endParaRPr lang="en-GB" dirty="0"/>
          </a:p>
        </p:txBody>
      </p:sp>
      <p:sp>
        <p:nvSpPr>
          <p:cNvPr id="4" name="Slide Number Placeholder 3">
            <a:extLst>
              <a:ext uri="{FF2B5EF4-FFF2-40B4-BE49-F238E27FC236}">
                <a16:creationId xmlns:a16="http://schemas.microsoft.com/office/drawing/2014/main" id="{75D30358-977C-383B-F06A-DB6A4F835CE2}"/>
              </a:ext>
            </a:extLst>
          </p:cNvPr>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CD75ED0A-E718-BA45-A87A-A6ACBA5847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79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the first time, we have a recommendation about the management of hyperkalemia. In addition to the CKD guideline publication, there is a supplement included that outlines the management of hyperkalemia including picture sheets that can be given to patients along with dietary advice. </a:t>
            </a:r>
          </a:p>
          <a:p>
            <a:r>
              <a:rPr lang="en-CA" dirty="0"/>
              <a:t>We have simplified the classification of hyperkalemia. However, we have made your job a little harder. That is because we want you to continue kidney protection medications that may be raising the potassium if the potassium level is less than 6. We have a table of advice for keeping the potassium under control, as well as the information in the hyperkalemia management supplement. It is only when the potassium is 6 or higher, that the patient’s </a:t>
            </a:r>
            <a:r>
              <a:rPr lang="en-CA" dirty="0" err="1"/>
              <a:t>RAASi</a:t>
            </a:r>
            <a:r>
              <a:rPr lang="en-CA" dirty="0"/>
              <a:t> should be held, and they should be sent to the ER for emergency management. </a:t>
            </a:r>
          </a:p>
          <a:p>
            <a:r>
              <a:rPr lang="en-CA" dirty="0"/>
              <a:t>So remember, mild or moderate hyperkalemia, need to be managed, at the same time that you keep the patient on </a:t>
            </a:r>
            <a:r>
              <a:rPr lang="en-CA" dirty="0" err="1"/>
              <a:t>RAASi</a:t>
            </a:r>
            <a:r>
              <a:rPr lang="en-CA" dirty="0"/>
              <a:t> and their kidney protective medications.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58452-A64F-4FC9-BAD1-D42848DEA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796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E6879-97A6-55FD-F95E-8BFBAD3BF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62B5B-17FD-3F77-8308-9EB9595B6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DDADB-D9F7-D289-692E-AF4184B4C31F}"/>
              </a:ext>
            </a:extLst>
          </p:cNvPr>
          <p:cNvSpPr>
            <a:spLocks noGrp="1"/>
          </p:cNvSpPr>
          <p:nvPr>
            <p:ph type="body" idx="1"/>
          </p:nvPr>
        </p:nvSpPr>
        <p:spPr/>
        <p:txBody>
          <a:bodyPr/>
          <a:lstStyle/>
          <a:p>
            <a:r>
              <a:rPr lang="en-CA" dirty="0"/>
              <a:t>Here is a checklist of foods I like to ask the patient about when the lab reports a high potassium level. Bananas, oranges, orange juice, tomatoes, tomato juice, highly refined foods etc. </a:t>
            </a:r>
          </a:p>
        </p:txBody>
      </p:sp>
      <p:sp>
        <p:nvSpPr>
          <p:cNvPr id="4" name="Slide Number Placeholder 3">
            <a:extLst>
              <a:ext uri="{FF2B5EF4-FFF2-40B4-BE49-F238E27FC236}">
                <a16:creationId xmlns:a16="http://schemas.microsoft.com/office/drawing/2014/main" id="{B1BC3C6D-3698-05F7-BCC9-C4D2DA682F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58452-A64F-4FC9-BAD1-D42848DEA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81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74576-36ED-9BC0-7DE9-9F2A1214E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AA713-A0D3-4DDE-1429-A1D1FB30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5D1C3-30A8-4983-F33A-87A7609AD2B3}"/>
              </a:ext>
            </a:extLst>
          </p:cNvPr>
          <p:cNvSpPr>
            <a:spLocks noGrp="1"/>
          </p:cNvSpPr>
          <p:nvPr>
            <p:ph type="body" idx="1"/>
          </p:nvPr>
        </p:nvSpPr>
        <p:spPr/>
        <p:txBody>
          <a:bodyPr/>
          <a:lstStyle/>
          <a:p>
            <a:r>
              <a:rPr lang="en-US" dirty="0"/>
              <a:t>Please look at this picture of a recent day in the dialysis unit midway through my morning dialysis shift. What do you notice? (read the message)</a:t>
            </a:r>
          </a:p>
        </p:txBody>
      </p:sp>
      <p:sp>
        <p:nvSpPr>
          <p:cNvPr id="4" name="Slide Number Placeholder 3">
            <a:extLst>
              <a:ext uri="{FF2B5EF4-FFF2-40B4-BE49-F238E27FC236}">
                <a16:creationId xmlns:a16="http://schemas.microsoft.com/office/drawing/2014/main" id="{6D184705-2EF1-5920-61C9-19999805B7A6}"/>
              </a:ext>
            </a:extLst>
          </p:cNvPr>
          <p:cNvSpPr>
            <a:spLocks noGrp="1"/>
          </p:cNvSpPr>
          <p:nvPr>
            <p:ph type="sldNum" sz="quarter" idx="10"/>
          </p:nvPr>
        </p:nvSpPr>
        <p:spPr/>
        <p:txBody>
          <a:bodyPr/>
          <a:lstStyle/>
          <a:p>
            <a:fld id="{81B58452-A64F-4FC9-BAD1-D42848DEA35F}" type="slidenum">
              <a:rPr lang="en-US" smtClean="0"/>
              <a:t>34</a:t>
            </a:fld>
            <a:endParaRPr lang="en-US"/>
          </a:p>
        </p:txBody>
      </p:sp>
    </p:spTree>
    <p:extLst>
      <p:ext uri="{BB962C8B-B14F-4D97-AF65-F5344CB8AC3E}">
        <p14:creationId xmlns:p14="http://schemas.microsoft.com/office/powerpoint/2010/main" val="3178664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6F681-99A8-BF3A-D02B-4EAF40FF9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0F064-F190-373A-7AEC-F04C9AF46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30768B-25B6-C8A1-BA02-0863887C2C90}"/>
              </a:ext>
            </a:extLst>
          </p:cNvPr>
          <p:cNvSpPr>
            <a:spLocks noGrp="1"/>
          </p:cNvSpPr>
          <p:nvPr>
            <p:ph type="body" idx="1"/>
          </p:nvPr>
        </p:nvSpPr>
        <p:spPr/>
        <p:txBody>
          <a:bodyPr/>
          <a:lstStyle/>
          <a:p>
            <a:r>
              <a:rPr lang="en-GB" sz="900" dirty="0"/>
              <a:t>Graphical presentation of representative chronic eGFR slopes from baseline to kidney failure.</a:t>
            </a:r>
          </a:p>
          <a:p>
            <a:endParaRPr lang="en-GB" sz="900" dirty="0"/>
          </a:p>
          <a:p>
            <a:r>
              <a:rPr lang="en-GB" sz="900" dirty="0"/>
              <a:t>Hypothetical lines have been traced starting from extremes of the baseline eGFR inclusion criteria values (20 and 85 ml/min/1.73 m</a:t>
            </a:r>
            <a:r>
              <a:rPr lang="en-GB" sz="900" baseline="30000" dirty="0"/>
              <a:t>2</a:t>
            </a:r>
            <a:r>
              <a:rPr lang="en-GB" sz="900" dirty="0"/>
              <a:t>) to eGFR 10 ml/min/1.73 m</a:t>
            </a:r>
            <a:r>
              <a:rPr lang="en-GB" sz="900" baseline="30000" dirty="0"/>
              <a:t>2</a:t>
            </a:r>
            <a:r>
              <a:rPr lang="en-GB" sz="900" dirty="0"/>
              <a:t>, corresponding to chronic eGFR slopes of participants on placebo and on empagliflozin within each baseline eGFR subgroup</a:t>
            </a:r>
          </a:p>
          <a:p>
            <a:endParaRPr lang="en-GB" dirty="0"/>
          </a:p>
        </p:txBody>
      </p:sp>
      <p:sp>
        <p:nvSpPr>
          <p:cNvPr id="4" name="Slide Number Placeholder 3">
            <a:extLst>
              <a:ext uri="{FF2B5EF4-FFF2-40B4-BE49-F238E27FC236}">
                <a16:creationId xmlns:a16="http://schemas.microsoft.com/office/drawing/2014/main" id="{54A021A9-DCBF-0A11-13B0-CCEC05547D6B}"/>
              </a:ext>
            </a:extLst>
          </p:cNvPr>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CD75ED0A-E718-BA45-A87A-A6ACBA5847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261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D4401-311F-BDC3-C57D-6A953AAAC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30F8A-5C73-FA06-D8C0-72963C724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11475-6E10-F899-81BA-F12883E843EE}"/>
              </a:ext>
            </a:extLst>
          </p:cNvPr>
          <p:cNvSpPr>
            <a:spLocks noGrp="1"/>
          </p:cNvSpPr>
          <p:nvPr>
            <p:ph type="body" idx="1"/>
          </p:nvPr>
        </p:nvSpPr>
        <p:spPr/>
        <p:txBody>
          <a:bodyPr/>
          <a:lstStyle/>
          <a:p>
            <a:r>
              <a:rPr lang="en-US" sz="900" b="1" u="sng" dirty="0"/>
              <a:t>RAASi:</a:t>
            </a:r>
          </a:p>
          <a:p>
            <a:r>
              <a:rPr lang="en-US" sz="900" dirty="0"/>
              <a:t>Adults with diabetes and CKD with either hypertension or albuminuria should be recommended a RAASi (an ACEi or ARB) to delay progression of CKD. </a:t>
            </a:r>
            <a:br>
              <a:rPr lang="en-US" sz="900" dirty="0"/>
            </a:br>
            <a:r>
              <a:rPr lang="en-US" sz="900" dirty="0"/>
              <a:t>Grade A, Level 1A for ACEi use in type 1 and type 2 diabetes, and for ARB use in type 2 diabetes </a:t>
            </a:r>
            <a:br>
              <a:rPr lang="en-US" sz="900" dirty="0"/>
            </a:br>
            <a:r>
              <a:rPr lang="en-US" sz="900" dirty="0"/>
              <a:t>Grade D, Consensus for ARB use in type 1 diabetes</a:t>
            </a:r>
          </a:p>
          <a:p>
            <a:endParaRPr lang="en-US" sz="900" dirty="0"/>
          </a:p>
          <a:p>
            <a:r>
              <a:rPr lang="en-US" sz="900" b="1" u="sng" dirty="0"/>
              <a:t>SGLT2i: </a:t>
            </a:r>
          </a:p>
          <a:p>
            <a:r>
              <a:rPr lang="en-US" sz="900" dirty="0"/>
              <a:t>Adults with type 2 diabetes and CKD defined by eGFR between 20 and 45 mL/min per 1.73 m</a:t>
            </a:r>
            <a:r>
              <a:rPr lang="en-US" sz="900" baseline="30000" dirty="0"/>
              <a:t>2</a:t>
            </a:r>
            <a:r>
              <a:rPr lang="en-US" sz="900" dirty="0"/>
              <a:t> regardless of </a:t>
            </a:r>
            <a:r>
              <a:rPr lang="en-US" sz="900" dirty="0" err="1"/>
              <a:t>uACR</a:t>
            </a:r>
            <a:r>
              <a:rPr lang="en-US" sz="900" dirty="0"/>
              <a:t>, or eGFR between 45 and 90 mL/min per 1.73 m</a:t>
            </a:r>
            <a:r>
              <a:rPr lang="en-US" sz="900" baseline="30000" dirty="0"/>
              <a:t>2</a:t>
            </a:r>
            <a:r>
              <a:rPr lang="en-US" sz="900" dirty="0"/>
              <a:t> with </a:t>
            </a:r>
            <a:r>
              <a:rPr lang="en-US" sz="900" dirty="0" err="1"/>
              <a:t>uACR</a:t>
            </a:r>
            <a:r>
              <a:rPr lang="en-US" sz="900" dirty="0"/>
              <a:t> &gt;20 mg/ mmol, on maximally tolerated, or maximally prescribed doses of </a:t>
            </a:r>
            <a:r>
              <a:rPr lang="en-US" sz="900" dirty="0" err="1"/>
              <a:t>RAASis</a:t>
            </a:r>
            <a:r>
              <a:rPr lang="en-US" sz="900" dirty="0"/>
              <a:t>, should be recommended an SGLT2i to delay progression of CKD and progression to dialysis, and to reduce likelihood of cardiovascular events.</a:t>
            </a:r>
            <a:br>
              <a:rPr lang="en-US" sz="900" dirty="0"/>
            </a:br>
            <a:r>
              <a:rPr lang="en-US" sz="900" dirty="0"/>
              <a:t>Grade A, Level 1A</a:t>
            </a:r>
          </a:p>
          <a:p>
            <a:endParaRPr lang="en-US" sz="900" dirty="0"/>
          </a:p>
          <a:p>
            <a:r>
              <a:rPr lang="en-US" sz="900" b="1" u="sng" dirty="0"/>
              <a:t>GLP1-RA:</a:t>
            </a:r>
          </a:p>
          <a:p>
            <a:r>
              <a:rPr lang="en-US" sz="900" dirty="0"/>
              <a:t>Adults with type 2 diabetic nephropathy defined by eGFR between 25 and 50mL/min per 1.73 m</a:t>
            </a:r>
            <a:r>
              <a:rPr lang="en-US" sz="900" baseline="30000" dirty="0"/>
              <a:t>2</a:t>
            </a:r>
            <a:r>
              <a:rPr lang="en-US" sz="900" dirty="0"/>
              <a:t> with </a:t>
            </a:r>
            <a:r>
              <a:rPr lang="en-US" sz="900" dirty="0" err="1"/>
              <a:t>uACR</a:t>
            </a:r>
            <a:r>
              <a:rPr lang="en-US" sz="900" dirty="0"/>
              <a:t> between 10 and 500 mg/mmol, or if eGFR is &gt;50 mL/min per 1.73 m</a:t>
            </a:r>
            <a:r>
              <a:rPr lang="en-US" sz="900" baseline="30000" dirty="0"/>
              <a:t>2</a:t>
            </a:r>
            <a:r>
              <a:rPr lang="en-US" sz="900" dirty="0"/>
              <a:t> with </a:t>
            </a:r>
            <a:r>
              <a:rPr lang="en-US" sz="900" dirty="0" err="1"/>
              <a:t>uACR</a:t>
            </a:r>
            <a:r>
              <a:rPr lang="en-US" sz="900" dirty="0"/>
              <a:t> between 30 and 500 mg/mmol, on maximally tolerated, or maximally prescribed doses of RAASi, should be recommended a GLP1-RA with proven kidney benefit to reduce proteinuria and risk of worsening kidney function </a:t>
            </a:r>
            <a:br>
              <a:rPr lang="en-US" sz="900" dirty="0"/>
            </a:br>
            <a:r>
              <a:rPr lang="en-US" sz="900" dirty="0"/>
              <a:t>Grade A, Level 1A for subcutaneous semaglutide</a:t>
            </a:r>
          </a:p>
          <a:p>
            <a:endParaRPr lang="en-US" sz="900" dirty="0"/>
          </a:p>
          <a:p>
            <a:r>
              <a:rPr lang="en-US" sz="900" b="1" u="sng" dirty="0"/>
              <a:t>nsMRA:</a:t>
            </a:r>
          </a:p>
          <a:p>
            <a:r>
              <a:rPr lang="en-US" sz="900" dirty="0"/>
              <a:t>Adults with type 2 diabetic nephropathy defined by eGFR between 25 and 90 mL/min per 1.73 m</a:t>
            </a:r>
            <a:r>
              <a:rPr lang="en-US" sz="900" baseline="30000" dirty="0"/>
              <a:t>2</a:t>
            </a:r>
            <a:r>
              <a:rPr lang="en-US" sz="900" dirty="0"/>
              <a:t> with </a:t>
            </a:r>
            <a:r>
              <a:rPr lang="en-US" sz="900" dirty="0" err="1"/>
              <a:t>uACR</a:t>
            </a:r>
            <a:r>
              <a:rPr lang="en-US" sz="900" dirty="0"/>
              <a:t> between 3 and 30 mg/mmol with or without diabetic retinopathy, for those with eGFR between 25 and 60 mL/min per 1.73 m</a:t>
            </a:r>
            <a:r>
              <a:rPr lang="en-US" sz="900" baseline="30000" dirty="0"/>
              <a:t>2</a:t>
            </a:r>
            <a:r>
              <a:rPr lang="en-US" sz="900" dirty="0"/>
              <a:t>, or if eGFR is </a:t>
            </a:r>
            <a:br>
              <a:rPr lang="en-US" sz="900" dirty="0"/>
            </a:br>
            <a:r>
              <a:rPr lang="en-US" sz="900" dirty="0"/>
              <a:t>&gt;25 mL/min per 1.73 m</a:t>
            </a:r>
            <a:r>
              <a:rPr lang="en-US" sz="900" baseline="30000" dirty="0"/>
              <a:t>2</a:t>
            </a:r>
            <a:r>
              <a:rPr lang="en-US" sz="900" dirty="0"/>
              <a:t> with </a:t>
            </a:r>
            <a:r>
              <a:rPr lang="en-US" sz="900" dirty="0" err="1"/>
              <a:t>uACR</a:t>
            </a:r>
            <a:r>
              <a:rPr lang="en-US" sz="900" dirty="0"/>
              <a:t> between 30 and 500 mg/mmol, on maximally tolerated, or maximally prescribed doses of RAASi, with serum potassium ≤4.8 mmol/L, should be recommended a nsMRA with proven efficacy alongside potassium monitoring to improve kidney and cardiovascular outcomes</a:t>
            </a:r>
            <a:br>
              <a:rPr lang="en-US" sz="900" dirty="0"/>
            </a:br>
            <a:r>
              <a:rPr lang="en-US" sz="900" dirty="0"/>
              <a:t>Grade A, Level 1A for finerenone</a:t>
            </a:r>
          </a:p>
        </p:txBody>
      </p:sp>
      <p:sp>
        <p:nvSpPr>
          <p:cNvPr id="4" name="Slide Number Placeholder 3">
            <a:extLst>
              <a:ext uri="{FF2B5EF4-FFF2-40B4-BE49-F238E27FC236}">
                <a16:creationId xmlns:a16="http://schemas.microsoft.com/office/drawing/2014/main" id="{9F382B10-9413-4A95-8CEB-F01075785CDD}"/>
              </a:ext>
            </a:extLst>
          </p:cNvPr>
          <p:cNvSpPr>
            <a:spLocks noGrp="1"/>
          </p:cNvSpPr>
          <p:nvPr>
            <p:ph type="sldNum" sz="quarter" idx="5"/>
          </p:nvPr>
        </p:nvSpPr>
        <p:spPr/>
        <p:txBody>
          <a:bodyPr/>
          <a:lstStyle/>
          <a:p>
            <a:fld id="{00AC2BFD-7DF5-43F3-B370-424F643A0134}" type="slidenum">
              <a:rPr lang="en-CA" smtClean="0"/>
              <a:t>42</a:t>
            </a:fld>
            <a:endParaRPr lang="en-CA"/>
          </a:p>
        </p:txBody>
      </p:sp>
    </p:spTree>
    <p:extLst>
      <p:ext uri="{BB962C8B-B14F-4D97-AF65-F5344CB8AC3E}">
        <p14:creationId xmlns:p14="http://schemas.microsoft.com/office/powerpoint/2010/main" val="3864396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UACR is the urine albumin-creatinine ratio. </a:t>
            </a:r>
          </a:p>
          <a:p>
            <a:endParaRPr lang="en-US" dirty="0"/>
          </a:p>
          <a:p>
            <a:r>
              <a:rPr lang="en-US" dirty="0"/>
              <a:t>While creatinine is a normal waste product eliminated in urine, </a:t>
            </a:r>
            <a:r>
              <a:rPr lang="en-US" b="0" i="0" dirty="0">
                <a:solidFill>
                  <a:srgbClr val="2C2B2B"/>
                </a:solidFill>
                <a:effectLst/>
              </a:rPr>
              <a:t>when kidney function is impaired, albumin can “leak” through filters and enter the urine. Increasing levels of albumin in the urine therefore reflect a decline in kidney function.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NIDDK. Urine albumin-creatinine ratio (</a:t>
            </a:r>
            <a:r>
              <a:rPr lang="en-US" dirty="0" err="1"/>
              <a:t>uACR</a:t>
            </a:r>
            <a:r>
              <a:rPr lang="en-US" dirty="0"/>
              <a:t>). </a:t>
            </a:r>
            <a:r>
              <a:rPr lang="en-US" dirty="0">
                <a:hlinkClick r:id="rId3"/>
              </a:rPr>
              <a:t>https://www.kidney.org/kidney-topics/urine-albumin-creatinine-ratio-uacr</a:t>
            </a:r>
            <a:r>
              <a:rPr lang="en-US" dirty="0"/>
              <a:t>. Accessed February 2025.</a:t>
            </a:r>
          </a:p>
          <a:p>
            <a:endParaRPr lang="en-US" dirty="0"/>
          </a:p>
        </p:txBody>
      </p:sp>
      <p:sp>
        <p:nvSpPr>
          <p:cNvPr id="4" name="Slide Number Placeholder 3"/>
          <p:cNvSpPr>
            <a:spLocks noGrp="1"/>
          </p:cNvSpPr>
          <p:nvPr>
            <p:ph type="sldNum" sz="quarter" idx="5"/>
          </p:nvPr>
        </p:nvSpPr>
        <p:spPr/>
        <p:txBody>
          <a:bodyPr/>
          <a:lstStyle/>
          <a:p>
            <a:fld id="{AE40FFF4-5A3E-4423-B957-2309E3DC89FE}" type="slidenum">
              <a:rPr lang="en-CA" smtClean="0"/>
              <a:t>3</a:t>
            </a:fld>
            <a:endParaRPr lang="en-CA"/>
          </a:p>
        </p:txBody>
      </p:sp>
    </p:spTree>
    <p:extLst>
      <p:ext uri="{BB962C8B-B14F-4D97-AF65-F5344CB8AC3E}">
        <p14:creationId xmlns:p14="http://schemas.microsoft.com/office/powerpoint/2010/main" val="25287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we looked at the data, because people with ACR’s from 2.0 to 2.9 have much greater risk of progression then people with ACR &lt; 2.0, it would mean that waiting until their ACR rose to 3.0 or higher, that they would miss out on time on therapy.  The earlier we can alter the trajectory of the decline of kidney function the better. Moving the ACR level higher, would not make anyone better, and in fact, would make people who on screening have ACR levels from 2.0 to 2.9 worse off. Therefore, we left the ACR threshold for normal for people with diabetes in Canada at less than 2.0 mg/mmol.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58452-A64F-4FC9-BAD1-D42848DEA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81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0FFF4-5A3E-4423-B957-2309E3DC89FE}" type="slidenum">
              <a:rPr lang="en-CA" smtClean="0"/>
              <a:t>7</a:t>
            </a:fld>
            <a:endParaRPr lang="en-CA"/>
          </a:p>
        </p:txBody>
      </p:sp>
    </p:spTree>
    <p:extLst>
      <p:ext uri="{BB962C8B-B14F-4D97-AF65-F5344CB8AC3E}">
        <p14:creationId xmlns:p14="http://schemas.microsoft.com/office/powerpoint/2010/main" val="4100413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581EF3B-779E-7A43-AFB4-90A130E62528}" type="slidenum">
              <a:rPr lang="en-US" smtClean="0"/>
              <a:t>8</a:t>
            </a:fld>
            <a:endParaRPr lang="en-US"/>
          </a:p>
        </p:txBody>
      </p:sp>
    </p:spTree>
    <p:extLst>
      <p:ext uri="{BB962C8B-B14F-4D97-AF65-F5344CB8AC3E}">
        <p14:creationId xmlns:p14="http://schemas.microsoft.com/office/powerpoint/2010/main" val="267427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F076F-1D93-16D7-D275-0AF9CF8E9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3CFEB-E884-0C68-AB92-0F773F1D9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D488D-7600-65F6-4266-3A3FCD925A0C}"/>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4EADCCB5-04B1-C849-608B-628395C3C7A4}"/>
              </a:ext>
            </a:extLst>
          </p:cNvPr>
          <p:cNvSpPr>
            <a:spLocks noGrp="1"/>
          </p:cNvSpPr>
          <p:nvPr>
            <p:ph type="sldNum" sz="quarter" idx="5"/>
          </p:nvPr>
        </p:nvSpPr>
        <p:spPr/>
        <p:txBody>
          <a:bodyPr/>
          <a:lstStyle/>
          <a:p>
            <a:fld id="{AE40FFF4-5A3E-4423-B957-2309E3DC89FE}" type="slidenum">
              <a:rPr lang="en-CA" smtClean="0"/>
              <a:t>9</a:t>
            </a:fld>
            <a:endParaRPr lang="en-CA"/>
          </a:p>
        </p:txBody>
      </p:sp>
    </p:spTree>
    <p:extLst>
      <p:ext uri="{BB962C8B-B14F-4D97-AF65-F5344CB8AC3E}">
        <p14:creationId xmlns:p14="http://schemas.microsoft.com/office/powerpoint/2010/main" val="414482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KFRE is a formula that predicts the risk of kidney failure over time. Nephrologists use the KFRE2 or the risk of end stage kidney disease in 2 years. The KFRE5 is for primary care. It is the risk of ending up on dialysis in the next 5 years. All you have to remember is that if the KFRE is 5 or over, then that person has a risk of needing dialysis in the next 5 years. The significance, is that a KFRE of 5 or greater identifies when a referral to your local nephrologist is needed. </a:t>
            </a:r>
          </a:p>
          <a:p>
            <a:r>
              <a:rPr lang="en-CA" dirty="0"/>
              <a:t>The components of the KFRE are shown above. Each of these is available to the lab when you order a urine ACR and a serum creatinine.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58452-A64F-4FC9-BAD1-D42848DEA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241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Traditional Therapy for DKD </a:t>
            </a:r>
            <a:r>
              <a:rPr lang="en-US" sz="1100" b="1" baseline="0" dirty="0"/>
              <a:t>leaves a large unmet need</a:t>
            </a:r>
            <a:endParaRPr lang="en-US" b="1" baseline="0" dirty="0"/>
          </a:p>
          <a:p>
            <a:endParaRPr lang="en-US" dirty="0"/>
          </a:p>
          <a:p>
            <a:r>
              <a:rPr lang="en-US" dirty="0"/>
              <a:t>We can see that with traditional therapy, while there is some risk reduction, there is still room for improvement in reducing the risk of renal outcomes.</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9CE98-22CC-7D4B-A8B4-327B7E52D01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40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9.xml"/><Relationship Id="rId4" Type="http://schemas.openxmlformats.org/officeDocument/2006/relationships/image" Target="../media/image41.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0.xml"/><Relationship Id="rId4" Type="http://schemas.openxmlformats.org/officeDocument/2006/relationships/image" Target="../media/image51.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0.xml"/><Relationship Id="rId4" Type="http://schemas.openxmlformats.org/officeDocument/2006/relationships/image" Target="../media/image54.sv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8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725215" y="1320799"/>
            <a:ext cx="5081604" cy="471054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385183" y="1320799"/>
            <a:ext cx="5081604" cy="471054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5">
            <a:extLst>
              <a:ext uri="{FF2B5EF4-FFF2-40B4-BE49-F238E27FC236}">
                <a16:creationId xmlns:a16="http://schemas.microsoft.com/office/drawing/2014/main" id="{AEEDA053-1BB1-FDC2-EE07-066375A72A5E}"/>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6" name="TextBox 5">
            <a:extLst>
              <a:ext uri="{FF2B5EF4-FFF2-40B4-BE49-F238E27FC236}">
                <a16:creationId xmlns:a16="http://schemas.microsoft.com/office/drawing/2014/main" id="{BB675A3F-F758-78BD-1092-F5DB3A0ED8A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12" name="Text Placeholder 6">
            <a:extLst>
              <a:ext uri="{FF2B5EF4-FFF2-40B4-BE49-F238E27FC236}">
                <a16:creationId xmlns:a16="http://schemas.microsoft.com/office/drawing/2014/main" id="{3EFB2CD6-7756-AB7B-BDB9-DF651A9CD98A}"/>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3" name="Slide Number Placeholder 6">
            <a:extLst>
              <a:ext uri="{FF2B5EF4-FFF2-40B4-BE49-F238E27FC236}">
                <a16:creationId xmlns:a16="http://schemas.microsoft.com/office/drawing/2014/main" id="{0DA801F7-41CB-468E-4E7C-AA4B69136580}"/>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12367373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noProof="0"/>
              <a:t>Code couleurs</a:t>
            </a:r>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a:t>0</a:t>
            </a:r>
          </a:p>
          <a:p>
            <a:pPr algn="ctr"/>
            <a:r>
              <a:rPr lang="en-CA" sz="1200" noProof="0"/>
              <a:t>0</a:t>
            </a:r>
          </a:p>
          <a:p>
            <a:pPr algn="ctr"/>
            <a:r>
              <a:rPr lang="en-CA" sz="1200" noProof="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a:solidFill>
                  <a:schemeClr val="tx1"/>
                </a:solidFill>
              </a:rPr>
              <a:t>231</a:t>
            </a:r>
          </a:p>
          <a:p>
            <a:pPr algn="ctr"/>
            <a:r>
              <a:rPr lang="en-CA" sz="1200" noProof="0">
                <a:solidFill>
                  <a:schemeClr val="tx1"/>
                </a:solidFill>
              </a:rPr>
              <a:t>230</a:t>
            </a:r>
          </a:p>
          <a:p>
            <a:pPr algn="ctr"/>
            <a:r>
              <a:rPr lang="en-CA" sz="1200" noProof="0">
                <a:solidFill>
                  <a:schemeClr val="tx1"/>
                </a:solidFill>
              </a:rPr>
              <a:t>230</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0"/>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a:t>68</a:t>
            </a:r>
          </a:p>
          <a:p>
            <a:pPr algn="ctr"/>
            <a:r>
              <a:rPr lang="en-CA" sz="1200" noProof="0"/>
              <a:t>84</a:t>
            </a:r>
          </a:p>
          <a:p>
            <a:pPr algn="ctr"/>
            <a:r>
              <a:rPr lang="en-CA" sz="1200" noProof="0"/>
              <a:t>106</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0</a:t>
            </a:r>
          </a:p>
          <a:p>
            <a:pPr algn="ctr"/>
            <a:r>
              <a:rPr lang="en-CA" sz="1200" noProof="0" dirty="0"/>
              <a:t>129</a:t>
            </a:r>
          </a:p>
          <a:p>
            <a:pPr algn="ctr"/>
            <a:r>
              <a:rPr lang="en-CA" sz="1200" noProof="0" dirty="0"/>
              <a:t>172</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165</a:t>
            </a:r>
          </a:p>
          <a:p>
            <a:pPr algn="ctr"/>
            <a:r>
              <a:rPr lang="en-CA" sz="1200" noProof="0" dirty="0"/>
              <a:t>165</a:t>
            </a:r>
          </a:p>
          <a:p>
            <a:pPr algn="ctr"/>
            <a:r>
              <a:rPr lang="en-CA" sz="1200" noProof="0" dirty="0"/>
              <a:t>165</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5</a:t>
            </a:r>
          </a:p>
          <a:p>
            <a:pPr algn="ctr"/>
            <a:r>
              <a:rPr lang="en-CA" sz="1200" noProof="0" dirty="0"/>
              <a:t>56</a:t>
            </a:r>
          </a:p>
          <a:p>
            <a:pPr algn="ctr"/>
            <a:r>
              <a:rPr lang="en-CA" sz="1200" noProof="0" dirty="0"/>
              <a:t>107</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237</a:t>
            </a:r>
            <a:br>
              <a:rPr lang="en-CA" sz="1200" noProof="0" dirty="0"/>
            </a:br>
            <a:r>
              <a:rPr lang="en-CA" sz="1200" noProof="0" dirty="0"/>
              <a:t>125</a:t>
            </a:r>
            <a:br>
              <a:rPr lang="en-CA" sz="1200" noProof="0" dirty="0"/>
            </a:br>
            <a:r>
              <a:rPr lang="en-CA" sz="1200" noProof="0" dirty="0"/>
              <a:t>49</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112</a:t>
            </a:r>
            <a:br>
              <a:rPr lang="en-CA" sz="1200" noProof="0" dirty="0"/>
            </a:br>
            <a:r>
              <a:rPr lang="en-CA" sz="1200" noProof="0" dirty="0"/>
              <a:t>173</a:t>
            </a:r>
            <a:br>
              <a:rPr lang="en-CA" sz="1200" noProof="0" dirty="0"/>
            </a:br>
            <a:r>
              <a:rPr lang="en-CA" sz="1200" noProof="0" dirty="0"/>
              <a:t>71</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0</a:t>
            </a:r>
            <a:br>
              <a:rPr lang="en-CA" sz="1200" noProof="0" dirty="0"/>
            </a:br>
            <a:r>
              <a:rPr lang="en-CA" sz="1200" noProof="0" dirty="0"/>
              <a:t>129</a:t>
            </a:r>
            <a:br>
              <a:rPr lang="en-CA" sz="1200" noProof="0" dirty="0"/>
            </a:br>
            <a:r>
              <a:rPr lang="en-CA" sz="1200" noProof="0" dirty="0"/>
              <a:t>172</a:t>
            </a:r>
          </a:p>
        </p:txBody>
      </p:sp>
    </p:spTree>
    <p:extLst>
      <p:ext uri="{BB962C8B-B14F-4D97-AF65-F5344CB8AC3E}">
        <p14:creationId xmlns:p14="http://schemas.microsoft.com/office/powerpoint/2010/main" val="24133877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8" name="Slide Number Placeholder 7">
            <a:extLst>
              <a:ext uri="{FF2B5EF4-FFF2-40B4-BE49-F238E27FC236}">
                <a16:creationId xmlns:a16="http://schemas.microsoft.com/office/drawing/2014/main" id="{C5663E14-3C1A-F25B-F766-D45136257B6F}"/>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6" name="Ellipse 5">
            <a:extLst>
              <a:ext uri="{FF2B5EF4-FFF2-40B4-BE49-F238E27FC236}">
                <a16:creationId xmlns:a16="http://schemas.microsoft.com/office/drawing/2014/main" id="{C352DE2A-21F5-CE54-A1AD-870577BAB9AF}"/>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3573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248F5A5-FDF1-5444-A41B-38060B65E236}" type="datetimeFigureOut">
              <a:rPr lang="en-US" smtClean="0">
                <a:solidFill>
                  <a:prstClr val="black">
                    <a:tint val="75000"/>
                  </a:prstClr>
                </a:solidFill>
              </a:rPr>
              <a:pPr/>
              <a:t>11/7/2025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5E4C5A-77BA-094A-A834-B8D8A5A65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182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6_SUBSECTION_1">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flipV="1">
            <a:off x="9301655" y="-4"/>
            <a:ext cx="2890345" cy="1125539"/>
          </a:xfrm>
          <a:prstGeom prst="rect">
            <a:avLst/>
          </a:prstGeom>
          <a:gradFill>
            <a:gsLst>
              <a:gs pos="66000">
                <a:srgbClr val="7D5B8D">
                  <a:alpha val="15000"/>
                </a:srgbClr>
              </a:gs>
              <a:gs pos="0">
                <a:srgbClr val="7D5B8D">
                  <a:alpha val="70000"/>
                </a:srgbClr>
              </a:gs>
              <a:gs pos="100000">
                <a:srgbClr val="7D5B8D">
                  <a:alpha val="0"/>
                </a:srgb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3" name="Rectangle 2"/>
          <p:cNvSpPr/>
          <p:nvPr userDrawn="1"/>
        </p:nvSpPr>
        <p:spPr bwMode="auto">
          <a:xfrm flipV="1">
            <a:off x="0" y="-1"/>
            <a:ext cx="12192000" cy="1125539"/>
          </a:xfrm>
          <a:prstGeom prst="rect">
            <a:avLst/>
          </a:prstGeom>
          <a:gradFill>
            <a:gsLst>
              <a:gs pos="66000">
                <a:srgbClr val="7D5B8D">
                  <a:alpha val="15000"/>
                </a:srgbClr>
              </a:gs>
              <a:gs pos="0">
                <a:srgbClr val="7D5B8D">
                  <a:alpha val="55000"/>
                </a:srgbClr>
              </a:gs>
              <a:gs pos="100000">
                <a:srgbClr val="7D5B8D">
                  <a:alpha val="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4" name="Title 1"/>
          <p:cNvSpPr>
            <a:spLocks noGrp="1"/>
          </p:cNvSpPr>
          <p:nvPr>
            <p:ph type="title"/>
          </p:nvPr>
        </p:nvSpPr>
        <p:spPr>
          <a:xfrm>
            <a:off x="412752" y="168166"/>
            <a:ext cx="11268000" cy="957372"/>
          </a:xfrm>
          <a:prstGeom prst="rect">
            <a:avLst/>
          </a:prstGeom>
        </p:spPr>
        <p:txBody>
          <a:bodyPr lIns="90000" tIns="46800" rIns="90000" bIns="46800" anchor="b" anchorCtr="0"/>
          <a:lstStyle>
            <a:lvl1pPr>
              <a:lnSpc>
                <a:spcPct val="90000"/>
              </a:lnSpc>
              <a:defRPr sz="3600">
                <a:effectLst>
                  <a:outerShdw blurRad="50800" dist="38100" dir="2700000" algn="tl" rotWithShape="0">
                    <a:prstClr val="black">
                      <a:alpha val="40000"/>
                    </a:prstClr>
                  </a:outerShdw>
                </a:effectLst>
                <a:latin typeface="Arial "/>
              </a:defRPr>
            </a:lvl1pPr>
          </a:lstStyle>
          <a:p>
            <a:r>
              <a:rPr lang="en-US" noProof="0"/>
              <a:t>Click to edit Master title style</a:t>
            </a:r>
          </a:p>
        </p:txBody>
      </p:sp>
      <p:sp>
        <p:nvSpPr>
          <p:cNvPr id="5" name="Text Placeholder 8"/>
          <p:cNvSpPr>
            <a:spLocks noGrp="1"/>
          </p:cNvSpPr>
          <p:nvPr>
            <p:ph type="body" sz="quarter" idx="13" hasCustomPrompt="1"/>
          </p:nvPr>
        </p:nvSpPr>
        <p:spPr>
          <a:xfrm>
            <a:off x="422327" y="1479550"/>
            <a:ext cx="11347324" cy="4768850"/>
          </a:xfrm>
          <a:prstGeom prst="rect">
            <a:avLst/>
          </a:prstGeom>
        </p:spPr>
        <p:txBody>
          <a:bodyPr lIns="90000" tIns="46800" rIns="90000" bIns="46800"/>
          <a:lstStyle>
            <a:lvl1pPr marL="230400" indent="-230400">
              <a:lnSpc>
                <a:spcPct val="90000"/>
              </a:lnSpc>
              <a:spcBef>
                <a:spcPts val="0"/>
              </a:spcBef>
              <a:spcAft>
                <a:spcPts val="600"/>
              </a:spcAft>
              <a:buClr>
                <a:srgbClr val="7D5B8D"/>
              </a:buClr>
              <a:buSzPct val="120000"/>
              <a:buFont typeface="Arial" charset="0"/>
              <a:buChar char="•"/>
              <a:defRPr sz="2400" b="0">
                <a:solidFill>
                  <a:schemeClr val="tx1">
                    <a:lumMod val="65000"/>
                    <a:lumOff val="35000"/>
                  </a:schemeClr>
                </a:solidFill>
                <a:latin typeface="Arial "/>
                <a:cs typeface="Arial" pitchFamily="34" charset="0"/>
              </a:defRPr>
            </a:lvl1pPr>
            <a:lvl2pPr marL="460800" indent="-230400">
              <a:lnSpc>
                <a:spcPct val="90000"/>
              </a:lnSpc>
              <a:spcBef>
                <a:spcPts val="0"/>
              </a:spcBef>
              <a:spcAft>
                <a:spcPts val="600"/>
              </a:spcAft>
              <a:buClr>
                <a:schemeClr val="accent2"/>
              </a:buClr>
              <a:buSzPct val="97000"/>
              <a:buFont typeface="Wingdings" charset="2"/>
              <a:buChar char="Ø"/>
              <a:defRPr sz="2100">
                <a:solidFill>
                  <a:schemeClr val="tx1">
                    <a:lumMod val="65000"/>
                    <a:lumOff val="35000"/>
                  </a:schemeClr>
                </a:solidFill>
                <a:latin typeface="Arial "/>
              </a:defRPr>
            </a:lvl2pPr>
            <a:lvl3pPr marL="626400" indent="-165600">
              <a:lnSpc>
                <a:spcPct val="90000"/>
              </a:lnSpc>
              <a:spcBef>
                <a:spcPts val="0"/>
              </a:spcBef>
              <a:spcAft>
                <a:spcPts val="600"/>
              </a:spcAft>
              <a:buClr>
                <a:schemeClr val="accent3"/>
              </a:buClr>
              <a:buSzPct val="95000"/>
              <a:buFont typeface="Wingdings" charset="2"/>
              <a:buChar char="§"/>
              <a:defRPr sz="1800">
                <a:solidFill>
                  <a:schemeClr val="tx1">
                    <a:lumMod val="65000"/>
                    <a:lumOff val="35000"/>
                  </a:schemeClr>
                </a:solidFill>
                <a:latin typeface="Arial "/>
              </a:defRPr>
            </a:lvl3pPr>
            <a:lvl4pPr marL="802800" indent="-176400">
              <a:lnSpc>
                <a:spcPct val="90000"/>
              </a:lnSpc>
              <a:spcBef>
                <a:spcPts val="0"/>
              </a:spcBef>
              <a:spcAft>
                <a:spcPts val="600"/>
              </a:spcAft>
              <a:buClr>
                <a:schemeClr val="accent1">
                  <a:lumMod val="60000"/>
                  <a:lumOff val="40000"/>
                </a:schemeClr>
              </a:buClr>
              <a:buSzPct val="85000"/>
              <a:buFont typeface="Wingdings" charset="2"/>
              <a:buChar char="v"/>
              <a:defRPr sz="1500">
                <a:solidFill>
                  <a:schemeClr val="tx1">
                    <a:lumMod val="65000"/>
                    <a:lumOff val="35000"/>
                  </a:schemeClr>
                </a:solidFill>
                <a:latin typeface="Arial "/>
              </a:defRPr>
            </a:lvl4pPr>
            <a:lvl5pPr marL="853200" indent="-284400">
              <a:spcBef>
                <a:spcPts val="300"/>
              </a:spcBef>
              <a:buClr>
                <a:schemeClr val="tx2"/>
              </a:buClr>
              <a:defRPr sz="1400">
                <a:solidFill>
                  <a:schemeClr val="tx1"/>
                </a:solidFill>
              </a:defRPr>
            </a:lvl5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8989" y="-27136"/>
            <a:ext cx="945007" cy="1181258"/>
          </a:xfrm>
          <a:prstGeom prst="rect">
            <a:avLst/>
          </a:prstGeom>
        </p:spPr>
      </p:pic>
      <p:sp>
        <p:nvSpPr>
          <p:cNvPr id="8" name="Espace réservé du pied de page 4">
            <a:extLst>
              <a:ext uri="{FF2B5EF4-FFF2-40B4-BE49-F238E27FC236}">
                <a16:creationId xmlns:a16="http://schemas.microsoft.com/office/drawing/2014/main" id="{3DDB8E47-2DFE-F345-BA60-4A8B533399C5}"/>
              </a:ext>
            </a:extLst>
          </p:cNvPr>
          <p:cNvSpPr>
            <a:spLocks noGrp="1"/>
          </p:cNvSpPr>
          <p:nvPr>
            <p:ph type="ftr" sz="quarter" idx="3"/>
          </p:nvPr>
        </p:nvSpPr>
        <p:spPr>
          <a:xfrm>
            <a:off x="436038" y="6430214"/>
            <a:ext cx="10730417" cy="299823"/>
          </a:xfrm>
          <a:prstGeom prst="rect">
            <a:avLst/>
          </a:prstGeom>
        </p:spPr>
        <p:txBody>
          <a:bodyPr anchor="b"/>
          <a:lstStyle>
            <a:lvl1pPr>
              <a:defRPr sz="800">
                <a:latin typeface="Arial "/>
              </a:defRPr>
            </a:lvl1pPr>
          </a:lstStyle>
          <a:p>
            <a:endParaRPr lang="en-CA"/>
          </a:p>
        </p:txBody>
      </p:sp>
      <p:sp>
        <p:nvSpPr>
          <p:cNvPr id="2" name="TextBox 1"/>
          <p:cNvSpPr txBox="1"/>
          <p:nvPr userDrawn="1"/>
        </p:nvSpPr>
        <p:spPr>
          <a:xfrm>
            <a:off x="11475622" y="6498030"/>
            <a:ext cx="341760" cy="246221"/>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1209E80F-07BE-F345-869A-B449B2277038}" type="slidenum">
              <a:rPr lang="en-CA" sz="1000" b="1" smtClean="0">
                <a:solidFill>
                  <a:schemeClr val="accent1"/>
                </a:solidFill>
                <a:latin typeface="Arial "/>
              </a:rPr>
              <a:pPr marL="0" marR="0" indent="0" algn="r" defTabSz="914400" rtl="0" eaLnBrk="1" fontAlgn="auto" latinLnBrk="0" hangingPunct="1">
                <a:lnSpc>
                  <a:spcPct val="100000"/>
                </a:lnSpc>
                <a:spcBef>
                  <a:spcPts val="0"/>
                </a:spcBef>
                <a:spcAft>
                  <a:spcPts val="0"/>
                </a:spcAft>
                <a:buClrTx/>
                <a:buSzTx/>
                <a:buFontTx/>
                <a:buNone/>
                <a:tabLst/>
                <a:defRPr/>
              </a:pPr>
              <a:t>‹#›</a:t>
            </a:fld>
            <a:endParaRPr lang="en-CA" sz="1000" b="1">
              <a:solidFill>
                <a:schemeClr val="accent1"/>
              </a:solidFill>
              <a:latin typeface="Arial "/>
            </a:endParaRPr>
          </a:p>
        </p:txBody>
      </p:sp>
      <p:cxnSp>
        <p:nvCxnSpPr>
          <p:cNvPr id="12" name="Straight Connector 11"/>
          <p:cNvCxnSpPr/>
          <p:nvPr userDrawn="1"/>
        </p:nvCxnSpPr>
        <p:spPr bwMode="auto">
          <a:xfrm>
            <a:off x="11769651" y="6653490"/>
            <a:ext cx="432000" cy="0"/>
          </a:xfrm>
          <a:prstGeom prst="line">
            <a:avLst/>
          </a:prstGeom>
          <a:solidFill>
            <a:schemeClr val="accent1"/>
          </a:solidFill>
          <a:ln w="19050" cap="flat" cmpd="sng" algn="ctr">
            <a:solidFill>
              <a:schemeClr val="accent1">
                <a:lumMod val="60000"/>
                <a:lumOff val="4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2389493684"/>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26B43"/>
          </p15:clr>
        </p15:guide>
        <p15:guide id="4" orient="horz" pos="1127">
          <p15:clr>
            <a:srgbClr val="F26B43"/>
          </p15:clr>
        </p15:guide>
        <p15:guide id="5" orient="horz" pos="614">
          <p15:clr>
            <a:srgbClr val="F26B43"/>
          </p15:clr>
        </p15:guide>
        <p15:guide id="6" orient="horz" pos="4200">
          <p15:clr>
            <a:srgbClr val="FBAE40"/>
          </p15:clr>
        </p15:guide>
        <p15:guide id="7" pos="480">
          <p15:clr>
            <a:srgbClr val="F26B43"/>
          </p15:clr>
        </p15:guide>
        <p15:guide id="8" pos="7344">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225"/>
              </a:spcBef>
              <a:buNone/>
              <a:defRPr sz="750"/>
            </a:lvl1pPr>
            <a:lvl2pPr marL="171466" indent="0">
              <a:spcBef>
                <a:spcPts val="225"/>
              </a:spcBef>
              <a:buNone/>
              <a:defRPr sz="750"/>
            </a:lvl2pPr>
            <a:lvl3pPr marL="342933" indent="0">
              <a:spcBef>
                <a:spcPts val="225"/>
              </a:spcBef>
              <a:buNone/>
              <a:defRPr sz="750"/>
            </a:lvl3pPr>
            <a:lvl4pPr marL="514400" indent="0">
              <a:spcBef>
                <a:spcPts val="225"/>
              </a:spcBef>
              <a:buNone/>
              <a:defRPr sz="750"/>
            </a:lvl4pPr>
            <a:lvl5pPr marL="685867" indent="0">
              <a:spcBef>
                <a:spcPts val="225"/>
              </a:spcBef>
              <a:buNone/>
              <a:defRPr sz="750"/>
            </a:lvl5pPr>
          </a:lstStyle>
          <a:p>
            <a:pPr lvl="0"/>
            <a:r>
              <a:rPr lang="en-US"/>
              <a:t>Reference(s)</a:t>
            </a:r>
          </a:p>
        </p:txBody>
      </p:sp>
    </p:spTree>
    <p:extLst>
      <p:ext uri="{BB962C8B-B14F-4D97-AF65-F5344CB8AC3E}">
        <p14:creationId xmlns:p14="http://schemas.microsoft.com/office/powerpoint/2010/main" val="85797351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04F46FB-0C89-81F8-FDBB-A26B069E550A}"/>
              </a:ext>
            </a:extLst>
          </p:cNvPr>
          <p:cNvSpPr/>
          <p:nvPr userDrawn="1"/>
        </p:nvSpPr>
        <p:spPr>
          <a:xfrm>
            <a:off x="0" y="5994000"/>
            <a:ext cx="12192000" cy="864000"/>
          </a:xfrm>
          <a:prstGeom prst="rect">
            <a:avLst/>
          </a:prstGeom>
          <a:solidFill>
            <a:srgbClr val="1E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accent1"/>
              </a:solidFill>
            </a:endParaRPr>
          </a:p>
        </p:txBody>
      </p:sp>
      <p:sp>
        <p:nvSpPr>
          <p:cNvPr id="17" name="Right Triangle 16">
            <a:extLst>
              <a:ext uri="{FF2B5EF4-FFF2-40B4-BE49-F238E27FC236}">
                <a16:creationId xmlns:a16="http://schemas.microsoft.com/office/drawing/2014/main" id="{9A6FF4CF-A7B3-8F63-3AF0-8EE2E1A9C5D5}"/>
              </a:ext>
            </a:extLst>
          </p:cNvPr>
          <p:cNvSpPr/>
          <p:nvPr userDrawn="1"/>
        </p:nvSpPr>
        <p:spPr>
          <a:xfrm flipH="1">
            <a:off x="11419437" y="5990557"/>
            <a:ext cx="772563" cy="867443"/>
          </a:xfrm>
          <a:prstGeom prst="rtTriangle">
            <a:avLst/>
          </a:prstGeom>
          <a:solidFill>
            <a:srgbClr val="00B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883620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63AC3D-15AE-3423-3BA8-F52F6FA5B128}"/>
              </a:ext>
            </a:extLst>
          </p:cNvPr>
          <p:cNvSpPr/>
          <p:nvPr userDrawn="1"/>
        </p:nvSpPr>
        <p:spPr>
          <a:xfrm>
            <a:off x="0" y="0"/>
            <a:ext cx="12192000" cy="1056000"/>
          </a:xfrm>
          <a:prstGeom prst="rect">
            <a:avLst/>
          </a:prstGeom>
          <a:solidFill>
            <a:srgbClr val="1E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accent1"/>
              </a:solidFill>
            </a:endParaRPr>
          </a:p>
        </p:txBody>
      </p:sp>
      <p:sp>
        <p:nvSpPr>
          <p:cNvPr id="7" name="Right Triangle 6">
            <a:extLst>
              <a:ext uri="{FF2B5EF4-FFF2-40B4-BE49-F238E27FC236}">
                <a16:creationId xmlns:a16="http://schemas.microsoft.com/office/drawing/2014/main" id="{CFEA5271-D878-9EE0-091F-1ADDDFAB348C}"/>
              </a:ext>
            </a:extLst>
          </p:cNvPr>
          <p:cNvSpPr/>
          <p:nvPr userDrawn="1"/>
        </p:nvSpPr>
        <p:spPr>
          <a:xfrm flipH="1">
            <a:off x="11251504" y="1"/>
            <a:ext cx="940497" cy="1056001"/>
          </a:xfrm>
          <a:prstGeom prst="rtTriangle">
            <a:avLst/>
          </a:prstGeom>
          <a:solidFill>
            <a:srgbClr val="00B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609600" y="96000"/>
            <a:ext cx="10972800" cy="864000"/>
          </a:xfrm>
        </p:spPr>
        <p:txBody>
          <a:bodyPr>
            <a:normAutofit/>
          </a:bodyPr>
          <a:lstStyle>
            <a:lvl1pPr algn="l">
              <a:defRPr sz="3200" b="1">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3025802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52001"/>
            <a:ext cx="10972800" cy="4974164"/>
          </a:xfrm>
        </p:spPr>
        <p:txBody>
          <a:bodyPr/>
          <a:lstStyle>
            <a:lvl1pPr>
              <a:defRPr sz="2400"/>
            </a:lvl1pPr>
            <a:lvl2pPr>
              <a:defRPr sz="2133"/>
            </a:lvl2pPr>
            <a:lvl3pPr>
              <a:defRPr sz="1867"/>
            </a:lvl3pPr>
            <a:lvl4pPr>
              <a:defRPr sz="1600"/>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Rectangle 7">
            <a:extLst>
              <a:ext uri="{FF2B5EF4-FFF2-40B4-BE49-F238E27FC236}">
                <a16:creationId xmlns:a16="http://schemas.microsoft.com/office/drawing/2014/main" id="{F4738687-9749-5D47-D931-2EEE4412F01B}"/>
              </a:ext>
            </a:extLst>
          </p:cNvPr>
          <p:cNvSpPr/>
          <p:nvPr userDrawn="1"/>
        </p:nvSpPr>
        <p:spPr>
          <a:xfrm>
            <a:off x="0" y="0"/>
            <a:ext cx="12192000" cy="1056000"/>
          </a:xfrm>
          <a:prstGeom prst="rect">
            <a:avLst/>
          </a:prstGeom>
          <a:solidFill>
            <a:srgbClr val="1E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accent1"/>
              </a:solidFill>
            </a:endParaRPr>
          </a:p>
        </p:txBody>
      </p:sp>
      <p:sp>
        <p:nvSpPr>
          <p:cNvPr id="9" name="Right Triangle 8">
            <a:extLst>
              <a:ext uri="{FF2B5EF4-FFF2-40B4-BE49-F238E27FC236}">
                <a16:creationId xmlns:a16="http://schemas.microsoft.com/office/drawing/2014/main" id="{0C7A0554-E5E6-FE04-722C-8A66C4569BF3}"/>
              </a:ext>
            </a:extLst>
          </p:cNvPr>
          <p:cNvSpPr/>
          <p:nvPr userDrawn="1"/>
        </p:nvSpPr>
        <p:spPr>
          <a:xfrm flipH="1">
            <a:off x="11251504" y="1"/>
            <a:ext cx="940497" cy="1056001"/>
          </a:xfrm>
          <a:prstGeom prst="rtTriangle">
            <a:avLst/>
          </a:prstGeom>
          <a:solidFill>
            <a:srgbClr val="00B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D4B2A7D1-AFFC-91E0-57A1-48D0B72864F5}"/>
              </a:ext>
            </a:extLst>
          </p:cNvPr>
          <p:cNvSpPr>
            <a:spLocks noGrp="1"/>
          </p:cNvSpPr>
          <p:nvPr>
            <p:ph type="title" hasCustomPrompt="1"/>
          </p:nvPr>
        </p:nvSpPr>
        <p:spPr>
          <a:xfrm>
            <a:off x="609600" y="96000"/>
            <a:ext cx="10972800" cy="864000"/>
          </a:xfrm>
        </p:spPr>
        <p:txBody>
          <a:bodyPr>
            <a:normAutofit/>
          </a:bodyPr>
          <a:lstStyle>
            <a:lvl1pPr algn="l">
              <a:defRPr sz="3200" b="1">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742353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1ABBF213-E8D6-5C30-8225-C7E1D9698833}"/>
              </a:ext>
            </a:extLst>
          </p:cNvPr>
          <p:cNvSpPr>
            <a:spLocks noGrp="1"/>
          </p:cNvSpPr>
          <p:nvPr>
            <p:ph type="subTitle" idx="1"/>
          </p:nvPr>
        </p:nvSpPr>
        <p:spPr>
          <a:xfrm>
            <a:off x="922100" y="3780698"/>
            <a:ext cx="8534400" cy="1426845"/>
          </a:xfrm>
        </p:spPr>
        <p:txBody>
          <a:bodyPr>
            <a:normAutofit/>
          </a:bodyPr>
          <a:lstStyle>
            <a:lvl1pPr marL="0" indent="0" algn="l">
              <a:buNone/>
              <a:defRPr sz="3733">
                <a:solidFill>
                  <a:srgbClr val="1E3268"/>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CA" dirty="0"/>
          </a:p>
        </p:txBody>
      </p:sp>
      <p:sp>
        <p:nvSpPr>
          <p:cNvPr id="8" name="Rectangle 7">
            <a:extLst>
              <a:ext uri="{FF2B5EF4-FFF2-40B4-BE49-F238E27FC236}">
                <a16:creationId xmlns:a16="http://schemas.microsoft.com/office/drawing/2014/main" id="{96724DB7-FC31-5648-B64D-C9125A959F6E}"/>
              </a:ext>
            </a:extLst>
          </p:cNvPr>
          <p:cNvSpPr/>
          <p:nvPr userDrawn="1"/>
        </p:nvSpPr>
        <p:spPr>
          <a:xfrm>
            <a:off x="0" y="1"/>
            <a:ext cx="12192000" cy="3062799"/>
          </a:xfrm>
          <a:prstGeom prst="rect">
            <a:avLst/>
          </a:prstGeom>
          <a:solidFill>
            <a:srgbClr val="1E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accent1"/>
              </a:solidFill>
            </a:endParaRPr>
          </a:p>
        </p:txBody>
      </p:sp>
      <p:sp>
        <p:nvSpPr>
          <p:cNvPr id="9" name="Right Triangle 8">
            <a:extLst>
              <a:ext uri="{FF2B5EF4-FFF2-40B4-BE49-F238E27FC236}">
                <a16:creationId xmlns:a16="http://schemas.microsoft.com/office/drawing/2014/main" id="{3556F89E-5997-CAA2-F626-5C69E1B9EC16}"/>
              </a:ext>
            </a:extLst>
          </p:cNvPr>
          <p:cNvSpPr/>
          <p:nvPr userDrawn="1"/>
        </p:nvSpPr>
        <p:spPr>
          <a:xfrm flipH="1">
            <a:off x="9464202" y="1"/>
            <a:ext cx="2727797" cy="3062799"/>
          </a:xfrm>
          <a:prstGeom prst="rtTriangle">
            <a:avLst/>
          </a:prstGeom>
          <a:solidFill>
            <a:srgbClr val="00B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7A264486-4D3D-3F29-2305-21F6B957ED5B}"/>
              </a:ext>
            </a:extLst>
          </p:cNvPr>
          <p:cNvSpPr>
            <a:spLocks noGrp="1"/>
          </p:cNvSpPr>
          <p:nvPr>
            <p:ph type="ctrTitle" hasCustomPrompt="1"/>
          </p:nvPr>
        </p:nvSpPr>
        <p:spPr>
          <a:xfrm>
            <a:off x="914400" y="796386"/>
            <a:ext cx="8549800" cy="1470025"/>
          </a:xfrm>
        </p:spPr>
        <p:txBody>
          <a:bodyPr anchor="b">
            <a:normAutofit/>
          </a:bodyPr>
          <a:lstStyle>
            <a:lvl1pPr algn="l">
              <a:defRPr sz="4267" b="1">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3414233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52001"/>
            <a:ext cx="5384800" cy="4974164"/>
          </a:xfrm>
        </p:spPr>
        <p:txBody>
          <a:bodyPr/>
          <a:lstStyle>
            <a:lvl1pPr>
              <a:defRPr sz="2400"/>
            </a:lvl1pPr>
            <a:lvl2pPr>
              <a:defRPr sz="2133"/>
            </a:lvl2pPr>
            <a:lvl3pPr>
              <a:defRPr sz="1867"/>
            </a:lvl3pPr>
            <a:lvl4pPr>
              <a:defRPr sz="1600"/>
            </a:lvl4pPr>
            <a:lvl5pPr>
              <a:defRPr sz="14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Rectangle 7">
            <a:extLst>
              <a:ext uri="{FF2B5EF4-FFF2-40B4-BE49-F238E27FC236}">
                <a16:creationId xmlns:a16="http://schemas.microsoft.com/office/drawing/2014/main" id="{A0B7AE9E-58C6-2DB1-CCAF-A20782FF8078}"/>
              </a:ext>
            </a:extLst>
          </p:cNvPr>
          <p:cNvSpPr/>
          <p:nvPr userDrawn="1"/>
        </p:nvSpPr>
        <p:spPr>
          <a:xfrm>
            <a:off x="0" y="0"/>
            <a:ext cx="12192000" cy="1056000"/>
          </a:xfrm>
          <a:prstGeom prst="rect">
            <a:avLst/>
          </a:prstGeom>
          <a:solidFill>
            <a:srgbClr val="1E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accent1"/>
              </a:solidFill>
            </a:endParaRPr>
          </a:p>
        </p:txBody>
      </p:sp>
      <p:sp>
        <p:nvSpPr>
          <p:cNvPr id="9" name="Right Triangle 8">
            <a:extLst>
              <a:ext uri="{FF2B5EF4-FFF2-40B4-BE49-F238E27FC236}">
                <a16:creationId xmlns:a16="http://schemas.microsoft.com/office/drawing/2014/main" id="{DE5E493B-95B5-769C-60AC-5E8E8BCA6706}"/>
              </a:ext>
            </a:extLst>
          </p:cNvPr>
          <p:cNvSpPr/>
          <p:nvPr userDrawn="1"/>
        </p:nvSpPr>
        <p:spPr>
          <a:xfrm flipH="1">
            <a:off x="11251504" y="1"/>
            <a:ext cx="940497" cy="1056001"/>
          </a:xfrm>
          <a:prstGeom prst="rtTriangle">
            <a:avLst/>
          </a:prstGeom>
          <a:solidFill>
            <a:srgbClr val="00B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09703F44-7E93-ED71-046F-6EA6260BB688}"/>
              </a:ext>
            </a:extLst>
          </p:cNvPr>
          <p:cNvSpPr>
            <a:spLocks noGrp="1"/>
          </p:cNvSpPr>
          <p:nvPr>
            <p:ph type="title" hasCustomPrompt="1"/>
          </p:nvPr>
        </p:nvSpPr>
        <p:spPr>
          <a:xfrm>
            <a:off x="609600" y="96000"/>
            <a:ext cx="10972800" cy="864000"/>
          </a:xfrm>
        </p:spPr>
        <p:txBody>
          <a:bodyPr>
            <a:normAutofit/>
          </a:bodyPr>
          <a:lstStyle>
            <a:lvl1pPr algn="l">
              <a:defRPr sz="3200" b="1">
                <a:solidFill>
                  <a:schemeClr val="bg1"/>
                </a:solidFill>
              </a:defRPr>
            </a:lvl1pPr>
          </a:lstStyle>
          <a:p>
            <a:r>
              <a:rPr lang="en-US" dirty="0"/>
              <a:t>CLICK TO EDIT MASTER TITLE STYLE</a:t>
            </a:r>
            <a:endParaRPr lang="en-CA" dirty="0"/>
          </a:p>
        </p:txBody>
      </p:sp>
      <p:sp>
        <p:nvSpPr>
          <p:cNvPr id="11" name="Content Placeholder 2">
            <a:extLst>
              <a:ext uri="{FF2B5EF4-FFF2-40B4-BE49-F238E27FC236}">
                <a16:creationId xmlns:a16="http://schemas.microsoft.com/office/drawing/2014/main" id="{B929162A-2137-F3AB-2A99-61BB02B1EE39}"/>
              </a:ext>
            </a:extLst>
          </p:cNvPr>
          <p:cNvSpPr>
            <a:spLocks noGrp="1"/>
          </p:cNvSpPr>
          <p:nvPr>
            <p:ph sz="half" idx="10"/>
          </p:nvPr>
        </p:nvSpPr>
        <p:spPr>
          <a:xfrm>
            <a:off x="6200079" y="1152001"/>
            <a:ext cx="5384800" cy="4974164"/>
          </a:xfrm>
        </p:spPr>
        <p:txBody>
          <a:bodyPr/>
          <a:lstStyle>
            <a:lvl1pPr>
              <a:defRPr sz="2400"/>
            </a:lvl1pPr>
            <a:lvl2pPr>
              <a:defRPr sz="2133"/>
            </a:lvl2pPr>
            <a:lvl3pPr>
              <a:defRPr sz="1867"/>
            </a:lvl3pPr>
            <a:lvl4pPr>
              <a:defRPr sz="1600"/>
            </a:lvl4pPr>
            <a:lvl5pPr>
              <a:defRPr sz="14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002054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725216" y="1320798"/>
            <a:ext cx="3286074" cy="4607370"/>
          </a:xfrm>
        </p:spPr>
        <p:txBody>
          <a:bodyPr>
            <a:normAutofit/>
          </a:bodyPr>
          <a:lstStyle>
            <a:lvl1pPr>
              <a:defRPr sz="2000"/>
            </a:lvl1pPr>
            <a:lvl2pPr>
              <a:defRPr sz="18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5">
            <a:extLst>
              <a:ext uri="{FF2B5EF4-FFF2-40B4-BE49-F238E27FC236}">
                <a16:creationId xmlns:a16="http://schemas.microsoft.com/office/drawing/2014/main" id="{C0EE1206-E53F-A8B8-6338-3F05E109353B}"/>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6" name="TextBox 5">
            <a:extLst>
              <a:ext uri="{FF2B5EF4-FFF2-40B4-BE49-F238E27FC236}">
                <a16:creationId xmlns:a16="http://schemas.microsoft.com/office/drawing/2014/main" id="{09A9BB23-EE9E-39D3-E442-64F58A8F4691}"/>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12" name="Text Placeholder 6">
            <a:extLst>
              <a:ext uri="{FF2B5EF4-FFF2-40B4-BE49-F238E27FC236}">
                <a16:creationId xmlns:a16="http://schemas.microsoft.com/office/drawing/2014/main" id="{FB3E2619-9100-F670-4D67-98A77A382DAD}"/>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3" name="Slide Number Placeholder 6">
            <a:extLst>
              <a:ext uri="{FF2B5EF4-FFF2-40B4-BE49-F238E27FC236}">
                <a16:creationId xmlns:a16="http://schemas.microsoft.com/office/drawing/2014/main" id="{B0D08C4A-F8E2-97CE-2F90-88F4128F0F1D}"/>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13988990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52001"/>
            <a:ext cx="5386917" cy="1022876"/>
          </a:xfrm>
        </p:spPr>
        <p:txBody>
          <a:bodyPr anchor="ctr">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133"/>
            </a:lvl2pPr>
            <a:lvl3pPr>
              <a:defRPr sz="1867"/>
            </a:lvl3pPr>
            <a:lvl4pPr>
              <a:defRPr sz="1600"/>
            </a:lvl4pPr>
            <a:lvl5pPr>
              <a:defRPr sz="14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9" y="1152001"/>
            <a:ext cx="5389033" cy="1022876"/>
          </a:xfrm>
        </p:spPr>
        <p:txBody>
          <a:bodyPr anchor="ctr">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0" name="Rectangle 9">
            <a:extLst>
              <a:ext uri="{FF2B5EF4-FFF2-40B4-BE49-F238E27FC236}">
                <a16:creationId xmlns:a16="http://schemas.microsoft.com/office/drawing/2014/main" id="{6F57952A-3A0E-599B-4EAB-7E6BECA3C54A}"/>
              </a:ext>
            </a:extLst>
          </p:cNvPr>
          <p:cNvSpPr/>
          <p:nvPr userDrawn="1"/>
        </p:nvSpPr>
        <p:spPr>
          <a:xfrm>
            <a:off x="0" y="0"/>
            <a:ext cx="12192000" cy="1056000"/>
          </a:xfrm>
          <a:prstGeom prst="rect">
            <a:avLst/>
          </a:prstGeom>
          <a:solidFill>
            <a:srgbClr val="1E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accent1"/>
              </a:solidFill>
            </a:endParaRPr>
          </a:p>
        </p:txBody>
      </p:sp>
      <p:sp>
        <p:nvSpPr>
          <p:cNvPr id="11" name="Right Triangle 10">
            <a:extLst>
              <a:ext uri="{FF2B5EF4-FFF2-40B4-BE49-F238E27FC236}">
                <a16:creationId xmlns:a16="http://schemas.microsoft.com/office/drawing/2014/main" id="{12674284-A4F6-7A3A-9FF1-F503C5F7987C}"/>
              </a:ext>
            </a:extLst>
          </p:cNvPr>
          <p:cNvSpPr/>
          <p:nvPr userDrawn="1"/>
        </p:nvSpPr>
        <p:spPr>
          <a:xfrm flipH="1">
            <a:off x="11251504" y="1"/>
            <a:ext cx="940497" cy="1056001"/>
          </a:xfrm>
          <a:prstGeom prst="rtTriangle">
            <a:avLst/>
          </a:prstGeom>
          <a:solidFill>
            <a:srgbClr val="00B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727F84C2-A77E-CDA4-7B6D-3F8B5CF1B36C}"/>
              </a:ext>
            </a:extLst>
          </p:cNvPr>
          <p:cNvSpPr>
            <a:spLocks noGrp="1"/>
          </p:cNvSpPr>
          <p:nvPr>
            <p:ph type="title" hasCustomPrompt="1"/>
          </p:nvPr>
        </p:nvSpPr>
        <p:spPr>
          <a:xfrm>
            <a:off x="609600" y="96000"/>
            <a:ext cx="10972800" cy="864000"/>
          </a:xfrm>
        </p:spPr>
        <p:txBody>
          <a:bodyPr>
            <a:normAutofit/>
          </a:bodyPr>
          <a:lstStyle>
            <a:lvl1pPr algn="l">
              <a:defRPr sz="3200" b="1">
                <a:solidFill>
                  <a:schemeClr val="bg1"/>
                </a:solidFill>
              </a:defRPr>
            </a:lvl1pPr>
          </a:lstStyle>
          <a:p>
            <a:r>
              <a:rPr lang="en-US" dirty="0"/>
              <a:t>CLICK TO EDIT MASTER TITLE STYLE</a:t>
            </a:r>
            <a:endParaRPr lang="en-CA" dirty="0"/>
          </a:p>
        </p:txBody>
      </p:sp>
      <p:sp>
        <p:nvSpPr>
          <p:cNvPr id="13" name="Content Placeholder 3">
            <a:extLst>
              <a:ext uri="{FF2B5EF4-FFF2-40B4-BE49-F238E27FC236}">
                <a16:creationId xmlns:a16="http://schemas.microsoft.com/office/drawing/2014/main" id="{C7195B39-5981-84EC-16AF-61DB1944F01B}"/>
              </a:ext>
            </a:extLst>
          </p:cNvPr>
          <p:cNvSpPr>
            <a:spLocks noGrp="1"/>
          </p:cNvSpPr>
          <p:nvPr>
            <p:ph sz="half" idx="10"/>
          </p:nvPr>
        </p:nvSpPr>
        <p:spPr>
          <a:xfrm>
            <a:off x="6200079" y="2174875"/>
            <a:ext cx="5386917" cy="3951288"/>
          </a:xfrm>
        </p:spPr>
        <p:txBody>
          <a:bodyPr/>
          <a:lstStyle>
            <a:lvl1pPr>
              <a:defRPr sz="2400"/>
            </a:lvl1pPr>
            <a:lvl2pPr>
              <a:defRPr sz="2133"/>
            </a:lvl2pPr>
            <a:lvl3pPr>
              <a:defRPr sz="1867"/>
            </a:lvl3pPr>
            <a:lvl4pPr>
              <a:defRPr sz="1600"/>
            </a:lvl4pPr>
            <a:lvl5pPr>
              <a:defRPr sz="14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6691098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74894-6501-0B49-9641-E329D1BC39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426FC-05DD-744E-B766-2B6461CAA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6CC00-28B5-4440-809C-67C5FD3C7A49}"/>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5" name="Footer Placeholder 4">
            <a:extLst>
              <a:ext uri="{FF2B5EF4-FFF2-40B4-BE49-F238E27FC236}">
                <a16:creationId xmlns:a16="http://schemas.microsoft.com/office/drawing/2014/main" id="{2428E11B-A5DD-B848-BDE5-2E6E26FE7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3FBD8-00CC-4047-9E73-6D8F658984DC}"/>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40599513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3B848-44C4-B248-B3E7-88663B612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349F1-130B-664A-BD21-4D7DC7DC80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25C19-A8CE-0345-8D96-CB34FA779F47}"/>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5" name="Footer Placeholder 4">
            <a:extLst>
              <a:ext uri="{FF2B5EF4-FFF2-40B4-BE49-F238E27FC236}">
                <a16:creationId xmlns:a16="http://schemas.microsoft.com/office/drawing/2014/main" id="{3FBA69F8-3D28-A54C-A967-95CAE6DF6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33D15-E5B6-934F-B31A-151667ED05E7}"/>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9380702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DE84-E8AF-5A42-8593-53D8FD3C9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15871-7326-F349-A3F8-9E184289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7E1985-3905-744F-B024-94FBEADE43F6}"/>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5" name="Footer Placeholder 4">
            <a:extLst>
              <a:ext uri="{FF2B5EF4-FFF2-40B4-BE49-F238E27FC236}">
                <a16:creationId xmlns:a16="http://schemas.microsoft.com/office/drawing/2014/main" id="{C8BAF088-7718-944F-9BAE-6109124C0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A7186-899B-834B-B2CC-ABE113E6D56E}"/>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27286383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8A53-38A1-EC4D-A238-61BA7DE89C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528D8-D9DE-7A43-B80E-E6ABD87BCA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4B339-516D-3343-A01E-830AC25052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9D1C0-07BF-D649-84E9-00DB380BF683}"/>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6" name="Footer Placeholder 5">
            <a:extLst>
              <a:ext uri="{FF2B5EF4-FFF2-40B4-BE49-F238E27FC236}">
                <a16:creationId xmlns:a16="http://schemas.microsoft.com/office/drawing/2014/main" id="{BE8B784A-166E-1C41-8059-C6704C4BB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FEFA7-A1A1-E247-A6CC-4E71B3EE6917}"/>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952033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EB61-B3F2-FA4B-886E-6B450F43F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BD6B30-049D-2448-A38B-EE7C20630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0BF598-4000-DF4B-96E1-9D1C116C7C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30F80B-863A-A141-B679-28C27C338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C01C7A-9FAE-1543-B7ED-172E14AFB9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CBD7D8-3188-5C43-BFC1-56720FCB4A18}"/>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8" name="Footer Placeholder 7">
            <a:extLst>
              <a:ext uri="{FF2B5EF4-FFF2-40B4-BE49-F238E27FC236}">
                <a16:creationId xmlns:a16="http://schemas.microsoft.com/office/drawing/2014/main" id="{197661F2-E2CD-9F4F-8129-916E32D182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59937-3062-FC4A-9BAA-9C3DEA8F46AC}"/>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93297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9BC3-D396-9145-8BAE-FAAEF4696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83144-9096-6B46-B0F3-6142DD5497F0}"/>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4" name="Footer Placeholder 3">
            <a:extLst>
              <a:ext uri="{FF2B5EF4-FFF2-40B4-BE49-F238E27FC236}">
                <a16:creationId xmlns:a16="http://schemas.microsoft.com/office/drawing/2014/main" id="{63D97969-6F89-8D44-B4DA-28B70B63E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71B4B-5558-3D4F-8219-D6E802680F8F}"/>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9862379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9549B7-0051-F947-A95E-C704109FA24E}"/>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3" name="Footer Placeholder 2">
            <a:extLst>
              <a:ext uri="{FF2B5EF4-FFF2-40B4-BE49-F238E27FC236}">
                <a16:creationId xmlns:a16="http://schemas.microsoft.com/office/drawing/2014/main" id="{CD4AC4C2-DD14-744A-8666-5524314043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43587B-905C-4548-9BF2-CF7884BC3C78}"/>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439474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24E8-D2E6-DB4B-A05B-64774F3A0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AC954-00EC-914D-AAD9-D0F19EE94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045BDF-2EBB-384D-9612-C31999D8A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278DD-8939-A042-BF6F-9736D8963FED}"/>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6" name="Footer Placeholder 5">
            <a:extLst>
              <a:ext uri="{FF2B5EF4-FFF2-40B4-BE49-F238E27FC236}">
                <a16:creationId xmlns:a16="http://schemas.microsoft.com/office/drawing/2014/main" id="{05FE2A42-364D-A34B-BFAE-34A4C1FBB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96C255-5389-874F-9313-C39B479A279A}"/>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85057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1B21-49CE-A64F-8DAF-A1BFBA2E0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C0D585-C3D0-1C47-8621-721D8B7B8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00DBE-BCB6-C740-AA89-8B3071872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6BB850-1B85-0E4D-A7AD-5FFB632D9AE6}"/>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6" name="Footer Placeholder 5">
            <a:extLst>
              <a:ext uri="{FF2B5EF4-FFF2-40B4-BE49-F238E27FC236}">
                <a16:creationId xmlns:a16="http://schemas.microsoft.com/office/drawing/2014/main" id="{39BD255C-D952-2A48-B62B-43E1F6E49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2151C-4500-7A43-AD24-9EF7A67DD576}"/>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50549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4" name="Content Placeholder 3"/>
          <p:cNvSpPr>
            <a:spLocks noGrp="1"/>
          </p:cNvSpPr>
          <p:nvPr>
            <p:ph sz="half" idx="2"/>
          </p:nvPr>
        </p:nvSpPr>
        <p:spPr>
          <a:xfrm>
            <a:off x="8588394" y="1320799"/>
            <a:ext cx="2878393" cy="4607371"/>
          </a:xfrm>
        </p:spPr>
        <p:txBody>
          <a:bodyPr>
            <a:normAutofit/>
          </a:bodyPr>
          <a:lstStyle>
            <a:lvl1pPr>
              <a:defRPr sz="2000"/>
            </a:lvl1pPr>
            <a:lvl2pPr>
              <a:defRPr sz="18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5">
            <a:extLst>
              <a:ext uri="{FF2B5EF4-FFF2-40B4-BE49-F238E27FC236}">
                <a16:creationId xmlns:a16="http://schemas.microsoft.com/office/drawing/2014/main" id="{AB7F1BB6-ABC1-B8C7-697C-CF338B1E7CC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FC77FCA0-85B5-991E-8346-547FA9AB1146}"/>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10" name="Text Placeholder 6">
            <a:extLst>
              <a:ext uri="{FF2B5EF4-FFF2-40B4-BE49-F238E27FC236}">
                <a16:creationId xmlns:a16="http://schemas.microsoft.com/office/drawing/2014/main" id="{1BBB532B-5B08-AE4C-221D-AC500E216216}"/>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1" name="Slide Number Placeholder 6">
            <a:extLst>
              <a:ext uri="{FF2B5EF4-FFF2-40B4-BE49-F238E27FC236}">
                <a16:creationId xmlns:a16="http://schemas.microsoft.com/office/drawing/2014/main" id="{27956EB4-0BC0-7604-37E7-6E50077EE0F8}"/>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4175605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BED0-8ECF-BB4F-8B38-4596C32BD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0C5EE2-045B-104D-B605-CDAA32EA39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53579-04B4-CC44-9552-BB45A55A5392}"/>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5" name="Footer Placeholder 4">
            <a:extLst>
              <a:ext uri="{FF2B5EF4-FFF2-40B4-BE49-F238E27FC236}">
                <a16:creationId xmlns:a16="http://schemas.microsoft.com/office/drawing/2014/main" id="{9A1E2E09-138A-854E-B8A7-B6A6A7480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04F3B-EA70-2B40-A9A4-99D5D7AC5D1B}"/>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22073491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9B0DE4-E79B-0F44-88AD-345CAF4E64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FA7BBF-4CEF-7343-8D6A-586A5A58E9C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18F24-2656-9F40-9BBF-3ED9F0772CAF}"/>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5" name="Footer Placeholder 4">
            <a:extLst>
              <a:ext uri="{FF2B5EF4-FFF2-40B4-BE49-F238E27FC236}">
                <a16:creationId xmlns:a16="http://schemas.microsoft.com/office/drawing/2014/main" id="{1EE454AE-E330-0040-9BC3-C31E73D47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50C7D9-2983-644E-A12E-272E351104B6}"/>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1807232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Content Placeholder 2"/>
          <p:cNvSpPr>
            <a:spLocks noGrp="1"/>
          </p:cNvSpPr>
          <p:nvPr userDrawn="1">
            <p:ph idx="1"/>
          </p:nvPr>
        </p:nvSpPr>
        <p:spPr>
          <a:xfrm>
            <a:off x="383119" y="1030819"/>
            <a:ext cx="11474448" cy="4415367"/>
          </a:xfrm>
          <a:prstGeom prst="rect">
            <a:avLst/>
          </a:prstGeom>
        </p:spPr>
        <p:txBody>
          <a:bodyPr>
            <a:noAutofit/>
          </a:bodyPr>
          <a:lstStyle>
            <a:lvl1pPr>
              <a:spcBef>
                <a:spcPts val="600"/>
              </a:spcBef>
              <a:spcAft>
                <a:spcPts val="0"/>
              </a:spcAft>
              <a:buClr>
                <a:srgbClr val="81BD55"/>
              </a:buClr>
              <a:defRPr sz="1600">
                <a:solidFill>
                  <a:srgbClr val="596169"/>
                </a:solidFill>
              </a:defRPr>
            </a:lvl1pPr>
            <a:lvl2pPr>
              <a:spcBef>
                <a:spcPts val="600"/>
              </a:spcBef>
              <a:spcAft>
                <a:spcPts val="0"/>
              </a:spcAft>
              <a:buClr>
                <a:srgbClr val="81BD55"/>
              </a:buClr>
              <a:defRPr sz="1400">
                <a:solidFill>
                  <a:srgbClr val="596169"/>
                </a:solidFill>
              </a:defRPr>
            </a:lvl2pPr>
            <a:lvl3pPr>
              <a:spcBef>
                <a:spcPts val="600"/>
              </a:spcBef>
              <a:spcAft>
                <a:spcPts val="0"/>
              </a:spcAft>
              <a:buClr>
                <a:srgbClr val="81BD55"/>
              </a:buClr>
              <a:defRPr sz="1200">
                <a:solidFill>
                  <a:srgbClr val="596169"/>
                </a:solidFill>
              </a:defRPr>
            </a:lvl3pPr>
            <a:lvl4pPr>
              <a:spcBef>
                <a:spcPts val="600"/>
              </a:spcBef>
              <a:spcAft>
                <a:spcPts val="0"/>
              </a:spcAft>
              <a:buClr>
                <a:srgbClr val="81BD55"/>
              </a:buClr>
              <a:defRPr sz="1200">
                <a:solidFill>
                  <a:srgbClr val="596169"/>
                </a:solidFill>
              </a:defRPr>
            </a:lvl4pPr>
            <a:lvl5pPr>
              <a:spcBef>
                <a:spcPts val="600"/>
              </a:spcBef>
              <a:spcAft>
                <a:spcPts val="0"/>
              </a:spcAft>
              <a:buClr>
                <a:srgbClr val="81BD55"/>
              </a:buClr>
              <a:defRPr sz="1200">
                <a:solidFill>
                  <a:srgbClr val="5961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userDrawn="1">
            <p:ph type="body" sz="quarter" idx="10" hasCustomPrompt="1"/>
          </p:nvPr>
        </p:nvSpPr>
        <p:spPr>
          <a:xfrm>
            <a:off x="265781" y="5557613"/>
            <a:ext cx="5606424" cy="381000"/>
          </a:xfrm>
          <a:prstGeom prst="rect">
            <a:avLst/>
          </a:prstGeom>
        </p:spPr>
        <p:txBody>
          <a:bodyPr anchor="b">
            <a:noAutofit/>
          </a:bodyPr>
          <a:lstStyle>
            <a:lvl1pPr marL="0" indent="0">
              <a:spcAft>
                <a:spcPts val="0"/>
              </a:spcAft>
              <a:buNone/>
              <a:defRPr sz="800"/>
            </a:lvl1pPr>
          </a:lstStyle>
          <a:p>
            <a:pPr lvl="0"/>
            <a:r>
              <a:rPr lang="en-GB"/>
              <a:t>Footnotes</a:t>
            </a:r>
          </a:p>
        </p:txBody>
      </p:sp>
      <p:sp>
        <p:nvSpPr>
          <p:cNvPr id="18" name="Text Placeholder 5"/>
          <p:cNvSpPr>
            <a:spLocks noGrp="1"/>
          </p:cNvSpPr>
          <p:nvPr userDrawn="1">
            <p:ph type="body" sz="quarter" idx="11" hasCustomPrompt="1"/>
          </p:nvPr>
        </p:nvSpPr>
        <p:spPr>
          <a:xfrm>
            <a:off x="6319791" y="5548447"/>
            <a:ext cx="5647773" cy="381000"/>
          </a:xfrm>
          <a:prstGeom prst="rect">
            <a:avLst/>
          </a:prstGeom>
        </p:spPr>
        <p:txBody>
          <a:bodyPr anchor="b">
            <a:noAutofit/>
          </a:bodyPr>
          <a:lstStyle>
            <a:lvl1pPr marL="0" indent="0" algn="r">
              <a:spcAft>
                <a:spcPts val="0"/>
              </a:spcAft>
              <a:buNone/>
              <a:defRPr sz="800"/>
            </a:lvl1pPr>
          </a:lstStyle>
          <a:p>
            <a:pPr lvl="0"/>
            <a:r>
              <a:rPr lang="en-GB"/>
              <a:t>References</a:t>
            </a:r>
          </a:p>
        </p:txBody>
      </p:sp>
      <p:sp>
        <p:nvSpPr>
          <p:cNvPr id="19" name="Slide Number Placeholder 5"/>
          <p:cNvSpPr txBox="1">
            <a:spLocks/>
          </p:cNvSpPr>
          <p:nvPr userDrawn="1"/>
        </p:nvSpPr>
        <p:spPr>
          <a:xfrm>
            <a:off x="9033683" y="6346195"/>
            <a:ext cx="2823887" cy="360096"/>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3A60AA-2399-48DC-9473-E7280D604B21}" type="slidenum">
              <a:rPr lang="en-GB" sz="1000" smtClean="0">
                <a:solidFill>
                  <a:srgbClr val="FFFFFF"/>
                </a:solidFill>
              </a:rPr>
              <a:pPr/>
              <a:t>‹#›</a:t>
            </a:fld>
            <a:endParaRPr lang="en-GB" sz="1000">
              <a:solidFill>
                <a:srgbClr val="FFFFFF"/>
              </a:solidFill>
            </a:endParaRPr>
          </a:p>
        </p:txBody>
      </p:sp>
      <p:sp>
        <p:nvSpPr>
          <p:cNvPr id="15" name="Title 1"/>
          <p:cNvSpPr>
            <a:spLocks noGrp="1"/>
          </p:cNvSpPr>
          <p:nvPr>
            <p:ph type="title"/>
          </p:nvPr>
        </p:nvSpPr>
        <p:spPr>
          <a:xfrm>
            <a:off x="334032" y="272725"/>
            <a:ext cx="11523537" cy="436361"/>
          </a:xfrm>
          <a:prstGeom prst="rect">
            <a:avLst/>
          </a:prstGeom>
        </p:spPr>
        <p:txBody>
          <a:bodyPr>
            <a:noAutofit/>
          </a:bodyPr>
          <a:lstStyle>
            <a:lvl1pPr marL="0" indent="0">
              <a:defRPr sz="2400" b="0">
                <a:solidFill>
                  <a:schemeClr val="accent1"/>
                </a:solidFill>
              </a:defRPr>
            </a:lvl1pPr>
          </a:lstStyle>
          <a:p>
            <a:r>
              <a:rPr lang="en-US"/>
              <a:t>Click to edit Master title style</a:t>
            </a:r>
          </a:p>
        </p:txBody>
      </p:sp>
      <p:cxnSp>
        <p:nvCxnSpPr>
          <p:cNvPr id="21" name="Straight Connector 20"/>
          <p:cNvCxnSpPr/>
          <p:nvPr userDrawn="1"/>
        </p:nvCxnSpPr>
        <p:spPr>
          <a:xfrm>
            <a:off x="383121" y="824580"/>
            <a:ext cx="11474449" cy="0"/>
          </a:xfrm>
          <a:prstGeom prst="line">
            <a:avLst/>
          </a:prstGeom>
          <a:ln>
            <a:solidFill>
              <a:srgbClr val="134782"/>
            </a:solidFill>
          </a:ln>
          <a:effectLst/>
        </p:spPr>
        <p:style>
          <a:lnRef idx="2">
            <a:schemeClr val="accent4"/>
          </a:lnRef>
          <a:fillRef idx="0">
            <a:schemeClr val="accent4"/>
          </a:fillRef>
          <a:effectRef idx="1">
            <a:schemeClr val="accent4"/>
          </a:effectRef>
          <a:fontRef idx="minor">
            <a:schemeClr val="tx1"/>
          </a:fontRef>
        </p:style>
      </p:cxnSp>
      <p:pic>
        <p:nvPicPr>
          <p:cNvPr id="12" name="Graphic 11">
            <a:extLst>
              <a:ext uri="{FF2B5EF4-FFF2-40B4-BE49-F238E27FC236}">
                <a16:creationId xmlns:a16="http://schemas.microsoft.com/office/drawing/2014/main" id="{44625DC9-FFC3-4363-A0B4-5FD07C6A1E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3804" r="9963" b="31306"/>
          <a:stretch/>
        </p:blipFill>
        <p:spPr>
          <a:xfrm>
            <a:off x="-144000" y="6159689"/>
            <a:ext cx="12336000" cy="698311"/>
          </a:xfrm>
          <a:prstGeom prst="rect">
            <a:avLst/>
          </a:prstGeom>
        </p:spPr>
      </p:pic>
    </p:spTree>
    <p:extLst>
      <p:ext uri="{BB962C8B-B14F-4D97-AF65-F5344CB8AC3E}">
        <p14:creationId xmlns:p14="http://schemas.microsoft.com/office/powerpoint/2010/main" val="8200994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p:nvPr>
        </p:nvSpPr>
        <p:spPr>
          <a:xfrm>
            <a:off x="499533" y="6369051"/>
            <a:ext cx="11252200"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33524146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788-130D-D14F-8751-A7AA74D402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E38E60-235A-2F48-932B-F3F87A825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77DC73-2871-754C-B6C1-E9645120C902}"/>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5" name="Footer Placeholder 4">
            <a:extLst>
              <a:ext uri="{FF2B5EF4-FFF2-40B4-BE49-F238E27FC236}">
                <a16:creationId xmlns:a16="http://schemas.microsoft.com/office/drawing/2014/main" id="{A89B6459-445A-344A-8CB7-9FBE17AEF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40753-1357-7048-AA98-5E67D53AA3A7}"/>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16789352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5552-8DC4-4249-A3E9-FFF5F3ED4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C30A9-D21C-0845-AA1A-CE85A9CBC5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E575F-694C-8146-8FA0-853F6D348B0C}"/>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5" name="Footer Placeholder 4">
            <a:extLst>
              <a:ext uri="{FF2B5EF4-FFF2-40B4-BE49-F238E27FC236}">
                <a16:creationId xmlns:a16="http://schemas.microsoft.com/office/drawing/2014/main" id="{A57A74FF-8305-6F48-9E55-1B343766C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75DC3-09EC-B149-9F5D-2A42DF21D287}"/>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32457410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7EC22-9FFB-2E45-90D0-1B251837A2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3012E0-ED9C-1D40-B4AC-09B71B151E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2A4C1C-5226-9B47-B831-AF4C08EDE3B2}"/>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5" name="Footer Placeholder 4">
            <a:extLst>
              <a:ext uri="{FF2B5EF4-FFF2-40B4-BE49-F238E27FC236}">
                <a16:creationId xmlns:a16="http://schemas.microsoft.com/office/drawing/2014/main" id="{A1043463-C473-2D48-AD20-3800C26D8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E6E52-0E7B-BE46-B9AD-3F66CFADAE89}"/>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29578679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E207-D4B0-3C44-97A5-386596C166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FEF77-3163-6B47-AE57-1E109768DF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FC620-2D4A-2F4D-8049-26A96EEAF6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ED5C2B-5F82-764B-B5C2-686589708F75}"/>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6" name="Footer Placeholder 5">
            <a:extLst>
              <a:ext uri="{FF2B5EF4-FFF2-40B4-BE49-F238E27FC236}">
                <a16:creationId xmlns:a16="http://schemas.microsoft.com/office/drawing/2014/main" id="{32E47CA3-81D6-9548-98C4-897669A31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43642-44B6-0045-A65F-8C90B1932C6C}"/>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34127307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CB2C-9224-4D43-90A5-83ED29AA78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F3A8BB-1C4C-754C-A002-837EDC5BF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9E091A-2ADD-6B4E-BAFB-32F77756C9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EC8116-7673-EB45-82DA-3C171C061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16492E-3A78-834D-A0B6-B21E13A8F9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EDFD67-11C0-984E-A84C-D3BBEEC5B71A}"/>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8" name="Footer Placeholder 7">
            <a:extLst>
              <a:ext uri="{FF2B5EF4-FFF2-40B4-BE49-F238E27FC236}">
                <a16:creationId xmlns:a16="http://schemas.microsoft.com/office/drawing/2014/main" id="{572F7B8B-3D9D-1B44-B278-26F6867D78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B10F1B-BBDB-AF45-BD82-7ABAA365F765}"/>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2188084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AE70-5A06-7249-BBC8-72FC9EAEAB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FEDEE2-0F41-5741-A473-0FCC5C8D463D}"/>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4" name="Footer Placeholder 3">
            <a:extLst>
              <a:ext uri="{FF2B5EF4-FFF2-40B4-BE49-F238E27FC236}">
                <a16:creationId xmlns:a16="http://schemas.microsoft.com/office/drawing/2014/main" id="{321AF308-22C6-244F-9945-147257D934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83BE9-47C5-3F44-8F73-F3097F17B7B5}"/>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304806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5216" y="1320800"/>
            <a:ext cx="5120154" cy="823912"/>
          </a:xfrm>
        </p:spPr>
        <p:txBody>
          <a:bodyPr anchor="b"/>
          <a:lstStyle>
            <a:lvl1pPr marL="0" indent="0">
              <a:buNone/>
              <a:defRPr sz="2400" b="1">
                <a:solidFill>
                  <a:schemeClr val="tx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25216" y="2281382"/>
            <a:ext cx="5120154" cy="38835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321417" y="1320800"/>
            <a:ext cx="5145370" cy="823912"/>
          </a:xfrm>
        </p:spPr>
        <p:txBody>
          <a:bodyPr anchor="b"/>
          <a:lstStyle>
            <a:lvl1pPr marL="0" indent="0">
              <a:buNone/>
              <a:defRPr sz="2400" b="1">
                <a:solidFill>
                  <a:schemeClr val="tx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321417" y="2281382"/>
            <a:ext cx="5145370" cy="38835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tle 9"/>
          <p:cNvSpPr>
            <a:spLocks noGrp="1"/>
          </p:cNvSpPr>
          <p:nvPr>
            <p:ph type="title"/>
          </p:nvPr>
        </p:nvSpPr>
        <p:spPr/>
        <p:txBody>
          <a:bodyPr/>
          <a:lstStyle/>
          <a:p>
            <a:r>
              <a:rPr lang="en-US" noProof="0"/>
              <a:t>Click to edit Master title style</a:t>
            </a:r>
          </a:p>
        </p:txBody>
      </p:sp>
      <p:sp>
        <p:nvSpPr>
          <p:cNvPr id="2" name="Text Placeholder 5">
            <a:extLst>
              <a:ext uri="{FF2B5EF4-FFF2-40B4-BE49-F238E27FC236}">
                <a16:creationId xmlns:a16="http://schemas.microsoft.com/office/drawing/2014/main" id="{A8A7986C-6443-5329-2BBE-889DCF6721A0}"/>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7" name="TextBox 6">
            <a:extLst>
              <a:ext uri="{FF2B5EF4-FFF2-40B4-BE49-F238E27FC236}">
                <a16:creationId xmlns:a16="http://schemas.microsoft.com/office/drawing/2014/main" id="{EEEF1727-3177-95BD-2AC2-0E465A46A32D}"/>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13" name="Text Placeholder 6">
            <a:extLst>
              <a:ext uri="{FF2B5EF4-FFF2-40B4-BE49-F238E27FC236}">
                <a16:creationId xmlns:a16="http://schemas.microsoft.com/office/drawing/2014/main" id="{C468CE6C-54D9-362A-F585-33337D368C5E}"/>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4" name="Slide Number Placeholder 6">
            <a:extLst>
              <a:ext uri="{FF2B5EF4-FFF2-40B4-BE49-F238E27FC236}">
                <a16:creationId xmlns:a16="http://schemas.microsoft.com/office/drawing/2014/main" id="{69D3E541-9797-30C8-205B-5A4FD137DCFA}"/>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42024622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C15F33-9AB4-FF45-8C59-8C8186D8D6BF}"/>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3" name="Footer Placeholder 2">
            <a:extLst>
              <a:ext uri="{FF2B5EF4-FFF2-40B4-BE49-F238E27FC236}">
                <a16:creationId xmlns:a16="http://schemas.microsoft.com/office/drawing/2014/main" id="{EC903DD1-845A-BE48-9C2B-DCEA0E190E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CA1467-2EB5-C04E-999B-E7A6927A2D01}"/>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41226442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86E2-8432-2347-A989-942077C052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118C29-C18D-CD4E-81E9-A0F4E7DDF6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B802D-36EF-C941-97D0-BFE75E4AE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9A62F-2447-E341-9EA4-BD248EC6555C}"/>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6" name="Footer Placeholder 5">
            <a:extLst>
              <a:ext uri="{FF2B5EF4-FFF2-40B4-BE49-F238E27FC236}">
                <a16:creationId xmlns:a16="http://schemas.microsoft.com/office/drawing/2014/main" id="{82802F9B-D934-AF45-ADEB-8C2593B2B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0382-3C93-7A48-85AD-5D9C2F66C128}"/>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15842286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6EB1-B3AF-E54B-A80B-1D2254131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0AE45-A123-B247-9CA9-4908D250A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BAD531-B80C-FF48-8C8F-EAA7C9FA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DC1933-465C-424F-9C74-42782180FCF4}"/>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6" name="Footer Placeholder 5">
            <a:extLst>
              <a:ext uri="{FF2B5EF4-FFF2-40B4-BE49-F238E27FC236}">
                <a16:creationId xmlns:a16="http://schemas.microsoft.com/office/drawing/2014/main" id="{368DBC48-F20D-E949-80B8-97E47A0A1F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063776-9447-334E-9A16-6B2DDFA199C0}"/>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30441201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4DFC-44B4-3740-B18A-4715A0D804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161A5D-D60D-2347-9C08-12897105EF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821EB-A7B7-7943-8C9F-EF3406C2C340}"/>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5" name="Footer Placeholder 4">
            <a:extLst>
              <a:ext uri="{FF2B5EF4-FFF2-40B4-BE49-F238E27FC236}">
                <a16:creationId xmlns:a16="http://schemas.microsoft.com/office/drawing/2014/main" id="{EFC87391-F31B-B541-9BF4-CACFA93D5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28C43-F241-0446-B07A-E1C9AE6BDC69}"/>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40953177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F7912C-4D6A-3E44-A454-874DBF8D94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12300E-8BCA-BA4C-BF18-8ACF7AB141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43762-D31E-2242-A302-01E2847EE5A4}"/>
              </a:ext>
            </a:extLst>
          </p:cNvPr>
          <p:cNvSpPr>
            <a:spLocks noGrp="1"/>
          </p:cNvSpPr>
          <p:nvPr>
            <p:ph type="dt" sz="half" idx="10"/>
          </p:nvPr>
        </p:nvSpPr>
        <p:spPr/>
        <p:txBody>
          <a:bodyPr/>
          <a:lstStyle/>
          <a:p>
            <a:fld id="{42DA439F-6BC3-344E-91F2-CDCF307BA8DC}" type="datetimeFigureOut">
              <a:rPr lang="en-US" smtClean="0"/>
              <a:t>11/7/2025</a:t>
            </a:fld>
            <a:endParaRPr lang="en-US"/>
          </a:p>
        </p:txBody>
      </p:sp>
      <p:sp>
        <p:nvSpPr>
          <p:cNvPr id="5" name="Footer Placeholder 4">
            <a:extLst>
              <a:ext uri="{FF2B5EF4-FFF2-40B4-BE49-F238E27FC236}">
                <a16:creationId xmlns:a16="http://schemas.microsoft.com/office/drawing/2014/main" id="{F0054281-F053-A740-9D3E-E55C96D38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CE520-73A7-AF4E-AFA5-F7E8E3C58AF2}"/>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29382559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solidFill>
                  <a:prstClr val="black">
                    <a:tint val="75000"/>
                  </a:prstClr>
                </a:solidFill>
              </a:rPr>
              <a:pPr/>
              <a:t>‹#›</a:t>
            </a:fld>
            <a:endParaRPr lang="en-CA">
              <a:solidFill>
                <a:prstClr val="black">
                  <a:tint val="75000"/>
                </a:prstClr>
              </a:solidFill>
            </a:endParaRPr>
          </a:p>
        </p:txBody>
      </p:sp>
      <p:sp>
        <p:nvSpPr>
          <p:cNvPr id="5" name="Text Placeholder 6"/>
          <p:cNvSpPr>
            <a:spLocks noGrp="1"/>
          </p:cNvSpPr>
          <p:nvPr>
            <p:ph type="body" sz="quarter" idx="13"/>
          </p:nvPr>
        </p:nvSpPr>
        <p:spPr>
          <a:xfrm>
            <a:off x="778934" y="6356351"/>
            <a:ext cx="9876367"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a:t>Edit Master text styles</a:t>
            </a:r>
          </a:p>
        </p:txBody>
      </p:sp>
    </p:spTree>
    <p:extLst>
      <p:ext uri="{BB962C8B-B14F-4D97-AF65-F5344CB8AC3E}">
        <p14:creationId xmlns:p14="http://schemas.microsoft.com/office/powerpoint/2010/main" val="4083260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09600" y="1600201"/>
            <a:ext cx="10972800" cy="4187812"/>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7" name="Picture 6" descr="SMH_Icon_CO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7928" y="4081"/>
            <a:ext cx="2346961" cy="1760221"/>
          </a:xfrm>
          <a:prstGeom prst="rect">
            <a:avLst/>
          </a:prstGeom>
        </p:spPr>
      </p:pic>
      <p:sp>
        <p:nvSpPr>
          <p:cNvPr id="9" name="Slide Number Placeholder 5"/>
          <p:cNvSpPr>
            <a:spLocks noGrp="1"/>
          </p:cNvSpPr>
          <p:nvPr>
            <p:ph type="sldNum" sz="quarter" idx="4"/>
          </p:nvPr>
        </p:nvSpPr>
        <p:spPr>
          <a:xfrm>
            <a:off x="10840851" y="5886508"/>
            <a:ext cx="741549" cy="971492"/>
          </a:xfrm>
          <a:prstGeom prst="rect">
            <a:avLst/>
          </a:prstGeom>
        </p:spPr>
        <p:txBody>
          <a:bodyPr rIns="0" anchor="ctr" anchorCtr="0"/>
          <a:lstStyle>
            <a:lvl1pPr algn="r">
              <a:defRPr sz="1600" baseline="0">
                <a:solidFill>
                  <a:schemeClr val="bg1"/>
                </a:solidFill>
                <a:latin typeface="FreightBig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4F3C39-8B79-4C4E-BFA5-9F0F71A4C631}" type="slidenum">
              <a:rPr kumimoji="0" lang="en-US" sz="1600" b="0" i="0" u="none" strike="noStrike" kern="1200" cap="none" spc="0" normalizeH="0" baseline="0" noProof="0" smtClean="0">
                <a:ln>
                  <a:noFill/>
                </a:ln>
                <a:solidFill>
                  <a:prstClr val="white"/>
                </a:solidFill>
                <a:effectLst/>
                <a:uLnTx/>
                <a:uFillTx/>
                <a:latin typeface="FreightBig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FreightBigBold"/>
              <a:ea typeface="+mn-ea"/>
              <a:cs typeface="+mn-cs"/>
            </a:endParaRPr>
          </a:p>
        </p:txBody>
      </p:sp>
      <p:pic>
        <p:nvPicPr>
          <p:cNvPr id="10" name="Picture 9" descr="SMH_LogoH_WH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9" y="5839026"/>
            <a:ext cx="3377281" cy="1067496"/>
          </a:xfrm>
          <a:prstGeom prst="rect">
            <a:avLst/>
          </a:prstGeom>
        </p:spPr>
      </p:pic>
    </p:spTree>
    <p:extLst>
      <p:ext uri="{BB962C8B-B14F-4D97-AF65-F5344CB8AC3E}">
        <p14:creationId xmlns:p14="http://schemas.microsoft.com/office/powerpoint/2010/main" val="16327267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3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221" y="563568"/>
            <a:ext cx="11135783" cy="4921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48220" y="1508125"/>
            <a:ext cx="11091333" cy="4022725"/>
          </a:xfrm>
          <a:prstGeom prst="rect">
            <a:avLst/>
          </a:prstGeom>
        </p:spPr>
        <p:txBody>
          <a:bodyPr/>
          <a:lstStyle>
            <a:lvl1pPr>
              <a:spcBef>
                <a:spcPts val="1200"/>
              </a:spcBef>
              <a:defRPr/>
            </a:lvl1pPr>
            <a:lvl2pPr>
              <a:spcBef>
                <a:spcPts val="600"/>
              </a:spcBef>
              <a:defRPr/>
            </a:lvl2pPr>
            <a:lvl3pPr>
              <a:spcBef>
                <a:spcPts val="300"/>
              </a:spcBef>
              <a:defRPr/>
            </a:lvl3pPr>
            <a:lvl4pPr>
              <a:spcBef>
                <a:spcPts val="200"/>
              </a:spcBef>
              <a:defRPr/>
            </a:lvl4pPr>
            <a:lvl5pPr>
              <a:spcBef>
                <a:spcPts val="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11622621" y="80967"/>
            <a:ext cx="467783" cy="200025"/>
          </a:xfrm>
          <a:prstGeom prst="rect">
            <a:avLst/>
          </a:prstGeom>
          <a:ln>
            <a:miter lim="800000"/>
            <a:headEnd/>
            <a:tailEnd/>
          </a:ln>
        </p:spPr>
        <p:txBody>
          <a:bodyPr anchor="ctr">
            <a:spAutoFit/>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E7FC84-9B1F-A046-AD61-576EBEDE336D}" type="slidenum">
              <a:rPr kumimoji="0" lang="en-US" sz="1200" b="0" i="0" u="none" strike="noStrike" kern="1200" cap="none" spc="0" normalizeH="0" baseline="0" noProof="0">
                <a:ln>
                  <a:noFill/>
                </a:ln>
                <a:solidFill>
                  <a:srgbClr val="002F6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2F6C"/>
              </a:solidFill>
              <a:effectLst/>
              <a:uLnTx/>
              <a:uFillTx/>
              <a:latin typeface="Calibri" panose="020F0502020204030204"/>
              <a:ea typeface="+mn-ea"/>
              <a:cs typeface="+mn-cs"/>
            </a:endParaRPr>
          </a:p>
        </p:txBody>
      </p:sp>
      <p:sp>
        <p:nvSpPr>
          <p:cNvPr id="5" name="Date Placeholder 4"/>
          <p:cNvSpPr>
            <a:spLocks noGrp="1" noChangeArrowheads="1"/>
          </p:cNvSpPr>
          <p:nvPr>
            <p:ph type="dt" sz="half" idx="11"/>
          </p:nvPr>
        </p:nvSpPr>
        <p:spPr>
          <a:xfrm>
            <a:off x="10191751" y="6500818"/>
            <a:ext cx="1219200" cy="200025"/>
          </a:xfrm>
          <a:prstGeom prst="rect">
            <a:avLst/>
          </a:prstGeom>
        </p:spPr>
        <p:txBody>
          <a:bodyPr/>
          <a:lstStyle>
            <a:lvl1pPr algn="r">
              <a:defRPr sz="700">
                <a:solidFill>
                  <a:schemeClr val="bg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ＭＳ Ｐゴシック" pitchFamily="-105" charset="-128"/>
                <a:cs typeface="+mn-cs"/>
              </a:rPr>
              <a:t>07.23.2012</a:t>
            </a:r>
          </a:p>
        </p:txBody>
      </p:sp>
    </p:spTree>
    <p:extLst>
      <p:ext uri="{BB962C8B-B14F-4D97-AF65-F5344CB8AC3E}">
        <p14:creationId xmlns:p14="http://schemas.microsoft.com/office/powerpoint/2010/main" val="15678951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331" y="188642"/>
            <a:ext cx="11519339" cy="100811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36331" y="1340770"/>
            <a:ext cx="11519339" cy="4392487"/>
          </a:xfrm>
          <a:prstGeom prst="rect">
            <a:avLst/>
          </a:prstGeom>
        </p:spPr>
        <p:txBody>
          <a:bodyPr/>
          <a:lstStyle>
            <a:lvl1pPr marL="364058" indent="-364058">
              <a:defRPr/>
            </a:lvl1pPr>
            <a:lvl2pPr marL="713300" indent="-349242">
              <a:defRPr/>
            </a:lvl2pPr>
            <a:lvl3pPr marL="1077357" indent="-364058">
              <a:defRPr/>
            </a:lvl3pPr>
            <a:lvl4pPr marL="1441415" indent="-364058">
              <a:defRPr/>
            </a:lvl4pPr>
            <a:lvl5pPr marL="1788539" indent="-34712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44832" y="6576731"/>
            <a:ext cx="1247168" cy="21264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7133C-5F9C-4F7F-9637-3E296898A784}" type="slidenum">
              <a:rPr kumimoji="0" lang="en-GB" sz="1200" b="0" i="0" u="none" strike="noStrike" kern="1200" cap="none" spc="0" normalizeH="0" baseline="0" noProof="0" smtClean="0">
                <a:ln>
                  <a:noFill/>
                </a:ln>
                <a:solidFill>
                  <a:srgbClr val="5A5A5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5A5A5A">
                  <a:lumMod val="60000"/>
                  <a:lumOff val="40000"/>
                </a:srgbClr>
              </a:solidFill>
              <a:effectLst/>
              <a:uLnTx/>
              <a:uFillTx/>
              <a:latin typeface="Calibri" panose="020F0502020204030204"/>
              <a:ea typeface="+mn-ea"/>
              <a:cs typeface="+mn-cs"/>
            </a:endParaRPr>
          </a:p>
        </p:txBody>
      </p:sp>
      <p:sp>
        <p:nvSpPr>
          <p:cNvPr id="8" name="Text Placeholder 7"/>
          <p:cNvSpPr>
            <a:spLocks noGrp="1"/>
          </p:cNvSpPr>
          <p:nvPr>
            <p:ph type="body" sz="quarter" idx="13"/>
          </p:nvPr>
        </p:nvSpPr>
        <p:spPr>
          <a:xfrm>
            <a:off x="335362" y="6330096"/>
            <a:ext cx="9122833" cy="297454"/>
          </a:xfrm>
          <a:prstGeom prst="rect">
            <a:avLst/>
          </a:prstGeom>
        </p:spPr>
        <p:txBody>
          <a:bodyPr anchor="b">
            <a:spAutoFit/>
          </a:bodyPr>
          <a:lstStyle>
            <a:lvl1pPr marL="0" indent="0">
              <a:buNone/>
              <a:defRPr sz="1333"/>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edit Master text styles</a:t>
            </a:r>
          </a:p>
        </p:txBody>
      </p:sp>
    </p:spTree>
    <p:extLst>
      <p:ext uri="{BB962C8B-B14F-4D97-AF65-F5344CB8AC3E}">
        <p14:creationId xmlns:p14="http://schemas.microsoft.com/office/powerpoint/2010/main" val="32272950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6C5EF-2672-7440-8608-BBFC84C74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835062-6C29-6945-BCF9-8479993F64D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7FACA-A652-304C-8082-41DE499AAF54}"/>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5" name="Footer Placeholder 4">
            <a:extLst>
              <a:ext uri="{FF2B5EF4-FFF2-40B4-BE49-F238E27FC236}">
                <a16:creationId xmlns:a16="http://schemas.microsoft.com/office/drawing/2014/main" id="{F1D38299-00ED-A648-A438-B32697465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37E27-8FC7-F041-8AED-240049F49C78}"/>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827354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5216" y="1320800"/>
            <a:ext cx="5120154"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6321417" y="1320800"/>
            <a:ext cx="514537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10" name="Title 9"/>
          <p:cNvSpPr>
            <a:spLocks noGrp="1"/>
          </p:cNvSpPr>
          <p:nvPr>
            <p:ph type="title"/>
          </p:nvPr>
        </p:nvSpPr>
        <p:spPr/>
        <p:txBody>
          <a:bodyPr/>
          <a:lstStyle/>
          <a:p>
            <a:r>
              <a:rPr lang="en-US" noProof="0"/>
              <a:t>Click to edit Master title style</a:t>
            </a:r>
          </a:p>
        </p:txBody>
      </p:sp>
      <p:sp>
        <p:nvSpPr>
          <p:cNvPr id="2" name="Text Placeholder 5">
            <a:extLst>
              <a:ext uri="{FF2B5EF4-FFF2-40B4-BE49-F238E27FC236}">
                <a16:creationId xmlns:a16="http://schemas.microsoft.com/office/drawing/2014/main" id="{4FE18290-71E1-7DA8-4B5D-AA4DDD1957F9}"/>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625A558D-4C10-6874-7117-AEF55FD5DE88}"/>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8" name="Text Placeholder 6">
            <a:extLst>
              <a:ext uri="{FF2B5EF4-FFF2-40B4-BE49-F238E27FC236}">
                <a16:creationId xmlns:a16="http://schemas.microsoft.com/office/drawing/2014/main" id="{9C31B367-59FB-688B-6924-729E350483A1}"/>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2" name="Slide Number Placeholder 6">
            <a:extLst>
              <a:ext uri="{FF2B5EF4-FFF2-40B4-BE49-F238E27FC236}">
                <a16:creationId xmlns:a16="http://schemas.microsoft.com/office/drawing/2014/main" id="{3B20A196-8DCB-DB53-7050-F7F9DC0BB9C3}"/>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40777962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91762-3E42-1A4A-BFB1-4BC1297DF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40088-0D73-FC4D-8662-A2EACA3ECE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5D2D8-7EEA-EF41-AC8F-4CA1740CEA97}"/>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5" name="Footer Placeholder 4">
            <a:extLst>
              <a:ext uri="{FF2B5EF4-FFF2-40B4-BE49-F238E27FC236}">
                <a16:creationId xmlns:a16="http://schemas.microsoft.com/office/drawing/2014/main" id="{8A8EFAEF-3C30-534C-85C6-066C26412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F8EE5-0744-C14A-8266-EC2EEFA3BC6E}"/>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2805369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848B-2D9A-1D48-A4F8-4D3DAB0A6AD8}"/>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C65CC4-F468-BF4A-8BE6-41571089DA68}"/>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B9B36B-A906-9641-92D8-958B7690A904}"/>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5" name="Footer Placeholder 4">
            <a:extLst>
              <a:ext uri="{FF2B5EF4-FFF2-40B4-BE49-F238E27FC236}">
                <a16:creationId xmlns:a16="http://schemas.microsoft.com/office/drawing/2014/main" id="{2E4D55C6-24AC-EC4F-8BAE-64F6C0787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02B42-08A8-1D4A-8BB0-2F4CD2740175}"/>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4008554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8292-7F49-014F-9C84-C8863E4CF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A1C48-52D6-F344-8721-3815BDDCC9C7}"/>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70F11-6DC5-D044-8B68-A5A209CD1CEB}"/>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D9CAD0-2ED4-174C-838B-6C546FD1109B}"/>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6" name="Footer Placeholder 5">
            <a:extLst>
              <a:ext uri="{FF2B5EF4-FFF2-40B4-BE49-F238E27FC236}">
                <a16:creationId xmlns:a16="http://schemas.microsoft.com/office/drawing/2014/main" id="{045C49F0-2D30-F740-ABA5-EB3D540CF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D20FF-DFDD-FB40-9225-7BC8CE20AFA2}"/>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840619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726D-BF87-C642-B808-F0558D81085D}"/>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4917A7-7173-DA41-BF11-DEC7BC6B5B77}"/>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1F04C2-6BE2-2148-A5DD-32BC51E6E7B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05148E-D007-A64D-A36A-BC0D6D66B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AD71D8-2995-1A49-9038-7C6978A7EF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5BB603-1CF6-5342-AE60-08B662D1F8CF}"/>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8" name="Footer Placeholder 7">
            <a:extLst>
              <a:ext uri="{FF2B5EF4-FFF2-40B4-BE49-F238E27FC236}">
                <a16:creationId xmlns:a16="http://schemas.microsoft.com/office/drawing/2014/main" id="{BDFC649E-0BAA-EC40-AA6D-CC8BC6EEE9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DDDE3F-744A-954F-BF6B-89479CBE1FC0}"/>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7690429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7C29-2A8E-EA40-AD6C-7FD4A61DE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2892F-3F1A-EA46-A3E2-4C557DDF5743}"/>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4" name="Footer Placeholder 3">
            <a:extLst>
              <a:ext uri="{FF2B5EF4-FFF2-40B4-BE49-F238E27FC236}">
                <a16:creationId xmlns:a16="http://schemas.microsoft.com/office/drawing/2014/main" id="{88E3FBD7-A244-1F43-99DF-F0D39970E7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42C8C7-8839-9E44-94C2-4FC270E96093}"/>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42525909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5602B-92EE-DE46-A635-772C5EC344C4}"/>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3" name="Footer Placeholder 2">
            <a:extLst>
              <a:ext uri="{FF2B5EF4-FFF2-40B4-BE49-F238E27FC236}">
                <a16:creationId xmlns:a16="http://schemas.microsoft.com/office/drawing/2014/main" id="{F2F3FE9F-D9A3-4F4B-BFAC-2D7E3381F4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0B520B-AA84-2F4B-8553-967E29EC5CDC}"/>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3768402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4693-2DD3-994A-87D2-98512027B8C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603A34-AE20-4744-A83B-89BFA852C07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D9AEF4-E1C2-1C4F-B393-DCC0B727A884}"/>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FEBF4C-7663-9047-9C07-78205C74442C}"/>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6" name="Footer Placeholder 5">
            <a:extLst>
              <a:ext uri="{FF2B5EF4-FFF2-40B4-BE49-F238E27FC236}">
                <a16:creationId xmlns:a16="http://schemas.microsoft.com/office/drawing/2014/main" id="{8C4FE3BA-58A0-4047-9C91-1E633AE49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9542C-6C8F-9141-8790-C97A51960CC9}"/>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7458939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1B33-B0D1-0542-B877-D89C8B18C8E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C22F8D-325A-9546-B708-2D7E8B6FB429}"/>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4C4F4137-2116-F941-8CDA-58F9A7C708AA}"/>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5EBBE1-5C3E-6441-8FA3-551242F45B22}"/>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6" name="Footer Placeholder 5">
            <a:extLst>
              <a:ext uri="{FF2B5EF4-FFF2-40B4-BE49-F238E27FC236}">
                <a16:creationId xmlns:a16="http://schemas.microsoft.com/office/drawing/2014/main" id="{01588FFC-2561-E04C-99D6-FB78F5FED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5EC5D4-9F3B-1C4F-B456-E21E148C1BD0}"/>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21840652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EFB2-105C-6C4B-AC8A-B7074B2B02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E3CE46-279E-EA49-AB1E-165F081AEA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0B1A8-0979-204C-ACB8-59B8379D37B1}"/>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5" name="Footer Placeholder 4">
            <a:extLst>
              <a:ext uri="{FF2B5EF4-FFF2-40B4-BE49-F238E27FC236}">
                <a16:creationId xmlns:a16="http://schemas.microsoft.com/office/drawing/2014/main" id="{E6930663-8F0E-DB4A-B5C1-3D3199642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6B59E-2AE2-054C-96EC-D1ABEAA26CC8}"/>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2641119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A65914-FB2B-BB4C-ADDC-22F7C9EA5646}"/>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05FEF0-2829-144A-93FE-D6AF01C7CCA8}"/>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1A97E-8C81-B44C-B672-46DF91044E2F}"/>
              </a:ext>
            </a:extLst>
          </p:cNvPr>
          <p:cNvSpPr>
            <a:spLocks noGrp="1"/>
          </p:cNvSpPr>
          <p:nvPr>
            <p:ph type="dt" sz="half" idx="10"/>
          </p:nvPr>
        </p:nvSpPr>
        <p:spPr/>
        <p:txBody>
          <a:bodyPr/>
          <a:lstStyle/>
          <a:p>
            <a:fld id="{90A5EB5B-3A05-2249-A0C2-3637D2A6C2E9}" type="datetimeFigureOut">
              <a:rPr lang="en-US" smtClean="0"/>
              <a:t>11/7/2025</a:t>
            </a:fld>
            <a:endParaRPr lang="en-US"/>
          </a:p>
        </p:txBody>
      </p:sp>
      <p:sp>
        <p:nvSpPr>
          <p:cNvPr id="5" name="Footer Placeholder 4">
            <a:extLst>
              <a:ext uri="{FF2B5EF4-FFF2-40B4-BE49-F238E27FC236}">
                <a16:creationId xmlns:a16="http://schemas.microsoft.com/office/drawing/2014/main" id="{7A8F993F-8B90-5A48-9159-DFB1C223B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F4836-4FBB-5C4B-8042-1B9EE97764B1}"/>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2105667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Text Placeholder 6">
            <a:extLst>
              <a:ext uri="{FF2B5EF4-FFF2-40B4-BE49-F238E27FC236}">
                <a16:creationId xmlns:a16="http://schemas.microsoft.com/office/drawing/2014/main" id="{E182F2DE-286B-D000-41BD-078F457E6DFA}"/>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0" name="Slide Number Placeholder 6">
            <a:extLst>
              <a:ext uri="{FF2B5EF4-FFF2-40B4-BE49-F238E27FC236}">
                <a16:creationId xmlns:a16="http://schemas.microsoft.com/office/drawing/2014/main" id="{67CB3D9F-8BDD-FCC8-5BE9-91014FDA8944}"/>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14708913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4:3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222" y="563569"/>
            <a:ext cx="11135783" cy="4921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48221" y="1508125"/>
            <a:ext cx="11091333" cy="4022725"/>
          </a:xfrm>
          <a:prstGeom prst="rect">
            <a:avLst/>
          </a:prstGeom>
        </p:spPr>
        <p:txBody>
          <a:bodyPr/>
          <a:lstStyle>
            <a:lvl1pPr>
              <a:spcBef>
                <a:spcPts val="1200"/>
              </a:spcBef>
              <a:defRPr/>
            </a:lvl1pPr>
            <a:lvl2pPr>
              <a:spcBef>
                <a:spcPts val="600"/>
              </a:spcBef>
              <a:defRPr/>
            </a:lvl2pPr>
            <a:lvl3pPr>
              <a:spcBef>
                <a:spcPts val="300"/>
              </a:spcBef>
              <a:defRPr/>
            </a:lvl3pPr>
            <a:lvl4pPr>
              <a:spcBef>
                <a:spcPts val="200"/>
              </a:spcBef>
              <a:defRPr/>
            </a:lvl4pPr>
            <a:lvl5pPr>
              <a:spcBef>
                <a:spcPts val="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11622622" y="42481"/>
            <a:ext cx="467783" cy="276999"/>
          </a:xfrm>
          <a:prstGeom prst="rect">
            <a:avLst/>
          </a:prstGeom>
          <a:ln>
            <a:miter lim="800000"/>
            <a:headEnd/>
            <a:tailEnd/>
          </a:ln>
        </p:spPr>
        <p:txBody>
          <a:bodyPr anchor="ctr">
            <a:spAutoFit/>
          </a:bodyPr>
          <a:lstStyle>
            <a:lvl1pPr>
              <a:defRPr/>
            </a:lvl1pPr>
          </a:lstStyle>
          <a:p>
            <a:fld id="{B1E7FC84-9B1F-A046-AD61-576EBEDE336D}" type="slidenum">
              <a:rPr lang="en-US">
                <a:solidFill>
                  <a:srgbClr val="002F6C"/>
                </a:solidFill>
              </a:rPr>
              <a:pPr/>
              <a:t>‹#›</a:t>
            </a:fld>
            <a:endParaRPr lang="en-US">
              <a:solidFill>
                <a:srgbClr val="002F6C"/>
              </a:solidFill>
            </a:endParaRPr>
          </a:p>
        </p:txBody>
      </p:sp>
      <p:sp>
        <p:nvSpPr>
          <p:cNvPr id="5" name="Date Placeholder 4"/>
          <p:cNvSpPr>
            <a:spLocks noGrp="1" noChangeArrowheads="1"/>
          </p:cNvSpPr>
          <p:nvPr>
            <p:ph type="dt" sz="half" idx="11"/>
          </p:nvPr>
        </p:nvSpPr>
        <p:spPr>
          <a:xfrm>
            <a:off x="10191751" y="6500819"/>
            <a:ext cx="1219200" cy="200025"/>
          </a:xfrm>
          <a:prstGeom prst="rect">
            <a:avLst/>
          </a:prstGeom>
        </p:spPr>
        <p:txBody>
          <a:bodyPr/>
          <a:lstStyle>
            <a:lvl1pPr algn="r">
              <a:defRPr sz="700">
                <a:solidFill>
                  <a:schemeClr val="bg1"/>
                </a:solidFill>
              </a:defRPr>
            </a:lvl1pPr>
          </a:lstStyle>
          <a:p>
            <a:pPr fontAlgn="base">
              <a:spcBef>
                <a:spcPct val="0"/>
              </a:spcBef>
              <a:spcAft>
                <a:spcPct val="0"/>
              </a:spcAft>
              <a:defRPr/>
            </a:pPr>
            <a:r>
              <a:rPr lang="en-US">
                <a:solidFill>
                  <a:srgbClr val="FFFFFF"/>
                </a:solidFill>
                <a:ea typeface="ＭＳ Ｐゴシック" pitchFamily="-105" charset="-128"/>
              </a:rPr>
              <a:t>07.23.2012</a:t>
            </a:r>
          </a:p>
        </p:txBody>
      </p:sp>
    </p:spTree>
    <p:extLst>
      <p:ext uri="{BB962C8B-B14F-4D97-AF65-F5344CB8AC3E}">
        <p14:creationId xmlns:p14="http://schemas.microsoft.com/office/powerpoint/2010/main" val="5991684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332" y="188643"/>
            <a:ext cx="11519339" cy="100811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36332" y="1340771"/>
            <a:ext cx="11519339" cy="4392487"/>
          </a:xfrm>
          <a:prstGeom prst="rect">
            <a:avLst/>
          </a:prstGeom>
        </p:spPr>
        <p:txBody>
          <a:bodyPr/>
          <a:lstStyle>
            <a:lvl1pPr marL="364076" indent="-364076">
              <a:defRPr/>
            </a:lvl1pPr>
            <a:lvl2pPr marL="713336" indent="-349259">
              <a:defRPr/>
            </a:lvl2pPr>
            <a:lvl3pPr marL="1077411" indent="-364076">
              <a:defRPr/>
            </a:lvl3pPr>
            <a:lvl4pPr marL="1441487" indent="-364076">
              <a:defRPr/>
            </a:lvl4pPr>
            <a:lvl5pPr marL="1788629" indent="-34714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44832" y="6576732"/>
            <a:ext cx="1247168" cy="212643"/>
          </a:xfrm>
          <a:prstGeom prst="rect">
            <a:avLst/>
          </a:prstGeom>
        </p:spPr>
        <p:txBody>
          <a:bodyPr/>
          <a:lstStyle/>
          <a:p>
            <a:fld id="{4AD7133C-5F9C-4F7F-9637-3E296898A784}" type="slidenum">
              <a:rPr lang="en-GB" smtClean="0">
                <a:solidFill>
                  <a:srgbClr val="5A5A5A">
                    <a:lumMod val="60000"/>
                    <a:lumOff val="40000"/>
                  </a:srgbClr>
                </a:solidFill>
              </a:rPr>
              <a:pPr/>
              <a:t>‹#›</a:t>
            </a:fld>
            <a:endParaRPr lang="en-GB">
              <a:solidFill>
                <a:srgbClr val="5A5A5A">
                  <a:lumMod val="60000"/>
                  <a:lumOff val="40000"/>
                </a:srgbClr>
              </a:solidFill>
            </a:endParaRPr>
          </a:p>
        </p:txBody>
      </p:sp>
      <p:sp>
        <p:nvSpPr>
          <p:cNvPr id="8" name="Text Placeholder 7"/>
          <p:cNvSpPr>
            <a:spLocks noGrp="1"/>
          </p:cNvSpPr>
          <p:nvPr>
            <p:ph type="body" sz="quarter" idx="13"/>
          </p:nvPr>
        </p:nvSpPr>
        <p:spPr>
          <a:xfrm>
            <a:off x="335363" y="6350615"/>
            <a:ext cx="9122833" cy="276935"/>
          </a:xfrm>
          <a:prstGeom prst="rect">
            <a:avLst/>
          </a:prstGeom>
        </p:spPr>
        <p:txBody>
          <a:bodyPr anchor="b">
            <a:spAutoFit/>
          </a:bodyPr>
          <a:lstStyle>
            <a:lvl1pPr marL="0" indent="0">
              <a:buNone/>
              <a:defRPr sz="1333"/>
            </a:lvl1pPr>
            <a:lvl2pPr marL="609616" indent="0">
              <a:buNone/>
              <a:defRPr sz="1467"/>
            </a:lvl2pPr>
            <a:lvl3pPr marL="1219231" indent="0">
              <a:buNone/>
              <a:defRPr sz="1400"/>
            </a:lvl3pPr>
            <a:lvl4pPr marL="1828845" indent="0">
              <a:buNone/>
              <a:defRPr sz="1333"/>
            </a:lvl4pPr>
            <a:lvl5pPr marL="2438461" indent="0">
              <a:buNone/>
              <a:defRPr sz="1333"/>
            </a:lvl5pPr>
          </a:lstStyle>
          <a:p>
            <a:pPr lvl="0"/>
            <a:r>
              <a:rPr lang="en-US"/>
              <a:t>Click to edit Master text styles</a:t>
            </a:r>
          </a:p>
        </p:txBody>
      </p:sp>
    </p:spTree>
    <p:extLst>
      <p:ext uri="{BB962C8B-B14F-4D97-AF65-F5344CB8AC3E}">
        <p14:creationId xmlns:p14="http://schemas.microsoft.com/office/powerpoint/2010/main" val="26357645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D6FF99-F132-6C45-8BCD-8B1E44375EE2}"/>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a:spLocks noGrp="1"/>
          </p:cNvSpPr>
          <p:nvPr>
            <p:ph type="ctrTitle" hasCustomPrompt="1"/>
          </p:nvPr>
        </p:nvSpPr>
        <p:spPr>
          <a:xfrm>
            <a:off x="624419" y="1187021"/>
            <a:ext cx="8352367" cy="2038781"/>
          </a:xfrm>
          <a:prstGeom prst="rect">
            <a:avLst/>
          </a:prstGeom>
          <a:ln>
            <a:noFill/>
          </a:ln>
        </p:spPr>
        <p:txBody>
          <a:bodyPr vert="horz" wrap="square" lIns="0" tIns="45720" rIns="91440" bIns="45720" numCol="1" rtlCol="0" anchor="b" anchorCtr="0" compatLnSpc="1">
            <a:prstTxWarp prst="textNoShape">
              <a:avLst/>
            </a:prstTxWarp>
            <a:noAutofit/>
          </a:bodyPr>
          <a:lstStyle>
            <a:lvl1pPr>
              <a:defRPr kumimoji="0" lang="en-US" sz="4268" b="1" i="0" u="none" strike="noStrike" cap="none" spc="0" normalizeH="0" baseline="0" dirty="0">
                <a:ln>
                  <a:noFill/>
                </a:ln>
                <a:solidFill>
                  <a:schemeClr val="accent2"/>
                </a:solidFill>
                <a:effectLst/>
                <a:uLnTx/>
                <a:uFillTx/>
                <a:latin typeface="+mj-lt"/>
                <a:cs typeface="+mn-cs"/>
              </a:defRPr>
            </a:lvl1pPr>
          </a:lstStyle>
          <a:p>
            <a:pPr marL="0" marR="0" lvl="0" indent="0" defTabSz="1219201" latinLnBrk="0">
              <a:lnSpc>
                <a:spcPct val="100000"/>
              </a:lnSpc>
              <a:buClrTx/>
              <a:buSzTx/>
              <a:buFontTx/>
              <a:buNone/>
              <a:tabLst/>
            </a:pPr>
            <a:r>
              <a:rPr lang="en-US"/>
              <a:t>Title 32 </a:t>
            </a:r>
            <a:r>
              <a:rPr lang="en-US" err="1"/>
              <a:t>pt</a:t>
            </a:r>
            <a:r>
              <a:rPr lang="en-US"/>
              <a:t> Arial bold</a:t>
            </a:r>
          </a:p>
        </p:txBody>
      </p:sp>
      <p:sp>
        <p:nvSpPr>
          <p:cNvPr id="4" name="Subtitle 2"/>
          <p:cNvSpPr>
            <a:spLocks noGrp="1"/>
          </p:cNvSpPr>
          <p:nvPr>
            <p:ph type="subTitle" idx="1" hasCustomPrompt="1"/>
          </p:nvPr>
        </p:nvSpPr>
        <p:spPr>
          <a:xfrm>
            <a:off x="624418" y="3298958"/>
            <a:ext cx="8352367" cy="1214217"/>
          </a:xfrm>
          <a:prstGeom prst="rect">
            <a:avLst/>
          </a:prstGeom>
        </p:spPr>
        <p:txBody>
          <a:bodyPr wrap="square">
            <a:noAutofit/>
          </a:bodyPr>
          <a:lstStyle>
            <a:lvl1pPr marL="0" indent="0" algn="l">
              <a:spcBef>
                <a:spcPts val="267"/>
              </a:spcBef>
              <a:buNone/>
              <a:defRPr sz="2667" i="0" baseline="0">
                <a:solidFill>
                  <a:schemeClr val="accent1"/>
                </a:solidFill>
                <a:latin typeface="+mn-lt"/>
              </a:defRPr>
            </a:lvl1pPr>
            <a:lvl2pPr marL="609600" indent="0" algn="ctr">
              <a:buNone/>
              <a:defRPr>
                <a:solidFill>
                  <a:schemeClr val="tx1">
                    <a:tint val="75000"/>
                  </a:schemeClr>
                </a:solidFill>
              </a:defRPr>
            </a:lvl2pPr>
            <a:lvl3pPr marL="1219201" indent="0" algn="ctr">
              <a:buNone/>
              <a:defRPr>
                <a:solidFill>
                  <a:schemeClr val="tx1">
                    <a:tint val="75000"/>
                  </a:schemeClr>
                </a:solidFill>
              </a:defRPr>
            </a:lvl3pPr>
            <a:lvl4pPr marL="1828801"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1" indent="0" algn="ctr">
              <a:buNone/>
              <a:defRPr>
                <a:solidFill>
                  <a:schemeClr val="tx1">
                    <a:tint val="75000"/>
                  </a:schemeClr>
                </a:solidFill>
              </a:defRPr>
            </a:lvl7pPr>
            <a:lvl8pPr marL="4267201" indent="0" algn="ctr">
              <a:buNone/>
              <a:defRPr>
                <a:solidFill>
                  <a:schemeClr val="tx1">
                    <a:tint val="75000"/>
                  </a:schemeClr>
                </a:solidFill>
              </a:defRPr>
            </a:lvl8pPr>
            <a:lvl9pPr marL="4876801" indent="0" algn="ctr">
              <a:buNone/>
              <a:defRPr>
                <a:solidFill>
                  <a:schemeClr val="tx1">
                    <a:tint val="75000"/>
                  </a:schemeClr>
                </a:solidFill>
              </a:defRPr>
            </a:lvl9pPr>
          </a:lstStyle>
          <a:p>
            <a:pPr lvl="0"/>
            <a:r>
              <a:rPr lang="en-US"/>
              <a:t>Subtitle 20 </a:t>
            </a:r>
            <a:r>
              <a:rPr lang="en-US" err="1"/>
              <a:t>pt</a:t>
            </a:r>
            <a:r>
              <a:rPr lang="en-US"/>
              <a:t> Arial</a:t>
            </a:r>
          </a:p>
        </p:txBody>
      </p:sp>
      <p:pic>
        <p:nvPicPr>
          <p:cNvPr id="8" name="Picture 7">
            <a:extLst>
              <a:ext uri="{FF2B5EF4-FFF2-40B4-BE49-F238E27FC236}">
                <a16:creationId xmlns:a16="http://schemas.microsoft.com/office/drawing/2014/main" id="{63DF1CA1-099D-4F48-9799-B6C7628FD1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4245" y="5253205"/>
            <a:ext cx="3168352" cy="1102035"/>
          </a:xfrm>
          <a:prstGeom prst="rect">
            <a:avLst/>
          </a:prstGeom>
        </p:spPr>
      </p:pic>
      <p:sp>
        <p:nvSpPr>
          <p:cNvPr id="7" name="TextBox 6"/>
          <p:cNvSpPr txBox="1"/>
          <p:nvPr userDrawn="1"/>
        </p:nvSpPr>
        <p:spPr>
          <a:xfrm>
            <a:off x="2139155" y="6597354"/>
            <a:ext cx="8024553" cy="235898"/>
          </a:xfrm>
          <a:prstGeom prst="rect">
            <a:avLst/>
          </a:prstGeom>
          <a:noFill/>
        </p:spPr>
        <p:txBody>
          <a:bodyPr wrap="square" rtlCol="0">
            <a:spAutoFit/>
          </a:bodyPr>
          <a:lstStyle/>
          <a:p>
            <a:pPr algn="ctr"/>
            <a:r>
              <a:rPr lang="en-US" sz="933" kern="1200" err="1">
                <a:solidFill>
                  <a:schemeClr val="tx2"/>
                </a:solidFill>
                <a:effectLst/>
                <a:latin typeface="+mn-lt"/>
                <a:ea typeface="+mn-ea"/>
                <a:cs typeface="+mn-cs"/>
              </a:rPr>
              <a:t>Boehringer</a:t>
            </a:r>
            <a:r>
              <a:rPr lang="en-US" sz="933" kern="1200">
                <a:solidFill>
                  <a:schemeClr val="tx2"/>
                </a:solidFill>
                <a:effectLst/>
                <a:latin typeface="+mn-lt"/>
                <a:ea typeface="+mn-ea"/>
                <a:cs typeface="+mn-cs"/>
              </a:rPr>
              <a:t> </a:t>
            </a:r>
            <a:r>
              <a:rPr lang="en-US" sz="933" kern="1200" err="1">
                <a:solidFill>
                  <a:schemeClr val="tx2"/>
                </a:solidFill>
                <a:effectLst/>
                <a:latin typeface="+mn-lt"/>
                <a:ea typeface="+mn-ea"/>
                <a:cs typeface="+mn-cs"/>
              </a:rPr>
              <a:t>Ingelheim</a:t>
            </a:r>
            <a:r>
              <a:rPr lang="en-US" sz="933" kern="1200">
                <a:solidFill>
                  <a:schemeClr val="tx2"/>
                </a:solidFill>
                <a:effectLst/>
                <a:latin typeface="+mn-lt"/>
                <a:ea typeface="+mn-ea"/>
                <a:cs typeface="+mn-cs"/>
              </a:rPr>
              <a:t> (Canada) Ltd. cannot recommend the use of products outside the Canadian approved Product Monograph</a:t>
            </a:r>
            <a:endParaRPr lang="en-US" sz="933">
              <a:solidFill>
                <a:schemeClr val="tx2"/>
              </a:solidFill>
              <a:latin typeface="+mn-lt"/>
            </a:endParaRPr>
          </a:p>
        </p:txBody>
      </p:sp>
    </p:spTree>
    <p:extLst>
      <p:ext uri="{BB962C8B-B14F-4D97-AF65-F5344CB8AC3E}">
        <p14:creationId xmlns:p14="http://schemas.microsoft.com/office/powerpoint/2010/main" val="307912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622">
          <p15:clr>
            <a:srgbClr val="FBAE40"/>
          </p15:clr>
        </p15:guide>
        <p15:guide id="4" pos="204">
          <p15:clr>
            <a:srgbClr val="FBAE40"/>
          </p15:clr>
        </p15:guide>
        <p15:guide id="5" pos="5556">
          <p15:clr>
            <a:srgbClr val="FBAE40"/>
          </p15:clr>
        </p15:guide>
        <p15:guide id="6" pos="4241">
          <p15:clr>
            <a:srgbClr val="FBAE40"/>
          </p15:clr>
        </p15:guide>
        <p15:guide id="7" orient="horz" pos="214">
          <p15:clr>
            <a:srgbClr val="FBAE40"/>
          </p15:clr>
        </p15:guide>
        <p15:guide id="8" orient="horz" pos="3026">
          <p15:clr>
            <a:srgbClr val="FBAE40"/>
          </p15:clr>
        </p15:guide>
        <p15:guide id="10" pos="295">
          <p15:clr>
            <a:srgbClr val="FBAE40"/>
          </p15:clr>
        </p15:guide>
        <p15:guide id="11" pos="385">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_Sub-section headin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24419" y="1321964"/>
            <a:ext cx="8352367" cy="1903839"/>
          </a:xfrm>
          <a:prstGeom prst="rect">
            <a:avLst/>
          </a:prstGeom>
          <a:ln>
            <a:noFill/>
          </a:ln>
        </p:spPr>
        <p:txBody>
          <a:bodyPr vert="horz" wrap="square" lIns="0" tIns="45720" rIns="91440" bIns="45720" numCol="1" rtlCol="0" anchor="b" anchorCtr="0" compatLnSpc="1">
            <a:prstTxWarp prst="textNoShape">
              <a:avLst/>
            </a:prstTxWarp>
            <a:noAutofit/>
          </a:bodyPr>
          <a:lstStyle>
            <a:lvl1pPr>
              <a:defRPr kumimoji="0" lang="en-US" sz="3734" b="1" i="0" u="none" strike="noStrike" cap="none" spc="0" normalizeH="0" baseline="0" dirty="0">
                <a:ln>
                  <a:noFill/>
                </a:ln>
                <a:solidFill>
                  <a:schemeClr val="accent2"/>
                </a:solidFill>
                <a:effectLst/>
                <a:uLnTx/>
                <a:uFillTx/>
                <a:latin typeface="+mj-lt"/>
                <a:cs typeface="+mn-cs"/>
              </a:defRPr>
            </a:lvl1pPr>
          </a:lstStyle>
          <a:p>
            <a:pPr marL="0" marR="0" lvl="0" indent="0" defTabSz="1219201" latinLnBrk="0">
              <a:lnSpc>
                <a:spcPct val="100000"/>
              </a:lnSpc>
              <a:buClrTx/>
              <a:buSzTx/>
              <a:buFontTx/>
              <a:buNone/>
              <a:tabLst/>
            </a:pPr>
            <a:r>
              <a:rPr lang="en-US"/>
              <a:t>Title 28 </a:t>
            </a:r>
            <a:r>
              <a:rPr lang="en-US" err="1"/>
              <a:t>pt</a:t>
            </a:r>
            <a:r>
              <a:rPr lang="en-US"/>
              <a:t> Arial bold</a:t>
            </a:r>
          </a:p>
        </p:txBody>
      </p:sp>
      <p:sp>
        <p:nvSpPr>
          <p:cNvPr id="4" name="Subtitle 2"/>
          <p:cNvSpPr>
            <a:spLocks noGrp="1"/>
          </p:cNvSpPr>
          <p:nvPr>
            <p:ph type="subTitle" idx="1" hasCustomPrompt="1"/>
          </p:nvPr>
        </p:nvSpPr>
        <p:spPr>
          <a:xfrm>
            <a:off x="624418" y="3298956"/>
            <a:ext cx="8352367" cy="1078973"/>
          </a:xfrm>
          <a:prstGeom prst="rect">
            <a:avLst/>
          </a:prstGeom>
        </p:spPr>
        <p:txBody>
          <a:bodyPr wrap="square">
            <a:noAutofit/>
          </a:bodyPr>
          <a:lstStyle>
            <a:lvl1pPr marL="0" indent="0" algn="l">
              <a:spcBef>
                <a:spcPts val="267"/>
              </a:spcBef>
              <a:buNone/>
              <a:defRPr sz="2667" i="0" baseline="0">
                <a:solidFill>
                  <a:schemeClr val="accent1"/>
                </a:solidFill>
                <a:latin typeface="+mn-lt"/>
              </a:defRPr>
            </a:lvl1pPr>
            <a:lvl2pPr marL="609600" indent="0" algn="ctr">
              <a:buNone/>
              <a:defRPr>
                <a:solidFill>
                  <a:schemeClr val="tx1">
                    <a:tint val="75000"/>
                  </a:schemeClr>
                </a:solidFill>
              </a:defRPr>
            </a:lvl2pPr>
            <a:lvl3pPr marL="1219201" indent="0" algn="ctr">
              <a:buNone/>
              <a:defRPr>
                <a:solidFill>
                  <a:schemeClr val="tx1">
                    <a:tint val="75000"/>
                  </a:schemeClr>
                </a:solidFill>
              </a:defRPr>
            </a:lvl3pPr>
            <a:lvl4pPr marL="1828801"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1" indent="0" algn="ctr">
              <a:buNone/>
              <a:defRPr>
                <a:solidFill>
                  <a:schemeClr val="tx1">
                    <a:tint val="75000"/>
                  </a:schemeClr>
                </a:solidFill>
              </a:defRPr>
            </a:lvl7pPr>
            <a:lvl8pPr marL="4267201" indent="0" algn="ctr">
              <a:buNone/>
              <a:defRPr>
                <a:solidFill>
                  <a:schemeClr val="tx1">
                    <a:tint val="75000"/>
                  </a:schemeClr>
                </a:solidFill>
              </a:defRPr>
            </a:lvl8pPr>
            <a:lvl9pPr marL="4876801" indent="0" algn="ctr">
              <a:buNone/>
              <a:defRPr>
                <a:solidFill>
                  <a:schemeClr val="tx1">
                    <a:tint val="75000"/>
                  </a:schemeClr>
                </a:solidFill>
              </a:defRPr>
            </a:lvl9pPr>
          </a:lstStyle>
          <a:p>
            <a:pPr lvl="0"/>
            <a:r>
              <a:rPr lang="en-US"/>
              <a:t>Subtitle 20 </a:t>
            </a:r>
            <a:r>
              <a:rPr lang="en-US" err="1"/>
              <a:t>pt</a:t>
            </a:r>
            <a:r>
              <a:rPr lang="en-US"/>
              <a:t> Arial</a:t>
            </a:r>
          </a:p>
        </p:txBody>
      </p:sp>
      <p:pic>
        <p:nvPicPr>
          <p:cNvPr id="11" name="Picture 10">
            <a:extLst>
              <a:ext uri="{FF2B5EF4-FFF2-40B4-BE49-F238E27FC236}">
                <a16:creationId xmlns:a16="http://schemas.microsoft.com/office/drawing/2014/main" id="{D29B9014-7DC8-C442-9609-C704D7C059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8529" y="5541235"/>
            <a:ext cx="2306787" cy="802360"/>
          </a:xfrm>
          <a:prstGeom prst="rect">
            <a:avLst/>
          </a:prstGeom>
        </p:spPr>
      </p:pic>
      <p:sp>
        <p:nvSpPr>
          <p:cNvPr id="6" name="TextBox 5"/>
          <p:cNvSpPr txBox="1"/>
          <p:nvPr userDrawn="1"/>
        </p:nvSpPr>
        <p:spPr>
          <a:xfrm>
            <a:off x="2139155" y="6597354"/>
            <a:ext cx="8024553" cy="235898"/>
          </a:xfrm>
          <a:prstGeom prst="rect">
            <a:avLst/>
          </a:prstGeom>
          <a:noFill/>
        </p:spPr>
        <p:txBody>
          <a:bodyPr wrap="square" rtlCol="0">
            <a:spAutoFit/>
          </a:bodyPr>
          <a:lstStyle/>
          <a:p>
            <a:pPr algn="ctr"/>
            <a:r>
              <a:rPr lang="en-US" sz="933" kern="1200" err="1">
                <a:solidFill>
                  <a:schemeClr val="tx2"/>
                </a:solidFill>
                <a:effectLst/>
                <a:latin typeface="+mn-lt"/>
                <a:ea typeface="+mn-ea"/>
                <a:cs typeface="+mn-cs"/>
              </a:rPr>
              <a:t>Boehringer</a:t>
            </a:r>
            <a:r>
              <a:rPr lang="en-US" sz="933" kern="1200">
                <a:solidFill>
                  <a:schemeClr val="tx2"/>
                </a:solidFill>
                <a:effectLst/>
                <a:latin typeface="+mn-lt"/>
                <a:ea typeface="+mn-ea"/>
                <a:cs typeface="+mn-cs"/>
              </a:rPr>
              <a:t> </a:t>
            </a:r>
            <a:r>
              <a:rPr lang="en-US" sz="933" kern="1200" err="1">
                <a:solidFill>
                  <a:schemeClr val="tx2"/>
                </a:solidFill>
                <a:effectLst/>
                <a:latin typeface="+mn-lt"/>
                <a:ea typeface="+mn-ea"/>
                <a:cs typeface="+mn-cs"/>
              </a:rPr>
              <a:t>Ingelheim</a:t>
            </a:r>
            <a:r>
              <a:rPr lang="en-US" sz="933" kern="1200">
                <a:solidFill>
                  <a:schemeClr val="tx2"/>
                </a:solidFill>
                <a:effectLst/>
                <a:latin typeface="+mn-lt"/>
                <a:ea typeface="+mn-ea"/>
                <a:cs typeface="+mn-cs"/>
              </a:rPr>
              <a:t> (Canada) Ltd. cannot recommend the use of products outside the Canadian approved Product Monograph</a:t>
            </a:r>
            <a:endParaRPr lang="en-US" sz="933">
              <a:solidFill>
                <a:schemeClr val="tx2"/>
              </a:solidFill>
              <a:latin typeface="+mn-lt"/>
            </a:endParaRPr>
          </a:p>
        </p:txBody>
      </p:sp>
    </p:spTree>
    <p:extLst>
      <p:ext uri="{BB962C8B-B14F-4D97-AF65-F5344CB8AC3E}">
        <p14:creationId xmlns:p14="http://schemas.microsoft.com/office/powerpoint/2010/main" val="409147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622">
          <p15:clr>
            <a:srgbClr val="FBAE40"/>
          </p15:clr>
        </p15:guide>
        <p15:guide id="4" pos="204">
          <p15:clr>
            <a:srgbClr val="FBAE40"/>
          </p15:clr>
        </p15:guide>
        <p15:guide id="5" pos="5556">
          <p15:clr>
            <a:srgbClr val="FBAE40"/>
          </p15:clr>
        </p15:guide>
        <p15:guide id="6" pos="4241">
          <p15:clr>
            <a:srgbClr val="FBAE40"/>
          </p15:clr>
        </p15:guide>
        <p15:guide id="7" orient="horz" pos="214">
          <p15:clr>
            <a:srgbClr val="FBAE40"/>
          </p15:clr>
        </p15:guide>
        <p15:guide id="8" orient="horz" pos="3026">
          <p15:clr>
            <a:srgbClr val="FBAE40"/>
          </p15:clr>
        </p15:guide>
        <p15:guide id="10" pos="295">
          <p15:clr>
            <a:srgbClr val="FBAE40"/>
          </p15:clr>
        </p15:guide>
        <p15:guide id="11" pos="385">
          <p15:clr>
            <a:srgbClr val="FBAE40"/>
          </p15:clr>
        </p15:guide>
        <p15:guide id="12" orient="horz" pos="239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 24 </a:t>
            </a:r>
            <a:r>
              <a:rPr lang="en-US" err="1"/>
              <a:t>pt</a:t>
            </a:r>
            <a:r>
              <a:rPr lang="en-US"/>
              <a:t> Arial bold</a:t>
            </a:r>
          </a:p>
        </p:txBody>
      </p:sp>
      <p:sp>
        <p:nvSpPr>
          <p:cNvPr id="6" name="Slide Number Placeholder 5"/>
          <p:cNvSpPr>
            <a:spLocks noGrp="1"/>
          </p:cNvSpPr>
          <p:nvPr>
            <p:ph type="sldNum" sz="quarter" idx="14"/>
          </p:nvPr>
        </p:nvSpPr>
        <p:spPr/>
        <p:txBody>
          <a:bodyPr/>
          <a:lstStyle/>
          <a:p>
            <a:fld id="{4AD7133C-5F9C-4F7F-9637-3E296898A784}" type="slidenum">
              <a:rPr lang="en-GB" smtClean="0"/>
              <a:pPr/>
              <a:t>‹#›</a:t>
            </a:fld>
            <a:endParaRPr lang="en-GB"/>
          </a:p>
        </p:txBody>
      </p:sp>
      <p:sp>
        <p:nvSpPr>
          <p:cNvPr id="5" name="Footer Placeholder 4"/>
          <p:cNvSpPr>
            <a:spLocks noGrp="1"/>
          </p:cNvSpPr>
          <p:nvPr>
            <p:ph type="ftr" sz="quarter" idx="15"/>
          </p:nvPr>
        </p:nvSpPr>
        <p:spPr/>
        <p:txBody>
          <a:bodyPr/>
          <a:lstStyle/>
          <a:p>
            <a:endParaRPr lang="en-GB"/>
          </a:p>
        </p:txBody>
      </p:sp>
      <p:sp>
        <p:nvSpPr>
          <p:cNvPr id="7" name="Content Placeholder 6"/>
          <p:cNvSpPr>
            <a:spLocks noGrp="1"/>
          </p:cNvSpPr>
          <p:nvPr>
            <p:ph sz="quarter" idx="16" hasCustomPrompt="1"/>
          </p:nvPr>
        </p:nvSpPr>
        <p:spPr>
          <a:xfrm>
            <a:off x="336000" y="1339200"/>
            <a:ext cx="11520000" cy="434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First level bullet 18 </a:t>
            </a:r>
            <a:r>
              <a:rPr lang="en-US" err="1"/>
              <a:t>pt</a:t>
            </a:r>
            <a:r>
              <a:rPr lang="en-US"/>
              <a:t> Arial</a:t>
            </a:r>
          </a:p>
          <a:p>
            <a:pPr lvl="1"/>
            <a:r>
              <a:rPr lang="en-US"/>
              <a:t>Second level bullet 18 </a:t>
            </a:r>
            <a:r>
              <a:rPr lang="en-US" err="1"/>
              <a:t>pt</a:t>
            </a:r>
            <a:r>
              <a:rPr lang="en-US"/>
              <a:t> Arial</a:t>
            </a:r>
          </a:p>
          <a:p>
            <a:pPr lvl="2"/>
            <a:r>
              <a:rPr lang="en-US"/>
              <a:t>Third level bullet 16 </a:t>
            </a:r>
            <a:r>
              <a:rPr lang="en-US" err="1"/>
              <a:t>pt</a:t>
            </a:r>
            <a:r>
              <a:rPr lang="en-US"/>
              <a:t> Arial</a:t>
            </a:r>
          </a:p>
          <a:p>
            <a:pPr lvl="3"/>
            <a:r>
              <a:rPr lang="en-US"/>
              <a:t>Fourth level bullet 16 </a:t>
            </a:r>
            <a:r>
              <a:rPr lang="en-US" err="1"/>
              <a:t>pt</a:t>
            </a:r>
            <a:r>
              <a:rPr lang="en-US"/>
              <a:t> Arial</a:t>
            </a:r>
          </a:p>
          <a:p>
            <a:pPr lvl="4"/>
            <a:r>
              <a:rPr lang="en-US"/>
              <a:t>Fifth level bullet 14 </a:t>
            </a:r>
            <a:r>
              <a:rPr lang="en-US" err="1"/>
              <a:t>pt</a:t>
            </a:r>
            <a:r>
              <a:rPr lang="en-US"/>
              <a:t> Arial</a:t>
            </a:r>
          </a:p>
        </p:txBody>
      </p:sp>
    </p:spTree>
    <p:extLst>
      <p:ext uri="{BB962C8B-B14F-4D97-AF65-F5344CB8AC3E}">
        <p14:creationId xmlns:p14="http://schemas.microsoft.com/office/powerpoint/2010/main" val="296586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9" name="Text Placeholder 6">
            <a:extLst>
              <a:ext uri="{FF2B5EF4-FFF2-40B4-BE49-F238E27FC236}">
                <a16:creationId xmlns:a16="http://schemas.microsoft.com/office/drawing/2014/main" id="{639BA93A-7BC1-488F-BF8E-441B262EA882}"/>
              </a:ext>
            </a:extLst>
          </p:cNvPr>
          <p:cNvSpPr>
            <a:spLocks noGrp="1"/>
          </p:cNvSpPr>
          <p:nvPr>
            <p:ph type="body" sz="quarter" idx="13"/>
          </p:nvPr>
        </p:nvSpPr>
        <p:spPr>
          <a:xfrm>
            <a:off x="1250462" y="6356350"/>
            <a:ext cx="10268927" cy="365125"/>
          </a:xfrm>
        </p:spPr>
        <p:txBody>
          <a:bodyPr bIns="0" anchor="b">
            <a:noAutofit/>
          </a:bodyPr>
          <a:lstStyle>
            <a:lvl1pPr marL="0" indent="0">
              <a:spcBef>
                <a:spcPts val="0"/>
              </a:spcBef>
              <a:spcAft>
                <a:spcPts val="0"/>
              </a:spcAft>
              <a:buNone/>
              <a:defRPr sz="1067">
                <a:solidFill>
                  <a:schemeClr val="tx1"/>
                </a:solidFill>
              </a:defRPr>
            </a:lvl1pPr>
            <a:lvl2pPr marL="457246" indent="0">
              <a:buNone/>
              <a:defRPr/>
            </a:lvl2pPr>
          </a:lstStyle>
          <a:p>
            <a:pPr lvl="0"/>
            <a:r>
              <a:rPr lang="en-US"/>
              <a:t>Edit Master text styles</a:t>
            </a:r>
          </a:p>
        </p:txBody>
      </p:sp>
    </p:spTree>
    <p:extLst>
      <p:ext uri="{BB962C8B-B14F-4D97-AF65-F5344CB8AC3E}">
        <p14:creationId xmlns:p14="http://schemas.microsoft.com/office/powerpoint/2010/main" val="26425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4BD6-9BCF-264C-A7FF-C795F57A9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9183C6-3A84-7740-9C06-51957D38FF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DD56-EBE0-334C-BBBC-6701A41EE26A}"/>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52339D68-12B4-CF42-8938-2B19B6C6C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605FD-2A3F-BA43-820A-9FB717969724}"/>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012640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C3DA-98D5-AB44-847A-D4A3803A9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4F339-DD78-054B-9269-252B983B7E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C6D9-2173-BD43-BCFF-172F2852939E}"/>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969B3A91-7141-BF48-A454-6620599D2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D02BB-3665-404A-8F62-F0D07B7EC7E1}"/>
              </a:ext>
            </a:extLst>
          </p:cNvPr>
          <p:cNvSpPr>
            <a:spLocks noGrp="1"/>
          </p:cNvSpPr>
          <p:nvPr>
            <p:ph type="sldNum" sz="quarter" idx="12"/>
          </p:nvPr>
        </p:nvSpPr>
        <p:spPr/>
        <p:txBody>
          <a:bodyPr/>
          <a:lstStyle/>
          <a:p>
            <a:fld id="{DA59A136-03B1-4D49-A904-640612F0BF1B}" type="slidenum">
              <a:rPr lang="en-US" smtClean="0"/>
              <a:t>‹#›</a:t>
            </a:fld>
            <a:endParaRPr lang="en-US"/>
          </a:p>
        </p:txBody>
      </p:sp>
      <p:pic>
        <p:nvPicPr>
          <p:cNvPr id="8" name="Picture 7">
            <a:extLst>
              <a:ext uri="{FF2B5EF4-FFF2-40B4-BE49-F238E27FC236}">
                <a16:creationId xmlns:a16="http://schemas.microsoft.com/office/drawing/2014/main" id="{D71C694A-1463-2D47-9481-F1235238BCB7}"/>
              </a:ext>
            </a:extLst>
          </p:cNvPr>
          <p:cNvPicPr>
            <a:picLocks noChangeAspect="1"/>
          </p:cNvPicPr>
          <p:nvPr userDrawn="1"/>
        </p:nvPicPr>
        <p:blipFill>
          <a:blip r:embed="rId2"/>
          <a:stretch>
            <a:fillRect/>
          </a:stretch>
        </p:blipFill>
        <p:spPr>
          <a:xfrm>
            <a:off x="0" y="6111170"/>
            <a:ext cx="2109613" cy="843845"/>
          </a:xfrm>
          <a:prstGeom prst="rect">
            <a:avLst/>
          </a:prstGeom>
        </p:spPr>
      </p:pic>
    </p:spTree>
    <p:extLst>
      <p:ext uri="{BB962C8B-B14F-4D97-AF65-F5344CB8AC3E}">
        <p14:creationId xmlns:p14="http://schemas.microsoft.com/office/powerpoint/2010/main" val="37040279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0835-4255-224D-BE89-954C58279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B7012C-8225-D74E-85AE-9A41FD0BC5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803780-DF7D-0D43-88ED-D9C4C8F4A0CE}"/>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7FEF1388-ADCD-5E4E-9DB3-8AA5D1C22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4DBC9-CCE8-2448-99E1-5249F9E04403}"/>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7293916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76589-24E5-F147-90FB-ECD415C1A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3BD54-E703-5B45-9790-6297AC6187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7508C-341A-9242-9D59-3F8A10A7C3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FC4BF-7FF2-5746-A2F9-C819B9CC1F32}"/>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6" name="Footer Placeholder 5">
            <a:extLst>
              <a:ext uri="{FF2B5EF4-FFF2-40B4-BE49-F238E27FC236}">
                <a16:creationId xmlns:a16="http://schemas.microsoft.com/office/drawing/2014/main" id="{64C04835-BA9B-3F4B-B846-CB63816D1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14611-F5CA-7C47-BDF3-E607CD5FF7D4}"/>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958164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8C428346-806E-8587-43A9-7B29A6511A57}"/>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3" name="TextBox 2">
            <a:extLst>
              <a:ext uri="{FF2B5EF4-FFF2-40B4-BE49-F238E27FC236}">
                <a16:creationId xmlns:a16="http://schemas.microsoft.com/office/drawing/2014/main" id="{B0CDCCBB-6C3F-D8FF-D40E-B514B3B7E19F}"/>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7" name="Text Placeholder 6">
            <a:extLst>
              <a:ext uri="{FF2B5EF4-FFF2-40B4-BE49-F238E27FC236}">
                <a16:creationId xmlns:a16="http://schemas.microsoft.com/office/drawing/2014/main" id="{A8F18C2A-AB59-97E4-2459-37449CEC3CFA}"/>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8" name="Slide Number Placeholder 6">
            <a:extLst>
              <a:ext uri="{FF2B5EF4-FFF2-40B4-BE49-F238E27FC236}">
                <a16:creationId xmlns:a16="http://schemas.microsoft.com/office/drawing/2014/main" id="{EB4D0D8B-7EDD-27AD-2666-4A8A13000701}"/>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19806547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7485-26B8-8549-9B86-0B33AA5FC8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EC55B-811D-D94A-85A1-DF7DCFD5A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621A05-E9B6-444F-A38C-A45A821497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B5AFD5-1C3C-4F47-B3D6-ECED03000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9C9DD42-19B8-EA4B-AC49-2CD9744F26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5E657-E884-0444-9F83-C5BDF24FACF5}"/>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8" name="Footer Placeholder 7">
            <a:extLst>
              <a:ext uri="{FF2B5EF4-FFF2-40B4-BE49-F238E27FC236}">
                <a16:creationId xmlns:a16="http://schemas.microsoft.com/office/drawing/2014/main" id="{AFF82037-ABE1-194C-9108-EB14C8C5B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676AB0-E6BF-DB48-9292-260B87E8E1EF}"/>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8643409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E390-5419-D54A-ABE9-B59EBA421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3F887B-380B-464F-81DD-24FB8F6D2350}"/>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4" name="Footer Placeholder 3">
            <a:extLst>
              <a:ext uri="{FF2B5EF4-FFF2-40B4-BE49-F238E27FC236}">
                <a16:creationId xmlns:a16="http://schemas.microsoft.com/office/drawing/2014/main" id="{621E1056-D442-1747-B100-848AAA88AF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A1BE85-A10D-594F-B64E-09247B7A1D3F}"/>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485568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7DD9B-B417-064D-BE81-FDBC357F5E5B}"/>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3" name="Footer Placeholder 2">
            <a:extLst>
              <a:ext uri="{FF2B5EF4-FFF2-40B4-BE49-F238E27FC236}">
                <a16:creationId xmlns:a16="http://schemas.microsoft.com/office/drawing/2014/main" id="{A8D02D4F-536E-0B49-B3AF-B0B345997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24276B-EDC4-584C-8A3E-85EF68DA3B70}"/>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5325075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9F17-6EE1-1746-9799-2598FACD2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062B8-5495-1248-AE25-69C0DE932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F77F5-E94B-D447-A72D-2CD102C5B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052553-9D8E-0544-9FA6-B8A1FD98A9E5}"/>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6" name="Footer Placeholder 5">
            <a:extLst>
              <a:ext uri="{FF2B5EF4-FFF2-40B4-BE49-F238E27FC236}">
                <a16:creationId xmlns:a16="http://schemas.microsoft.com/office/drawing/2014/main" id="{13F5CFD7-7EB4-6940-981B-5DEA4F82B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9ED9C-D293-9E4C-8F33-C1A56FB05B75}"/>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2905460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6155-9C6D-A645-823A-6D52C1094B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5D9FE-CC77-E24C-B3CF-46F945316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06595E-CCEE-B748-9054-72DA654B8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B6CD24-F315-E044-A88D-9BEB6E003966}"/>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6" name="Footer Placeholder 5">
            <a:extLst>
              <a:ext uri="{FF2B5EF4-FFF2-40B4-BE49-F238E27FC236}">
                <a16:creationId xmlns:a16="http://schemas.microsoft.com/office/drawing/2014/main" id="{90E6F3A9-D0E0-014D-A947-50E8CDC70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9E967-5A99-DA4E-B20B-5BDF62FA1E6B}"/>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2295245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FE08-5FE8-6C49-AC18-6C066E807C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88250B-9F25-D648-A0A9-204F19524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A1105-5802-FD4B-B7A2-7C62E9A7CB99}"/>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9E0BFC61-70A3-2147-9533-486095EBA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EBD94-9F49-494D-8712-111DB7C1FBD2}"/>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8004664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8E0259-53D9-B646-980D-3444E9F53F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CEAE6E-49D4-924B-BA36-3A457A2EF5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95F22-E194-7248-A338-E1FD903EF06C}"/>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129DB11A-8193-D142-AFA1-A68B1DC01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A398E-302F-6C4B-BAFA-47E21F4E1CE9}"/>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227091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6: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300"/>
              </a:spcBef>
              <a:defRPr/>
            </a:lvl3pPr>
            <a:lvl4pPr>
              <a:spcBef>
                <a:spcPts val="200"/>
              </a:spcBef>
              <a:defRPr/>
            </a:lvl4pPr>
            <a:lvl5pPr>
              <a:spcBef>
                <a:spcPts val="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1"/>
          </p:nvPr>
        </p:nvSpPr>
        <p:spPr>
          <a:xfrm>
            <a:off x="10191751" y="6500814"/>
            <a:ext cx="1219200" cy="200025"/>
          </a:xfrm>
          <a:prstGeom prst="rect">
            <a:avLst/>
          </a:prstGeom>
        </p:spPr>
        <p:txBody>
          <a:bodyPr/>
          <a:lstStyle>
            <a:lvl1pPr algn="r">
              <a:defRPr sz="700">
                <a:solidFill>
                  <a:schemeClr val="bg1"/>
                </a:solidFill>
              </a:defRPr>
            </a:lvl1pPr>
          </a:lstStyle>
          <a:p>
            <a:pPr>
              <a:defRPr/>
            </a:pPr>
            <a:endParaRPr lang="en-US"/>
          </a:p>
        </p:txBody>
      </p:sp>
    </p:spTree>
    <p:extLst>
      <p:ext uri="{BB962C8B-B14F-4D97-AF65-F5344CB8AC3E}">
        <p14:creationId xmlns:p14="http://schemas.microsoft.com/office/powerpoint/2010/main" val="29266957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8" name="Rectangle 3"/>
          <p:cNvSpPr>
            <a:spLocks noGrp="1" noChangeArrowheads="1"/>
          </p:cNvSpPr>
          <p:nvPr>
            <p:ph type="subTitle" idx="14" hasCustomPrompt="1"/>
          </p:nvPr>
        </p:nvSpPr>
        <p:spPr>
          <a:xfrm>
            <a:off x="422400" y="1209110"/>
            <a:ext cx="11347200" cy="266301"/>
          </a:xfrm>
          <a:extLst>
            <a:ext uri="{909E8E84-426E-40DD-AFC4-6F175D3DCCD1}">
              <a14:hiddenFill xmlns:a14="http://schemas.microsoft.com/office/drawing/2010/main">
                <a:solidFill>
                  <a:schemeClr val="accent1"/>
                </a:solidFill>
              </a14:hiddenFill>
            </a:ext>
          </a:extLst>
        </p:spPr>
        <p:txBody>
          <a:bodyPr wrap="none" lIns="18000" anchor="ctr"/>
          <a:lstStyle>
            <a:lvl1pPr marL="0" indent="0" algn="l">
              <a:buFontTx/>
              <a:buNone/>
              <a:defRPr sz="1867" baseline="0">
                <a:solidFill>
                  <a:srgbClr val="009FDA"/>
                </a:solidFill>
              </a:defRPr>
            </a:lvl1pPr>
          </a:lstStyle>
          <a:p>
            <a:pPr lvl="0"/>
            <a:r>
              <a:rPr lang="en-US" noProof="0"/>
              <a:t>CLICK TO EDIT MASTER SUBTITLE STYLE</a:t>
            </a:r>
            <a:endParaRPr lang="en-GB" noProof="0"/>
          </a:p>
        </p:txBody>
      </p:sp>
      <p:sp>
        <p:nvSpPr>
          <p:cNvPr id="13" name="Title 1"/>
          <p:cNvSpPr>
            <a:spLocks noGrp="1"/>
          </p:cNvSpPr>
          <p:nvPr>
            <p:ph type="title"/>
          </p:nvPr>
        </p:nvSpPr>
        <p:spPr>
          <a:xfrm>
            <a:off x="422400" y="687227"/>
            <a:ext cx="11347200" cy="521883"/>
          </a:xfrm>
        </p:spPr>
        <p:txBody>
          <a:bodyPr/>
          <a:lstStyle>
            <a:lvl1pPr>
              <a:defRPr sz="3200"/>
            </a:lvl1pPr>
          </a:lstStyle>
          <a:p>
            <a:r>
              <a:rPr lang="en-US" noProof="0"/>
              <a:t>Click to edit Master title style</a:t>
            </a:r>
            <a:endParaRPr lang="en-GB" noProof="0"/>
          </a:p>
        </p:txBody>
      </p:sp>
      <p:sp>
        <p:nvSpPr>
          <p:cNvPr id="9"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Rectangle 23"/>
          <p:cNvSpPr>
            <a:spLocks noGrp="1" noChangeArrowheads="1"/>
          </p:cNvSpPr>
          <p:nvPr>
            <p:ph type="sldNum" sz="quarter" idx="15"/>
          </p:nvPr>
        </p:nvSpPr>
        <p:spPr>
          <a:ln/>
        </p:spPr>
        <p:txBody>
          <a:bodyPr/>
          <a:lstStyle>
            <a:lvl1pPr>
              <a:defRPr>
                <a:solidFill>
                  <a:srgbClr val="82786F"/>
                </a:solidFill>
              </a:defRPr>
            </a:lvl1pPr>
          </a:lstStyle>
          <a:p>
            <a:pPr>
              <a:defRPr/>
            </a:pPr>
            <a:fld id="{10D2D36D-C2C4-4D0D-B0F1-A274C175CDEE}" type="slidenum">
              <a:rPr lang="en-GB" smtClean="0"/>
              <a:pPr>
                <a:defRPr/>
              </a:pPr>
              <a:t>‹#›</a:t>
            </a:fld>
            <a:endParaRPr lang="en-GB"/>
          </a:p>
        </p:txBody>
      </p:sp>
      <p:sp>
        <p:nvSpPr>
          <p:cNvPr id="6" name="Rectangle 5"/>
          <p:cNvSpPr>
            <a:spLocks noGrp="1" noChangeArrowheads="1"/>
          </p:cNvSpPr>
          <p:nvPr>
            <p:ph type="ftr" sz="quarter" idx="16"/>
          </p:nvPr>
        </p:nvSpPr>
        <p:spPr>
          <a:ln/>
        </p:spPr>
        <p:txBody>
          <a:bodyPr/>
          <a:lstStyle>
            <a:lvl1pPr marL="0" indent="0">
              <a:buNone/>
              <a:defRPr>
                <a:solidFill>
                  <a:srgbClr val="82786F"/>
                </a:solidFill>
              </a:defRPr>
            </a:lvl1pPr>
          </a:lstStyle>
          <a:p>
            <a:r>
              <a:rPr lang="en-GB"/>
              <a:t>Marso </a:t>
            </a:r>
            <a:r>
              <a:rPr lang="en-GB" i="1"/>
              <a:t>et al. NEJM</a:t>
            </a:r>
            <a:r>
              <a:rPr lang="en-GB"/>
              <a:t> [in press]</a:t>
            </a:r>
            <a:endParaRPr lang="en-GB" i="1"/>
          </a:p>
        </p:txBody>
      </p:sp>
      <p:sp>
        <p:nvSpPr>
          <p:cNvPr id="7" name="Rectangle 81"/>
          <p:cNvSpPr>
            <a:spLocks noGrp="1" noChangeArrowheads="1"/>
          </p:cNvSpPr>
          <p:nvPr>
            <p:ph type="dt" sz="half" idx="17"/>
          </p:nvPr>
        </p:nvSpPr>
        <p:spPr>
          <a:ln/>
        </p:spPr>
        <p:txBody>
          <a:bodyPr/>
          <a:lstStyle>
            <a:lvl1pPr>
              <a:defRPr>
                <a:solidFill>
                  <a:srgbClr val="82786F"/>
                </a:solidFill>
              </a:defRPr>
            </a:lvl1pPr>
          </a:lstStyle>
          <a:p>
            <a:pPr>
              <a:defRPr/>
            </a:pPr>
            <a:endParaRPr lang="en-GB"/>
          </a:p>
        </p:txBody>
      </p:sp>
      <p:sp>
        <p:nvSpPr>
          <p:cNvPr id="12" name="Text Placeholder 10"/>
          <p:cNvSpPr>
            <a:spLocks noGrp="1"/>
          </p:cNvSpPr>
          <p:nvPr>
            <p:ph type="body" sz="quarter" idx="18"/>
          </p:nvPr>
        </p:nvSpPr>
        <p:spPr>
          <a:xfrm>
            <a:off x="424267" y="6440086"/>
            <a:ext cx="11345333" cy="181625"/>
          </a:xfrm>
        </p:spPr>
        <p:txBody>
          <a:bodyPr anchor="b"/>
          <a:lstStyle>
            <a:lvl1pPr marL="0" indent="0">
              <a:spcBef>
                <a:spcPts val="0"/>
              </a:spcBef>
              <a:spcAft>
                <a:spcPts val="0"/>
              </a:spcAft>
              <a:buNone/>
              <a:defRPr sz="800">
                <a:solidFill>
                  <a:srgbClr val="82786F"/>
                </a:solidFill>
              </a:defRPr>
            </a:lvl1pPr>
            <a:lvl2pPr marL="353474" indent="0">
              <a:buNone/>
              <a:defRPr sz="1200"/>
            </a:lvl2pPr>
            <a:lvl3pPr marL="715415" indent="0">
              <a:buNone/>
              <a:defRPr sz="1200"/>
            </a:lvl3pPr>
            <a:lvl4pPr marL="1077357" indent="0">
              <a:buNone/>
              <a:defRPr sz="1200"/>
            </a:lvl4pPr>
            <a:lvl5pPr marL="1430831" indent="0">
              <a:buNone/>
              <a:defRPr sz="1200"/>
            </a:lvl5pPr>
          </a:lstStyle>
          <a:p>
            <a:pPr lvl="0"/>
            <a:r>
              <a:rPr lang="en-US"/>
              <a:t>Click to edit Master text styles</a:t>
            </a:r>
          </a:p>
        </p:txBody>
      </p:sp>
    </p:spTree>
    <p:extLst>
      <p:ext uri="{BB962C8B-B14F-4D97-AF65-F5344CB8AC3E}">
        <p14:creationId xmlns:p14="http://schemas.microsoft.com/office/powerpoint/2010/main" val="785116387"/>
      </p:ext>
    </p:extLst>
  </p:cSld>
  <p:clrMapOvr>
    <a:masterClrMapping/>
  </p:clrMapOvr>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a:p>
        </p:txBody>
      </p:sp>
    </p:spTree>
    <p:extLst>
      <p:ext uri="{BB962C8B-B14F-4D97-AF65-F5344CB8AC3E}">
        <p14:creationId xmlns:p14="http://schemas.microsoft.com/office/powerpoint/2010/main" val="21051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Code couleurs</a:t>
            </a:r>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0</a:t>
            </a:r>
          </a:p>
          <a:p>
            <a:pPr algn="ctr"/>
            <a:r>
              <a:rPr lang="en-US" sz="1200" noProof="0"/>
              <a:t>0</a:t>
            </a:r>
          </a:p>
          <a:p>
            <a:pPr algn="ctr"/>
            <a:r>
              <a:rPr lang="en-US" sz="1200" noProof="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solidFill>
                  <a:schemeClr val="tx1"/>
                </a:solidFill>
              </a:rPr>
              <a:t>231</a:t>
            </a:r>
          </a:p>
          <a:p>
            <a:pPr algn="ctr"/>
            <a:r>
              <a:rPr lang="en-US" sz="1200" noProof="0">
                <a:solidFill>
                  <a:schemeClr val="tx1"/>
                </a:solidFill>
              </a:rPr>
              <a:t>230</a:t>
            </a:r>
          </a:p>
          <a:p>
            <a:pPr algn="ctr"/>
            <a:r>
              <a:rPr lang="en-US" sz="1200" noProof="0">
                <a:solidFill>
                  <a:schemeClr val="tx1"/>
                </a:solidFill>
              </a:rPr>
              <a:t>230</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0"/>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68</a:t>
            </a:r>
          </a:p>
          <a:p>
            <a:pPr algn="ctr"/>
            <a:r>
              <a:rPr lang="en-US" sz="1200" noProof="0"/>
              <a:t>84</a:t>
            </a:r>
          </a:p>
          <a:p>
            <a:pPr algn="ctr"/>
            <a:r>
              <a:rPr lang="en-US" sz="1200" noProof="0"/>
              <a:t>106</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rgbClr val="2F1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47</a:t>
            </a:r>
          </a:p>
          <a:p>
            <a:pPr algn="ctr"/>
            <a:r>
              <a:rPr lang="en-US" sz="1200" noProof="0"/>
              <a:t>16</a:t>
            </a:r>
          </a:p>
          <a:p>
            <a:pPr algn="ctr"/>
            <a:r>
              <a:rPr lang="en-US" sz="1200" noProof="0"/>
              <a:t>66</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166</a:t>
            </a:r>
          </a:p>
          <a:p>
            <a:pPr algn="ctr"/>
            <a:r>
              <a:rPr lang="en-US" sz="1200" noProof="0"/>
              <a:t>0</a:t>
            </a:r>
          </a:p>
          <a:p>
            <a:pPr algn="ctr"/>
            <a:r>
              <a:rPr lang="en-US" sz="1200" noProof="0"/>
              <a:t>110</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204</a:t>
            </a:r>
          </a:p>
          <a:p>
            <a:pPr algn="ctr"/>
            <a:r>
              <a:rPr lang="en-US" sz="1200" noProof="0"/>
              <a:t>204</a:t>
            </a:r>
          </a:p>
          <a:p>
            <a:pPr algn="ctr"/>
            <a:r>
              <a:rPr lang="en-US" sz="1200" noProof="0"/>
              <a:t>204</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240</a:t>
            </a:r>
          </a:p>
          <a:p>
            <a:pPr algn="ctr"/>
            <a:r>
              <a:rPr lang="en-US" sz="1200" noProof="0"/>
              <a:t>0</a:t>
            </a:r>
          </a:p>
          <a:p>
            <a:pPr algn="ctr"/>
            <a:r>
              <a:rPr lang="en-US" sz="1200" noProof="0"/>
              <a:t>107</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0</a:t>
            </a:r>
          </a:p>
          <a:p>
            <a:pPr algn="ctr"/>
            <a:r>
              <a:rPr lang="en-US" sz="1200" noProof="0"/>
              <a:t>164</a:t>
            </a:r>
          </a:p>
          <a:p>
            <a:pPr algn="ctr"/>
            <a:r>
              <a:rPr lang="en-US" sz="1200" noProof="0"/>
              <a:t>160</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1</a:t>
            </a:r>
          </a:p>
          <a:p>
            <a:pPr algn="ctr"/>
            <a:r>
              <a:rPr lang="en-US" sz="1200" noProof="0"/>
              <a:t>72</a:t>
            </a:r>
          </a:p>
          <a:p>
            <a:pPr algn="ctr"/>
            <a:r>
              <a:rPr lang="en-US" sz="1200" noProof="0"/>
              <a:t>164</a:t>
            </a:r>
          </a:p>
        </p:txBody>
      </p:sp>
    </p:spTree>
    <p:extLst>
      <p:ext uri="{BB962C8B-B14F-4D97-AF65-F5344CB8AC3E}">
        <p14:creationId xmlns:p14="http://schemas.microsoft.com/office/powerpoint/2010/main" val="35724168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4BD6-9BCF-264C-A7FF-C795F57A9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9183C6-3A84-7740-9C06-51957D38FF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DD56-EBE0-334C-BBBC-6701A41EE26A}"/>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52339D68-12B4-CF42-8938-2B19B6C6C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605FD-2A3F-BA43-820A-9FB717969724}"/>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5328226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C3DA-98D5-AB44-847A-D4A3803A9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4F339-DD78-054B-9269-252B983B7E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C6D9-2173-BD43-BCFF-172F2852939E}"/>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969B3A91-7141-BF48-A454-6620599D2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D02BB-3665-404A-8F62-F0D07B7EC7E1}"/>
              </a:ext>
            </a:extLst>
          </p:cNvPr>
          <p:cNvSpPr>
            <a:spLocks noGrp="1"/>
          </p:cNvSpPr>
          <p:nvPr>
            <p:ph type="sldNum" sz="quarter" idx="12"/>
          </p:nvPr>
        </p:nvSpPr>
        <p:spPr/>
        <p:txBody>
          <a:bodyPr/>
          <a:lstStyle/>
          <a:p>
            <a:fld id="{DA59A136-03B1-4D49-A904-640612F0BF1B}" type="slidenum">
              <a:rPr lang="en-US" smtClean="0"/>
              <a:t>‹#›</a:t>
            </a:fld>
            <a:endParaRPr lang="en-US"/>
          </a:p>
        </p:txBody>
      </p:sp>
      <p:pic>
        <p:nvPicPr>
          <p:cNvPr id="8" name="Picture 7">
            <a:extLst>
              <a:ext uri="{FF2B5EF4-FFF2-40B4-BE49-F238E27FC236}">
                <a16:creationId xmlns:a16="http://schemas.microsoft.com/office/drawing/2014/main" id="{D71C694A-1463-2D47-9481-F1235238BCB7}"/>
              </a:ext>
            </a:extLst>
          </p:cNvPr>
          <p:cNvPicPr>
            <a:picLocks noChangeAspect="1"/>
          </p:cNvPicPr>
          <p:nvPr userDrawn="1"/>
        </p:nvPicPr>
        <p:blipFill>
          <a:blip r:embed="rId2"/>
          <a:stretch>
            <a:fillRect/>
          </a:stretch>
        </p:blipFill>
        <p:spPr>
          <a:xfrm>
            <a:off x="0" y="6111170"/>
            <a:ext cx="2109613" cy="843845"/>
          </a:xfrm>
          <a:prstGeom prst="rect">
            <a:avLst/>
          </a:prstGeom>
        </p:spPr>
      </p:pic>
    </p:spTree>
    <p:extLst>
      <p:ext uri="{BB962C8B-B14F-4D97-AF65-F5344CB8AC3E}">
        <p14:creationId xmlns:p14="http://schemas.microsoft.com/office/powerpoint/2010/main" val="8566837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0835-4255-224D-BE89-954C58279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B7012C-8225-D74E-85AE-9A41FD0BC5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803780-DF7D-0D43-88ED-D9C4C8F4A0CE}"/>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7FEF1388-ADCD-5E4E-9DB3-8AA5D1C22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4DBC9-CCE8-2448-99E1-5249F9E04403}"/>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2420797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76589-24E5-F147-90FB-ECD415C1A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3BD54-E703-5B45-9790-6297AC6187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7508C-341A-9242-9D59-3F8A10A7C3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FC4BF-7FF2-5746-A2F9-C819B9CC1F32}"/>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6" name="Footer Placeholder 5">
            <a:extLst>
              <a:ext uri="{FF2B5EF4-FFF2-40B4-BE49-F238E27FC236}">
                <a16:creationId xmlns:a16="http://schemas.microsoft.com/office/drawing/2014/main" id="{64C04835-BA9B-3F4B-B846-CB63816D1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14611-F5CA-7C47-BDF3-E607CD5FF7D4}"/>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7097072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7485-26B8-8549-9B86-0B33AA5FC8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EC55B-811D-D94A-85A1-DF7DCFD5A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621A05-E9B6-444F-A38C-A45A821497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B5AFD5-1C3C-4F47-B3D6-ECED03000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9C9DD42-19B8-EA4B-AC49-2CD9744F26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5E657-E884-0444-9F83-C5BDF24FACF5}"/>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8" name="Footer Placeholder 7">
            <a:extLst>
              <a:ext uri="{FF2B5EF4-FFF2-40B4-BE49-F238E27FC236}">
                <a16:creationId xmlns:a16="http://schemas.microsoft.com/office/drawing/2014/main" id="{AFF82037-ABE1-194C-9108-EB14C8C5B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676AB0-E6BF-DB48-9292-260B87E8E1EF}"/>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5188367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E390-5419-D54A-ABE9-B59EBA421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3F887B-380B-464F-81DD-24FB8F6D2350}"/>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4" name="Footer Placeholder 3">
            <a:extLst>
              <a:ext uri="{FF2B5EF4-FFF2-40B4-BE49-F238E27FC236}">
                <a16:creationId xmlns:a16="http://schemas.microsoft.com/office/drawing/2014/main" id="{621E1056-D442-1747-B100-848AAA88AF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A1BE85-A10D-594F-B64E-09247B7A1D3F}"/>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4774496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7DD9B-B417-064D-BE81-FDBC357F5E5B}"/>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3" name="Footer Placeholder 2">
            <a:extLst>
              <a:ext uri="{FF2B5EF4-FFF2-40B4-BE49-F238E27FC236}">
                <a16:creationId xmlns:a16="http://schemas.microsoft.com/office/drawing/2014/main" id="{A8D02D4F-536E-0B49-B3AF-B0B345997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24276B-EDC4-584C-8A3E-85EF68DA3B70}"/>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3212222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9F17-6EE1-1746-9799-2598FACD2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062B8-5495-1248-AE25-69C0DE932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F77F5-E94B-D447-A72D-2CD102C5B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052553-9D8E-0544-9FA6-B8A1FD98A9E5}"/>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6" name="Footer Placeholder 5">
            <a:extLst>
              <a:ext uri="{FF2B5EF4-FFF2-40B4-BE49-F238E27FC236}">
                <a16:creationId xmlns:a16="http://schemas.microsoft.com/office/drawing/2014/main" id="{13F5CFD7-7EB4-6940-981B-5DEA4F82B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9ED9C-D293-9E4C-8F33-C1A56FB05B75}"/>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7793042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6155-9C6D-A645-823A-6D52C1094B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5D9FE-CC77-E24C-B3CF-46F945316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06595E-CCEE-B748-9054-72DA654B8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B6CD24-F315-E044-A88D-9BEB6E003966}"/>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6" name="Footer Placeholder 5">
            <a:extLst>
              <a:ext uri="{FF2B5EF4-FFF2-40B4-BE49-F238E27FC236}">
                <a16:creationId xmlns:a16="http://schemas.microsoft.com/office/drawing/2014/main" id="{90E6F3A9-D0E0-014D-A947-50E8CDC70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9E967-5A99-DA4E-B20B-5BDF62FA1E6B}"/>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6784456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4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FE08-5FE8-6C49-AC18-6C066E807C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88250B-9F25-D648-A0A9-204F19524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A1105-5802-FD4B-B7A2-7C62E9A7CB99}"/>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9E0BFC61-70A3-2147-9533-486095EBA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EBD94-9F49-494D-8712-111DB7C1FBD2}"/>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45081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9011040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4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8E0259-53D9-B646-980D-3444E9F53F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CEAE6E-49D4-924B-BA36-3A457A2EF5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95F22-E194-7248-A338-E1FD903EF06C}"/>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129DB11A-8193-D142-AFA1-A68B1DC01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A398E-302F-6C4B-BAFA-47E21F4E1CE9}"/>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9841734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solidFill>
                  <a:prstClr val="black">
                    <a:tint val="75000"/>
                  </a:prstClr>
                </a:solidFill>
              </a:rPr>
              <a:pPr/>
              <a:t>‹#›</a:t>
            </a:fld>
            <a:endParaRPr lang="en-CA">
              <a:solidFill>
                <a:prstClr val="black">
                  <a:tint val="75000"/>
                </a:prstClr>
              </a:solidFill>
            </a:endParaRPr>
          </a:p>
        </p:txBody>
      </p:sp>
      <p:sp>
        <p:nvSpPr>
          <p:cNvPr id="5" name="Text Placeholder 6"/>
          <p:cNvSpPr>
            <a:spLocks noGrp="1"/>
          </p:cNvSpPr>
          <p:nvPr>
            <p:ph type="body" sz="quarter" idx="13"/>
          </p:nvPr>
        </p:nvSpPr>
        <p:spPr>
          <a:xfrm>
            <a:off x="778934" y="6356351"/>
            <a:ext cx="9876367"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19646697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16: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300"/>
              </a:spcBef>
              <a:defRPr/>
            </a:lvl3pPr>
            <a:lvl4pPr>
              <a:spcBef>
                <a:spcPts val="200"/>
              </a:spcBef>
              <a:defRPr/>
            </a:lvl4pPr>
            <a:lvl5pPr>
              <a:spcBef>
                <a:spcPts val="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noChangeArrowheads="1"/>
          </p:cNvSpPr>
          <p:nvPr>
            <p:ph type="dt" sz="half" idx="11"/>
          </p:nvPr>
        </p:nvSpPr>
        <p:spPr>
          <a:xfrm>
            <a:off x="10191751" y="6500814"/>
            <a:ext cx="1219200" cy="200025"/>
          </a:xfrm>
          <a:prstGeom prst="rect">
            <a:avLst/>
          </a:prstGeom>
        </p:spPr>
        <p:txBody>
          <a:bodyPr/>
          <a:lstStyle>
            <a:lvl1pPr algn="r">
              <a:defRPr sz="700">
                <a:solidFill>
                  <a:schemeClr val="bg1"/>
                </a:solidFill>
              </a:defRPr>
            </a:lvl1pPr>
          </a:lstStyle>
          <a:p>
            <a:pPr>
              <a:defRPr/>
            </a:pPr>
            <a:endParaRPr lang="en-US" dirty="0"/>
          </a:p>
        </p:txBody>
      </p:sp>
    </p:spTree>
    <p:extLst>
      <p:ext uri="{BB962C8B-B14F-4D97-AF65-F5344CB8AC3E}">
        <p14:creationId xmlns:p14="http://schemas.microsoft.com/office/powerpoint/2010/main" val="27333268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Subtitle">
    <p:spTree>
      <p:nvGrpSpPr>
        <p:cNvPr id="1" name=""/>
        <p:cNvGrpSpPr/>
        <p:nvPr/>
      </p:nvGrpSpPr>
      <p:grpSpPr>
        <a:xfrm>
          <a:off x="0" y="0"/>
          <a:ext cx="0" cy="0"/>
          <a:chOff x="0" y="0"/>
          <a:chExt cx="0" cy="0"/>
        </a:xfrm>
      </p:grpSpPr>
      <p:sp>
        <p:nvSpPr>
          <p:cNvPr id="8" name="Rectangle 3"/>
          <p:cNvSpPr>
            <a:spLocks noGrp="1" noChangeArrowheads="1"/>
          </p:cNvSpPr>
          <p:nvPr>
            <p:ph type="subTitle" idx="14" hasCustomPrompt="1"/>
          </p:nvPr>
        </p:nvSpPr>
        <p:spPr>
          <a:xfrm>
            <a:off x="422400" y="1209110"/>
            <a:ext cx="11347200" cy="266301"/>
          </a:xfrm>
          <a:extLst>
            <a:ext uri="{909E8E84-426E-40DD-AFC4-6F175D3DCCD1}">
              <a14:hiddenFill xmlns:a14="http://schemas.microsoft.com/office/drawing/2010/main">
                <a:solidFill>
                  <a:schemeClr val="accent1"/>
                </a:solidFill>
              </a14:hiddenFill>
            </a:ext>
          </a:extLst>
        </p:spPr>
        <p:txBody>
          <a:bodyPr wrap="none" lIns="18000" anchor="ctr"/>
          <a:lstStyle>
            <a:lvl1pPr marL="0" indent="0" algn="l">
              <a:buFontTx/>
              <a:buNone/>
              <a:defRPr sz="1867" baseline="0">
                <a:solidFill>
                  <a:srgbClr val="009FDA"/>
                </a:solidFill>
              </a:defRPr>
            </a:lvl1pPr>
          </a:lstStyle>
          <a:p>
            <a:pPr lvl="0"/>
            <a:r>
              <a:rPr lang="en-US" noProof="0" dirty="0"/>
              <a:t>CLICK TO EDIT MASTER SUBTITLE STYLE</a:t>
            </a:r>
            <a:endParaRPr lang="en-GB" noProof="0" dirty="0"/>
          </a:p>
        </p:txBody>
      </p:sp>
      <p:sp>
        <p:nvSpPr>
          <p:cNvPr id="13" name="Title 1"/>
          <p:cNvSpPr>
            <a:spLocks noGrp="1"/>
          </p:cNvSpPr>
          <p:nvPr>
            <p:ph type="title"/>
          </p:nvPr>
        </p:nvSpPr>
        <p:spPr>
          <a:xfrm>
            <a:off x="422400" y="687227"/>
            <a:ext cx="11347200" cy="521883"/>
          </a:xfrm>
        </p:spPr>
        <p:txBody>
          <a:bodyPr/>
          <a:lstStyle>
            <a:lvl1pPr>
              <a:defRPr sz="3200"/>
            </a:lvl1pPr>
          </a:lstStyle>
          <a:p>
            <a:r>
              <a:rPr lang="en-US" noProof="0"/>
              <a:t>Click to edit Master title style</a:t>
            </a:r>
            <a:endParaRPr lang="en-GB" noProof="0" dirty="0"/>
          </a:p>
        </p:txBody>
      </p:sp>
      <p:sp>
        <p:nvSpPr>
          <p:cNvPr id="9"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Rectangle 23"/>
          <p:cNvSpPr>
            <a:spLocks noGrp="1" noChangeArrowheads="1"/>
          </p:cNvSpPr>
          <p:nvPr>
            <p:ph type="sldNum" sz="quarter" idx="15"/>
          </p:nvPr>
        </p:nvSpPr>
        <p:spPr>
          <a:ln/>
        </p:spPr>
        <p:txBody>
          <a:bodyPr/>
          <a:lstStyle>
            <a:lvl1pPr>
              <a:defRPr>
                <a:solidFill>
                  <a:srgbClr val="82786F"/>
                </a:solidFill>
              </a:defRPr>
            </a:lvl1pPr>
          </a:lstStyle>
          <a:p>
            <a:pPr>
              <a:defRPr/>
            </a:pPr>
            <a:fld id="{10D2D36D-C2C4-4D0D-B0F1-A274C175CDEE}" type="slidenum">
              <a:rPr lang="en-GB" smtClean="0"/>
              <a:pPr>
                <a:defRPr/>
              </a:pPr>
              <a:t>‹#›</a:t>
            </a:fld>
            <a:endParaRPr lang="en-GB" dirty="0"/>
          </a:p>
        </p:txBody>
      </p:sp>
      <p:sp>
        <p:nvSpPr>
          <p:cNvPr id="6" name="Rectangle 5"/>
          <p:cNvSpPr>
            <a:spLocks noGrp="1" noChangeArrowheads="1"/>
          </p:cNvSpPr>
          <p:nvPr>
            <p:ph type="ftr" sz="quarter" idx="16"/>
          </p:nvPr>
        </p:nvSpPr>
        <p:spPr>
          <a:ln/>
        </p:spPr>
        <p:txBody>
          <a:bodyPr/>
          <a:lstStyle>
            <a:lvl1pPr marL="0" indent="0">
              <a:buNone/>
              <a:defRPr>
                <a:solidFill>
                  <a:srgbClr val="82786F"/>
                </a:solidFill>
              </a:defRPr>
            </a:lvl1pPr>
          </a:lstStyle>
          <a:p>
            <a:r>
              <a:rPr lang="en-GB" dirty="0"/>
              <a:t>Marso </a:t>
            </a:r>
            <a:r>
              <a:rPr lang="en-GB" i="1" dirty="0"/>
              <a:t>et al. NEJM</a:t>
            </a:r>
            <a:r>
              <a:rPr lang="en-GB" dirty="0"/>
              <a:t> [in press]</a:t>
            </a:r>
            <a:endParaRPr lang="en-GB" i="1" dirty="0"/>
          </a:p>
        </p:txBody>
      </p:sp>
      <p:sp>
        <p:nvSpPr>
          <p:cNvPr id="7" name="Rectangle 81"/>
          <p:cNvSpPr>
            <a:spLocks noGrp="1" noChangeArrowheads="1"/>
          </p:cNvSpPr>
          <p:nvPr>
            <p:ph type="dt" sz="half" idx="17"/>
          </p:nvPr>
        </p:nvSpPr>
        <p:spPr>
          <a:ln/>
        </p:spPr>
        <p:txBody>
          <a:bodyPr/>
          <a:lstStyle>
            <a:lvl1pPr>
              <a:defRPr>
                <a:solidFill>
                  <a:srgbClr val="82786F"/>
                </a:solidFill>
              </a:defRPr>
            </a:lvl1pPr>
          </a:lstStyle>
          <a:p>
            <a:pPr>
              <a:defRPr/>
            </a:pPr>
            <a:endParaRPr lang="en-GB" dirty="0"/>
          </a:p>
        </p:txBody>
      </p:sp>
      <p:sp>
        <p:nvSpPr>
          <p:cNvPr id="12" name="Text Placeholder 10"/>
          <p:cNvSpPr>
            <a:spLocks noGrp="1"/>
          </p:cNvSpPr>
          <p:nvPr>
            <p:ph type="body" sz="quarter" idx="18"/>
          </p:nvPr>
        </p:nvSpPr>
        <p:spPr>
          <a:xfrm>
            <a:off x="424267" y="6440086"/>
            <a:ext cx="11345333" cy="181625"/>
          </a:xfrm>
        </p:spPr>
        <p:txBody>
          <a:bodyPr anchor="b"/>
          <a:lstStyle>
            <a:lvl1pPr marL="0" indent="0">
              <a:spcBef>
                <a:spcPts val="0"/>
              </a:spcBef>
              <a:spcAft>
                <a:spcPts val="0"/>
              </a:spcAft>
              <a:buNone/>
              <a:defRPr sz="800">
                <a:solidFill>
                  <a:srgbClr val="82786F"/>
                </a:solidFill>
              </a:defRPr>
            </a:lvl1pPr>
            <a:lvl2pPr marL="353474" indent="0">
              <a:buNone/>
              <a:defRPr sz="1200"/>
            </a:lvl2pPr>
            <a:lvl3pPr marL="715415" indent="0">
              <a:buNone/>
              <a:defRPr sz="1200"/>
            </a:lvl3pPr>
            <a:lvl4pPr marL="1077357" indent="0">
              <a:buNone/>
              <a:defRPr sz="1200"/>
            </a:lvl4pPr>
            <a:lvl5pPr marL="1430831" indent="0">
              <a:buNone/>
              <a:defRPr sz="1200"/>
            </a:lvl5pPr>
          </a:lstStyle>
          <a:p>
            <a:pPr lvl="0"/>
            <a:r>
              <a:rPr lang="en-US"/>
              <a:t>Click to edit Master text styles</a:t>
            </a:r>
          </a:p>
        </p:txBody>
      </p:sp>
    </p:spTree>
    <p:extLst>
      <p:ext uri="{BB962C8B-B14F-4D97-AF65-F5344CB8AC3E}">
        <p14:creationId xmlns:p14="http://schemas.microsoft.com/office/powerpoint/2010/main" val="1928236873"/>
      </p:ext>
    </p:extLst>
  </p:cSld>
  <p:clrMapOvr>
    <a:masterClrMapping/>
  </p:clrMapOvr>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D5AE-C6A7-0ADC-166A-91B8C0439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8E1D8C-C324-E14B-D567-854CEA7BA9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ED7D21-9510-10D8-9158-A8575F6E6B93}"/>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5" name="Footer Placeholder 4">
            <a:extLst>
              <a:ext uri="{FF2B5EF4-FFF2-40B4-BE49-F238E27FC236}">
                <a16:creationId xmlns:a16="http://schemas.microsoft.com/office/drawing/2014/main" id="{ED9B7159-FD12-0236-FD86-8E5C26BC5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CA950-9568-19BF-6FEF-354E0811AF85}"/>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1275672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15C2-9E90-52D1-0F83-3DD868BA0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D9771-407E-3972-3354-9E123A704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0D1B4-503B-7E47-2A36-44A63FDF3CF8}"/>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5" name="Footer Placeholder 4">
            <a:extLst>
              <a:ext uri="{FF2B5EF4-FFF2-40B4-BE49-F238E27FC236}">
                <a16:creationId xmlns:a16="http://schemas.microsoft.com/office/drawing/2014/main" id="{E3A7267B-54B5-BCF0-6096-51A644885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1D0DA-D211-BFAD-C4CC-C8CB5E8CF44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4913628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5450-EADD-9C28-A5E1-8FD03470E6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F869DB-A4B9-0E62-2530-495D608AD0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839E2-0232-315F-AAF8-8EEFB6906B64}"/>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5" name="Footer Placeholder 4">
            <a:extLst>
              <a:ext uri="{FF2B5EF4-FFF2-40B4-BE49-F238E27FC236}">
                <a16:creationId xmlns:a16="http://schemas.microsoft.com/office/drawing/2014/main" id="{58AC289F-E67A-818B-80DE-FF906D97B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8DCF1-ED16-3566-5CA7-89E70EE79011}"/>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0752216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9D20-0478-B86E-9B8A-7D871380F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2332C-54A1-1311-9240-6032683A01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0B2C8-472D-FECB-5D06-6BF21BB2C2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3633DC-CBFB-9ACB-FC18-4DFA9ACACAA7}"/>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6" name="Footer Placeholder 5">
            <a:extLst>
              <a:ext uri="{FF2B5EF4-FFF2-40B4-BE49-F238E27FC236}">
                <a16:creationId xmlns:a16="http://schemas.microsoft.com/office/drawing/2014/main" id="{B116591E-A247-078D-6E70-99CF339AC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55C59-04FC-D6BC-5F62-FA80948B39E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6879598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4E32-61C7-0570-5FE7-377D54EC39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F8A8C9-02FD-3F62-DDEF-2D982DE72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4C8D4-060E-3714-0055-03AB36F55C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90A641-85D4-E56A-F74B-17CAABA11C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318A57-1C9C-941D-DC54-71060D8A51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3890-5C24-8BFE-5922-47388A4CEB49}"/>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8" name="Footer Placeholder 7">
            <a:extLst>
              <a:ext uri="{FF2B5EF4-FFF2-40B4-BE49-F238E27FC236}">
                <a16:creationId xmlns:a16="http://schemas.microsoft.com/office/drawing/2014/main" id="{4E6CE5C9-8213-28E0-DA13-0890F2266C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8FBE91-4279-07DE-C732-8E5926DCC9B8}"/>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25692753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A3535-3BB5-7B37-DAF1-C2807E5EF6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AB833-2BD1-E0EE-A2FB-45D4C531DE50}"/>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4" name="Footer Placeholder 3">
            <a:extLst>
              <a:ext uri="{FF2B5EF4-FFF2-40B4-BE49-F238E27FC236}">
                <a16:creationId xmlns:a16="http://schemas.microsoft.com/office/drawing/2014/main" id="{1DFE8EAA-F263-2D1B-B0DD-BCBFBF79F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28BCE1-37CF-32F3-C2FF-07A9F03BB5B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244412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7824860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298EA-0251-98EA-EA44-ECB0B1B682AA}"/>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3" name="Footer Placeholder 2">
            <a:extLst>
              <a:ext uri="{FF2B5EF4-FFF2-40B4-BE49-F238E27FC236}">
                <a16:creationId xmlns:a16="http://schemas.microsoft.com/office/drawing/2014/main" id="{FE680F3A-0E13-FDF9-8C5F-75904CB275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0C1A9-1E18-B1CD-73C8-E7C0C2B3150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2876553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A67C-EB44-123C-098F-9DDAA600B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95E845-ADE6-6293-4D8D-7D97002E0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B3E8F4-58E7-E70C-CE93-C093972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F387C-5B8A-532B-66E2-432DD7FC99CE}"/>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6" name="Footer Placeholder 5">
            <a:extLst>
              <a:ext uri="{FF2B5EF4-FFF2-40B4-BE49-F238E27FC236}">
                <a16:creationId xmlns:a16="http://schemas.microsoft.com/office/drawing/2014/main" id="{2D7CF25F-5371-EEC7-0A12-329BE21DB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85833-1A97-8D9E-6D8C-6F5E17DD9D54}"/>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9484445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2CD5-E187-D0C8-CD85-B4612B367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753DF6-9893-89FF-E9F6-F88F31039A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7D2D9-3017-6753-0913-2C9B55A10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8A353-FAAA-E805-AC56-859EE044C8D6}"/>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6" name="Footer Placeholder 5">
            <a:extLst>
              <a:ext uri="{FF2B5EF4-FFF2-40B4-BE49-F238E27FC236}">
                <a16:creationId xmlns:a16="http://schemas.microsoft.com/office/drawing/2014/main" id="{98388CE6-C487-AD22-6241-4C7696950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B64A7-1E12-E9D6-E564-3ECD496D0803}"/>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726831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4F57-A814-46E4-881B-FFB2614ED7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FB026-9D00-2BE2-055B-230D1B58B9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9213A-2E01-B54C-0D0E-36C53BA88FF6}"/>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5" name="Footer Placeholder 4">
            <a:extLst>
              <a:ext uri="{FF2B5EF4-FFF2-40B4-BE49-F238E27FC236}">
                <a16:creationId xmlns:a16="http://schemas.microsoft.com/office/drawing/2014/main" id="{8F78992E-714F-3E86-42C0-5F94090CD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B81DA-408C-08C7-34E5-C28C3A6BF1B6}"/>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1460643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7EB73-C12D-C735-8862-368D4FCBC1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EC2F5B-E28C-3878-3D09-BB51843847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88B6D-705E-06E0-4149-9B9DAB008B4B}"/>
              </a:ext>
            </a:extLst>
          </p:cNvPr>
          <p:cNvSpPr>
            <a:spLocks noGrp="1"/>
          </p:cNvSpPr>
          <p:nvPr>
            <p:ph type="dt" sz="half" idx="10"/>
          </p:nvPr>
        </p:nvSpPr>
        <p:spPr/>
        <p:txBody>
          <a:bodyPr/>
          <a:lstStyle/>
          <a:p>
            <a:fld id="{00C0CBCC-68C5-4F4E-8EE6-1676F3FEE0C3}" type="datetimeFigureOut">
              <a:rPr lang="en-US" smtClean="0"/>
              <a:t>11/7/2025</a:t>
            </a:fld>
            <a:endParaRPr lang="en-US"/>
          </a:p>
        </p:txBody>
      </p:sp>
      <p:sp>
        <p:nvSpPr>
          <p:cNvPr id="5" name="Footer Placeholder 4">
            <a:extLst>
              <a:ext uri="{FF2B5EF4-FFF2-40B4-BE49-F238E27FC236}">
                <a16:creationId xmlns:a16="http://schemas.microsoft.com/office/drawing/2014/main" id="{D61DAD5B-FC9E-3481-1C10-041DB66A7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D63A7-A68C-07E4-B22B-5B5071EA1409}"/>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4941278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86E16-7855-8C44-8ACB-1F989C4D64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rmAutofit/>
          </a:bodyPr>
          <a:lstStyle>
            <a:lvl1pPr algn="l">
              <a:defRPr sz="5400">
                <a:solidFill>
                  <a:srgbClr val="4C8CC7"/>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919398"/>
          </a:xfrm>
        </p:spPr>
        <p:txBody>
          <a:bodyPr>
            <a:normAutofit/>
          </a:bodyPr>
          <a:lstStyle>
            <a:lvl1pPr marL="0" indent="0" algn="l">
              <a:buNone/>
              <a:defRPr sz="3200" b="1">
                <a:solidFill>
                  <a:srgbClr val="8E34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2" name="Straight Connector 21">
            <a:extLst>
              <a:ext uri="{FF2B5EF4-FFF2-40B4-BE49-F238E27FC236}">
                <a16:creationId xmlns:a16="http://schemas.microsoft.com/office/drawing/2014/main" id="{BE0F8F92-EEA7-2D4A-8908-E740AA46EE7D}"/>
              </a:ext>
            </a:extLst>
          </p:cNvPr>
          <p:cNvCxnSpPr>
            <a:cxnSpLocks/>
          </p:cNvCxnSpPr>
          <p:nvPr userDrawn="1"/>
        </p:nvCxnSpPr>
        <p:spPr>
          <a:xfrm>
            <a:off x="0" y="6152321"/>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7887" y="6269880"/>
            <a:ext cx="591997" cy="322507"/>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047" y="6275424"/>
            <a:ext cx="1035657" cy="313731"/>
          </a:xfrm>
          <a:prstGeom prst="rect">
            <a:avLst/>
          </a:prstGeom>
        </p:spPr>
      </p:pic>
      <p:sp>
        <p:nvSpPr>
          <p:cNvPr id="14" name="Text Placeholder 9"/>
          <p:cNvSpPr>
            <a:spLocks noGrp="1"/>
          </p:cNvSpPr>
          <p:nvPr>
            <p:ph type="body" sz="quarter" idx="11" hasCustomPrompt="1"/>
          </p:nvPr>
        </p:nvSpPr>
        <p:spPr>
          <a:xfrm>
            <a:off x="1311004" y="4521436"/>
            <a:ext cx="7196138" cy="647700"/>
          </a:xfrm>
        </p:spPr>
        <p:txBody>
          <a:bodyPr>
            <a:normAutofit/>
          </a:bodyPr>
          <a:lstStyle>
            <a:lvl1pPr marL="0" indent="0">
              <a:buNone/>
              <a:defRPr sz="2400"/>
            </a:lvl1pPr>
          </a:lstStyle>
          <a:p>
            <a:pPr lvl="0"/>
            <a:r>
              <a:rPr lang="en-US"/>
              <a:t>Click to edit Master Date of preparation style</a:t>
            </a:r>
          </a:p>
        </p:txBody>
      </p:sp>
    </p:spTree>
    <p:extLst>
      <p:ext uri="{BB962C8B-B14F-4D97-AF65-F5344CB8AC3E}">
        <p14:creationId xmlns:p14="http://schemas.microsoft.com/office/powerpoint/2010/main" val="1157266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9C91-ACFE-114C-8BD6-64D3D1F7D817}"/>
              </a:ext>
            </a:extLst>
          </p:cNvPr>
          <p:cNvSpPr>
            <a:spLocks noGrp="1"/>
          </p:cNvSpPr>
          <p:nvPr>
            <p:ph type="title"/>
          </p:nvPr>
        </p:nvSpPr>
        <p:spPr>
          <a:xfrm>
            <a:off x="612648" y="164592"/>
            <a:ext cx="10671048" cy="1019693"/>
          </a:xfrm>
          <a:prstGeom prst="rect">
            <a:avLst/>
          </a:prstGeom>
        </p:spPr>
        <p:txBody>
          <a:bodyPr anchor="b"/>
          <a:lstStyle/>
          <a:p>
            <a:r>
              <a:rPr lang="en-US"/>
              <a:t>Click to edit Master title style</a:t>
            </a:r>
          </a:p>
        </p:txBody>
      </p:sp>
      <p:sp>
        <p:nvSpPr>
          <p:cNvPr id="6" name="Footer Placeholder 1">
            <a:extLst>
              <a:ext uri="{FF2B5EF4-FFF2-40B4-BE49-F238E27FC236}">
                <a16:creationId xmlns:a16="http://schemas.microsoft.com/office/drawing/2014/main" id="{86CCE5C1-F59D-4CB2-9068-B9547F1DC4E1}"/>
              </a:ext>
            </a:extLst>
          </p:cNvPr>
          <p:cNvSpPr>
            <a:spLocks noGrp="1"/>
          </p:cNvSpPr>
          <p:nvPr>
            <p:ph type="ftr" sz="quarter" idx="3"/>
          </p:nvPr>
        </p:nvSpPr>
        <p:spPr>
          <a:xfrm>
            <a:off x="559127" y="6318000"/>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7" name="Slide Number Placeholder 5">
            <a:extLst>
              <a:ext uri="{FF2B5EF4-FFF2-40B4-BE49-F238E27FC236}">
                <a16:creationId xmlns:a16="http://schemas.microsoft.com/office/drawing/2014/main" id="{297346C9-18C7-4811-A257-C83685F4B038}"/>
              </a:ext>
            </a:extLst>
          </p:cNvPr>
          <p:cNvSpPr>
            <a:spLocks noGrp="1"/>
          </p:cNvSpPr>
          <p:nvPr>
            <p:ph type="sldNum" sz="quarter" idx="4"/>
          </p:nvPr>
        </p:nvSpPr>
        <p:spPr>
          <a:xfrm>
            <a:off x="108000" y="6411600"/>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39555628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6"/>
          <p:cNvSpPr>
            <a:spLocks noGrp="1"/>
          </p:cNvSpPr>
          <p:nvPr>
            <p:ph type="body" sz="quarter" idx="13" hasCustomPrompt="1"/>
          </p:nvPr>
        </p:nvSpPr>
        <p:spPr>
          <a:xfrm>
            <a:off x="408120"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8" name="Slide Number Placeholder 7"/>
          <p:cNvSpPr>
            <a:spLocks noGrp="1"/>
          </p:cNvSpPr>
          <p:nvPr>
            <p:ph type="sldNum" sz="quarter" idx="14"/>
          </p:nvPr>
        </p:nvSpPr>
        <p:spPr/>
        <p:txBody>
          <a:bodyPr/>
          <a:lstStyle/>
          <a:p>
            <a:fld id="{2CA814A5-5B67-49A0-A5BA-40050328EF92}" type="slidenum">
              <a:rPr lang="en-US" noProof="0" smtClean="0"/>
              <a:pPr/>
              <a:t>‹#›</a:t>
            </a:fld>
            <a:endParaRPr lang="en-US" noProof="0" dirty="0"/>
          </a:p>
        </p:txBody>
      </p:sp>
    </p:spTree>
    <p:extLst>
      <p:ext uri="{BB962C8B-B14F-4D97-AF65-F5344CB8AC3E}">
        <p14:creationId xmlns:p14="http://schemas.microsoft.com/office/powerpoint/2010/main" val="1427479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p:nvPr>
        </p:nvSpPr>
        <p:spPr>
          <a:xfrm>
            <a:off x="499533" y="6369051"/>
            <a:ext cx="11252200"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41775108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 Placeholder 6"/>
          <p:cNvSpPr>
            <a:spLocks noGrp="1"/>
          </p:cNvSpPr>
          <p:nvPr>
            <p:ph type="body" sz="quarter" idx="13"/>
          </p:nvPr>
        </p:nvSpPr>
        <p:spPr>
          <a:xfrm>
            <a:off x="778934" y="6356351"/>
            <a:ext cx="9876367"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71629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08326" y="2687638"/>
            <a:ext cx="7382933" cy="2387600"/>
          </a:xfrm>
        </p:spPr>
        <p:txBody>
          <a:bodyPr lIns="0" rIns="90000" anchor="b"/>
          <a:lstStyle>
            <a:lvl1pPr algn="l">
              <a:defRPr sz="4800">
                <a:solidFill>
                  <a:schemeClr val="tx1"/>
                </a:solidFill>
              </a:defRPr>
            </a:lvl1pPr>
          </a:lstStyle>
          <a:p>
            <a:r>
              <a:rPr lang="en-US" noProof="0"/>
              <a:t>Click to edit Master title style</a:t>
            </a:r>
          </a:p>
        </p:txBody>
      </p:sp>
      <p:sp>
        <p:nvSpPr>
          <p:cNvPr id="3" name="Subtitle 2"/>
          <p:cNvSpPr>
            <a:spLocks noGrp="1"/>
          </p:cNvSpPr>
          <p:nvPr>
            <p:ph type="subTitle" idx="1"/>
          </p:nvPr>
        </p:nvSpPr>
        <p:spPr>
          <a:xfrm>
            <a:off x="4508326" y="5167313"/>
            <a:ext cx="7382933" cy="1189040"/>
          </a:xfrm>
        </p:spPr>
        <p:txBody>
          <a:bodyPr lIns="0" rIns="90000"/>
          <a:lstStyle>
            <a:lvl1pPr marL="0" indent="0" algn="l">
              <a:buNone/>
              <a:defRPr sz="2000">
                <a:solidFill>
                  <a:schemeClr val="accent2"/>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US" noProof="0"/>
              <a:t>Click to edit Master subtitle style</a:t>
            </a:r>
          </a:p>
        </p:txBody>
      </p:sp>
    </p:spTree>
    <p:extLst>
      <p:ext uri="{BB962C8B-B14F-4D97-AF65-F5344CB8AC3E}">
        <p14:creationId xmlns:p14="http://schemas.microsoft.com/office/powerpoint/2010/main" val="1827808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7646555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6903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FC3C9F-9C5E-49AF-A9CC-9CA756B0E875}"/>
              </a:ext>
            </a:extLst>
          </p:cNvPr>
          <p:cNvSpPr>
            <a:spLocks noGrp="1"/>
          </p:cNvSpPr>
          <p:nvPr>
            <p:ph type="body" idx="1"/>
          </p:nvPr>
        </p:nvSpPr>
        <p:spPr>
          <a:xfrm>
            <a:off x="2732560" y="4998577"/>
            <a:ext cx="8975326" cy="1150154"/>
          </a:xfrm>
        </p:spPr>
        <p:txBody>
          <a:bodyPr/>
          <a:lstStyle>
            <a:lvl1pPr marL="0" indent="0" algn="l">
              <a:buNone/>
              <a:defRPr sz="2400">
                <a:solidFill>
                  <a:schemeClr val="accent1"/>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291590F7-B3D5-4406-8255-20B740E945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00655" y="4236955"/>
            <a:ext cx="5059295" cy="478131"/>
          </a:xfrm>
          <a:prstGeom prst="rect">
            <a:avLst/>
          </a:prstGeom>
        </p:spPr>
      </p:pic>
      <p:sp>
        <p:nvSpPr>
          <p:cNvPr id="2" name="Title 1">
            <a:extLst>
              <a:ext uri="{FF2B5EF4-FFF2-40B4-BE49-F238E27FC236}">
                <a16:creationId xmlns:a16="http://schemas.microsoft.com/office/drawing/2014/main" id="{F119213D-0BB9-4078-A99B-A3A2DF98410E}"/>
              </a:ext>
            </a:extLst>
          </p:cNvPr>
          <p:cNvSpPr>
            <a:spLocks noGrp="1"/>
          </p:cNvSpPr>
          <p:nvPr>
            <p:ph type="title" hasCustomPrompt="1"/>
          </p:nvPr>
        </p:nvSpPr>
        <p:spPr>
          <a:xfrm>
            <a:off x="2732560" y="2277689"/>
            <a:ext cx="8975326" cy="2437397"/>
          </a:xfrm>
        </p:spPr>
        <p:txBody>
          <a:bodyPr anchor="b">
            <a:normAutofit/>
          </a:bodyPr>
          <a:lstStyle>
            <a:lvl1pPr algn="l">
              <a:defRPr sz="5400">
                <a:solidFill>
                  <a:schemeClr val="tx1">
                    <a:lumMod val="50000"/>
                  </a:schemeClr>
                </a:solidFill>
              </a:defRPr>
            </a:lvl1pPr>
          </a:lstStyle>
          <a:p>
            <a:br>
              <a:rPr lang="en-US"/>
            </a:br>
            <a:r>
              <a:rPr lang="en-US"/>
              <a:t>Click to edit Master </a:t>
            </a:r>
            <a:br>
              <a:rPr lang="en-US"/>
            </a:br>
            <a:r>
              <a:rPr lang="en-US"/>
              <a:t>title styles</a:t>
            </a:r>
            <a:endParaRPr lang="en-CA"/>
          </a:p>
        </p:txBody>
      </p:sp>
    </p:spTree>
    <p:extLst>
      <p:ext uri="{BB962C8B-B14F-4D97-AF65-F5344CB8AC3E}">
        <p14:creationId xmlns:p14="http://schemas.microsoft.com/office/powerpoint/2010/main" val="13842288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C5E426-B6C3-4554-848A-F0201867BBFF}"/>
              </a:ext>
            </a:extLst>
          </p:cNvPr>
          <p:cNvSpPr>
            <a:spLocks noGrp="1"/>
          </p:cNvSpPr>
          <p:nvPr>
            <p:ph type="title" hasCustomPrompt="1"/>
          </p:nvPr>
        </p:nvSpPr>
        <p:spPr>
          <a:xfrm>
            <a:off x="4506552" y="1260630"/>
            <a:ext cx="6689985" cy="2489958"/>
          </a:xfrm>
        </p:spPr>
        <p:txBody>
          <a:bodyPr anchor="b">
            <a:noAutofit/>
          </a:bodyPr>
          <a:lstStyle>
            <a:lvl1pPr algn="l">
              <a:defRPr sz="6000">
                <a:solidFill>
                  <a:schemeClr val="bg1"/>
                </a:solidFill>
              </a:defRPr>
            </a:lvl1pPr>
          </a:lstStyle>
          <a:p>
            <a:br>
              <a:rPr lang="en-US"/>
            </a:br>
            <a:r>
              <a:rPr lang="en-US"/>
              <a:t>Click to edit Master title styles</a:t>
            </a:r>
            <a:endParaRPr lang="en-CA"/>
          </a:p>
        </p:txBody>
      </p:sp>
      <p:sp>
        <p:nvSpPr>
          <p:cNvPr id="6" name="Text Placeholder 2">
            <a:extLst>
              <a:ext uri="{FF2B5EF4-FFF2-40B4-BE49-F238E27FC236}">
                <a16:creationId xmlns:a16="http://schemas.microsoft.com/office/drawing/2014/main" id="{DD1E26E8-A9A2-4BE2-AD0F-6602B7E552A5}"/>
              </a:ext>
            </a:extLst>
          </p:cNvPr>
          <p:cNvSpPr>
            <a:spLocks noGrp="1"/>
          </p:cNvSpPr>
          <p:nvPr>
            <p:ph type="body" idx="1"/>
          </p:nvPr>
        </p:nvSpPr>
        <p:spPr>
          <a:xfrm>
            <a:off x="4506554" y="4368409"/>
            <a:ext cx="6689984" cy="1648101"/>
          </a:xfrm>
        </p:spPr>
        <p:txBody>
          <a:bodyPr/>
          <a:lstStyle>
            <a:lvl1pPr marL="0" indent="0" algn="l">
              <a:buNone/>
              <a:defRPr sz="2400">
                <a:solidFill>
                  <a:schemeClr val="bg1"/>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3A423046-A320-43C6-A15D-53A6724EE0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5351936" y="3240349"/>
            <a:ext cx="200025" cy="1638300"/>
          </a:xfrm>
          <a:prstGeom prst="rect">
            <a:avLst/>
          </a:prstGeom>
        </p:spPr>
      </p:pic>
    </p:spTree>
    <p:extLst>
      <p:ext uri="{BB962C8B-B14F-4D97-AF65-F5344CB8AC3E}">
        <p14:creationId xmlns:p14="http://schemas.microsoft.com/office/powerpoint/2010/main" val="30086629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3" name="Content Placeholder 2"/>
          <p:cNvSpPr>
            <a:spLocks noGrp="1"/>
          </p:cNvSpPr>
          <p:nvPr>
            <p:ph idx="1"/>
          </p:nvPr>
        </p:nvSpPr>
        <p:spPr>
          <a:xfrm>
            <a:off x="517679" y="1431781"/>
            <a:ext cx="11204151" cy="4745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12851910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7679" y="1431781"/>
            <a:ext cx="5513017" cy="4351338"/>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208813" y="1431781"/>
            <a:ext cx="5513017" cy="4351338"/>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itle 1">
            <a:extLst>
              <a:ext uri="{FF2B5EF4-FFF2-40B4-BE49-F238E27FC236}">
                <a16:creationId xmlns:a16="http://schemas.microsoft.com/office/drawing/2014/main" id="{4D463680-0CFE-4339-A001-3CD814248177}"/>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10" name="Text Placeholder 6">
            <a:extLst>
              <a:ext uri="{FF2B5EF4-FFF2-40B4-BE49-F238E27FC236}">
                <a16:creationId xmlns:a16="http://schemas.microsoft.com/office/drawing/2014/main" id="{648AA0DB-3E8F-4F2F-AA77-FFD9F4916ED9}"/>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3" name="Slide Number Placeholder 7">
            <a:extLst>
              <a:ext uri="{FF2B5EF4-FFF2-40B4-BE49-F238E27FC236}">
                <a16:creationId xmlns:a16="http://schemas.microsoft.com/office/drawing/2014/main" id="{A6708248-2E7F-4A42-B799-6B70F2836B99}"/>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33550444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7680" y="1431781"/>
            <a:ext cx="3232355" cy="4351338"/>
          </a:xfrm>
        </p:spPr>
        <p:txBody>
          <a:bodyPr>
            <a:normAutofit/>
          </a:bodyPr>
          <a:lstStyle>
            <a:lvl1pPr>
              <a:defRPr sz="2133"/>
            </a:lvl1pPr>
            <a:lvl2pPr>
              <a:defRPr sz="1867"/>
            </a:lvl2pPr>
            <a:lvl3pPr>
              <a:defRPr sz="1600"/>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1">
            <a:extLst>
              <a:ext uri="{FF2B5EF4-FFF2-40B4-BE49-F238E27FC236}">
                <a16:creationId xmlns:a16="http://schemas.microsoft.com/office/drawing/2014/main" id="{10C7BEDA-7BF0-4AE9-BB7D-1019C99EE469}"/>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9" name="Text Placeholder 6">
            <a:extLst>
              <a:ext uri="{FF2B5EF4-FFF2-40B4-BE49-F238E27FC236}">
                <a16:creationId xmlns:a16="http://schemas.microsoft.com/office/drawing/2014/main" id="{5CBECC05-A4A9-44AF-AD38-FE976565210D}"/>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1" name="Slide Number Placeholder 7">
            <a:extLst>
              <a:ext uri="{FF2B5EF4-FFF2-40B4-BE49-F238E27FC236}">
                <a16:creationId xmlns:a16="http://schemas.microsoft.com/office/drawing/2014/main" id="{A4B8FDE0-DDBD-4310-AECD-12DF7920FD70}"/>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32874397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412769" y="1431781"/>
            <a:ext cx="3309061" cy="4351338"/>
          </a:xfrm>
        </p:spPr>
        <p:txBody>
          <a:bodyPr>
            <a:normAutofit/>
          </a:bodyPr>
          <a:lstStyle>
            <a:lvl1pPr>
              <a:defRPr sz="2133"/>
            </a:lvl1pPr>
            <a:lvl2pPr>
              <a:defRPr sz="1867"/>
            </a:lvl2pPr>
            <a:lvl3pPr>
              <a:defRPr sz="1600"/>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itle 1">
            <a:extLst>
              <a:ext uri="{FF2B5EF4-FFF2-40B4-BE49-F238E27FC236}">
                <a16:creationId xmlns:a16="http://schemas.microsoft.com/office/drawing/2014/main" id="{A26D4D07-9CCC-4C1C-B4A0-C19077FA5C28}"/>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9" name="Text Placeholder 6">
            <a:extLst>
              <a:ext uri="{FF2B5EF4-FFF2-40B4-BE49-F238E27FC236}">
                <a16:creationId xmlns:a16="http://schemas.microsoft.com/office/drawing/2014/main" id="{73F139A8-60AF-4B09-9254-C733FA40971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2" name="Slide Number Placeholder 7">
            <a:extLst>
              <a:ext uri="{FF2B5EF4-FFF2-40B4-BE49-F238E27FC236}">
                <a16:creationId xmlns:a16="http://schemas.microsoft.com/office/drawing/2014/main" id="{8CB6DF4A-8F6D-461F-809B-CBB2A9135065}"/>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10669264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7680" y="1431781"/>
            <a:ext cx="5486001" cy="840454"/>
          </a:xfrm>
        </p:spPr>
        <p:txBody>
          <a:bodyPr anchor="b"/>
          <a:lstStyle>
            <a:lvl1pPr marL="0" indent="0">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4" name="Content Placeholder 3"/>
          <p:cNvSpPr>
            <a:spLocks noGrp="1"/>
          </p:cNvSpPr>
          <p:nvPr>
            <p:ph sz="half" idx="2"/>
          </p:nvPr>
        </p:nvSpPr>
        <p:spPr>
          <a:xfrm>
            <a:off x="517680" y="2301411"/>
            <a:ext cx="5486001"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208812" y="1431781"/>
            <a:ext cx="5513018" cy="840454"/>
          </a:xfrm>
        </p:spPr>
        <p:txBody>
          <a:bodyPr anchor="b"/>
          <a:lstStyle>
            <a:lvl1pPr marL="0" indent="0">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812" y="2301411"/>
            <a:ext cx="5513018"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itle 1">
            <a:extLst>
              <a:ext uri="{FF2B5EF4-FFF2-40B4-BE49-F238E27FC236}">
                <a16:creationId xmlns:a16="http://schemas.microsoft.com/office/drawing/2014/main" id="{7FD3DE77-C98A-4456-B163-99733B5740AF}"/>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13" name="Text Placeholder 6">
            <a:extLst>
              <a:ext uri="{FF2B5EF4-FFF2-40B4-BE49-F238E27FC236}">
                <a16:creationId xmlns:a16="http://schemas.microsoft.com/office/drawing/2014/main" id="{592EDC70-998A-46FB-8D40-7879C79A544E}"/>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6" name="Slide Number Placeholder 7">
            <a:extLst>
              <a:ext uri="{FF2B5EF4-FFF2-40B4-BE49-F238E27FC236}">
                <a16:creationId xmlns:a16="http://schemas.microsoft.com/office/drawing/2014/main" id="{22F77D38-FA3E-4878-A683-972FAF69E897}"/>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39830888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rip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7681" y="1431780"/>
            <a:ext cx="3305019" cy="840455"/>
          </a:xfrm>
        </p:spPr>
        <p:txBody>
          <a:bodyPr anchor="b"/>
          <a:lstStyle>
            <a:lvl1pPr marL="0" indent="0">
              <a:buNone/>
              <a:defRPr sz="2400" b="1">
                <a:solidFill>
                  <a:schemeClr val="accent1"/>
                </a:solidFill>
              </a:defRPr>
            </a:lvl1pPr>
            <a:lvl2pPr marL="457258" indent="0">
              <a:buNone/>
              <a:defRPr sz="2000" b="1"/>
            </a:lvl2pPr>
            <a:lvl3pPr marL="914516" indent="0">
              <a:buNone/>
              <a:defRPr sz="1800" b="1"/>
            </a:lvl3pPr>
            <a:lvl4pPr marL="1371772" indent="0">
              <a:buNone/>
              <a:defRPr sz="1600" b="1"/>
            </a:lvl4pPr>
            <a:lvl5pPr marL="1829029" indent="0">
              <a:buNone/>
              <a:defRPr sz="1600" b="1"/>
            </a:lvl5pPr>
            <a:lvl6pPr marL="2286286" indent="0">
              <a:buNone/>
              <a:defRPr sz="1600" b="1"/>
            </a:lvl6pPr>
            <a:lvl7pPr marL="2743545" indent="0">
              <a:buNone/>
              <a:defRPr sz="1600" b="1"/>
            </a:lvl7pPr>
            <a:lvl8pPr marL="3200800" indent="0">
              <a:buNone/>
              <a:defRPr sz="1600" b="1"/>
            </a:lvl8pPr>
            <a:lvl9pPr marL="3658058" indent="0">
              <a:buNone/>
              <a:defRPr sz="1600" b="1"/>
            </a:lvl9pPr>
          </a:lstStyle>
          <a:p>
            <a:pPr lvl="0"/>
            <a:r>
              <a:rPr lang="en-US"/>
              <a:t>Click to edit Master text styles</a:t>
            </a:r>
          </a:p>
        </p:txBody>
      </p:sp>
      <p:sp>
        <p:nvSpPr>
          <p:cNvPr id="4" name="Content Placeholder 3"/>
          <p:cNvSpPr>
            <a:spLocks noGrp="1"/>
          </p:cNvSpPr>
          <p:nvPr>
            <p:ph sz="half" idx="2"/>
          </p:nvPr>
        </p:nvSpPr>
        <p:spPr>
          <a:xfrm>
            <a:off x="517681" y="2301413"/>
            <a:ext cx="3305019"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itle 1">
            <a:extLst>
              <a:ext uri="{FF2B5EF4-FFF2-40B4-BE49-F238E27FC236}">
                <a16:creationId xmlns:a16="http://schemas.microsoft.com/office/drawing/2014/main" id="{7FD3DE77-C98A-4456-B163-99733B5740AF}"/>
              </a:ext>
            </a:extLst>
          </p:cNvPr>
          <p:cNvSpPr>
            <a:spLocks noGrp="1"/>
          </p:cNvSpPr>
          <p:nvPr>
            <p:ph type="title"/>
          </p:nvPr>
        </p:nvSpPr>
        <p:spPr>
          <a:xfrm>
            <a:off x="517680" y="232689"/>
            <a:ext cx="10464848" cy="904875"/>
          </a:xfrm>
        </p:spPr>
        <p:txBody>
          <a:bodyPr/>
          <a:lstStyle/>
          <a:p>
            <a:r>
              <a:rPr lang="en-US"/>
              <a:t>Click to edit Master title style</a:t>
            </a:r>
            <a:endParaRPr lang="en-CA"/>
          </a:p>
        </p:txBody>
      </p:sp>
      <p:sp>
        <p:nvSpPr>
          <p:cNvPr id="13" name="Text Placeholder 6">
            <a:extLst>
              <a:ext uri="{FF2B5EF4-FFF2-40B4-BE49-F238E27FC236}">
                <a16:creationId xmlns:a16="http://schemas.microsoft.com/office/drawing/2014/main" id="{592EDC70-998A-46FB-8D40-7879C79A544E}"/>
              </a:ext>
            </a:extLst>
          </p:cNvPr>
          <p:cNvSpPr>
            <a:spLocks noGrp="1"/>
          </p:cNvSpPr>
          <p:nvPr>
            <p:ph type="body" sz="quarter" idx="13" hasCustomPrompt="1"/>
          </p:nvPr>
        </p:nvSpPr>
        <p:spPr>
          <a:xfrm>
            <a:off x="517680" y="6275264"/>
            <a:ext cx="10756677" cy="365125"/>
          </a:xfrm>
        </p:spPr>
        <p:txBody>
          <a:bodyPr bIns="0" anchor="b">
            <a:noAutofit/>
          </a:bodyPr>
          <a:lstStyle>
            <a:lvl1pPr marL="0" indent="0">
              <a:spcBef>
                <a:spcPts val="0"/>
              </a:spcBef>
              <a:spcAft>
                <a:spcPts val="0"/>
              </a:spcAft>
              <a:buNone/>
              <a:defRPr sz="900"/>
            </a:lvl1pPr>
            <a:lvl2pPr marL="457258" indent="0">
              <a:buNone/>
              <a:defRPr/>
            </a:lvl2pPr>
          </a:lstStyle>
          <a:p>
            <a:pPr lvl="0"/>
            <a:r>
              <a:rPr lang="en-US"/>
              <a:t>Edit Master text styles</a:t>
            </a:r>
          </a:p>
        </p:txBody>
      </p:sp>
      <p:sp>
        <p:nvSpPr>
          <p:cNvPr id="16" name="Slide Number Placeholder 7">
            <a:extLst>
              <a:ext uri="{FF2B5EF4-FFF2-40B4-BE49-F238E27FC236}">
                <a16:creationId xmlns:a16="http://schemas.microsoft.com/office/drawing/2014/main" id="{22F77D38-FA3E-4878-A683-972FAF69E897}"/>
              </a:ext>
            </a:extLst>
          </p:cNvPr>
          <p:cNvSpPr>
            <a:spLocks noGrp="1"/>
          </p:cNvSpPr>
          <p:nvPr>
            <p:ph type="sldNum" sz="quarter" idx="14"/>
          </p:nvPr>
        </p:nvSpPr>
        <p:spPr>
          <a:xfrm>
            <a:off x="11352181" y="6275264"/>
            <a:ext cx="597087" cy="365125"/>
          </a:xfrm>
        </p:spPr>
        <p:txBody>
          <a:bodyPr anchor="b"/>
          <a:lstStyle/>
          <a:p>
            <a:fld id="{2CA814A5-5B67-49A0-A5BA-40050328EF92}" type="slidenum">
              <a:rPr lang="en-CA" smtClean="0"/>
              <a:pPr/>
              <a:t>‹#›</a:t>
            </a:fld>
            <a:endParaRPr lang="en-CA"/>
          </a:p>
        </p:txBody>
      </p:sp>
      <p:sp>
        <p:nvSpPr>
          <p:cNvPr id="9" name="Text Placeholder 2">
            <a:extLst>
              <a:ext uri="{FF2B5EF4-FFF2-40B4-BE49-F238E27FC236}">
                <a16:creationId xmlns:a16="http://schemas.microsoft.com/office/drawing/2014/main" id="{C63599A7-1022-4BEA-BD4E-BDD25F038854}"/>
              </a:ext>
            </a:extLst>
          </p:cNvPr>
          <p:cNvSpPr>
            <a:spLocks noGrp="1"/>
          </p:cNvSpPr>
          <p:nvPr>
            <p:ph type="body" idx="15"/>
          </p:nvPr>
        </p:nvSpPr>
        <p:spPr>
          <a:xfrm>
            <a:off x="4097595" y="1431780"/>
            <a:ext cx="3305019" cy="840455"/>
          </a:xfrm>
        </p:spPr>
        <p:txBody>
          <a:bodyPr anchor="b"/>
          <a:lstStyle>
            <a:lvl1pPr marL="0" indent="0">
              <a:buNone/>
              <a:defRPr sz="2400" b="1">
                <a:solidFill>
                  <a:schemeClr val="accent1"/>
                </a:solidFill>
              </a:defRPr>
            </a:lvl1pPr>
            <a:lvl2pPr marL="457258" indent="0">
              <a:buNone/>
              <a:defRPr sz="2000" b="1"/>
            </a:lvl2pPr>
            <a:lvl3pPr marL="914516" indent="0">
              <a:buNone/>
              <a:defRPr sz="1800" b="1"/>
            </a:lvl3pPr>
            <a:lvl4pPr marL="1371772" indent="0">
              <a:buNone/>
              <a:defRPr sz="1600" b="1"/>
            </a:lvl4pPr>
            <a:lvl5pPr marL="1829029" indent="0">
              <a:buNone/>
              <a:defRPr sz="1600" b="1"/>
            </a:lvl5pPr>
            <a:lvl6pPr marL="2286286" indent="0">
              <a:buNone/>
              <a:defRPr sz="1600" b="1"/>
            </a:lvl6pPr>
            <a:lvl7pPr marL="2743545" indent="0">
              <a:buNone/>
              <a:defRPr sz="1600" b="1"/>
            </a:lvl7pPr>
            <a:lvl8pPr marL="3200800" indent="0">
              <a:buNone/>
              <a:defRPr sz="1600" b="1"/>
            </a:lvl8pPr>
            <a:lvl9pPr marL="3658058"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6975A86E-E1D1-4DB6-B5EA-21BB2278DAAC}"/>
              </a:ext>
            </a:extLst>
          </p:cNvPr>
          <p:cNvSpPr>
            <a:spLocks noGrp="1"/>
          </p:cNvSpPr>
          <p:nvPr>
            <p:ph sz="half" idx="16"/>
          </p:nvPr>
        </p:nvSpPr>
        <p:spPr>
          <a:xfrm>
            <a:off x="4097595" y="2301413"/>
            <a:ext cx="3305019"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Text Placeholder 2">
            <a:extLst>
              <a:ext uri="{FF2B5EF4-FFF2-40B4-BE49-F238E27FC236}">
                <a16:creationId xmlns:a16="http://schemas.microsoft.com/office/drawing/2014/main" id="{80536EEB-84F2-4F5C-B506-F80457AF538B}"/>
              </a:ext>
            </a:extLst>
          </p:cNvPr>
          <p:cNvSpPr>
            <a:spLocks noGrp="1"/>
          </p:cNvSpPr>
          <p:nvPr>
            <p:ph type="body" idx="17"/>
          </p:nvPr>
        </p:nvSpPr>
        <p:spPr>
          <a:xfrm>
            <a:off x="7677509" y="1431780"/>
            <a:ext cx="3305019" cy="840455"/>
          </a:xfrm>
        </p:spPr>
        <p:txBody>
          <a:bodyPr anchor="b"/>
          <a:lstStyle>
            <a:lvl1pPr marL="0" indent="0">
              <a:buNone/>
              <a:defRPr sz="2400" b="1">
                <a:solidFill>
                  <a:schemeClr val="accent1"/>
                </a:solidFill>
              </a:defRPr>
            </a:lvl1pPr>
            <a:lvl2pPr marL="457258" indent="0">
              <a:buNone/>
              <a:defRPr sz="2000" b="1"/>
            </a:lvl2pPr>
            <a:lvl3pPr marL="914516" indent="0">
              <a:buNone/>
              <a:defRPr sz="1800" b="1"/>
            </a:lvl3pPr>
            <a:lvl4pPr marL="1371772" indent="0">
              <a:buNone/>
              <a:defRPr sz="1600" b="1"/>
            </a:lvl4pPr>
            <a:lvl5pPr marL="1829029" indent="0">
              <a:buNone/>
              <a:defRPr sz="1600" b="1"/>
            </a:lvl5pPr>
            <a:lvl6pPr marL="2286286" indent="0">
              <a:buNone/>
              <a:defRPr sz="1600" b="1"/>
            </a:lvl6pPr>
            <a:lvl7pPr marL="2743545" indent="0">
              <a:buNone/>
              <a:defRPr sz="1600" b="1"/>
            </a:lvl7pPr>
            <a:lvl8pPr marL="3200800" indent="0">
              <a:buNone/>
              <a:defRPr sz="1600" b="1"/>
            </a:lvl8pPr>
            <a:lvl9pPr marL="3658058"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3B43FCEC-EC43-417C-B936-0298D2E8F69F}"/>
              </a:ext>
            </a:extLst>
          </p:cNvPr>
          <p:cNvSpPr>
            <a:spLocks noGrp="1"/>
          </p:cNvSpPr>
          <p:nvPr>
            <p:ph sz="half" idx="18"/>
          </p:nvPr>
        </p:nvSpPr>
        <p:spPr>
          <a:xfrm>
            <a:off x="7677509" y="2301413"/>
            <a:ext cx="3305019"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103351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84A9F4-29E9-4854-A8BA-BE4FA2A11A8B}"/>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433410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52001"/>
            <a:ext cx="10972800" cy="4974164"/>
          </a:xfrm>
        </p:spPr>
        <p:txBody>
          <a:bodyPr/>
          <a:lstStyle>
            <a:lvl1pPr>
              <a:defRPr sz="2400"/>
            </a:lvl1pPr>
            <a:lvl2pPr>
              <a:defRPr sz="2133"/>
            </a:lvl2pPr>
            <a:lvl3pPr>
              <a:defRPr sz="1867"/>
            </a:lvl3pPr>
            <a:lvl4pPr>
              <a:defRPr sz="1600"/>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Rectangle 7">
            <a:extLst>
              <a:ext uri="{FF2B5EF4-FFF2-40B4-BE49-F238E27FC236}">
                <a16:creationId xmlns:a16="http://schemas.microsoft.com/office/drawing/2014/main" id="{F4738687-9749-5D47-D931-2EEE4412F01B}"/>
              </a:ext>
            </a:extLst>
          </p:cNvPr>
          <p:cNvSpPr/>
          <p:nvPr userDrawn="1"/>
        </p:nvSpPr>
        <p:spPr>
          <a:xfrm>
            <a:off x="0" y="0"/>
            <a:ext cx="12192000" cy="1056000"/>
          </a:xfrm>
          <a:prstGeom prst="rect">
            <a:avLst/>
          </a:prstGeom>
          <a:solidFill>
            <a:srgbClr val="1E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accent1"/>
              </a:solidFill>
            </a:endParaRPr>
          </a:p>
        </p:txBody>
      </p:sp>
      <p:sp>
        <p:nvSpPr>
          <p:cNvPr id="9" name="Right Triangle 8">
            <a:extLst>
              <a:ext uri="{FF2B5EF4-FFF2-40B4-BE49-F238E27FC236}">
                <a16:creationId xmlns:a16="http://schemas.microsoft.com/office/drawing/2014/main" id="{0C7A0554-E5E6-FE04-722C-8A66C4569BF3}"/>
              </a:ext>
            </a:extLst>
          </p:cNvPr>
          <p:cNvSpPr/>
          <p:nvPr userDrawn="1"/>
        </p:nvSpPr>
        <p:spPr>
          <a:xfrm flipH="1">
            <a:off x="11251504" y="1"/>
            <a:ext cx="940497" cy="1056001"/>
          </a:xfrm>
          <a:prstGeom prst="rtTriangle">
            <a:avLst/>
          </a:prstGeom>
          <a:solidFill>
            <a:srgbClr val="00B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D4B2A7D1-AFFC-91E0-57A1-48D0B72864F5}"/>
              </a:ext>
            </a:extLst>
          </p:cNvPr>
          <p:cNvSpPr>
            <a:spLocks noGrp="1"/>
          </p:cNvSpPr>
          <p:nvPr>
            <p:ph type="title" hasCustomPrompt="1"/>
          </p:nvPr>
        </p:nvSpPr>
        <p:spPr>
          <a:xfrm>
            <a:off x="609600" y="96000"/>
            <a:ext cx="10972800" cy="864000"/>
          </a:xfrm>
        </p:spPr>
        <p:txBody>
          <a:bodyPr>
            <a:normAutofit/>
          </a:bodyPr>
          <a:lstStyle>
            <a:lvl1pPr algn="l">
              <a:defRPr sz="3200" b="1">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5160027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What if Suzan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
        <p:nvSpPr>
          <p:cNvPr id="5" name="Rectangle 4">
            <a:extLst>
              <a:ext uri="{FF2B5EF4-FFF2-40B4-BE49-F238E27FC236}">
                <a16:creationId xmlns:a16="http://schemas.microsoft.com/office/drawing/2014/main" id="{C584ED27-EF36-6B43-B022-903CC9278EB5}"/>
              </a:ext>
            </a:extLst>
          </p:cNvPr>
          <p:cNvSpPr/>
          <p:nvPr userDrawn="1"/>
        </p:nvSpPr>
        <p:spPr>
          <a:xfrm>
            <a:off x="1" y="1985614"/>
            <a:ext cx="12192000" cy="3610461"/>
          </a:xfrm>
          <a:prstGeom prst="rect">
            <a:avLst/>
          </a:prstGeom>
          <a:gradFill>
            <a:gsLst>
              <a:gs pos="100000">
                <a:schemeClr val="tx2"/>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19121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What if James">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
        <p:nvSpPr>
          <p:cNvPr id="5" name="Rectangle 4">
            <a:extLst>
              <a:ext uri="{FF2B5EF4-FFF2-40B4-BE49-F238E27FC236}">
                <a16:creationId xmlns:a16="http://schemas.microsoft.com/office/drawing/2014/main" id="{C584ED27-EF36-6B43-B022-903CC9278EB5}"/>
              </a:ext>
            </a:extLst>
          </p:cNvPr>
          <p:cNvSpPr/>
          <p:nvPr userDrawn="1"/>
        </p:nvSpPr>
        <p:spPr>
          <a:xfrm>
            <a:off x="1" y="1985614"/>
            <a:ext cx="12192000" cy="3610461"/>
          </a:xfrm>
          <a:prstGeom prst="rect">
            <a:avLst/>
          </a:prstGeom>
          <a:gradFill>
            <a:gsLst>
              <a:gs pos="0">
                <a:schemeClr val="accent6"/>
              </a:gs>
              <a:gs pos="99000">
                <a:schemeClr val="accent6">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96515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What if Gloria">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
        <p:nvSpPr>
          <p:cNvPr id="5" name="Rectangle 4">
            <a:extLst>
              <a:ext uri="{FF2B5EF4-FFF2-40B4-BE49-F238E27FC236}">
                <a16:creationId xmlns:a16="http://schemas.microsoft.com/office/drawing/2014/main" id="{C584ED27-EF36-6B43-B022-903CC9278EB5}"/>
              </a:ext>
            </a:extLst>
          </p:cNvPr>
          <p:cNvSpPr/>
          <p:nvPr userDrawn="1"/>
        </p:nvSpPr>
        <p:spPr>
          <a:xfrm>
            <a:off x="1" y="1985614"/>
            <a:ext cx="12192000" cy="3610461"/>
          </a:xfrm>
          <a:prstGeom prst="rect">
            <a:avLst/>
          </a:prstGeom>
          <a:gradFill>
            <a:gsLst>
              <a:gs pos="0">
                <a:schemeClr val="accent2"/>
              </a:gs>
              <a:gs pos="99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284957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ase_descr">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graphicFrame>
        <p:nvGraphicFramePr>
          <p:cNvPr id="5" name="Table 5">
            <a:extLst>
              <a:ext uri="{FF2B5EF4-FFF2-40B4-BE49-F238E27FC236}">
                <a16:creationId xmlns:a16="http://schemas.microsoft.com/office/drawing/2014/main" id="{BDC01145-7B97-5E4F-94BE-CBFC37D277D8}"/>
              </a:ext>
            </a:extLst>
          </p:cNvPr>
          <p:cNvGraphicFramePr>
            <a:graphicFrameLocks noGrp="1"/>
          </p:cNvGraphicFramePr>
          <p:nvPr userDrawn="1">
            <p:extLst>
              <p:ext uri="{D42A27DB-BD31-4B8C-83A1-F6EECF244321}">
                <p14:modId xmlns:p14="http://schemas.microsoft.com/office/powerpoint/2010/main" val="2041607240"/>
              </p:ext>
            </p:extLst>
          </p:nvPr>
        </p:nvGraphicFramePr>
        <p:xfrm>
          <a:off x="633420" y="3378198"/>
          <a:ext cx="5476570" cy="2034160"/>
        </p:xfrm>
        <a:graphic>
          <a:graphicData uri="http://schemas.openxmlformats.org/drawingml/2006/table">
            <a:tbl>
              <a:tblPr firstRow="1" bandRow="1">
                <a:tableStyleId>{D27102A9-8310-4765-A935-A1911B00CA55}</a:tableStyleId>
              </a:tblPr>
              <a:tblGrid>
                <a:gridCol w="2928716">
                  <a:extLst>
                    <a:ext uri="{9D8B030D-6E8A-4147-A177-3AD203B41FA5}">
                      <a16:colId xmlns:a16="http://schemas.microsoft.com/office/drawing/2014/main" val="3446239375"/>
                    </a:ext>
                  </a:extLst>
                </a:gridCol>
                <a:gridCol w="2547854">
                  <a:extLst>
                    <a:ext uri="{9D8B030D-6E8A-4147-A177-3AD203B41FA5}">
                      <a16:colId xmlns:a16="http://schemas.microsoft.com/office/drawing/2014/main" val="3694395033"/>
                    </a:ext>
                  </a:extLst>
                </a:gridCol>
              </a:tblGrid>
              <a:tr h="447040">
                <a:tc>
                  <a:txBody>
                    <a:bodyPr/>
                    <a:lstStyle/>
                    <a:p>
                      <a:endParaRPr lang="en-CA" sz="2000"/>
                    </a:p>
                  </a:txBody>
                  <a:tcPr marL="121920" marR="121920" marT="60960" marB="60960">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endParaRPr lang="en-CA" sz="2000"/>
                    </a:p>
                  </a:txBody>
                  <a:tcPr marL="121920" marR="121920" marT="60960" marB="60960">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504913960"/>
                  </a:ext>
                </a:extLst>
              </a:tr>
              <a:tr h="1587120">
                <a:tc>
                  <a:txBody>
                    <a:bodyPr/>
                    <a:lstStyle/>
                    <a:p>
                      <a:endParaRPr lang="en-CA" sz="1800"/>
                    </a:p>
                  </a:txBody>
                  <a:tcPr marL="121920" marR="121920" marT="60960" marB="60960">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alpha val="20000"/>
                      </a:schemeClr>
                    </a:solidFill>
                  </a:tcPr>
                </a:tc>
                <a:tc>
                  <a:txBody>
                    <a:bodyPr/>
                    <a:lstStyle/>
                    <a:p>
                      <a:pPr marL="0" lvl="1" indent="0"/>
                      <a:endParaRPr lang="en-CA" sz="1800"/>
                    </a:p>
                  </a:txBody>
                  <a:tcPr marL="121920" marR="121920" marT="60960" marB="60960">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alpha val="20000"/>
                      </a:schemeClr>
                    </a:solidFill>
                  </a:tcPr>
                </a:tc>
                <a:extLst>
                  <a:ext uri="{0D108BD9-81ED-4DB2-BD59-A6C34878D82A}">
                    <a16:rowId xmlns:a16="http://schemas.microsoft.com/office/drawing/2014/main" val="1869857025"/>
                  </a:ext>
                </a:extLst>
              </a:tr>
            </a:tbl>
          </a:graphicData>
        </a:graphic>
      </p:graphicFrame>
      <p:sp>
        <p:nvSpPr>
          <p:cNvPr id="7" name="Espace réservé du contenu 14">
            <a:extLst>
              <a:ext uri="{FF2B5EF4-FFF2-40B4-BE49-F238E27FC236}">
                <a16:creationId xmlns:a16="http://schemas.microsoft.com/office/drawing/2014/main" id="{56F9A626-56A8-8648-B47E-A635F41C021D}"/>
              </a:ext>
            </a:extLst>
          </p:cNvPr>
          <p:cNvSpPr>
            <a:spLocks noGrp="1"/>
          </p:cNvSpPr>
          <p:nvPr>
            <p:ph sz="half" idx="2"/>
          </p:nvPr>
        </p:nvSpPr>
        <p:spPr>
          <a:xfrm>
            <a:off x="633420" y="1431781"/>
            <a:ext cx="4965378" cy="1875147"/>
          </a:xfrm>
        </p:spPr>
        <p:txBody>
          <a:bodyPr/>
          <a:lstStyle/>
          <a:p>
            <a:pPr>
              <a:spcBef>
                <a:spcPts val="400"/>
              </a:spcBef>
              <a:spcAft>
                <a:spcPts val="0"/>
              </a:spcAft>
            </a:pPr>
            <a:endParaRPr lang="fr-FR"/>
          </a:p>
        </p:txBody>
      </p:sp>
      <p:sp>
        <p:nvSpPr>
          <p:cNvPr id="11" name="Slide Number Placeholder 7">
            <a:extLst>
              <a:ext uri="{FF2B5EF4-FFF2-40B4-BE49-F238E27FC236}">
                <a16:creationId xmlns:a16="http://schemas.microsoft.com/office/drawing/2014/main" id="{1247C821-BCAF-A248-8AB5-559EE40ED33F}"/>
              </a:ext>
            </a:extLst>
          </p:cNvPr>
          <p:cNvSpPr txBox="1">
            <a:spLocks/>
          </p:cNvSpPr>
          <p:nvPr userDrawn="1"/>
        </p:nvSpPr>
        <p:spPr>
          <a:xfrm>
            <a:off x="11352180" y="6275263"/>
            <a:ext cx="597086" cy="365125"/>
          </a:xfrm>
          <a:prstGeom prst="rect">
            <a:avLst/>
          </a:prstGeom>
        </p:spPr>
        <p:txBody>
          <a:bodyPr vert="horz" lIns="0" tIns="0" rIns="0" bIns="0" rtlCol="0" anchor="b"/>
          <a:lstStyle>
            <a:defPPr>
              <a:defRPr lang="en-US"/>
            </a:defPPr>
            <a:lvl1pPr marL="0" algn="r" defTabSz="914218" rtl="0" eaLnBrk="1" latinLnBrk="0" hangingPunct="1">
              <a:defRPr sz="1050" kern="1200">
                <a:solidFill>
                  <a:schemeClr val="accent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a:lstStyle>
          <a:p>
            <a:fld id="{2CA814A5-5B67-49A0-A5BA-40050328EF92}" type="slidenum">
              <a:rPr lang="en-CA" smtClean="0"/>
              <a:pPr/>
              <a:t>‹#›</a:t>
            </a:fld>
            <a:endParaRPr lang="en-CA"/>
          </a:p>
        </p:txBody>
      </p:sp>
      <p:sp>
        <p:nvSpPr>
          <p:cNvPr id="16" name="Titre 6">
            <a:extLst>
              <a:ext uri="{FF2B5EF4-FFF2-40B4-BE49-F238E27FC236}">
                <a16:creationId xmlns:a16="http://schemas.microsoft.com/office/drawing/2014/main" id="{6114546B-95CF-414E-9653-6729C464548D}"/>
              </a:ext>
            </a:extLst>
          </p:cNvPr>
          <p:cNvSpPr>
            <a:spLocks noGrp="1"/>
          </p:cNvSpPr>
          <p:nvPr>
            <p:ph type="title"/>
          </p:nvPr>
        </p:nvSpPr>
        <p:spPr>
          <a:xfrm>
            <a:off x="517680" y="232690"/>
            <a:ext cx="10464848" cy="904874"/>
          </a:xfrm>
        </p:spPr>
        <p:txBody>
          <a:bodyPr/>
          <a:lstStyle/>
          <a:p>
            <a:endParaRPr lang="fr-FR"/>
          </a:p>
        </p:txBody>
      </p:sp>
      <p:sp>
        <p:nvSpPr>
          <p:cNvPr id="21" name="Espace réservé du contenu 14">
            <a:extLst>
              <a:ext uri="{FF2B5EF4-FFF2-40B4-BE49-F238E27FC236}">
                <a16:creationId xmlns:a16="http://schemas.microsoft.com/office/drawing/2014/main" id="{E223AF79-BC86-9047-BCB8-D8A6280B047B}"/>
              </a:ext>
            </a:extLst>
          </p:cNvPr>
          <p:cNvSpPr>
            <a:spLocks noGrp="1"/>
          </p:cNvSpPr>
          <p:nvPr>
            <p:ph sz="half" idx="15"/>
          </p:nvPr>
        </p:nvSpPr>
        <p:spPr>
          <a:xfrm>
            <a:off x="6741227" y="1583554"/>
            <a:ext cx="5196231" cy="4741045"/>
          </a:xfrm>
        </p:spPr>
        <p:txBody>
          <a:bodyPr/>
          <a:lstStyle>
            <a:lvl1pPr marL="0" indent="0">
              <a:buNone/>
              <a:defRPr/>
            </a:lvl1pPr>
          </a:lstStyle>
          <a:p>
            <a:pPr>
              <a:spcBef>
                <a:spcPts val="400"/>
              </a:spcBef>
              <a:spcAft>
                <a:spcPts val="0"/>
              </a:spcAft>
            </a:pPr>
            <a:endParaRPr lang="fr-FR"/>
          </a:p>
        </p:txBody>
      </p:sp>
    </p:spTree>
    <p:extLst>
      <p:ext uri="{BB962C8B-B14F-4D97-AF65-F5344CB8AC3E}">
        <p14:creationId xmlns:p14="http://schemas.microsoft.com/office/powerpoint/2010/main" val="22139577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9640509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_corner">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
        <p:nvSpPr>
          <p:cNvPr id="2" name="Rectangle 1">
            <a:extLst>
              <a:ext uri="{FF2B5EF4-FFF2-40B4-BE49-F238E27FC236}">
                <a16:creationId xmlns:a16="http://schemas.microsoft.com/office/drawing/2014/main" id="{9AEAF9AD-000C-A541-ACAB-D3300AD555B9}"/>
              </a:ext>
            </a:extLst>
          </p:cNvPr>
          <p:cNvSpPr/>
          <p:nvPr userDrawn="1"/>
        </p:nvSpPr>
        <p:spPr>
          <a:xfrm>
            <a:off x="10739120" y="0"/>
            <a:ext cx="1452880" cy="140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30677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Code couleurs</a:t>
            </a:r>
            <a:endParaRPr lang="en-CA"/>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0</a:t>
            </a:r>
          </a:p>
          <a:p>
            <a:pPr algn="ctr"/>
            <a:r>
              <a:rPr lang="en-US" sz="1800"/>
              <a:t>0</a:t>
            </a:r>
          </a:p>
          <a:p>
            <a:pPr algn="ctr"/>
            <a:r>
              <a:rPr lang="en-US" sz="180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255</a:t>
            </a:r>
          </a:p>
          <a:p>
            <a:pPr algn="ctr"/>
            <a:r>
              <a:rPr lang="en-US" sz="1800">
                <a:solidFill>
                  <a:schemeClr val="tx1"/>
                </a:solidFill>
              </a:rPr>
              <a:t>255</a:t>
            </a:r>
          </a:p>
          <a:p>
            <a:pPr algn="ctr"/>
            <a:r>
              <a:rPr lang="en-US" sz="1800">
                <a:solidFill>
                  <a:schemeClr val="tx1"/>
                </a:solidFill>
              </a:rPr>
              <a:t>255</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0"/>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68</a:t>
            </a:r>
          </a:p>
          <a:p>
            <a:pPr algn="ctr"/>
            <a:r>
              <a:rPr lang="en-US" sz="1800"/>
              <a:t>84</a:t>
            </a:r>
          </a:p>
          <a:p>
            <a:pPr algn="ctr"/>
            <a:r>
              <a:rPr lang="en-US" sz="1800"/>
              <a:t>106</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10</a:t>
            </a:r>
          </a:p>
          <a:p>
            <a:pPr algn="ctr"/>
            <a:r>
              <a:rPr lang="en-US" sz="1800"/>
              <a:t>40</a:t>
            </a:r>
          </a:p>
          <a:p>
            <a:pPr algn="ctr"/>
            <a:r>
              <a:rPr lang="en-US" sz="1800"/>
              <a:t>123</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0</a:t>
            </a:r>
          </a:p>
          <a:p>
            <a:pPr algn="ctr"/>
            <a:r>
              <a:rPr lang="en-US" sz="1800"/>
              <a:t>169</a:t>
            </a:r>
          </a:p>
          <a:p>
            <a:pPr algn="ctr"/>
            <a:r>
              <a:rPr lang="en-US" sz="1800"/>
              <a:t>157</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238</a:t>
            </a:r>
          </a:p>
          <a:p>
            <a:pPr algn="ctr"/>
            <a:r>
              <a:rPr lang="en-US" sz="1800"/>
              <a:t>30</a:t>
            </a:r>
          </a:p>
          <a:p>
            <a:pPr algn="ctr"/>
            <a:r>
              <a:rPr lang="en-US" sz="1800"/>
              <a:t>35</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25</a:t>
            </a:r>
          </a:p>
          <a:p>
            <a:pPr algn="ctr"/>
            <a:r>
              <a:rPr lang="en-US" sz="1800"/>
              <a:t>138</a:t>
            </a:r>
          </a:p>
          <a:p>
            <a:pPr algn="ctr"/>
            <a:r>
              <a:rPr lang="en-US" sz="1800"/>
              <a:t>188</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255</a:t>
            </a:r>
          </a:p>
          <a:p>
            <a:pPr algn="ctr"/>
            <a:r>
              <a:rPr lang="en-US" sz="1800"/>
              <a:t>107</a:t>
            </a:r>
          </a:p>
          <a:p>
            <a:pPr algn="ctr"/>
            <a:r>
              <a:rPr lang="en-US" sz="1800"/>
              <a:t>135</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0</a:t>
            </a:r>
          </a:p>
          <a:p>
            <a:pPr algn="ctr"/>
            <a:r>
              <a:rPr lang="en-US" sz="1800"/>
              <a:t>255</a:t>
            </a:r>
          </a:p>
          <a:p>
            <a:pPr algn="ctr"/>
            <a:r>
              <a:rPr lang="en-US" sz="1800"/>
              <a:t>255</a:t>
            </a:r>
          </a:p>
        </p:txBody>
      </p:sp>
    </p:spTree>
    <p:extLst>
      <p:ext uri="{BB962C8B-B14F-4D97-AF65-F5344CB8AC3E}">
        <p14:creationId xmlns:p14="http://schemas.microsoft.com/office/powerpoint/2010/main" val="27403475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C3DA-98D5-AB44-847A-D4A3803A9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4F339-DD78-054B-9269-252B983B7E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C6D9-2173-BD43-BCFF-172F2852939E}"/>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969B3A91-7141-BF48-A454-6620599D2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D02BB-3665-404A-8F62-F0D07B7EC7E1}"/>
              </a:ext>
            </a:extLst>
          </p:cNvPr>
          <p:cNvSpPr>
            <a:spLocks noGrp="1"/>
          </p:cNvSpPr>
          <p:nvPr>
            <p:ph type="sldNum" sz="quarter" idx="12"/>
          </p:nvPr>
        </p:nvSpPr>
        <p:spPr/>
        <p:txBody>
          <a:bodyPr/>
          <a:lstStyle/>
          <a:p>
            <a:fld id="{DA59A136-03B1-4D49-A904-640612F0BF1B}" type="slidenum">
              <a:rPr lang="en-US" smtClean="0"/>
              <a:t>‹#›</a:t>
            </a:fld>
            <a:endParaRPr lang="en-US"/>
          </a:p>
        </p:txBody>
      </p:sp>
      <p:pic>
        <p:nvPicPr>
          <p:cNvPr id="8" name="Picture 7">
            <a:extLst>
              <a:ext uri="{FF2B5EF4-FFF2-40B4-BE49-F238E27FC236}">
                <a16:creationId xmlns:a16="http://schemas.microsoft.com/office/drawing/2014/main" id="{D71C694A-1463-2D47-9481-F1235238BCB7}"/>
              </a:ext>
            </a:extLst>
          </p:cNvPr>
          <p:cNvPicPr>
            <a:picLocks noChangeAspect="1"/>
          </p:cNvPicPr>
          <p:nvPr userDrawn="1"/>
        </p:nvPicPr>
        <p:blipFill>
          <a:blip r:embed="rId2"/>
          <a:stretch>
            <a:fillRect/>
          </a:stretch>
        </p:blipFill>
        <p:spPr>
          <a:xfrm>
            <a:off x="0" y="6111170"/>
            <a:ext cx="2109613" cy="843845"/>
          </a:xfrm>
          <a:prstGeom prst="rect">
            <a:avLst/>
          </a:prstGeom>
        </p:spPr>
      </p:pic>
    </p:spTree>
    <p:extLst>
      <p:ext uri="{BB962C8B-B14F-4D97-AF65-F5344CB8AC3E}">
        <p14:creationId xmlns:p14="http://schemas.microsoft.com/office/powerpoint/2010/main" val="13877989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Title and Content with References">
    <p:spTree>
      <p:nvGrpSpPr>
        <p:cNvPr id="1" name=""/>
        <p:cNvGrpSpPr/>
        <p:nvPr/>
      </p:nvGrpSpPr>
      <p:grpSpPr>
        <a:xfrm>
          <a:off x="0" y="0"/>
          <a:ext cx="0" cy="0"/>
          <a:chOff x="0" y="0"/>
          <a:chExt cx="0" cy="0"/>
        </a:xfrm>
      </p:grpSpPr>
      <p:sp>
        <p:nvSpPr>
          <p:cNvPr id="8" name="Rectangle 7"/>
          <p:cNvSpPr/>
          <p:nvPr userDrawn="1"/>
        </p:nvSpPr>
        <p:spPr>
          <a:xfrm>
            <a:off x="0" y="6153474"/>
            <a:ext cx="10058400" cy="571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74638"/>
            <a:ext cx="10972800" cy="914400"/>
          </a:xfrm>
        </p:spPr>
        <p:txBody>
          <a:bodyPr/>
          <a:lstStyle>
            <a:lvl1pPr>
              <a:defRPr>
                <a:solidFill>
                  <a:srgbClr val="6482C3"/>
                </a:solidFill>
              </a:defRPr>
            </a:lvl1pPr>
          </a:lstStyle>
          <a:p>
            <a:r>
              <a:rPr lang="en-US"/>
              <a:t>Click to edit Master title style</a:t>
            </a:r>
          </a:p>
        </p:txBody>
      </p:sp>
      <p:sp>
        <p:nvSpPr>
          <p:cNvPr id="3" name="Content Placeholder 2"/>
          <p:cNvSpPr>
            <a:spLocks noGrp="1"/>
          </p:cNvSpPr>
          <p:nvPr>
            <p:ph idx="1"/>
          </p:nvPr>
        </p:nvSpPr>
        <p:spPr>
          <a:xfrm>
            <a:off x="609599" y="1371600"/>
            <a:ext cx="10972800" cy="4203700"/>
          </a:xfrm>
        </p:spPr>
        <p:txBody>
          <a:bodyPr/>
          <a:lstStyle>
            <a:lvl1pPr>
              <a:defRPr>
                <a:solidFill>
                  <a:srgbClr val="5A5A5A"/>
                </a:solidFill>
              </a:defRPr>
            </a:lvl1pPr>
            <a:lvl2pPr>
              <a:defRPr sz="2200">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11734800" y="6153474"/>
            <a:ext cx="457200" cy="571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Footer Placeholder 4"/>
          <p:cNvSpPr>
            <a:spLocks noGrp="1"/>
          </p:cNvSpPr>
          <p:nvPr>
            <p:ph type="ftr" sz="quarter" idx="3"/>
          </p:nvPr>
        </p:nvSpPr>
        <p:spPr>
          <a:xfrm>
            <a:off x="1583268" y="6300471"/>
            <a:ext cx="3430209" cy="352424"/>
          </a:xfrm>
          <a:prstGeom prst="rect">
            <a:avLst/>
          </a:prstGeom>
        </p:spPr>
        <p:txBody>
          <a:bodyPr vert="horz" lIns="0" tIns="0" rIns="0" bIns="0" rtlCol="0" anchor="t" anchorCtr="0">
            <a:noAutofit/>
          </a:bodyPr>
          <a:lstStyle>
            <a:lvl1pPr algn="l">
              <a:defRPr sz="900">
                <a:solidFill>
                  <a:schemeClr val="bg1"/>
                </a:solidFill>
                <a:latin typeface="Arial"/>
              </a:defRPr>
            </a:lvl1pPr>
          </a:lstStyle>
          <a:p>
            <a:r>
              <a:rPr lang="en-US"/>
              <a:t>FOR INTERNAL USE ONLY,</a:t>
            </a:r>
            <a:br>
              <a:rPr lang="en-US"/>
            </a:br>
            <a:r>
              <a:rPr lang="en-US"/>
              <a:t>DO NOT DETAIL OR DISTRIBUTE</a:t>
            </a:r>
          </a:p>
        </p:txBody>
      </p:sp>
      <p:sp>
        <p:nvSpPr>
          <p:cNvPr id="12" name="Slide Number Placeholder 5"/>
          <p:cNvSpPr>
            <a:spLocks noGrp="1"/>
          </p:cNvSpPr>
          <p:nvPr>
            <p:ph type="sldNum" sz="quarter" idx="4"/>
          </p:nvPr>
        </p:nvSpPr>
        <p:spPr>
          <a:xfrm>
            <a:off x="609600" y="6267451"/>
            <a:ext cx="846667" cy="365125"/>
          </a:xfrm>
          <a:prstGeom prst="rect">
            <a:avLst/>
          </a:prstGeom>
        </p:spPr>
        <p:txBody>
          <a:bodyPr vert="horz" lIns="0" tIns="0" rIns="0" bIns="0" rtlCol="0" anchor="t" anchorCtr="0">
            <a:noAutofit/>
          </a:bodyPr>
          <a:lstStyle>
            <a:lvl1pPr algn="l">
              <a:defRPr sz="2000">
                <a:solidFill>
                  <a:schemeClr val="bg1"/>
                </a:solidFill>
                <a:latin typeface="Arial"/>
              </a:defRPr>
            </a:lvl1pPr>
          </a:lstStyle>
          <a:p>
            <a:fld id="{1E3D6C54-B124-AC41-90C1-F7EEF34AAC27}" type="slidenum">
              <a:rPr lang="en-US" smtClean="0"/>
              <a:pPr/>
              <a:t>‹#›</a:t>
            </a:fld>
            <a:endParaRPr lang="en-US"/>
          </a:p>
        </p:txBody>
      </p:sp>
      <p:sp>
        <p:nvSpPr>
          <p:cNvPr id="5" name="Text Placeholder 4"/>
          <p:cNvSpPr>
            <a:spLocks noGrp="1"/>
          </p:cNvSpPr>
          <p:nvPr>
            <p:ph type="body" sz="quarter" idx="10" hasCustomPrompt="1"/>
          </p:nvPr>
        </p:nvSpPr>
        <p:spPr>
          <a:xfrm>
            <a:off x="609600" y="5575300"/>
            <a:ext cx="9448800" cy="482600"/>
          </a:xfrm>
        </p:spPr>
        <p:txBody>
          <a:bodyPr anchor="b"/>
          <a:lstStyle>
            <a:lvl1pPr marL="0" indent="0">
              <a:buNone/>
              <a:defRPr sz="1000" baseline="0"/>
            </a:lvl1pPr>
          </a:lstStyle>
          <a:p>
            <a:r>
              <a:rPr lang="en-US"/>
              <a:t>*Reference copy goes here in Arial Regular 10pts</a:t>
            </a:r>
          </a:p>
        </p:txBody>
      </p:sp>
      <p:pic>
        <p:nvPicPr>
          <p:cNvPr id="10" name="Picture 2" descr="C:\Users\cvitale\Desktop\ACROSS_T2D_BM_P_CMYK.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85721" y="6124923"/>
            <a:ext cx="1228945" cy="55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7644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006332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8A53-38A1-EC4D-A238-61BA7DE89C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528D8-D9DE-7A43-B80E-E6ABD87BCA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4B339-516D-3343-A01E-830AC25052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9D1C0-07BF-D649-84E9-00DB380BF683}"/>
              </a:ext>
            </a:extLst>
          </p:cNvPr>
          <p:cNvSpPr>
            <a:spLocks noGrp="1"/>
          </p:cNvSpPr>
          <p:nvPr>
            <p:ph type="dt" sz="half" idx="10"/>
          </p:nvPr>
        </p:nvSpPr>
        <p:spPr/>
        <p:txBody>
          <a:bodyPr/>
          <a:lstStyle/>
          <a:p>
            <a:fld id="{C703E87E-5FAE-9541-912C-9DA65C2317FA}" type="datetimeFigureOut">
              <a:rPr lang="en-US" smtClean="0"/>
              <a:t>11/7/2025</a:t>
            </a:fld>
            <a:endParaRPr lang="en-US"/>
          </a:p>
        </p:txBody>
      </p:sp>
      <p:sp>
        <p:nvSpPr>
          <p:cNvPr id="6" name="Footer Placeholder 5">
            <a:extLst>
              <a:ext uri="{FF2B5EF4-FFF2-40B4-BE49-F238E27FC236}">
                <a16:creationId xmlns:a16="http://schemas.microsoft.com/office/drawing/2014/main" id="{BE8B784A-166E-1C41-8059-C6704C4BB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FEFA7-A1A1-E247-A6CC-4E71B3EE6917}"/>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6735337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8DBF4-CDEF-1900-3691-53F050BB4197}"/>
              </a:ext>
            </a:extLst>
          </p:cNvPr>
          <p:cNvSpPr>
            <a:spLocks noGrp="1"/>
          </p:cNvSpPr>
          <p:nvPr>
            <p:ph type="dt" sz="half" idx="10"/>
          </p:nvPr>
        </p:nvSpPr>
        <p:spPr/>
        <p:txBody>
          <a:bodyPr/>
          <a:lstStyle/>
          <a:p>
            <a:fld id="{6678DBBC-7456-E146-B652-C0C70BFDE051}" type="datetimeFigureOut">
              <a:rPr lang="en-US" smtClean="0"/>
              <a:t>11/7/2025</a:t>
            </a:fld>
            <a:endParaRPr lang="en-US"/>
          </a:p>
        </p:txBody>
      </p:sp>
      <p:sp>
        <p:nvSpPr>
          <p:cNvPr id="3" name="Footer Placeholder 2">
            <a:extLst>
              <a:ext uri="{FF2B5EF4-FFF2-40B4-BE49-F238E27FC236}">
                <a16:creationId xmlns:a16="http://schemas.microsoft.com/office/drawing/2014/main" id="{31642298-57EA-04E8-2188-FF8C05D4E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1E825E-1D46-0AA6-9ADA-EB24344EC07F}"/>
              </a:ext>
            </a:extLst>
          </p:cNvPr>
          <p:cNvSpPr>
            <a:spLocks noGrp="1"/>
          </p:cNvSpPr>
          <p:nvPr>
            <p:ph type="sldNum" sz="quarter" idx="12"/>
          </p:nvPr>
        </p:nvSpPr>
        <p:spPr/>
        <p:txBody>
          <a:bodyPr/>
          <a:lstStyle/>
          <a:p>
            <a:fld id="{AB69A15A-5FA0-5D42-AC3A-36A47B6B25E0}" type="slidenum">
              <a:rPr lang="en-US" smtClean="0"/>
              <a:t>‹#›</a:t>
            </a:fld>
            <a:endParaRPr lang="en-US"/>
          </a:p>
        </p:txBody>
      </p:sp>
    </p:spTree>
    <p:extLst>
      <p:ext uri="{BB962C8B-B14F-4D97-AF65-F5344CB8AC3E}">
        <p14:creationId xmlns:p14="http://schemas.microsoft.com/office/powerpoint/2010/main" val="297042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369415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C3DA-98D5-AB44-847A-D4A3803A9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4F339-DD78-054B-9269-252B983B7E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C6D9-2173-BD43-BCFF-172F2852939E}"/>
              </a:ext>
            </a:extLst>
          </p:cNvPr>
          <p:cNvSpPr>
            <a:spLocks noGrp="1"/>
          </p:cNvSpPr>
          <p:nvPr>
            <p:ph type="dt" sz="half" idx="10"/>
          </p:nvPr>
        </p:nvSpPr>
        <p:spPr/>
        <p:txBody>
          <a:bodyPr/>
          <a:lstStyle/>
          <a:p>
            <a:fld id="{2DF93ED1-6F7A-FD46-91F1-88FAB94CFB3A}" type="datetimeFigureOut">
              <a:rPr lang="en-US" smtClean="0"/>
              <a:t>11/7/2025</a:t>
            </a:fld>
            <a:endParaRPr lang="en-US"/>
          </a:p>
        </p:txBody>
      </p:sp>
      <p:sp>
        <p:nvSpPr>
          <p:cNvPr id="5" name="Footer Placeholder 4">
            <a:extLst>
              <a:ext uri="{FF2B5EF4-FFF2-40B4-BE49-F238E27FC236}">
                <a16:creationId xmlns:a16="http://schemas.microsoft.com/office/drawing/2014/main" id="{969B3A91-7141-BF48-A454-6620599D2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D02BB-3665-404A-8F62-F0D07B7EC7E1}"/>
              </a:ext>
            </a:extLst>
          </p:cNvPr>
          <p:cNvSpPr>
            <a:spLocks noGrp="1"/>
          </p:cNvSpPr>
          <p:nvPr>
            <p:ph type="sldNum" sz="quarter" idx="12"/>
          </p:nvPr>
        </p:nvSpPr>
        <p:spPr/>
        <p:txBody>
          <a:bodyPr/>
          <a:lstStyle/>
          <a:p>
            <a:fld id="{DA59A136-03B1-4D49-A904-640612F0BF1B}" type="slidenum">
              <a:rPr lang="en-US" smtClean="0"/>
              <a:t>‹#›</a:t>
            </a:fld>
            <a:endParaRPr lang="en-US"/>
          </a:p>
        </p:txBody>
      </p:sp>
      <p:pic>
        <p:nvPicPr>
          <p:cNvPr id="8" name="Picture 7">
            <a:extLst>
              <a:ext uri="{FF2B5EF4-FFF2-40B4-BE49-F238E27FC236}">
                <a16:creationId xmlns:a16="http://schemas.microsoft.com/office/drawing/2014/main" id="{D71C694A-1463-2D47-9481-F1235238BCB7}"/>
              </a:ext>
            </a:extLst>
          </p:cNvPr>
          <p:cNvPicPr>
            <a:picLocks noChangeAspect="1"/>
          </p:cNvPicPr>
          <p:nvPr userDrawn="1"/>
        </p:nvPicPr>
        <p:blipFill>
          <a:blip r:embed="rId2"/>
          <a:stretch>
            <a:fillRect/>
          </a:stretch>
        </p:blipFill>
        <p:spPr>
          <a:xfrm>
            <a:off x="0" y="6111170"/>
            <a:ext cx="2109613" cy="843845"/>
          </a:xfrm>
          <a:prstGeom prst="rect">
            <a:avLst/>
          </a:prstGeom>
        </p:spPr>
      </p:pic>
    </p:spTree>
    <p:extLst>
      <p:ext uri="{BB962C8B-B14F-4D97-AF65-F5344CB8AC3E}">
        <p14:creationId xmlns:p14="http://schemas.microsoft.com/office/powerpoint/2010/main" val="1467060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225"/>
              </a:spcBef>
              <a:buNone/>
              <a:defRPr sz="750"/>
            </a:lvl1pPr>
            <a:lvl2pPr marL="171466" indent="0">
              <a:spcBef>
                <a:spcPts val="225"/>
              </a:spcBef>
              <a:buNone/>
              <a:defRPr sz="750"/>
            </a:lvl2pPr>
            <a:lvl3pPr marL="342933" indent="0">
              <a:spcBef>
                <a:spcPts val="225"/>
              </a:spcBef>
              <a:buNone/>
              <a:defRPr sz="750"/>
            </a:lvl3pPr>
            <a:lvl4pPr marL="514400" indent="0">
              <a:spcBef>
                <a:spcPts val="225"/>
              </a:spcBef>
              <a:buNone/>
              <a:defRPr sz="750"/>
            </a:lvl4pPr>
            <a:lvl5pPr marL="685867" indent="0">
              <a:spcBef>
                <a:spcPts val="225"/>
              </a:spcBef>
              <a:buNone/>
              <a:defRPr sz="750"/>
            </a:lvl5pPr>
          </a:lstStyle>
          <a:p>
            <a:pPr lvl="0"/>
            <a:r>
              <a:rPr lang="en-US"/>
              <a:t>Reference(s)</a:t>
            </a:r>
          </a:p>
        </p:txBody>
      </p:sp>
    </p:spTree>
    <p:extLst>
      <p:ext uri="{BB962C8B-B14F-4D97-AF65-F5344CB8AC3E}">
        <p14:creationId xmlns:p14="http://schemas.microsoft.com/office/powerpoint/2010/main" val="271906433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4256086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35200"/>
            <a:ext cx="9144000" cy="2387600"/>
          </a:xfrm>
        </p:spPr>
        <p:txBody>
          <a:bodyPr anchor="ctr"/>
          <a:lstStyle>
            <a:lvl1pPr algn="ctr">
              <a:defRPr sz="6000">
                <a:solidFill>
                  <a:schemeClr val="bg1"/>
                </a:solidFill>
              </a:defRPr>
            </a:lvl1pPr>
          </a:lstStyle>
          <a:p>
            <a:r>
              <a:rPr lang="en-US" noProof="0"/>
              <a:t>Click to edit Master title style</a:t>
            </a:r>
          </a:p>
        </p:txBody>
      </p:sp>
      <p:sp>
        <p:nvSpPr>
          <p:cNvPr id="4" name="Slide Number Placeholder 3"/>
          <p:cNvSpPr>
            <a:spLocks noGrp="1"/>
          </p:cNvSpPr>
          <p:nvPr>
            <p:ph type="sldNum" sz="quarter" idx="10"/>
          </p:nvPr>
        </p:nvSpPr>
        <p:spPr/>
        <p:txBody>
          <a:bodyPr/>
          <a:lstStyle/>
          <a:p>
            <a:fld id="{2CA814A5-5B67-49A0-A5BA-40050328EF92}" type="slidenum">
              <a:rPr lang="en-US" noProof="0" smtClean="0"/>
              <a:pPr/>
              <a:t>‹#›</a:t>
            </a:fld>
            <a:endParaRPr lang="en-US" noProof="0"/>
          </a:p>
        </p:txBody>
      </p:sp>
    </p:spTree>
    <p:extLst>
      <p:ext uri="{BB962C8B-B14F-4D97-AF65-F5344CB8AC3E}">
        <p14:creationId xmlns:p14="http://schemas.microsoft.com/office/powerpoint/2010/main" val="1440247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Tree>
    <p:extLst>
      <p:ext uri="{BB962C8B-B14F-4D97-AF65-F5344CB8AC3E}">
        <p14:creationId xmlns:p14="http://schemas.microsoft.com/office/powerpoint/2010/main" val="726416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graphicFrame>
        <p:nvGraphicFramePr>
          <p:cNvPr id="7" name="Table 6">
            <a:extLst>
              <a:ext uri="{FF2B5EF4-FFF2-40B4-BE49-F238E27FC236}">
                <a16:creationId xmlns:a16="http://schemas.microsoft.com/office/drawing/2014/main" id="{EF6A79FC-205D-3981-FE6A-08F989EEE766}"/>
              </a:ext>
            </a:extLst>
          </p:cNvPr>
          <p:cNvGraphicFramePr>
            <a:graphicFrameLocks noGrp="1"/>
          </p:cNvGraphicFramePr>
          <p:nvPr userDrawn="1">
            <p:extLst>
              <p:ext uri="{D42A27DB-BD31-4B8C-83A1-F6EECF244321}">
                <p14:modId xmlns:p14="http://schemas.microsoft.com/office/powerpoint/2010/main" val="2431747279"/>
              </p:ext>
            </p:extLst>
          </p:nvPr>
        </p:nvGraphicFramePr>
        <p:xfrm>
          <a:off x="880535" y="2367852"/>
          <a:ext cx="941663" cy="3780044"/>
        </p:xfrm>
        <a:graphic>
          <a:graphicData uri="http://schemas.openxmlformats.org/drawingml/2006/table">
            <a:tbl>
              <a:tblPr firstRow="1" bandRow="1">
                <a:tableStyleId>{8EC20E35-A176-4012-BC5E-935CFFF8708E}</a:tableStyleId>
              </a:tblPr>
              <a:tblGrid>
                <a:gridCol w="941663">
                  <a:extLst>
                    <a:ext uri="{9D8B030D-6E8A-4147-A177-3AD203B41FA5}">
                      <a16:colId xmlns:a16="http://schemas.microsoft.com/office/drawing/2014/main" val="2302565993"/>
                    </a:ext>
                  </a:extLst>
                </a:gridCol>
              </a:tblGrid>
              <a:tr h="317408">
                <a:tc>
                  <a:txBody>
                    <a:bodyPr/>
                    <a:lstStyle/>
                    <a:p>
                      <a:pPr algn="ctr"/>
                      <a:r>
                        <a:rPr lang="en-US" sz="1600"/>
                        <a:t>Slides:</a:t>
                      </a:r>
                    </a:p>
                  </a:txBody>
                  <a:tcPr marT="0" marB="0" anchor="ctr"/>
                </a:tc>
                <a:extLst>
                  <a:ext uri="{0D108BD9-81ED-4DB2-BD59-A6C34878D82A}">
                    <a16:rowId xmlns:a16="http://schemas.microsoft.com/office/drawing/2014/main" val="3501246050"/>
                  </a:ext>
                </a:extLst>
              </a:tr>
              <a:tr h="288553">
                <a:tc>
                  <a:txBody>
                    <a:bodyPr/>
                    <a:lstStyle/>
                    <a:p>
                      <a:pPr algn="ctr"/>
                      <a:endParaRPr lang="en-US" sz="1400"/>
                    </a:p>
                  </a:txBody>
                  <a:tcPr marT="0" marB="0" anchor="ctr"/>
                </a:tc>
                <a:extLst>
                  <a:ext uri="{0D108BD9-81ED-4DB2-BD59-A6C34878D82A}">
                    <a16:rowId xmlns:a16="http://schemas.microsoft.com/office/drawing/2014/main" val="974354031"/>
                  </a:ext>
                </a:extLst>
              </a:tr>
              <a:tr h="288553">
                <a:tc>
                  <a:txBody>
                    <a:bodyPr/>
                    <a:lstStyle/>
                    <a:p>
                      <a:pPr algn="ctr"/>
                      <a:endParaRPr lang="en-US" sz="1400"/>
                    </a:p>
                  </a:txBody>
                  <a:tcPr marT="0" marB="0" anchor="ctr"/>
                </a:tc>
                <a:extLst>
                  <a:ext uri="{0D108BD9-81ED-4DB2-BD59-A6C34878D82A}">
                    <a16:rowId xmlns:a16="http://schemas.microsoft.com/office/drawing/2014/main" val="855209081"/>
                  </a:ext>
                </a:extLst>
              </a:tr>
              <a:tr h="288553">
                <a:tc>
                  <a:txBody>
                    <a:bodyPr/>
                    <a:lstStyle/>
                    <a:p>
                      <a:pPr algn="ctr"/>
                      <a:endParaRPr lang="en-US" sz="1400"/>
                    </a:p>
                  </a:txBody>
                  <a:tcPr marT="0" marB="0" anchor="ctr"/>
                </a:tc>
                <a:extLst>
                  <a:ext uri="{0D108BD9-81ED-4DB2-BD59-A6C34878D82A}">
                    <a16:rowId xmlns:a16="http://schemas.microsoft.com/office/drawing/2014/main" val="3503283896"/>
                  </a:ext>
                </a:extLst>
              </a:tr>
              <a:tr h="288553">
                <a:tc>
                  <a:txBody>
                    <a:bodyPr/>
                    <a:lstStyle/>
                    <a:p>
                      <a:pPr algn="ctr"/>
                      <a:endParaRPr lang="en-US" sz="1400"/>
                    </a:p>
                  </a:txBody>
                  <a:tcPr marT="0" marB="0" anchor="ctr"/>
                </a:tc>
                <a:extLst>
                  <a:ext uri="{0D108BD9-81ED-4DB2-BD59-A6C34878D82A}">
                    <a16:rowId xmlns:a16="http://schemas.microsoft.com/office/drawing/2014/main" val="1893869830"/>
                  </a:ext>
                </a:extLst>
              </a:tr>
              <a:tr h="288553">
                <a:tc>
                  <a:txBody>
                    <a:bodyPr/>
                    <a:lstStyle/>
                    <a:p>
                      <a:pPr algn="ctr"/>
                      <a:endParaRPr lang="en-US" sz="1400"/>
                    </a:p>
                  </a:txBody>
                  <a:tcPr marT="0" marB="0" anchor="ctr"/>
                </a:tc>
                <a:extLst>
                  <a:ext uri="{0D108BD9-81ED-4DB2-BD59-A6C34878D82A}">
                    <a16:rowId xmlns:a16="http://schemas.microsoft.com/office/drawing/2014/main" val="4073379007"/>
                  </a:ext>
                </a:extLst>
              </a:tr>
              <a:tr h="288553">
                <a:tc>
                  <a:txBody>
                    <a:bodyPr/>
                    <a:lstStyle/>
                    <a:p>
                      <a:pPr algn="ctr"/>
                      <a:endParaRPr lang="en-US" sz="1400"/>
                    </a:p>
                  </a:txBody>
                  <a:tcPr marT="0" marB="0" anchor="ctr"/>
                </a:tc>
                <a:extLst>
                  <a:ext uri="{0D108BD9-81ED-4DB2-BD59-A6C34878D82A}">
                    <a16:rowId xmlns:a16="http://schemas.microsoft.com/office/drawing/2014/main" val="3553187298"/>
                  </a:ext>
                </a:extLst>
              </a:tr>
              <a:tr h="288553">
                <a:tc>
                  <a:txBody>
                    <a:bodyPr/>
                    <a:lstStyle/>
                    <a:p>
                      <a:pPr algn="ctr"/>
                      <a:endParaRPr lang="en-US" sz="1400"/>
                    </a:p>
                  </a:txBody>
                  <a:tcPr marT="0" marB="0" anchor="ctr"/>
                </a:tc>
                <a:extLst>
                  <a:ext uri="{0D108BD9-81ED-4DB2-BD59-A6C34878D82A}">
                    <a16:rowId xmlns:a16="http://schemas.microsoft.com/office/drawing/2014/main" val="1273069241"/>
                  </a:ext>
                </a:extLst>
              </a:tr>
              <a:tr h="288553">
                <a:tc>
                  <a:txBody>
                    <a:bodyPr/>
                    <a:lstStyle/>
                    <a:p>
                      <a:pPr algn="ctr"/>
                      <a:endParaRPr lang="en-US" sz="1400"/>
                    </a:p>
                  </a:txBody>
                  <a:tcPr marT="0" marB="0" anchor="ctr"/>
                </a:tc>
                <a:extLst>
                  <a:ext uri="{0D108BD9-81ED-4DB2-BD59-A6C34878D82A}">
                    <a16:rowId xmlns:a16="http://schemas.microsoft.com/office/drawing/2014/main" val="3832422123"/>
                  </a:ext>
                </a:extLst>
              </a:tr>
              <a:tr h="288553">
                <a:tc>
                  <a:txBody>
                    <a:bodyPr/>
                    <a:lstStyle/>
                    <a:p>
                      <a:pPr algn="ctr"/>
                      <a:endParaRPr lang="en-US" sz="1400"/>
                    </a:p>
                  </a:txBody>
                  <a:tcPr marT="0" marB="0" anchor="ctr"/>
                </a:tc>
                <a:extLst>
                  <a:ext uri="{0D108BD9-81ED-4DB2-BD59-A6C34878D82A}">
                    <a16:rowId xmlns:a16="http://schemas.microsoft.com/office/drawing/2014/main" val="4228451867"/>
                  </a:ext>
                </a:extLst>
              </a:tr>
              <a:tr h="288553">
                <a:tc>
                  <a:txBody>
                    <a:bodyPr/>
                    <a:lstStyle/>
                    <a:p>
                      <a:pPr algn="ctr"/>
                      <a:endParaRPr lang="en-US" sz="1400"/>
                    </a:p>
                  </a:txBody>
                  <a:tcPr marT="0" marB="0" anchor="ctr"/>
                </a:tc>
                <a:extLst>
                  <a:ext uri="{0D108BD9-81ED-4DB2-BD59-A6C34878D82A}">
                    <a16:rowId xmlns:a16="http://schemas.microsoft.com/office/drawing/2014/main" val="3881710960"/>
                  </a:ext>
                </a:extLst>
              </a:tr>
              <a:tr h="288553">
                <a:tc>
                  <a:txBody>
                    <a:bodyPr/>
                    <a:lstStyle/>
                    <a:p>
                      <a:pPr algn="ctr"/>
                      <a:endParaRPr lang="en-US" sz="1400"/>
                    </a:p>
                  </a:txBody>
                  <a:tcPr marT="0" marB="0" anchor="ctr"/>
                </a:tc>
                <a:extLst>
                  <a:ext uri="{0D108BD9-81ED-4DB2-BD59-A6C34878D82A}">
                    <a16:rowId xmlns:a16="http://schemas.microsoft.com/office/drawing/2014/main" val="860222525"/>
                  </a:ext>
                </a:extLst>
              </a:tr>
              <a:tr h="288553">
                <a:tc>
                  <a:txBody>
                    <a:bodyPr/>
                    <a:lstStyle/>
                    <a:p>
                      <a:pPr algn="ctr"/>
                      <a:endParaRPr lang="en-US" sz="1400"/>
                    </a:p>
                  </a:txBody>
                  <a:tcPr marT="0" marB="0" anchor="ctr"/>
                </a:tc>
                <a:extLst>
                  <a:ext uri="{0D108BD9-81ED-4DB2-BD59-A6C34878D82A}">
                    <a16:rowId xmlns:a16="http://schemas.microsoft.com/office/drawing/2014/main" val="4048406515"/>
                  </a:ext>
                </a:extLst>
              </a:tr>
            </a:tbl>
          </a:graphicData>
        </a:graphic>
      </p:graphicFrame>
      <p:sp>
        <p:nvSpPr>
          <p:cNvPr id="8" name="TextBox 7">
            <a:extLst>
              <a:ext uri="{FF2B5EF4-FFF2-40B4-BE49-F238E27FC236}">
                <a16:creationId xmlns:a16="http://schemas.microsoft.com/office/drawing/2014/main" id="{103B431E-64F9-EB6C-59A0-1A2E4BD03E25}"/>
              </a:ext>
            </a:extLst>
          </p:cNvPr>
          <p:cNvSpPr txBox="1"/>
          <p:nvPr userDrawn="1"/>
        </p:nvSpPr>
        <p:spPr>
          <a:xfrm>
            <a:off x="778934" y="1146057"/>
            <a:ext cx="6248397" cy="754053"/>
          </a:xfrm>
          <a:prstGeom prst="rect">
            <a:avLst/>
          </a:prstGeom>
          <a:noFill/>
        </p:spPr>
        <p:txBody>
          <a:bodyPr wrap="square">
            <a:spAutoFit/>
          </a:bodyPr>
          <a:lstStyle/>
          <a:p>
            <a:r>
              <a:rPr lang="en-US" sz="1600" b="1"/>
              <a:t>List the slides that require a graph, table, or diagram </a:t>
            </a:r>
            <a:br>
              <a:rPr lang="en-US" sz="1600" b="1"/>
            </a:br>
            <a:r>
              <a:rPr lang="en-US" sz="1600" b="1"/>
              <a:t>redrawn or retyped.</a:t>
            </a:r>
            <a:br>
              <a:rPr lang="en-US" sz="1600" b="1"/>
            </a:br>
            <a:r>
              <a:rPr lang="en-US" sz="1100"/>
              <a:t>(CLENCHE will put an X when slides are completed)</a:t>
            </a:r>
            <a:endParaRPr lang="en-US" sz="1600"/>
          </a:p>
        </p:txBody>
      </p:sp>
      <p:sp>
        <p:nvSpPr>
          <p:cNvPr id="9" name="TextBox 8">
            <a:extLst>
              <a:ext uri="{FF2B5EF4-FFF2-40B4-BE49-F238E27FC236}">
                <a16:creationId xmlns:a16="http://schemas.microsoft.com/office/drawing/2014/main" id="{C0F32F78-B98D-278C-4FBA-F61440E1F948}"/>
              </a:ext>
            </a:extLst>
          </p:cNvPr>
          <p:cNvSpPr txBox="1"/>
          <p:nvPr userDrawn="1"/>
        </p:nvSpPr>
        <p:spPr>
          <a:xfrm>
            <a:off x="1908394" y="273380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0" name="TextBox 9">
            <a:extLst>
              <a:ext uri="{FF2B5EF4-FFF2-40B4-BE49-F238E27FC236}">
                <a16:creationId xmlns:a16="http://schemas.microsoft.com/office/drawing/2014/main" id="{EB4E47AE-4FEE-ABFA-03C6-FFB493B649E5}"/>
              </a:ext>
            </a:extLst>
          </p:cNvPr>
          <p:cNvSpPr txBox="1"/>
          <p:nvPr userDrawn="1"/>
        </p:nvSpPr>
        <p:spPr>
          <a:xfrm>
            <a:off x="1908394" y="302195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1" name="TextBox 10">
            <a:extLst>
              <a:ext uri="{FF2B5EF4-FFF2-40B4-BE49-F238E27FC236}">
                <a16:creationId xmlns:a16="http://schemas.microsoft.com/office/drawing/2014/main" id="{08E91A1F-B5D2-9CD8-CEFE-15A81C1936D7}"/>
              </a:ext>
            </a:extLst>
          </p:cNvPr>
          <p:cNvSpPr txBox="1"/>
          <p:nvPr userDrawn="1"/>
        </p:nvSpPr>
        <p:spPr>
          <a:xfrm>
            <a:off x="1908394" y="331011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2" name="TextBox 11">
            <a:extLst>
              <a:ext uri="{FF2B5EF4-FFF2-40B4-BE49-F238E27FC236}">
                <a16:creationId xmlns:a16="http://schemas.microsoft.com/office/drawing/2014/main" id="{319DA235-1D51-F50E-74F7-0CB9C8778DF8}"/>
              </a:ext>
            </a:extLst>
          </p:cNvPr>
          <p:cNvSpPr txBox="1"/>
          <p:nvPr userDrawn="1"/>
        </p:nvSpPr>
        <p:spPr>
          <a:xfrm>
            <a:off x="1908394" y="359826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 name="TextBox 12">
            <a:extLst>
              <a:ext uri="{FF2B5EF4-FFF2-40B4-BE49-F238E27FC236}">
                <a16:creationId xmlns:a16="http://schemas.microsoft.com/office/drawing/2014/main" id="{D52DD152-0672-757C-7B45-84D3977810E8}"/>
              </a:ext>
            </a:extLst>
          </p:cNvPr>
          <p:cNvSpPr txBox="1"/>
          <p:nvPr userDrawn="1"/>
        </p:nvSpPr>
        <p:spPr>
          <a:xfrm>
            <a:off x="1908394" y="388642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4" name="TextBox 13">
            <a:extLst>
              <a:ext uri="{FF2B5EF4-FFF2-40B4-BE49-F238E27FC236}">
                <a16:creationId xmlns:a16="http://schemas.microsoft.com/office/drawing/2014/main" id="{51BE1341-004D-30AC-67E5-A7CEA1ED6A5B}"/>
              </a:ext>
            </a:extLst>
          </p:cNvPr>
          <p:cNvSpPr txBox="1"/>
          <p:nvPr userDrawn="1"/>
        </p:nvSpPr>
        <p:spPr>
          <a:xfrm>
            <a:off x="1908394" y="417457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5" name="TextBox 14">
            <a:extLst>
              <a:ext uri="{FF2B5EF4-FFF2-40B4-BE49-F238E27FC236}">
                <a16:creationId xmlns:a16="http://schemas.microsoft.com/office/drawing/2014/main" id="{D91E64AF-9586-AA78-B08C-887EC7C12F8B}"/>
              </a:ext>
            </a:extLst>
          </p:cNvPr>
          <p:cNvSpPr txBox="1"/>
          <p:nvPr userDrawn="1"/>
        </p:nvSpPr>
        <p:spPr>
          <a:xfrm>
            <a:off x="1908394" y="4455667"/>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6" name="TextBox 15">
            <a:extLst>
              <a:ext uri="{FF2B5EF4-FFF2-40B4-BE49-F238E27FC236}">
                <a16:creationId xmlns:a16="http://schemas.microsoft.com/office/drawing/2014/main" id="{E008A964-0D11-BBCA-DA4B-BF20FD2D8E60}"/>
              </a:ext>
            </a:extLst>
          </p:cNvPr>
          <p:cNvSpPr txBox="1"/>
          <p:nvPr userDrawn="1"/>
        </p:nvSpPr>
        <p:spPr>
          <a:xfrm>
            <a:off x="1908394" y="475088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 name="TextBox 16">
            <a:extLst>
              <a:ext uri="{FF2B5EF4-FFF2-40B4-BE49-F238E27FC236}">
                <a16:creationId xmlns:a16="http://schemas.microsoft.com/office/drawing/2014/main" id="{BE04A6E8-01E0-FF53-2218-43D6BADB226E}"/>
              </a:ext>
            </a:extLst>
          </p:cNvPr>
          <p:cNvSpPr txBox="1"/>
          <p:nvPr userDrawn="1"/>
        </p:nvSpPr>
        <p:spPr>
          <a:xfrm>
            <a:off x="1908394" y="503904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8" name="TextBox 17">
            <a:extLst>
              <a:ext uri="{FF2B5EF4-FFF2-40B4-BE49-F238E27FC236}">
                <a16:creationId xmlns:a16="http://schemas.microsoft.com/office/drawing/2014/main" id="{36F7A6FE-A4BC-AA32-2934-0801941354DA}"/>
              </a:ext>
            </a:extLst>
          </p:cNvPr>
          <p:cNvSpPr txBox="1"/>
          <p:nvPr userDrawn="1"/>
        </p:nvSpPr>
        <p:spPr>
          <a:xfrm>
            <a:off x="1908394" y="532719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9" name="TextBox 18">
            <a:extLst>
              <a:ext uri="{FF2B5EF4-FFF2-40B4-BE49-F238E27FC236}">
                <a16:creationId xmlns:a16="http://schemas.microsoft.com/office/drawing/2014/main" id="{74EF7EB5-71F5-BEC3-171B-D4EE01656F48}"/>
              </a:ext>
            </a:extLst>
          </p:cNvPr>
          <p:cNvSpPr txBox="1"/>
          <p:nvPr userDrawn="1"/>
        </p:nvSpPr>
        <p:spPr>
          <a:xfrm>
            <a:off x="1908394" y="561535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20" name="TextBox 19">
            <a:extLst>
              <a:ext uri="{FF2B5EF4-FFF2-40B4-BE49-F238E27FC236}">
                <a16:creationId xmlns:a16="http://schemas.microsoft.com/office/drawing/2014/main" id="{40E70AF1-E5BD-2CCD-B97A-BA939940DD88}"/>
              </a:ext>
            </a:extLst>
          </p:cNvPr>
          <p:cNvSpPr txBox="1"/>
          <p:nvPr userDrawn="1"/>
        </p:nvSpPr>
        <p:spPr>
          <a:xfrm>
            <a:off x="1908394" y="590350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graphicFrame>
        <p:nvGraphicFramePr>
          <p:cNvPr id="21" name="Table 20">
            <a:extLst>
              <a:ext uri="{FF2B5EF4-FFF2-40B4-BE49-F238E27FC236}">
                <a16:creationId xmlns:a16="http://schemas.microsoft.com/office/drawing/2014/main" id="{B5DCEE8F-5832-6082-8282-E91B7D07FFD4}"/>
              </a:ext>
            </a:extLst>
          </p:cNvPr>
          <p:cNvGraphicFramePr>
            <a:graphicFrameLocks noGrp="1"/>
          </p:cNvGraphicFramePr>
          <p:nvPr userDrawn="1">
            <p:extLst>
              <p:ext uri="{D42A27DB-BD31-4B8C-83A1-F6EECF244321}">
                <p14:modId xmlns:p14="http://schemas.microsoft.com/office/powerpoint/2010/main" val="3245221096"/>
              </p:ext>
            </p:extLst>
          </p:nvPr>
        </p:nvGraphicFramePr>
        <p:xfrm>
          <a:off x="2490895" y="2367848"/>
          <a:ext cx="941663" cy="3784629"/>
        </p:xfrm>
        <a:graphic>
          <a:graphicData uri="http://schemas.openxmlformats.org/drawingml/2006/table">
            <a:tbl>
              <a:tblPr firstRow="1" bandRow="1">
                <a:tableStyleId>{8EC20E35-A176-4012-BC5E-935CFFF8708E}</a:tableStyleId>
              </a:tblPr>
              <a:tblGrid>
                <a:gridCol w="941663">
                  <a:extLst>
                    <a:ext uri="{9D8B030D-6E8A-4147-A177-3AD203B41FA5}">
                      <a16:colId xmlns:a16="http://schemas.microsoft.com/office/drawing/2014/main" val="2302565993"/>
                    </a:ext>
                  </a:extLst>
                </a:gridCol>
              </a:tblGrid>
              <a:tr h="317793">
                <a:tc>
                  <a:txBody>
                    <a:bodyPr/>
                    <a:lstStyle/>
                    <a:p>
                      <a:pPr algn="ctr"/>
                      <a:r>
                        <a:rPr lang="en-US" sz="1600"/>
                        <a:t>Slides:</a:t>
                      </a:r>
                    </a:p>
                  </a:txBody>
                  <a:tcPr marT="0" marB="0" anchor="ctr"/>
                </a:tc>
                <a:extLst>
                  <a:ext uri="{0D108BD9-81ED-4DB2-BD59-A6C34878D82A}">
                    <a16:rowId xmlns:a16="http://schemas.microsoft.com/office/drawing/2014/main" val="3501246050"/>
                  </a:ext>
                </a:extLst>
              </a:tr>
              <a:tr h="288903">
                <a:tc>
                  <a:txBody>
                    <a:bodyPr/>
                    <a:lstStyle/>
                    <a:p>
                      <a:pPr algn="ctr"/>
                      <a:endParaRPr lang="en-US" sz="1400"/>
                    </a:p>
                  </a:txBody>
                  <a:tcPr marT="0" marB="0" anchor="ctr"/>
                </a:tc>
                <a:extLst>
                  <a:ext uri="{0D108BD9-81ED-4DB2-BD59-A6C34878D82A}">
                    <a16:rowId xmlns:a16="http://schemas.microsoft.com/office/drawing/2014/main" val="974354031"/>
                  </a:ext>
                </a:extLst>
              </a:tr>
              <a:tr h="288903">
                <a:tc>
                  <a:txBody>
                    <a:bodyPr/>
                    <a:lstStyle/>
                    <a:p>
                      <a:pPr algn="ctr"/>
                      <a:endParaRPr lang="en-US" sz="1400"/>
                    </a:p>
                  </a:txBody>
                  <a:tcPr marT="0" marB="0" anchor="ctr"/>
                </a:tc>
                <a:extLst>
                  <a:ext uri="{0D108BD9-81ED-4DB2-BD59-A6C34878D82A}">
                    <a16:rowId xmlns:a16="http://schemas.microsoft.com/office/drawing/2014/main" val="855209081"/>
                  </a:ext>
                </a:extLst>
              </a:tr>
              <a:tr h="288903">
                <a:tc>
                  <a:txBody>
                    <a:bodyPr/>
                    <a:lstStyle/>
                    <a:p>
                      <a:pPr algn="ctr"/>
                      <a:endParaRPr lang="en-US" sz="1400"/>
                    </a:p>
                  </a:txBody>
                  <a:tcPr marT="0" marB="0" anchor="ctr"/>
                </a:tc>
                <a:extLst>
                  <a:ext uri="{0D108BD9-81ED-4DB2-BD59-A6C34878D82A}">
                    <a16:rowId xmlns:a16="http://schemas.microsoft.com/office/drawing/2014/main" val="3503283896"/>
                  </a:ext>
                </a:extLst>
              </a:tr>
              <a:tr h="288903">
                <a:tc>
                  <a:txBody>
                    <a:bodyPr/>
                    <a:lstStyle/>
                    <a:p>
                      <a:pPr algn="ctr"/>
                      <a:endParaRPr lang="en-US" sz="1400"/>
                    </a:p>
                  </a:txBody>
                  <a:tcPr marT="0" marB="0" anchor="ctr"/>
                </a:tc>
                <a:extLst>
                  <a:ext uri="{0D108BD9-81ED-4DB2-BD59-A6C34878D82A}">
                    <a16:rowId xmlns:a16="http://schemas.microsoft.com/office/drawing/2014/main" val="1893869830"/>
                  </a:ext>
                </a:extLst>
              </a:tr>
              <a:tr h="288903">
                <a:tc>
                  <a:txBody>
                    <a:bodyPr/>
                    <a:lstStyle/>
                    <a:p>
                      <a:pPr algn="ctr"/>
                      <a:endParaRPr lang="en-US" sz="1400"/>
                    </a:p>
                  </a:txBody>
                  <a:tcPr marT="0" marB="0" anchor="ctr"/>
                </a:tc>
                <a:extLst>
                  <a:ext uri="{0D108BD9-81ED-4DB2-BD59-A6C34878D82A}">
                    <a16:rowId xmlns:a16="http://schemas.microsoft.com/office/drawing/2014/main" val="4073379007"/>
                  </a:ext>
                </a:extLst>
              </a:tr>
              <a:tr h="288903">
                <a:tc>
                  <a:txBody>
                    <a:bodyPr/>
                    <a:lstStyle/>
                    <a:p>
                      <a:pPr algn="ctr"/>
                      <a:endParaRPr lang="en-US" sz="1400"/>
                    </a:p>
                  </a:txBody>
                  <a:tcPr marT="0" marB="0" anchor="ctr"/>
                </a:tc>
                <a:extLst>
                  <a:ext uri="{0D108BD9-81ED-4DB2-BD59-A6C34878D82A}">
                    <a16:rowId xmlns:a16="http://schemas.microsoft.com/office/drawing/2014/main" val="3553187298"/>
                  </a:ext>
                </a:extLst>
              </a:tr>
              <a:tr h="288903">
                <a:tc>
                  <a:txBody>
                    <a:bodyPr/>
                    <a:lstStyle/>
                    <a:p>
                      <a:pPr algn="ctr"/>
                      <a:endParaRPr lang="en-US" sz="1400"/>
                    </a:p>
                  </a:txBody>
                  <a:tcPr marT="0" marB="0" anchor="ctr"/>
                </a:tc>
                <a:extLst>
                  <a:ext uri="{0D108BD9-81ED-4DB2-BD59-A6C34878D82A}">
                    <a16:rowId xmlns:a16="http://schemas.microsoft.com/office/drawing/2014/main" val="1273069241"/>
                  </a:ext>
                </a:extLst>
              </a:tr>
              <a:tr h="288903">
                <a:tc>
                  <a:txBody>
                    <a:bodyPr/>
                    <a:lstStyle/>
                    <a:p>
                      <a:pPr algn="ctr"/>
                      <a:endParaRPr lang="en-US" sz="1400"/>
                    </a:p>
                  </a:txBody>
                  <a:tcPr marT="0" marB="0" anchor="ctr"/>
                </a:tc>
                <a:extLst>
                  <a:ext uri="{0D108BD9-81ED-4DB2-BD59-A6C34878D82A}">
                    <a16:rowId xmlns:a16="http://schemas.microsoft.com/office/drawing/2014/main" val="3832422123"/>
                  </a:ext>
                </a:extLst>
              </a:tr>
              <a:tr h="288903">
                <a:tc>
                  <a:txBody>
                    <a:bodyPr/>
                    <a:lstStyle/>
                    <a:p>
                      <a:pPr algn="ctr"/>
                      <a:endParaRPr lang="en-US" sz="1400"/>
                    </a:p>
                  </a:txBody>
                  <a:tcPr marT="0" marB="0" anchor="ctr"/>
                </a:tc>
                <a:extLst>
                  <a:ext uri="{0D108BD9-81ED-4DB2-BD59-A6C34878D82A}">
                    <a16:rowId xmlns:a16="http://schemas.microsoft.com/office/drawing/2014/main" val="4228451867"/>
                  </a:ext>
                </a:extLst>
              </a:tr>
              <a:tr h="288903">
                <a:tc>
                  <a:txBody>
                    <a:bodyPr/>
                    <a:lstStyle/>
                    <a:p>
                      <a:pPr algn="ctr"/>
                      <a:endParaRPr lang="en-US" sz="1400"/>
                    </a:p>
                  </a:txBody>
                  <a:tcPr marT="0" marB="0" anchor="ctr"/>
                </a:tc>
                <a:extLst>
                  <a:ext uri="{0D108BD9-81ED-4DB2-BD59-A6C34878D82A}">
                    <a16:rowId xmlns:a16="http://schemas.microsoft.com/office/drawing/2014/main" val="3881710960"/>
                  </a:ext>
                </a:extLst>
              </a:tr>
              <a:tr h="288903">
                <a:tc>
                  <a:txBody>
                    <a:bodyPr/>
                    <a:lstStyle/>
                    <a:p>
                      <a:pPr algn="ctr"/>
                      <a:endParaRPr lang="en-US" sz="1400"/>
                    </a:p>
                  </a:txBody>
                  <a:tcPr marT="0" marB="0" anchor="ctr"/>
                </a:tc>
                <a:extLst>
                  <a:ext uri="{0D108BD9-81ED-4DB2-BD59-A6C34878D82A}">
                    <a16:rowId xmlns:a16="http://schemas.microsoft.com/office/drawing/2014/main" val="860222525"/>
                  </a:ext>
                </a:extLst>
              </a:tr>
              <a:tr h="288903">
                <a:tc>
                  <a:txBody>
                    <a:bodyPr/>
                    <a:lstStyle/>
                    <a:p>
                      <a:pPr algn="ctr"/>
                      <a:endParaRPr lang="en-US" sz="1400"/>
                    </a:p>
                  </a:txBody>
                  <a:tcPr marT="0" marB="0" anchor="ctr"/>
                </a:tc>
                <a:extLst>
                  <a:ext uri="{0D108BD9-81ED-4DB2-BD59-A6C34878D82A}">
                    <a16:rowId xmlns:a16="http://schemas.microsoft.com/office/drawing/2014/main" val="4048406515"/>
                  </a:ext>
                </a:extLst>
              </a:tr>
            </a:tbl>
          </a:graphicData>
        </a:graphic>
      </p:graphicFrame>
      <p:graphicFrame>
        <p:nvGraphicFramePr>
          <p:cNvPr id="34" name="Table 33">
            <a:extLst>
              <a:ext uri="{FF2B5EF4-FFF2-40B4-BE49-F238E27FC236}">
                <a16:creationId xmlns:a16="http://schemas.microsoft.com/office/drawing/2014/main" id="{E0098561-9287-1DEA-03CD-2768798E9ABC}"/>
              </a:ext>
            </a:extLst>
          </p:cNvPr>
          <p:cNvGraphicFramePr>
            <a:graphicFrameLocks noGrp="1"/>
          </p:cNvGraphicFramePr>
          <p:nvPr userDrawn="1">
            <p:extLst>
              <p:ext uri="{D42A27DB-BD31-4B8C-83A1-F6EECF244321}">
                <p14:modId xmlns:p14="http://schemas.microsoft.com/office/powerpoint/2010/main" val="1761826461"/>
              </p:ext>
            </p:extLst>
          </p:nvPr>
        </p:nvGraphicFramePr>
        <p:xfrm>
          <a:off x="4101255" y="2367848"/>
          <a:ext cx="941663" cy="3784629"/>
        </p:xfrm>
        <a:graphic>
          <a:graphicData uri="http://schemas.openxmlformats.org/drawingml/2006/table">
            <a:tbl>
              <a:tblPr firstRow="1" bandRow="1">
                <a:tableStyleId>{8EC20E35-A176-4012-BC5E-935CFFF8708E}</a:tableStyleId>
              </a:tblPr>
              <a:tblGrid>
                <a:gridCol w="941663">
                  <a:extLst>
                    <a:ext uri="{9D8B030D-6E8A-4147-A177-3AD203B41FA5}">
                      <a16:colId xmlns:a16="http://schemas.microsoft.com/office/drawing/2014/main" val="2302565993"/>
                    </a:ext>
                  </a:extLst>
                </a:gridCol>
              </a:tblGrid>
              <a:tr h="317793">
                <a:tc>
                  <a:txBody>
                    <a:bodyPr/>
                    <a:lstStyle/>
                    <a:p>
                      <a:pPr algn="ctr"/>
                      <a:r>
                        <a:rPr lang="en-US" sz="1600"/>
                        <a:t>Slides:</a:t>
                      </a:r>
                    </a:p>
                  </a:txBody>
                  <a:tcPr marT="0" marB="0" anchor="ctr"/>
                </a:tc>
                <a:extLst>
                  <a:ext uri="{0D108BD9-81ED-4DB2-BD59-A6C34878D82A}">
                    <a16:rowId xmlns:a16="http://schemas.microsoft.com/office/drawing/2014/main" val="3501246050"/>
                  </a:ext>
                </a:extLst>
              </a:tr>
              <a:tr h="288903">
                <a:tc>
                  <a:txBody>
                    <a:bodyPr/>
                    <a:lstStyle/>
                    <a:p>
                      <a:pPr algn="ctr"/>
                      <a:endParaRPr lang="en-US" sz="1400"/>
                    </a:p>
                  </a:txBody>
                  <a:tcPr marT="0" marB="0" anchor="ctr"/>
                </a:tc>
                <a:extLst>
                  <a:ext uri="{0D108BD9-81ED-4DB2-BD59-A6C34878D82A}">
                    <a16:rowId xmlns:a16="http://schemas.microsoft.com/office/drawing/2014/main" val="974354031"/>
                  </a:ext>
                </a:extLst>
              </a:tr>
              <a:tr h="288903">
                <a:tc>
                  <a:txBody>
                    <a:bodyPr/>
                    <a:lstStyle/>
                    <a:p>
                      <a:pPr algn="ctr"/>
                      <a:endParaRPr lang="en-US" sz="1400"/>
                    </a:p>
                  </a:txBody>
                  <a:tcPr marT="0" marB="0" anchor="ctr"/>
                </a:tc>
                <a:extLst>
                  <a:ext uri="{0D108BD9-81ED-4DB2-BD59-A6C34878D82A}">
                    <a16:rowId xmlns:a16="http://schemas.microsoft.com/office/drawing/2014/main" val="855209081"/>
                  </a:ext>
                </a:extLst>
              </a:tr>
              <a:tr h="288903">
                <a:tc>
                  <a:txBody>
                    <a:bodyPr/>
                    <a:lstStyle/>
                    <a:p>
                      <a:pPr algn="ctr"/>
                      <a:endParaRPr lang="en-US" sz="1400"/>
                    </a:p>
                  </a:txBody>
                  <a:tcPr marT="0" marB="0" anchor="ctr"/>
                </a:tc>
                <a:extLst>
                  <a:ext uri="{0D108BD9-81ED-4DB2-BD59-A6C34878D82A}">
                    <a16:rowId xmlns:a16="http://schemas.microsoft.com/office/drawing/2014/main" val="3503283896"/>
                  </a:ext>
                </a:extLst>
              </a:tr>
              <a:tr h="288903">
                <a:tc>
                  <a:txBody>
                    <a:bodyPr/>
                    <a:lstStyle/>
                    <a:p>
                      <a:pPr algn="ctr"/>
                      <a:endParaRPr lang="en-US" sz="1400"/>
                    </a:p>
                  </a:txBody>
                  <a:tcPr marT="0" marB="0" anchor="ctr"/>
                </a:tc>
                <a:extLst>
                  <a:ext uri="{0D108BD9-81ED-4DB2-BD59-A6C34878D82A}">
                    <a16:rowId xmlns:a16="http://schemas.microsoft.com/office/drawing/2014/main" val="1893869830"/>
                  </a:ext>
                </a:extLst>
              </a:tr>
              <a:tr h="288903">
                <a:tc>
                  <a:txBody>
                    <a:bodyPr/>
                    <a:lstStyle/>
                    <a:p>
                      <a:pPr algn="ctr"/>
                      <a:endParaRPr lang="en-US" sz="1400"/>
                    </a:p>
                  </a:txBody>
                  <a:tcPr marT="0" marB="0" anchor="ctr"/>
                </a:tc>
                <a:extLst>
                  <a:ext uri="{0D108BD9-81ED-4DB2-BD59-A6C34878D82A}">
                    <a16:rowId xmlns:a16="http://schemas.microsoft.com/office/drawing/2014/main" val="4073379007"/>
                  </a:ext>
                </a:extLst>
              </a:tr>
              <a:tr h="288903">
                <a:tc>
                  <a:txBody>
                    <a:bodyPr/>
                    <a:lstStyle/>
                    <a:p>
                      <a:pPr algn="ctr"/>
                      <a:endParaRPr lang="en-US" sz="1400"/>
                    </a:p>
                  </a:txBody>
                  <a:tcPr marT="0" marB="0" anchor="ctr"/>
                </a:tc>
                <a:extLst>
                  <a:ext uri="{0D108BD9-81ED-4DB2-BD59-A6C34878D82A}">
                    <a16:rowId xmlns:a16="http://schemas.microsoft.com/office/drawing/2014/main" val="3553187298"/>
                  </a:ext>
                </a:extLst>
              </a:tr>
              <a:tr h="288903">
                <a:tc>
                  <a:txBody>
                    <a:bodyPr/>
                    <a:lstStyle/>
                    <a:p>
                      <a:pPr algn="ctr"/>
                      <a:endParaRPr lang="en-US" sz="1400"/>
                    </a:p>
                  </a:txBody>
                  <a:tcPr marT="0" marB="0" anchor="ctr"/>
                </a:tc>
                <a:extLst>
                  <a:ext uri="{0D108BD9-81ED-4DB2-BD59-A6C34878D82A}">
                    <a16:rowId xmlns:a16="http://schemas.microsoft.com/office/drawing/2014/main" val="1273069241"/>
                  </a:ext>
                </a:extLst>
              </a:tr>
              <a:tr h="288903">
                <a:tc>
                  <a:txBody>
                    <a:bodyPr/>
                    <a:lstStyle/>
                    <a:p>
                      <a:pPr algn="ctr"/>
                      <a:endParaRPr lang="en-US" sz="1400"/>
                    </a:p>
                  </a:txBody>
                  <a:tcPr marT="0" marB="0" anchor="ctr"/>
                </a:tc>
                <a:extLst>
                  <a:ext uri="{0D108BD9-81ED-4DB2-BD59-A6C34878D82A}">
                    <a16:rowId xmlns:a16="http://schemas.microsoft.com/office/drawing/2014/main" val="3832422123"/>
                  </a:ext>
                </a:extLst>
              </a:tr>
              <a:tr h="288903">
                <a:tc>
                  <a:txBody>
                    <a:bodyPr/>
                    <a:lstStyle/>
                    <a:p>
                      <a:pPr algn="ctr"/>
                      <a:endParaRPr lang="en-US" sz="1400"/>
                    </a:p>
                  </a:txBody>
                  <a:tcPr marT="0" marB="0" anchor="ctr"/>
                </a:tc>
                <a:extLst>
                  <a:ext uri="{0D108BD9-81ED-4DB2-BD59-A6C34878D82A}">
                    <a16:rowId xmlns:a16="http://schemas.microsoft.com/office/drawing/2014/main" val="4228451867"/>
                  </a:ext>
                </a:extLst>
              </a:tr>
              <a:tr h="288903">
                <a:tc>
                  <a:txBody>
                    <a:bodyPr/>
                    <a:lstStyle/>
                    <a:p>
                      <a:pPr algn="ctr"/>
                      <a:endParaRPr lang="en-US" sz="1400"/>
                    </a:p>
                  </a:txBody>
                  <a:tcPr marT="0" marB="0" anchor="ctr"/>
                </a:tc>
                <a:extLst>
                  <a:ext uri="{0D108BD9-81ED-4DB2-BD59-A6C34878D82A}">
                    <a16:rowId xmlns:a16="http://schemas.microsoft.com/office/drawing/2014/main" val="3881710960"/>
                  </a:ext>
                </a:extLst>
              </a:tr>
              <a:tr h="288903">
                <a:tc>
                  <a:txBody>
                    <a:bodyPr/>
                    <a:lstStyle/>
                    <a:p>
                      <a:pPr algn="ctr"/>
                      <a:endParaRPr lang="en-US" sz="1400"/>
                    </a:p>
                  </a:txBody>
                  <a:tcPr marT="0" marB="0" anchor="ctr"/>
                </a:tc>
                <a:extLst>
                  <a:ext uri="{0D108BD9-81ED-4DB2-BD59-A6C34878D82A}">
                    <a16:rowId xmlns:a16="http://schemas.microsoft.com/office/drawing/2014/main" val="860222525"/>
                  </a:ext>
                </a:extLst>
              </a:tr>
              <a:tr h="288903">
                <a:tc>
                  <a:txBody>
                    <a:bodyPr/>
                    <a:lstStyle/>
                    <a:p>
                      <a:pPr algn="ctr"/>
                      <a:endParaRPr lang="en-US" sz="1400"/>
                    </a:p>
                  </a:txBody>
                  <a:tcPr marT="0" marB="0" anchor="ctr"/>
                </a:tc>
                <a:extLst>
                  <a:ext uri="{0D108BD9-81ED-4DB2-BD59-A6C34878D82A}">
                    <a16:rowId xmlns:a16="http://schemas.microsoft.com/office/drawing/2014/main" val="4048406515"/>
                  </a:ext>
                </a:extLst>
              </a:tr>
            </a:tbl>
          </a:graphicData>
        </a:graphic>
      </p:graphicFrame>
      <p:graphicFrame>
        <p:nvGraphicFramePr>
          <p:cNvPr id="47" name="Table 46">
            <a:extLst>
              <a:ext uri="{FF2B5EF4-FFF2-40B4-BE49-F238E27FC236}">
                <a16:creationId xmlns:a16="http://schemas.microsoft.com/office/drawing/2014/main" id="{6FB796E5-9053-0DB2-421E-3A380861BF36}"/>
              </a:ext>
            </a:extLst>
          </p:cNvPr>
          <p:cNvGraphicFramePr>
            <a:graphicFrameLocks noGrp="1"/>
          </p:cNvGraphicFramePr>
          <p:nvPr userDrawn="1">
            <p:extLst>
              <p:ext uri="{D42A27DB-BD31-4B8C-83A1-F6EECF244321}">
                <p14:modId xmlns:p14="http://schemas.microsoft.com/office/powerpoint/2010/main" val="2109112716"/>
              </p:ext>
            </p:extLst>
          </p:nvPr>
        </p:nvGraphicFramePr>
        <p:xfrm>
          <a:off x="5711615" y="2367848"/>
          <a:ext cx="941663" cy="3784629"/>
        </p:xfrm>
        <a:graphic>
          <a:graphicData uri="http://schemas.openxmlformats.org/drawingml/2006/table">
            <a:tbl>
              <a:tblPr firstRow="1" bandRow="1">
                <a:tableStyleId>{8EC20E35-A176-4012-BC5E-935CFFF8708E}</a:tableStyleId>
              </a:tblPr>
              <a:tblGrid>
                <a:gridCol w="941663">
                  <a:extLst>
                    <a:ext uri="{9D8B030D-6E8A-4147-A177-3AD203B41FA5}">
                      <a16:colId xmlns:a16="http://schemas.microsoft.com/office/drawing/2014/main" val="2302565993"/>
                    </a:ext>
                  </a:extLst>
                </a:gridCol>
              </a:tblGrid>
              <a:tr h="317793">
                <a:tc>
                  <a:txBody>
                    <a:bodyPr/>
                    <a:lstStyle/>
                    <a:p>
                      <a:pPr algn="ctr"/>
                      <a:r>
                        <a:rPr lang="en-US" sz="1600"/>
                        <a:t>Slides:</a:t>
                      </a:r>
                    </a:p>
                  </a:txBody>
                  <a:tcPr marT="0" marB="0" anchor="ctr"/>
                </a:tc>
                <a:extLst>
                  <a:ext uri="{0D108BD9-81ED-4DB2-BD59-A6C34878D82A}">
                    <a16:rowId xmlns:a16="http://schemas.microsoft.com/office/drawing/2014/main" val="3501246050"/>
                  </a:ext>
                </a:extLst>
              </a:tr>
              <a:tr h="288903">
                <a:tc>
                  <a:txBody>
                    <a:bodyPr/>
                    <a:lstStyle/>
                    <a:p>
                      <a:pPr algn="ctr"/>
                      <a:endParaRPr lang="en-US" sz="1400"/>
                    </a:p>
                  </a:txBody>
                  <a:tcPr marT="0" marB="0" anchor="ctr"/>
                </a:tc>
                <a:extLst>
                  <a:ext uri="{0D108BD9-81ED-4DB2-BD59-A6C34878D82A}">
                    <a16:rowId xmlns:a16="http://schemas.microsoft.com/office/drawing/2014/main" val="974354031"/>
                  </a:ext>
                </a:extLst>
              </a:tr>
              <a:tr h="288903">
                <a:tc>
                  <a:txBody>
                    <a:bodyPr/>
                    <a:lstStyle/>
                    <a:p>
                      <a:pPr algn="ctr"/>
                      <a:endParaRPr lang="en-US" sz="1400"/>
                    </a:p>
                  </a:txBody>
                  <a:tcPr marT="0" marB="0" anchor="ctr"/>
                </a:tc>
                <a:extLst>
                  <a:ext uri="{0D108BD9-81ED-4DB2-BD59-A6C34878D82A}">
                    <a16:rowId xmlns:a16="http://schemas.microsoft.com/office/drawing/2014/main" val="855209081"/>
                  </a:ext>
                </a:extLst>
              </a:tr>
              <a:tr h="288903">
                <a:tc>
                  <a:txBody>
                    <a:bodyPr/>
                    <a:lstStyle/>
                    <a:p>
                      <a:pPr algn="ctr"/>
                      <a:endParaRPr lang="en-US" sz="1400"/>
                    </a:p>
                  </a:txBody>
                  <a:tcPr marT="0" marB="0" anchor="ctr"/>
                </a:tc>
                <a:extLst>
                  <a:ext uri="{0D108BD9-81ED-4DB2-BD59-A6C34878D82A}">
                    <a16:rowId xmlns:a16="http://schemas.microsoft.com/office/drawing/2014/main" val="3503283896"/>
                  </a:ext>
                </a:extLst>
              </a:tr>
              <a:tr h="288903">
                <a:tc>
                  <a:txBody>
                    <a:bodyPr/>
                    <a:lstStyle/>
                    <a:p>
                      <a:pPr algn="ctr"/>
                      <a:endParaRPr lang="en-US" sz="1400"/>
                    </a:p>
                  </a:txBody>
                  <a:tcPr marT="0" marB="0" anchor="ctr"/>
                </a:tc>
                <a:extLst>
                  <a:ext uri="{0D108BD9-81ED-4DB2-BD59-A6C34878D82A}">
                    <a16:rowId xmlns:a16="http://schemas.microsoft.com/office/drawing/2014/main" val="1893869830"/>
                  </a:ext>
                </a:extLst>
              </a:tr>
              <a:tr h="288903">
                <a:tc>
                  <a:txBody>
                    <a:bodyPr/>
                    <a:lstStyle/>
                    <a:p>
                      <a:pPr algn="ctr"/>
                      <a:endParaRPr lang="en-US" sz="1400"/>
                    </a:p>
                  </a:txBody>
                  <a:tcPr marT="0" marB="0" anchor="ctr"/>
                </a:tc>
                <a:extLst>
                  <a:ext uri="{0D108BD9-81ED-4DB2-BD59-A6C34878D82A}">
                    <a16:rowId xmlns:a16="http://schemas.microsoft.com/office/drawing/2014/main" val="4073379007"/>
                  </a:ext>
                </a:extLst>
              </a:tr>
              <a:tr h="288903">
                <a:tc>
                  <a:txBody>
                    <a:bodyPr/>
                    <a:lstStyle/>
                    <a:p>
                      <a:pPr algn="ctr"/>
                      <a:endParaRPr lang="en-US" sz="1400"/>
                    </a:p>
                  </a:txBody>
                  <a:tcPr marT="0" marB="0" anchor="ctr"/>
                </a:tc>
                <a:extLst>
                  <a:ext uri="{0D108BD9-81ED-4DB2-BD59-A6C34878D82A}">
                    <a16:rowId xmlns:a16="http://schemas.microsoft.com/office/drawing/2014/main" val="3553187298"/>
                  </a:ext>
                </a:extLst>
              </a:tr>
              <a:tr h="288903">
                <a:tc>
                  <a:txBody>
                    <a:bodyPr/>
                    <a:lstStyle/>
                    <a:p>
                      <a:pPr algn="ctr"/>
                      <a:endParaRPr lang="en-US" sz="1400"/>
                    </a:p>
                  </a:txBody>
                  <a:tcPr marT="0" marB="0" anchor="ctr"/>
                </a:tc>
                <a:extLst>
                  <a:ext uri="{0D108BD9-81ED-4DB2-BD59-A6C34878D82A}">
                    <a16:rowId xmlns:a16="http://schemas.microsoft.com/office/drawing/2014/main" val="1273069241"/>
                  </a:ext>
                </a:extLst>
              </a:tr>
              <a:tr h="288903">
                <a:tc>
                  <a:txBody>
                    <a:bodyPr/>
                    <a:lstStyle/>
                    <a:p>
                      <a:pPr algn="ctr"/>
                      <a:endParaRPr lang="en-US" sz="1400"/>
                    </a:p>
                  </a:txBody>
                  <a:tcPr marT="0" marB="0" anchor="ctr"/>
                </a:tc>
                <a:extLst>
                  <a:ext uri="{0D108BD9-81ED-4DB2-BD59-A6C34878D82A}">
                    <a16:rowId xmlns:a16="http://schemas.microsoft.com/office/drawing/2014/main" val="3832422123"/>
                  </a:ext>
                </a:extLst>
              </a:tr>
              <a:tr h="288903">
                <a:tc>
                  <a:txBody>
                    <a:bodyPr/>
                    <a:lstStyle/>
                    <a:p>
                      <a:pPr algn="ctr"/>
                      <a:endParaRPr lang="en-US" sz="1400"/>
                    </a:p>
                  </a:txBody>
                  <a:tcPr marT="0" marB="0" anchor="ctr"/>
                </a:tc>
                <a:extLst>
                  <a:ext uri="{0D108BD9-81ED-4DB2-BD59-A6C34878D82A}">
                    <a16:rowId xmlns:a16="http://schemas.microsoft.com/office/drawing/2014/main" val="4228451867"/>
                  </a:ext>
                </a:extLst>
              </a:tr>
              <a:tr h="288903">
                <a:tc>
                  <a:txBody>
                    <a:bodyPr/>
                    <a:lstStyle/>
                    <a:p>
                      <a:pPr algn="ctr"/>
                      <a:endParaRPr lang="en-US" sz="1400"/>
                    </a:p>
                  </a:txBody>
                  <a:tcPr marT="0" marB="0" anchor="ctr"/>
                </a:tc>
                <a:extLst>
                  <a:ext uri="{0D108BD9-81ED-4DB2-BD59-A6C34878D82A}">
                    <a16:rowId xmlns:a16="http://schemas.microsoft.com/office/drawing/2014/main" val="3881710960"/>
                  </a:ext>
                </a:extLst>
              </a:tr>
              <a:tr h="288903">
                <a:tc>
                  <a:txBody>
                    <a:bodyPr/>
                    <a:lstStyle/>
                    <a:p>
                      <a:pPr algn="ctr"/>
                      <a:endParaRPr lang="en-US" sz="1400"/>
                    </a:p>
                  </a:txBody>
                  <a:tcPr marT="0" marB="0" anchor="ctr"/>
                </a:tc>
                <a:extLst>
                  <a:ext uri="{0D108BD9-81ED-4DB2-BD59-A6C34878D82A}">
                    <a16:rowId xmlns:a16="http://schemas.microsoft.com/office/drawing/2014/main" val="860222525"/>
                  </a:ext>
                </a:extLst>
              </a:tr>
              <a:tr h="288903">
                <a:tc>
                  <a:txBody>
                    <a:bodyPr/>
                    <a:lstStyle/>
                    <a:p>
                      <a:pPr algn="ctr"/>
                      <a:endParaRPr lang="en-US" sz="1400"/>
                    </a:p>
                  </a:txBody>
                  <a:tcPr marT="0" marB="0" anchor="ctr"/>
                </a:tc>
                <a:extLst>
                  <a:ext uri="{0D108BD9-81ED-4DB2-BD59-A6C34878D82A}">
                    <a16:rowId xmlns:a16="http://schemas.microsoft.com/office/drawing/2014/main" val="4048406515"/>
                  </a:ext>
                </a:extLst>
              </a:tr>
            </a:tbl>
          </a:graphicData>
        </a:graphic>
      </p:graphicFrame>
      <p:sp>
        <p:nvSpPr>
          <p:cNvPr id="60" name="TextBox 59">
            <a:extLst>
              <a:ext uri="{FF2B5EF4-FFF2-40B4-BE49-F238E27FC236}">
                <a16:creationId xmlns:a16="http://schemas.microsoft.com/office/drawing/2014/main" id="{22BCE748-6767-9118-D1FE-DC33F40B3D2B}"/>
              </a:ext>
            </a:extLst>
          </p:cNvPr>
          <p:cNvSpPr txBox="1"/>
          <p:nvPr userDrawn="1"/>
        </p:nvSpPr>
        <p:spPr>
          <a:xfrm>
            <a:off x="7957017" y="1146057"/>
            <a:ext cx="3776354" cy="754053"/>
          </a:xfrm>
          <a:prstGeom prst="rect">
            <a:avLst/>
          </a:prstGeom>
          <a:noFill/>
        </p:spPr>
        <p:txBody>
          <a:bodyPr wrap="square">
            <a:spAutoFit/>
          </a:bodyPr>
          <a:lstStyle/>
          <a:p>
            <a:r>
              <a:rPr lang="en-US" sz="1600" b="1"/>
              <a:t>List the slides with identical repeating content</a:t>
            </a:r>
            <a:br>
              <a:rPr lang="en-US" sz="1600" b="1"/>
            </a:br>
            <a:r>
              <a:rPr lang="en-US" sz="1100"/>
              <a:t>(slides with the same table, graph or diagram)</a:t>
            </a:r>
            <a:endParaRPr lang="en-US" sz="1600"/>
          </a:p>
        </p:txBody>
      </p:sp>
      <p:graphicFrame>
        <p:nvGraphicFramePr>
          <p:cNvPr id="61" name="Table 60">
            <a:extLst>
              <a:ext uri="{FF2B5EF4-FFF2-40B4-BE49-F238E27FC236}">
                <a16:creationId xmlns:a16="http://schemas.microsoft.com/office/drawing/2014/main" id="{E4536E17-463B-91D6-450B-EF834B87097D}"/>
              </a:ext>
            </a:extLst>
          </p:cNvPr>
          <p:cNvGraphicFramePr>
            <a:graphicFrameLocks noGrp="1"/>
          </p:cNvGraphicFramePr>
          <p:nvPr userDrawn="1">
            <p:extLst>
              <p:ext uri="{D42A27DB-BD31-4B8C-83A1-F6EECF244321}">
                <p14:modId xmlns:p14="http://schemas.microsoft.com/office/powerpoint/2010/main" val="2729240773"/>
              </p:ext>
            </p:extLst>
          </p:nvPr>
        </p:nvGraphicFramePr>
        <p:xfrm>
          <a:off x="8041818" y="2367848"/>
          <a:ext cx="3311978" cy="3784629"/>
        </p:xfrm>
        <a:graphic>
          <a:graphicData uri="http://schemas.openxmlformats.org/drawingml/2006/table">
            <a:tbl>
              <a:tblPr firstRow="1" bandRow="1">
                <a:tableStyleId>{8EC20E35-A176-4012-BC5E-935CFFF8708E}</a:tableStyleId>
              </a:tblPr>
              <a:tblGrid>
                <a:gridCol w="1655989">
                  <a:extLst>
                    <a:ext uri="{9D8B030D-6E8A-4147-A177-3AD203B41FA5}">
                      <a16:colId xmlns:a16="http://schemas.microsoft.com/office/drawing/2014/main" val="2302565993"/>
                    </a:ext>
                  </a:extLst>
                </a:gridCol>
                <a:gridCol w="1655989">
                  <a:extLst>
                    <a:ext uri="{9D8B030D-6E8A-4147-A177-3AD203B41FA5}">
                      <a16:colId xmlns:a16="http://schemas.microsoft.com/office/drawing/2014/main" val="3447487007"/>
                    </a:ext>
                  </a:extLst>
                </a:gridCol>
              </a:tblGrid>
              <a:tr h="317793">
                <a:tc>
                  <a:txBody>
                    <a:bodyPr/>
                    <a:lstStyle/>
                    <a:p>
                      <a:pPr algn="l"/>
                      <a:r>
                        <a:rPr lang="en-US" sz="1600"/>
                        <a:t>Slide:</a:t>
                      </a:r>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r>
                        <a:rPr lang="en-US" sz="1600"/>
                        <a:t>Duplicated at</a:t>
                      </a:r>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3501246050"/>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974354031"/>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855209081"/>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3503283896"/>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1893869830"/>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4073379007"/>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3553187298"/>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1273069241"/>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3832422123"/>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4228451867"/>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3881710960"/>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860222525"/>
                  </a:ext>
                </a:extLst>
              </a:tr>
              <a:tr h="288903">
                <a:tc>
                  <a:txBody>
                    <a:bodyPr/>
                    <a:lstStyle/>
                    <a:p>
                      <a:pPr algn="l"/>
                      <a:endParaRPr lang="en-US" sz="1400"/>
                    </a:p>
                  </a:txBody>
                  <a:tcPr marT="0" marB="0" anchor="ctr">
                    <a:lnR w="12700" cap="flat" cmpd="sng" algn="ctr">
                      <a:solidFill>
                        <a:schemeClr val="bg1">
                          <a:lumMod val="75000"/>
                        </a:schemeClr>
                      </a:solidFill>
                      <a:prstDash val="sysDash"/>
                      <a:round/>
                      <a:headEnd type="none" w="med" len="med"/>
                      <a:tailEnd type="none" w="med" len="med"/>
                    </a:lnR>
                  </a:tcPr>
                </a:tc>
                <a:tc>
                  <a:txBody>
                    <a:bodyPr/>
                    <a:lstStyle/>
                    <a:p>
                      <a:pPr algn="l"/>
                      <a:endParaRPr lang="en-US" sz="1400"/>
                    </a:p>
                  </a:txBody>
                  <a:tcPr marT="0" marB="0" anchor="ctr">
                    <a:lnL w="12700" cap="flat" cmpd="sng" algn="ctr">
                      <a:solidFill>
                        <a:schemeClr val="bg1">
                          <a:lumMod val="75000"/>
                        </a:schemeClr>
                      </a:solidFill>
                      <a:prstDash val="sysDash"/>
                      <a:round/>
                      <a:headEnd type="none" w="med" len="med"/>
                      <a:tailEnd type="none" w="med" len="med"/>
                    </a:lnL>
                  </a:tcPr>
                </a:tc>
                <a:extLst>
                  <a:ext uri="{0D108BD9-81ED-4DB2-BD59-A6C34878D82A}">
                    <a16:rowId xmlns:a16="http://schemas.microsoft.com/office/drawing/2014/main" val="4048406515"/>
                  </a:ext>
                </a:extLst>
              </a:tr>
            </a:tbl>
          </a:graphicData>
        </a:graphic>
      </p:graphicFrame>
      <p:sp>
        <p:nvSpPr>
          <p:cNvPr id="63" name="Text Placeholder 62">
            <a:extLst>
              <a:ext uri="{FF2B5EF4-FFF2-40B4-BE49-F238E27FC236}">
                <a16:creationId xmlns:a16="http://schemas.microsoft.com/office/drawing/2014/main" id="{E81B249B-66A3-813D-E51C-BA57C9C8ED38}"/>
              </a:ext>
            </a:extLst>
          </p:cNvPr>
          <p:cNvSpPr>
            <a:spLocks noGrp="1"/>
          </p:cNvSpPr>
          <p:nvPr>
            <p:ph type="body" sz="quarter" idx="17" hasCustomPrompt="1"/>
          </p:nvPr>
        </p:nvSpPr>
        <p:spPr>
          <a:xfrm>
            <a:off x="881063" y="2698749"/>
            <a:ext cx="941387"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64" name="Text Placeholder 62">
            <a:extLst>
              <a:ext uri="{FF2B5EF4-FFF2-40B4-BE49-F238E27FC236}">
                <a16:creationId xmlns:a16="http://schemas.microsoft.com/office/drawing/2014/main" id="{FB24EACA-1B07-939B-717F-9A0002C567F0}"/>
              </a:ext>
            </a:extLst>
          </p:cNvPr>
          <p:cNvSpPr>
            <a:spLocks noGrp="1"/>
          </p:cNvSpPr>
          <p:nvPr>
            <p:ph type="body" sz="quarter" idx="18" hasCustomPrompt="1"/>
          </p:nvPr>
        </p:nvSpPr>
        <p:spPr>
          <a:xfrm>
            <a:off x="881063" y="2979737"/>
            <a:ext cx="941387"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65" name="Text Placeholder 62">
            <a:extLst>
              <a:ext uri="{FF2B5EF4-FFF2-40B4-BE49-F238E27FC236}">
                <a16:creationId xmlns:a16="http://schemas.microsoft.com/office/drawing/2014/main" id="{B9BD1F05-3DB8-68BB-22C6-BB2FA2A1690D}"/>
              </a:ext>
            </a:extLst>
          </p:cNvPr>
          <p:cNvSpPr>
            <a:spLocks noGrp="1"/>
          </p:cNvSpPr>
          <p:nvPr>
            <p:ph type="body" sz="quarter" idx="19" hasCustomPrompt="1"/>
          </p:nvPr>
        </p:nvSpPr>
        <p:spPr>
          <a:xfrm>
            <a:off x="1909762" y="2736848"/>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66" name="TextBox 65">
            <a:extLst>
              <a:ext uri="{FF2B5EF4-FFF2-40B4-BE49-F238E27FC236}">
                <a16:creationId xmlns:a16="http://schemas.microsoft.com/office/drawing/2014/main" id="{0D5B3074-B97F-0AD8-71B0-8DC418D3CD6C}"/>
              </a:ext>
            </a:extLst>
          </p:cNvPr>
          <p:cNvSpPr txBox="1"/>
          <p:nvPr userDrawn="1"/>
        </p:nvSpPr>
        <p:spPr>
          <a:xfrm>
            <a:off x="1908394" y="302195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71" name="Text Placeholder 62">
            <a:extLst>
              <a:ext uri="{FF2B5EF4-FFF2-40B4-BE49-F238E27FC236}">
                <a16:creationId xmlns:a16="http://schemas.microsoft.com/office/drawing/2014/main" id="{72D8BA33-F7B0-C997-2F4F-87B4C046654D}"/>
              </a:ext>
            </a:extLst>
          </p:cNvPr>
          <p:cNvSpPr>
            <a:spLocks noGrp="1"/>
          </p:cNvSpPr>
          <p:nvPr>
            <p:ph type="body" sz="quarter" idx="20" hasCustomPrompt="1"/>
          </p:nvPr>
        </p:nvSpPr>
        <p:spPr>
          <a:xfrm>
            <a:off x="1909762" y="302584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72" name="Text Placeholder 62">
            <a:extLst>
              <a:ext uri="{FF2B5EF4-FFF2-40B4-BE49-F238E27FC236}">
                <a16:creationId xmlns:a16="http://schemas.microsoft.com/office/drawing/2014/main" id="{D93502B4-4DEC-EBFC-0C8A-B745562C01C0}"/>
              </a:ext>
            </a:extLst>
          </p:cNvPr>
          <p:cNvSpPr>
            <a:spLocks noGrp="1"/>
          </p:cNvSpPr>
          <p:nvPr>
            <p:ph type="body" sz="quarter" idx="21" hasCustomPrompt="1"/>
          </p:nvPr>
        </p:nvSpPr>
        <p:spPr>
          <a:xfrm>
            <a:off x="881063" y="3259138"/>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73" name="Text Placeholder 62">
            <a:extLst>
              <a:ext uri="{FF2B5EF4-FFF2-40B4-BE49-F238E27FC236}">
                <a16:creationId xmlns:a16="http://schemas.microsoft.com/office/drawing/2014/main" id="{B38305DB-79AA-5A60-C0C2-4FC7016E4CF6}"/>
              </a:ext>
            </a:extLst>
          </p:cNvPr>
          <p:cNvSpPr>
            <a:spLocks noGrp="1"/>
          </p:cNvSpPr>
          <p:nvPr>
            <p:ph type="body" sz="quarter" idx="22" hasCustomPrompt="1"/>
          </p:nvPr>
        </p:nvSpPr>
        <p:spPr>
          <a:xfrm>
            <a:off x="881063" y="3554413"/>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74" name="Text Placeholder 62">
            <a:extLst>
              <a:ext uri="{FF2B5EF4-FFF2-40B4-BE49-F238E27FC236}">
                <a16:creationId xmlns:a16="http://schemas.microsoft.com/office/drawing/2014/main" id="{E8206EBC-75E4-F854-4A6A-07599E918081}"/>
              </a:ext>
            </a:extLst>
          </p:cNvPr>
          <p:cNvSpPr>
            <a:spLocks noGrp="1"/>
          </p:cNvSpPr>
          <p:nvPr>
            <p:ph type="body" sz="quarter" idx="23" hasCustomPrompt="1"/>
          </p:nvPr>
        </p:nvSpPr>
        <p:spPr>
          <a:xfrm>
            <a:off x="881063" y="384016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75" name="Text Placeholder 62">
            <a:extLst>
              <a:ext uri="{FF2B5EF4-FFF2-40B4-BE49-F238E27FC236}">
                <a16:creationId xmlns:a16="http://schemas.microsoft.com/office/drawing/2014/main" id="{5AC6FFAE-6CEA-E8D0-255D-534ADDB0FF33}"/>
              </a:ext>
            </a:extLst>
          </p:cNvPr>
          <p:cNvSpPr>
            <a:spLocks noGrp="1"/>
          </p:cNvSpPr>
          <p:nvPr>
            <p:ph type="body" sz="quarter" idx="24" hasCustomPrompt="1"/>
          </p:nvPr>
        </p:nvSpPr>
        <p:spPr>
          <a:xfrm>
            <a:off x="881063" y="413226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76" name="Text Placeholder 62">
            <a:extLst>
              <a:ext uri="{FF2B5EF4-FFF2-40B4-BE49-F238E27FC236}">
                <a16:creationId xmlns:a16="http://schemas.microsoft.com/office/drawing/2014/main" id="{C6B1402B-2C35-BF87-FD33-33CC10F69FA3}"/>
              </a:ext>
            </a:extLst>
          </p:cNvPr>
          <p:cNvSpPr>
            <a:spLocks noGrp="1"/>
          </p:cNvSpPr>
          <p:nvPr>
            <p:ph type="body" sz="quarter" idx="25" hasCustomPrompt="1"/>
          </p:nvPr>
        </p:nvSpPr>
        <p:spPr>
          <a:xfrm>
            <a:off x="881063" y="4416422"/>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77" name="Text Placeholder 62">
            <a:extLst>
              <a:ext uri="{FF2B5EF4-FFF2-40B4-BE49-F238E27FC236}">
                <a16:creationId xmlns:a16="http://schemas.microsoft.com/office/drawing/2014/main" id="{685196D1-21CE-7216-8DCB-415DEDBEE31A}"/>
              </a:ext>
            </a:extLst>
          </p:cNvPr>
          <p:cNvSpPr>
            <a:spLocks noGrp="1"/>
          </p:cNvSpPr>
          <p:nvPr>
            <p:ph type="body" sz="quarter" idx="26" hasCustomPrompt="1"/>
          </p:nvPr>
        </p:nvSpPr>
        <p:spPr>
          <a:xfrm>
            <a:off x="881063" y="4706935"/>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78" name="Text Placeholder 62">
            <a:extLst>
              <a:ext uri="{FF2B5EF4-FFF2-40B4-BE49-F238E27FC236}">
                <a16:creationId xmlns:a16="http://schemas.microsoft.com/office/drawing/2014/main" id="{F11242CA-AE68-0CE9-2B19-54E296ABF2B8}"/>
              </a:ext>
            </a:extLst>
          </p:cNvPr>
          <p:cNvSpPr>
            <a:spLocks noGrp="1"/>
          </p:cNvSpPr>
          <p:nvPr>
            <p:ph type="body" sz="quarter" idx="27" hasCustomPrompt="1"/>
          </p:nvPr>
        </p:nvSpPr>
        <p:spPr>
          <a:xfrm>
            <a:off x="881063" y="4995856"/>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79" name="Text Placeholder 62">
            <a:extLst>
              <a:ext uri="{FF2B5EF4-FFF2-40B4-BE49-F238E27FC236}">
                <a16:creationId xmlns:a16="http://schemas.microsoft.com/office/drawing/2014/main" id="{58526AAC-5F8E-95D4-DFEC-7269D49555F9}"/>
              </a:ext>
            </a:extLst>
          </p:cNvPr>
          <p:cNvSpPr>
            <a:spLocks noGrp="1"/>
          </p:cNvSpPr>
          <p:nvPr>
            <p:ph type="body" sz="quarter" idx="28" hasCustomPrompt="1"/>
          </p:nvPr>
        </p:nvSpPr>
        <p:spPr>
          <a:xfrm>
            <a:off x="881063" y="5288239"/>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80" name="Text Placeholder 62">
            <a:extLst>
              <a:ext uri="{FF2B5EF4-FFF2-40B4-BE49-F238E27FC236}">
                <a16:creationId xmlns:a16="http://schemas.microsoft.com/office/drawing/2014/main" id="{8D326B4B-6897-3A8B-987A-703D2530D4AD}"/>
              </a:ext>
            </a:extLst>
          </p:cNvPr>
          <p:cNvSpPr>
            <a:spLocks noGrp="1"/>
          </p:cNvSpPr>
          <p:nvPr>
            <p:ph type="body" sz="quarter" idx="29" hasCustomPrompt="1"/>
          </p:nvPr>
        </p:nvSpPr>
        <p:spPr>
          <a:xfrm>
            <a:off x="881063" y="557399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81" name="Text Placeholder 62">
            <a:extLst>
              <a:ext uri="{FF2B5EF4-FFF2-40B4-BE49-F238E27FC236}">
                <a16:creationId xmlns:a16="http://schemas.microsoft.com/office/drawing/2014/main" id="{D620141C-CCC4-E321-A193-1E4569DD9182}"/>
              </a:ext>
            </a:extLst>
          </p:cNvPr>
          <p:cNvSpPr>
            <a:spLocks noGrp="1"/>
          </p:cNvSpPr>
          <p:nvPr>
            <p:ph type="body" sz="quarter" idx="30" hasCustomPrompt="1"/>
          </p:nvPr>
        </p:nvSpPr>
        <p:spPr>
          <a:xfrm>
            <a:off x="881063" y="5860836"/>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82" name="Text Placeholder 62">
            <a:extLst>
              <a:ext uri="{FF2B5EF4-FFF2-40B4-BE49-F238E27FC236}">
                <a16:creationId xmlns:a16="http://schemas.microsoft.com/office/drawing/2014/main" id="{C81CD6ED-F24C-73A1-2256-2A5A986FD114}"/>
              </a:ext>
            </a:extLst>
          </p:cNvPr>
          <p:cNvSpPr>
            <a:spLocks noGrp="1"/>
          </p:cNvSpPr>
          <p:nvPr>
            <p:ph type="body" sz="quarter" idx="31" hasCustomPrompt="1"/>
          </p:nvPr>
        </p:nvSpPr>
        <p:spPr>
          <a:xfrm>
            <a:off x="1909762" y="3316345"/>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83" name="Text Placeholder 62">
            <a:extLst>
              <a:ext uri="{FF2B5EF4-FFF2-40B4-BE49-F238E27FC236}">
                <a16:creationId xmlns:a16="http://schemas.microsoft.com/office/drawing/2014/main" id="{8437A76D-F449-C119-A6BA-C84648BA7F10}"/>
              </a:ext>
            </a:extLst>
          </p:cNvPr>
          <p:cNvSpPr>
            <a:spLocks noGrp="1"/>
          </p:cNvSpPr>
          <p:nvPr>
            <p:ph type="body" sz="quarter" idx="32" hasCustomPrompt="1"/>
          </p:nvPr>
        </p:nvSpPr>
        <p:spPr>
          <a:xfrm>
            <a:off x="1909762" y="3602095"/>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84" name="Text Placeholder 62">
            <a:extLst>
              <a:ext uri="{FF2B5EF4-FFF2-40B4-BE49-F238E27FC236}">
                <a16:creationId xmlns:a16="http://schemas.microsoft.com/office/drawing/2014/main" id="{FB1C5692-E282-3E0A-2DCE-8593D52C3299}"/>
              </a:ext>
            </a:extLst>
          </p:cNvPr>
          <p:cNvSpPr>
            <a:spLocks noGrp="1"/>
          </p:cNvSpPr>
          <p:nvPr>
            <p:ph type="body" sz="quarter" idx="33" hasCustomPrompt="1"/>
          </p:nvPr>
        </p:nvSpPr>
        <p:spPr>
          <a:xfrm>
            <a:off x="1909762" y="3889433"/>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85" name="Text Placeholder 62">
            <a:extLst>
              <a:ext uri="{FF2B5EF4-FFF2-40B4-BE49-F238E27FC236}">
                <a16:creationId xmlns:a16="http://schemas.microsoft.com/office/drawing/2014/main" id="{0C3A6FBD-E969-B060-B9BB-4FECC1746A1E}"/>
              </a:ext>
            </a:extLst>
          </p:cNvPr>
          <p:cNvSpPr>
            <a:spLocks noGrp="1"/>
          </p:cNvSpPr>
          <p:nvPr>
            <p:ph type="body" sz="quarter" idx="34" hasCustomPrompt="1"/>
          </p:nvPr>
        </p:nvSpPr>
        <p:spPr>
          <a:xfrm>
            <a:off x="1909762" y="4179946"/>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86" name="Text Placeholder 62">
            <a:extLst>
              <a:ext uri="{FF2B5EF4-FFF2-40B4-BE49-F238E27FC236}">
                <a16:creationId xmlns:a16="http://schemas.microsoft.com/office/drawing/2014/main" id="{12C9CB4F-E2EF-D493-A2C3-F35F17B2BA93}"/>
              </a:ext>
            </a:extLst>
          </p:cNvPr>
          <p:cNvSpPr>
            <a:spLocks noGrp="1"/>
          </p:cNvSpPr>
          <p:nvPr>
            <p:ph type="body" sz="quarter" idx="35" hasCustomPrompt="1"/>
          </p:nvPr>
        </p:nvSpPr>
        <p:spPr>
          <a:xfrm>
            <a:off x="1909762" y="4457759"/>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87" name="Text Placeholder 62">
            <a:extLst>
              <a:ext uri="{FF2B5EF4-FFF2-40B4-BE49-F238E27FC236}">
                <a16:creationId xmlns:a16="http://schemas.microsoft.com/office/drawing/2014/main" id="{73A2578E-6C4E-F2BE-3D5A-D83B44B47881}"/>
              </a:ext>
            </a:extLst>
          </p:cNvPr>
          <p:cNvSpPr>
            <a:spLocks noGrp="1"/>
          </p:cNvSpPr>
          <p:nvPr>
            <p:ph type="body" sz="quarter" idx="36" hasCustomPrompt="1"/>
          </p:nvPr>
        </p:nvSpPr>
        <p:spPr>
          <a:xfrm>
            <a:off x="1909762" y="475303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88" name="Text Placeholder 62">
            <a:extLst>
              <a:ext uri="{FF2B5EF4-FFF2-40B4-BE49-F238E27FC236}">
                <a16:creationId xmlns:a16="http://schemas.microsoft.com/office/drawing/2014/main" id="{773A5147-9AFF-E2FB-78EC-CFA27B47EA9A}"/>
              </a:ext>
            </a:extLst>
          </p:cNvPr>
          <p:cNvSpPr>
            <a:spLocks noGrp="1"/>
          </p:cNvSpPr>
          <p:nvPr>
            <p:ph type="body" sz="quarter" idx="37" hasCustomPrompt="1"/>
          </p:nvPr>
        </p:nvSpPr>
        <p:spPr>
          <a:xfrm>
            <a:off x="1909762" y="5040372"/>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89" name="Text Placeholder 62">
            <a:extLst>
              <a:ext uri="{FF2B5EF4-FFF2-40B4-BE49-F238E27FC236}">
                <a16:creationId xmlns:a16="http://schemas.microsoft.com/office/drawing/2014/main" id="{CE932453-3863-8AED-22D5-62535DF2954A}"/>
              </a:ext>
            </a:extLst>
          </p:cNvPr>
          <p:cNvSpPr>
            <a:spLocks noGrp="1"/>
          </p:cNvSpPr>
          <p:nvPr>
            <p:ph type="body" sz="quarter" idx="38" hasCustomPrompt="1"/>
          </p:nvPr>
        </p:nvSpPr>
        <p:spPr>
          <a:xfrm>
            <a:off x="1909762" y="5330177"/>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90" name="Text Placeholder 62">
            <a:extLst>
              <a:ext uri="{FF2B5EF4-FFF2-40B4-BE49-F238E27FC236}">
                <a16:creationId xmlns:a16="http://schemas.microsoft.com/office/drawing/2014/main" id="{36FD3299-9E24-24E6-3E40-AA14C6096825}"/>
              </a:ext>
            </a:extLst>
          </p:cNvPr>
          <p:cNvSpPr>
            <a:spLocks noGrp="1"/>
          </p:cNvSpPr>
          <p:nvPr>
            <p:ph type="body" sz="quarter" idx="39" hasCustomPrompt="1"/>
          </p:nvPr>
        </p:nvSpPr>
        <p:spPr>
          <a:xfrm>
            <a:off x="1909762" y="561751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91" name="Text Placeholder 62">
            <a:extLst>
              <a:ext uri="{FF2B5EF4-FFF2-40B4-BE49-F238E27FC236}">
                <a16:creationId xmlns:a16="http://schemas.microsoft.com/office/drawing/2014/main" id="{9BA4C7E2-88B3-91E1-0ACB-8EB7951B4199}"/>
              </a:ext>
            </a:extLst>
          </p:cNvPr>
          <p:cNvSpPr>
            <a:spLocks noGrp="1"/>
          </p:cNvSpPr>
          <p:nvPr>
            <p:ph type="body" sz="quarter" idx="40" hasCustomPrompt="1"/>
          </p:nvPr>
        </p:nvSpPr>
        <p:spPr>
          <a:xfrm>
            <a:off x="1909762" y="590961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92" name="TextBox 91">
            <a:extLst>
              <a:ext uri="{FF2B5EF4-FFF2-40B4-BE49-F238E27FC236}">
                <a16:creationId xmlns:a16="http://schemas.microsoft.com/office/drawing/2014/main" id="{EF97BA9E-6A4D-5F7A-66A1-878F2EAF25D5}"/>
              </a:ext>
            </a:extLst>
          </p:cNvPr>
          <p:cNvSpPr txBox="1"/>
          <p:nvPr userDrawn="1"/>
        </p:nvSpPr>
        <p:spPr>
          <a:xfrm>
            <a:off x="3517974" y="273380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93" name="TextBox 92">
            <a:extLst>
              <a:ext uri="{FF2B5EF4-FFF2-40B4-BE49-F238E27FC236}">
                <a16:creationId xmlns:a16="http://schemas.microsoft.com/office/drawing/2014/main" id="{471B1427-AF2D-712F-D48D-B41E91C45EF5}"/>
              </a:ext>
            </a:extLst>
          </p:cNvPr>
          <p:cNvSpPr txBox="1"/>
          <p:nvPr userDrawn="1"/>
        </p:nvSpPr>
        <p:spPr>
          <a:xfrm>
            <a:off x="3517974" y="302195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94" name="TextBox 93">
            <a:extLst>
              <a:ext uri="{FF2B5EF4-FFF2-40B4-BE49-F238E27FC236}">
                <a16:creationId xmlns:a16="http://schemas.microsoft.com/office/drawing/2014/main" id="{3C9365BA-D0F0-93AE-C749-968E3DD10518}"/>
              </a:ext>
            </a:extLst>
          </p:cNvPr>
          <p:cNvSpPr txBox="1"/>
          <p:nvPr userDrawn="1"/>
        </p:nvSpPr>
        <p:spPr>
          <a:xfrm>
            <a:off x="3517974" y="331011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95" name="TextBox 94">
            <a:extLst>
              <a:ext uri="{FF2B5EF4-FFF2-40B4-BE49-F238E27FC236}">
                <a16:creationId xmlns:a16="http://schemas.microsoft.com/office/drawing/2014/main" id="{589E1000-21C6-4B4E-7E91-5DC376004985}"/>
              </a:ext>
            </a:extLst>
          </p:cNvPr>
          <p:cNvSpPr txBox="1"/>
          <p:nvPr userDrawn="1"/>
        </p:nvSpPr>
        <p:spPr>
          <a:xfrm>
            <a:off x="3517974" y="359826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96" name="TextBox 95">
            <a:extLst>
              <a:ext uri="{FF2B5EF4-FFF2-40B4-BE49-F238E27FC236}">
                <a16:creationId xmlns:a16="http://schemas.microsoft.com/office/drawing/2014/main" id="{09DA6438-14DA-68A4-4DC4-BF6963BAD8AC}"/>
              </a:ext>
            </a:extLst>
          </p:cNvPr>
          <p:cNvSpPr txBox="1"/>
          <p:nvPr userDrawn="1"/>
        </p:nvSpPr>
        <p:spPr>
          <a:xfrm>
            <a:off x="3517974" y="388642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97" name="TextBox 96">
            <a:extLst>
              <a:ext uri="{FF2B5EF4-FFF2-40B4-BE49-F238E27FC236}">
                <a16:creationId xmlns:a16="http://schemas.microsoft.com/office/drawing/2014/main" id="{BAB6D49D-A100-91D2-6D4B-0ED8E7AA541A}"/>
              </a:ext>
            </a:extLst>
          </p:cNvPr>
          <p:cNvSpPr txBox="1"/>
          <p:nvPr userDrawn="1"/>
        </p:nvSpPr>
        <p:spPr>
          <a:xfrm>
            <a:off x="3517974" y="417457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98" name="TextBox 97">
            <a:extLst>
              <a:ext uri="{FF2B5EF4-FFF2-40B4-BE49-F238E27FC236}">
                <a16:creationId xmlns:a16="http://schemas.microsoft.com/office/drawing/2014/main" id="{5C8E921A-AAAE-6288-367B-2AEE60EEB930}"/>
              </a:ext>
            </a:extLst>
          </p:cNvPr>
          <p:cNvSpPr txBox="1"/>
          <p:nvPr userDrawn="1"/>
        </p:nvSpPr>
        <p:spPr>
          <a:xfrm>
            <a:off x="3517974" y="4455667"/>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99" name="TextBox 98">
            <a:extLst>
              <a:ext uri="{FF2B5EF4-FFF2-40B4-BE49-F238E27FC236}">
                <a16:creationId xmlns:a16="http://schemas.microsoft.com/office/drawing/2014/main" id="{9162518C-78FC-16AC-7D9F-DD27DCAFA4F1}"/>
              </a:ext>
            </a:extLst>
          </p:cNvPr>
          <p:cNvSpPr txBox="1"/>
          <p:nvPr userDrawn="1"/>
        </p:nvSpPr>
        <p:spPr>
          <a:xfrm>
            <a:off x="3517974" y="475088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00" name="TextBox 99">
            <a:extLst>
              <a:ext uri="{FF2B5EF4-FFF2-40B4-BE49-F238E27FC236}">
                <a16:creationId xmlns:a16="http://schemas.microsoft.com/office/drawing/2014/main" id="{290BB60F-649B-C574-9775-4A0D3A855F82}"/>
              </a:ext>
            </a:extLst>
          </p:cNvPr>
          <p:cNvSpPr txBox="1"/>
          <p:nvPr userDrawn="1"/>
        </p:nvSpPr>
        <p:spPr>
          <a:xfrm>
            <a:off x="3517974" y="503904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01" name="TextBox 100">
            <a:extLst>
              <a:ext uri="{FF2B5EF4-FFF2-40B4-BE49-F238E27FC236}">
                <a16:creationId xmlns:a16="http://schemas.microsoft.com/office/drawing/2014/main" id="{D9A501AA-2848-355B-00F8-BB40648D669E}"/>
              </a:ext>
            </a:extLst>
          </p:cNvPr>
          <p:cNvSpPr txBox="1"/>
          <p:nvPr userDrawn="1"/>
        </p:nvSpPr>
        <p:spPr>
          <a:xfrm>
            <a:off x="3517974" y="532719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02" name="TextBox 101">
            <a:extLst>
              <a:ext uri="{FF2B5EF4-FFF2-40B4-BE49-F238E27FC236}">
                <a16:creationId xmlns:a16="http://schemas.microsoft.com/office/drawing/2014/main" id="{224293EE-358D-3BD5-4846-649FA439FEDA}"/>
              </a:ext>
            </a:extLst>
          </p:cNvPr>
          <p:cNvSpPr txBox="1"/>
          <p:nvPr userDrawn="1"/>
        </p:nvSpPr>
        <p:spPr>
          <a:xfrm>
            <a:off x="3517974" y="561535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03" name="TextBox 102">
            <a:extLst>
              <a:ext uri="{FF2B5EF4-FFF2-40B4-BE49-F238E27FC236}">
                <a16:creationId xmlns:a16="http://schemas.microsoft.com/office/drawing/2014/main" id="{91517F96-E850-1B2A-6C39-1BCE27F6639B}"/>
              </a:ext>
            </a:extLst>
          </p:cNvPr>
          <p:cNvSpPr txBox="1"/>
          <p:nvPr userDrawn="1"/>
        </p:nvSpPr>
        <p:spPr>
          <a:xfrm>
            <a:off x="3517974" y="590350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04" name="Text Placeholder 62">
            <a:extLst>
              <a:ext uri="{FF2B5EF4-FFF2-40B4-BE49-F238E27FC236}">
                <a16:creationId xmlns:a16="http://schemas.microsoft.com/office/drawing/2014/main" id="{C8535E3B-59EB-1CE3-B59A-62F91C56DDFF}"/>
              </a:ext>
            </a:extLst>
          </p:cNvPr>
          <p:cNvSpPr>
            <a:spLocks noGrp="1"/>
          </p:cNvSpPr>
          <p:nvPr>
            <p:ph type="body" sz="quarter" idx="41" hasCustomPrompt="1"/>
          </p:nvPr>
        </p:nvSpPr>
        <p:spPr>
          <a:xfrm>
            <a:off x="2490643" y="2698749"/>
            <a:ext cx="941387"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05" name="Text Placeholder 62">
            <a:extLst>
              <a:ext uri="{FF2B5EF4-FFF2-40B4-BE49-F238E27FC236}">
                <a16:creationId xmlns:a16="http://schemas.microsoft.com/office/drawing/2014/main" id="{F814A014-C939-D433-9889-562B94FF5FCC}"/>
              </a:ext>
            </a:extLst>
          </p:cNvPr>
          <p:cNvSpPr>
            <a:spLocks noGrp="1"/>
          </p:cNvSpPr>
          <p:nvPr>
            <p:ph type="body" sz="quarter" idx="42" hasCustomPrompt="1"/>
          </p:nvPr>
        </p:nvSpPr>
        <p:spPr>
          <a:xfrm>
            <a:off x="2490643" y="2979737"/>
            <a:ext cx="941387"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06" name="Text Placeholder 62">
            <a:extLst>
              <a:ext uri="{FF2B5EF4-FFF2-40B4-BE49-F238E27FC236}">
                <a16:creationId xmlns:a16="http://schemas.microsoft.com/office/drawing/2014/main" id="{B90F4C21-D8EE-A1EA-1096-FFB14DCC72DA}"/>
              </a:ext>
            </a:extLst>
          </p:cNvPr>
          <p:cNvSpPr>
            <a:spLocks noGrp="1"/>
          </p:cNvSpPr>
          <p:nvPr>
            <p:ph type="body" sz="quarter" idx="43" hasCustomPrompt="1"/>
          </p:nvPr>
        </p:nvSpPr>
        <p:spPr>
          <a:xfrm>
            <a:off x="3519342" y="2736848"/>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07" name="TextBox 106">
            <a:extLst>
              <a:ext uri="{FF2B5EF4-FFF2-40B4-BE49-F238E27FC236}">
                <a16:creationId xmlns:a16="http://schemas.microsoft.com/office/drawing/2014/main" id="{D15E190A-692C-A07C-A500-6A49ABD4173C}"/>
              </a:ext>
            </a:extLst>
          </p:cNvPr>
          <p:cNvSpPr txBox="1"/>
          <p:nvPr userDrawn="1"/>
        </p:nvSpPr>
        <p:spPr>
          <a:xfrm>
            <a:off x="3517974" y="302195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08" name="Text Placeholder 62">
            <a:extLst>
              <a:ext uri="{FF2B5EF4-FFF2-40B4-BE49-F238E27FC236}">
                <a16:creationId xmlns:a16="http://schemas.microsoft.com/office/drawing/2014/main" id="{66C1846F-324B-0867-B008-B2D26A6AEB8D}"/>
              </a:ext>
            </a:extLst>
          </p:cNvPr>
          <p:cNvSpPr>
            <a:spLocks noGrp="1"/>
          </p:cNvSpPr>
          <p:nvPr>
            <p:ph type="body" sz="quarter" idx="44" hasCustomPrompt="1"/>
          </p:nvPr>
        </p:nvSpPr>
        <p:spPr>
          <a:xfrm>
            <a:off x="3519342" y="302584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09" name="Text Placeholder 62">
            <a:extLst>
              <a:ext uri="{FF2B5EF4-FFF2-40B4-BE49-F238E27FC236}">
                <a16:creationId xmlns:a16="http://schemas.microsoft.com/office/drawing/2014/main" id="{17433EFE-A5A8-1F4C-943D-B9218B2F95DE}"/>
              </a:ext>
            </a:extLst>
          </p:cNvPr>
          <p:cNvSpPr>
            <a:spLocks noGrp="1"/>
          </p:cNvSpPr>
          <p:nvPr>
            <p:ph type="body" sz="quarter" idx="45" hasCustomPrompt="1"/>
          </p:nvPr>
        </p:nvSpPr>
        <p:spPr>
          <a:xfrm>
            <a:off x="2490643" y="3259138"/>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0" name="Text Placeholder 62">
            <a:extLst>
              <a:ext uri="{FF2B5EF4-FFF2-40B4-BE49-F238E27FC236}">
                <a16:creationId xmlns:a16="http://schemas.microsoft.com/office/drawing/2014/main" id="{D5048B80-86D3-CAAB-936F-E70E7D12AC6D}"/>
              </a:ext>
            </a:extLst>
          </p:cNvPr>
          <p:cNvSpPr>
            <a:spLocks noGrp="1"/>
          </p:cNvSpPr>
          <p:nvPr>
            <p:ph type="body" sz="quarter" idx="46" hasCustomPrompt="1"/>
          </p:nvPr>
        </p:nvSpPr>
        <p:spPr>
          <a:xfrm>
            <a:off x="2490643" y="3554413"/>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1" name="Text Placeholder 62">
            <a:extLst>
              <a:ext uri="{FF2B5EF4-FFF2-40B4-BE49-F238E27FC236}">
                <a16:creationId xmlns:a16="http://schemas.microsoft.com/office/drawing/2014/main" id="{D9D53F26-88AD-9A77-D365-B1D4B73814E1}"/>
              </a:ext>
            </a:extLst>
          </p:cNvPr>
          <p:cNvSpPr>
            <a:spLocks noGrp="1"/>
          </p:cNvSpPr>
          <p:nvPr>
            <p:ph type="body" sz="quarter" idx="47" hasCustomPrompt="1"/>
          </p:nvPr>
        </p:nvSpPr>
        <p:spPr>
          <a:xfrm>
            <a:off x="2490643" y="384016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2" name="Text Placeholder 62">
            <a:extLst>
              <a:ext uri="{FF2B5EF4-FFF2-40B4-BE49-F238E27FC236}">
                <a16:creationId xmlns:a16="http://schemas.microsoft.com/office/drawing/2014/main" id="{D6C29386-497D-4B83-8F18-2B1519547A22}"/>
              </a:ext>
            </a:extLst>
          </p:cNvPr>
          <p:cNvSpPr>
            <a:spLocks noGrp="1"/>
          </p:cNvSpPr>
          <p:nvPr>
            <p:ph type="body" sz="quarter" idx="48" hasCustomPrompt="1"/>
          </p:nvPr>
        </p:nvSpPr>
        <p:spPr>
          <a:xfrm>
            <a:off x="2490643" y="413226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3" name="Text Placeholder 62">
            <a:extLst>
              <a:ext uri="{FF2B5EF4-FFF2-40B4-BE49-F238E27FC236}">
                <a16:creationId xmlns:a16="http://schemas.microsoft.com/office/drawing/2014/main" id="{0C27E579-0689-BC96-88F6-E63638FC76C1}"/>
              </a:ext>
            </a:extLst>
          </p:cNvPr>
          <p:cNvSpPr>
            <a:spLocks noGrp="1"/>
          </p:cNvSpPr>
          <p:nvPr>
            <p:ph type="body" sz="quarter" idx="49" hasCustomPrompt="1"/>
          </p:nvPr>
        </p:nvSpPr>
        <p:spPr>
          <a:xfrm>
            <a:off x="2490643" y="4416422"/>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4" name="Text Placeholder 62">
            <a:extLst>
              <a:ext uri="{FF2B5EF4-FFF2-40B4-BE49-F238E27FC236}">
                <a16:creationId xmlns:a16="http://schemas.microsoft.com/office/drawing/2014/main" id="{8777FC49-421D-6C7B-C005-3FF4112877AC}"/>
              </a:ext>
            </a:extLst>
          </p:cNvPr>
          <p:cNvSpPr>
            <a:spLocks noGrp="1"/>
          </p:cNvSpPr>
          <p:nvPr>
            <p:ph type="body" sz="quarter" idx="50" hasCustomPrompt="1"/>
          </p:nvPr>
        </p:nvSpPr>
        <p:spPr>
          <a:xfrm>
            <a:off x="2490643" y="4706935"/>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5" name="Text Placeholder 62">
            <a:extLst>
              <a:ext uri="{FF2B5EF4-FFF2-40B4-BE49-F238E27FC236}">
                <a16:creationId xmlns:a16="http://schemas.microsoft.com/office/drawing/2014/main" id="{F7557A94-86CA-36CA-C86C-A0E78788CDB5}"/>
              </a:ext>
            </a:extLst>
          </p:cNvPr>
          <p:cNvSpPr>
            <a:spLocks noGrp="1"/>
          </p:cNvSpPr>
          <p:nvPr>
            <p:ph type="body" sz="quarter" idx="51" hasCustomPrompt="1"/>
          </p:nvPr>
        </p:nvSpPr>
        <p:spPr>
          <a:xfrm>
            <a:off x="2490643" y="4995856"/>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6" name="Text Placeholder 62">
            <a:extLst>
              <a:ext uri="{FF2B5EF4-FFF2-40B4-BE49-F238E27FC236}">
                <a16:creationId xmlns:a16="http://schemas.microsoft.com/office/drawing/2014/main" id="{6B92E342-FCAB-FD85-A303-99D7109E5301}"/>
              </a:ext>
            </a:extLst>
          </p:cNvPr>
          <p:cNvSpPr>
            <a:spLocks noGrp="1"/>
          </p:cNvSpPr>
          <p:nvPr>
            <p:ph type="body" sz="quarter" idx="52" hasCustomPrompt="1"/>
          </p:nvPr>
        </p:nvSpPr>
        <p:spPr>
          <a:xfrm>
            <a:off x="2490643" y="5288239"/>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7" name="Text Placeholder 62">
            <a:extLst>
              <a:ext uri="{FF2B5EF4-FFF2-40B4-BE49-F238E27FC236}">
                <a16:creationId xmlns:a16="http://schemas.microsoft.com/office/drawing/2014/main" id="{DC1DF56C-F5CB-8B17-D0EC-2EDC52EF22BF}"/>
              </a:ext>
            </a:extLst>
          </p:cNvPr>
          <p:cNvSpPr>
            <a:spLocks noGrp="1"/>
          </p:cNvSpPr>
          <p:nvPr>
            <p:ph type="body" sz="quarter" idx="53" hasCustomPrompt="1"/>
          </p:nvPr>
        </p:nvSpPr>
        <p:spPr>
          <a:xfrm>
            <a:off x="2490643" y="557399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8" name="Text Placeholder 62">
            <a:extLst>
              <a:ext uri="{FF2B5EF4-FFF2-40B4-BE49-F238E27FC236}">
                <a16:creationId xmlns:a16="http://schemas.microsoft.com/office/drawing/2014/main" id="{7CA99FA2-C143-D995-E18B-CB339E4605A4}"/>
              </a:ext>
            </a:extLst>
          </p:cNvPr>
          <p:cNvSpPr>
            <a:spLocks noGrp="1"/>
          </p:cNvSpPr>
          <p:nvPr>
            <p:ph type="body" sz="quarter" idx="54" hasCustomPrompt="1"/>
          </p:nvPr>
        </p:nvSpPr>
        <p:spPr>
          <a:xfrm>
            <a:off x="2490643" y="5860836"/>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19" name="Text Placeholder 62">
            <a:extLst>
              <a:ext uri="{FF2B5EF4-FFF2-40B4-BE49-F238E27FC236}">
                <a16:creationId xmlns:a16="http://schemas.microsoft.com/office/drawing/2014/main" id="{95D0645C-A27F-124D-ABC4-9A72E1428B77}"/>
              </a:ext>
            </a:extLst>
          </p:cNvPr>
          <p:cNvSpPr>
            <a:spLocks noGrp="1"/>
          </p:cNvSpPr>
          <p:nvPr>
            <p:ph type="body" sz="quarter" idx="55" hasCustomPrompt="1"/>
          </p:nvPr>
        </p:nvSpPr>
        <p:spPr>
          <a:xfrm>
            <a:off x="3519342" y="3316345"/>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0" name="Text Placeholder 62">
            <a:extLst>
              <a:ext uri="{FF2B5EF4-FFF2-40B4-BE49-F238E27FC236}">
                <a16:creationId xmlns:a16="http://schemas.microsoft.com/office/drawing/2014/main" id="{5C32A5C1-ECC2-1054-68D3-FC7B50AAA2C6}"/>
              </a:ext>
            </a:extLst>
          </p:cNvPr>
          <p:cNvSpPr>
            <a:spLocks noGrp="1"/>
          </p:cNvSpPr>
          <p:nvPr>
            <p:ph type="body" sz="quarter" idx="56" hasCustomPrompt="1"/>
          </p:nvPr>
        </p:nvSpPr>
        <p:spPr>
          <a:xfrm>
            <a:off x="3519342" y="3602095"/>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1" name="Text Placeholder 62">
            <a:extLst>
              <a:ext uri="{FF2B5EF4-FFF2-40B4-BE49-F238E27FC236}">
                <a16:creationId xmlns:a16="http://schemas.microsoft.com/office/drawing/2014/main" id="{BCD7B462-3D98-CE6F-1065-B3761794E5B3}"/>
              </a:ext>
            </a:extLst>
          </p:cNvPr>
          <p:cNvSpPr>
            <a:spLocks noGrp="1"/>
          </p:cNvSpPr>
          <p:nvPr>
            <p:ph type="body" sz="quarter" idx="57" hasCustomPrompt="1"/>
          </p:nvPr>
        </p:nvSpPr>
        <p:spPr>
          <a:xfrm>
            <a:off x="3519342" y="3889433"/>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2" name="Text Placeholder 62">
            <a:extLst>
              <a:ext uri="{FF2B5EF4-FFF2-40B4-BE49-F238E27FC236}">
                <a16:creationId xmlns:a16="http://schemas.microsoft.com/office/drawing/2014/main" id="{FF5F0717-2DC8-5C4B-E041-B535C43C7C29}"/>
              </a:ext>
            </a:extLst>
          </p:cNvPr>
          <p:cNvSpPr>
            <a:spLocks noGrp="1"/>
          </p:cNvSpPr>
          <p:nvPr>
            <p:ph type="body" sz="quarter" idx="58" hasCustomPrompt="1"/>
          </p:nvPr>
        </p:nvSpPr>
        <p:spPr>
          <a:xfrm>
            <a:off x="3519342" y="4179946"/>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3" name="Text Placeholder 62">
            <a:extLst>
              <a:ext uri="{FF2B5EF4-FFF2-40B4-BE49-F238E27FC236}">
                <a16:creationId xmlns:a16="http://schemas.microsoft.com/office/drawing/2014/main" id="{FDA139BB-E982-B795-6B1A-3B1F7E035F01}"/>
              </a:ext>
            </a:extLst>
          </p:cNvPr>
          <p:cNvSpPr>
            <a:spLocks noGrp="1"/>
          </p:cNvSpPr>
          <p:nvPr>
            <p:ph type="body" sz="quarter" idx="59" hasCustomPrompt="1"/>
          </p:nvPr>
        </p:nvSpPr>
        <p:spPr>
          <a:xfrm>
            <a:off x="3519342" y="4457759"/>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4" name="Text Placeholder 62">
            <a:extLst>
              <a:ext uri="{FF2B5EF4-FFF2-40B4-BE49-F238E27FC236}">
                <a16:creationId xmlns:a16="http://schemas.microsoft.com/office/drawing/2014/main" id="{0B25133E-B38C-0392-C362-71C54AAED56D}"/>
              </a:ext>
            </a:extLst>
          </p:cNvPr>
          <p:cNvSpPr>
            <a:spLocks noGrp="1"/>
          </p:cNvSpPr>
          <p:nvPr>
            <p:ph type="body" sz="quarter" idx="60" hasCustomPrompt="1"/>
          </p:nvPr>
        </p:nvSpPr>
        <p:spPr>
          <a:xfrm>
            <a:off x="3519342" y="475303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5" name="Text Placeholder 62">
            <a:extLst>
              <a:ext uri="{FF2B5EF4-FFF2-40B4-BE49-F238E27FC236}">
                <a16:creationId xmlns:a16="http://schemas.microsoft.com/office/drawing/2014/main" id="{4F2DC826-D208-50CB-0225-4C3C943A6371}"/>
              </a:ext>
            </a:extLst>
          </p:cNvPr>
          <p:cNvSpPr>
            <a:spLocks noGrp="1"/>
          </p:cNvSpPr>
          <p:nvPr>
            <p:ph type="body" sz="quarter" idx="61" hasCustomPrompt="1"/>
          </p:nvPr>
        </p:nvSpPr>
        <p:spPr>
          <a:xfrm>
            <a:off x="3519342" y="5040372"/>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6" name="Text Placeholder 62">
            <a:extLst>
              <a:ext uri="{FF2B5EF4-FFF2-40B4-BE49-F238E27FC236}">
                <a16:creationId xmlns:a16="http://schemas.microsoft.com/office/drawing/2014/main" id="{0A1981B7-4957-5544-4196-FE784AAC2CDE}"/>
              </a:ext>
            </a:extLst>
          </p:cNvPr>
          <p:cNvSpPr>
            <a:spLocks noGrp="1"/>
          </p:cNvSpPr>
          <p:nvPr>
            <p:ph type="body" sz="quarter" idx="62" hasCustomPrompt="1"/>
          </p:nvPr>
        </p:nvSpPr>
        <p:spPr>
          <a:xfrm>
            <a:off x="3519342" y="5330177"/>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7" name="Text Placeholder 62">
            <a:extLst>
              <a:ext uri="{FF2B5EF4-FFF2-40B4-BE49-F238E27FC236}">
                <a16:creationId xmlns:a16="http://schemas.microsoft.com/office/drawing/2014/main" id="{593FF1FA-9681-5901-C89E-919CC60D807C}"/>
              </a:ext>
            </a:extLst>
          </p:cNvPr>
          <p:cNvSpPr>
            <a:spLocks noGrp="1"/>
          </p:cNvSpPr>
          <p:nvPr>
            <p:ph type="body" sz="quarter" idx="63" hasCustomPrompt="1"/>
          </p:nvPr>
        </p:nvSpPr>
        <p:spPr>
          <a:xfrm>
            <a:off x="3519342" y="561751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8" name="Text Placeholder 62">
            <a:extLst>
              <a:ext uri="{FF2B5EF4-FFF2-40B4-BE49-F238E27FC236}">
                <a16:creationId xmlns:a16="http://schemas.microsoft.com/office/drawing/2014/main" id="{9B55F895-7881-0B78-B425-C5B42D3BD7A2}"/>
              </a:ext>
            </a:extLst>
          </p:cNvPr>
          <p:cNvSpPr>
            <a:spLocks noGrp="1"/>
          </p:cNvSpPr>
          <p:nvPr>
            <p:ph type="body" sz="quarter" idx="64" hasCustomPrompt="1"/>
          </p:nvPr>
        </p:nvSpPr>
        <p:spPr>
          <a:xfrm>
            <a:off x="3519342" y="590961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29" name="TextBox 128">
            <a:extLst>
              <a:ext uri="{FF2B5EF4-FFF2-40B4-BE49-F238E27FC236}">
                <a16:creationId xmlns:a16="http://schemas.microsoft.com/office/drawing/2014/main" id="{26A63865-634A-05E0-97C4-CF23B1844A21}"/>
              </a:ext>
            </a:extLst>
          </p:cNvPr>
          <p:cNvSpPr txBox="1"/>
          <p:nvPr userDrawn="1"/>
        </p:nvSpPr>
        <p:spPr>
          <a:xfrm>
            <a:off x="5127554" y="273380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0" name="TextBox 129">
            <a:extLst>
              <a:ext uri="{FF2B5EF4-FFF2-40B4-BE49-F238E27FC236}">
                <a16:creationId xmlns:a16="http://schemas.microsoft.com/office/drawing/2014/main" id="{C12F1D06-2D1A-43BE-DBB2-90D5819FE570}"/>
              </a:ext>
            </a:extLst>
          </p:cNvPr>
          <p:cNvSpPr txBox="1"/>
          <p:nvPr userDrawn="1"/>
        </p:nvSpPr>
        <p:spPr>
          <a:xfrm>
            <a:off x="5127554" y="302195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1" name="TextBox 130">
            <a:extLst>
              <a:ext uri="{FF2B5EF4-FFF2-40B4-BE49-F238E27FC236}">
                <a16:creationId xmlns:a16="http://schemas.microsoft.com/office/drawing/2014/main" id="{FA058AD1-6A51-40CF-33EF-45B0345766A4}"/>
              </a:ext>
            </a:extLst>
          </p:cNvPr>
          <p:cNvSpPr txBox="1"/>
          <p:nvPr userDrawn="1"/>
        </p:nvSpPr>
        <p:spPr>
          <a:xfrm>
            <a:off x="5127554" y="331011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2" name="TextBox 131">
            <a:extLst>
              <a:ext uri="{FF2B5EF4-FFF2-40B4-BE49-F238E27FC236}">
                <a16:creationId xmlns:a16="http://schemas.microsoft.com/office/drawing/2014/main" id="{3C0E407F-D3F1-0E03-1241-81AC0ED0F788}"/>
              </a:ext>
            </a:extLst>
          </p:cNvPr>
          <p:cNvSpPr txBox="1"/>
          <p:nvPr userDrawn="1"/>
        </p:nvSpPr>
        <p:spPr>
          <a:xfrm>
            <a:off x="5127554" y="359826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3" name="TextBox 132">
            <a:extLst>
              <a:ext uri="{FF2B5EF4-FFF2-40B4-BE49-F238E27FC236}">
                <a16:creationId xmlns:a16="http://schemas.microsoft.com/office/drawing/2014/main" id="{DCC7780D-E522-205E-1F01-481869DCD856}"/>
              </a:ext>
            </a:extLst>
          </p:cNvPr>
          <p:cNvSpPr txBox="1"/>
          <p:nvPr userDrawn="1"/>
        </p:nvSpPr>
        <p:spPr>
          <a:xfrm>
            <a:off x="5127554" y="388642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4" name="TextBox 133">
            <a:extLst>
              <a:ext uri="{FF2B5EF4-FFF2-40B4-BE49-F238E27FC236}">
                <a16:creationId xmlns:a16="http://schemas.microsoft.com/office/drawing/2014/main" id="{D885773D-97B9-46F3-0AEA-8C009C730D56}"/>
              </a:ext>
            </a:extLst>
          </p:cNvPr>
          <p:cNvSpPr txBox="1"/>
          <p:nvPr userDrawn="1"/>
        </p:nvSpPr>
        <p:spPr>
          <a:xfrm>
            <a:off x="5127554" y="417457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5" name="TextBox 134">
            <a:extLst>
              <a:ext uri="{FF2B5EF4-FFF2-40B4-BE49-F238E27FC236}">
                <a16:creationId xmlns:a16="http://schemas.microsoft.com/office/drawing/2014/main" id="{301DA674-BB71-801D-B0F7-702F904A7C4E}"/>
              </a:ext>
            </a:extLst>
          </p:cNvPr>
          <p:cNvSpPr txBox="1"/>
          <p:nvPr userDrawn="1"/>
        </p:nvSpPr>
        <p:spPr>
          <a:xfrm>
            <a:off x="5127554" y="4455667"/>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6" name="TextBox 135">
            <a:extLst>
              <a:ext uri="{FF2B5EF4-FFF2-40B4-BE49-F238E27FC236}">
                <a16:creationId xmlns:a16="http://schemas.microsoft.com/office/drawing/2014/main" id="{C6410744-F106-2E0F-38BD-E88B94E56497}"/>
              </a:ext>
            </a:extLst>
          </p:cNvPr>
          <p:cNvSpPr txBox="1"/>
          <p:nvPr userDrawn="1"/>
        </p:nvSpPr>
        <p:spPr>
          <a:xfrm>
            <a:off x="5127554" y="475088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7" name="TextBox 136">
            <a:extLst>
              <a:ext uri="{FF2B5EF4-FFF2-40B4-BE49-F238E27FC236}">
                <a16:creationId xmlns:a16="http://schemas.microsoft.com/office/drawing/2014/main" id="{004BB7A1-202E-C482-6412-C28B3EF794F3}"/>
              </a:ext>
            </a:extLst>
          </p:cNvPr>
          <p:cNvSpPr txBox="1"/>
          <p:nvPr userDrawn="1"/>
        </p:nvSpPr>
        <p:spPr>
          <a:xfrm>
            <a:off x="5127554" y="503904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8" name="TextBox 137">
            <a:extLst>
              <a:ext uri="{FF2B5EF4-FFF2-40B4-BE49-F238E27FC236}">
                <a16:creationId xmlns:a16="http://schemas.microsoft.com/office/drawing/2014/main" id="{EDC5DEEC-A416-2A62-3480-C04829CE47A9}"/>
              </a:ext>
            </a:extLst>
          </p:cNvPr>
          <p:cNvSpPr txBox="1"/>
          <p:nvPr userDrawn="1"/>
        </p:nvSpPr>
        <p:spPr>
          <a:xfrm>
            <a:off x="5127554" y="532719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39" name="TextBox 138">
            <a:extLst>
              <a:ext uri="{FF2B5EF4-FFF2-40B4-BE49-F238E27FC236}">
                <a16:creationId xmlns:a16="http://schemas.microsoft.com/office/drawing/2014/main" id="{7C80318A-3518-E210-9B5C-512D2DBB07AB}"/>
              </a:ext>
            </a:extLst>
          </p:cNvPr>
          <p:cNvSpPr txBox="1"/>
          <p:nvPr userDrawn="1"/>
        </p:nvSpPr>
        <p:spPr>
          <a:xfrm>
            <a:off x="5127554" y="561535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40" name="TextBox 139">
            <a:extLst>
              <a:ext uri="{FF2B5EF4-FFF2-40B4-BE49-F238E27FC236}">
                <a16:creationId xmlns:a16="http://schemas.microsoft.com/office/drawing/2014/main" id="{D12F49D1-5A7F-4DE8-9837-07648CF025DA}"/>
              </a:ext>
            </a:extLst>
          </p:cNvPr>
          <p:cNvSpPr txBox="1"/>
          <p:nvPr userDrawn="1"/>
        </p:nvSpPr>
        <p:spPr>
          <a:xfrm>
            <a:off x="5127554" y="590350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41" name="Text Placeholder 62">
            <a:extLst>
              <a:ext uri="{FF2B5EF4-FFF2-40B4-BE49-F238E27FC236}">
                <a16:creationId xmlns:a16="http://schemas.microsoft.com/office/drawing/2014/main" id="{73F12A1A-692B-308D-D5F4-807C3200E923}"/>
              </a:ext>
            </a:extLst>
          </p:cNvPr>
          <p:cNvSpPr>
            <a:spLocks noGrp="1"/>
          </p:cNvSpPr>
          <p:nvPr>
            <p:ph type="body" sz="quarter" idx="65" hasCustomPrompt="1"/>
          </p:nvPr>
        </p:nvSpPr>
        <p:spPr>
          <a:xfrm>
            <a:off x="4100223" y="2698749"/>
            <a:ext cx="941387"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42" name="Text Placeholder 62">
            <a:extLst>
              <a:ext uri="{FF2B5EF4-FFF2-40B4-BE49-F238E27FC236}">
                <a16:creationId xmlns:a16="http://schemas.microsoft.com/office/drawing/2014/main" id="{83F1DC6A-A9C5-70F8-5577-84DB6E2598D4}"/>
              </a:ext>
            </a:extLst>
          </p:cNvPr>
          <p:cNvSpPr>
            <a:spLocks noGrp="1"/>
          </p:cNvSpPr>
          <p:nvPr>
            <p:ph type="body" sz="quarter" idx="66" hasCustomPrompt="1"/>
          </p:nvPr>
        </p:nvSpPr>
        <p:spPr>
          <a:xfrm>
            <a:off x="4100223" y="2979737"/>
            <a:ext cx="941387"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43" name="Text Placeholder 62">
            <a:extLst>
              <a:ext uri="{FF2B5EF4-FFF2-40B4-BE49-F238E27FC236}">
                <a16:creationId xmlns:a16="http://schemas.microsoft.com/office/drawing/2014/main" id="{4B283EEE-43A3-DEDF-C557-ECBFA88D18EA}"/>
              </a:ext>
            </a:extLst>
          </p:cNvPr>
          <p:cNvSpPr>
            <a:spLocks noGrp="1"/>
          </p:cNvSpPr>
          <p:nvPr>
            <p:ph type="body" sz="quarter" idx="67" hasCustomPrompt="1"/>
          </p:nvPr>
        </p:nvSpPr>
        <p:spPr>
          <a:xfrm>
            <a:off x="5128922" y="2736848"/>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44" name="TextBox 143">
            <a:extLst>
              <a:ext uri="{FF2B5EF4-FFF2-40B4-BE49-F238E27FC236}">
                <a16:creationId xmlns:a16="http://schemas.microsoft.com/office/drawing/2014/main" id="{D35B9C0E-7112-03EB-2941-8A366CA4F843}"/>
              </a:ext>
            </a:extLst>
          </p:cNvPr>
          <p:cNvSpPr txBox="1"/>
          <p:nvPr userDrawn="1"/>
        </p:nvSpPr>
        <p:spPr>
          <a:xfrm>
            <a:off x="5127554" y="302195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45" name="Text Placeholder 62">
            <a:extLst>
              <a:ext uri="{FF2B5EF4-FFF2-40B4-BE49-F238E27FC236}">
                <a16:creationId xmlns:a16="http://schemas.microsoft.com/office/drawing/2014/main" id="{4F4CFDC8-A7D0-F883-2352-7281C7BCC949}"/>
              </a:ext>
            </a:extLst>
          </p:cNvPr>
          <p:cNvSpPr>
            <a:spLocks noGrp="1"/>
          </p:cNvSpPr>
          <p:nvPr>
            <p:ph type="body" sz="quarter" idx="68" hasCustomPrompt="1"/>
          </p:nvPr>
        </p:nvSpPr>
        <p:spPr>
          <a:xfrm>
            <a:off x="5128922" y="302584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46" name="Text Placeholder 62">
            <a:extLst>
              <a:ext uri="{FF2B5EF4-FFF2-40B4-BE49-F238E27FC236}">
                <a16:creationId xmlns:a16="http://schemas.microsoft.com/office/drawing/2014/main" id="{8109A7A8-8FD6-3B3F-8E92-1559853D3F03}"/>
              </a:ext>
            </a:extLst>
          </p:cNvPr>
          <p:cNvSpPr>
            <a:spLocks noGrp="1"/>
          </p:cNvSpPr>
          <p:nvPr>
            <p:ph type="body" sz="quarter" idx="69" hasCustomPrompt="1"/>
          </p:nvPr>
        </p:nvSpPr>
        <p:spPr>
          <a:xfrm>
            <a:off x="4100223" y="3259138"/>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47" name="Text Placeholder 62">
            <a:extLst>
              <a:ext uri="{FF2B5EF4-FFF2-40B4-BE49-F238E27FC236}">
                <a16:creationId xmlns:a16="http://schemas.microsoft.com/office/drawing/2014/main" id="{2F363DC7-FEA5-C427-9BB6-8E4D0D92E3B9}"/>
              </a:ext>
            </a:extLst>
          </p:cNvPr>
          <p:cNvSpPr>
            <a:spLocks noGrp="1"/>
          </p:cNvSpPr>
          <p:nvPr>
            <p:ph type="body" sz="quarter" idx="70" hasCustomPrompt="1"/>
          </p:nvPr>
        </p:nvSpPr>
        <p:spPr>
          <a:xfrm>
            <a:off x="4100223" y="3554413"/>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48" name="Text Placeholder 62">
            <a:extLst>
              <a:ext uri="{FF2B5EF4-FFF2-40B4-BE49-F238E27FC236}">
                <a16:creationId xmlns:a16="http://schemas.microsoft.com/office/drawing/2014/main" id="{4F4C3ACE-3EDE-95BA-AE18-92E66043EA31}"/>
              </a:ext>
            </a:extLst>
          </p:cNvPr>
          <p:cNvSpPr>
            <a:spLocks noGrp="1"/>
          </p:cNvSpPr>
          <p:nvPr>
            <p:ph type="body" sz="quarter" idx="71" hasCustomPrompt="1"/>
          </p:nvPr>
        </p:nvSpPr>
        <p:spPr>
          <a:xfrm>
            <a:off x="4100223" y="384016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49" name="Text Placeholder 62">
            <a:extLst>
              <a:ext uri="{FF2B5EF4-FFF2-40B4-BE49-F238E27FC236}">
                <a16:creationId xmlns:a16="http://schemas.microsoft.com/office/drawing/2014/main" id="{72BEF75E-32E6-F716-F247-620A9E3A036C}"/>
              </a:ext>
            </a:extLst>
          </p:cNvPr>
          <p:cNvSpPr>
            <a:spLocks noGrp="1"/>
          </p:cNvSpPr>
          <p:nvPr>
            <p:ph type="body" sz="quarter" idx="72" hasCustomPrompt="1"/>
          </p:nvPr>
        </p:nvSpPr>
        <p:spPr>
          <a:xfrm>
            <a:off x="4100223" y="413226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50" name="Text Placeholder 62">
            <a:extLst>
              <a:ext uri="{FF2B5EF4-FFF2-40B4-BE49-F238E27FC236}">
                <a16:creationId xmlns:a16="http://schemas.microsoft.com/office/drawing/2014/main" id="{008ADEFC-13A9-AD5F-EAA7-55515F1D3B35}"/>
              </a:ext>
            </a:extLst>
          </p:cNvPr>
          <p:cNvSpPr>
            <a:spLocks noGrp="1"/>
          </p:cNvSpPr>
          <p:nvPr>
            <p:ph type="body" sz="quarter" idx="73" hasCustomPrompt="1"/>
          </p:nvPr>
        </p:nvSpPr>
        <p:spPr>
          <a:xfrm>
            <a:off x="4100223" y="4416422"/>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51" name="Text Placeholder 62">
            <a:extLst>
              <a:ext uri="{FF2B5EF4-FFF2-40B4-BE49-F238E27FC236}">
                <a16:creationId xmlns:a16="http://schemas.microsoft.com/office/drawing/2014/main" id="{971CAF33-E303-C3D6-EAFC-CA2F2C2C0FF6}"/>
              </a:ext>
            </a:extLst>
          </p:cNvPr>
          <p:cNvSpPr>
            <a:spLocks noGrp="1"/>
          </p:cNvSpPr>
          <p:nvPr>
            <p:ph type="body" sz="quarter" idx="74" hasCustomPrompt="1"/>
          </p:nvPr>
        </p:nvSpPr>
        <p:spPr>
          <a:xfrm>
            <a:off x="4100223" y="4706935"/>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52" name="Text Placeholder 62">
            <a:extLst>
              <a:ext uri="{FF2B5EF4-FFF2-40B4-BE49-F238E27FC236}">
                <a16:creationId xmlns:a16="http://schemas.microsoft.com/office/drawing/2014/main" id="{93291A8F-7A9F-750F-6E39-A74B9ECAB2CD}"/>
              </a:ext>
            </a:extLst>
          </p:cNvPr>
          <p:cNvSpPr>
            <a:spLocks noGrp="1"/>
          </p:cNvSpPr>
          <p:nvPr>
            <p:ph type="body" sz="quarter" idx="75" hasCustomPrompt="1"/>
          </p:nvPr>
        </p:nvSpPr>
        <p:spPr>
          <a:xfrm>
            <a:off x="4100223" y="4995856"/>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53" name="Text Placeholder 62">
            <a:extLst>
              <a:ext uri="{FF2B5EF4-FFF2-40B4-BE49-F238E27FC236}">
                <a16:creationId xmlns:a16="http://schemas.microsoft.com/office/drawing/2014/main" id="{5BE5A39F-2654-E3CF-5552-92A895C62766}"/>
              </a:ext>
            </a:extLst>
          </p:cNvPr>
          <p:cNvSpPr>
            <a:spLocks noGrp="1"/>
          </p:cNvSpPr>
          <p:nvPr>
            <p:ph type="body" sz="quarter" idx="76" hasCustomPrompt="1"/>
          </p:nvPr>
        </p:nvSpPr>
        <p:spPr>
          <a:xfrm>
            <a:off x="4100223" y="5288239"/>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54" name="Text Placeholder 62">
            <a:extLst>
              <a:ext uri="{FF2B5EF4-FFF2-40B4-BE49-F238E27FC236}">
                <a16:creationId xmlns:a16="http://schemas.microsoft.com/office/drawing/2014/main" id="{018D7E11-CC57-AD6B-A2A3-0D41A1FD58F1}"/>
              </a:ext>
            </a:extLst>
          </p:cNvPr>
          <p:cNvSpPr>
            <a:spLocks noGrp="1"/>
          </p:cNvSpPr>
          <p:nvPr>
            <p:ph type="body" sz="quarter" idx="77" hasCustomPrompt="1"/>
          </p:nvPr>
        </p:nvSpPr>
        <p:spPr>
          <a:xfrm>
            <a:off x="4100223" y="557399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55" name="Text Placeholder 62">
            <a:extLst>
              <a:ext uri="{FF2B5EF4-FFF2-40B4-BE49-F238E27FC236}">
                <a16:creationId xmlns:a16="http://schemas.microsoft.com/office/drawing/2014/main" id="{007016BA-785E-9A75-4FFA-BCDB85DB77C3}"/>
              </a:ext>
            </a:extLst>
          </p:cNvPr>
          <p:cNvSpPr>
            <a:spLocks noGrp="1"/>
          </p:cNvSpPr>
          <p:nvPr>
            <p:ph type="body" sz="quarter" idx="78" hasCustomPrompt="1"/>
          </p:nvPr>
        </p:nvSpPr>
        <p:spPr>
          <a:xfrm>
            <a:off x="4100223" y="5860836"/>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56" name="Text Placeholder 62">
            <a:extLst>
              <a:ext uri="{FF2B5EF4-FFF2-40B4-BE49-F238E27FC236}">
                <a16:creationId xmlns:a16="http://schemas.microsoft.com/office/drawing/2014/main" id="{C0C504EB-2C89-CE70-2C7B-5474B484600C}"/>
              </a:ext>
            </a:extLst>
          </p:cNvPr>
          <p:cNvSpPr>
            <a:spLocks noGrp="1"/>
          </p:cNvSpPr>
          <p:nvPr>
            <p:ph type="body" sz="quarter" idx="79" hasCustomPrompt="1"/>
          </p:nvPr>
        </p:nvSpPr>
        <p:spPr>
          <a:xfrm>
            <a:off x="5128922" y="3316345"/>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57" name="Text Placeholder 62">
            <a:extLst>
              <a:ext uri="{FF2B5EF4-FFF2-40B4-BE49-F238E27FC236}">
                <a16:creationId xmlns:a16="http://schemas.microsoft.com/office/drawing/2014/main" id="{72884172-AB6E-E1E4-2CA9-4E15E5CC869A}"/>
              </a:ext>
            </a:extLst>
          </p:cNvPr>
          <p:cNvSpPr>
            <a:spLocks noGrp="1"/>
          </p:cNvSpPr>
          <p:nvPr>
            <p:ph type="body" sz="quarter" idx="80" hasCustomPrompt="1"/>
          </p:nvPr>
        </p:nvSpPr>
        <p:spPr>
          <a:xfrm>
            <a:off x="5128922" y="3602095"/>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58" name="Text Placeholder 62">
            <a:extLst>
              <a:ext uri="{FF2B5EF4-FFF2-40B4-BE49-F238E27FC236}">
                <a16:creationId xmlns:a16="http://schemas.microsoft.com/office/drawing/2014/main" id="{3CCDA439-CB9B-237D-7994-0B46E606687F}"/>
              </a:ext>
            </a:extLst>
          </p:cNvPr>
          <p:cNvSpPr>
            <a:spLocks noGrp="1"/>
          </p:cNvSpPr>
          <p:nvPr>
            <p:ph type="body" sz="quarter" idx="81" hasCustomPrompt="1"/>
          </p:nvPr>
        </p:nvSpPr>
        <p:spPr>
          <a:xfrm>
            <a:off x="5128922" y="3889433"/>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59" name="Text Placeholder 62">
            <a:extLst>
              <a:ext uri="{FF2B5EF4-FFF2-40B4-BE49-F238E27FC236}">
                <a16:creationId xmlns:a16="http://schemas.microsoft.com/office/drawing/2014/main" id="{F95D2852-C2E7-CD96-07AE-F15230D2771A}"/>
              </a:ext>
            </a:extLst>
          </p:cNvPr>
          <p:cNvSpPr>
            <a:spLocks noGrp="1"/>
          </p:cNvSpPr>
          <p:nvPr>
            <p:ph type="body" sz="quarter" idx="82" hasCustomPrompt="1"/>
          </p:nvPr>
        </p:nvSpPr>
        <p:spPr>
          <a:xfrm>
            <a:off x="5128922" y="4179946"/>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60" name="Text Placeholder 62">
            <a:extLst>
              <a:ext uri="{FF2B5EF4-FFF2-40B4-BE49-F238E27FC236}">
                <a16:creationId xmlns:a16="http://schemas.microsoft.com/office/drawing/2014/main" id="{065F220F-3D05-0280-3963-754F384A0803}"/>
              </a:ext>
            </a:extLst>
          </p:cNvPr>
          <p:cNvSpPr>
            <a:spLocks noGrp="1"/>
          </p:cNvSpPr>
          <p:nvPr>
            <p:ph type="body" sz="quarter" idx="83" hasCustomPrompt="1"/>
          </p:nvPr>
        </p:nvSpPr>
        <p:spPr>
          <a:xfrm>
            <a:off x="5128922" y="4457759"/>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61" name="Text Placeholder 62">
            <a:extLst>
              <a:ext uri="{FF2B5EF4-FFF2-40B4-BE49-F238E27FC236}">
                <a16:creationId xmlns:a16="http://schemas.microsoft.com/office/drawing/2014/main" id="{E1732B39-B6C4-97AC-22E1-AF9ABF941717}"/>
              </a:ext>
            </a:extLst>
          </p:cNvPr>
          <p:cNvSpPr>
            <a:spLocks noGrp="1"/>
          </p:cNvSpPr>
          <p:nvPr>
            <p:ph type="body" sz="quarter" idx="84" hasCustomPrompt="1"/>
          </p:nvPr>
        </p:nvSpPr>
        <p:spPr>
          <a:xfrm>
            <a:off x="5128922" y="475303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62" name="Text Placeholder 62">
            <a:extLst>
              <a:ext uri="{FF2B5EF4-FFF2-40B4-BE49-F238E27FC236}">
                <a16:creationId xmlns:a16="http://schemas.microsoft.com/office/drawing/2014/main" id="{54A21153-E390-456A-9055-BE66EC3137AA}"/>
              </a:ext>
            </a:extLst>
          </p:cNvPr>
          <p:cNvSpPr>
            <a:spLocks noGrp="1"/>
          </p:cNvSpPr>
          <p:nvPr>
            <p:ph type="body" sz="quarter" idx="85" hasCustomPrompt="1"/>
          </p:nvPr>
        </p:nvSpPr>
        <p:spPr>
          <a:xfrm>
            <a:off x="5128922" y="5040372"/>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63" name="Text Placeholder 62">
            <a:extLst>
              <a:ext uri="{FF2B5EF4-FFF2-40B4-BE49-F238E27FC236}">
                <a16:creationId xmlns:a16="http://schemas.microsoft.com/office/drawing/2014/main" id="{139E89B4-D505-08F3-EAA7-010D8EE3A027}"/>
              </a:ext>
            </a:extLst>
          </p:cNvPr>
          <p:cNvSpPr>
            <a:spLocks noGrp="1"/>
          </p:cNvSpPr>
          <p:nvPr>
            <p:ph type="body" sz="quarter" idx="86" hasCustomPrompt="1"/>
          </p:nvPr>
        </p:nvSpPr>
        <p:spPr>
          <a:xfrm>
            <a:off x="5128922" y="5330177"/>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64" name="Text Placeholder 62">
            <a:extLst>
              <a:ext uri="{FF2B5EF4-FFF2-40B4-BE49-F238E27FC236}">
                <a16:creationId xmlns:a16="http://schemas.microsoft.com/office/drawing/2014/main" id="{A418011A-9FE5-C5E9-B62F-65289C93A980}"/>
              </a:ext>
            </a:extLst>
          </p:cNvPr>
          <p:cNvSpPr>
            <a:spLocks noGrp="1"/>
          </p:cNvSpPr>
          <p:nvPr>
            <p:ph type="body" sz="quarter" idx="87" hasCustomPrompt="1"/>
          </p:nvPr>
        </p:nvSpPr>
        <p:spPr>
          <a:xfrm>
            <a:off x="5128922" y="561751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65" name="Text Placeholder 62">
            <a:extLst>
              <a:ext uri="{FF2B5EF4-FFF2-40B4-BE49-F238E27FC236}">
                <a16:creationId xmlns:a16="http://schemas.microsoft.com/office/drawing/2014/main" id="{865B7D49-3D01-9642-5729-0FE61C887D36}"/>
              </a:ext>
            </a:extLst>
          </p:cNvPr>
          <p:cNvSpPr>
            <a:spLocks noGrp="1"/>
          </p:cNvSpPr>
          <p:nvPr>
            <p:ph type="body" sz="quarter" idx="88" hasCustomPrompt="1"/>
          </p:nvPr>
        </p:nvSpPr>
        <p:spPr>
          <a:xfrm>
            <a:off x="5128922" y="590961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66" name="TextBox 165">
            <a:extLst>
              <a:ext uri="{FF2B5EF4-FFF2-40B4-BE49-F238E27FC236}">
                <a16:creationId xmlns:a16="http://schemas.microsoft.com/office/drawing/2014/main" id="{25273061-E4D2-43F8-CDDF-0B6A0F31ED68}"/>
              </a:ext>
            </a:extLst>
          </p:cNvPr>
          <p:cNvSpPr txBox="1"/>
          <p:nvPr userDrawn="1"/>
        </p:nvSpPr>
        <p:spPr>
          <a:xfrm>
            <a:off x="6736606" y="273380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67" name="TextBox 166">
            <a:extLst>
              <a:ext uri="{FF2B5EF4-FFF2-40B4-BE49-F238E27FC236}">
                <a16:creationId xmlns:a16="http://schemas.microsoft.com/office/drawing/2014/main" id="{DAC378EA-C7DA-06EA-723A-8086F23456F4}"/>
              </a:ext>
            </a:extLst>
          </p:cNvPr>
          <p:cNvSpPr txBox="1"/>
          <p:nvPr userDrawn="1"/>
        </p:nvSpPr>
        <p:spPr>
          <a:xfrm>
            <a:off x="6736606" y="302195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68" name="TextBox 167">
            <a:extLst>
              <a:ext uri="{FF2B5EF4-FFF2-40B4-BE49-F238E27FC236}">
                <a16:creationId xmlns:a16="http://schemas.microsoft.com/office/drawing/2014/main" id="{8C91FCC1-6801-1722-6E89-12D226A2D127}"/>
              </a:ext>
            </a:extLst>
          </p:cNvPr>
          <p:cNvSpPr txBox="1"/>
          <p:nvPr userDrawn="1"/>
        </p:nvSpPr>
        <p:spPr>
          <a:xfrm>
            <a:off x="6736606" y="331011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69" name="TextBox 168">
            <a:extLst>
              <a:ext uri="{FF2B5EF4-FFF2-40B4-BE49-F238E27FC236}">
                <a16:creationId xmlns:a16="http://schemas.microsoft.com/office/drawing/2014/main" id="{3E2E7ABB-BF87-EF51-D634-7B805353DD9B}"/>
              </a:ext>
            </a:extLst>
          </p:cNvPr>
          <p:cNvSpPr txBox="1"/>
          <p:nvPr userDrawn="1"/>
        </p:nvSpPr>
        <p:spPr>
          <a:xfrm>
            <a:off x="6736606" y="359826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0" name="TextBox 169">
            <a:extLst>
              <a:ext uri="{FF2B5EF4-FFF2-40B4-BE49-F238E27FC236}">
                <a16:creationId xmlns:a16="http://schemas.microsoft.com/office/drawing/2014/main" id="{A5CCC345-F916-F46C-97A9-CB5DB078541A}"/>
              </a:ext>
            </a:extLst>
          </p:cNvPr>
          <p:cNvSpPr txBox="1"/>
          <p:nvPr userDrawn="1"/>
        </p:nvSpPr>
        <p:spPr>
          <a:xfrm>
            <a:off x="6736606" y="388642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1" name="TextBox 170">
            <a:extLst>
              <a:ext uri="{FF2B5EF4-FFF2-40B4-BE49-F238E27FC236}">
                <a16:creationId xmlns:a16="http://schemas.microsoft.com/office/drawing/2014/main" id="{9F20CFDC-4373-2BE8-B4CD-9D5642DF9F90}"/>
              </a:ext>
            </a:extLst>
          </p:cNvPr>
          <p:cNvSpPr txBox="1"/>
          <p:nvPr userDrawn="1"/>
        </p:nvSpPr>
        <p:spPr>
          <a:xfrm>
            <a:off x="6736606" y="417457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2" name="TextBox 171">
            <a:extLst>
              <a:ext uri="{FF2B5EF4-FFF2-40B4-BE49-F238E27FC236}">
                <a16:creationId xmlns:a16="http://schemas.microsoft.com/office/drawing/2014/main" id="{225428F9-854C-B867-EAA4-71B044D2C88F}"/>
              </a:ext>
            </a:extLst>
          </p:cNvPr>
          <p:cNvSpPr txBox="1"/>
          <p:nvPr userDrawn="1"/>
        </p:nvSpPr>
        <p:spPr>
          <a:xfrm>
            <a:off x="6736606" y="4455667"/>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3" name="TextBox 172">
            <a:extLst>
              <a:ext uri="{FF2B5EF4-FFF2-40B4-BE49-F238E27FC236}">
                <a16:creationId xmlns:a16="http://schemas.microsoft.com/office/drawing/2014/main" id="{55428B1B-AD1E-781D-9DC5-DF47953C1E8C}"/>
              </a:ext>
            </a:extLst>
          </p:cNvPr>
          <p:cNvSpPr txBox="1"/>
          <p:nvPr userDrawn="1"/>
        </p:nvSpPr>
        <p:spPr>
          <a:xfrm>
            <a:off x="6736606" y="475088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4" name="TextBox 173">
            <a:extLst>
              <a:ext uri="{FF2B5EF4-FFF2-40B4-BE49-F238E27FC236}">
                <a16:creationId xmlns:a16="http://schemas.microsoft.com/office/drawing/2014/main" id="{F9F8D0E9-2D4E-F019-7C25-29A3BC22EAF0}"/>
              </a:ext>
            </a:extLst>
          </p:cNvPr>
          <p:cNvSpPr txBox="1"/>
          <p:nvPr userDrawn="1"/>
        </p:nvSpPr>
        <p:spPr>
          <a:xfrm>
            <a:off x="6736606" y="503904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5" name="TextBox 174">
            <a:extLst>
              <a:ext uri="{FF2B5EF4-FFF2-40B4-BE49-F238E27FC236}">
                <a16:creationId xmlns:a16="http://schemas.microsoft.com/office/drawing/2014/main" id="{F4C92EB3-02C9-9508-036E-350A0B09FB36}"/>
              </a:ext>
            </a:extLst>
          </p:cNvPr>
          <p:cNvSpPr txBox="1"/>
          <p:nvPr userDrawn="1"/>
        </p:nvSpPr>
        <p:spPr>
          <a:xfrm>
            <a:off x="6736606" y="532719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6" name="TextBox 175">
            <a:extLst>
              <a:ext uri="{FF2B5EF4-FFF2-40B4-BE49-F238E27FC236}">
                <a16:creationId xmlns:a16="http://schemas.microsoft.com/office/drawing/2014/main" id="{7C93021F-E683-3CA0-9416-B2C7EAD817B6}"/>
              </a:ext>
            </a:extLst>
          </p:cNvPr>
          <p:cNvSpPr txBox="1"/>
          <p:nvPr userDrawn="1"/>
        </p:nvSpPr>
        <p:spPr>
          <a:xfrm>
            <a:off x="6736606" y="561535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7" name="TextBox 176">
            <a:extLst>
              <a:ext uri="{FF2B5EF4-FFF2-40B4-BE49-F238E27FC236}">
                <a16:creationId xmlns:a16="http://schemas.microsoft.com/office/drawing/2014/main" id="{06BC520D-5E6C-6E2E-D95F-629519A3AAFA}"/>
              </a:ext>
            </a:extLst>
          </p:cNvPr>
          <p:cNvSpPr txBox="1"/>
          <p:nvPr userDrawn="1"/>
        </p:nvSpPr>
        <p:spPr>
          <a:xfrm>
            <a:off x="6736606" y="5903500"/>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78" name="Text Placeholder 62">
            <a:extLst>
              <a:ext uri="{FF2B5EF4-FFF2-40B4-BE49-F238E27FC236}">
                <a16:creationId xmlns:a16="http://schemas.microsoft.com/office/drawing/2014/main" id="{93D1D404-4957-DE52-CAEE-F45CDFB71930}"/>
              </a:ext>
            </a:extLst>
          </p:cNvPr>
          <p:cNvSpPr>
            <a:spLocks noGrp="1"/>
          </p:cNvSpPr>
          <p:nvPr>
            <p:ph type="body" sz="quarter" idx="89" hasCustomPrompt="1"/>
          </p:nvPr>
        </p:nvSpPr>
        <p:spPr>
          <a:xfrm>
            <a:off x="5709275" y="2698749"/>
            <a:ext cx="941387"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79" name="Text Placeholder 62">
            <a:extLst>
              <a:ext uri="{FF2B5EF4-FFF2-40B4-BE49-F238E27FC236}">
                <a16:creationId xmlns:a16="http://schemas.microsoft.com/office/drawing/2014/main" id="{72A5874D-44BB-019A-7E40-5891BE2A4C52}"/>
              </a:ext>
            </a:extLst>
          </p:cNvPr>
          <p:cNvSpPr>
            <a:spLocks noGrp="1"/>
          </p:cNvSpPr>
          <p:nvPr>
            <p:ph type="body" sz="quarter" idx="90" hasCustomPrompt="1"/>
          </p:nvPr>
        </p:nvSpPr>
        <p:spPr>
          <a:xfrm>
            <a:off x="5709275" y="2979737"/>
            <a:ext cx="941387"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80" name="Text Placeholder 62">
            <a:extLst>
              <a:ext uri="{FF2B5EF4-FFF2-40B4-BE49-F238E27FC236}">
                <a16:creationId xmlns:a16="http://schemas.microsoft.com/office/drawing/2014/main" id="{DDC60545-6626-E6FB-3FA2-0DF4D8D091F9}"/>
              </a:ext>
            </a:extLst>
          </p:cNvPr>
          <p:cNvSpPr>
            <a:spLocks noGrp="1"/>
          </p:cNvSpPr>
          <p:nvPr>
            <p:ph type="body" sz="quarter" idx="91" hasCustomPrompt="1"/>
          </p:nvPr>
        </p:nvSpPr>
        <p:spPr>
          <a:xfrm>
            <a:off x="6737974" y="2736848"/>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81" name="TextBox 180">
            <a:extLst>
              <a:ext uri="{FF2B5EF4-FFF2-40B4-BE49-F238E27FC236}">
                <a16:creationId xmlns:a16="http://schemas.microsoft.com/office/drawing/2014/main" id="{C3582AB7-7C27-2C40-A763-131F4741AC7A}"/>
              </a:ext>
            </a:extLst>
          </p:cNvPr>
          <p:cNvSpPr txBox="1"/>
          <p:nvPr userDrawn="1"/>
        </p:nvSpPr>
        <p:spPr>
          <a:xfrm>
            <a:off x="6736606" y="3021955"/>
            <a:ext cx="209331" cy="206250"/>
          </a:xfrm>
          <a:prstGeom prst="rect">
            <a:avLst/>
          </a:prstGeom>
          <a:noFill/>
          <a:ln>
            <a:solidFill>
              <a:schemeClr val="bg1">
                <a:lumMod val="75000"/>
              </a:schemeClr>
            </a:solidFill>
            <a:miter lim="800000"/>
          </a:ln>
        </p:spPr>
        <p:txBody>
          <a:bodyPr wrap="square" lIns="0" tIns="0" rIns="0" bIns="0" rtlCol="0" anchor="ctr">
            <a:noAutofit/>
          </a:bodyPr>
          <a:lstStyle/>
          <a:p>
            <a:pPr algn="ctr">
              <a:spcBef>
                <a:spcPts val="0"/>
              </a:spcBef>
              <a:spcAft>
                <a:spcPts val="0"/>
              </a:spcAft>
            </a:pPr>
            <a:endParaRPr lang="en-US" sz="1400" b="1"/>
          </a:p>
        </p:txBody>
      </p:sp>
      <p:sp>
        <p:nvSpPr>
          <p:cNvPr id="182" name="Text Placeholder 62">
            <a:extLst>
              <a:ext uri="{FF2B5EF4-FFF2-40B4-BE49-F238E27FC236}">
                <a16:creationId xmlns:a16="http://schemas.microsoft.com/office/drawing/2014/main" id="{240C42B9-7BD6-AD20-4DBD-68249C8847A5}"/>
              </a:ext>
            </a:extLst>
          </p:cNvPr>
          <p:cNvSpPr>
            <a:spLocks noGrp="1"/>
          </p:cNvSpPr>
          <p:nvPr>
            <p:ph type="body" sz="quarter" idx="92" hasCustomPrompt="1"/>
          </p:nvPr>
        </p:nvSpPr>
        <p:spPr>
          <a:xfrm>
            <a:off x="6737974" y="302584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83" name="Text Placeholder 62">
            <a:extLst>
              <a:ext uri="{FF2B5EF4-FFF2-40B4-BE49-F238E27FC236}">
                <a16:creationId xmlns:a16="http://schemas.microsoft.com/office/drawing/2014/main" id="{2D508D8D-F13E-49BF-663C-8F2AB7B403C9}"/>
              </a:ext>
            </a:extLst>
          </p:cNvPr>
          <p:cNvSpPr>
            <a:spLocks noGrp="1"/>
          </p:cNvSpPr>
          <p:nvPr>
            <p:ph type="body" sz="quarter" idx="93" hasCustomPrompt="1"/>
          </p:nvPr>
        </p:nvSpPr>
        <p:spPr>
          <a:xfrm>
            <a:off x="5709275" y="3259138"/>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84" name="Text Placeholder 62">
            <a:extLst>
              <a:ext uri="{FF2B5EF4-FFF2-40B4-BE49-F238E27FC236}">
                <a16:creationId xmlns:a16="http://schemas.microsoft.com/office/drawing/2014/main" id="{BEEDCB06-D22C-6E71-C346-C17706D16FB4}"/>
              </a:ext>
            </a:extLst>
          </p:cNvPr>
          <p:cNvSpPr>
            <a:spLocks noGrp="1"/>
          </p:cNvSpPr>
          <p:nvPr>
            <p:ph type="body" sz="quarter" idx="94" hasCustomPrompt="1"/>
          </p:nvPr>
        </p:nvSpPr>
        <p:spPr>
          <a:xfrm>
            <a:off x="5709275" y="3554413"/>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85" name="Text Placeholder 62">
            <a:extLst>
              <a:ext uri="{FF2B5EF4-FFF2-40B4-BE49-F238E27FC236}">
                <a16:creationId xmlns:a16="http://schemas.microsoft.com/office/drawing/2014/main" id="{47C53BF1-80A2-1BD9-E354-F00FB0154B05}"/>
              </a:ext>
            </a:extLst>
          </p:cNvPr>
          <p:cNvSpPr>
            <a:spLocks noGrp="1"/>
          </p:cNvSpPr>
          <p:nvPr>
            <p:ph type="body" sz="quarter" idx="95" hasCustomPrompt="1"/>
          </p:nvPr>
        </p:nvSpPr>
        <p:spPr>
          <a:xfrm>
            <a:off x="5709275" y="384016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86" name="Text Placeholder 62">
            <a:extLst>
              <a:ext uri="{FF2B5EF4-FFF2-40B4-BE49-F238E27FC236}">
                <a16:creationId xmlns:a16="http://schemas.microsoft.com/office/drawing/2014/main" id="{D234AFA1-1ADA-7C8D-93F2-C644A76C884C}"/>
              </a:ext>
            </a:extLst>
          </p:cNvPr>
          <p:cNvSpPr>
            <a:spLocks noGrp="1"/>
          </p:cNvSpPr>
          <p:nvPr>
            <p:ph type="body" sz="quarter" idx="96" hasCustomPrompt="1"/>
          </p:nvPr>
        </p:nvSpPr>
        <p:spPr>
          <a:xfrm>
            <a:off x="5709275" y="413226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87" name="Text Placeholder 62">
            <a:extLst>
              <a:ext uri="{FF2B5EF4-FFF2-40B4-BE49-F238E27FC236}">
                <a16:creationId xmlns:a16="http://schemas.microsoft.com/office/drawing/2014/main" id="{73E57443-B23C-71C2-F628-0BC04C9B0182}"/>
              </a:ext>
            </a:extLst>
          </p:cNvPr>
          <p:cNvSpPr>
            <a:spLocks noGrp="1"/>
          </p:cNvSpPr>
          <p:nvPr>
            <p:ph type="body" sz="quarter" idx="97" hasCustomPrompt="1"/>
          </p:nvPr>
        </p:nvSpPr>
        <p:spPr>
          <a:xfrm>
            <a:off x="5709275" y="4416422"/>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88" name="Text Placeholder 62">
            <a:extLst>
              <a:ext uri="{FF2B5EF4-FFF2-40B4-BE49-F238E27FC236}">
                <a16:creationId xmlns:a16="http://schemas.microsoft.com/office/drawing/2014/main" id="{77AC448B-8F06-3731-2CB8-CDEBC6645463}"/>
              </a:ext>
            </a:extLst>
          </p:cNvPr>
          <p:cNvSpPr>
            <a:spLocks noGrp="1"/>
          </p:cNvSpPr>
          <p:nvPr>
            <p:ph type="body" sz="quarter" idx="98" hasCustomPrompt="1"/>
          </p:nvPr>
        </p:nvSpPr>
        <p:spPr>
          <a:xfrm>
            <a:off x="5709275" y="4706935"/>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89" name="Text Placeholder 62">
            <a:extLst>
              <a:ext uri="{FF2B5EF4-FFF2-40B4-BE49-F238E27FC236}">
                <a16:creationId xmlns:a16="http://schemas.microsoft.com/office/drawing/2014/main" id="{BC9E3B67-755C-5774-0983-4D8EDDFC72DD}"/>
              </a:ext>
            </a:extLst>
          </p:cNvPr>
          <p:cNvSpPr>
            <a:spLocks noGrp="1"/>
          </p:cNvSpPr>
          <p:nvPr>
            <p:ph type="body" sz="quarter" idx="99" hasCustomPrompt="1"/>
          </p:nvPr>
        </p:nvSpPr>
        <p:spPr>
          <a:xfrm>
            <a:off x="5709275" y="4995856"/>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90" name="Text Placeholder 62">
            <a:extLst>
              <a:ext uri="{FF2B5EF4-FFF2-40B4-BE49-F238E27FC236}">
                <a16:creationId xmlns:a16="http://schemas.microsoft.com/office/drawing/2014/main" id="{240A84A8-98E8-E94A-B42C-D60F65DD1759}"/>
              </a:ext>
            </a:extLst>
          </p:cNvPr>
          <p:cNvSpPr>
            <a:spLocks noGrp="1"/>
          </p:cNvSpPr>
          <p:nvPr>
            <p:ph type="body" sz="quarter" idx="100" hasCustomPrompt="1"/>
          </p:nvPr>
        </p:nvSpPr>
        <p:spPr>
          <a:xfrm>
            <a:off x="5709275" y="5288239"/>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91" name="Text Placeholder 62">
            <a:extLst>
              <a:ext uri="{FF2B5EF4-FFF2-40B4-BE49-F238E27FC236}">
                <a16:creationId xmlns:a16="http://schemas.microsoft.com/office/drawing/2014/main" id="{E3D356E8-1602-759F-D27D-C6ECC4C1EFE9}"/>
              </a:ext>
            </a:extLst>
          </p:cNvPr>
          <p:cNvSpPr>
            <a:spLocks noGrp="1"/>
          </p:cNvSpPr>
          <p:nvPr>
            <p:ph type="body" sz="quarter" idx="101" hasCustomPrompt="1"/>
          </p:nvPr>
        </p:nvSpPr>
        <p:spPr>
          <a:xfrm>
            <a:off x="5709275" y="5573990"/>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92" name="Text Placeholder 62">
            <a:extLst>
              <a:ext uri="{FF2B5EF4-FFF2-40B4-BE49-F238E27FC236}">
                <a16:creationId xmlns:a16="http://schemas.microsoft.com/office/drawing/2014/main" id="{75B7244D-5AA2-2E97-A844-FAE9FB0316BA}"/>
              </a:ext>
            </a:extLst>
          </p:cNvPr>
          <p:cNvSpPr>
            <a:spLocks noGrp="1"/>
          </p:cNvSpPr>
          <p:nvPr>
            <p:ph type="body" sz="quarter" idx="102" hasCustomPrompt="1"/>
          </p:nvPr>
        </p:nvSpPr>
        <p:spPr>
          <a:xfrm>
            <a:off x="5709275" y="5860836"/>
            <a:ext cx="941387" cy="284161"/>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193" name="Text Placeholder 62">
            <a:extLst>
              <a:ext uri="{FF2B5EF4-FFF2-40B4-BE49-F238E27FC236}">
                <a16:creationId xmlns:a16="http://schemas.microsoft.com/office/drawing/2014/main" id="{48C2745A-BB32-7AC0-2457-6B2CC6D45B6C}"/>
              </a:ext>
            </a:extLst>
          </p:cNvPr>
          <p:cNvSpPr>
            <a:spLocks noGrp="1"/>
          </p:cNvSpPr>
          <p:nvPr>
            <p:ph type="body" sz="quarter" idx="103" hasCustomPrompt="1"/>
          </p:nvPr>
        </p:nvSpPr>
        <p:spPr>
          <a:xfrm>
            <a:off x="6737974" y="3316345"/>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94" name="Text Placeholder 62">
            <a:extLst>
              <a:ext uri="{FF2B5EF4-FFF2-40B4-BE49-F238E27FC236}">
                <a16:creationId xmlns:a16="http://schemas.microsoft.com/office/drawing/2014/main" id="{11200783-D809-DEA3-3375-B2A52E34C8A0}"/>
              </a:ext>
            </a:extLst>
          </p:cNvPr>
          <p:cNvSpPr>
            <a:spLocks noGrp="1"/>
          </p:cNvSpPr>
          <p:nvPr>
            <p:ph type="body" sz="quarter" idx="104" hasCustomPrompt="1"/>
          </p:nvPr>
        </p:nvSpPr>
        <p:spPr>
          <a:xfrm>
            <a:off x="6737974" y="3602095"/>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95" name="Text Placeholder 62">
            <a:extLst>
              <a:ext uri="{FF2B5EF4-FFF2-40B4-BE49-F238E27FC236}">
                <a16:creationId xmlns:a16="http://schemas.microsoft.com/office/drawing/2014/main" id="{DB5FCB3C-2C7E-9493-4431-DD5DE09B6BE2}"/>
              </a:ext>
            </a:extLst>
          </p:cNvPr>
          <p:cNvSpPr>
            <a:spLocks noGrp="1"/>
          </p:cNvSpPr>
          <p:nvPr>
            <p:ph type="body" sz="quarter" idx="105" hasCustomPrompt="1"/>
          </p:nvPr>
        </p:nvSpPr>
        <p:spPr>
          <a:xfrm>
            <a:off x="6737974" y="3889433"/>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96" name="Text Placeholder 62">
            <a:extLst>
              <a:ext uri="{FF2B5EF4-FFF2-40B4-BE49-F238E27FC236}">
                <a16:creationId xmlns:a16="http://schemas.microsoft.com/office/drawing/2014/main" id="{8C1F5DFE-9139-EC55-E24C-D808A5A33C47}"/>
              </a:ext>
            </a:extLst>
          </p:cNvPr>
          <p:cNvSpPr>
            <a:spLocks noGrp="1"/>
          </p:cNvSpPr>
          <p:nvPr>
            <p:ph type="body" sz="quarter" idx="106" hasCustomPrompt="1"/>
          </p:nvPr>
        </p:nvSpPr>
        <p:spPr>
          <a:xfrm>
            <a:off x="6737974" y="4179946"/>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97" name="Text Placeholder 62">
            <a:extLst>
              <a:ext uri="{FF2B5EF4-FFF2-40B4-BE49-F238E27FC236}">
                <a16:creationId xmlns:a16="http://schemas.microsoft.com/office/drawing/2014/main" id="{0B684D9C-DFE7-9248-8E0E-C8876C28C65C}"/>
              </a:ext>
            </a:extLst>
          </p:cNvPr>
          <p:cNvSpPr>
            <a:spLocks noGrp="1"/>
          </p:cNvSpPr>
          <p:nvPr>
            <p:ph type="body" sz="quarter" idx="107" hasCustomPrompt="1"/>
          </p:nvPr>
        </p:nvSpPr>
        <p:spPr>
          <a:xfrm>
            <a:off x="6737974" y="4457759"/>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98" name="Text Placeholder 62">
            <a:extLst>
              <a:ext uri="{FF2B5EF4-FFF2-40B4-BE49-F238E27FC236}">
                <a16:creationId xmlns:a16="http://schemas.microsoft.com/office/drawing/2014/main" id="{9B3F6283-C674-2FD8-31A0-C8B74A875921}"/>
              </a:ext>
            </a:extLst>
          </p:cNvPr>
          <p:cNvSpPr>
            <a:spLocks noGrp="1"/>
          </p:cNvSpPr>
          <p:nvPr>
            <p:ph type="body" sz="quarter" idx="108" hasCustomPrompt="1"/>
          </p:nvPr>
        </p:nvSpPr>
        <p:spPr>
          <a:xfrm>
            <a:off x="6737974" y="475303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99" name="Text Placeholder 62">
            <a:extLst>
              <a:ext uri="{FF2B5EF4-FFF2-40B4-BE49-F238E27FC236}">
                <a16:creationId xmlns:a16="http://schemas.microsoft.com/office/drawing/2014/main" id="{961EA3C6-95A5-C977-A033-3A48096CDD02}"/>
              </a:ext>
            </a:extLst>
          </p:cNvPr>
          <p:cNvSpPr>
            <a:spLocks noGrp="1"/>
          </p:cNvSpPr>
          <p:nvPr>
            <p:ph type="body" sz="quarter" idx="109" hasCustomPrompt="1"/>
          </p:nvPr>
        </p:nvSpPr>
        <p:spPr>
          <a:xfrm>
            <a:off x="6737974" y="5040372"/>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200" name="Text Placeholder 62">
            <a:extLst>
              <a:ext uri="{FF2B5EF4-FFF2-40B4-BE49-F238E27FC236}">
                <a16:creationId xmlns:a16="http://schemas.microsoft.com/office/drawing/2014/main" id="{1FE58FCF-8FC2-D2A4-2E90-BE43ACE866BB}"/>
              </a:ext>
            </a:extLst>
          </p:cNvPr>
          <p:cNvSpPr>
            <a:spLocks noGrp="1"/>
          </p:cNvSpPr>
          <p:nvPr>
            <p:ph type="body" sz="quarter" idx="110" hasCustomPrompt="1"/>
          </p:nvPr>
        </p:nvSpPr>
        <p:spPr>
          <a:xfrm>
            <a:off x="6737974" y="5330177"/>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201" name="Text Placeholder 62">
            <a:extLst>
              <a:ext uri="{FF2B5EF4-FFF2-40B4-BE49-F238E27FC236}">
                <a16:creationId xmlns:a16="http://schemas.microsoft.com/office/drawing/2014/main" id="{0000D8A7-1066-DF33-DA9A-597387C79658}"/>
              </a:ext>
            </a:extLst>
          </p:cNvPr>
          <p:cNvSpPr>
            <a:spLocks noGrp="1"/>
          </p:cNvSpPr>
          <p:nvPr>
            <p:ph type="body" sz="quarter" idx="111" hasCustomPrompt="1"/>
          </p:nvPr>
        </p:nvSpPr>
        <p:spPr>
          <a:xfrm>
            <a:off x="6737974" y="561751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202" name="Text Placeholder 62">
            <a:extLst>
              <a:ext uri="{FF2B5EF4-FFF2-40B4-BE49-F238E27FC236}">
                <a16:creationId xmlns:a16="http://schemas.microsoft.com/office/drawing/2014/main" id="{F5B5BF5E-7FAE-6DD8-A72C-38B9FD6C019B}"/>
              </a:ext>
            </a:extLst>
          </p:cNvPr>
          <p:cNvSpPr>
            <a:spLocks noGrp="1"/>
          </p:cNvSpPr>
          <p:nvPr>
            <p:ph type="body" sz="quarter" idx="112" hasCustomPrompt="1"/>
          </p:nvPr>
        </p:nvSpPr>
        <p:spPr>
          <a:xfrm>
            <a:off x="6737974" y="5909614"/>
            <a:ext cx="207964" cy="200028"/>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203" name="Text Placeholder 62">
            <a:extLst>
              <a:ext uri="{FF2B5EF4-FFF2-40B4-BE49-F238E27FC236}">
                <a16:creationId xmlns:a16="http://schemas.microsoft.com/office/drawing/2014/main" id="{40E53005-C56B-A93D-48FE-B862517A5699}"/>
              </a:ext>
            </a:extLst>
          </p:cNvPr>
          <p:cNvSpPr>
            <a:spLocks noGrp="1"/>
          </p:cNvSpPr>
          <p:nvPr>
            <p:ph type="body" sz="quarter" idx="113" hasCustomPrompt="1"/>
          </p:nvPr>
        </p:nvSpPr>
        <p:spPr>
          <a:xfrm>
            <a:off x="8039202" y="2698749"/>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04" name="Text Placeholder 62">
            <a:extLst>
              <a:ext uri="{FF2B5EF4-FFF2-40B4-BE49-F238E27FC236}">
                <a16:creationId xmlns:a16="http://schemas.microsoft.com/office/drawing/2014/main" id="{87CC5E4E-04C5-55E0-5291-5E0F8672F1B8}"/>
              </a:ext>
            </a:extLst>
          </p:cNvPr>
          <p:cNvSpPr>
            <a:spLocks noGrp="1"/>
          </p:cNvSpPr>
          <p:nvPr>
            <p:ph type="body" sz="quarter" idx="114" hasCustomPrompt="1"/>
          </p:nvPr>
        </p:nvSpPr>
        <p:spPr>
          <a:xfrm>
            <a:off x="9691893" y="2698749"/>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05" name="Text Placeholder 62">
            <a:extLst>
              <a:ext uri="{FF2B5EF4-FFF2-40B4-BE49-F238E27FC236}">
                <a16:creationId xmlns:a16="http://schemas.microsoft.com/office/drawing/2014/main" id="{49149007-3235-F325-B143-841979243EA4}"/>
              </a:ext>
            </a:extLst>
          </p:cNvPr>
          <p:cNvSpPr>
            <a:spLocks noGrp="1"/>
          </p:cNvSpPr>
          <p:nvPr>
            <p:ph type="body" sz="quarter" idx="115" hasCustomPrompt="1"/>
          </p:nvPr>
        </p:nvSpPr>
        <p:spPr>
          <a:xfrm>
            <a:off x="8039202" y="2985786"/>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06" name="Text Placeholder 62">
            <a:extLst>
              <a:ext uri="{FF2B5EF4-FFF2-40B4-BE49-F238E27FC236}">
                <a16:creationId xmlns:a16="http://schemas.microsoft.com/office/drawing/2014/main" id="{D24C5B0A-49DC-8BD0-24E4-24E153AD9345}"/>
              </a:ext>
            </a:extLst>
          </p:cNvPr>
          <p:cNvSpPr>
            <a:spLocks noGrp="1"/>
          </p:cNvSpPr>
          <p:nvPr>
            <p:ph type="body" sz="quarter" idx="116" hasCustomPrompt="1"/>
          </p:nvPr>
        </p:nvSpPr>
        <p:spPr>
          <a:xfrm>
            <a:off x="9691893" y="2985786"/>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07" name="Text Placeholder 62">
            <a:extLst>
              <a:ext uri="{FF2B5EF4-FFF2-40B4-BE49-F238E27FC236}">
                <a16:creationId xmlns:a16="http://schemas.microsoft.com/office/drawing/2014/main" id="{BFF15771-A13C-99C7-2444-B1276C2E7D0E}"/>
              </a:ext>
            </a:extLst>
          </p:cNvPr>
          <p:cNvSpPr>
            <a:spLocks noGrp="1"/>
          </p:cNvSpPr>
          <p:nvPr>
            <p:ph type="body" sz="quarter" idx="117" hasCustomPrompt="1"/>
          </p:nvPr>
        </p:nvSpPr>
        <p:spPr>
          <a:xfrm>
            <a:off x="8039202" y="3272823"/>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08" name="Text Placeholder 62">
            <a:extLst>
              <a:ext uri="{FF2B5EF4-FFF2-40B4-BE49-F238E27FC236}">
                <a16:creationId xmlns:a16="http://schemas.microsoft.com/office/drawing/2014/main" id="{29FA92BA-72EF-CD25-6D9D-A27220EE4F58}"/>
              </a:ext>
            </a:extLst>
          </p:cNvPr>
          <p:cNvSpPr>
            <a:spLocks noGrp="1"/>
          </p:cNvSpPr>
          <p:nvPr>
            <p:ph type="body" sz="quarter" idx="118" hasCustomPrompt="1"/>
          </p:nvPr>
        </p:nvSpPr>
        <p:spPr>
          <a:xfrm>
            <a:off x="9691893" y="3272823"/>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0" name="Text Placeholder 62">
            <a:extLst>
              <a:ext uri="{FF2B5EF4-FFF2-40B4-BE49-F238E27FC236}">
                <a16:creationId xmlns:a16="http://schemas.microsoft.com/office/drawing/2014/main" id="{508F02E9-DFFC-4757-9FC8-A6B198E2E64A}"/>
              </a:ext>
            </a:extLst>
          </p:cNvPr>
          <p:cNvSpPr>
            <a:spLocks noGrp="1"/>
          </p:cNvSpPr>
          <p:nvPr>
            <p:ph type="body" sz="quarter" idx="119" hasCustomPrompt="1"/>
          </p:nvPr>
        </p:nvSpPr>
        <p:spPr>
          <a:xfrm>
            <a:off x="8039202" y="3559860"/>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1" name="Text Placeholder 62">
            <a:extLst>
              <a:ext uri="{FF2B5EF4-FFF2-40B4-BE49-F238E27FC236}">
                <a16:creationId xmlns:a16="http://schemas.microsoft.com/office/drawing/2014/main" id="{BB838534-B6BE-F579-91A9-CFAABC2568B4}"/>
              </a:ext>
            </a:extLst>
          </p:cNvPr>
          <p:cNvSpPr>
            <a:spLocks noGrp="1"/>
          </p:cNvSpPr>
          <p:nvPr>
            <p:ph type="body" sz="quarter" idx="120" hasCustomPrompt="1"/>
          </p:nvPr>
        </p:nvSpPr>
        <p:spPr>
          <a:xfrm>
            <a:off x="9691893" y="3559860"/>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2" name="Text Placeholder 62">
            <a:extLst>
              <a:ext uri="{FF2B5EF4-FFF2-40B4-BE49-F238E27FC236}">
                <a16:creationId xmlns:a16="http://schemas.microsoft.com/office/drawing/2014/main" id="{4D627074-A8F1-F70F-9373-F45A998879BE}"/>
              </a:ext>
            </a:extLst>
          </p:cNvPr>
          <p:cNvSpPr>
            <a:spLocks noGrp="1"/>
          </p:cNvSpPr>
          <p:nvPr>
            <p:ph type="body" sz="quarter" idx="121" hasCustomPrompt="1"/>
          </p:nvPr>
        </p:nvSpPr>
        <p:spPr>
          <a:xfrm>
            <a:off x="8039202" y="3846897"/>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3" name="Text Placeholder 62">
            <a:extLst>
              <a:ext uri="{FF2B5EF4-FFF2-40B4-BE49-F238E27FC236}">
                <a16:creationId xmlns:a16="http://schemas.microsoft.com/office/drawing/2014/main" id="{E6091CB3-A405-B051-D5DE-1336D337AD11}"/>
              </a:ext>
            </a:extLst>
          </p:cNvPr>
          <p:cNvSpPr>
            <a:spLocks noGrp="1"/>
          </p:cNvSpPr>
          <p:nvPr>
            <p:ph type="body" sz="quarter" idx="122" hasCustomPrompt="1"/>
          </p:nvPr>
        </p:nvSpPr>
        <p:spPr>
          <a:xfrm>
            <a:off x="9691893" y="3846897"/>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4" name="Text Placeholder 62">
            <a:extLst>
              <a:ext uri="{FF2B5EF4-FFF2-40B4-BE49-F238E27FC236}">
                <a16:creationId xmlns:a16="http://schemas.microsoft.com/office/drawing/2014/main" id="{A1BA1636-BCBC-FFA3-0976-CD723928F2F6}"/>
              </a:ext>
            </a:extLst>
          </p:cNvPr>
          <p:cNvSpPr>
            <a:spLocks noGrp="1"/>
          </p:cNvSpPr>
          <p:nvPr>
            <p:ph type="body" sz="quarter" idx="123" hasCustomPrompt="1"/>
          </p:nvPr>
        </p:nvSpPr>
        <p:spPr>
          <a:xfrm>
            <a:off x="8039202" y="4133934"/>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5" name="Text Placeholder 62">
            <a:extLst>
              <a:ext uri="{FF2B5EF4-FFF2-40B4-BE49-F238E27FC236}">
                <a16:creationId xmlns:a16="http://schemas.microsoft.com/office/drawing/2014/main" id="{9AF6D445-D79A-6CD1-E12C-B7E812BB7AA8}"/>
              </a:ext>
            </a:extLst>
          </p:cNvPr>
          <p:cNvSpPr>
            <a:spLocks noGrp="1"/>
          </p:cNvSpPr>
          <p:nvPr>
            <p:ph type="body" sz="quarter" idx="124" hasCustomPrompt="1"/>
          </p:nvPr>
        </p:nvSpPr>
        <p:spPr>
          <a:xfrm>
            <a:off x="9691893" y="4133934"/>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6" name="Text Placeholder 62">
            <a:extLst>
              <a:ext uri="{FF2B5EF4-FFF2-40B4-BE49-F238E27FC236}">
                <a16:creationId xmlns:a16="http://schemas.microsoft.com/office/drawing/2014/main" id="{79EE0E87-F3B5-C489-0AC2-D0E514410166}"/>
              </a:ext>
            </a:extLst>
          </p:cNvPr>
          <p:cNvSpPr>
            <a:spLocks noGrp="1"/>
          </p:cNvSpPr>
          <p:nvPr>
            <p:ph type="body" sz="quarter" idx="125" hasCustomPrompt="1"/>
          </p:nvPr>
        </p:nvSpPr>
        <p:spPr>
          <a:xfrm>
            <a:off x="8039202" y="4420971"/>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7" name="Text Placeholder 62">
            <a:extLst>
              <a:ext uri="{FF2B5EF4-FFF2-40B4-BE49-F238E27FC236}">
                <a16:creationId xmlns:a16="http://schemas.microsoft.com/office/drawing/2014/main" id="{1B920C18-E7CE-CA63-216E-378A1C1DC6CD}"/>
              </a:ext>
            </a:extLst>
          </p:cNvPr>
          <p:cNvSpPr>
            <a:spLocks noGrp="1"/>
          </p:cNvSpPr>
          <p:nvPr>
            <p:ph type="body" sz="quarter" idx="126" hasCustomPrompt="1"/>
          </p:nvPr>
        </p:nvSpPr>
        <p:spPr>
          <a:xfrm>
            <a:off x="9691893" y="4420971"/>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8" name="Text Placeholder 62">
            <a:extLst>
              <a:ext uri="{FF2B5EF4-FFF2-40B4-BE49-F238E27FC236}">
                <a16:creationId xmlns:a16="http://schemas.microsoft.com/office/drawing/2014/main" id="{4E959BB6-AAA7-0420-C73C-D34BEB494C27}"/>
              </a:ext>
            </a:extLst>
          </p:cNvPr>
          <p:cNvSpPr>
            <a:spLocks noGrp="1"/>
          </p:cNvSpPr>
          <p:nvPr>
            <p:ph type="body" sz="quarter" idx="127" hasCustomPrompt="1"/>
          </p:nvPr>
        </p:nvSpPr>
        <p:spPr>
          <a:xfrm>
            <a:off x="8039202" y="4708008"/>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19" name="Text Placeholder 62">
            <a:extLst>
              <a:ext uri="{FF2B5EF4-FFF2-40B4-BE49-F238E27FC236}">
                <a16:creationId xmlns:a16="http://schemas.microsoft.com/office/drawing/2014/main" id="{574EBFAE-C813-0584-3330-D898ED539685}"/>
              </a:ext>
            </a:extLst>
          </p:cNvPr>
          <p:cNvSpPr>
            <a:spLocks noGrp="1"/>
          </p:cNvSpPr>
          <p:nvPr>
            <p:ph type="body" sz="quarter" idx="128" hasCustomPrompt="1"/>
          </p:nvPr>
        </p:nvSpPr>
        <p:spPr>
          <a:xfrm>
            <a:off x="9691893" y="4708008"/>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20" name="Text Placeholder 62">
            <a:extLst>
              <a:ext uri="{FF2B5EF4-FFF2-40B4-BE49-F238E27FC236}">
                <a16:creationId xmlns:a16="http://schemas.microsoft.com/office/drawing/2014/main" id="{EFF40EFB-4A0C-0DC1-3F43-712A62BCBE6C}"/>
              </a:ext>
            </a:extLst>
          </p:cNvPr>
          <p:cNvSpPr>
            <a:spLocks noGrp="1"/>
          </p:cNvSpPr>
          <p:nvPr>
            <p:ph type="body" sz="quarter" idx="129" hasCustomPrompt="1"/>
          </p:nvPr>
        </p:nvSpPr>
        <p:spPr>
          <a:xfrm>
            <a:off x="8039202" y="4995045"/>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21" name="Text Placeholder 62">
            <a:extLst>
              <a:ext uri="{FF2B5EF4-FFF2-40B4-BE49-F238E27FC236}">
                <a16:creationId xmlns:a16="http://schemas.microsoft.com/office/drawing/2014/main" id="{85172BA1-9366-06BA-65F5-5D2692A146DA}"/>
              </a:ext>
            </a:extLst>
          </p:cNvPr>
          <p:cNvSpPr>
            <a:spLocks noGrp="1"/>
          </p:cNvSpPr>
          <p:nvPr>
            <p:ph type="body" sz="quarter" idx="130" hasCustomPrompt="1"/>
          </p:nvPr>
        </p:nvSpPr>
        <p:spPr>
          <a:xfrm>
            <a:off x="9691893" y="4995045"/>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22" name="Text Placeholder 62">
            <a:extLst>
              <a:ext uri="{FF2B5EF4-FFF2-40B4-BE49-F238E27FC236}">
                <a16:creationId xmlns:a16="http://schemas.microsoft.com/office/drawing/2014/main" id="{505E3979-A651-D046-92A1-89BF35FADC0B}"/>
              </a:ext>
            </a:extLst>
          </p:cNvPr>
          <p:cNvSpPr>
            <a:spLocks noGrp="1"/>
          </p:cNvSpPr>
          <p:nvPr>
            <p:ph type="body" sz="quarter" idx="131" hasCustomPrompt="1"/>
          </p:nvPr>
        </p:nvSpPr>
        <p:spPr>
          <a:xfrm>
            <a:off x="8039202" y="5282082"/>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23" name="Text Placeholder 62">
            <a:extLst>
              <a:ext uri="{FF2B5EF4-FFF2-40B4-BE49-F238E27FC236}">
                <a16:creationId xmlns:a16="http://schemas.microsoft.com/office/drawing/2014/main" id="{DCA8141F-21E7-AC58-07DB-A57799B8D2A1}"/>
              </a:ext>
            </a:extLst>
          </p:cNvPr>
          <p:cNvSpPr>
            <a:spLocks noGrp="1"/>
          </p:cNvSpPr>
          <p:nvPr>
            <p:ph type="body" sz="quarter" idx="132" hasCustomPrompt="1"/>
          </p:nvPr>
        </p:nvSpPr>
        <p:spPr>
          <a:xfrm>
            <a:off x="9691893" y="5282082"/>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24" name="Text Placeholder 62">
            <a:extLst>
              <a:ext uri="{FF2B5EF4-FFF2-40B4-BE49-F238E27FC236}">
                <a16:creationId xmlns:a16="http://schemas.microsoft.com/office/drawing/2014/main" id="{DE0A0375-F198-F430-DFBC-8147B4237019}"/>
              </a:ext>
            </a:extLst>
          </p:cNvPr>
          <p:cNvSpPr>
            <a:spLocks noGrp="1"/>
          </p:cNvSpPr>
          <p:nvPr>
            <p:ph type="body" sz="quarter" idx="133" hasCustomPrompt="1"/>
          </p:nvPr>
        </p:nvSpPr>
        <p:spPr>
          <a:xfrm>
            <a:off x="8039202" y="5569119"/>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25" name="Text Placeholder 62">
            <a:extLst>
              <a:ext uri="{FF2B5EF4-FFF2-40B4-BE49-F238E27FC236}">
                <a16:creationId xmlns:a16="http://schemas.microsoft.com/office/drawing/2014/main" id="{782A4533-EFEA-3A3E-C3D2-477A315AFC47}"/>
              </a:ext>
            </a:extLst>
          </p:cNvPr>
          <p:cNvSpPr>
            <a:spLocks noGrp="1"/>
          </p:cNvSpPr>
          <p:nvPr>
            <p:ph type="body" sz="quarter" idx="134" hasCustomPrompt="1"/>
          </p:nvPr>
        </p:nvSpPr>
        <p:spPr>
          <a:xfrm>
            <a:off x="9691893" y="5569119"/>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26" name="Text Placeholder 62">
            <a:extLst>
              <a:ext uri="{FF2B5EF4-FFF2-40B4-BE49-F238E27FC236}">
                <a16:creationId xmlns:a16="http://schemas.microsoft.com/office/drawing/2014/main" id="{DBDFA61B-27EE-AADF-9383-D938CD4606CE}"/>
              </a:ext>
            </a:extLst>
          </p:cNvPr>
          <p:cNvSpPr>
            <a:spLocks noGrp="1"/>
          </p:cNvSpPr>
          <p:nvPr>
            <p:ph type="body" sz="quarter" idx="135" hasCustomPrompt="1"/>
          </p:nvPr>
        </p:nvSpPr>
        <p:spPr>
          <a:xfrm>
            <a:off x="8039202" y="5856156"/>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sp>
        <p:nvSpPr>
          <p:cNvPr id="227" name="Text Placeholder 62">
            <a:extLst>
              <a:ext uri="{FF2B5EF4-FFF2-40B4-BE49-F238E27FC236}">
                <a16:creationId xmlns:a16="http://schemas.microsoft.com/office/drawing/2014/main" id="{0D7B3EBB-9260-5411-26BF-113BA45D1A7B}"/>
              </a:ext>
            </a:extLst>
          </p:cNvPr>
          <p:cNvSpPr>
            <a:spLocks noGrp="1"/>
          </p:cNvSpPr>
          <p:nvPr>
            <p:ph type="body" sz="quarter" idx="136" hasCustomPrompt="1"/>
          </p:nvPr>
        </p:nvSpPr>
        <p:spPr>
          <a:xfrm>
            <a:off x="9691893" y="5856156"/>
            <a:ext cx="1661903" cy="276225"/>
          </a:xfrm>
        </p:spPr>
        <p:txBody>
          <a:bodyPr lIns="0" tIns="0" rIns="0" bIns="0" anchor="ctr"/>
          <a:lstStyle>
            <a:lvl1pPr marL="0" indent="0" algn="ctr">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Slide #</a:t>
            </a:r>
          </a:p>
        </p:txBody>
      </p:sp>
      <p:cxnSp>
        <p:nvCxnSpPr>
          <p:cNvPr id="228" name="Straight Connector 227">
            <a:extLst>
              <a:ext uri="{FF2B5EF4-FFF2-40B4-BE49-F238E27FC236}">
                <a16:creationId xmlns:a16="http://schemas.microsoft.com/office/drawing/2014/main" id="{E1CBD622-910D-7E05-0044-C182B4B05208}"/>
              </a:ext>
            </a:extLst>
          </p:cNvPr>
          <p:cNvCxnSpPr/>
          <p:nvPr userDrawn="1"/>
        </p:nvCxnSpPr>
        <p:spPr>
          <a:xfrm>
            <a:off x="7582964" y="829733"/>
            <a:ext cx="0" cy="54948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605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725215" y="1479171"/>
            <a:ext cx="10741572" cy="46483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757892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7" name="Oval 6">
            <a:extLst>
              <a:ext uri="{FF2B5EF4-FFF2-40B4-BE49-F238E27FC236}">
                <a16:creationId xmlns:a16="http://schemas.microsoft.com/office/drawing/2014/main" id="{5146C76E-5CED-4EB7-8731-ADD1F21EC0B1}"/>
              </a:ext>
            </a:extLst>
          </p:cNvPr>
          <p:cNvSpPr/>
          <p:nvPr userDrawn="1"/>
        </p:nvSpPr>
        <p:spPr>
          <a:xfrm>
            <a:off x="5642371" y="1382207"/>
            <a:ext cx="1095620" cy="10956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1516882E-CDBB-91AF-E688-EDA865F05F18}"/>
              </a:ext>
            </a:extLst>
          </p:cNvPr>
          <p:cNvGrpSpPr/>
          <p:nvPr userDrawn="1"/>
        </p:nvGrpSpPr>
        <p:grpSpPr>
          <a:xfrm>
            <a:off x="5642371" y="2919227"/>
            <a:ext cx="1095620" cy="1095620"/>
            <a:chOff x="16046244" y="419040"/>
            <a:chExt cx="1999695" cy="1999695"/>
          </a:xfrm>
        </p:grpSpPr>
        <p:sp>
          <p:nvSpPr>
            <p:cNvPr id="29" name="Oval 28">
              <a:extLst>
                <a:ext uri="{FF2B5EF4-FFF2-40B4-BE49-F238E27FC236}">
                  <a16:creationId xmlns:a16="http://schemas.microsoft.com/office/drawing/2014/main" id="{27783A4D-8058-1FC1-A058-C4C8E5DF4CC5}"/>
                </a:ext>
              </a:extLst>
            </p:cNvPr>
            <p:cNvSpPr/>
            <p:nvPr/>
          </p:nvSpPr>
          <p:spPr>
            <a:xfrm>
              <a:off x="16046244" y="419040"/>
              <a:ext cx="1999695" cy="1999695"/>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heckmark">
              <a:extLst>
                <a:ext uri="{FF2B5EF4-FFF2-40B4-BE49-F238E27FC236}">
                  <a16:creationId xmlns:a16="http://schemas.microsoft.com/office/drawing/2014/main" id="{DC48CE6B-F476-FCA6-B5F4-989CFCF358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29703" y="807474"/>
              <a:ext cx="1297858" cy="1297858"/>
            </a:xfrm>
            <a:prstGeom prst="rect">
              <a:avLst/>
            </a:prstGeom>
          </p:spPr>
        </p:pic>
      </p:grpSp>
      <p:sp>
        <p:nvSpPr>
          <p:cNvPr id="43" name="TextBox 42">
            <a:extLst>
              <a:ext uri="{FF2B5EF4-FFF2-40B4-BE49-F238E27FC236}">
                <a16:creationId xmlns:a16="http://schemas.microsoft.com/office/drawing/2014/main" id="{A0C0B3E3-7045-169C-0BE7-B126893D8B1F}"/>
              </a:ext>
            </a:extLst>
          </p:cNvPr>
          <p:cNvSpPr txBox="1"/>
          <p:nvPr userDrawn="1"/>
        </p:nvSpPr>
        <p:spPr>
          <a:xfrm>
            <a:off x="778934" y="1284333"/>
            <a:ext cx="4083313" cy="1200329"/>
          </a:xfrm>
          <a:prstGeom prst="rect">
            <a:avLst/>
          </a:prstGeom>
          <a:noFill/>
        </p:spPr>
        <p:txBody>
          <a:bodyPr wrap="square" rtlCol="0">
            <a:spAutoFit/>
          </a:bodyPr>
          <a:lstStyle/>
          <a:p>
            <a:r>
              <a:rPr lang="en-US"/>
              <a:t>Once the slides that need redrawing etc. have been identified, CLENCHE will proceed to mark them with a red circle as a visual reminder.</a:t>
            </a:r>
          </a:p>
        </p:txBody>
      </p:sp>
      <p:sp>
        <p:nvSpPr>
          <p:cNvPr id="8" name="TextBox 7">
            <a:extLst>
              <a:ext uri="{FF2B5EF4-FFF2-40B4-BE49-F238E27FC236}">
                <a16:creationId xmlns:a16="http://schemas.microsoft.com/office/drawing/2014/main" id="{462FCCD7-48DB-E785-5220-EF1DBA601715}"/>
              </a:ext>
            </a:extLst>
          </p:cNvPr>
          <p:cNvSpPr txBox="1"/>
          <p:nvPr userDrawn="1"/>
        </p:nvSpPr>
        <p:spPr>
          <a:xfrm>
            <a:off x="778934" y="3005372"/>
            <a:ext cx="4083313" cy="923330"/>
          </a:xfrm>
          <a:prstGeom prst="rect">
            <a:avLst/>
          </a:prstGeom>
          <a:noFill/>
        </p:spPr>
        <p:txBody>
          <a:bodyPr wrap="square" rtlCol="0">
            <a:spAutoFit/>
          </a:bodyPr>
          <a:lstStyle/>
          <a:p>
            <a:r>
              <a:rPr lang="en-US"/>
              <a:t>When those slide have been redrawn </a:t>
            </a:r>
            <a:br>
              <a:rPr lang="en-US"/>
            </a:br>
            <a:r>
              <a:rPr lang="en-US"/>
              <a:t>or retyped the will be marked with a </a:t>
            </a:r>
            <a:br>
              <a:rPr lang="en-US"/>
            </a:br>
            <a:r>
              <a:rPr lang="en-US"/>
              <a:t>green check mark.</a:t>
            </a:r>
          </a:p>
        </p:txBody>
      </p:sp>
      <p:sp>
        <p:nvSpPr>
          <p:cNvPr id="9" name="TextBox 8">
            <a:extLst>
              <a:ext uri="{FF2B5EF4-FFF2-40B4-BE49-F238E27FC236}">
                <a16:creationId xmlns:a16="http://schemas.microsoft.com/office/drawing/2014/main" id="{4DB07FC9-8A04-AF9B-6FEC-86A1AC50B3C6}"/>
              </a:ext>
            </a:extLst>
          </p:cNvPr>
          <p:cNvSpPr txBox="1"/>
          <p:nvPr userDrawn="1"/>
        </p:nvSpPr>
        <p:spPr>
          <a:xfrm>
            <a:off x="778934" y="4727496"/>
            <a:ext cx="4083313" cy="1169551"/>
          </a:xfrm>
          <a:prstGeom prst="rect">
            <a:avLst/>
          </a:prstGeom>
          <a:noFill/>
        </p:spPr>
        <p:txBody>
          <a:bodyPr wrap="square" rtlCol="0">
            <a:spAutoFit/>
          </a:bodyPr>
          <a:lstStyle/>
          <a:p>
            <a:r>
              <a:rPr lang="en-US"/>
              <a:t>CLENCHE will also proceed to fill in the duplicate slide text box above the appropriate slides. </a:t>
            </a:r>
            <a:br>
              <a:rPr lang="en-US"/>
            </a:br>
            <a:r>
              <a:rPr lang="en-US" sz="1400"/>
              <a:t>(See top right-hand corner above the slide)</a:t>
            </a:r>
            <a:endParaRPr lang="en-US"/>
          </a:p>
        </p:txBody>
      </p:sp>
      <p:cxnSp>
        <p:nvCxnSpPr>
          <p:cNvPr id="10" name="Straight Connector 9">
            <a:extLst>
              <a:ext uri="{FF2B5EF4-FFF2-40B4-BE49-F238E27FC236}">
                <a16:creationId xmlns:a16="http://schemas.microsoft.com/office/drawing/2014/main" id="{46ED5629-30D6-211C-C037-3790BF769F8A}"/>
              </a:ext>
            </a:extLst>
          </p:cNvPr>
          <p:cNvCxnSpPr/>
          <p:nvPr userDrawn="1"/>
        </p:nvCxnSpPr>
        <p:spPr>
          <a:xfrm>
            <a:off x="768350" y="2667000"/>
            <a:ext cx="7346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77A15D-79DC-DE14-AC2B-D47F5C9A52CF}"/>
              </a:ext>
            </a:extLst>
          </p:cNvPr>
          <p:cNvCxnSpPr/>
          <p:nvPr userDrawn="1"/>
        </p:nvCxnSpPr>
        <p:spPr>
          <a:xfrm>
            <a:off x="768350" y="4324350"/>
            <a:ext cx="7346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D4EE5327-E313-4BF0-3033-091F1BE506A5}"/>
              </a:ext>
            </a:extLst>
          </p:cNvPr>
          <p:cNvSpPr/>
          <p:nvPr userDrawn="1"/>
        </p:nvSpPr>
        <p:spPr>
          <a:xfrm>
            <a:off x="4862247" y="447039"/>
            <a:ext cx="6802703" cy="5028736"/>
          </a:xfrm>
          <a:custGeom>
            <a:avLst/>
            <a:gdLst>
              <a:gd name="connsiteX0" fmla="*/ 0 w 5308600"/>
              <a:gd name="connsiteY0" fmla="*/ 4820920 h 4820920"/>
              <a:gd name="connsiteX1" fmla="*/ 71120 w 5308600"/>
              <a:gd name="connsiteY1" fmla="*/ 4820920 h 4820920"/>
              <a:gd name="connsiteX2" fmla="*/ 5308600 w 5308600"/>
              <a:gd name="connsiteY2" fmla="*/ 4820920 h 4820920"/>
              <a:gd name="connsiteX3" fmla="*/ 5308600 w 5308600"/>
              <a:gd name="connsiteY3" fmla="*/ 0 h 4820920"/>
            </a:gdLst>
            <a:ahLst/>
            <a:cxnLst>
              <a:cxn ang="0">
                <a:pos x="connsiteX0" y="connsiteY0"/>
              </a:cxn>
              <a:cxn ang="0">
                <a:pos x="connsiteX1" y="connsiteY1"/>
              </a:cxn>
              <a:cxn ang="0">
                <a:pos x="connsiteX2" y="connsiteY2"/>
              </a:cxn>
              <a:cxn ang="0">
                <a:pos x="connsiteX3" y="connsiteY3"/>
              </a:cxn>
            </a:cxnLst>
            <a:rect l="l" t="t" r="r" b="b"/>
            <a:pathLst>
              <a:path w="5308600" h="4820920">
                <a:moveTo>
                  <a:pt x="0" y="4820920"/>
                </a:moveTo>
                <a:lnTo>
                  <a:pt x="71120" y="4820920"/>
                </a:lnTo>
                <a:lnTo>
                  <a:pt x="5308600" y="4820920"/>
                </a:lnTo>
                <a:lnTo>
                  <a:pt x="5308600" y="0"/>
                </a:lnTo>
              </a:path>
            </a:pathLst>
          </a:custGeom>
          <a:noFill/>
          <a:ln w="25400">
            <a:solidFill>
              <a:schemeClr val="tx1"/>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87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8" name="Rectangle 7">
            <a:extLst>
              <a:ext uri="{FF2B5EF4-FFF2-40B4-BE49-F238E27FC236}">
                <a16:creationId xmlns:a16="http://schemas.microsoft.com/office/drawing/2014/main" id="{4898B4AA-A631-A8B0-D1A6-09699CAE34F2}"/>
              </a:ext>
            </a:extLst>
          </p:cNvPr>
          <p:cNvSpPr/>
          <p:nvPr userDrawn="1"/>
        </p:nvSpPr>
        <p:spPr>
          <a:xfrm>
            <a:off x="4459812" y="1776732"/>
            <a:ext cx="306068" cy="30606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C4ACF8-5F37-140D-6E93-5E651B014EC8}"/>
              </a:ext>
            </a:extLst>
          </p:cNvPr>
          <p:cNvSpPr/>
          <p:nvPr userDrawn="1"/>
        </p:nvSpPr>
        <p:spPr>
          <a:xfrm>
            <a:off x="4459812" y="2157732"/>
            <a:ext cx="306068" cy="306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5414C8-6C12-80E9-C67A-E3C67F6D048F}"/>
              </a:ext>
            </a:extLst>
          </p:cNvPr>
          <p:cNvSpPr/>
          <p:nvPr userDrawn="1"/>
        </p:nvSpPr>
        <p:spPr>
          <a:xfrm>
            <a:off x="4459812" y="2525398"/>
            <a:ext cx="306068" cy="30606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BFACC3-0E86-7A79-D3FE-AF5B442F7FBF}"/>
              </a:ext>
            </a:extLst>
          </p:cNvPr>
          <p:cNvSpPr/>
          <p:nvPr userDrawn="1"/>
        </p:nvSpPr>
        <p:spPr>
          <a:xfrm>
            <a:off x="4459812" y="2893064"/>
            <a:ext cx="306068" cy="3060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660B5D-B389-706A-D5C9-5D2D213B1908}"/>
              </a:ext>
            </a:extLst>
          </p:cNvPr>
          <p:cNvSpPr/>
          <p:nvPr userDrawn="1"/>
        </p:nvSpPr>
        <p:spPr>
          <a:xfrm>
            <a:off x="4459812" y="3260730"/>
            <a:ext cx="306068" cy="30606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81EE08-897A-408D-C706-D307DBA01758}"/>
              </a:ext>
            </a:extLst>
          </p:cNvPr>
          <p:cNvSpPr/>
          <p:nvPr userDrawn="1"/>
        </p:nvSpPr>
        <p:spPr>
          <a:xfrm>
            <a:off x="4459812" y="3628396"/>
            <a:ext cx="306068" cy="30606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1656A77-18F9-DE36-8AA3-59C450F392EE}"/>
              </a:ext>
            </a:extLst>
          </p:cNvPr>
          <p:cNvSpPr/>
          <p:nvPr userDrawn="1"/>
        </p:nvSpPr>
        <p:spPr>
          <a:xfrm>
            <a:off x="6826250" y="3628396"/>
            <a:ext cx="4527551" cy="261365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US" b="1">
                <a:solidFill>
                  <a:schemeClr val="tx1"/>
                </a:solidFill>
              </a:rPr>
              <a:t>Notes for CLENCHE</a:t>
            </a:r>
          </a:p>
          <a:p>
            <a:pPr>
              <a:spcAft>
                <a:spcPts val="600"/>
              </a:spcAft>
            </a:pPr>
            <a:r>
              <a:rPr lang="en-US">
                <a:solidFill>
                  <a:schemeClr val="tx1"/>
                </a:solidFill>
              </a:rPr>
              <a:t>The notes start here….</a:t>
            </a:r>
          </a:p>
        </p:txBody>
      </p:sp>
      <p:graphicFrame>
        <p:nvGraphicFramePr>
          <p:cNvPr id="51" name="Table 50">
            <a:extLst>
              <a:ext uri="{FF2B5EF4-FFF2-40B4-BE49-F238E27FC236}">
                <a16:creationId xmlns:a16="http://schemas.microsoft.com/office/drawing/2014/main" id="{4AF6DFC8-CB0A-1CCE-E866-4CA00B40DF96}"/>
              </a:ext>
            </a:extLst>
          </p:cNvPr>
          <p:cNvGraphicFramePr>
            <a:graphicFrameLocks noGrp="1"/>
          </p:cNvGraphicFramePr>
          <p:nvPr userDrawn="1">
            <p:extLst>
              <p:ext uri="{D42A27DB-BD31-4B8C-83A1-F6EECF244321}">
                <p14:modId xmlns:p14="http://schemas.microsoft.com/office/powerpoint/2010/main" val="3108444639"/>
              </p:ext>
            </p:extLst>
          </p:nvPr>
        </p:nvGraphicFramePr>
        <p:xfrm>
          <a:off x="872067" y="1380492"/>
          <a:ext cx="3492495" cy="4820920"/>
        </p:xfrm>
        <a:graphic>
          <a:graphicData uri="http://schemas.openxmlformats.org/drawingml/2006/table">
            <a:tbl>
              <a:tblPr firstRow="1" bandRow="1">
                <a:tableStyleId>{8EC20E35-A176-4012-BC5E-935CFFF8708E}</a:tableStyleId>
              </a:tblPr>
              <a:tblGrid>
                <a:gridCol w="3492495">
                  <a:extLst>
                    <a:ext uri="{9D8B030D-6E8A-4147-A177-3AD203B41FA5}">
                      <a16:colId xmlns:a16="http://schemas.microsoft.com/office/drawing/2014/main" val="2302565993"/>
                    </a:ext>
                  </a:extLst>
                </a:gridCol>
              </a:tblGrid>
              <a:tr h="370840">
                <a:tc>
                  <a:txBody>
                    <a:bodyPr/>
                    <a:lstStyle/>
                    <a:p>
                      <a:r>
                        <a:rPr lang="en-US"/>
                        <a:t>List of medications (drugs)</a:t>
                      </a:r>
                    </a:p>
                  </a:txBody>
                  <a:tcPr/>
                </a:tc>
                <a:extLst>
                  <a:ext uri="{0D108BD9-81ED-4DB2-BD59-A6C34878D82A}">
                    <a16:rowId xmlns:a16="http://schemas.microsoft.com/office/drawing/2014/main" val="3501246050"/>
                  </a:ext>
                </a:extLst>
              </a:tr>
              <a:tr h="370840">
                <a:tc>
                  <a:txBody>
                    <a:bodyPr/>
                    <a:lstStyle/>
                    <a:p>
                      <a:endParaRPr lang="en-US" sz="1400"/>
                    </a:p>
                  </a:txBody>
                  <a:tcPr anchor="ctr"/>
                </a:tc>
                <a:extLst>
                  <a:ext uri="{0D108BD9-81ED-4DB2-BD59-A6C34878D82A}">
                    <a16:rowId xmlns:a16="http://schemas.microsoft.com/office/drawing/2014/main" val="974354031"/>
                  </a:ext>
                </a:extLst>
              </a:tr>
              <a:tr h="370840">
                <a:tc>
                  <a:txBody>
                    <a:bodyPr/>
                    <a:lstStyle/>
                    <a:p>
                      <a:endParaRPr lang="en-US" sz="1400"/>
                    </a:p>
                  </a:txBody>
                  <a:tcPr anchor="ctr"/>
                </a:tc>
                <a:extLst>
                  <a:ext uri="{0D108BD9-81ED-4DB2-BD59-A6C34878D82A}">
                    <a16:rowId xmlns:a16="http://schemas.microsoft.com/office/drawing/2014/main" val="855209081"/>
                  </a:ext>
                </a:extLst>
              </a:tr>
              <a:tr h="370840">
                <a:tc>
                  <a:txBody>
                    <a:bodyPr/>
                    <a:lstStyle/>
                    <a:p>
                      <a:endParaRPr lang="en-US" sz="1400"/>
                    </a:p>
                  </a:txBody>
                  <a:tcPr anchor="ctr"/>
                </a:tc>
                <a:extLst>
                  <a:ext uri="{0D108BD9-81ED-4DB2-BD59-A6C34878D82A}">
                    <a16:rowId xmlns:a16="http://schemas.microsoft.com/office/drawing/2014/main" val="3503283896"/>
                  </a:ext>
                </a:extLst>
              </a:tr>
              <a:tr h="370840">
                <a:tc>
                  <a:txBody>
                    <a:bodyPr/>
                    <a:lstStyle/>
                    <a:p>
                      <a:endParaRPr lang="en-US" sz="1400"/>
                    </a:p>
                  </a:txBody>
                  <a:tcPr anchor="ctr"/>
                </a:tc>
                <a:extLst>
                  <a:ext uri="{0D108BD9-81ED-4DB2-BD59-A6C34878D82A}">
                    <a16:rowId xmlns:a16="http://schemas.microsoft.com/office/drawing/2014/main" val="1893869830"/>
                  </a:ext>
                </a:extLst>
              </a:tr>
              <a:tr h="370840">
                <a:tc>
                  <a:txBody>
                    <a:bodyPr/>
                    <a:lstStyle/>
                    <a:p>
                      <a:endParaRPr lang="en-US" sz="1400"/>
                    </a:p>
                  </a:txBody>
                  <a:tcPr anchor="ctr"/>
                </a:tc>
                <a:extLst>
                  <a:ext uri="{0D108BD9-81ED-4DB2-BD59-A6C34878D82A}">
                    <a16:rowId xmlns:a16="http://schemas.microsoft.com/office/drawing/2014/main" val="4073379007"/>
                  </a:ext>
                </a:extLst>
              </a:tr>
              <a:tr h="370840">
                <a:tc>
                  <a:txBody>
                    <a:bodyPr/>
                    <a:lstStyle/>
                    <a:p>
                      <a:endParaRPr lang="en-US" sz="1400"/>
                    </a:p>
                  </a:txBody>
                  <a:tcPr anchor="ctr"/>
                </a:tc>
                <a:extLst>
                  <a:ext uri="{0D108BD9-81ED-4DB2-BD59-A6C34878D82A}">
                    <a16:rowId xmlns:a16="http://schemas.microsoft.com/office/drawing/2014/main" val="3553187298"/>
                  </a:ext>
                </a:extLst>
              </a:tr>
              <a:tr h="370840">
                <a:tc>
                  <a:txBody>
                    <a:bodyPr/>
                    <a:lstStyle/>
                    <a:p>
                      <a:r>
                        <a:rPr lang="en-US" sz="1400"/>
                        <a:t>Placebo</a:t>
                      </a:r>
                    </a:p>
                  </a:txBody>
                  <a:tcPr anchor="ctr"/>
                </a:tc>
                <a:extLst>
                  <a:ext uri="{0D108BD9-81ED-4DB2-BD59-A6C34878D82A}">
                    <a16:rowId xmlns:a16="http://schemas.microsoft.com/office/drawing/2014/main" val="1273069241"/>
                  </a:ext>
                </a:extLst>
              </a:tr>
              <a:tr h="370840">
                <a:tc>
                  <a:txBody>
                    <a:bodyPr/>
                    <a:lstStyle/>
                    <a:p>
                      <a:endParaRPr lang="en-US" sz="1400"/>
                    </a:p>
                  </a:txBody>
                  <a:tcPr anchor="ctr"/>
                </a:tc>
                <a:extLst>
                  <a:ext uri="{0D108BD9-81ED-4DB2-BD59-A6C34878D82A}">
                    <a16:rowId xmlns:a16="http://schemas.microsoft.com/office/drawing/2014/main" val="3832422123"/>
                  </a:ext>
                </a:extLst>
              </a:tr>
              <a:tr h="370840">
                <a:tc>
                  <a:txBody>
                    <a:bodyPr/>
                    <a:lstStyle/>
                    <a:p>
                      <a:endParaRPr lang="en-US" sz="1400"/>
                    </a:p>
                  </a:txBody>
                  <a:tcPr anchor="ctr"/>
                </a:tc>
                <a:extLst>
                  <a:ext uri="{0D108BD9-81ED-4DB2-BD59-A6C34878D82A}">
                    <a16:rowId xmlns:a16="http://schemas.microsoft.com/office/drawing/2014/main" val="4228451867"/>
                  </a:ext>
                </a:extLst>
              </a:tr>
              <a:tr h="370840">
                <a:tc>
                  <a:txBody>
                    <a:bodyPr/>
                    <a:lstStyle/>
                    <a:p>
                      <a:endParaRPr lang="en-US" sz="1400"/>
                    </a:p>
                  </a:txBody>
                  <a:tcPr anchor="ctr"/>
                </a:tc>
                <a:extLst>
                  <a:ext uri="{0D108BD9-81ED-4DB2-BD59-A6C34878D82A}">
                    <a16:rowId xmlns:a16="http://schemas.microsoft.com/office/drawing/2014/main" val="3881710960"/>
                  </a:ext>
                </a:extLst>
              </a:tr>
              <a:tr h="370840">
                <a:tc>
                  <a:txBody>
                    <a:bodyPr/>
                    <a:lstStyle/>
                    <a:p>
                      <a:endParaRPr lang="en-US" sz="1400"/>
                    </a:p>
                  </a:txBody>
                  <a:tcPr anchor="ctr"/>
                </a:tc>
                <a:extLst>
                  <a:ext uri="{0D108BD9-81ED-4DB2-BD59-A6C34878D82A}">
                    <a16:rowId xmlns:a16="http://schemas.microsoft.com/office/drawing/2014/main" val="860222525"/>
                  </a:ext>
                </a:extLst>
              </a:tr>
              <a:tr h="370840">
                <a:tc>
                  <a:txBody>
                    <a:bodyPr/>
                    <a:lstStyle/>
                    <a:p>
                      <a:endParaRPr lang="en-US" sz="1400"/>
                    </a:p>
                  </a:txBody>
                  <a:tcPr anchor="ctr"/>
                </a:tc>
                <a:extLst>
                  <a:ext uri="{0D108BD9-81ED-4DB2-BD59-A6C34878D82A}">
                    <a16:rowId xmlns:a16="http://schemas.microsoft.com/office/drawing/2014/main" val="4048406515"/>
                  </a:ext>
                </a:extLst>
              </a:tr>
            </a:tbl>
          </a:graphicData>
        </a:graphic>
      </p:graphicFrame>
      <p:sp>
        <p:nvSpPr>
          <p:cNvPr id="52" name="TextBox 51">
            <a:extLst>
              <a:ext uri="{FF2B5EF4-FFF2-40B4-BE49-F238E27FC236}">
                <a16:creationId xmlns:a16="http://schemas.microsoft.com/office/drawing/2014/main" id="{888CB3F7-A219-86A0-164A-3A6C3650BE8F}"/>
              </a:ext>
            </a:extLst>
          </p:cNvPr>
          <p:cNvSpPr txBox="1"/>
          <p:nvPr userDrawn="1"/>
        </p:nvSpPr>
        <p:spPr>
          <a:xfrm>
            <a:off x="6781331" y="1380492"/>
            <a:ext cx="4572469" cy="1969770"/>
          </a:xfrm>
          <a:prstGeom prst="rect">
            <a:avLst/>
          </a:prstGeom>
          <a:noFill/>
        </p:spPr>
        <p:txBody>
          <a:bodyPr wrap="square" rtlCol="0">
            <a:spAutoFit/>
          </a:bodyPr>
          <a:lstStyle/>
          <a:p>
            <a:pPr>
              <a:spcAft>
                <a:spcPts val="600"/>
              </a:spcAft>
            </a:pPr>
            <a:r>
              <a:rPr lang="en-US" sz="1600"/>
              <a:t>All the slides that need specific instructions for CLENCHE will need to be put into a yellow box as seen below.  </a:t>
            </a:r>
          </a:p>
          <a:p>
            <a:pPr>
              <a:spcAft>
                <a:spcPts val="600"/>
              </a:spcAft>
            </a:pPr>
            <a:r>
              <a:rPr lang="en-US" sz="1600" b="1"/>
              <a:t>Do NOT use the comment function in </a:t>
            </a:r>
            <a:r>
              <a:rPr lang="en-US" sz="1600" b="1" err="1"/>
              <a:t>powerpoint</a:t>
            </a:r>
            <a:r>
              <a:rPr lang="en-US" sz="1600" b="1"/>
              <a:t>.</a:t>
            </a:r>
          </a:p>
          <a:p>
            <a:pPr>
              <a:spcAft>
                <a:spcPts val="600"/>
              </a:spcAft>
            </a:pPr>
            <a:r>
              <a:rPr lang="en-US" sz="1600"/>
              <a:t>This yellow notes box can be copy and pasted to any slide and filled in.</a:t>
            </a:r>
          </a:p>
        </p:txBody>
      </p:sp>
      <p:sp>
        <p:nvSpPr>
          <p:cNvPr id="53" name="TextBox 52">
            <a:extLst>
              <a:ext uri="{FF2B5EF4-FFF2-40B4-BE49-F238E27FC236}">
                <a16:creationId xmlns:a16="http://schemas.microsoft.com/office/drawing/2014/main" id="{4FDDC305-D69B-049C-071E-542C450F5C05}"/>
              </a:ext>
            </a:extLst>
          </p:cNvPr>
          <p:cNvSpPr txBox="1"/>
          <p:nvPr userDrawn="1"/>
        </p:nvSpPr>
        <p:spPr>
          <a:xfrm>
            <a:off x="4908136" y="2420198"/>
            <a:ext cx="1010063" cy="954107"/>
          </a:xfrm>
          <a:prstGeom prst="rect">
            <a:avLst/>
          </a:prstGeom>
          <a:noFill/>
        </p:spPr>
        <p:txBody>
          <a:bodyPr wrap="square" rtlCol="0">
            <a:spAutoFit/>
          </a:bodyPr>
          <a:lstStyle/>
          <a:p>
            <a:r>
              <a:rPr lang="en-US" sz="700"/>
              <a:t>These colors are the colours that have been matched to this template and will be used throughout the deck to identify </a:t>
            </a:r>
            <a:br>
              <a:rPr lang="en-US" sz="700"/>
            </a:br>
            <a:r>
              <a:rPr lang="en-US" sz="700"/>
              <a:t>the associated medications (drugs).  </a:t>
            </a:r>
          </a:p>
        </p:txBody>
      </p:sp>
      <p:grpSp>
        <p:nvGrpSpPr>
          <p:cNvPr id="56" name="Group 55">
            <a:extLst>
              <a:ext uri="{FF2B5EF4-FFF2-40B4-BE49-F238E27FC236}">
                <a16:creationId xmlns:a16="http://schemas.microsoft.com/office/drawing/2014/main" id="{6773910C-3ABF-7C7C-530B-D0AAE21648B1}"/>
              </a:ext>
            </a:extLst>
          </p:cNvPr>
          <p:cNvGrpSpPr/>
          <p:nvPr userDrawn="1"/>
        </p:nvGrpSpPr>
        <p:grpSpPr>
          <a:xfrm>
            <a:off x="4857750" y="1777999"/>
            <a:ext cx="69437" cy="2156465"/>
            <a:chOff x="4857750" y="1777999"/>
            <a:chExt cx="69437" cy="2298467"/>
          </a:xfrm>
        </p:grpSpPr>
        <p:sp>
          <p:nvSpPr>
            <p:cNvPr id="54" name="Freeform: Shape 53">
              <a:extLst>
                <a:ext uri="{FF2B5EF4-FFF2-40B4-BE49-F238E27FC236}">
                  <a16:creationId xmlns:a16="http://schemas.microsoft.com/office/drawing/2014/main" id="{E68B30D0-3D72-88FC-1E48-07A6871619F4}"/>
                </a:ext>
              </a:extLst>
            </p:cNvPr>
            <p:cNvSpPr/>
            <p:nvPr/>
          </p:nvSpPr>
          <p:spPr>
            <a:xfrm>
              <a:off x="4857750" y="1777999"/>
              <a:ext cx="69437" cy="1169551"/>
            </a:xfrm>
            <a:custGeom>
              <a:avLst/>
              <a:gdLst>
                <a:gd name="connsiteX0" fmla="*/ 0 w 177800"/>
                <a:gd name="connsiteY0" fmla="*/ 0 h 279400"/>
                <a:gd name="connsiteX1" fmla="*/ 177800 w 177800"/>
                <a:gd name="connsiteY1" fmla="*/ 0 h 279400"/>
                <a:gd name="connsiteX2" fmla="*/ 177800 w 177800"/>
                <a:gd name="connsiteY2" fmla="*/ 279400 h 279400"/>
              </a:gdLst>
              <a:ahLst/>
              <a:cxnLst>
                <a:cxn ang="0">
                  <a:pos x="connsiteX0" y="connsiteY0"/>
                </a:cxn>
                <a:cxn ang="0">
                  <a:pos x="connsiteX1" y="connsiteY1"/>
                </a:cxn>
                <a:cxn ang="0">
                  <a:pos x="connsiteX2" y="connsiteY2"/>
                </a:cxn>
              </a:cxnLst>
              <a:rect l="l" t="t" r="r" b="b"/>
              <a:pathLst>
                <a:path w="177800" h="279400">
                  <a:moveTo>
                    <a:pt x="0" y="0"/>
                  </a:moveTo>
                  <a:lnTo>
                    <a:pt x="177800" y="0"/>
                  </a:lnTo>
                  <a:lnTo>
                    <a:pt x="177800" y="279400"/>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2E573845-AD02-D7C8-3F02-9D97F323E05F}"/>
                </a:ext>
              </a:extLst>
            </p:cNvPr>
            <p:cNvSpPr/>
            <p:nvPr/>
          </p:nvSpPr>
          <p:spPr>
            <a:xfrm flipV="1">
              <a:off x="4857750" y="2906915"/>
              <a:ext cx="69437" cy="1169551"/>
            </a:xfrm>
            <a:custGeom>
              <a:avLst/>
              <a:gdLst>
                <a:gd name="connsiteX0" fmla="*/ 0 w 177800"/>
                <a:gd name="connsiteY0" fmla="*/ 0 h 279400"/>
                <a:gd name="connsiteX1" fmla="*/ 177800 w 177800"/>
                <a:gd name="connsiteY1" fmla="*/ 0 h 279400"/>
                <a:gd name="connsiteX2" fmla="*/ 177800 w 177800"/>
                <a:gd name="connsiteY2" fmla="*/ 279400 h 279400"/>
              </a:gdLst>
              <a:ahLst/>
              <a:cxnLst>
                <a:cxn ang="0">
                  <a:pos x="connsiteX0" y="connsiteY0"/>
                </a:cxn>
                <a:cxn ang="0">
                  <a:pos x="connsiteX1" y="connsiteY1"/>
                </a:cxn>
                <a:cxn ang="0">
                  <a:pos x="connsiteX2" y="connsiteY2"/>
                </a:cxn>
              </a:cxnLst>
              <a:rect l="l" t="t" r="r" b="b"/>
              <a:pathLst>
                <a:path w="177800" h="279400">
                  <a:moveTo>
                    <a:pt x="0" y="0"/>
                  </a:moveTo>
                  <a:lnTo>
                    <a:pt x="177800" y="0"/>
                  </a:lnTo>
                  <a:lnTo>
                    <a:pt x="177800" y="279400"/>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BE1E4A64-94A3-EBD8-9BE7-3C53C2B7FB39}"/>
              </a:ext>
            </a:extLst>
          </p:cNvPr>
          <p:cNvSpPr/>
          <p:nvPr userDrawn="1"/>
        </p:nvSpPr>
        <p:spPr>
          <a:xfrm>
            <a:off x="4459812" y="3996062"/>
            <a:ext cx="306068" cy="3060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2BDFF59-320A-0094-FE3E-36CE952CA059}"/>
              </a:ext>
            </a:extLst>
          </p:cNvPr>
          <p:cNvSpPr/>
          <p:nvPr userDrawn="1"/>
        </p:nvSpPr>
        <p:spPr>
          <a:xfrm>
            <a:off x="4459812" y="4382715"/>
            <a:ext cx="306068" cy="30606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C47B606-C990-E9F9-6609-C00A610A7064}"/>
              </a:ext>
            </a:extLst>
          </p:cNvPr>
          <p:cNvSpPr/>
          <p:nvPr userDrawn="1"/>
        </p:nvSpPr>
        <p:spPr>
          <a:xfrm>
            <a:off x="4459812" y="4763715"/>
            <a:ext cx="306068" cy="30606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E9AA0B2-04D2-31FC-1540-8D49BCFD65BC}"/>
              </a:ext>
            </a:extLst>
          </p:cNvPr>
          <p:cNvSpPr/>
          <p:nvPr userDrawn="1"/>
        </p:nvSpPr>
        <p:spPr>
          <a:xfrm>
            <a:off x="4459812" y="5136555"/>
            <a:ext cx="306068" cy="30606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734C82A-3153-0CF3-D888-A146653D6099}"/>
              </a:ext>
            </a:extLst>
          </p:cNvPr>
          <p:cNvSpPr/>
          <p:nvPr userDrawn="1"/>
        </p:nvSpPr>
        <p:spPr>
          <a:xfrm>
            <a:off x="4459812" y="5492868"/>
            <a:ext cx="306068" cy="30606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A50B48D-EA63-9B47-B5EB-60FD7DE72AF7}"/>
              </a:ext>
            </a:extLst>
          </p:cNvPr>
          <p:cNvSpPr/>
          <p:nvPr userDrawn="1"/>
        </p:nvSpPr>
        <p:spPr>
          <a:xfrm>
            <a:off x="4459812" y="5849181"/>
            <a:ext cx="306068" cy="30606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B7305EE6-031F-491E-7E26-AB56761AC4AB}"/>
              </a:ext>
            </a:extLst>
          </p:cNvPr>
          <p:cNvSpPr txBox="1"/>
          <p:nvPr userDrawn="1"/>
        </p:nvSpPr>
        <p:spPr>
          <a:xfrm>
            <a:off x="4908137" y="4805534"/>
            <a:ext cx="931538" cy="415498"/>
          </a:xfrm>
          <a:prstGeom prst="rect">
            <a:avLst/>
          </a:prstGeom>
          <a:noFill/>
        </p:spPr>
        <p:txBody>
          <a:bodyPr wrap="square" rtlCol="0">
            <a:spAutoFit/>
          </a:bodyPr>
          <a:lstStyle/>
          <a:p>
            <a:r>
              <a:rPr lang="en-US" sz="700"/>
              <a:t>Extra colors will </a:t>
            </a:r>
            <a:br>
              <a:rPr lang="en-US" sz="700"/>
            </a:br>
            <a:r>
              <a:rPr lang="en-US" sz="700"/>
              <a:t>be chosen if necessary</a:t>
            </a:r>
          </a:p>
        </p:txBody>
      </p:sp>
      <p:grpSp>
        <p:nvGrpSpPr>
          <p:cNvPr id="64" name="Group 63">
            <a:extLst>
              <a:ext uri="{FF2B5EF4-FFF2-40B4-BE49-F238E27FC236}">
                <a16:creationId xmlns:a16="http://schemas.microsoft.com/office/drawing/2014/main" id="{F5660940-2269-D81E-EE8E-9D4DC2853738}"/>
              </a:ext>
            </a:extLst>
          </p:cNvPr>
          <p:cNvGrpSpPr/>
          <p:nvPr userDrawn="1"/>
        </p:nvGrpSpPr>
        <p:grpSpPr>
          <a:xfrm>
            <a:off x="4857750" y="4351435"/>
            <a:ext cx="69437" cy="1805529"/>
            <a:chOff x="4857750" y="1777999"/>
            <a:chExt cx="69437" cy="2298467"/>
          </a:xfrm>
        </p:grpSpPr>
        <p:sp>
          <p:nvSpPr>
            <p:cNvPr id="65" name="Freeform: Shape 64">
              <a:extLst>
                <a:ext uri="{FF2B5EF4-FFF2-40B4-BE49-F238E27FC236}">
                  <a16:creationId xmlns:a16="http://schemas.microsoft.com/office/drawing/2014/main" id="{F50126A0-4EF8-A3F2-F51E-2CBAFA01E7F3}"/>
                </a:ext>
              </a:extLst>
            </p:cNvPr>
            <p:cNvSpPr/>
            <p:nvPr/>
          </p:nvSpPr>
          <p:spPr>
            <a:xfrm>
              <a:off x="4857750" y="1777999"/>
              <a:ext cx="69437" cy="1169551"/>
            </a:xfrm>
            <a:custGeom>
              <a:avLst/>
              <a:gdLst>
                <a:gd name="connsiteX0" fmla="*/ 0 w 177800"/>
                <a:gd name="connsiteY0" fmla="*/ 0 h 279400"/>
                <a:gd name="connsiteX1" fmla="*/ 177800 w 177800"/>
                <a:gd name="connsiteY1" fmla="*/ 0 h 279400"/>
                <a:gd name="connsiteX2" fmla="*/ 177800 w 177800"/>
                <a:gd name="connsiteY2" fmla="*/ 279400 h 279400"/>
              </a:gdLst>
              <a:ahLst/>
              <a:cxnLst>
                <a:cxn ang="0">
                  <a:pos x="connsiteX0" y="connsiteY0"/>
                </a:cxn>
                <a:cxn ang="0">
                  <a:pos x="connsiteX1" y="connsiteY1"/>
                </a:cxn>
                <a:cxn ang="0">
                  <a:pos x="connsiteX2" y="connsiteY2"/>
                </a:cxn>
              </a:cxnLst>
              <a:rect l="l" t="t" r="r" b="b"/>
              <a:pathLst>
                <a:path w="177800" h="279400">
                  <a:moveTo>
                    <a:pt x="0" y="0"/>
                  </a:moveTo>
                  <a:lnTo>
                    <a:pt x="177800" y="0"/>
                  </a:lnTo>
                  <a:lnTo>
                    <a:pt x="177800" y="279400"/>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C3DFB9E1-A45D-0C47-D589-89C194ACDCCB}"/>
                </a:ext>
              </a:extLst>
            </p:cNvPr>
            <p:cNvSpPr/>
            <p:nvPr/>
          </p:nvSpPr>
          <p:spPr>
            <a:xfrm flipV="1">
              <a:off x="4857750" y="2906915"/>
              <a:ext cx="69437" cy="1169551"/>
            </a:xfrm>
            <a:custGeom>
              <a:avLst/>
              <a:gdLst>
                <a:gd name="connsiteX0" fmla="*/ 0 w 177800"/>
                <a:gd name="connsiteY0" fmla="*/ 0 h 279400"/>
                <a:gd name="connsiteX1" fmla="*/ 177800 w 177800"/>
                <a:gd name="connsiteY1" fmla="*/ 0 h 279400"/>
                <a:gd name="connsiteX2" fmla="*/ 177800 w 177800"/>
                <a:gd name="connsiteY2" fmla="*/ 279400 h 279400"/>
              </a:gdLst>
              <a:ahLst/>
              <a:cxnLst>
                <a:cxn ang="0">
                  <a:pos x="connsiteX0" y="connsiteY0"/>
                </a:cxn>
                <a:cxn ang="0">
                  <a:pos x="connsiteX1" y="connsiteY1"/>
                </a:cxn>
                <a:cxn ang="0">
                  <a:pos x="connsiteX2" y="connsiteY2"/>
                </a:cxn>
              </a:cxnLst>
              <a:rect l="l" t="t" r="r" b="b"/>
              <a:pathLst>
                <a:path w="177800" h="279400">
                  <a:moveTo>
                    <a:pt x="0" y="0"/>
                  </a:moveTo>
                  <a:lnTo>
                    <a:pt x="177800" y="0"/>
                  </a:lnTo>
                  <a:lnTo>
                    <a:pt x="177800" y="279400"/>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FDF7A425-381C-58CA-652A-7DC43FDF511B}"/>
              </a:ext>
            </a:extLst>
          </p:cNvPr>
          <p:cNvSpPr txBox="1"/>
          <p:nvPr userDrawn="1"/>
        </p:nvSpPr>
        <p:spPr>
          <a:xfrm>
            <a:off x="4908136" y="4010238"/>
            <a:ext cx="1010063" cy="307777"/>
          </a:xfrm>
          <a:prstGeom prst="rect">
            <a:avLst/>
          </a:prstGeom>
          <a:noFill/>
        </p:spPr>
        <p:txBody>
          <a:bodyPr wrap="square" rtlCol="0">
            <a:spAutoFit/>
          </a:bodyPr>
          <a:lstStyle/>
          <a:p>
            <a:r>
              <a:rPr lang="en-US" sz="700"/>
              <a:t>Placebo will always be grey</a:t>
            </a:r>
          </a:p>
        </p:txBody>
      </p:sp>
      <p:sp>
        <p:nvSpPr>
          <p:cNvPr id="14" name="Text Placeholder 62">
            <a:extLst>
              <a:ext uri="{FF2B5EF4-FFF2-40B4-BE49-F238E27FC236}">
                <a16:creationId xmlns:a16="http://schemas.microsoft.com/office/drawing/2014/main" id="{AC448C1E-98CF-A77B-D46F-00760C9BFE7B}"/>
              </a:ext>
            </a:extLst>
          </p:cNvPr>
          <p:cNvSpPr>
            <a:spLocks noGrp="1"/>
          </p:cNvSpPr>
          <p:nvPr>
            <p:ph type="body" sz="quarter" idx="17"/>
          </p:nvPr>
        </p:nvSpPr>
        <p:spPr>
          <a:xfrm>
            <a:off x="880380" y="1765530"/>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26" name="Text Placeholder 62">
            <a:extLst>
              <a:ext uri="{FF2B5EF4-FFF2-40B4-BE49-F238E27FC236}">
                <a16:creationId xmlns:a16="http://schemas.microsoft.com/office/drawing/2014/main" id="{CEA79BAC-900A-E6C5-3BCA-2E0B7736ADFB}"/>
              </a:ext>
            </a:extLst>
          </p:cNvPr>
          <p:cNvSpPr>
            <a:spLocks noGrp="1"/>
          </p:cNvSpPr>
          <p:nvPr>
            <p:ph type="body" sz="quarter" idx="18"/>
          </p:nvPr>
        </p:nvSpPr>
        <p:spPr>
          <a:xfrm>
            <a:off x="880380" y="2127134"/>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27" name="Text Placeholder 62">
            <a:extLst>
              <a:ext uri="{FF2B5EF4-FFF2-40B4-BE49-F238E27FC236}">
                <a16:creationId xmlns:a16="http://schemas.microsoft.com/office/drawing/2014/main" id="{59BD347A-8179-D773-BE76-48863DCD1139}"/>
              </a:ext>
            </a:extLst>
          </p:cNvPr>
          <p:cNvSpPr>
            <a:spLocks noGrp="1"/>
          </p:cNvSpPr>
          <p:nvPr>
            <p:ph type="body" sz="quarter" idx="19"/>
          </p:nvPr>
        </p:nvSpPr>
        <p:spPr>
          <a:xfrm>
            <a:off x="880380" y="2500052"/>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28" name="Text Placeholder 62">
            <a:extLst>
              <a:ext uri="{FF2B5EF4-FFF2-40B4-BE49-F238E27FC236}">
                <a16:creationId xmlns:a16="http://schemas.microsoft.com/office/drawing/2014/main" id="{FEC4F0DE-3A1F-A30B-4201-DEB86B560E05}"/>
              </a:ext>
            </a:extLst>
          </p:cNvPr>
          <p:cNvSpPr>
            <a:spLocks noGrp="1"/>
          </p:cNvSpPr>
          <p:nvPr>
            <p:ph type="body" sz="quarter" idx="20"/>
          </p:nvPr>
        </p:nvSpPr>
        <p:spPr>
          <a:xfrm>
            <a:off x="880380" y="2868126"/>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29" name="Text Placeholder 62">
            <a:extLst>
              <a:ext uri="{FF2B5EF4-FFF2-40B4-BE49-F238E27FC236}">
                <a16:creationId xmlns:a16="http://schemas.microsoft.com/office/drawing/2014/main" id="{940C7C19-E064-171A-45AF-59056442AB56}"/>
              </a:ext>
            </a:extLst>
          </p:cNvPr>
          <p:cNvSpPr>
            <a:spLocks noGrp="1"/>
          </p:cNvSpPr>
          <p:nvPr>
            <p:ph type="body" sz="quarter" idx="21"/>
          </p:nvPr>
        </p:nvSpPr>
        <p:spPr>
          <a:xfrm>
            <a:off x="880380" y="3229729"/>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30" name="Text Placeholder 62">
            <a:extLst>
              <a:ext uri="{FF2B5EF4-FFF2-40B4-BE49-F238E27FC236}">
                <a16:creationId xmlns:a16="http://schemas.microsoft.com/office/drawing/2014/main" id="{28A3AC85-365C-CD91-1ECC-A384CB687A1B}"/>
              </a:ext>
            </a:extLst>
          </p:cNvPr>
          <p:cNvSpPr>
            <a:spLocks noGrp="1"/>
          </p:cNvSpPr>
          <p:nvPr>
            <p:ph type="body" sz="quarter" idx="22"/>
          </p:nvPr>
        </p:nvSpPr>
        <p:spPr>
          <a:xfrm>
            <a:off x="880380" y="3610960"/>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31" name="Text Placeholder 62">
            <a:extLst>
              <a:ext uri="{FF2B5EF4-FFF2-40B4-BE49-F238E27FC236}">
                <a16:creationId xmlns:a16="http://schemas.microsoft.com/office/drawing/2014/main" id="{AE99452E-43B2-4D0A-88E0-1A26857A95CC}"/>
              </a:ext>
            </a:extLst>
          </p:cNvPr>
          <p:cNvSpPr>
            <a:spLocks noGrp="1"/>
          </p:cNvSpPr>
          <p:nvPr>
            <p:ph type="body" sz="quarter" idx="23"/>
          </p:nvPr>
        </p:nvSpPr>
        <p:spPr>
          <a:xfrm>
            <a:off x="880380" y="4350793"/>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32" name="Text Placeholder 62">
            <a:extLst>
              <a:ext uri="{FF2B5EF4-FFF2-40B4-BE49-F238E27FC236}">
                <a16:creationId xmlns:a16="http://schemas.microsoft.com/office/drawing/2014/main" id="{220E3721-D50E-C41D-B2F4-9D4EA5223BC9}"/>
              </a:ext>
            </a:extLst>
          </p:cNvPr>
          <p:cNvSpPr>
            <a:spLocks noGrp="1"/>
          </p:cNvSpPr>
          <p:nvPr>
            <p:ph type="body" sz="quarter" idx="24"/>
          </p:nvPr>
        </p:nvSpPr>
        <p:spPr>
          <a:xfrm>
            <a:off x="880380" y="4729022"/>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33" name="Text Placeholder 62">
            <a:extLst>
              <a:ext uri="{FF2B5EF4-FFF2-40B4-BE49-F238E27FC236}">
                <a16:creationId xmlns:a16="http://schemas.microsoft.com/office/drawing/2014/main" id="{5264EDF6-C555-25A0-BE49-00AE66AAC524}"/>
              </a:ext>
            </a:extLst>
          </p:cNvPr>
          <p:cNvSpPr>
            <a:spLocks noGrp="1"/>
          </p:cNvSpPr>
          <p:nvPr>
            <p:ph type="body" sz="quarter" idx="25"/>
          </p:nvPr>
        </p:nvSpPr>
        <p:spPr>
          <a:xfrm>
            <a:off x="880380" y="5103095"/>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34" name="Text Placeholder 62">
            <a:extLst>
              <a:ext uri="{FF2B5EF4-FFF2-40B4-BE49-F238E27FC236}">
                <a16:creationId xmlns:a16="http://schemas.microsoft.com/office/drawing/2014/main" id="{B0A7B711-ACA9-8591-30BB-F1F8D06E182B}"/>
              </a:ext>
            </a:extLst>
          </p:cNvPr>
          <p:cNvSpPr>
            <a:spLocks noGrp="1"/>
          </p:cNvSpPr>
          <p:nvPr>
            <p:ph type="body" sz="quarter" idx="26"/>
          </p:nvPr>
        </p:nvSpPr>
        <p:spPr>
          <a:xfrm>
            <a:off x="880380" y="5464698"/>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
        <p:nvSpPr>
          <p:cNvPr id="35" name="Text Placeholder 62">
            <a:extLst>
              <a:ext uri="{FF2B5EF4-FFF2-40B4-BE49-F238E27FC236}">
                <a16:creationId xmlns:a16="http://schemas.microsoft.com/office/drawing/2014/main" id="{92F24722-8385-3FB2-21EA-6E14C4D26052}"/>
              </a:ext>
            </a:extLst>
          </p:cNvPr>
          <p:cNvSpPr>
            <a:spLocks noGrp="1"/>
          </p:cNvSpPr>
          <p:nvPr>
            <p:ph type="body" sz="quarter" idx="27"/>
          </p:nvPr>
        </p:nvSpPr>
        <p:spPr>
          <a:xfrm>
            <a:off x="880380" y="5822146"/>
            <a:ext cx="3484182" cy="354215"/>
          </a:xfrm>
        </p:spPr>
        <p:txBody>
          <a:bodyPr lIns="91440" tIns="0" rIns="0" bIns="0" anchor="ctr"/>
          <a:lstStyle>
            <a:lvl1pPr marL="0" indent="0" algn="l">
              <a:spcBef>
                <a:spcPts val="0"/>
              </a:spcBef>
              <a:spcAft>
                <a:spcPts val="0"/>
              </a:spcAft>
              <a:buNone/>
              <a:defRPr sz="1400"/>
            </a:lvl1pPr>
            <a:lvl2pPr marL="457267" indent="0">
              <a:buNone/>
              <a:defRPr/>
            </a:lvl2pPr>
            <a:lvl3pPr marL="914536" indent="0">
              <a:buNone/>
              <a:defRPr/>
            </a:lvl3pPr>
            <a:lvl4pPr marL="1371805" indent="0">
              <a:buNone/>
              <a:defRPr/>
            </a:lvl4pPr>
            <a:lvl5pPr marL="1829074" indent="0">
              <a:buNone/>
              <a:defRPr/>
            </a:lvl5pPr>
          </a:lstStyle>
          <a:p>
            <a:pPr lvl="0"/>
            <a:r>
              <a:rPr lang="en-US"/>
              <a:t>Click to edit</a:t>
            </a:r>
          </a:p>
        </p:txBody>
      </p:sp>
    </p:spTree>
    <p:extLst>
      <p:ext uri="{BB962C8B-B14F-4D97-AF65-F5344CB8AC3E}">
        <p14:creationId xmlns:p14="http://schemas.microsoft.com/office/powerpoint/2010/main" val="351831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graphicFrame>
        <p:nvGraphicFramePr>
          <p:cNvPr id="7" name="Table 6">
            <a:extLst>
              <a:ext uri="{FF2B5EF4-FFF2-40B4-BE49-F238E27FC236}">
                <a16:creationId xmlns:a16="http://schemas.microsoft.com/office/drawing/2014/main" id="{6B5F28B4-CD11-FC9B-5DEC-975FEE94431A}"/>
              </a:ext>
            </a:extLst>
          </p:cNvPr>
          <p:cNvGraphicFramePr>
            <a:graphicFrameLocks noGrp="1"/>
          </p:cNvGraphicFramePr>
          <p:nvPr userDrawn="1">
            <p:extLst>
              <p:ext uri="{D42A27DB-BD31-4B8C-83A1-F6EECF244321}">
                <p14:modId xmlns:p14="http://schemas.microsoft.com/office/powerpoint/2010/main" val="924873744"/>
              </p:ext>
            </p:extLst>
          </p:nvPr>
        </p:nvGraphicFramePr>
        <p:xfrm>
          <a:off x="872067" y="1480226"/>
          <a:ext cx="3344334" cy="1970094"/>
        </p:xfrm>
        <a:graphic>
          <a:graphicData uri="http://schemas.openxmlformats.org/drawingml/2006/table">
            <a:tbl>
              <a:tblPr firstRow="1" bandRow="1">
                <a:tableStyleId>{8EC20E35-A176-4012-BC5E-935CFFF8708E}</a:tableStyleId>
              </a:tblPr>
              <a:tblGrid>
                <a:gridCol w="851286">
                  <a:extLst>
                    <a:ext uri="{9D8B030D-6E8A-4147-A177-3AD203B41FA5}">
                      <a16:colId xmlns:a16="http://schemas.microsoft.com/office/drawing/2014/main" val="2302565993"/>
                    </a:ext>
                  </a:extLst>
                </a:gridCol>
                <a:gridCol w="2493048">
                  <a:extLst>
                    <a:ext uri="{9D8B030D-6E8A-4147-A177-3AD203B41FA5}">
                      <a16:colId xmlns:a16="http://schemas.microsoft.com/office/drawing/2014/main" val="2220618635"/>
                    </a:ext>
                  </a:extLst>
                </a:gridCol>
              </a:tblGrid>
              <a:tr h="206429">
                <a:tc>
                  <a:txBody>
                    <a:bodyPr/>
                    <a:lstStyle/>
                    <a:p>
                      <a:r>
                        <a:rPr lang="en-US" sz="1000"/>
                        <a:t>Patient 1</a:t>
                      </a:r>
                    </a:p>
                  </a:txBody>
                  <a:tcPr marT="0" marB="0" anchor="ctr"/>
                </a:tc>
                <a:tc>
                  <a:txBody>
                    <a:bodyPr/>
                    <a:lstStyle/>
                    <a:p>
                      <a:endParaRPr lang="en-US" sz="1000"/>
                    </a:p>
                  </a:txBody>
                  <a:tcPr marT="0" marB="0" anchor="ctr"/>
                </a:tc>
                <a:extLst>
                  <a:ext uri="{0D108BD9-81ED-4DB2-BD59-A6C34878D82A}">
                    <a16:rowId xmlns:a16="http://schemas.microsoft.com/office/drawing/2014/main" val="223989814"/>
                  </a:ext>
                </a:extLst>
              </a:tr>
              <a:tr h="206429">
                <a:tc>
                  <a:txBody>
                    <a:bodyPr/>
                    <a:lstStyle/>
                    <a:p>
                      <a:r>
                        <a:rPr lang="en-US" sz="1000"/>
                        <a:t>Slide</a:t>
                      </a:r>
                    </a:p>
                  </a:txBody>
                  <a:tcPr marT="0" marB="0" anchor="ctr"/>
                </a:tc>
                <a:tc>
                  <a:txBody>
                    <a:bodyPr/>
                    <a:lstStyle/>
                    <a:p>
                      <a:endParaRPr lang="en-US" sz="1000"/>
                    </a:p>
                  </a:txBody>
                  <a:tcPr marT="0" marB="0" anchor="ctr"/>
                </a:tc>
                <a:extLst>
                  <a:ext uri="{0D108BD9-81ED-4DB2-BD59-A6C34878D82A}">
                    <a16:rowId xmlns:a16="http://schemas.microsoft.com/office/drawing/2014/main" val="3501246050"/>
                  </a:ext>
                </a:extLst>
              </a:tr>
              <a:tr h="206429">
                <a:tc>
                  <a:txBody>
                    <a:bodyPr/>
                    <a:lstStyle/>
                    <a:p>
                      <a:r>
                        <a:rPr lang="en-US" sz="1000"/>
                        <a:t>Age</a:t>
                      </a:r>
                    </a:p>
                  </a:txBody>
                  <a:tcPr marT="0" marB="0" anchor="ctr"/>
                </a:tc>
                <a:tc>
                  <a:txBody>
                    <a:bodyPr/>
                    <a:lstStyle/>
                    <a:p>
                      <a:endParaRPr lang="en-US" sz="1000"/>
                    </a:p>
                  </a:txBody>
                  <a:tcPr marT="0" marB="0" anchor="ctr"/>
                </a:tc>
                <a:extLst>
                  <a:ext uri="{0D108BD9-81ED-4DB2-BD59-A6C34878D82A}">
                    <a16:rowId xmlns:a16="http://schemas.microsoft.com/office/drawing/2014/main" val="2108209592"/>
                  </a:ext>
                </a:extLst>
              </a:tr>
              <a:tr h="206429">
                <a:tc>
                  <a:txBody>
                    <a:bodyPr/>
                    <a:lstStyle/>
                    <a:p>
                      <a:r>
                        <a:rPr lang="en-US" sz="1000"/>
                        <a:t>Gender</a:t>
                      </a:r>
                    </a:p>
                  </a:txBody>
                  <a:tcPr marT="0" marB="0" anchor="ctr"/>
                </a:tc>
                <a:tc>
                  <a:txBody>
                    <a:bodyPr/>
                    <a:lstStyle/>
                    <a:p>
                      <a:endParaRPr lang="en-US" sz="1000"/>
                    </a:p>
                  </a:txBody>
                  <a:tcPr marT="0" marB="0" anchor="ctr"/>
                </a:tc>
                <a:extLst>
                  <a:ext uri="{0D108BD9-81ED-4DB2-BD59-A6C34878D82A}">
                    <a16:rowId xmlns:a16="http://schemas.microsoft.com/office/drawing/2014/main" val="2378436895"/>
                  </a:ext>
                </a:extLst>
              </a:tr>
              <a:tr h="206429">
                <a:tc>
                  <a:txBody>
                    <a:bodyPr/>
                    <a:lstStyle/>
                    <a:p>
                      <a:r>
                        <a:rPr lang="en-US" sz="1000"/>
                        <a:t>Ethnicity</a:t>
                      </a:r>
                    </a:p>
                  </a:txBody>
                  <a:tcPr marT="0" marB="0" anchor="ctr"/>
                </a:tc>
                <a:tc>
                  <a:txBody>
                    <a:bodyPr/>
                    <a:lstStyle/>
                    <a:p>
                      <a:endParaRPr lang="en-US" sz="1000"/>
                    </a:p>
                  </a:txBody>
                  <a:tcPr marT="0" marB="0" anchor="ctr"/>
                </a:tc>
                <a:extLst>
                  <a:ext uri="{0D108BD9-81ED-4DB2-BD59-A6C34878D82A}">
                    <a16:rowId xmlns:a16="http://schemas.microsoft.com/office/drawing/2014/main" val="643522088"/>
                  </a:ext>
                </a:extLst>
              </a:tr>
              <a:tr h="206429">
                <a:tc>
                  <a:txBody>
                    <a:bodyPr/>
                    <a:lstStyle/>
                    <a:p>
                      <a:r>
                        <a:rPr lang="en-US" sz="1000"/>
                        <a:t>Weight</a:t>
                      </a:r>
                    </a:p>
                  </a:txBody>
                  <a:tcPr marT="0" marB="0" anchor="ctr"/>
                </a:tc>
                <a:tc>
                  <a:txBody>
                    <a:bodyPr/>
                    <a:lstStyle/>
                    <a:p>
                      <a:endParaRPr lang="en-US" sz="1000"/>
                    </a:p>
                  </a:txBody>
                  <a:tcPr marT="0" marB="0" anchor="ctr"/>
                </a:tc>
                <a:extLst>
                  <a:ext uri="{0D108BD9-81ED-4DB2-BD59-A6C34878D82A}">
                    <a16:rowId xmlns:a16="http://schemas.microsoft.com/office/drawing/2014/main" val="1354390915"/>
                  </a:ext>
                </a:extLst>
              </a:tr>
              <a:tr h="731520">
                <a:tc gridSpan="2">
                  <a:txBody>
                    <a:bodyPr/>
                    <a:lstStyle/>
                    <a:p>
                      <a:endParaRPr lang="en-US" sz="1050"/>
                    </a:p>
                  </a:txBody>
                  <a:tcPr marT="0" marB="0"/>
                </a:tc>
                <a:tc hMerge="1">
                  <a:txBody>
                    <a:bodyPr/>
                    <a:lstStyle/>
                    <a:p>
                      <a:endParaRPr lang="en-CA" sz="1400"/>
                    </a:p>
                  </a:txBody>
                  <a:tcPr anchor="ctr"/>
                </a:tc>
                <a:extLst>
                  <a:ext uri="{0D108BD9-81ED-4DB2-BD59-A6C34878D82A}">
                    <a16:rowId xmlns:a16="http://schemas.microsoft.com/office/drawing/2014/main" val="1273069241"/>
                  </a:ext>
                </a:extLst>
              </a:tr>
            </a:tbl>
          </a:graphicData>
        </a:graphic>
      </p:graphicFrame>
      <p:graphicFrame>
        <p:nvGraphicFramePr>
          <p:cNvPr id="8" name="Table 7">
            <a:extLst>
              <a:ext uri="{FF2B5EF4-FFF2-40B4-BE49-F238E27FC236}">
                <a16:creationId xmlns:a16="http://schemas.microsoft.com/office/drawing/2014/main" id="{AE4556BC-6AD3-1ECA-90F5-23E00F770128}"/>
              </a:ext>
            </a:extLst>
          </p:cNvPr>
          <p:cNvGraphicFramePr>
            <a:graphicFrameLocks noGrp="1"/>
          </p:cNvGraphicFramePr>
          <p:nvPr userDrawn="1">
            <p:extLst>
              <p:ext uri="{D42A27DB-BD31-4B8C-83A1-F6EECF244321}">
                <p14:modId xmlns:p14="http://schemas.microsoft.com/office/powerpoint/2010/main" val="2167902085"/>
              </p:ext>
            </p:extLst>
          </p:nvPr>
        </p:nvGraphicFramePr>
        <p:xfrm>
          <a:off x="4423833" y="1480226"/>
          <a:ext cx="3344334" cy="1970094"/>
        </p:xfrm>
        <a:graphic>
          <a:graphicData uri="http://schemas.openxmlformats.org/drawingml/2006/table">
            <a:tbl>
              <a:tblPr firstRow="1" bandRow="1">
                <a:tableStyleId>{8EC20E35-A176-4012-BC5E-935CFFF8708E}</a:tableStyleId>
              </a:tblPr>
              <a:tblGrid>
                <a:gridCol w="851286">
                  <a:extLst>
                    <a:ext uri="{9D8B030D-6E8A-4147-A177-3AD203B41FA5}">
                      <a16:colId xmlns:a16="http://schemas.microsoft.com/office/drawing/2014/main" val="2302565993"/>
                    </a:ext>
                  </a:extLst>
                </a:gridCol>
                <a:gridCol w="2493048">
                  <a:extLst>
                    <a:ext uri="{9D8B030D-6E8A-4147-A177-3AD203B41FA5}">
                      <a16:colId xmlns:a16="http://schemas.microsoft.com/office/drawing/2014/main" val="2220618635"/>
                    </a:ext>
                  </a:extLst>
                </a:gridCol>
              </a:tblGrid>
              <a:tr h="206429">
                <a:tc>
                  <a:txBody>
                    <a:bodyPr/>
                    <a:lstStyle/>
                    <a:p>
                      <a:r>
                        <a:rPr lang="en-US" sz="1000"/>
                        <a:t>Patient 2</a:t>
                      </a:r>
                    </a:p>
                  </a:txBody>
                  <a:tcPr marT="0" marB="0" anchor="ctr"/>
                </a:tc>
                <a:tc>
                  <a:txBody>
                    <a:bodyPr/>
                    <a:lstStyle/>
                    <a:p>
                      <a:endParaRPr lang="en-US" sz="1000"/>
                    </a:p>
                  </a:txBody>
                  <a:tcPr marT="0" marB="0" anchor="ctr"/>
                </a:tc>
                <a:extLst>
                  <a:ext uri="{0D108BD9-81ED-4DB2-BD59-A6C34878D82A}">
                    <a16:rowId xmlns:a16="http://schemas.microsoft.com/office/drawing/2014/main" val="223989814"/>
                  </a:ext>
                </a:extLst>
              </a:tr>
              <a:tr h="206429">
                <a:tc>
                  <a:txBody>
                    <a:bodyPr/>
                    <a:lstStyle/>
                    <a:p>
                      <a:r>
                        <a:rPr lang="en-US" sz="1000"/>
                        <a:t>Slide</a:t>
                      </a:r>
                    </a:p>
                  </a:txBody>
                  <a:tcPr marT="0" marB="0" anchor="ctr"/>
                </a:tc>
                <a:tc>
                  <a:txBody>
                    <a:bodyPr/>
                    <a:lstStyle/>
                    <a:p>
                      <a:endParaRPr lang="en-US" sz="1000"/>
                    </a:p>
                  </a:txBody>
                  <a:tcPr marT="0" marB="0" anchor="ctr"/>
                </a:tc>
                <a:extLst>
                  <a:ext uri="{0D108BD9-81ED-4DB2-BD59-A6C34878D82A}">
                    <a16:rowId xmlns:a16="http://schemas.microsoft.com/office/drawing/2014/main" val="3501246050"/>
                  </a:ext>
                </a:extLst>
              </a:tr>
              <a:tr h="206429">
                <a:tc>
                  <a:txBody>
                    <a:bodyPr/>
                    <a:lstStyle/>
                    <a:p>
                      <a:r>
                        <a:rPr lang="en-US" sz="1000"/>
                        <a:t>Age</a:t>
                      </a:r>
                    </a:p>
                  </a:txBody>
                  <a:tcPr marT="0" marB="0" anchor="ctr"/>
                </a:tc>
                <a:tc>
                  <a:txBody>
                    <a:bodyPr/>
                    <a:lstStyle/>
                    <a:p>
                      <a:endParaRPr lang="en-US" sz="1000"/>
                    </a:p>
                  </a:txBody>
                  <a:tcPr marT="0" marB="0" anchor="ctr"/>
                </a:tc>
                <a:extLst>
                  <a:ext uri="{0D108BD9-81ED-4DB2-BD59-A6C34878D82A}">
                    <a16:rowId xmlns:a16="http://schemas.microsoft.com/office/drawing/2014/main" val="2108209592"/>
                  </a:ext>
                </a:extLst>
              </a:tr>
              <a:tr h="206429">
                <a:tc>
                  <a:txBody>
                    <a:bodyPr/>
                    <a:lstStyle/>
                    <a:p>
                      <a:r>
                        <a:rPr lang="en-US" sz="1000"/>
                        <a:t>Gender</a:t>
                      </a:r>
                    </a:p>
                  </a:txBody>
                  <a:tcPr marT="0" marB="0" anchor="ctr"/>
                </a:tc>
                <a:tc>
                  <a:txBody>
                    <a:bodyPr/>
                    <a:lstStyle/>
                    <a:p>
                      <a:endParaRPr lang="en-US" sz="1000"/>
                    </a:p>
                  </a:txBody>
                  <a:tcPr marT="0" marB="0" anchor="ctr"/>
                </a:tc>
                <a:extLst>
                  <a:ext uri="{0D108BD9-81ED-4DB2-BD59-A6C34878D82A}">
                    <a16:rowId xmlns:a16="http://schemas.microsoft.com/office/drawing/2014/main" val="2378436895"/>
                  </a:ext>
                </a:extLst>
              </a:tr>
              <a:tr h="206429">
                <a:tc>
                  <a:txBody>
                    <a:bodyPr/>
                    <a:lstStyle/>
                    <a:p>
                      <a:r>
                        <a:rPr lang="en-US" sz="1000"/>
                        <a:t>Ethnicity</a:t>
                      </a:r>
                    </a:p>
                  </a:txBody>
                  <a:tcPr marT="0" marB="0" anchor="ctr"/>
                </a:tc>
                <a:tc>
                  <a:txBody>
                    <a:bodyPr/>
                    <a:lstStyle/>
                    <a:p>
                      <a:endParaRPr lang="en-US" sz="1000"/>
                    </a:p>
                  </a:txBody>
                  <a:tcPr marT="0" marB="0" anchor="ctr"/>
                </a:tc>
                <a:extLst>
                  <a:ext uri="{0D108BD9-81ED-4DB2-BD59-A6C34878D82A}">
                    <a16:rowId xmlns:a16="http://schemas.microsoft.com/office/drawing/2014/main" val="643522088"/>
                  </a:ext>
                </a:extLst>
              </a:tr>
              <a:tr h="206429">
                <a:tc>
                  <a:txBody>
                    <a:bodyPr/>
                    <a:lstStyle/>
                    <a:p>
                      <a:r>
                        <a:rPr lang="en-US" sz="1000"/>
                        <a:t>Weight</a:t>
                      </a:r>
                    </a:p>
                  </a:txBody>
                  <a:tcPr marT="0" marB="0" anchor="ctr"/>
                </a:tc>
                <a:tc>
                  <a:txBody>
                    <a:bodyPr/>
                    <a:lstStyle/>
                    <a:p>
                      <a:endParaRPr lang="en-US" sz="1000"/>
                    </a:p>
                  </a:txBody>
                  <a:tcPr marT="0" marB="0" anchor="ctr"/>
                </a:tc>
                <a:extLst>
                  <a:ext uri="{0D108BD9-81ED-4DB2-BD59-A6C34878D82A}">
                    <a16:rowId xmlns:a16="http://schemas.microsoft.com/office/drawing/2014/main" val="1354390915"/>
                  </a:ext>
                </a:extLst>
              </a:tr>
              <a:tr h="731520">
                <a:tc gridSpan="2">
                  <a:txBody>
                    <a:bodyPr/>
                    <a:lstStyle/>
                    <a:p>
                      <a:endParaRPr lang="en-US" sz="1050"/>
                    </a:p>
                  </a:txBody>
                  <a:tcPr marT="0" marB="0"/>
                </a:tc>
                <a:tc hMerge="1">
                  <a:txBody>
                    <a:bodyPr/>
                    <a:lstStyle/>
                    <a:p>
                      <a:endParaRPr lang="en-CA" sz="1400"/>
                    </a:p>
                  </a:txBody>
                  <a:tcPr anchor="ctr"/>
                </a:tc>
                <a:extLst>
                  <a:ext uri="{0D108BD9-81ED-4DB2-BD59-A6C34878D82A}">
                    <a16:rowId xmlns:a16="http://schemas.microsoft.com/office/drawing/2014/main" val="1273069241"/>
                  </a:ext>
                </a:extLst>
              </a:tr>
            </a:tbl>
          </a:graphicData>
        </a:graphic>
      </p:graphicFrame>
      <p:graphicFrame>
        <p:nvGraphicFramePr>
          <p:cNvPr id="9" name="Table 8">
            <a:extLst>
              <a:ext uri="{FF2B5EF4-FFF2-40B4-BE49-F238E27FC236}">
                <a16:creationId xmlns:a16="http://schemas.microsoft.com/office/drawing/2014/main" id="{D28FDF06-2406-3811-542D-22423676CF04}"/>
              </a:ext>
            </a:extLst>
          </p:cNvPr>
          <p:cNvGraphicFramePr>
            <a:graphicFrameLocks noGrp="1"/>
          </p:cNvGraphicFramePr>
          <p:nvPr userDrawn="1">
            <p:extLst>
              <p:ext uri="{D42A27DB-BD31-4B8C-83A1-F6EECF244321}">
                <p14:modId xmlns:p14="http://schemas.microsoft.com/office/powerpoint/2010/main" val="1667731384"/>
              </p:ext>
            </p:extLst>
          </p:nvPr>
        </p:nvGraphicFramePr>
        <p:xfrm>
          <a:off x="7975599" y="1480226"/>
          <a:ext cx="3344334" cy="1970094"/>
        </p:xfrm>
        <a:graphic>
          <a:graphicData uri="http://schemas.openxmlformats.org/drawingml/2006/table">
            <a:tbl>
              <a:tblPr firstRow="1" bandRow="1">
                <a:tableStyleId>{8EC20E35-A176-4012-BC5E-935CFFF8708E}</a:tableStyleId>
              </a:tblPr>
              <a:tblGrid>
                <a:gridCol w="851286">
                  <a:extLst>
                    <a:ext uri="{9D8B030D-6E8A-4147-A177-3AD203B41FA5}">
                      <a16:colId xmlns:a16="http://schemas.microsoft.com/office/drawing/2014/main" val="2302565993"/>
                    </a:ext>
                  </a:extLst>
                </a:gridCol>
                <a:gridCol w="2493048">
                  <a:extLst>
                    <a:ext uri="{9D8B030D-6E8A-4147-A177-3AD203B41FA5}">
                      <a16:colId xmlns:a16="http://schemas.microsoft.com/office/drawing/2014/main" val="2220618635"/>
                    </a:ext>
                  </a:extLst>
                </a:gridCol>
              </a:tblGrid>
              <a:tr h="206429">
                <a:tc>
                  <a:txBody>
                    <a:bodyPr/>
                    <a:lstStyle/>
                    <a:p>
                      <a:r>
                        <a:rPr lang="en-US" sz="1000"/>
                        <a:t>Patient 3</a:t>
                      </a:r>
                    </a:p>
                  </a:txBody>
                  <a:tcPr marT="0" marB="0" anchor="ctr"/>
                </a:tc>
                <a:tc>
                  <a:txBody>
                    <a:bodyPr/>
                    <a:lstStyle/>
                    <a:p>
                      <a:endParaRPr lang="en-US" sz="1000"/>
                    </a:p>
                  </a:txBody>
                  <a:tcPr marT="0" marB="0" anchor="ctr"/>
                </a:tc>
                <a:extLst>
                  <a:ext uri="{0D108BD9-81ED-4DB2-BD59-A6C34878D82A}">
                    <a16:rowId xmlns:a16="http://schemas.microsoft.com/office/drawing/2014/main" val="223989814"/>
                  </a:ext>
                </a:extLst>
              </a:tr>
              <a:tr h="206429">
                <a:tc>
                  <a:txBody>
                    <a:bodyPr/>
                    <a:lstStyle/>
                    <a:p>
                      <a:r>
                        <a:rPr lang="en-US" sz="1000"/>
                        <a:t>Slide</a:t>
                      </a:r>
                    </a:p>
                  </a:txBody>
                  <a:tcPr marT="0" marB="0" anchor="ctr"/>
                </a:tc>
                <a:tc>
                  <a:txBody>
                    <a:bodyPr/>
                    <a:lstStyle/>
                    <a:p>
                      <a:endParaRPr lang="en-US" sz="1000"/>
                    </a:p>
                  </a:txBody>
                  <a:tcPr marT="0" marB="0" anchor="ctr"/>
                </a:tc>
                <a:extLst>
                  <a:ext uri="{0D108BD9-81ED-4DB2-BD59-A6C34878D82A}">
                    <a16:rowId xmlns:a16="http://schemas.microsoft.com/office/drawing/2014/main" val="3501246050"/>
                  </a:ext>
                </a:extLst>
              </a:tr>
              <a:tr h="206429">
                <a:tc>
                  <a:txBody>
                    <a:bodyPr/>
                    <a:lstStyle/>
                    <a:p>
                      <a:r>
                        <a:rPr lang="en-US" sz="1000"/>
                        <a:t>Age</a:t>
                      </a:r>
                    </a:p>
                  </a:txBody>
                  <a:tcPr marT="0" marB="0" anchor="ctr"/>
                </a:tc>
                <a:tc>
                  <a:txBody>
                    <a:bodyPr/>
                    <a:lstStyle/>
                    <a:p>
                      <a:endParaRPr lang="en-US" sz="1000"/>
                    </a:p>
                  </a:txBody>
                  <a:tcPr marT="0" marB="0" anchor="ctr"/>
                </a:tc>
                <a:extLst>
                  <a:ext uri="{0D108BD9-81ED-4DB2-BD59-A6C34878D82A}">
                    <a16:rowId xmlns:a16="http://schemas.microsoft.com/office/drawing/2014/main" val="2108209592"/>
                  </a:ext>
                </a:extLst>
              </a:tr>
              <a:tr h="206429">
                <a:tc>
                  <a:txBody>
                    <a:bodyPr/>
                    <a:lstStyle/>
                    <a:p>
                      <a:r>
                        <a:rPr lang="en-US" sz="1000"/>
                        <a:t>Gender</a:t>
                      </a:r>
                    </a:p>
                  </a:txBody>
                  <a:tcPr marT="0" marB="0" anchor="ctr"/>
                </a:tc>
                <a:tc>
                  <a:txBody>
                    <a:bodyPr/>
                    <a:lstStyle/>
                    <a:p>
                      <a:endParaRPr lang="en-US" sz="1000"/>
                    </a:p>
                  </a:txBody>
                  <a:tcPr marT="0" marB="0" anchor="ctr"/>
                </a:tc>
                <a:extLst>
                  <a:ext uri="{0D108BD9-81ED-4DB2-BD59-A6C34878D82A}">
                    <a16:rowId xmlns:a16="http://schemas.microsoft.com/office/drawing/2014/main" val="2378436895"/>
                  </a:ext>
                </a:extLst>
              </a:tr>
              <a:tr h="206429">
                <a:tc>
                  <a:txBody>
                    <a:bodyPr/>
                    <a:lstStyle/>
                    <a:p>
                      <a:r>
                        <a:rPr lang="en-US" sz="1000"/>
                        <a:t>Ethnicity</a:t>
                      </a:r>
                    </a:p>
                  </a:txBody>
                  <a:tcPr marT="0" marB="0" anchor="ctr"/>
                </a:tc>
                <a:tc>
                  <a:txBody>
                    <a:bodyPr/>
                    <a:lstStyle/>
                    <a:p>
                      <a:endParaRPr lang="en-US" sz="1000"/>
                    </a:p>
                  </a:txBody>
                  <a:tcPr marT="0" marB="0" anchor="ctr"/>
                </a:tc>
                <a:extLst>
                  <a:ext uri="{0D108BD9-81ED-4DB2-BD59-A6C34878D82A}">
                    <a16:rowId xmlns:a16="http://schemas.microsoft.com/office/drawing/2014/main" val="643522088"/>
                  </a:ext>
                </a:extLst>
              </a:tr>
              <a:tr h="206429">
                <a:tc>
                  <a:txBody>
                    <a:bodyPr/>
                    <a:lstStyle/>
                    <a:p>
                      <a:r>
                        <a:rPr lang="en-US" sz="1000"/>
                        <a:t>Weight</a:t>
                      </a:r>
                    </a:p>
                  </a:txBody>
                  <a:tcPr marT="0" marB="0" anchor="ctr"/>
                </a:tc>
                <a:tc>
                  <a:txBody>
                    <a:bodyPr/>
                    <a:lstStyle/>
                    <a:p>
                      <a:endParaRPr lang="en-US" sz="1000"/>
                    </a:p>
                  </a:txBody>
                  <a:tcPr marT="0" marB="0" anchor="ctr"/>
                </a:tc>
                <a:extLst>
                  <a:ext uri="{0D108BD9-81ED-4DB2-BD59-A6C34878D82A}">
                    <a16:rowId xmlns:a16="http://schemas.microsoft.com/office/drawing/2014/main" val="1354390915"/>
                  </a:ext>
                </a:extLst>
              </a:tr>
              <a:tr h="731520">
                <a:tc gridSpan="2">
                  <a:txBody>
                    <a:bodyPr/>
                    <a:lstStyle/>
                    <a:p>
                      <a:endParaRPr lang="en-US" sz="1050"/>
                    </a:p>
                  </a:txBody>
                  <a:tcPr marT="0" marB="0"/>
                </a:tc>
                <a:tc hMerge="1">
                  <a:txBody>
                    <a:bodyPr/>
                    <a:lstStyle/>
                    <a:p>
                      <a:endParaRPr lang="en-CA" sz="1400"/>
                    </a:p>
                  </a:txBody>
                  <a:tcPr anchor="ctr"/>
                </a:tc>
                <a:extLst>
                  <a:ext uri="{0D108BD9-81ED-4DB2-BD59-A6C34878D82A}">
                    <a16:rowId xmlns:a16="http://schemas.microsoft.com/office/drawing/2014/main" val="1273069241"/>
                  </a:ext>
                </a:extLst>
              </a:tr>
            </a:tbl>
          </a:graphicData>
        </a:graphic>
      </p:graphicFrame>
      <p:graphicFrame>
        <p:nvGraphicFramePr>
          <p:cNvPr id="10" name="Table 9">
            <a:extLst>
              <a:ext uri="{FF2B5EF4-FFF2-40B4-BE49-F238E27FC236}">
                <a16:creationId xmlns:a16="http://schemas.microsoft.com/office/drawing/2014/main" id="{4E79B6F0-E50D-F680-CA92-376BAC99C018}"/>
              </a:ext>
            </a:extLst>
          </p:cNvPr>
          <p:cNvGraphicFramePr>
            <a:graphicFrameLocks noGrp="1"/>
          </p:cNvGraphicFramePr>
          <p:nvPr userDrawn="1">
            <p:extLst>
              <p:ext uri="{D42A27DB-BD31-4B8C-83A1-F6EECF244321}">
                <p14:modId xmlns:p14="http://schemas.microsoft.com/office/powerpoint/2010/main" val="4135821221"/>
              </p:ext>
            </p:extLst>
          </p:nvPr>
        </p:nvGraphicFramePr>
        <p:xfrm>
          <a:off x="872067" y="3710346"/>
          <a:ext cx="3344334" cy="1970094"/>
        </p:xfrm>
        <a:graphic>
          <a:graphicData uri="http://schemas.openxmlformats.org/drawingml/2006/table">
            <a:tbl>
              <a:tblPr firstRow="1" bandRow="1">
                <a:tableStyleId>{8EC20E35-A176-4012-BC5E-935CFFF8708E}</a:tableStyleId>
              </a:tblPr>
              <a:tblGrid>
                <a:gridCol w="851286">
                  <a:extLst>
                    <a:ext uri="{9D8B030D-6E8A-4147-A177-3AD203B41FA5}">
                      <a16:colId xmlns:a16="http://schemas.microsoft.com/office/drawing/2014/main" val="2302565993"/>
                    </a:ext>
                  </a:extLst>
                </a:gridCol>
                <a:gridCol w="2493048">
                  <a:extLst>
                    <a:ext uri="{9D8B030D-6E8A-4147-A177-3AD203B41FA5}">
                      <a16:colId xmlns:a16="http://schemas.microsoft.com/office/drawing/2014/main" val="2220618635"/>
                    </a:ext>
                  </a:extLst>
                </a:gridCol>
              </a:tblGrid>
              <a:tr h="206429">
                <a:tc>
                  <a:txBody>
                    <a:bodyPr/>
                    <a:lstStyle/>
                    <a:p>
                      <a:r>
                        <a:rPr lang="en-US" sz="1000"/>
                        <a:t>Patient 4</a:t>
                      </a:r>
                    </a:p>
                  </a:txBody>
                  <a:tcPr marT="0" marB="0" anchor="ctr"/>
                </a:tc>
                <a:tc>
                  <a:txBody>
                    <a:bodyPr/>
                    <a:lstStyle/>
                    <a:p>
                      <a:endParaRPr lang="en-US" sz="1000"/>
                    </a:p>
                  </a:txBody>
                  <a:tcPr marT="0" marB="0" anchor="ctr"/>
                </a:tc>
                <a:extLst>
                  <a:ext uri="{0D108BD9-81ED-4DB2-BD59-A6C34878D82A}">
                    <a16:rowId xmlns:a16="http://schemas.microsoft.com/office/drawing/2014/main" val="223989814"/>
                  </a:ext>
                </a:extLst>
              </a:tr>
              <a:tr h="206429">
                <a:tc>
                  <a:txBody>
                    <a:bodyPr/>
                    <a:lstStyle/>
                    <a:p>
                      <a:r>
                        <a:rPr lang="en-US" sz="1000"/>
                        <a:t>Slide</a:t>
                      </a:r>
                    </a:p>
                  </a:txBody>
                  <a:tcPr marT="0" marB="0" anchor="ctr"/>
                </a:tc>
                <a:tc>
                  <a:txBody>
                    <a:bodyPr/>
                    <a:lstStyle/>
                    <a:p>
                      <a:endParaRPr lang="en-US" sz="1000"/>
                    </a:p>
                  </a:txBody>
                  <a:tcPr marT="0" marB="0" anchor="ctr"/>
                </a:tc>
                <a:extLst>
                  <a:ext uri="{0D108BD9-81ED-4DB2-BD59-A6C34878D82A}">
                    <a16:rowId xmlns:a16="http://schemas.microsoft.com/office/drawing/2014/main" val="3501246050"/>
                  </a:ext>
                </a:extLst>
              </a:tr>
              <a:tr h="206429">
                <a:tc>
                  <a:txBody>
                    <a:bodyPr/>
                    <a:lstStyle/>
                    <a:p>
                      <a:r>
                        <a:rPr lang="en-US" sz="1000"/>
                        <a:t>Age</a:t>
                      </a:r>
                    </a:p>
                  </a:txBody>
                  <a:tcPr marT="0" marB="0" anchor="ctr"/>
                </a:tc>
                <a:tc>
                  <a:txBody>
                    <a:bodyPr/>
                    <a:lstStyle/>
                    <a:p>
                      <a:endParaRPr lang="en-US" sz="1000"/>
                    </a:p>
                  </a:txBody>
                  <a:tcPr marT="0" marB="0" anchor="ctr"/>
                </a:tc>
                <a:extLst>
                  <a:ext uri="{0D108BD9-81ED-4DB2-BD59-A6C34878D82A}">
                    <a16:rowId xmlns:a16="http://schemas.microsoft.com/office/drawing/2014/main" val="2108209592"/>
                  </a:ext>
                </a:extLst>
              </a:tr>
              <a:tr h="206429">
                <a:tc>
                  <a:txBody>
                    <a:bodyPr/>
                    <a:lstStyle/>
                    <a:p>
                      <a:r>
                        <a:rPr lang="en-US" sz="1000"/>
                        <a:t>Gender</a:t>
                      </a:r>
                    </a:p>
                  </a:txBody>
                  <a:tcPr marT="0" marB="0" anchor="ctr"/>
                </a:tc>
                <a:tc>
                  <a:txBody>
                    <a:bodyPr/>
                    <a:lstStyle/>
                    <a:p>
                      <a:endParaRPr lang="en-US" sz="1000"/>
                    </a:p>
                  </a:txBody>
                  <a:tcPr marT="0" marB="0" anchor="ctr"/>
                </a:tc>
                <a:extLst>
                  <a:ext uri="{0D108BD9-81ED-4DB2-BD59-A6C34878D82A}">
                    <a16:rowId xmlns:a16="http://schemas.microsoft.com/office/drawing/2014/main" val="2378436895"/>
                  </a:ext>
                </a:extLst>
              </a:tr>
              <a:tr h="206429">
                <a:tc>
                  <a:txBody>
                    <a:bodyPr/>
                    <a:lstStyle/>
                    <a:p>
                      <a:r>
                        <a:rPr lang="en-US" sz="1000"/>
                        <a:t>Ethnicity</a:t>
                      </a:r>
                    </a:p>
                  </a:txBody>
                  <a:tcPr marT="0" marB="0" anchor="ctr"/>
                </a:tc>
                <a:tc>
                  <a:txBody>
                    <a:bodyPr/>
                    <a:lstStyle/>
                    <a:p>
                      <a:endParaRPr lang="en-US" sz="1000"/>
                    </a:p>
                  </a:txBody>
                  <a:tcPr marT="0" marB="0" anchor="ctr"/>
                </a:tc>
                <a:extLst>
                  <a:ext uri="{0D108BD9-81ED-4DB2-BD59-A6C34878D82A}">
                    <a16:rowId xmlns:a16="http://schemas.microsoft.com/office/drawing/2014/main" val="643522088"/>
                  </a:ext>
                </a:extLst>
              </a:tr>
              <a:tr h="206429">
                <a:tc>
                  <a:txBody>
                    <a:bodyPr/>
                    <a:lstStyle/>
                    <a:p>
                      <a:r>
                        <a:rPr lang="en-US" sz="1000"/>
                        <a:t>Weight</a:t>
                      </a:r>
                    </a:p>
                  </a:txBody>
                  <a:tcPr marT="0" marB="0" anchor="ctr"/>
                </a:tc>
                <a:tc>
                  <a:txBody>
                    <a:bodyPr/>
                    <a:lstStyle/>
                    <a:p>
                      <a:endParaRPr lang="en-US" sz="1000"/>
                    </a:p>
                  </a:txBody>
                  <a:tcPr marT="0" marB="0" anchor="ctr"/>
                </a:tc>
                <a:extLst>
                  <a:ext uri="{0D108BD9-81ED-4DB2-BD59-A6C34878D82A}">
                    <a16:rowId xmlns:a16="http://schemas.microsoft.com/office/drawing/2014/main" val="1354390915"/>
                  </a:ext>
                </a:extLst>
              </a:tr>
              <a:tr h="731520">
                <a:tc gridSpan="2">
                  <a:txBody>
                    <a:bodyPr/>
                    <a:lstStyle/>
                    <a:p>
                      <a:endParaRPr lang="en-US" sz="1050"/>
                    </a:p>
                  </a:txBody>
                  <a:tcPr marT="0" marB="0"/>
                </a:tc>
                <a:tc hMerge="1">
                  <a:txBody>
                    <a:bodyPr/>
                    <a:lstStyle/>
                    <a:p>
                      <a:endParaRPr lang="en-CA" sz="1400"/>
                    </a:p>
                  </a:txBody>
                  <a:tcPr anchor="ctr"/>
                </a:tc>
                <a:extLst>
                  <a:ext uri="{0D108BD9-81ED-4DB2-BD59-A6C34878D82A}">
                    <a16:rowId xmlns:a16="http://schemas.microsoft.com/office/drawing/2014/main" val="1273069241"/>
                  </a:ext>
                </a:extLst>
              </a:tr>
            </a:tbl>
          </a:graphicData>
        </a:graphic>
      </p:graphicFrame>
      <p:graphicFrame>
        <p:nvGraphicFramePr>
          <p:cNvPr id="11" name="Table 10">
            <a:extLst>
              <a:ext uri="{FF2B5EF4-FFF2-40B4-BE49-F238E27FC236}">
                <a16:creationId xmlns:a16="http://schemas.microsoft.com/office/drawing/2014/main" id="{13D68599-5034-E971-012D-45628C111094}"/>
              </a:ext>
            </a:extLst>
          </p:cNvPr>
          <p:cNvGraphicFramePr>
            <a:graphicFrameLocks noGrp="1"/>
          </p:cNvGraphicFramePr>
          <p:nvPr userDrawn="1">
            <p:extLst>
              <p:ext uri="{D42A27DB-BD31-4B8C-83A1-F6EECF244321}">
                <p14:modId xmlns:p14="http://schemas.microsoft.com/office/powerpoint/2010/main" val="818264348"/>
              </p:ext>
            </p:extLst>
          </p:nvPr>
        </p:nvGraphicFramePr>
        <p:xfrm>
          <a:off x="4423833" y="3710346"/>
          <a:ext cx="3344334" cy="1970094"/>
        </p:xfrm>
        <a:graphic>
          <a:graphicData uri="http://schemas.openxmlformats.org/drawingml/2006/table">
            <a:tbl>
              <a:tblPr firstRow="1" bandRow="1">
                <a:tableStyleId>{8EC20E35-A176-4012-BC5E-935CFFF8708E}</a:tableStyleId>
              </a:tblPr>
              <a:tblGrid>
                <a:gridCol w="851286">
                  <a:extLst>
                    <a:ext uri="{9D8B030D-6E8A-4147-A177-3AD203B41FA5}">
                      <a16:colId xmlns:a16="http://schemas.microsoft.com/office/drawing/2014/main" val="2302565993"/>
                    </a:ext>
                  </a:extLst>
                </a:gridCol>
                <a:gridCol w="2493048">
                  <a:extLst>
                    <a:ext uri="{9D8B030D-6E8A-4147-A177-3AD203B41FA5}">
                      <a16:colId xmlns:a16="http://schemas.microsoft.com/office/drawing/2014/main" val="2220618635"/>
                    </a:ext>
                  </a:extLst>
                </a:gridCol>
              </a:tblGrid>
              <a:tr h="206429">
                <a:tc>
                  <a:txBody>
                    <a:bodyPr/>
                    <a:lstStyle/>
                    <a:p>
                      <a:r>
                        <a:rPr lang="en-US" sz="1000"/>
                        <a:t>Patient 5</a:t>
                      </a:r>
                    </a:p>
                  </a:txBody>
                  <a:tcPr marT="0" marB="0" anchor="ctr"/>
                </a:tc>
                <a:tc>
                  <a:txBody>
                    <a:bodyPr/>
                    <a:lstStyle/>
                    <a:p>
                      <a:endParaRPr lang="en-US" sz="1000"/>
                    </a:p>
                  </a:txBody>
                  <a:tcPr marT="0" marB="0" anchor="ctr"/>
                </a:tc>
                <a:extLst>
                  <a:ext uri="{0D108BD9-81ED-4DB2-BD59-A6C34878D82A}">
                    <a16:rowId xmlns:a16="http://schemas.microsoft.com/office/drawing/2014/main" val="223989814"/>
                  </a:ext>
                </a:extLst>
              </a:tr>
              <a:tr h="206429">
                <a:tc>
                  <a:txBody>
                    <a:bodyPr/>
                    <a:lstStyle/>
                    <a:p>
                      <a:r>
                        <a:rPr lang="en-US" sz="1000"/>
                        <a:t>Slide</a:t>
                      </a:r>
                    </a:p>
                  </a:txBody>
                  <a:tcPr marT="0" marB="0" anchor="ctr"/>
                </a:tc>
                <a:tc>
                  <a:txBody>
                    <a:bodyPr/>
                    <a:lstStyle/>
                    <a:p>
                      <a:endParaRPr lang="en-US" sz="1000"/>
                    </a:p>
                  </a:txBody>
                  <a:tcPr marT="0" marB="0" anchor="ctr"/>
                </a:tc>
                <a:extLst>
                  <a:ext uri="{0D108BD9-81ED-4DB2-BD59-A6C34878D82A}">
                    <a16:rowId xmlns:a16="http://schemas.microsoft.com/office/drawing/2014/main" val="3501246050"/>
                  </a:ext>
                </a:extLst>
              </a:tr>
              <a:tr h="206429">
                <a:tc>
                  <a:txBody>
                    <a:bodyPr/>
                    <a:lstStyle/>
                    <a:p>
                      <a:r>
                        <a:rPr lang="en-US" sz="1000"/>
                        <a:t>Age</a:t>
                      </a:r>
                    </a:p>
                  </a:txBody>
                  <a:tcPr marT="0" marB="0" anchor="ctr"/>
                </a:tc>
                <a:tc>
                  <a:txBody>
                    <a:bodyPr/>
                    <a:lstStyle/>
                    <a:p>
                      <a:endParaRPr lang="en-US" sz="1000"/>
                    </a:p>
                  </a:txBody>
                  <a:tcPr marT="0" marB="0" anchor="ctr"/>
                </a:tc>
                <a:extLst>
                  <a:ext uri="{0D108BD9-81ED-4DB2-BD59-A6C34878D82A}">
                    <a16:rowId xmlns:a16="http://schemas.microsoft.com/office/drawing/2014/main" val="2108209592"/>
                  </a:ext>
                </a:extLst>
              </a:tr>
              <a:tr h="206429">
                <a:tc>
                  <a:txBody>
                    <a:bodyPr/>
                    <a:lstStyle/>
                    <a:p>
                      <a:r>
                        <a:rPr lang="en-US" sz="1000"/>
                        <a:t>Gender</a:t>
                      </a:r>
                    </a:p>
                  </a:txBody>
                  <a:tcPr marT="0" marB="0" anchor="ctr"/>
                </a:tc>
                <a:tc>
                  <a:txBody>
                    <a:bodyPr/>
                    <a:lstStyle/>
                    <a:p>
                      <a:endParaRPr lang="en-US" sz="1000"/>
                    </a:p>
                  </a:txBody>
                  <a:tcPr marT="0" marB="0" anchor="ctr"/>
                </a:tc>
                <a:extLst>
                  <a:ext uri="{0D108BD9-81ED-4DB2-BD59-A6C34878D82A}">
                    <a16:rowId xmlns:a16="http://schemas.microsoft.com/office/drawing/2014/main" val="2378436895"/>
                  </a:ext>
                </a:extLst>
              </a:tr>
              <a:tr h="206429">
                <a:tc>
                  <a:txBody>
                    <a:bodyPr/>
                    <a:lstStyle/>
                    <a:p>
                      <a:r>
                        <a:rPr lang="en-US" sz="1000"/>
                        <a:t>Ethnicity</a:t>
                      </a:r>
                    </a:p>
                  </a:txBody>
                  <a:tcPr marT="0" marB="0" anchor="ctr"/>
                </a:tc>
                <a:tc>
                  <a:txBody>
                    <a:bodyPr/>
                    <a:lstStyle/>
                    <a:p>
                      <a:endParaRPr lang="en-US" sz="1000"/>
                    </a:p>
                  </a:txBody>
                  <a:tcPr marT="0" marB="0" anchor="ctr"/>
                </a:tc>
                <a:extLst>
                  <a:ext uri="{0D108BD9-81ED-4DB2-BD59-A6C34878D82A}">
                    <a16:rowId xmlns:a16="http://schemas.microsoft.com/office/drawing/2014/main" val="643522088"/>
                  </a:ext>
                </a:extLst>
              </a:tr>
              <a:tr h="206429">
                <a:tc>
                  <a:txBody>
                    <a:bodyPr/>
                    <a:lstStyle/>
                    <a:p>
                      <a:r>
                        <a:rPr lang="en-US" sz="1000"/>
                        <a:t>Weight</a:t>
                      </a:r>
                    </a:p>
                  </a:txBody>
                  <a:tcPr marT="0" marB="0" anchor="ctr"/>
                </a:tc>
                <a:tc>
                  <a:txBody>
                    <a:bodyPr/>
                    <a:lstStyle/>
                    <a:p>
                      <a:endParaRPr lang="en-US" sz="1000"/>
                    </a:p>
                  </a:txBody>
                  <a:tcPr marT="0" marB="0" anchor="ctr"/>
                </a:tc>
                <a:extLst>
                  <a:ext uri="{0D108BD9-81ED-4DB2-BD59-A6C34878D82A}">
                    <a16:rowId xmlns:a16="http://schemas.microsoft.com/office/drawing/2014/main" val="1354390915"/>
                  </a:ext>
                </a:extLst>
              </a:tr>
              <a:tr h="731520">
                <a:tc gridSpan="2">
                  <a:txBody>
                    <a:bodyPr/>
                    <a:lstStyle/>
                    <a:p>
                      <a:endParaRPr lang="en-US" sz="1050"/>
                    </a:p>
                  </a:txBody>
                  <a:tcPr marT="0" marB="0"/>
                </a:tc>
                <a:tc hMerge="1">
                  <a:txBody>
                    <a:bodyPr/>
                    <a:lstStyle/>
                    <a:p>
                      <a:endParaRPr lang="en-CA" sz="1400"/>
                    </a:p>
                  </a:txBody>
                  <a:tcPr anchor="ctr"/>
                </a:tc>
                <a:extLst>
                  <a:ext uri="{0D108BD9-81ED-4DB2-BD59-A6C34878D82A}">
                    <a16:rowId xmlns:a16="http://schemas.microsoft.com/office/drawing/2014/main" val="1273069241"/>
                  </a:ext>
                </a:extLst>
              </a:tr>
            </a:tbl>
          </a:graphicData>
        </a:graphic>
      </p:graphicFrame>
      <p:graphicFrame>
        <p:nvGraphicFramePr>
          <p:cNvPr id="12" name="Table 11">
            <a:extLst>
              <a:ext uri="{FF2B5EF4-FFF2-40B4-BE49-F238E27FC236}">
                <a16:creationId xmlns:a16="http://schemas.microsoft.com/office/drawing/2014/main" id="{BCFE89FC-E39D-0CEA-6CFD-BA2148679FE4}"/>
              </a:ext>
            </a:extLst>
          </p:cNvPr>
          <p:cNvGraphicFramePr>
            <a:graphicFrameLocks noGrp="1"/>
          </p:cNvGraphicFramePr>
          <p:nvPr userDrawn="1">
            <p:extLst>
              <p:ext uri="{D42A27DB-BD31-4B8C-83A1-F6EECF244321}">
                <p14:modId xmlns:p14="http://schemas.microsoft.com/office/powerpoint/2010/main" val="3756539606"/>
              </p:ext>
            </p:extLst>
          </p:nvPr>
        </p:nvGraphicFramePr>
        <p:xfrm>
          <a:off x="7975599" y="3710346"/>
          <a:ext cx="3344334" cy="1970094"/>
        </p:xfrm>
        <a:graphic>
          <a:graphicData uri="http://schemas.openxmlformats.org/drawingml/2006/table">
            <a:tbl>
              <a:tblPr firstRow="1" bandRow="1">
                <a:tableStyleId>{8EC20E35-A176-4012-BC5E-935CFFF8708E}</a:tableStyleId>
              </a:tblPr>
              <a:tblGrid>
                <a:gridCol w="851286">
                  <a:extLst>
                    <a:ext uri="{9D8B030D-6E8A-4147-A177-3AD203B41FA5}">
                      <a16:colId xmlns:a16="http://schemas.microsoft.com/office/drawing/2014/main" val="2302565993"/>
                    </a:ext>
                  </a:extLst>
                </a:gridCol>
                <a:gridCol w="2493048">
                  <a:extLst>
                    <a:ext uri="{9D8B030D-6E8A-4147-A177-3AD203B41FA5}">
                      <a16:colId xmlns:a16="http://schemas.microsoft.com/office/drawing/2014/main" val="2220618635"/>
                    </a:ext>
                  </a:extLst>
                </a:gridCol>
              </a:tblGrid>
              <a:tr h="206429">
                <a:tc>
                  <a:txBody>
                    <a:bodyPr/>
                    <a:lstStyle/>
                    <a:p>
                      <a:r>
                        <a:rPr lang="en-US" sz="1000"/>
                        <a:t>Patient 6</a:t>
                      </a:r>
                    </a:p>
                  </a:txBody>
                  <a:tcPr marT="0" marB="0" anchor="ctr"/>
                </a:tc>
                <a:tc>
                  <a:txBody>
                    <a:bodyPr/>
                    <a:lstStyle/>
                    <a:p>
                      <a:endParaRPr lang="en-US" sz="1000"/>
                    </a:p>
                  </a:txBody>
                  <a:tcPr marT="0" marB="0" anchor="ctr"/>
                </a:tc>
                <a:extLst>
                  <a:ext uri="{0D108BD9-81ED-4DB2-BD59-A6C34878D82A}">
                    <a16:rowId xmlns:a16="http://schemas.microsoft.com/office/drawing/2014/main" val="223989814"/>
                  </a:ext>
                </a:extLst>
              </a:tr>
              <a:tr h="206429">
                <a:tc>
                  <a:txBody>
                    <a:bodyPr/>
                    <a:lstStyle/>
                    <a:p>
                      <a:r>
                        <a:rPr lang="en-US" sz="1000"/>
                        <a:t>Slide</a:t>
                      </a:r>
                    </a:p>
                  </a:txBody>
                  <a:tcPr marT="0" marB="0" anchor="ctr"/>
                </a:tc>
                <a:tc>
                  <a:txBody>
                    <a:bodyPr/>
                    <a:lstStyle/>
                    <a:p>
                      <a:endParaRPr lang="en-US" sz="1000"/>
                    </a:p>
                  </a:txBody>
                  <a:tcPr marT="0" marB="0" anchor="ctr"/>
                </a:tc>
                <a:extLst>
                  <a:ext uri="{0D108BD9-81ED-4DB2-BD59-A6C34878D82A}">
                    <a16:rowId xmlns:a16="http://schemas.microsoft.com/office/drawing/2014/main" val="3501246050"/>
                  </a:ext>
                </a:extLst>
              </a:tr>
              <a:tr h="206429">
                <a:tc>
                  <a:txBody>
                    <a:bodyPr/>
                    <a:lstStyle/>
                    <a:p>
                      <a:r>
                        <a:rPr lang="en-US" sz="1000"/>
                        <a:t>Age</a:t>
                      </a:r>
                    </a:p>
                  </a:txBody>
                  <a:tcPr marT="0" marB="0" anchor="ctr"/>
                </a:tc>
                <a:tc>
                  <a:txBody>
                    <a:bodyPr/>
                    <a:lstStyle/>
                    <a:p>
                      <a:endParaRPr lang="en-US" sz="1000"/>
                    </a:p>
                  </a:txBody>
                  <a:tcPr marT="0" marB="0" anchor="ctr"/>
                </a:tc>
                <a:extLst>
                  <a:ext uri="{0D108BD9-81ED-4DB2-BD59-A6C34878D82A}">
                    <a16:rowId xmlns:a16="http://schemas.microsoft.com/office/drawing/2014/main" val="2108209592"/>
                  </a:ext>
                </a:extLst>
              </a:tr>
              <a:tr h="206429">
                <a:tc>
                  <a:txBody>
                    <a:bodyPr/>
                    <a:lstStyle/>
                    <a:p>
                      <a:r>
                        <a:rPr lang="en-US" sz="1000"/>
                        <a:t>Gender</a:t>
                      </a:r>
                    </a:p>
                  </a:txBody>
                  <a:tcPr marT="0" marB="0" anchor="ctr"/>
                </a:tc>
                <a:tc>
                  <a:txBody>
                    <a:bodyPr/>
                    <a:lstStyle/>
                    <a:p>
                      <a:endParaRPr lang="en-US" sz="1000"/>
                    </a:p>
                  </a:txBody>
                  <a:tcPr marT="0" marB="0" anchor="ctr"/>
                </a:tc>
                <a:extLst>
                  <a:ext uri="{0D108BD9-81ED-4DB2-BD59-A6C34878D82A}">
                    <a16:rowId xmlns:a16="http://schemas.microsoft.com/office/drawing/2014/main" val="2378436895"/>
                  </a:ext>
                </a:extLst>
              </a:tr>
              <a:tr h="206429">
                <a:tc>
                  <a:txBody>
                    <a:bodyPr/>
                    <a:lstStyle/>
                    <a:p>
                      <a:r>
                        <a:rPr lang="en-US" sz="1000"/>
                        <a:t>Ethnicity</a:t>
                      </a:r>
                    </a:p>
                  </a:txBody>
                  <a:tcPr marT="0" marB="0" anchor="ctr"/>
                </a:tc>
                <a:tc>
                  <a:txBody>
                    <a:bodyPr/>
                    <a:lstStyle/>
                    <a:p>
                      <a:endParaRPr lang="en-US" sz="1000"/>
                    </a:p>
                  </a:txBody>
                  <a:tcPr marT="0" marB="0" anchor="ctr"/>
                </a:tc>
                <a:extLst>
                  <a:ext uri="{0D108BD9-81ED-4DB2-BD59-A6C34878D82A}">
                    <a16:rowId xmlns:a16="http://schemas.microsoft.com/office/drawing/2014/main" val="643522088"/>
                  </a:ext>
                </a:extLst>
              </a:tr>
              <a:tr h="206429">
                <a:tc>
                  <a:txBody>
                    <a:bodyPr/>
                    <a:lstStyle/>
                    <a:p>
                      <a:r>
                        <a:rPr lang="en-US" sz="1000"/>
                        <a:t>Weight</a:t>
                      </a:r>
                    </a:p>
                  </a:txBody>
                  <a:tcPr marT="0" marB="0" anchor="ctr"/>
                </a:tc>
                <a:tc>
                  <a:txBody>
                    <a:bodyPr/>
                    <a:lstStyle/>
                    <a:p>
                      <a:endParaRPr lang="en-US" sz="1000"/>
                    </a:p>
                  </a:txBody>
                  <a:tcPr marT="0" marB="0" anchor="ctr"/>
                </a:tc>
                <a:extLst>
                  <a:ext uri="{0D108BD9-81ED-4DB2-BD59-A6C34878D82A}">
                    <a16:rowId xmlns:a16="http://schemas.microsoft.com/office/drawing/2014/main" val="1354390915"/>
                  </a:ext>
                </a:extLst>
              </a:tr>
              <a:tr h="731520">
                <a:tc gridSpan="2">
                  <a:txBody>
                    <a:bodyPr/>
                    <a:lstStyle/>
                    <a:p>
                      <a:endParaRPr lang="en-US" sz="1050"/>
                    </a:p>
                  </a:txBody>
                  <a:tcPr marT="0" marB="0"/>
                </a:tc>
                <a:tc hMerge="1">
                  <a:txBody>
                    <a:bodyPr/>
                    <a:lstStyle/>
                    <a:p>
                      <a:endParaRPr lang="en-CA" sz="1400"/>
                    </a:p>
                  </a:txBody>
                  <a:tcPr anchor="ctr"/>
                </a:tc>
                <a:extLst>
                  <a:ext uri="{0D108BD9-81ED-4DB2-BD59-A6C34878D82A}">
                    <a16:rowId xmlns:a16="http://schemas.microsoft.com/office/drawing/2014/main" val="1273069241"/>
                  </a:ext>
                </a:extLst>
              </a:tr>
            </a:tbl>
          </a:graphicData>
        </a:graphic>
      </p:graphicFrame>
      <p:sp>
        <p:nvSpPr>
          <p:cNvPr id="13" name="Text Placeholder 62">
            <a:extLst>
              <a:ext uri="{FF2B5EF4-FFF2-40B4-BE49-F238E27FC236}">
                <a16:creationId xmlns:a16="http://schemas.microsoft.com/office/drawing/2014/main" id="{5DA659EA-5E5D-859A-196D-F8798401FB5C}"/>
              </a:ext>
            </a:extLst>
          </p:cNvPr>
          <p:cNvSpPr>
            <a:spLocks noGrp="1"/>
          </p:cNvSpPr>
          <p:nvPr>
            <p:ph type="body" sz="quarter" idx="113" hasCustomPrompt="1"/>
          </p:nvPr>
        </p:nvSpPr>
        <p:spPr>
          <a:xfrm>
            <a:off x="1746829" y="1704514"/>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4" name="Text Placeholder 62">
            <a:extLst>
              <a:ext uri="{FF2B5EF4-FFF2-40B4-BE49-F238E27FC236}">
                <a16:creationId xmlns:a16="http://schemas.microsoft.com/office/drawing/2014/main" id="{19E08C00-D36D-7AAF-EE3E-D744547EB406}"/>
              </a:ext>
            </a:extLst>
          </p:cNvPr>
          <p:cNvSpPr>
            <a:spLocks noGrp="1"/>
          </p:cNvSpPr>
          <p:nvPr>
            <p:ph type="body" sz="quarter" idx="114" hasCustomPrompt="1"/>
          </p:nvPr>
        </p:nvSpPr>
        <p:spPr>
          <a:xfrm>
            <a:off x="1746829" y="1477433"/>
            <a:ext cx="1661903" cy="206714"/>
          </a:xfrm>
        </p:spPr>
        <p:txBody>
          <a:bodyPr lIns="91440" tIns="0" rIns="0" bIns="0" anchor="ctr"/>
          <a:lstStyle>
            <a:lvl1pPr marL="0" indent="0" algn="l">
              <a:spcBef>
                <a:spcPts val="0"/>
              </a:spcBef>
              <a:spcAft>
                <a:spcPts val="0"/>
              </a:spcAft>
              <a:buNone/>
              <a:defRPr sz="1000">
                <a:solidFill>
                  <a:schemeClr val="bg1"/>
                </a:solidFill>
              </a:defRPr>
            </a:lvl1pPr>
            <a:lvl2pPr marL="457267" indent="0">
              <a:buNone/>
              <a:defRPr/>
            </a:lvl2pPr>
            <a:lvl3pPr marL="914536" indent="0">
              <a:buNone/>
              <a:defRPr/>
            </a:lvl3pPr>
            <a:lvl4pPr marL="1371805" indent="0">
              <a:buNone/>
              <a:defRPr/>
            </a:lvl4pPr>
            <a:lvl5pPr marL="1829074" indent="0">
              <a:buNone/>
              <a:defRPr/>
            </a:lvl5pPr>
          </a:lstStyle>
          <a:p>
            <a:pPr lvl="0"/>
            <a:r>
              <a:rPr lang="en-US"/>
              <a:t>Name</a:t>
            </a:r>
          </a:p>
        </p:txBody>
      </p:sp>
      <p:sp>
        <p:nvSpPr>
          <p:cNvPr id="15" name="Text Placeholder 62">
            <a:extLst>
              <a:ext uri="{FF2B5EF4-FFF2-40B4-BE49-F238E27FC236}">
                <a16:creationId xmlns:a16="http://schemas.microsoft.com/office/drawing/2014/main" id="{8AFEE14C-7C19-0B2D-8FFF-EC37F20F8C0C}"/>
              </a:ext>
            </a:extLst>
          </p:cNvPr>
          <p:cNvSpPr>
            <a:spLocks noGrp="1"/>
          </p:cNvSpPr>
          <p:nvPr>
            <p:ph type="body" sz="quarter" idx="115" hasCustomPrompt="1"/>
          </p:nvPr>
        </p:nvSpPr>
        <p:spPr>
          <a:xfrm>
            <a:off x="1746829" y="1908435"/>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6" name="Text Placeholder 62">
            <a:extLst>
              <a:ext uri="{FF2B5EF4-FFF2-40B4-BE49-F238E27FC236}">
                <a16:creationId xmlns:a16="http://schemas.microsoft.com/office/drawing/2014/main" id="{94A249DC-8A61-BF6C-F73E-18D7D1D0E7F9}"/>
              </a:ext>
            </a:extLst>
          </p:cNvPr>
          <p:cNvSpPr>
            <a:spLocks noGrp="1"/>
          </p:cNvSpPr>
          <p:nvPr>
            <p:ph type="body" sz="quarter" idx="116" hasCustomPrompt="1"/>
          </p:nvPr>
        </p:nvSpPr>
        <p:spPr>
          <a:xfrm>
            <a:off x="1746829" y="2113078"/>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17" name="Text Placeholder 62">
            <a:extLst>
              <a:ext uri="{FF2B5EF4-FFF2-40B4-BE49-F238E27FC236}">
                <a16:creationId xmlns:a16="http://schemas.microsoft.com/office/drawing/2014/main" id="{29114D8B-EAE6-27A8-E1D9-6573BF9435C2}"/>
              </a:ext>
            </a:extLst>
          </p:cNvPr>
          <p:cNvSpPr>
            <a:spLocks noGrp="1"/>
          </p:cNvSpPr>
          <p:nvPr>
            <p:ph type="body" sz="quarter" idx="117" hasCustomPrompt="1"/>
          </p:nvPr>
        </p:nvSpPr>
        <p:spPr>
          <a:xfrm>
            <a:off x="1746829" y="2314940"/>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18" name="Text Placeholder 62">
            <a:extLst>
              <a:ext uri="{FF2B5EF4-FFF2-40B4-BE49-F238E27FC236}">
                <a16:creationId xmlns:a16="http://schemas.microsoft.com/office/drawing/2014/main" id="{E8F208E5-ACC3-AA7D-FEDF-E0D4FF45195E}"/>
              </a:ext>
            </a:extLst>
          </p:cNvPr>
          <p:cNvSpPr>
            <a:spLocks noGrp="1"/>
          </p:cNvSpPr>
          <p:nvPr>
            <p:ph type="body" sz="quarter" idx="118" hasCustomPrompt="1"/>
          </p:nvPr>
        </p:nvSpPr>
        <p:spPr>
          <a:xfrm>
            <a:off x="1746829" y="2516802"/>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19" name="Text Placeholder 62">
            <a:extLst>
              <a:ext uri="{FF2B5EF4-FFF2-40B4-BE49-F238E27FC236}">
                <a16:creationId xmlns:a16="http://schemas.microsoft.com/office/drawing/2014/main" id="{DA50BCAF-3811-0778-103E-2F44A7BCF263}"/>
              </a:ext>
            </a:extLst>
          </p:cNvPr>
          <p:cNvSpPr>
            <a:spLocks noGrp="1"/>
          </p:cNvSpPr>
          <p:nvPr>
            <p:ph type="body" sz="quarter" idx="119" hasCustomPrompt="1"/>
          </p:nvPr>
        </p:nvSpPr>
        <p:spPr>
          <a:xfrm>
            <a:off x="882331" y="2718664"/>
            <a:ext cx="3334070" cy="710336"/>
          </a:xfrm>
        </p:spPr>
        <p:txBody>
          <a:bodyPr lIns="91440" tIns="0" rIns="0" bIns="0" anchor="t"/>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r>
              <a:rPr lang="en-US" sz="1000"/>
              <a:t>Additional info</a:t>
            </a:r>
          </a:p>
        </p:txBody>
      </p:sp>
      <p:sp>
        <p:nvSpPr>
          <p:cNvPr id="20" name="Text Placeholder 62">
            <a:extLst>
              <a:ext uri="{FF2B5EF4-FFF2-40B4-BE49-F238E27FC236}">
                <a16:creationId xmlns:a16="http://schemas.microsoft.com/office/drawing/2014/main" id="{1A82C0D3-269F-2B6D-CD7A-FB783778A186}"/>
              </a:ext>
            </a:extLst>
          </p:cNvPr>
          <p:cNvSpPr>
            <a:spLocks noGrp="1"/>
          </p:cNvSpPr>
          <p:nvPr>
            <p:ph type="body" sz="quarter" idx="120" hasCustomPrompt="1"/>
          </p:nvPr>
        </p:nvSpPr>
        <p:spPr>
          <a:xfrm>
            <a:off x="5288331" y="1704514"/>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21" name="Text Placeholder 62">
            <a:extLst>
              <a:ext uri="{FF2B5EF4-FFF2-40B4-BE49-F238E27FC236}">
                <a16:creationId xmlns:a16="http://schemas.microsoft.com/office/drawing/2014/main" id="{1D75BC86-7BF1-5E9B-1CE4-C2A492B1220B}"/>
              </a:ext>
            </a:extLst>
          </p:cNvPr>
          <p:cNvSpPr>
            <a:spLocks noGrp="1"/>
          </p:cNvSpPr>
          <p:nvPr>
            <p:ph type="body" sz="quarter" idx="121" hasCustomPrompt="1"/>
          </p:nvPr>
        </p:nvSpPr>
        <p:spPr>
          <a:xfrm>
            <a:off x="5288331" y="1477433"/>
            <a:ext cx="1661903" cy="206714"/>
          </a:xfrm>
        </p:spPr>
        <p:txBody>
          <a:bodyPr lIns="91440" tIns="0" rIns="0" bIns="0" anchor="ctr"/>
          <a:lstStyle>
            <a:lvl1pPr marL="0" indent="0" algn="l">
              <a:spcBef>
                <a:spcPts val="0"/>
              </a:spcBef>
              <a:spcAft>
                <a:spcPts val="0"/>
              </a:spcAft>
              <a:buNone/>
              <a:defRPr sz="1000">
                <a:solidFill>
                  <a:schemeClr val="bg1"/>
                </a:solidFill>
              </a:defRPr>
            </a:lvl1pPr>
            <a:lvl2pPr marL="457267" indent="0">
              <a:buNone/>
              <a:defRPr/>
            </a:lvl2pPr>
            <a:lvl3pPr marL="914536" indent="0">
              <a:buNone/>
              <a:defRPr/>
            </a:lvl3pPr>
            <a:lvl4pPr marL="1371805" indent="0">
              <a:buNone/>
              <a:defRPr/>
            </a:lvl4pPr>
            <a:lvl5pPr marL="1829074" indent="0">
              <a:buNone/>
              <a:defRPr/>
            </a:lvl5pPr>
          </a:lstStyle>
          <a:p>
            <a:pPr lvl="0"/>
            <a:r>
              <a:rPr lang="en-US"/>
              <a:t>Name</a:t>
            </a:r>
          </a:p>
        </p:txBody>
      </p:sp>
      <p:sp>
        <p:nvSpPr>
          <p:cNvPr id="22" name="Text Placeholder 62">
            <a:extLst>
              <a:ext uri="{FF2B5EF4-FFF2-40B4-BE49-F238E27FC236}">
                <a16:creationId xmlns:a16="http://schemas.microsoft.com/office/drawing/2014/main" id="{8083DA14-E372-2326-C469-5E35E27F1D93}"/>
              </a:ext>
            </a:extLst>
          </p:cNvPr>
          <p:cNvSpPr>
            <a:spLocks noGrp="1"/>
          </p:cNvSpPr>
          <p:nvPr>
            <p:ph type="body" sz="quarter" idx="122" hasCustomPrompt="1"/>
          </p:nvPr>
        </p:nvSpPr>
        <p:spPr>
          <a:xfrm>
            <a:off x="5288331" y="1908435"/>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23" name="Text Placeholder 62">
            <a:extLst>
              <a:ext uri="{FF2B5EF4-FFF2-40B4-BE49-F238E27FC236}">
                <a16:creationId xmlns:a16="http://schemas.microsoft.com/office/drawing/2014/main" id="{0F911037-44B5-5128-1354-106FB9B7232D}"/>
              </a:ext>
            </a:extLst>
          </p:cNvPr>
          <p:cNvSpPr>
            <a:spLocks noGrp="1"/>
          </p:cNvSpPr>
          <p:nvPr>
            <p:ph type="body" sz="quarter" idx="123" hasCustomPrompt="1"/>
          </p:nvPr>
        </p:nvSpPr>
        <p:spPr>
          <a:xfrm>
            <a:off x="5288331" y="2113078"/>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24" name="Text Placeholder 62">
            <a:extLst>
              <a:ext uri="{FF2B5EF4-FFF2-40B4-BE49-F238E27FC236}">
                <a16:creationId xmlns:a16="http://schemas.microsoft.com/office/drawing/2014/main" id="{9D979F71-CB23-5C5B-6A95-877A27AC4D42}"/>
              </a:ext>
            </a:extLst>
          </p:cNvPr>
          <p:cNvSpPr>
            <a:spLocks noGrp="1"/>
          </p:cNvSpPr>
          <p:nvPr>
            <p:ph type="body" sz="quarter" idx="124" hasCustomPrompt="1"/>
          </p:nvPr>
        </p:nvSpPr>
        <p:spPr>
          <a:xfrm>
            <a:off x="5288331" y="2314940"/>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25" name="Text Placeholder 62">
            <a:extLst>
              <a:ext uri="{FF2B5EF4-FFF2-40B4-BE49-F238E27FC236}">
                <a16:creationId xmlns:a16="http://schemas.microsoft.com/office/drawing/2014/main" id="{E79404CD-ED94-BB5A-6EB9-A206393B60D0}"/>
              </a:ext>
            </a:extLst>
          </p:cNvPr>
          <p:cNvSpPr>
            <a:spLocks noGrp="1"/>
          </p:cNvSpPr>
          <p:nvPr>
            <p:ph type="body" sz="quarter" idx="125" hasCustomPrompt="1"/>
          </p:nvPr>
        </p:nvSpPr>
        <p:spPr>
          <a:xfrm>
            <a:off x="5288331" y="2516802"/>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26" name="Text Placeholder 62">
            <a:extLst>
              <a:ext uri="{FF2B5EF4-FFF2-40B4-BE49-F238E27FC236}">
                <a16:creationId xmlns:a16="http://schemas.microsoft.com/office/drawing/2014/main" id="{99E1C25B-6F68-3D78-784C-CDF333A48A24}"/>
              </a:ext>
            </a:extLst>
          </p:cNvPr>
          <p:cNvSpPr>
            <a:spLocks noGrp="1"/>
          </p:cNvSpPr>
          <p:nvPr>
            <p:ph type="body" sz="quarter" idx="126" hasCustomPrompt="1"/>
          </p:nvPr>
        </p:nvSpPr>
        <p:spPr>
          <a:xfrm>
            <a:off x="4423833" y="2718664"/>
            <a:ext cx="3334070" cy="710336"/>
          </a:xfrm>
        </p:spPr>
        <p:txBody>
          <a:bodyPr lIns="91440" tIns="0" rIns="0" bIns="0" anchor="t"/>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r>
              <a:rPr lang="en-US" sz="1000"/>
              <a:t>Additional info</a:t>
            </a:r>
          </a:p>
        </p:txBody>
      </p:sp>
      <p:sp>
        <p:nvSpPr>
          <p:cNvPr id="27" name="Text Placeholder 62">
            <a:extLst>
              <a:ext uri="{FF2B5EF4-FFF2-40B4-BE49-F238E27FC236}">
                <a16:creationId xmlns:a16="http://schemas.microsoft.com/office/drawing/2014/main" id="{E8A548DD-F03C-C0E9-E8C1-AE6EC5DC4E02}"/>
              </a:ext>
            </a:extLst>
          </p:cNvPr>
          <p:cNvSpPr>
            <a:spLocks noGrp="1"/>
          </p:cNvSpPr>
          <p:nvPr>
            <p:ph type="body" sz="quarter" idx="127" hasCustomPrompt="1"/>
          </p:nvPr>
        </p:nvSpPr>
        <p:spPr>
          <a:xfrm>
            <a:off x="8845229" y="1704514"/>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28" name="Text Placeholder 62">
            <a:extLst>
              <a:ext uri="{FF2B5EF4-FFF2-40B4-BE49-F238E27FC236}">
                <a16:creationId xmlns:a16="http://schemas.microsoft.com/office/drawing/2014/main" id="{B3FE4880-1AB3-EFE8-EC2E-A7D61DF88DA1}"/>
              </a:ext>
            </a:extLst>
          </p:cNvPr>
          <p:cNvSpPr>
            <a:spLocks noGrp="1"/>
          </p:cNvSpPr>
          <p:nvPr>
            <p:ph type="body" sz="quarter" idx="128" hasCustomPrompt="1"/>
          </p:nvPr>
        </p:nvSpPr>
        <p:spPr>
          <a:xfrm>
            <a:off x="8845229" y="1477433"/>
            <a:ext cx="1661903" cy="206714"/>
          </a:xfrm>
        </p:spPr>
        <p:txBody>
          <a:bodyPr lIns="91440" tIns="0" rIns="0" bIns="0" anchor="ctr"/>
          <a:lstStyle>
            <a:lvl1pPr marL="0" indent="0" algn="l">
              <a:spcBef>
                <a:spcPts val="0"/>
              </a:spcBef>
              <a:spcAft>
                <a:spcPts val="0"/>
              </a:spcAft>
              <a:buNone/>
              <a:defRPr sz="1000">
                <a:solidFill>
                  <a:schemeClr val="bg1"/>
                </a:solidFill>
              </a:defRPr>
            </a:lvl1pPr>
            <a:lvl2pPr marL="457267" indent="0">
              <a:buNone/>
              <a:defRPr/>
            </a:lvl2pPr>
            <a:lvl3pPr marL="914536" indent="0">
              <a:buNone/>
              <a:defRPr/>
            </a:lvl3pPr>
            <a:lvl4pPr marL="1371805" indent="0">
              <a:buNone/>
              <a:defRPr/>
            </a:lvl4pPr>
            <a:lvl5pPr marL="1829074" indent="0">
              <a:buNone/>
              <a:defRPr/>
            </a:lvl5pPr>
          </a:lstStyle>
          <a:p>
            <a:pPr lvl="0"/>
            <a:r>
              <a:rPr lang="en-US"/>
              <a:t>Name</a:t>
            </a:r>
          </a:p>
        </p:txBody>
      </p:sp>
      <p:sp>
        <p:nvSpPr>
          <p:cNvPr id="29" name="Text Placeholder 62">
            <a:extLst>
              <a:ext uri="{FF2B5EF4-FFF2-40B4-BE49-F238E27FC236}">
                <a16:creationId xmlns:a16="http://schemas.microsoft.com/office/drawing/2014/main" id="{9C26A69E-65E5-9714-6D56-F3E86E6BC2FD}"/>
              </a:ext>
            </a:extLst>
          </p:cNvPr>
          <p:cNvSpPr>
            <a:spLocks noGrp="1"/>
          </p:cNvSpPr>
          <p:nvPr>
            <p:ph type="body" sz="quarter" idx="129" hasCustomPrompt="1"/>
          </p:nvPr>
        </p:nvSpPr>
        <p:spPr>
          <a:xfrm>
            <a:off x="8845229" y="1908435"/>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30" name="Text Placeholder 62">
            <a:extLst>
              <a:ext uri="{FF2B5EF4-FFF2-40B4-BE49-F238E27FC236}">
                <a16:creationId xmlns:a16="http://schemas.microsoft.com/office/drawing/2014/main" id="{239CAE09-3281-BA83-DD90-B365B49A8570}"/>
              </a:ext>
            </a:extLst>
          </p:cNvPr>
          <p:cNvSpPr>
            <a:spLocks noGrp="1"/>
          </p:cNvSpPr>
          <p:nvPr>
            <p:ph type="body" sz="quarter" idx="130" hasCustomPrompt="1"/>
          </p:nvPr>
        </p:nvSpPr>
        <p:spPr>
          <a:xfrm>
            <a:off x="8845229" y="2113078"/>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31" name="Text Placeholder 62">
            <a:extLst>
              <a:ext uri="{FF2B5EF4-FFF2-40B4-BE49-F238E27FC236}">
                <a16:creationId xmlns:a16="http://schemas.microsoft.com/office/drawing/2014/main" id="{48EC109D-1F92-5285-AD33-653809EAB249}"/>
              </a:ext>
            </a:extLst>
          </p:cNvPr>
          <p:cNvSpPr>
            <a:spLocks noGrp="1"/>
          </p:cNvSpPr>
          <p:nvPr>
            <p:ph type="body" sz="quarter" idx="131" hasCustomPrompt="1"/>
          </p:nvPr>
        </p:nvSpPr>
        <p:spPr>
          <a:xfrm>
            <a:off x="8845229" y="2314940"/>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32" name="Text Placeholder 62">
            <a:extLst>
              <a:ext uri="{FF2B5EF4-FFF2-40B4-BE49-F238E27FC236}">
                <a16:creationId xmlns:a16="http://schemas.microsoft.com/office/drawing/2014/main" id="{FA6E70FC-B01F-4BE8-1D71-5FB17B5A2F8C}"/>
              </a:ext>
            </a:extLst>
          </p:cNvPr>
          <p:cNvSpPr>
            <a:spLocks noGrp="1"/>
          </p:cNvSpPr>
          <p:nvPr>
            <p:ph type="body" sz="quarter" idx="132" hasCustomPrompt="1"/>
          </p:nvPr>
        </p:nvSpPr>
        <p:spPr>
          <a:xfrm>
            <a:off x="8845229" y="2516802"/>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33" name="Text Placeholder 62">
            <a:extLst>
              <a:ext uri="{FF2B5EF4-FFF2-40B4-BE49-F238E27FC236}">
                <a16:creationId xmlns:a16="http://schemas.microsoft.com/office/drawing/2014/main" id="{7ADF1661-B1A6-83A0-7A9A-5A69969FE1F9}"/>
              </a:ext>
            </a:extLst>
          </p:cNvPr>
          <p:cNvSpPr>
            <a:spLocks noGrp="1"/>
          </p:cNvSpPr>
          <p:nvPr>
            <p:ph type="body" sz="quarter" idx="133" hasCustomPrompt="1"/>
          </p:nvPr>
        </p:nvSpPr>
        <p:spPr>
          <a:xfrm>
            <a:off x="7980731" y="2718664"/>
            <a:ext cx="3334070" cy="710336"/>
          </a:xfrm>
        </p:spPr>
        <p:txBody>
          <a:bodyPr lIns="91440" tIns="0" rIns="0" bIns="0" anchor="t"/>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r>
              <a:rPr lang="en-US" sz="1000"/>
              <a:t>Additional info</a:t>
            </a:r>
          </a:p>
        </p:txBody>
      </p:sp>
      <p:sp>
        <p:nvSpPr>
          <p:cNvPr id="34" name="Text Placeholder 62">
            <a:extLst>
              <a:ext uri="{FF2B5EF4-FFF2-40B4-BE49-F238E27FC236}">
                <a16:creationId xmlns:a16="http://schemas.microsoft.com/office/drawing/2014/main" id="{6DFE791B-7317-8B07-3A98-A7D95C20D48A}"/>
              </a:ext>
            </a:extLst>
          </p:cNvPr>
          <p:cNvSpPr>
            <a:spLocks noGrp="1"/>
          </p:cNvSpPr>
          <p:nvPr>
            <p:ph type="body" sz="quarter" idx="134" hasCustomPrompt="1"/>
          </p:nvPr>
        </p:nvSpPr>
        <p:spPr>
          <a:xfrm>
            <a:off x="8845229" y="3932681"/>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35" name="Text Placeholder 62">
            <a:extLst>
              <a:ext uri="{FF2B5EF4-FFF2-40B4-BE49-F238E27FC236}">
                <a16:creationId xmlns:a16="http://schemas.microsoft.com/office/drawing/2014/main" id="{2DBE1EDE-DE77-E310-4FEA-B3F4B87680D3}"/>
              </a:ext>
            </a:extLst>
          </p:cNvPr>
          <p:cNvSpPr>
            <a:spLocks noGrp="1"/>
          </p:cNvSpPr>
          <p:nvPr>
            <p:ph type="body" sz="quarter" idx="135" hasCustomPrompt="1"/>
          </p:nvPr>
        </p:nvSpPr>
        <p:spPr>
          <a:xfrm>
            <a:off x="8845229" y="3705600"/>
            <a:ext cx="1661903" cy="206714"/>
          </a:xfrm>
        </p:spPr>
        <p:txBody>
          <a:bodyPr lIns="91440" tIns="0" rIns="0" bIns="0" anchor="ctr"/>
          <a:lstStyle>
            <a:lvl1pPr marL="0" indent="0" algn="l">
              <a:spcBef>
                <a:spcPts val="0"/>
              </a:spcBef>
              <a:spcAft>
                <a:spcPts val="0"/>
              </a:spcAft>
              <a:buNone/>
              <a:defRPr sz="1000">
                <a:solidFill>
                  <a:schemeClr val="bg1"/>
                </a:solidFill>
              </a:defRPr>
            </a:lvl1pPr>
            <a:lvl2pPr marL="457267" indent="0">
              <a:buNone/>
              <a:defRPr/>
            </a:lvl2pPr>
            <a:lvl3pPr marL="914536" indent="0">
              <a:buNone/>
              <a:defRPr/>
            </a:lvl3pPr>
            <a:lvl4pPr marL="1371805" indent="0">
              <a:buNone/>
              <a:defRPr/>
            </a:lvl4pPr>
            <a:lvl5pPr marL="1829074" indent="0">
              <a:buNone/>
              <a:defRPr/>
            </a:lvl5pPr>
          </a:lstStyle>
          <a:p>
            <a:pPr lvl="0"/>
            <a:r>
              <a:rPr lang="en-US"/>
              <a:t>Name</a:t>
            </a:r>
          </a:p>
        </p:txBody>
      </p:sp>
      <p:sp>
        <p:nvSpPr>
          <p:cNvPr id="36" name="Text Placeholder 62">
            <a:extLst>
              <a:ext uri="{FF2B5EF4-FFF2-40B4-BE49-F238E27FC236}">
                <a16:creationId xmlns:a16="http://schemas.microsoft.com/office/drawing/2014/main" id="{049E5061-F077-705D-1687-B6962D83B9F7}"/>
              </a:ext>
            </a:extLst>
          </p:cNvPr>
          <p:cNvSpPr>
            <a:spLocks noGrp="1"/>
          </p:cNvSpPr>
          <p:nvPr>
            <p:ph type="body" sz="quarter" idx="136" hasCustomPrompt="1"/>
          </p:nvPr>
        </p:nvSpPr>
        <p:spPr>
          <a:xfrm>
            <a:off x="8845229" y="4136602"/>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37" name="Text Placeholder 62">
            <a:extLst>
              <a:ext uri="{FF2B5EF4-FFF2-40B4-BE49-F238E27FC236}">
                <a16:creationId xmlns:a16="http://schemas.microsoft.com/office/drawing/2014/main" id="{33FF67C0-EFCD-4D7F-4865-AA9F2F2F2E5B}"/>
              </a:ext>
            </a:extLst>
          </p:cNvPr>
          <p:cNvSpPr>
            <a:spLocks noGrp="1"/>
          </p:cNvSpPr>
          <p:nvPr>
            <p:ph type="body" sz="quarter" idx="137" hasCustomPrompt="1"/>
          </p:nvPr>
        </p:nvSpPr>
        <p:spPr>
          <a:xfrm>
            <a:off x="8845229" y="4341245"/>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38" name="Text Placeholder 62">
            <a:extLst>
              <a:ext uri="{FF2B5EF4-FFF2-40B4-BE49-F238E27FC236}">
                <a16:creationId xmlns:a16="http://schemas.microsoft.com/office/drawing/2014/main" id="{3F4BB0E2-C44D-4108-D130-EFAD1DA9ECFF}"/>
              </a:ext>
            </a:extLst>
          </p:cNvPr>
          <p:cNvSpPr>
            <a:spLocks noGrp="1"/>
          </p:cNvSpPr>
          <p:nvPr>
            <p:ph type="body" sz="quarter" idx="138" hasCustomPrompt="1"/>
          </p:nvPr>
        </p:nvSpPr>
        <p:spPr>
          <a:xfrm>
            <a:off x="8845229" y="4543107"/>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39" name="Text Placeholder 62">
            <a:extLst>
              <a:ext uri="{FF2B5EF4-FFF2-40B4-BE49-F238E27FC236}">
                <a16:creationId xmlns:a16="http://schemas.microsoft.com/office/drawing/2014/main" id="{9087DD0D-65AD-0162-E8CA-6714EFC4BCF3}"/>
              </a:ext>
            </a:extLst>
          </p:cNvPr>
          <p:cNvSpPr>
            <a:spLocks noGrp="1"/>
          </p:cNvSpPr>
          <p:nvPr>
            <p:ph type="body" sz="quarter" idx="139" hasCustomPrompt="1"/>
          </p:nvPr>
        </p:nvSpPr>
        <p:spPr>
          <a:xfrm>
            <a:off x="8845229" y="4744969"/>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40" name="Text Placeholder 62">
            <a:extLst>
              <a:ext uri="{FF2B5EF4-FFF2-40B4-BE49-F238E27FC236}">
                <a16:creationId xmlns:a16="http://schemas.microsoft.com/office/drawing/2014/main" id="{6FB26BCE-58BF-E6CE-1DF9-6FC09328F501}"/>
              </a:ext>
            </a:extLst>
          </p:cNvPr>
          <p:cNvSpPr>
            <a:spLocks noGrp="1"/>
          </p:cNvSpPr>
          <p:nvPr>
            <p:ph type="body" sz="quarter" idx="140" hasCustomPrompt="1"/>
          </p:nvPr>
        </p:nvSpPr>
        <p:spPr>
          <a:xfrm>
            <a:off x="7980731" y="4946831"/>
            <a:ext cx="3334070" cy="710336"/>
          </a:xfrm>
        </p:spPr>
        <p:txBody>
          <a:bodyPr lIns="91440" tIns="0" rIns="0" bIns="0" anchor="t"/>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r>
              <a:rPr lang="en-US" sz="1000"/>
              <a:t>Additional info</a:t>
            </a:r>
          </a:p>
        </p:txBody>
      </p:sp>
      <p:sp>
        <p:nvSpPr>
          <p:cNvPr id="41" name="Text Placeholder 62">
            <a:extLst>
              <a:ext uri="{FF2B5EF4-FFF2-40B4-BE49-F238E27FC236}">
                <a16:creationId xmlns:a16="http://schemas.microsoft.com/office/drawing/2014/main" id="{2E4F9478-BA21-7E20-A6BC-7E41A1A0F1E3}"/>
              </a:ext>
            </a:extLst>
          </p:cNvPr>
          <p:cNvSpPr>
            <a:spLocks noGrp="1"/>
          </p:cNvSpPr>
          <p:nvPr>
            <p:ph type="body" sz="quarter" idx="141" hasCustomPrompt="1"/>
          </p:nvPr>
        </p:nvSpPr>
        <p:spPr>
          <a:xfrm>
            <a:off x="5301161" y="3932681"/>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42" name="Text Placeholder 62">
            <a:extLst>
              <a:ext uri="{FF2B5EF4-FFF2-40B4-BE49-F238E27FC236}">
                <a16:creationId xmlns:a16="http://schemas.microsoft.com/office/drawing/2014/main" id="{8370BFB3-D95B-8176-058B-1242923D8660}"/>
              </a:ext>
            </a:extLst>
          </p:cNvPr>
          <p:cNvSpPr>
            <a:spLocks noGrp="1"/>
          </p:cNvSpPr>
          <p:nvPr>
            <p:ph type="body" sz="quarter" idx="142" hasCustomPrompt="1"/>
          </p:nvPr>
        </p:nvSpPr>
        <p:spPr>
          <a:xfrm>
            <a:off x="5301161" y="3705600"/>
            <a:ext cx="1661903" cy="206714"/>
          </a:xfrm>
        </p:spPr>
        <p:txBody>
          <a:bodyPr lIns="91440" tIns="0" rIns="0" bIns="0" anchor="ctr"/>
          <a:lstStyle>
            <a:lvl1pPr marL="0" indent="0" algn="l">
              <a:spcBef>
                <a:spcPts val="0"/>
              </a:spcBef>
              <a:spcAft>
                <a:spcPts val="0"/>
              </a:spcAft>
              <a:buNone/>
              <a:defRPr sz="1000">
                <a:solidFill>
                  <a:schemeClr val="bg1"/>
                </a:solidFill>
              </a:defRPr>
            </a:lvl1pPr>
            <a:lvl2pPr marL="457267" indent="0">
              <a:buNone/>
              <a:defRPr/>
            </a:lvl2pPr>
            <a:lvl3pPr marL="914536" indent="0">
              <a:buNone/>
              <a:defRPr/>
            </a:lvl3pPr>
            <a:lvl4pPr marL="1371805" indent="0">
              <a:buNone/>
              <a:defRPr/>
            </a:lvl4pPr>
            <a:lvl5pPr marL="1829074" indent="0">
              <a:buNone/>
              <a:defRPr/>
            </a:lvl5pPr>
          </a:lstStyle>
          <a:p>
            <a:pPr lvl="0"/>
            <a:r>
              <a:rPr lang="en-US"/>
              <a:t>Name</a:t>
            </a:r>
          </a:p>
        </p:txBody>
      </p:sp>
      <p:sp>
        <p:nvSpPr>
          <p:cNvPr id="43" name="Text Placeholder 62">
            <a:extLst>
              <a:ext uri="{FF2B5EF4-FFF2-40B4-BE49-F238E27FC236}">
                <a16:creationId xmlns:a16="http://schemas.microsoft.com/office/drawing/2014/main" id="{C48573FB-DCAF-AA5E-D76A-B987E571BA5B}"/>
              </a:ext>
            </a:extLst>
          </p:cNvPr>
          <p:cNvSpPr>
            <a:spLocks noGrp="1"/>
          </p:cNvSpPr>
          <p:nvPr>
            <p:ph type="body" sz="quarter" idx="143" hasCustomPrompt="1"/>
          </p:nvPr>
        </p:nvSpPr>
        <p:spPr>
          <a:xfrm>
            <a:off x="5301161" y="4136602"/>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44" name="Text Placeholder 62">
            <a:extLst>
              <a:ext uri="{FF2B5EF4-FFF2-40B4-BE49-F238E27FC236}">
                <a16:creationId xmlns:a16="http://schemas.microsoft.com/office/drawing/2014/main" id="{F414C2BE-F8D9-E70E-DC6D-2EF207734FA7}"/>
              </a:ext>
            </a:extLst>
          </p:cNvPr>
          <p:cNvSpPr>
            <a:spLocks noGrp="1"/>
          </p:cNvSpPr>
          <p:nvPr>
            <p:ph type="body" sz="quarter" idx="144" hasCustomPrompt="1"/>
          </p:nvPr>
        </p:nvSpPr>
        <p:spPr>
          <a:xfrm>
            <a:off x="5301161" y="4341245"/>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45" name="Text Placeholder 62">
            <a:extLst>
              <a:ext uri="{FF2B5EF4-FFF2-40B4-BE49-F238E27FC236}">
                <a16:creationId xmlns:a16="http://schemas.microsoft.com/office/drawing/2014/main" id="{3FD8FB21-3383-6926-0991-4A8ACECE6985}"/>
              </a:ext>
            </a:extLst>
          </p:cNvPr>
          <p:cNvSpPr>
            <a:spLocks noGrp="1"/>
          </p:cNvSpPr>
          <p:nvPr>
            <p:ph type="body" sz="quarter" idx="145" hasCustomPrompt="1"/>
          </p:nvPr>
        </p:nvSpPr>
        <p:spPr>
          <a:xfrm>
            <a:off x="5301161" y="4543107"/>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46" name="Text Placeholder 62">
            <a:extLst>
              <a:ext uri="{FF2B5EF4-FFF2-40B4-BE49-F238E27FC236}">
                <a16:creationId xmlns:a16="http://schemas.microsoft.com/office/drawing/2014/main" id="{97DD9DAF-8D0D-D973-2FE6-D206CDED190C}"/>
              </a:ext>
            </a:extLst>
          </p:cNvPr>
          <p:cNvSpPr>
            <a:spLocks noGrp="1"/>
          </p:cNvSpPr>
          <p:nvPr>
            <p:ph type="body" sz="quarter" idx="146" hasCustomPrompt="1"/>
          </p:nvPr>
        </p:nvSpPr>
        <p:spPr>
          <a:xfrm>
            <a:off x="5301161" y="4744969"/>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47" name="Text Placeholder 62">
            <a:extLst>
              <a:ext uri="{FF2B5EF4-FFF2-40B4-BE49-F238E27FC236}">
                <a16:creationId xmlns:a16="http://schemas.microsoft.com/office/drawing/2014/main" id="{A0C48D0B-E5FF-4F34-C173-53394C6F8296}"/>
              </a:ext>
            </a:extLst>
          </p:cNvPr>
          <p:cNvSpPr>
            <a:spLocks noGrp="1"/>
          </p:cNvSpPr>
          <p:nvPr>
            <p:ph type="body" sz="quarter" idx="147" hasCustomPrompt="1"/>
          </p:nvPr>
        </p:nvSpPr>
        <p:spPr>
          <a:xfrm>
            <a:off x="4436663" y="4946831"/>
            <a:ext cx="3334070" cy="710336"/>
          </a:xfrm>
        </p:spPr>
        <p:txBody>
          <a:bodyPr lIns="91440" tIns="0" rIns="0" bIns="0" anchor="t"/>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r>
              <a:rPr lang="en-US" sz="1000"/>
              <a:t>Additional info</a:t>
            </a:r>
          </a:p>
        </p:txBody>
      </p:sp>
      <p:sp>
        <p:nvSpPr>
          <p:cNvPr id="48" name="Text Placeholder 62">
            <a:extLst>
              <a:ext uri="{FF2B5EF4-FFF2-40B4-BE49-F238E27FC236}">
                <a16:creationId xmlns:a16="http://schemas.microsoft.com/office/drawing/2014/main" id="{6E1F61A3-0E11-17C5-FD72-7E5D4930A751}"/>
              </a:ext>
            </a:extLst>
          </p:cNvPr>
          <p:cNvSpPr>
            <a:spLocks noGrp="1"/>
          </p:cNvSpPr>
          <p:nvPr>
            <p:ph type="body" sz="quarter" idx="148" hasCustomPrompt="1"/>
          </p:nvPr>
        </p:nvSpPr>
        <p:spPr>
          <a:xfrm>
            <a:off x="1731433" y="3932681"/>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49" name="Text Placeholder 62">
            <a:extLst>
              <a:ext uri="{FF2B5EF4-FFF2-40B4-BE49-F238E27FC236}">
                <a16:creationId xmlns:a16="http://schemas.microsoft.com/office/drawing/2014/main" id="{3979F5C2-B177-677B-1F49-26080B05121E}"/>
              </a:ext>
            </a:extLst>
          </p:cNvPr>
          <p:cNvSpPr>
            <a:spLocks noGrp="1"/>
          </p:cNvSpPr>
          <p:nvPr>
            <p:ph type="body" sz="quarter" idx="149" hasCustomPrompt="1"/>
          </p:nvPr>
        </p:nvSpPr>
        <p:spPr>
          <a:xfrm>
            <a:off x="1731433" y="3705600"/>
            <a:ext cx="1661903" cy="206714"/>
          </a:xfrm>
        </p:spPr>
        <p:txBody>
          <a:bodyPr lIns="91440" tIns="0" rIns="0" bIns="0" anchor="ctr"/>
          <a:lstStyle>
            <a:lvl1pPr marL="0" indent="0" algn="l">
              <a:spcBef>
                <a:spcPts val="0"/>
              </a:spcBef>
              <a:spcAft>
                <a:spcPts val="0"/>
              </a:spcAft>
              <a:buNone/>
              <a:defRPr sz="1000">
                <a:solidFill>
                  <a:schemeClr val="bg1"/>
                </a:solidFill>
              </a:defRPr>
            </a:lvl1pPr>
            <a:lvl2pPr marL="457267" indent="0">
              <a:buNone/>
              <a:defRPr/>
            </a:lvl2pPr>
            <a:lvl3pPr marL="914536" indent="0">
              <a:buNone/>
              <a:defRPr/>
            </a:lvl3pPr>
            <a:lvl4pPr marL="1371805" indent="0">
              <a:buNone/>
              <a:defRPr/>
            </a:lvl4pPr>
            <a:lvl5pPr marL="1829074" indent="0">
              <a:buNone/>
              <a:defRPr/>
            </a:lvl5pPr>
          </a:lstStyle>
          <a:p>
            <a:pPr lvl="0"/>
            <a:r>
              <a:rPr lang="en-US"/>
              <a:t>Name</a:t>
            </a:r>
          </a:p>
        </p:txBody>
      </p:sp>
      <p:sp>
        <p:nvSpPr>
          <p:cNvPr id="50" name="Text Placeholder 62">
            <a:extLst>
              <a:ext uri="{FF2B5EF4-FFF2-40B4-BE49-F238E27FC236}">
                <a16:creationId xmlns:a16="http://schemas.microsoft.com/office/drawing/2014/main" id="{45A72F12-FF99-39BF-1BBB-AC2A7ACD0449}"/>
              </a:ext>
            </a:extLst>
          </p:cNvPr>
          <p:cNvSpPr>
            <a:spLocks noGrp="1"/>
          </p:cNvSpPr>
          <p:nvPr>
            <p:ph type="body" sz="quarter" idx="150" hasCustomPrompt="1"/>
          </p:nvPr>
        </p:nvSpPr>
        <p:spPr>
          <a:xfrm>
            <a:off x="1731433" y="4136602"/>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51" name="Text Placeholder 62">
            <a:extLst>
              <a:ext uri="{FF2B5EF4-FFF2-40B4-BE49-F238E27FC236}">
                <a16:creationId xmlns:a16="http://schemas.microsoft.com/office/drawing/2014/main" id="{5739B56F-B2D2-8489-FAB6-209539B8B003}"/>
              </a:ext>
            </a:extLst>
          </p:cNvPr>
          <p:cNvSpPr>
            <a:spLocks noGrp="1"/>
          </p:cNvSpPr>
          <p:nvPr>
            <p:ph type="body" sz="quarter" idx="151" hasCustomPrompt="1"/>
          </p:nvPr>
        </p:nvSpPr>
        <p:spPr>
          <a:xfrm>
            <a:off x="1731433" y="4341245"/>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52" name="Text Placeholder 62">
            <a:extLst>
              <a:ext uri="{FF2B5EF4-FFF2-40B4-BE49-F238E27FC236}">
                <a16:creationId xmlns:a16="http://schemas.microsoft.com/office/drawing/2014/main" id="{4FA797D5-A6B0-1DC5-97B4-D7D8ACC6A574}"/>
              </a:ext>
            </a:extLst>
          </p:cNvPr>
          <p:cNvSpPr>
            <a:spLocks noGrp="1"/>
          </p:cNvSpPr>
          <p:nvPr>
            <p:ph type="body" sz="quarter" idx="152" hasCustomPrompt="1"/>
          </p:nvPr>
        </p:nvSpPr>
        <p:spPr>
          <a:xfrm>
            <a:off x="1731433" y="4543107"/>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Edit </a:t>
            </a:r>
          </a:p>
        </p:txBody>
      </p:sp>
      <p:sp>
        <p:nvSpPr>
          <p:cNvPr id="53" name="Text Placeholder 62">
            <a:extLst>
              <a:ext uri="{FF2B5EF4-FFF2-40B4-BE49-F238E27FC236}">
                <a16:creationId xmlns:a16="http://schemas.microsoft.com/office/drawing/2014/main" id="{DEA1F2C1-0256-87E4-10AF-57588BA25A57}"/>
              </a:ext>
            </a:extLst>
          </p:cNvPr>
          <p:cNvSpPr>
            <a:spLocks noGrp="1"/>
          </p:cNvSpPr>
          <p:nvPr>
            <p:ph type="body" sz="quarter" idx="153" hasCustomPrompt="1"/>
          </p:nvPr>
        </p:nvSpPr>
        <p:spPr>
          <a:xfrm>
            <a:off x="1731433" y="4744969"/>
            <a:ext cx="1661903" cy="183554"/>
          </a:xfrm>
        </p:spPr>
        <p:txBody>
          <a:bodyPr lIns="91440" tIns="0" rIns="0" bIns="0" anchor="ctr"/>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pPr lvl="0"/>
            <a:r>
              <a:rPr lang="en-US"/>
              <a:t>#</a:t>
            </a:r>
          </a:p>
        </p:txBody>
      </p:sp>
      <p:sp>
        <p:nvSpPr>
          <p:cNvPr id="54" name="Text Placeholder 62">
            <a:extLst>
              <a:ext uri="{FF2B5EF4-FFF2-40B4-BE49-F238E27FC236}">
                <a16:creationId xmlns:a16="http://schemas.microsoft.com/office/drawing/2014/main" id="{E9116250-12D5-71BF-1C83-9DBD56BC5C50}"/>
              </a:ext>
            </a:extLst>
          </p:cNvPr>
          <p:cNvSpPr>
            <a:spLocks noGrp="1"/>
          </p:cNvSpPr>
          <p:nvPr>
            <p:ph type="body" sz="quarter" idx="154" hasCustomPrompt="1"/>
          </p:nvPr>
        </p:nvSpPr>
        <p:spPr>
          <a:xfrm>
            <a:off x="866935" y="4946831"/>
            <a:ext cx="3334070" cy="710336"/>
          </a:xfrm>
        </p:spPr>
        <p:txBody>
          <a:bodyPr lIns="91440" tIns="0" rIns="0" bIns="0" anchor="t"/>
          <a:lstStyle>
            <a:lvl1pPr marL="0" indent="0" algn="l">
              <a:spcBef>
                <a:spcPts val="0"/>
              </a:spcBef>
              <a:spcAft>
                <a:spcPts val="0"/>
              </a:spcAft>
              <a:buNone/>
              <a:defRPr sz="1000"/>
            </a:lvl1pPr>
            <a:lvl2pPr marL="457267" indent="0">
              <a:buNone/>
              <a:defRPr/>
            </a:lvl2pPr>
            <a:lvl3pPr marL="914536" indent="0">
              <a:buNone/>
              <a:defRPr/>
            </a:lvl3pPr>
            <a:lvl4pPr marL="1371805" indent="0">
              <a:buNone/>
              <a:defRPr/>
            </a:lvl4pPr>
            <a:lvl5pPr marL="1829074" indent="0">
              <a:buNone/>
              <a:defRPr/>
            </a:lvl5pPr>
          </a:lstStyle>
          <a:p>
            <a:r>
              <a:rPr lang="en-US" sz="1000"/>
              <a:t>Additional info</a:t>
            </a:r>
          </a:p>
        </p:txBody>
      </p:sp>
    </p:spTree>
    <p:extLst>
      <p:ext uri="{BB962C8B-B14F-4D97-AF65-F5344CB8AC3E}">
        <p14:creationId xmlns:p14="http://schemas.microsoft.com/office/powerpoint/2010/main" val="323259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303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3572" y="3512820"/>
            <a:ext cx="6553199" cy="1002944"/>
          </a:xfrm>
        </p:spPr>
        <p:txBody>
          <a:bodyPr lIns="0" rIns="90000" anchor="b"/>
          <a:lstStyle>
            <a:lvl1pPr algn="l">
              <a:defRPr sz="3600">
                <a:solidFill>
                  <a:schemeClr val="accent2"/>
                </a:solidFill>
              </a:defRPr>
            </a:lvl1pPr>
          </a:lstStyle>
          <a:p>
            <a:r>
              <a:rPr lang="en-US" noProof="0"/>
              <a:t>Click to edit Master title style</a:t>
            </a:r>
          </a:p>
        </p:txBody>
      </p:sp>
      <p:sp>
        <p:nvSpPr>
          <p:cNvPr id="3" name="Subtitle 2"/>
          <p:cNvSpPr>
            <a:spLocks noGrp="1"/>
          </p:cNvSpPr>
          <p:nvPr>
            <p:ph type="subTitle" idx="1"/>
          </p:nvPr>
        </p:nvSpPr>
        <p:spPr>
          <a:xfrm>
            <a:off x="4413573" y="4515765"/>
            <a:ext cx="6553198" cy="1189040"/>
          </a:xfrm>
        </p:spPr>
        <p:txBody>
          <a:bodyPr lIns="0" rIns="90000"/>
          <a:lstStyle>
            <a:lvl1pPr marL="0" indent="0" algn="l">
              <a:buNone/>
              <a:defRPr sz="2000">
                <a:solidFill>
                  <a:schemeClr val="accent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US" noProof="0"/>
              <a:t>Click to edit Master subtitle style</a:t>
            </a:r>
          </a:p>
        </p:txBody>
      </p:sp>
    </p:spTree>
    <p:extLst>
      <p:ext uri="{BB962C8B-B14F-4D97-AF65-F5344CB8AC3E}">
        <p14:creationId xmlns:p14="http://schemas.microsoft.com/office/powerpoint/2010/main" val="4097128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6"/>
          <p:cNvSpPr>
            <a:spLocks noGrp="1"/>
          </p:cNvSpPr>
          <p:nvPr>
            <p:ph type="body" sz="quarter" idx="13" hasCustomPrompt="1"/>
          </p:nvPr>
        </p:nvSpPr>
        <p:spPr>
          <a:xfrm>
            <a:off x="982136" y="6328229"/>
            <a:ext cx="10993555" cy="393248"/>
          </a:xfrm>
        </p:spPr>
        <p:txBody>
          <a:bodyPr bIns="0" anchor="b">
            <a:noAutofit/>
          </a:bodyPr>
          <a:lstStyle>
            <a:lvl1pPr marL="0" indent="0">
              <a:spcBef>
                <a:spcPts val="0"/>
              </a:spcBef>
              <a:spcAft>
                <a:spcPts val="0"/>
              </a:spcAft>
              <a:buNone/>
              <a:defRPr sz="900">
                <a:solidFill>
                  <a:schemeClr val="tx1"/>
                </a:solidFill>
              </a:defRPr>
            </a:lvl1pPr>
            <a:lvl2pPr marL="457269" indent="0">
              <a:buNone/>
              <a:defRPr/>
            </a:lvl2pPr>
          </a:lstStyle>
          <a:p>
            <a:pPr lvl="0"/>
            <a:r>
              <a:rPr lang="en-US"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US" noProof="0" smtClean="0"/>
              <a:pPr/>
              <a:t>‹#›</a:t>
            </a:fld>
            <a:endParaRPr lang="en-US" noProof="0"/>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Tree>
    <p:extLst>
      <p:ext uri="{BB962C8B-B14F-4D97-AF65-F5344CB8AC3E}">
        <p14:creationId xmlns:p14="http://schemas.microsoft.com/office/powerpoint/2010/main" val="1824577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0299" y="977901"/>
            <a:ext cx="6629401" cy="3168262"/>
          </a:xfrm>
          <a:prstGeom prst="rect">
            <a:avLst/>
          </a:prstGeom>
          <a:noFill/>
        </p:spPr>
        <p:txBody>
          <a:bodyPr lIns="90000" tIns="90000" rIns="90000" bIns="90000" anchor="b"/>
          <a:lstStyle>
            <a:lvl1pPr>
              <a:defRPr sz="6000">
                <a:solidFill>
                  <a:schemeClr val="accent5"/>
                </a:solidFill>
              </a:defRPr>
            </a:lvl1pPr>
          </a:lstStyle>
          <a:p>
            <a:r>
              <a:rPr lang="en-US" noProof="0"/>
              <a:t>Click to edit Master title style</a:t>
            </a:r>
          </a:p>
        </p:txBody>
      </p:sp>
      <p:sp>
        <p:nvSpPr>
          <p:cNvPr id="3" name="Text Placeholder 2"/>
          <p:cNvSpPr>
            <a:spLocks noGrp="1"/>
          </p:cNvSpPr>
          <p:nvPr>
            <p:ph type="body" idx="1"/>
          </p:nvPr>
        </p:nvSpPr>
        <p:spPr>
          <a:xfrm>
            <a:off x="1130299" y="4461269"/>
            <a:ext cx="6629402" cy="1302305"/>
          </a:xfrm>
          <a:prstGeom prst="rect">
            <a:avLst/>
          </a:prstGeom>
          <a:noFill/>
        </p:spPr>
        <p:txBody>
          <a:bodyPr lIns="90000" tIns="90000" rIns="90000" bIns="90000" anchor="t"/>
          <a:lstStyle>
            <a:lvl1pPr marL="0" indent="0">
              <a:buNone/>
              <a:defRPr sz="2400">
                <a:solidFill>
                  <a:schemeClr val="accent1"/>
                </a:solidFill>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2563552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D1393A0-CC9E-C7CC-1BAE-A781313E5F05}"/>
              </a:ext>
            </a:extLst>
          </p:cNvPr>
          <p:cNvSpPr>
            <a:spLocks noGrp="1"/>
          </p:cNvSpPr>
          <p:nvPr>
            <p:ph type="title"/>
          </p:nvPr>
        </p:nvSpPr>
        <p:spPr>
          <a:xfrm>
            <a:off x="1130299" y="469900"/>
            <a:ext cx="6629401" cy="5499099"/>
          </a:xfrm>
          <a:prstGeom prst="rect">
            <a:avLst/>
          </a:prstGeom>
          <a:noFill/>
        </p:spPr>
        <p:txBody>
          <a:bodyPr lIns="90000" tIns="90000" rIns="90000" bIns="90000" anchor="ctr"/>
          <a:lstStyle>
            <a:lvl1pPr>
              <a:defRPr sz="6000">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1419376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778933" y="1320799"/>
            <a:ext cx="4914900" cy="471054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438901" y="1320799"/>
            <a:ext cx="4914900" cy="471054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5" name="Text Placeholder 5">
            <a:extLst>
              <a:ext uri="{FF2B5EF4-FFF2-40B4-BE49-F238E27FC236}">
                <a16:creationId xmlns:a16="http://schemas.microsoft.com/office/drawing/2014/main" id="{AEEDA053-1BB1-FDC2-EE07-066375A72A5E}"/>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6" name="TextBox 5">
            <a:extLst>
              <a:ext uri="{FF2B5EF4-FFF2-40B4-BE49-F238E27FC236}">
                <a16:creationId xmlns:a16="http://schemas.microsoft.com/office/drawing/2014/main" id="{BB675A3F-F758-78BD-1092-F5DB3A0ED8A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Text Placeholder 6">
            <a:extLst>
              <a:ext uri="{FF2B5EF4-FFF2-40B4-BE49-F238E27FC236}">
                <a16:creationId xmlns:a16="http://schemas.microsoft.com/office/drawing/2014/main" id="{8E4CB3E0-9E7C-F2D0-9F3A-4E3F4ECD0F42}"/>
              </a:ext>
            </a:extLst>
          </p:cNvPr>
          <p:cNvSpPr>
            <a:spLocks noGrp="1"/>
          </p:cNvSpPr>
          <p:nvPr>
            <p:ph type="body" sz="quarter" idx="13" hasCustomPrompt="1"/>
          </p:nvPr>
        </p:nvSpPr>
        <p:spPr>
          <a:xfrm>
            <a:off x="982136" y="6328229"/>
            <a:ext cx="10993555" cy="393248"/>
          </a:xfrm>
        </p:spPr>
        <p:txBody>
          <a:bodyPr bIns="0" anchor="b">
            <a:noAutofit/>
          </a:bodyPr>
          <a:lstStyle>
            <a:lvl1pPr marL="0" indent="0">
              <a:spcBef>
                <a:spcPts val="0"/>
              </a:spcBef>
              <a:spcAft>
                <a:spcPts val="0"/>
              </a:spcAft>
              <a:buNone/>
              <a:defRPr sz="900">
                <a:solidFill>
                  <a:schemeClr val="tx1"/>
                </a:solidFill>
              </a:defRPr>
            </a:lvl1pPr>
            <a:lvl2pPr marL="457269" indent="0">
              <a:buNone/>
              <a:defRPr/>
            </a:lvl2pPr>
          </a:lstStyle>
          <a:p>
            <a:pPr lvl="0"/>
            <a:r>
              <a:rPr lang="en-US" noProof="0"/>
              <a:t>Edit Master text styles</a:t>
            </a:r>
          </a:p>
        </p:txBody>
      </p:sp>
    </p:spTree>
    <p:extLst>
      <p:ext uri="{BB962C8B-B14F-4D97-AF65-F5344CB8AC3E}">
        <p14:creationId xmlns:p14="http://schemas.microsoft.com/office/powerpoint/2010/main" val="3165573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804336" y="1320798"/>
            <a:ext cx="3206953" cy="4607370"/>
          </a:xfrm>
        </p:spPr>
        <p:txBody>
          <a:bodyPr>
            <a:normAutofit/>
          </a:bodyPr>
          <a:lstStyle>
            <a:lvl1pPr>
              <a:defRPr sz="2000"/>
            </a:lvl1pPr>
            <a:lvl2pPr>
              <a:defRPr sz="18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4" name="Text Placeholder 5">
            <a:extLst>
              <a:ext uri="{FF2B5EF4-FFF2-40B4-BE49-F238E27FC236}">
                <a16:creationId xmlns:a16="http://schemas.microsoft.com/office/drawing/2014/main" id="{C0EE1206-E53F-A8B8-6338-3F05E109353B}"/>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6" name="TextBox 5">
            <a:extLst>
              <a:ext uri="{FF2B5EF4-FFF2-40B4-BE49-F238E27FC236}">
                <a16:creationId xmlns:a16="http://schemas.microsoft.com/office/drawing/2014/main" id="{09A9BB23-EE9E-39D3-E442-64F58A8F4691}"/>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8" name="Text Placeholder 6">
            <a:extLst>
              <a:ext uri="{FF2B5EF4-FFF2-40B4-BE49-F238E27FC236}">
                <a16:creationId xmlns:a16="http://schemas.microsoft.com/office/drawing/2014/main" id="{95B0F8D2-2913-899A-3BBD-D4F327FDDFC2}"/>
              </a:ext>
            </a:extLst>
          </p:cNvPr>
          <p:cNvSpPr>
            <a:spLocks noGrp="1"/>
          </p:cNvSpPr>
          <p:nvPr>
            <p:ph type="body" sz="quarter" idx="13" hasCustomPrompt="1"/>
          </p:nvPr>
        </p:nvSpPr>
        <p:spPr>
          <a:xfrm>
            <a:off x="982136" y="6328229"/>
            <a:ext cx="10993555" cy="393248"/>
          </a:xfrm>
        </p:spPr>
        <p:txBody>
          <a:bodyPr bIns="0" anchor="b">
            <a:noAutofit/>
          </a:bodyPr>
          <a:lstStyle>
            <a:lvl1pPr marL="0" indent="0">
              <a:spcBef>
                <a:spcPts val="0"/>
              </a:spcBef>
              <a:spcAft>
                <a:spcPts val="0"/>
              </a:spcAft>
              <a:buNone/>
              <a:defRPr sz="900">
                <a:solidFill>
                  <a:schemeClr val="tx1"/>
                </a:solidFill>
              </a:defRPr>
            </a:lvl1pPr>
            <a:lvl2pPr marL="457269" indent="0">
              <a:buNone/>
              <a:defRPr/>
            </a:lvl2pPr>
          </a:lstStyle>
          <a:p>
            <a:pPr lvl="0"/>
            <a:r>
              <a:rPr lang="en-US" noProof="0"/>
              <a:t>Edit Master text styles</a:t>
            </a:r>
          </a:p>
        </p:txBody>
      </p:sp>
    </p:spTree>
    <p:extLst>
      <p:ext uri="{BB962C8B-B14F-4D97-AF65-F5344CB8AC3E}">
        <p14:creationId xmlns:p14="http://schemas.microsoft.com/office/powerpoint/2010/main" val="1017430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betes">
    <p:spTree>
      <p:nvGrpSpPr>
        <p:cNvPr id="1" name=""/>
        <p:cNvGrpSpPr/>
        <p:nvPr/>
      </p:nvGrpSpPr>
      <p:grpSpPr>
        <a:xfrm>
          <a:off x="0" y="0"/>
          <a:ext cx="0" cy="0"/>
          <a:chOff x="0" y="0"/>
          <a:chExt cx="0" cy="0"/>
        </a:xfrm>
      </p:grpSpPr>
      <p:sp>
        <p:nvSpPr>
          <p:cNvPr id="3" name="Content Placeholder 2"/>
          <p:cNvSpPr>
            <a:spLocks noGrp="1"/>
          </p:cNvSpPr>
          <p:nvPr>
            <p:ph idx="1"/>
          </p:nvPr>
        </p:nvSpPr>
        <p:spPr>
          <a:xfrm>
            <a:off x="725215" y="1479171"/>
            <a:ext cx="10741572" cy="46483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pic>
        <p:nvPicPr>
          <p:cNvPr id="8" name="Picture 4">
            <a:extLst>
              <a:ext uri="{FF2B5EF4-FFF2-40B4-BE49-F238E27FC236}">
                <a16:creationId xmlns:a16="http://schemas.microsoft.com/office/drawing/2014/main" id="{1AAF03EA-3130-42CA-8475-F80FBDCAFE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5213" y="504741"/>
            <a:ext cx="1600316" cy="543093"/>
          </a:xfrm>
          <a:prstGeom prst="rect">
            <a:avLst/>
          </a:prstGeom>
        </p:spPr>
      </p:pic>
      <p:sp>
        <p:nvSpPr>
          <p:cNvPr id="10" name="Title 1">
            <a:extLst>
              <a:ext uri="{FF2B5EF4-FFF2-40B4-BE49-F238E27FC236}">
                <a16:creationId xmlns:a16="http://schemas.microsoft.com/office/drawing/2014/main" id="{A1271A06-FC01-2809-66B2-028E81E01D04}"/>
              </a:ext>
            </a:extLst>
          </p:cNvPr>
          <p:cNvSpPr>
            <a:spLocks noGrp="1"/>
          </p:cNvSpPr>
          <p:nvPr>
            <p:ph type="title"/>
          </p:nvPr>
        </p:nvSpPr>
        <p:spPr>
          <a:xfrm>
            <a:off x="2565175" y="251796"/>
            <a:ext cx="8901612" cy="970189"/>
          </a:xfrm>
        </p:spPr>
        <p:txBody>
          <a:bodyPr/>
          <a:lstStyle/>
          <a:p>
            <a:r>
              <a:rPr lang="en-US" noProof="0"/>
              <a:t>Click to edit Master title style</a:t>
            </a:r>
          </a:p>
        </p:txBody>
      </p:sp>
    </p:spTree>
    <p:extLst>
      <p:ext uri="{BB962C8B-B14F-4D97-AF65-F5344CB8AC3E}">
        <p14:creationId xmlns:p14="http://schemas.microsoft.com/office/powerpoint/2010/main" val="244373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4" name="Content Placeholder 3"/>
          <p:cNvSpPr>
            <a:spLocks noGrp="1"/>
          </p:cNvSpPr>
          <p:nvPr>
            <p:ph sz="half" idx="2"/>
          </p:nvPr>
        </p:nvSpPr>
        <p:spPr>
          <a:xfrm>
            <a:off x="9097298" y="1320799"/>
            <a:ext cx="2878393" cy="4607371"/>
          </a:xfrm>
        </p:spPr>
        <p:txBody>
          <a:bodyPr>
            <a:normAutofit/>
          </a:bodyPr>
          <a:lstStyle>
            <a:lvl1pPr>
              <a:defRPr sz="2000"/>
            </a:lvl1pPr>
            <a:lvl2pPr>
              <a:defRPr sz="18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3" name="Text Placeholder 5">
            <a:extLst>
              <a:ext uri="{FF2B5EF4-FFF2-40B4-BE49-F238E27FC236}">
                <a16:creationId xmlns:a16="http://schemas.microsoft.com/office/drawing/2014/main" id="{AB7F1BB6-ABC1-B8C7-697C-CF338B1E7CC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FC77FCA0-85B5-991E-8346-547FA9AB1146}"/>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6" name="Text Placeholder 6">
            <a:extLst>
              <a:ext uri="{FF2B5EF4-FFF2-40B4-BE49-F238E27FC236}">
                <a16:creationId xmlns:a16="http://schemas.microsoft.com/office/drawing/2014/main" id="{9CDBD7FA-B850-B5D8-564F-9E92056D260A}"/>
              </a:ext>
            </a:extLst>
          </p:cNvPr>
          <p:cNvSpPr>
            <a:spLocks noGrp="1"/>
          </p:cNvSpPr>
          <p:nvPr>
            <p:ph type="body" sz="quarter" idx="13" hasCustomPrompt="1"/>
          </p:nvPr>
        </p:nvSpPr>
        <p:spPr>
          <a:xfrm>
            <a:off x="982136" y="6328229"/>
            <a:ext cx="10993555" cy="393248"/>
          </a:xfrm>
        </p:spPr>
        <p:txBody>
          <a:bodyPr bIns="0" anchor="b">
            <a:noAutofit/>
          </a:bodyPr>
          <a:lstStyle>
            <a:lvl1pPr marL="0" indent="0">
              <a:spcBef>
                <a:spcPts val="0"/>
              </a:spcBef>
              <a:spcAft>
                <a:spcPts val="0"/>
              </a:spcAft>
              <a:buNone/>
              <a:defRPr sz="900">
                <a:solidFill>
                  <a:schemeClr val="tx1"/>
                </a:solidFill>
              </a:defRPr>
            </a:lvl1pPr>
            <a:lvl2pPr marL="457269" indent="0">
              <a:buNone/>
              <a:defRPr/>
            </a:lvl2pPr>
          </a:lstStyle>
          <a:p>
            <a:pPr lvl="0"/>
            <a:r>
              <a:rPr lang="en-US" noProof="0"/>
              <a:t>Edit Master text styles</a:t>
            </a:r>
          </a:p>
        </p:txBody>
      </p:sp>
    </p:spTree>
    <p:extLst>
      <p:ext uri="{BB962C8B-B14F-4D97-AF65-F5344CB8AC3E}">
        <p14:creationId xmlns:p14="http://schemas.microsoft.com/office/powerpoint/2010/main" val="2785201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5936" y="1320800"/>
            <a:ext cx="4954003" cy="823912"/>
          </a:xfrm>
        </p:spPr>
        <p:txBody>
          <a:bodyPr anchor="b"/>
          <a:lstStyle>
            <a:lvl1pPr marL="0" indent="0">
              <a:buNone/>
              <a:defRPr sz="2400" b="1">
                <a:solidFill>
                  <a:schemeClr val="tx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905936" y="2281382"/>
            <a:ext cx="4954003" cy="38835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477001" y="1320800"/>
            <a:ext cx="4978400" cy="823912"/>
          </a:xfrm>
        </p:spPr>
        <p:txBody>
          <a:bodyPr anchor="b"/>
          <a:lstStyle>
            <a:lvl1pPr marL="0" indent="0">
              <a:buNone/>
              <a:defRPr sz="2400" b="1">
                <a:solidFill>
                  <a:schemeClr val="tx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477001" y="2281382"/>
            <a:ext cx="4978400" cy="38835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10" name="Title 9"/>
          <p:cNvSpPr>
            <a:spLocks noGrp="1"/>
          </p:cNvSpPr>
          <p:nvPr>
            <p:ph type="title"/>
          </p:nvPr>
        </p:nvSpPr>
        <p:spPr/>
        <p:txBody>
          <a:bodyPr/>
          <a:lstStyle/>
          <a:p>
            <a:r>
              <a:rPr lang="en-US" noProof="0"/>
              <a:t>Click to edit Master title style</a:t>
            </a:r>
          </a:p>
        </p:txBody>
      </p:sp>
      <p:sp>
        <p:nvSpPr>
          <p:cNvPr id="2" name="Text Placeholder 5">
            <a:extLst>
              <a:ext uri="{FF2B5EF4-FFF2-40B4-BE49-F238E27FC236}">
                <a16:creationId xmlns:a16="http://schemas.microsoft.com/office/drawing/2014/main" id="{A8A7986C-6443-5329-2BBE-889DCF6721A0}"/>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7" name="TextBox 6">
            <a:extLst>
              <a:ext uri="{FF2B5EF4-FFF2-40B4-BE49-F238E27FC236}">
                <a16:creationId xmlns:a16="http://schemas.microsoft.com/office/drawing/2014/main" id="{EEEF1727-3177-95BD-2AC2-0E465A46A32D}"/>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8" name="Text Placeholder 6">
            <a:extLst>
              <a:ext uri="{FF2B5EF4-FFF2-40B4-BE49-F238E27FC236}">
                <a16:creationId xmlns:a16="http://schemas.microsoft.com/office/drawing/2014/main" id="{10ACE14B-8BAB-6887-E1D4-CEC4965D840B}"/>
              </a:ext>
            </a:extLst>
          </p:cNvPr>
          <p:cNvSpPr>
            <a:spLocks noGrp="1"/>
          </p:cNvSpPr>
          <p:nvPr>
            <p:ph type="body" sz="quarter" idx="13" hasCustomPrompt="1"/>
          </p:nvPr>
        </p:nvSpPr>
        <p:spPr>
          <a:xfrm>
            <a:off x="982136" y="6328229"/>
            <a:ext cx="10993555" cy="393248"/>
          </a:xfrm>
        </p:spPr>
        <p:txBody>
          <a:bodyPr bIns="0" anchor="b">
            <a:noAutofit/>
          </a:bodyPr>
          <a:lstStyle>
            <a:lvl1pPr marL="0" indent="0">
              <a:spcBef>
                <a:spcPts val="0"/>
              </a:spcBef>
              <a:spcAft>
                <a:spcPts val="0"/>
              </a:spcAft>
              <a:buNone/>
              <a:defRPr sz="900">
                <a:solidFill>
                  <a:schemeClr val="tx1"/>
                </a:solidFill>
              </a:defRPr>
            </a:lvl1pPr>
            <a:lvl2pPr marL="457269" indent="0">
              <a:buNone/>
              <a:defRPr/>
            </a:lvl2pPr>
          </a:lstStyle>
          <a:p>
            <a:pPr lvl="0"/>
            <a:r>
              <a:rPr lang="en-US" noProof="0"/>
              <a:t>Edit Master text styles</a:t>
            </a:r>
          </a:p>
        </p:txBody>
      </p:sp>
    </p:spTree>
    <p:extLst>
      <p:ext uri="{BB962C8B-B14F-4D97-AF65-F5344CB8AC3E}">
        <p14:creationId xmlns:p14="http://schemas.microsoft.com/office/powerpoint/2010/main" val="4209057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10" name="Title 9"/>
          <p:cNvSpPr>
            <a:spLocks noGrp="1"/>
          </p:cNvSpPr>
          <p:nvPr>
            <p:ph type="title"/>
          </p:nvPr>
        </p:nvSpPr>
        <p:spPr/>
        <p:txBody>
          <a:bodyPr/>
          <a:lstStyle/>
          <a:p>
            <a:r>
              <a:rPr lang="en-US" noProof="0"/>
              <a:t>Click to edit Master title style</a:t>
            </a:r>
          </a:p>
        </p:txBody>
      </p:sp>
      <p:sp>
        <p:nvSpPr>
          <p:cNvPr id="2" name="Text Placeholder 5">
            <a:extLst>
              <a:ext uri="{FF2B5EF4-FFF2-40B4-BE49-F238E27FC236}">
                <a16:creationId xmlns:a16="http://schemas.microsoft.com/office/drawing/2014/main" id="{4FE18290-71E1-7DA8-4B5D-AA4DDD1957F9}"/>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625A558D-4C10-6874-7117-AEF55FD5DE88}"/>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6" name="Text Placeholder 2">
            <a:extLst>
              <a:ext uri="{FF2B5EF4-FFF2-40B4-BE49-F238E27FC236}">
                <a16:creationId xmlns:a16="http://schemas.microsoft.com/office/drawing/2014/main" id="{DCD592D4-A061-15D6-D123-B1E985050EAC}"/>
              </a:ext>
            </a:extLst>
          </p:cNvPr>
          <p:cNvSpPr>
            <a:spLocks noGrp="1"/>
          </p:cNvSpPr>
          <p:nvPr>
            <p:ph type="body" idx="1"/>
          </p:nvPr>
        </p:nvSpPr>
        <p:spPr>
          <a:xfrm>
            <a:off x="905936" y="1320800"/>
            <a:ext cx="4954003" cy="823912"/>
          </a:xfrm>
        </p:spPr>
        <p:txBody>
          <a:bodyPr anchor="b"/>
          <a:lstStyle>
            <a:lvl1pPr marL="0" indent="0">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FCF9B128-50BC-2DA9-2A40-869A97CCF403}"/>
              </a:ext>
            </a:extLst>
          </p:cNvPr>
          <p:cNvSpPr>
            <a:spLocks noGrp="1"/>
          </p:cNvSpPr>
          <p:nvPr>
            <p:ph type="body" sz="quarter" idx="3"/>
          </p:nvPr>
        </p:nvSpPr>
        <p:spPr>
          <a:xfrm>
            <a:off x="6477001" y="1320800"/>
            <a:ext cx="4978400" cy="823912"/>
          </a:xfrm>
        </p:spPr>
        <p:txBody>
          <a:bodyPr anchor="b"/>
          <a:lstStyle>
            <a:lvl1pPr marL="0" indent="0">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8" name="Text Placeholder 6">
            <a:extLst>
              <a:ext uri="{FF2B5EF4-FFF2-40B4-BE49-F238E27FC236}">
                <a16:creationId xmlns:a16="http://schemas.microsoft.com/office/drawing/2014/main" id="{37C17657-7C3E-0546-5751-C6AF8BE6604A}"/>
              </a:ext>
            </a:extLst>
          </p:cNvPr>
          <p:cNvSpPr>
            <a:spLocks noGrp="1"/>
          </p:cNvSpPr>
          <p:nvPr>
            <p:ph type="body" sz="quarter" idx="13" hasCustomPrompt="1"/>
          </p:nvPr>
        </p:nvSpPr>
        <p:spPr>
          <a:xfrm>
            <a:off x="982136" y="6328229"/>
            <a:ext cx="10993555" cy="393248"/>
          </a:xfrm>
        </p:spPr>
        <p:txBody>
          <a:bodyPr bIns="0" anchor="b">
            <a:noAutofit/>
          </a:bodyPr>
          <a:lstStyle>
            <a:lvl1pPr marL="0" indent="0">
              <a:spcBef>
                <a:spcPts val="0"/>
              </a:spcBef>
              <a:spcAft>
                <a:spcPts val="0"/>
              </a:spcAft>
              <a:buNone/>
              <a:defRPr sz="900">
                <a:solidFill>
                  <a:schemeClr val="tx1"/>
                </a:solidFill>
              </a:defRPr>
            </a:lvl1pPr>
            <a:lvl2pPr marL="457269" indent="0">
              <a:buNone/>
              <a:defRPr/>
            </a:lvl2pPr>
          </a:lstStyle>
          <a:p>
            <a:pPr lvl="0"/>
            <a:r>
              <a:rPr lang="en-US" noProof="0"/>
              <a:t>Edit Master text styles</a:t>
            </a:r>
          </a:p>
        </p:txBody>
      </p:sp>
    </p:spTree>
    <p:extLst>
      <p:ext uri="{BB962C8B-B14F-4D97-AF65-F5344CB8AC3E}">
        <p14:creationId xmlns:p14="http://schemas.microsoft.com/office/powerpoint/2010/main" val="4040332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7" name="Text Placeholder 6">
            <a:extLst>
              <a:ext uri="{FF2B5EF4-FFF2-40B4-BE49-F238E27FC236}">
                <a16:creationId xmlns:a16="http://schemas.microsoft.com/office/drawing/2014/main" id="{A45BFC56-5D3D-8707-33A1-4DC6E7BEBCAC}"/>
              </a:ext>
            </a:extLst>
          </p:cNvPr>
          <p:cNvSpPr>
            <a:spLocks noGrp="1"/>
          </p:cNvSpPr>
          <p:nvPr>
            <p:ph type="body" sz="quarter" idx="13" hasCustomPrompt="1"/>
          </p:nvPr>
        </p:nvSpPr>
        <p:spPr>
          <a:xfrm>
            <a:off x="982136" y="6328229"/>
            <a:ext cx="10993555" cy="393248"/>
          </a:xfrm>
        </p:spPr>
        <p:txBody>
          <a:bodyPr bIns="0" anchor="b">
            <a:noAutofit/>
          </a:bodyPr>
          <a:lstStyle>
            <a:lvl1pPr marL="0" indent="0">
              <a:spcBef>
                <a:spcPts val="0"/>
              </a:spcBef>
              <a:spcAft>
                <a:spcPts val="0"/>
              </a:spcAft>
              <a:buNone/>
              <a:defRPr sz="900">
                <a:solidFill>
                  <a:schemeClr val="tx1"/>
                </a:solidFill>
              </a:defRPr>
            </a:lvl1pPr>
            <a:lvl2pPr marL="457269" indent="0">
              <a:buNone/>
              <a:defRPr/>
            </a:lvl2pPr>
          </a:lstStyle>
          <a:p>
            <a:pPr lvl="0"/>
            <a:r>
              <a:rPr lang="en-US" noProof="0"/>
              <a:t>Edit Master text styles</a:t>
            </a:r>
          </a:p>
        </p:txBody>
      </p:sp>
    </p:spTree>
    <p:extLst>
      <p:ext uri="{BB962C8B-B14F-4D97-AF65-F5344CB8AC3E}">
        <p14:creationId xmlns:p14="http://schemas.microsoft.com/office/powerpoint/2010/main" val="3347637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US" noProof="0" smtClean="0"/>
              <a:t>‹#›</a:t>
            </a:fld>
            <a:endParaRPr lang="en-US" noProof="0"/>
          </a:p>
        </p:txBody>
      </p:sp>
      <p:sp>
        <p:nvSpPr>
          <p:cNvPr id="2" name="Text Placeholder 5">
            <a:extLst>
              <a:ext uri="{FF2B5EF4-FFF2-40B4-BE49-F238E27FC236}">
                <a16:creationId xmlns:a16="http://schemas.microsoft.com/office/drawing/2014/main" id="{8C428346-806E-8587-43A9-7B29A6511A57}"/>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3" name="TextBox 2">
            <a:extLst>
              <a:ext uri="{FF2B5EF4-FFF2-40B4-BE49-F238E27FC236}">
                <a16:creationId xmlns:a16="http://schemas.microsoft.com/office/drawing/2014/main" id="{B0CDCCBB-6C3F-D8FF-D40E-B514B3B7E19F}"/>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6" name="Text Placeholder 6">
            <a:extLst>
              <a:ext uri="{FF2B5EF4-FFF2-40B4-BE49-F238E27FC236}">
                <a16:creationId xmlns:a16="http://schemas.microsoft.com/office/drawing/2014/main" id="{7240BABD-1C55-9A8C-F2B1-0974D06B3050}"/>
              </a:ext>
            </a:extLst>
          </p:cNvPr>
          <p:cNvSpPr>
            <a:spLocks noGrp="1"/>
          </p:cNvSpPr>
          <p:nvPr>
            <p:ph type="body" sz="quarter" idx="13" hasCustomPrompt="1"/>
          </p:nvPr>
        </p:nvSpPr>
        <p:spPr>
          <a:xfrm>
            <a:off x="982136" y="6328229"/>
            <a:ext cx="10993555" cy="393248"/>
          </a:xfrm>
        </p:spPr>
        <p:txBody>
          <a:bodyPr bIns="0" anchor="b">
            <a:noAutofit/>
          </a:bodyPr>
          <a:lstStyle>
            <a:lvl1pPr marL="0" indent="0">
              <a:spcBef>
                <a:spcPts val="0"/>
              </a:spcBef>
              <a:spcAft>
                <a:spcPts val="0"/>
              </a:spcAft>
              <a:buNone/>
              <a:defRPr sz="900">
                <a:solidFill>
                  <a:schemeClr val="tx1"/>
                </a:solidFill>
              </a:defRPr>
            </a:lvl1pPr>
            <a:lvl2pPr marL="457269" indent="0">
              <a:buNone/>
              <a:defRPr/>
            </a:lvl2pPr>
          </a:lstStyle>
          <a:p>
            <a:pPr lvl="0"/>
            <a:r>
              <a:rPr lang="en-US" noProof="0"/>
              <a:t>Edit Master text styles</a:t>
            </a:r>
          </a:p>
        </p:txBody>
      </p:sp>
    </p:spTree>
    <p:extLst>
      <p:ext uri="{BB962C8B-B14F-4D97-AF65-F5344CB8AC3E}">
        <p14:creationId xmlns:p14="http://schemas.microsoft.com/office/powerpoint/2010/main" val="1645868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Code couleurs</a:t>
            </a:r>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0</a:t>
            </a:r>
          </a:p>
          <a:p>
            <a:pPr algn="ctr"/>
            <a:r>
              <a:rPr lang="en-US" sz="1200" noProof="0"/>
              <a:t>0</a:t>
            </a:r>
          </a:p>
          <a:p>
            <a:pPr algn="ctr"/>
            <a:r>
              <a:rPr lang="en-US" sz="1200" noProof="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solidFill>
                  <a:schemeClr val="tx1"/>
                </a:solidFill>
              </a:rPr>
              <a:t>231</a:t>
            </a:r>
          </a:p>
          <a:p>
            <a:pPr algn="ctr"/>
            <a:r>
              <a:rPr lang="en-US" sz="1200" noProof="0">
                <a:solidFill>
                  <a:schemeClr val="tx1"/>
                </a:solidFill>
              </a:rPr>
              <a:t>230</a:t>
            </a:r>
          </a:p>
          <a:p>
            <a:pPr algn="ctr"/>
            <a:r>
              <a:rPr lang="en-US" sz="1200" noProof="0">
                <a:solidFill>
                  <a:schemeClr val="tx1"/>
                </a:solidFill>
              </a:rPr>
              <a:t>230</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0"/>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68</a:t>
            </a:r>
          </a:p>
          <a:p>
            <a:pPr algn="ctr"/>
            <a:r>
              <a:rPr lang="en-US" sz="1200" noProof="0"/>
              <a:t>84</a:t>
            </a:r>
          </a:p>
          <a:p>
            <a:pPr algn="ctr"/>
            <a:r>
              <a:rPr lang="en-US" sz="1200" noProof="0"/>
              <a:t>106</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96</a:t>
            </a:r>
          </a:p>
          <a:p>
            <a:pPr algn="ctr"/>
            <a:r>
              <a:rPr lang="en-US" sz="1200" noProof="0"/>
              <a:t>96</a:t>
            </a:r>
          </a:p>
          <a:p>
            <a:pPr algn="ctr"/>
            <a:r>
              <a:rPr lang="en-US" sz="1200" noProof="0"/>
              <a:t>96</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rgbClr val="F28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242</a:t>
            </a:r>
          </a:p>
          <a:p>
            <a:pPr algn="ctr"/>
            <a:r>
              <a:rPr lang="en-US" sz="1200" noProof="0"/>
              <a:t>143</a:t>
            </a:r>
          </a:p>
          <a:p>
            <a:pPr algn="ctr"/>
            <a:r>
              <a:rPr lang="en-US" sz="1200" noProof="0"/>
              <a:t>87</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197</a:t>
            </a:r>
          </a:p>
          <a:p>
            <a:pPr algn="ctr"/>
            <a:r>
              <a:rPr lang="en-US" sz="1200" noProof="0"/>
              <a:t>213</a:t>
            </a:r>
          </a:p>
          <a:p>
            <a:pPr algn="ctr"/>
            <a:r>
              <a:rPr lang="en-US" sz="1200" noProof="0"/>
              <a:t>250</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249</a:t>
            </a:r>
          </a:p>
          <a:p>
            <a:pPr algn="ctr"/>
            <a:r>
              <a:rPr lang="en-US" sz="1200" noProof="0"/>
              <a:t>203</a:t>
            </a:r>
          </a:p>
          <a:p>
            <a:pPr algn="ctr"/>
            <a:r>
              <a:rPr lang="en-US" sz="1200" noProof="0"/>
              <a:t>176</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0</a:t>
            </a:r>
          </a:p>
          <a:p>
            <a:pPr algn="ctr"/>
            <a:r>
              <a:rPr lang="en-US" sz="1200" noProof="0"/>
              <a:t>50</a:t>
            </a:r>
          </a:p>
          <a:p>
            <a:pPr algn="ctr"/>
            <a:r>
              <a:rPr lang="en-US" sz="1200" noProof="0"/>
              <a:t>96</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rgbClr val="6D9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109</a:t>
            </a:r>
          </a:p>
          <a:p>
            <a:pPr algn="ctr"/>
            <a:r>
              <a:rPr lang="en-US" sz="1200" noProof="0"/>
              <a:t>151</a:t>
            </a:r>
          </a:p>
          <a:p>
            <a:pPr algn="ctr"/>
            <a:r>
              <a:rPr lang="en-US" sz="1200" noProof="0"/>
              <a:t>241</a:t>
            </a:r>
          </a:p>
        </p:txBody>
      </p:sp>
    </p:spTree>
    <p:extLst>
      <p:ext uri="{BB962C8B-B14F-4D97-AF65-F5344CB8AC3E}">
        <p14:creationId xmlns:p14="http://schemas.microsoft.com/office/powerpoint/2010/main" val="1610839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845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37591" y="3604203"/>
            <a:ext cx="8530277" cy="1682173"/>
          </a:xfrm>
        </p:spPr>
        <p:txBody>
          <a:bodyPr anchor="b"/>
          <a:lstStyle>
            <a:lvl1pPr algn="r">
              <a:defRPr sz="3200">
                <a:solidFill>
                  <a:schemeClr val="bg1"/>
                </a:solidFill>
              </a:defRPr>
            </a:lvl1pPr>
          </a:lstStyle>
          <a:p>
            <a:r>
              <a:rPr lang="en-US"/>
              <a:t>Click to edit Master title style</a:t>
            </a:r>
            <a:endParaRPr lang="en-CA"/>
          </a:p>
        </p:txBody>
      </p:sp>
      <p:sp>
        <p:nvSpPr>
          <p:cNvPr id="3" name="Subtitle 2"/>
          <p:cNvSpPr>
            <a:spLocks noGrp="1"/>
          </p:cNvSpPr>
          <p:nvPr>
            <p:ph type="subTitle" idx="1"/>
          </p:nvPr>
        </p:nvSpPr>
        <p:spPr>
          <a:xfrm>
            <a:off x="2237591" y="5540376"/>
            <a:ext cx="8530277" cy="815977"/>
          </a:xfrm>
        </p:spPr>
        <p:txBody>
          <a:bodyPr/>
          <a:lstStyle>
            <a:lvl1pPr marL="0" indent="0" algn="r">
              <a:buNone/>
              <a:defRPr sz="1800">
                <a:solidFill>
                  <a:schemeClr val="bg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US"/>
              <a:t>Click to edit Master subtitle style</a:t>
            </a:r>
            <a:endParaRPr lang="en-CA"/>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cxnSp>
        <p:nvCxnSpPr>
          <p:cNvPr id="6" name="Straight Connector 5">
            <a:extLst>
              <a:ext uri="{FF2B5EF4-FFF2-40B4-BE49-F238E27FC236}">
                <a16:creationId xmlns:a16="http://schemas.microsoft.com/office/drawing/2014/main" id="{146BDFE5-613A-444C-BC5F-6558C263EB28}"/>
              </a:ext>
            </a:extLst>
          </p:cNvPr>
          <p:cNvCxnSpPr/>
          <p:nvPr userDrawn="1"/>
        </p:nvCxnSpPr>
        <p:spPr>
          <a:xfrm flipH="1">
            <a:off x="6246812" y="3575627"/>
            <a:ext cx="440055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397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85315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05315FB-426C-4672-8B12-64B10EF045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90900" cy="6858000"/>
          </a:xfrm>
          <a:prstGeom prst="rect">
            <a:avLst/>
          </a:prstGeom>
        </p:spPr>
      </p:pic>
      <p:sp>
        <p:nvSpPr>
          <p:cNvPr id="10" name="Rectangle: Rounded Corners 9">
            <a:extLst>
              <a:ext uri="{FF2B5EF4-FFF2-40B4-BE49-F238E27FC236}">
                <a16:creationId xmlns:a16="http://schemas.microsoft.com/office/drawing/2014/main" id="{4DFCA08F-E983-4475-947B-91BE0E46943B}"/>
              </a:ext>
            </a:extLst>
          </p:cNvPr>
          <p:cNvSpPr/>
          <p:nvPr userDrawn="1"/>
        </p:nvSpPr>
        <p:spPr>
          <a:xfrm>
            <a:off x="495681" y="1724026"/>
            <a:ext cx="2401126" cy="3781424"/>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Picture Placeholder 4">
            <a:extLst>
              <a:ext uri="{FF2B5EF4-FFF2-40B4-BE49-F238E27FC236}">
                <a16:creationId xmlns:a16="http://schemas.microsoft.com/office/drawing/2014/main" id="{1A5C3B22-0B7A-45CB-BC63-E0B9B183C39F}"/>
              </a:ext>
            </a:extLst>
          </p:cNvPr>
          <p:cNvSpPr>
            <a:spLocks noGrp="1"/>
          </p:cNvSpPr>
          <p:nvPr>
            <p:ph type="pic" sz="quarter" idx="15"/>
          </p:nvPr>
        </p:nvSpPr>
        <p:spPr>
          <a:xfrm>
            <a:off x="554038" y="1804988"/>
            <a:ext cx="2284412" cy="3619500"/>
          </a:xfrm>
          <a:prstGeom prst="roundRect">
            <a:avLst>
              <a:gd name="adj" fmla="val 50000"/>
            </a:avLst>
          </a:prstGeom>
          <a:solidFill>
            <a:schemeClr val="accent4"/>
          </a:solidFill>
        </p:spPr>
        <p:txBody>
          <a:bodyPr/>
          <a:lstStyle/>
          <a:p>
            <a:endParaRPr lang="en-CA"/>
          </a:p>
        </p:txBody>
      </p:sp>
      <p:sp>
        <p:nvSpPr>
          <p:cNvPr id="2" name="Title 1"/>
          <p:cNvSpPr>
            <a:spLocks noGrp="1"/>
          </p:cNvSpPr>
          <p:nvPr>
            <p:ph type="title"/>
          </p:nvPr>
        </p:nvSpPr>
        <p:spPr>
          <a:xfrm>
            <a:off x="3683000" y="199161"/>
            <a:ext cx="8292691" cy="970189"/>
          </a:xfrm>
        </p:spPr>
        <p:txBody>
          <a:bodyPr/>
          <a:lstStyle/>
          <a:p>
            <a:r>
              <a:rPr lang="en-US"/>
              <a:t>Click to edit Master title style</a:t>
            </a:r>
            <a:endParaRPr lang="en-CA"/>
          </a:p>
        </p:txBody>
      </p:sp>
      <p:sp>
        <p:nvSpPr>
          <p:cNvPr id="3" name="Content Placeholder 2"/>
          <p:cNvSpPr>
            <a:spLocks noGrp="1"/>
          </p:cNvSpPr>
          <p:nvPr>
            <p:ph idx="1"/>
          </p:nvPr>
        </p:nvSpPr>
        <p:spPr>
          <a:xfrm>
            <a:off x="3683000" y="1320802"/>
            <a:ext cx="7475330" cy="485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3683000" y="6356351"/>
            <a:ext cx="7670801"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grpSp>
        <p:nvGrpSpPr>
          <p:cNvPr id="15" name="Group 14">
            <a:extLst>
              <a:ext uri="{FF2B5EF4-FFF2-40B4-BE49-F238E27FC236}">
                <a16:creationId xmlns:a16="http://schemas.microsoft.com/office/drawing/2014/main" id="{8632E72E-9AA8-4D19-A0C3-E59916FF182E}"/>
              </a:ext>
            </a:extLst>
          </p:cNvPr>
          <p:cNvGrpSpPr/>
          <p:nvPr userDrawn="1"/>
        </p:nvGrpSpPr>
        <p:grpSpPr>
          <a:xfrm>
            <a:off x="784327" y="371476"/>
            <a:ext cx="1835082" cy="691634"/>
            <a:chOff x="784327" y="371778"/>
            <a:chExt cx="1835082" cy="691634"/>
          </a:xfrm>
        </p:grpSpPr>
        <p:pic>
          <p:nvPicPr>
            <p:cNvPr id="12" name="Picture 11" descr="Icon&#10;&#10;Description automatically generated">
              <a:extLst>
                <a:ext uri="{FF2B5EF4-FFF2-40B4-BE49-F238E27FC236}">
                  <a16:creationId xmlns:a16="http://schemas.microsoft.com/office/drawing/2014/main" id="{62E4A741-6CC1-4C2B-BB71-200280DE6351}"/>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925739" y="371778"/>
              <a:ext cx="693670" cy="691634"/>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C5828025-74F0-4EBE-960E-693210A3EF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327" y="371778"/>
              <a:ext cx="693670" cy="691634"/>
            </a:xfrm>
            <a:prstGeom prst="rect">
              <a:avLst/>
            </a:prstGeom>
          </p:spPr>
        </p:pic>
      </p:grpSp>
    </p:spTree>
    <p:extLst>
      <p:ext uri="{BB962C8B-B14F-4D97-AF65-F5344CB8AC3E}">
        <p14:creationId xmlns:p14="http://schemas.microsoft.com/office/powerpoint/2010/main" val="230951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5215" y="291268"/>
            <a:ext cx="4986855" cy="5836263"/>
          </a:xfrm>
        </p:spPr>
        <p:txBody>
          <a:bodyPr/>
          <a:lstStyle>
            <a:lvl1pPr>
              <a:defRPr>
                <a:solidFill>
                  <a:schemeClr val="bg1"/>
                </a:solidFill>
              </a:defRPr>
            </a:lvl1pPr>
          </a:lstStyle>
          <a:p>
            <a:r>
              <a:rPr lang="en-US" noProof="0"/>
              <a:t>Click to edit Master title style</a:t>
            </a:r>
          </a:p>
        </p:txBody>
      </p:sp>
      <p:sp>
        <p:nvSpPr>
          <p:cNvPr id="3" name="Content Placeholder 2"/>
          <p:cNvSpPr>
            <a:spLocks noGrp="1"/>
          </p:cNvSpPr>
          <p:nvPr>
            <p:ph idx="1"/>
          </p:nvPr>
        </p:nvSpPr>
        <p:spPr>
          <a:xfrm>
            <a:off x="6479931" y="291268"/>
            <a:ext cx="4986856" cy="5836263"/>
          </a:xfrm>
        </p:spPr>
        <p:txBody>
          <a:bodyPr anchor="ctr"/>
          <a:lstStyle>
            <a:lvl1pPr marL="457200" indent="-457200">
              <a:buFont typeface="+mj-lt"/>
              <a:buAutoNum type="alphaUcPeriod"/>
              <a:defRPr sz="2400"/>
            </a:lvl1pPr>
          </a:lstStyle>
          <a:p>
            <a:pPr lvl="0"/>
            <a:r>
              <a:rPr lang="en-US" noProof="0"/>
              <a:t>Click to edit Master text styles</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2563895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05315FB-426C-4672-8B12-64B10EF045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90900" cy="6858000"/>
          </a:xfrm>
          <a:prstGeom prst="rect">
            <a:avLst/>
          </a:prstGeom>
        </p:spPr>
      </p:pic>
      <p:sp>
        <p:nvSpPr>
          <p:cNvPr id="10" name="Rectangle: Rounded Corners 9">
            <a:extLst>
              <a:ext uri="{FF2B5EF4-FFF2-40B4-BE49-F238E27FC236}">
                <a16:creationId xmlns:a16="http://schemas.microsoft.com/office/drawing/2014/main" id="{4DFCA08F-E983-4475-947B-91BE0E46943B}"/>
              </a:ext>
            </a:extLst>
          </p:cNvPr>
          <p:cNvSpPr/>
          <p:nvPr userDrawn="1"/>
        </p:nvSpPr>
        <p:spPr>
          <a:xfrm>
            <a:off x="495681" y="1724026"/>
            <a:ext cx="2401126" cy="3781424"/>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Picture Placeholder 4">
            <a:extLst>
              <a:ext uri="{FF2B5EF4-FFF2-40B4-BE49-F238E27FC236}">
                <a16:creationId xmlns:a16="http://schemas.microsoft.com/office/drawing/2014/main" id="{1A5C3B22-0B7A-45CB-BC63-E0B9B183C39F}"/>
              </a:ext>
            </a:extLst>
          </p:cNvPr>
          <p:cNvSpPr>
            <a:spLocks noGrp="1"/>
          </p:cNvSpPr>
          <p:nvPr>
            <p:ph type="pic" sz="quarter" idx="15"/>
          </p:nvPr>
        </p:nvSpPr>
        <p:spPr>
          <a:xfrm>
            <a:off x="554038" y="1804988"/>
            <a:ext cx="2284412" cy="3619500"/>
          </a:xfrm>
          <a:prstGeom prst="roundRect">
            <a:avLst>
              <a:gd name="adj" fmla="val 50000"/>
            </a:avLst>
          </a:prstGeom>
          <a:solidFill>
            <a:schemeClr val="accent4"/>
          </a:solidFill>
        </p:spPr>
        <p:txBody>
          <a:bodyPr/>
          <a:lstStyle/>
          <a:p>
            <a:endParaRPr lang="en-CA"/>
          </a:p>
        </p:txBody>
      </p:sp>
      <p:sp>
        <p:nvSpPr>
          <p:cNvPr id="2" name="Title 1"/>
          <p:cNvSpPr>
            <a:spLocks noGrp="1"/>
          </p:cNvSpPr>
          <p:nvPr>
            <p:ph type="title"/>
          </p:nvPr>
        </p:nvSpPr>
        <p:spPr>
          <a:xfrm>
            <a:off x="3683000" y="199161"/>
            <a:ext cx="8292691" cy="970189"/>
          </a:xfrm>
        </p:spPr>
        <p:txBody>
          <a:bodyPr/>
          <a:lstStyle/>
          <a:p>
            <a:r>
              <a:rPr lang="en-US"/>
              <a:t>Click to edit Master title style</a:t>
            </a:r>
            <a:endParaRPr lang="en-CA"/>
          </a:p>
        </p:txBody>
      </p:sp>
      <p:sp>
        <p:nvSpPr>
          <p:cNvPr id="7" name="Text Placeholder 6"/>
          <p:cNvSpPr>
            <a:spLocks noGrp="1"/>
          </p:cNvSpPr>
          <p:nvPr>
            <p:ph type="body" sz="quarter" idx="13" hasCustomPrompt="1"/>
          </p:nvPr>
        </p:nvSpPr>
        <p:spPr>
          <a:xfrm>
            <a:off x="3683000" y="6356351"/>
            <a:ext cx="7670801"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grpSp>
        <p:nvGrpSpPr>
          <p:cNvPr id="15" name="Group 14">
            <a:extLst>
              <a:ext uri="{FF2B5EF4-FFF2-40B4-BE49-F238E27FC236}">
                <a16:creationId xmlns:a16="http://schemas.microsoft.com/office/drawing/2014/main" id="{8632E72E-9AA8-4D19-A0C3-E59916FF182E}"/>
              </a:ext>
            </a:extLst>
          </p:cNvPr>
          <p:cNvGrpSpPr/>
          <p:nvPr userDrawn="1"/>
        </p:nvGrpSpPr>
        <p:grpSpPr>
          <a:xfrm>
            <a:off x="784327" y="371476"/>
            <a:ext cx="1835082" cy="691634"/>
            <a:chOff x="784327" y="371778"/>
            <a:chExt cx="1835082" cy="691634"/>
          </a:xfrm>
        </p:grpSpPr>
        <p:pic>
          <p:nvPicPr>
            <p:cNvPr id="12" name="Picture 11" descr="Icon&#10;&#10;Description automatically generated">
              <a:extLst>
                <a:ext uri="{FF2B5EF4-FFF2-40B4-BE49-F238E27FC236}">
                  <a16:creationId xmlns:a16="http://schemas.microsoft.com/office/drawing/2014/main" id="{62E4A741-6CC1-4C2B-BB71-200280DE6351}"/>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925739" y="371778"/>
              <a:ext cx="693670" cy="691634"/>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C5828025-74F0-4EBE-960E-693210A3EF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327" y="371778"/>
              <a:ext cx="693670" cy="691634"/>
            </a:xfrm>
            <a:prstGeom prst="rect">
              <a:avLst/>
            </a:prstGeom>
          </p:spPr>
        </p:pic>
      </p:grpSp>
    </p:spTree>
    <p:extLst>
      <p:ext uri="{BB962C8B-B14F-4D97-AF65-F5344CB8AC3E}">
        <p14:creationId xmlns:p14="http://schemas.microsoft.com/office/powerpoint/2010/main" val="2891319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19059"/>
            <a:ext cx="10515600" cy="2852737"/>
          </a:xfrm>
        </p:spPr>
        <p:txBody>
          <a:bodyPr anchor="b"/>
          <a:lstStyle>
            <a:lvl1pPr>
              <a:defRPr sz="6000">
                <a:solidFill>
                  <a:schemeClr val="bg1"/>
                </a:solidFill>
                <a:latin typeface="+mj-lt"/>
              </a:defRPr>
            </a:lvl1pPr>
          </a:lstStyle>
          <a:p>
            <a:r>
              <a:rPr lang="en-US"/>
              <a:t>Click to edit Master title style</a:t>
            </a:r>
            <a:endParaRPr lang="en-CA"/>
          </a:p>
        </p:txBody>
      </p:sp>
      <p:sp>
        <p:nvSpPr>
          <p:cNvPr id="3" name="Text Placeholder 2"/>
          <p:cNvSpPr>
            <a:spLocks noGrp="1"/>
          </p:cNvSpPr>
          <p:nvPr>
            <p:ph type="body" idx="1"/>
          </p:nvPr>
        </p:nvSpPr>
        <p:spPr>
          <a:xfrm>
            <a:off x="831850" y="2760666"/>
            <a:ext cx="10515600" cy="1500187"/>
          </a:xfrm>
        </p:spPr>
        <p:txBody>
          <a:bodyPr/>
          <a:lstStyle>
            <a:lvl1pPr marL="0" indent="0">
              <a:buNone/>
              <a:defRPr sz="2400">
                <a:solidFill>
                  <a:schemeClr val="bg1"/>
                </a:solidFill>
                <a:latin typeface="+mj-lt"/>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467417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
            <a:ext cx="10515600" cy="3677106"/>
          </a:xfrm>
        </p:spPr>
        <p:txBody>
          <a:bodyPr anchor="ctr"/>
          <a:lstStyle>
            <a:lvl1pPr>
              <a:defRPr sz="6000">
                <a:solidFill>
                  <a:schemeClr val="bg1"/>
                </a:solidFill>
              </a:defRPr>
            </a:lvl1pPr>
          </a:lstStyle>
          <a:p>
            <a:r>
              <a:rPr lang="en-US"/>
              <a:t>Click to edit Master title style</a:t>
            </a:r>
            <a:endParaRPr lang="en-CA"/>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529225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19059"/>
            <a:ext cx="10515600" cy="2852737"/>
          </a:xfrm>
        </p:spPr>
        <p:txBody>
          <a:bodyPr anchor="b"/>
          <a:lstStyle>
            <a:lvl1pPr>
              <a:defRPr sz="6000">
                <a:solidFill>
                  <a:schemeClr val="bg1"/>
                </a:solidFill>
                <a:latin typeface="+mj-lt"/>
              </a:defRPr>
            </a:lvl1pPr>
          </a:lstStyle>
          <a:p>
            <a:r>
              <a:rPr lang="en-US"/>
              <a:t>Click to edit Master title style</a:t>
            </a:r>
            <a:endParaRPr lang="en-CA"/>
          </a:p>
        </p:txBody>
      </p:sp>
      <p:sp>
        <p:nvSpPr>
          <p:cNvPr id="3" name="Text Placeholder 2"/>
          <p:cNvSpPr>
            <a:spLocks noGrp="1"/>
          </p:cNvSpPr>
          <p:nvPr>
            <p:ph type="body" idx="1"/>
          </p:nvPr>
        </p:nvSpPr>
        <p:spPr>
          <a:xfrm>
            <a:off x="831850" y="2760666"/>
            <a:ext cx="10515600" cy="1500187"/>
          </a:xfrm>
        </p:spPr>
        <p:txBody>
          <a:bodyPr/>
          <a:lstStyle>
            <a:lvl1pPr marL="0" indent="0">
              <a:buNone/>
              <a:defRPr sz="2400">
                <a:solidFill>
                  <a:schemeClr val="bg1"/>
                </a:solidFill>
                <a:latin typeface="+mj-lt"/>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524520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
            <a:ext cx="10515600" cy="3677106"/>
          </a:xfrm>
        </p:spPr>
        <p:txBody>
          <a:bodyPr anchor="ctr"/>
          <a:lstStyle>
            <a:lvl1pPr>
              <a:defRPr sz="6000">
                <a:solidFill>
                  <a:schemeClr val="bg1"/>
                </a:solidFill>
              </a:defRPr>
            </a:lvl1pPr>
          </a:lstStyle>
          <a:p>
            <a:r>
              <a:rPr lang="en-US"/>
              <a:t>Click to edit Master title style</a:t>
            </a:r>
            <a:endParaRPr lang="en-CA"/>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965825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034618"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438901"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535870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034618" y="1567440"/>
            <a:ext cx="3232355" cy="4351338"/>
          </a:xfrm>
        </p:spPr>
        <p:txBody>
          <a:bodyPr>
            <a:normAutofit/>
          </a:bodyPr>
          <a:lstStyle>
            <a:lvl1pPr>
              <a:defRPr sz="20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a:extLst>
              <a:ext uri="{FF2B5EF4-FFF2-40B4-BE49-F238E27FC236}">
                <a16:creationId xmlns:a16="http://schemas.microsoft.com/office/drawing/2014/main" id="{C67DF4F8-14D0-49F4-99FC-186201F6990C}"/>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971631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Content Placeholder 3"/>
          <p:cNvSpPr>
            <a:spLocks noGrp="1"/>
          </p:cNvSpPr>
          <p:nvPr>
            <p:ph sz="half" idx="2"/>
          </p:nvPr>
        </p:nvSpPr>
        <p:spPr>
          <a:xfrm>
            <a:off x="9065343" y="1576832"/>
            <a:ext cx="2878393" cy="4351338"/>
          </a:xfrm>
        </p:spPr>
        <p:txBody>
          <a:bodyPr>
            <a:normAutofit/>
          </a:bodyPr>
          <a:lstStyle>
            <a:lvl1pPr>
              <a:defRPr sz="20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8346237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34618" y="150380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4" name="Content Placeholder 3"/>
          <p:cNvSpPr>
            <a:spLocks noGrp="1"/>
          </p:cNvSpPr>
          <p:nvPr>
            <p:ph sz="half" idx="2"/>
          </p:nvPr>
        </p:nvSpPr>
        <p:spPr>
          <a:xfrm>
            <a:off x="1034618" y="2480355"/>
            <a:ext cx="495400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375401" y="150380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5401" y="2480355"/>
            <a:ext cx="4978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572007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34618" y="1503807"/>
            <a:ext cx="4954003" cy="823912"/>
          </a:xfrm>
        </p:spPr>
        <p:txBody>
          <a:bodyPr anchor="b"/>
          <a:lstStyle>
            <a:lvl1pPr marL="0" indent="0">
              <a:spcBef>
                <a:spcPts val="0"/>
              </a:spcBef>
              <a:spcAft>
                <a:spcPts val="0"/>
              </a:spcAft>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375401" y="1503807"/>
            <a:ext cx="4978400" cy="823912"/>
          </a:xfrm>
        </p:spPr>
        <p:txBody>
          <a:bodyPr anchor="b"/>
          <a:lstStyle>
            <a:lvl1pPr marL="0" indent="0">
              <a:spcBef>
                <a:spcPts val="0"/>
              </a:spcBef>
              <a:spcAft>
                <a:spcPts val="0"/>
              </a:spcAft>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34211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cussion Question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5215" y="291268"/>
            <a:ext cx="10741572" cy="5836263"/>
          </a:xfrm>
        </p:spPr>
        <p:txBody>
          <a:bodyPr/>
          <a:lstStyle>
            <a:lvl1pPr>
              <a:defRPr sz="3200">
                <a:solidFill>
                  <a:schemeClr val="bg1"/>
                </a:solidFill>
              </a:defRPr>
            </a:lvl1pPr>
          </a:lstStyle>
          <a:p>
            <a:r>
              <a:rPr lang="en-US" noProof="0"/>
              <a:t>Click to edit Master title style</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lvl1pPr>
              <a:defRPr>
                <a:solidFill>
                  <a:schemeClr val="bg1"/>
                </a:solidFill>
              </a:defRPr>
            </a:lvl1pPr>
          </a:lstStyle>
          <a:p>
            <a:fld id="{2CA814A5-5B67-49A0-A5BA-40050328EF92}" type="slidenum">
              <a:rPr lang="en-US" smtClean="0"/>
              <a:pPr/>
              <a:t>‹#›</a:t>
            </a:fld>
            <a:endParaRPr lang="en-US"/>
          </a:p>
        </p:txBody>
      </p:sp>
    </p:spTree>
    <p:extLst>
      <p:ext uri="{BB962C8B-B14F-4D97-AF65-F5344CB8AC3E}">
        <p14:creationId xmlns:p14="http://schemas.microsoft.com/office/powerpoint/2010/main" val="2294042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3757023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895772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Code couleurs</a:t>
            </a:r>
            <a:endParaRPr lang="en-CA"/>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0</a:t>
            </a:r>
          </a:p>
          <a:p>
            <a:pPr algn="ctr"/>
            <a:r>
              <a:rPr lang="en-US" sz="1200"/>
              <a:t>0</a:t>
            </a:r>
          </a:p>
          <a:p>
            <a:pPr algn="ctr"/>
            <a:r>
              <a:rPr lang="en-US" sz="120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255</a:t>
            </a:r>
          </a:p>
          <a:p>
            <a:pPr algn="ctr"/>
            <a:r>
              <a:rPr lang="en-US" sz="1200">
                <a:solidFill>
                  <a:schemeClr val="tx1"/>
                </a:solidFill>
              </a:rPr>
              <a:t>255</a:t>
            </a:r>
          </a:p>
          <a:p>
            <a:pPr algn="ctr"/>
            <a:r>
              <a:rPr lang="en-US" sz="1200">
                <a:solidFill>
                  <a:schemeClr val="tx1"/>
                </a:solidFill>
              </a:rPr>
              <a:t>255</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255</a:t>
            </a:r>
          </a:p>
          <a:p>
            <a:pPr algn="ctr"/>
            <a:r>
              <a:rPr lang="en-US" sz="1200"/>
              <a:t>0</a:t>
            </a:r>
          </a:p>
          <a:p>
            <a:pPr algn="ctr"/>
            <a:r>
              <a:rPr lang="en-US" sz="1200"/>
              <a:t>90</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0</a:t>
            </a:r>
          </a:p>
          <a:p>
            <a:pPr algn="ctr"/>
            <a:r>
              <a:rPr lang="en-US" sz="1200"/>
              <a:t>0</a:t>
            </a:r>
          </a:p>
          <a:p>
            <a:pPr algn="ctr"/>
            <a:r>
              <a:rPr lang="en-US" sz="1200"/>
              <a:t>0</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105</a:t>
            </a:r>
          </a:p>
          <a:p>
            <a:pPr algn="ctr"/>
            <a:r>
              <a:rPr lang="en-US" sz="1200"/>
              <a:t>41</a:t>
            </a:r>
          </a:p>
          <a:p>
            <a:pPr algn="ctr"/>
            <a:r>
              <a:rPr lang="en-US" sz="1200"/>
              <a:t>132</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112</a:t>
            </a:r>
          </a:p>
          <a:p>
            <a:pPr algn="ctr"/>
            <a:r>
              <a:rPr lang="en-US" sz="1200"/>
              <a:t>173</a:t>
            </a:r>
          </a:p>
          <a:p>
            <a:pPr algn="ctr"/>
            <a:r>
              <a:rPr lang="en-US" sz="1200"/>
              <a:t>71</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237</a:t>
            </a:r>
          </a:p>
          <a:p>
            <a:pPr algn="ctr"/>
            <a:r>
              <a:rPr lang="en-US" sz="1200"/>
              <a:t>125</a:t>
            </a:r>
          </a:p>
          <a:p>
            <a:pPr algn="ctr"/>
            <a:r>
              <a:rPr lang="en-US" sz="1200"/>
              <a:t>49</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68</a:t>
            </a:r>
          </a:p>
          <a:p>
            <a:pPr algn="ctr"/>
            <a:r>
              <a:rPr lang="en-US" sz="1200"/>
              <a:t>114</a:t>
            </a:r>
          </a:p>
          <a:p>
            <a:pPr algn="ctr"/>
            <a:r>
              <a:rPr lang="en-US" sz="1200"/>
              <a:t>196</a:t>
            </a:r>
          </a:p>
          <a:p>
            <a:pPr algn="ctr"/>
            <a:endParaRPr lang="en-US" sz="1200"/>
          </a:p>
        </p:txBody>
      </p:sp>
    </p:spTree>
    <p:extLst>
      <p:ext uri="{BB962C8B-B14F-4D97-AF65-F5344CB8AC3E}">
        <p14:creationId xmlns:p14="http://schemas.microsoft.com/office/powerpoint/2010/main" val="602080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2_Title Only">
    <p:spTree>
      <p:nvGrpSpPr>
        <p:cNvPr id="1" name="Shape 49"/>
        <p:cNvGrpSpPr/>
        <p:nvPr/>
      </p:nvGrpSpPr>
      <p:grpSpPr>
        <a:xfrm>
          <a:off x="0" y="0"/>
          <a:ext cx="0" cy="0"/>
          <a:chOff x="0" y="0"/>
          <a:chExt cx="0" cy="0"/>
        </a:xfrm>
      </p:grpSpPr>
      <p:sp>
        <p:nvSpPr>
          <p:cNvPr id="50" name="Google Shape;5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0224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4"/>
        <p:cNvGrpSpPr/>
        <p:nvPr/>
      </p:nvGrpSpPr>
      <p:grpSpPr>
        <a:xfrm>
          <a:off x="0" y="0"/>
          <a:ext cx="0" cy="0"/>
          <a:chOff x="0" y="0"/>
          <a:chExt cx="0" cy="0"/>
        </a:xfrm>
      </p:grpSpPr>
      <p:sp>
        <p:nvSpPr>
          <p:cNvPr id="55" name="Google Shape;5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42890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4_Section Header">
    <p:spTree>
      <p:nvGrpSpPr>
        <p:cNvPr id="1" name="Shape 34"/>
        <p:cNvGrpSpPr/>
        <p:nvPr/>
      </p:nvGrpSpPr>
      <p:grpSpPr>
        <a:xfrm>
          <a:off x="0" y="0"/>
          <a:ext cx="0" cy="0"/>
          <a:chOff x="0" y="0"/>
          <a:chExt cx="0" cy="0"/>
        </a:xfrm>
      </p:grpSpPr>
      <p:sp>
        <p:nvSpPr>
          <p:cNvPr id="35" name="Google Shape;35;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4578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891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08326" y="2687638"/>
            <a:ext cx="7382933" cy="2387600"/>
          </a:xfrm>
        </p:spPr>
        <p:txBody>
          <a:bodyPr lIns="0" rIns="90000" anchor="b"/>
          <a:lstStyle>
            <a:lvl1pPr algn="l">
              <a:defRPr sz="4800">
                <a:solidFill>
                  <a:schemeClr val="tx1"/>
                </a:solidFill>
              </a:defRPr>
            </a:lvl1pPr>
          </a:lstStyle>
          <a:p>
            <a:r>
              <a:rPr lang="en-US" noProof="0"/>
              <a:t>Click to edit Master title style</a:t>
            </a:r>
          </a:p>
        </p:txBody>
      </p:sp>
      <p:sp>
        <p:nvSpPr>
          <p:cNvPr id="3" name="Subtitle 2"/>
          <p:cNvSpPr>
            <a:spLocks noGrp="1"/>
          </p:cNvSpPr>
          <p:nvPr>
            <p:ph type="subTitle" idx="1"/>
          </p:nvPr>
        </p:nvSpPr>
        <p:spPr>
          <a:xfrm>
            <a:off x="4508326" y="5167313"/>
            <a:ext cx="7382933" cy="1189040"/>
          </a:xfrm>
        </p:spPr>
        <p:txBody>
          <a:bodyPr lIns="0" rIns="90000"/>
          <a:lstStyle>
            <a:lvl1pPr marL="0" indent="0" algn="l">
              <a:buNone/>
              <a:defRPr sz="2000">
                <a:solidFill>
                  <a:schemeClr val="accent2"/>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US" noProof="0"/>
              <a:t>Click to edit Master subtitle style</a:t>
            </a:r>
          </a:p>
        </p:txBody>
      </p:sp>
    </p:spTree>
    <p:extLst>
      <p:ext uri="{BB962C8B-B14F-4D97-AF65-F5344CB8AC3E}">
        <p14:creationId xmlns:p14="http://schemas.microsoft.com/office/powerpoint/2010/main" val="66698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725215" y="1479171"/>
            <a:ext cx="10741572" cy="46483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3668052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abetes">
    <p:spTree>
      <p:nvGrpSpPr>
        <p:cNvPr id="1" name=""/>
        <p:cNvGrpSpPr/>
        <p:nvPr/>
      </p:nvGrpSpPr>
      <p:grpSpPr>
        <a:xfrm>
          <a:off x="0" y="0"/>
          <a:ext cx="0" cy="0"/>
          <a:chOff x="0" y="0"/>
          <a:chExt cx="0" cy="0"/>
        </a:xfrm>
      </p:grpSpPr>
      <p:sp>
        <p:nvSpPr>
          <p:cNvPr id="3" name="Content Placeholder 2"/>
          <p:cNvSpPr>
            <a:spLocks noGrp="1"/>
          </p:cNvSpPr>
          <p:nvPr>
            <p:ph idx="1"/>
          </p:nvPr>
        </p:nvSpPr>
        <p:spPr>
          <a:xfrm>
            <a:off x="725215" y="1479171"/>
            <a:ext cx="10741572" cy="46483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pic>
        <p:nvPicPr>
          <p:cNvPr id="8" name="Picture 4">
            <a:extLst>
              <a:ext uri="{FF2B5EF4-FFF2-40B4-BE49-F238E27FC236}">
                <a16:creationId xmlns:a16="http://schemas.microsoft.com/office/drawing/2014/main" id="{1AAF03EA-3130-42CA-8475-F80FBDCAFE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5213" y="504741"/>
            <a:ext cx="1600316" cy="543093"/>
          </a:xfrm>
          <a:prstGeom prst="rect">
            <a:avLst/>
          </a:prstGeom>
        </p:spPr>
      </p:pic>
      <p:sp>
        <p:nvSpPr>
          <p:cNvPr id="10" name="Title 1">
            <a:extLst>
              <a:ext uri="{FF2B5EF4-FFF2-40B4-BE49-F238E27FC236}">
                <a16:creationId xmlns:a16="http://schemas.microsoft.com/office/drawing/2014/main" id="{A1271A06-FC01-2809-66B2-028E81E01D04}"/>
              </a:ext>
            </a:extLst>
          </p:cNvPr>
          <p:cNvSpPr>
            <a:spLocks noGrp="1"/>
          </p:cNvSpPr>
          <p:nvPr>
            <p:ph type="title"/>
          </p:nvPr>
        </p:nvSpPr>
        <p:spPr>
          <a:xfrm>
            <a:off x="2565175" y="251796"/>
            <a:ext cx="8901612" cy="970189"/>
          </a:xfrm>
        </p:spPr>
        <p:txBody>
          <a:bodyPr/>
          <a:lstStyle/>
          <a:p>
            <a:r>
              <a:rPr lang="en-US" noProof="0"/>
              <a:t>Click to edit Master title style</a:t>
            </a:r>
          </a:p>
        </p:txBody>
      </p:sp>
    </p:spTree>
    <p:extLst>
      <p:ext uri="{BB962C8B-B14F-4D97-AF65-F5344CB8AC3E}">
        <p14:creationId xmlns:p14="http://schemas.microsoft.com/office/powerpoint/2010/main" val="382278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06401" y="291268"/>
            <a:ext cx="5260386" cy="5836263"/>
          </a:xfrm>
        </p:spPr>
        <p:txBody>
          <a:bodyPr/>
          <a:lstStyle>
            <a:lvl1pPr>
              <a:defRPr sz="4000">
                <a:solidFill>
                  <a:schemeClr val="bg1"/>
                </a:solidFill>
              </a:defRPr>
            </a:lvl1pPr>
          </a:lstStyle>
          <a:p>
            <a:r>
              <a:rPr lang="en-US" noProof="0"/>
              <a:t>Click to edit Master title style</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lvl1pPr>
              <a:defRPr>
                <a:solidFill>
                  <a:schemeClr val="bg1"/>
                </a:solidFill>
              </a:defRPr>
            </a:lvl1pPr>
          </a:lstStyle>
          <a:p>
            <a:fld id="{2CA814A5-5B67-49A0-A5BA-40050328EF92}" type="slidenum">
              <a:rPr lang="en-US" smtClean="0"/>
              <a:pPr/>
              <a:t>‹#›</a:t>
            </a:fld>
            <a:endParaRPr lang="en-US"/>
          </a:p>
        </p:txBody>
      </p:sp>
    </p:spTree>
    <p:extLst>
      <p:ext uri="{BB962C8B-B14F-4D97-AF65-F5344CB8AC3E}">
        <p14:creationId xmlns:p14="http://schemas.microsoft.com/office/powerpoint/2010/main" val="3950125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5215" y="291268"/>
            <a:ext cx="4986855" cy="5836263"/>
          </a:xfrm>
        </p:spPr>
        <p:txBody>
          <a:bodyPr/>
          <a:lstStyle>
            <a:lvl1pPr>
              <a:defRPr>
                <a:solidFill>
                  <a:schemeClr val="bg1"/>
                </a:solidFill>
              </a:defRPr>
            </a:lvl1pPr>
          </a:lstStyle>
          <a:p>
            <a:r>
              <a:rPr lang="en-US" noProof="0"/>
              <a:t>Click to edit Master title style</a:t>
            </a:r>
          </a:p>
        </p:txBody>
      </p:sp>
      <p:sp>
        <p:nvSpPr>
          <p:cNvPr id="3" name="Content Placeholder 2"/>
          <p:cNvSpPr>
            <a:spLocks noGrp="1"/>
          </p:cNvSpPr>
          <p:nvPr>
            <p:ph idx="1"/>
          </p:nvPr>
        </p:nvSpPr>
        <p:spPr>
          <a:xfrm>
            <a:off x="6479931" y="291268"/>
            <a:ext cx="4986856" cy="5836263"/>
          </a:xfrm>
        </p:spPr>
        <p:txBody>
          <a:bodyPr anchor="ctr"/>
          <a:lstStyle>
            <a:lvl1pPr marL="457200" indent="-457200">
              <a:buFont typeface="+mj-lt"/>
              <a:buAutoNum type="alphaUcPeriod"/>
              <a:defRPr sz="2400"/>
            </a:lvl1pPr>
          </a:lstStyle>
          <a:p>
            <a:pPr lvl="0"/>
            <a:r>
              <a:rPr lang="en-US" noProof="0"/>
              <a:t>Click to edit Master text styles</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34286071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scussion Question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5215" y="291268"/>
            <a:ext cx="10741572" cy="5836263"/>
          </a:xfrm>
        </p:spPr>
        <p:txBody>
          <a:bodyPr/>
          <a:lstStyle>
            <a:lvl1pPr>
              <a:defRPr sz="3200">
                <a:solidFill>
                  <a:schemeClr val="bg1"/>
                </a:solidFill>
              </a:defRPr>
            </a:lvl1pPr>
          </a:lstStyle>
          <a:p>
            <a:r>
              <a:rPr lang="en-US" noProof="0"/>
              <a:t>Click to edit Master title style</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lvl1pPr>
              <a:defRPr>
                <a:solidFill>
                  <a:schemeClr val="bg1"/>
                </a:solidFill>
              </a:defRPr>
            </a:lvl1pPr>
          </a:lstStyle>
          <a:p>
            <a:fld id="{2CA814A5-5B67-49A0-A5BA-40050328EF92}" type="slidenum">
              <a:rPr lang="en-US" smtClean="0"/>
              <a:pPr/>
              <a:t>‹#›</a:t>
            </a:fld>
            <a:endParaRPr lang="en-US"/>
          </a:p>
        </p:txBody>
      </p:sp>
    </p:spTree>
    <p:extLst>
      <p:ext uri="{BB962C8B-B14F-4D97-AF65-F5344CB8AC3E}">
        <p14:creationId xmlns:p14="http://schemas.microsoft.com/office/powerpoint/2010/main" val="2831850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06401" y="291268"/>
            <a:ext cx="5260386" cy="5836263"/>
          </a:xfrm>
        </p:spPr>
        <p:txBody>
          <a:bodyPr/>
          <a:lstStyle>
            <a:lvl1pPr>
              <a:defRPr sz="4000">
                <a:solidFill>
                  <a:schemeClr val="bg1"/>
                </a:solidFill>
              </a:defRPr>
            </a:lvl1pPr>
          </a:lstStyle>
          <a:p>
            <a:r>
              <a:rPr lang="en-US" noProof="0"/>
              <a:t>Click to edit Master title style</a:t>
            </a:r>
          </a:p>
        </p:txBody>
      </p:sp>
      <p:sp>
        <p:nvSpPr>
          <p:cNvPr id="7" name="Text Placeholder 6"/>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Slide Number Placeholder 6">
            <a:extLst>
              <a:ext uri="{FF2B5EF4-FFF2-40B4-BE49-F238E27FC236}">
                <a16:creationId xmlns:a16="http://schemas.microsoft.com/office/drawing/2014/main" id="{D44DE085-E75A-351D-797A-8C60977CDF61}"/>
              </a:ext>
            </a:extLst>
          </p:cNvPr>
          <p:cNvSpPr>
            <a:spLocks noGrp="1"/>
          </p:cNvSpPr>
          <p:nvPr>
            <p:ph type="sldNum" sz="quarter" idx="12"/>
          </p:nvPr>
        </p:nvSpPr>
        <p:spPr>
          <a:xfrm>
            <a:off x="11540359" y="6269868"/>
            <a:ext cx="463625" cy="365125"/>
          </a:xfrm>
        </p:spPr>
        <p:txBody>
          <a:bodyPr/>
          <a:lstStyle>
            <a:lvl1pPr>
              <a:defRPr>
                <a:solidFill>
                  <a:schemeClr val="bg1"/>
                </a:solidFill>
              </a:defRPr>
            </a:lvl1pPr>
          </a:lstStyle>
          <a:p>
            <a:fld id="{2CA814A5-5B67-49A0-A5BA-40050328EF92}" type="slidenum">
              <a:rPr lang="en-US" smtClean="0"/>
              <a:pPr/>
              <a:t>‹#›</a:t>
            </a:fld>
            <a:endParaRPr lang="en-US"/>
          </a:p>
        </p:txBody>
      </p:sp>
    </p:spTree>
    <p:extLst>
      <p:ext uri="{BB962C8B-B14F-4D97-AF65-F5344CB8AC3E}">
        <p14:creationId xmlns:p14="http://schemas.microsoft.com/office/powerpoint/2010/main" val="26159632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1997" y="826478"/>
            <a:ext cx="7473658" cy="2106718"/>
          </a:xfrm>
          <a:prstGeom prst="rect">
            <a:avLst/>
          </a:prstGeom>
          <a:noFill/>
        </p:spPr>
        <p:txBody>
          <a:bodyPr lIns="90000" tIns="90000" rIns="90000" bIns="90000" anchor="b"/>
          <a:lstStyle>
            <a:lvl1pPr>
              <a:defRPr sz="6000">
                <a:solidFill>
                  <a:schemeClr val="bg1"/>
                </a:solidFill>
              </a:defRPr>
            </a:lvl1pPr>
          </a:lstStyle>
          <a:p>
            <a:r>
              <a:rPr lang="en-US" noProof="0"/>
              <a:t>Click to edit Master title style</a:t>
            </a:r>
          </a:p>
        </p:txBody>
      </p:sp>
      <p:sp>
        <p:nvSpPr>
          <p:cNvPr id="3" name="Text Placeholder 2"/>
          <p:cNvSpPr>
            <a:spLocks noGrp="1"/>
          </p:cNvSpPr>
          <p:nvPr>
            <p:ph type="body" idx="1"/>
          </p:nvPr>
        </p:nvSpPr>
        <p:spPr>
          <a:xfrm>
            <a:off x="6074979" y="4071949"/>
            <a:ext cx="4750676" cy="1302305"/>
          </a:xfrm>
          <a:prstGeom prst="rect">
            <a:avLst/>
          </a:prstGeom>
          <a:noFill/>
        </p:spPr>
        <p:txBody>
          <a:bodyPr lIns="90000" tIns="90000" rIns="90000" bIns="90000" anchor="t"/>
          <a:lstStyle>
            <a:lvl1pPr marL="0" indent="0">
              <a:buNone/>
              <a:defRPr sz="2400">
                <a:solidFill>
                  <a:schemeClr val="bg2"/>
                </a:solidFill>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876254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loga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823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725215" y="1320799"/>
            <a:ext cx="5081604" cy="471054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385183" y="1320799"/>
            <a:ext cx="5081604" cy="471054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5">
            <a:extLst>
              <a:ext uri="{FF2B5EF4-FFF2-40B4-BE49-F238E27FC236}">
                <a16:creationId xmlns:a16="http://schemas.microsoft.com/office/drawing/2014/main" id="{AEEDA053-1BB1-FDC2-EE07-066375A72A5E}"/>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6" name="TextBox 5">
            <a:extLst>
              <a:ext uri="{FF2B5EF4-FFF2-40B4-BE49-F238E27FC236}">
                <a16:creationId xmlns:a16="http://schemas.microsoft.com/office/drawing/2014/main" id="{BB675A3F-F758-78BD-1092-F5DB3A0ED8A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12" name="Text Placeholder 6">
            <a:extLst>
              <a:ext uri="{FF2B5EF4-FFF2-40B4-BE49-F238E27FC236}">
                <a16:creationId xmlns:a16="http://schemas.microsoft.com/office/drawing/2014/main" id="{3EFB2CD6-7756-AB7B-BDB9-DF651A9CD98A}"/>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3" name="Slide Number Placeholder 6">
            <a:extLst>
              <a:ext uri="{FF2B5EF4-FFF2-40B4-BE49-F238E27FC236}">
                <a16:creationId xmlns:a16="http://schemas.microsoft.com/office/drawing/2014/main" id="{0DA801F7-41CB-468E-4E7C-AA4B69136580}"/>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4136254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725216" y="1320798"/>
            <a:ext cx="3286074" cy="4607370"/>
          </a:xfrm>
        </p:spPr>
        <p:txBody>
          <a:bodyPr>
            <a:normAutofit/>
          </a:bodyPr>
          <a:lstStyle>
            <a:lvl1pPr>
              <a:defRPr sz="2000"/>
            </a:lvl1pPr>
            <a:lvl2pPr>
              <a:defRPr sz="18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5">
            <a:extLst>
              <a:ext uri="{FF2B5EF4-FFF2-40B4-BE49-F238E27FC236}">
                <a16:creationId xmlns:a16="http://schemas.microsoft.com/office/drawing/2014/main" id="{C0EE1206-E53F-A8B8-6338-3F05E109353B}"/>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6" name="TextBox 5">
            <a:extLst>
              <a:ext uri="{FF2B5EF4-FFF2-40B4-BE49-F238E27FC236}">
                <a16:creationId xmlns:a16="http://schemas.microsoft.com/office/drawing/2014/main" id="{09A9BB23-EE9E-39D3-E442-64F58A8F4691}"/>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12" name="Text Placeholder 6">
            <a:extLst>
              <a:ext uri="{FF2B5EF4-FFF2-40B4-BE49-F238E27FC236}">
                <a16:creationId xmlns:a16="http://schemas.microsoft.com/office/drawing/2014/main" id="{FB3E2619-9100-F670-4D67-98A77A382DAD}"/>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3" name="Slide Number Placeholder 6">
            <a:extLst>
              <a:ext uri="{FF2B5EF4-FFF2-40B4-BE49-F238E27FC236}">
                <a16:creationId xmlns:a16="http://schemas.microsoft.com/office/drawing/2014/main" id="{B0D08C4A-F8E2-97CE-2F90-88F4128F0F1D}"/>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22924686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4" name="Content Placeholder 3"/>
          <p:cNvSpPr>
            <a:spLocks noGrp="1"/>
          </p:cNvSpPr>
          <p:nvPr>
            <p:ph sz="half" idx="2"/>
          </p:nvPr>
        </p:nvSpPr>
        <p:spPr>
          <a:xfrm>
            <a:off x="8588394" y="1320799"/>
            <a:ext cx="2878393" cy="4607371"/>
          </a:xfrm>
        </p:spPr>
        <p:txBody>
          <a:bodyPr>
            <a:normAutofit/>
          </a:bodyPr>
          <a:lstStyle>
            <a:lvl1pPr>
              <a:defRPr sz="2000"/>
            </a:lvl1pPr>
            <a:lvl2pPr>
              <a:defRPr sz="18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5">
            <a:extLst>
              <a:ext uri="{FF2B5EF4-FFF2-40B4-BE49-F238E27FC236}">
                <a16:creationId xmlns:a16="http://schemas.microsoft.com/office/drawing/2014/main" id="{AB7F1BB6-ABC1-B8C7-697C-CF338B1E7CC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5" name="TextBox 4">
            <a:extLst>
              <a:ext uri="{FF2B5EF4-FFF2-40B4-BE49-F238E27FC236}">
                <a16:creationId xmlns:a16="http://schemas.microsoft.com/office/drawing/2014/main" id="{FC77FCA0-85B5-991E-8346-547FA9AB1146}"/>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10" name="Text Placeholder 6">
            <a:extLst>
              <a:ext uri="{FF2B5EF4-FFF2-40B4-BE49-F238E27FC236}">
                <a16:creationId xmlns:a16="http://schemas.microsoft.com/office/drawing/2014/main" id="{1BBB532B-5B08-AE4C-221D-AC500E216216}"/>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1" name="Slide Number Placeholder 6">
            <a:extLst>
              <a:ext uri="{FF2B5EF4-FFF2-40B4-BE49-F238E27FC236}">
                <a16:creationId xmlns:a16="http://schemas.microsoft.com/office/drawing/2014/main" id="{27956EB4-0BC0-7604-37E7-6E50077EE0F8}"/>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2598741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5216" y="1320800"/>
            <a:ext cx="5120154" cy="823912"/>
          </a:xfrm>
        </p:spPr>
        <p:txBody>
          <a:bodyPr anchor="b"/>
          <a:lstStyle>
            <a:lvl1pPr marL="0" indent="0">
              <a:buNone/>
              <a:defRPr sz="2400" b="1">
                <a:solidFill>
                  <a:schemeClr val="tx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25216" y="2281382"/>
            <a:ext cx="5120154" cy="38835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321417" y="1320800"/>
            <a:ext cx="5145370" cy="823912"/>
          </a:xfrm>
        </p:spPr>
        <p:txBody>
          <a:bodyPr anchor="b"/>
          <a:lstStyle>
            <a:lvl1pPr marL="0" indent="0">
              <a:buNone/>
              <a:defRPr sz="2400" b="1">
                <a:solidFill>
                  <a:schemeClr val="tx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321417" y="2281382"/>
            <a:ext cx="5145370" cy="38835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tle 9"/>
          <p:cNvSpPr>
            <a:spLocks noGrp="1"/>
          </p:cNvSpPr>
          <p:nvPr>
            <p:ph type="title"/>
          </p:nvPr>
        </p:nvSpPr>
        <p:spPr/>
        <p:txBody>
          <a:bodyPr/>
          <a:lstStyle/>
          <a:p>
            <a:r>
              <a:rPr lang="en-US" noProof="0"/>
              <a:t>Click to edit Master title style</a:t>
            </a:r>
          </a:p>
        </p:txBody>
      </p:sp>
      <p:sp>
        <p:nvSpPr>
          <p:cNvPr id="2" name="Text Placeholder 5">
            <a:extLst>
              <a:ext uri="{FF2B5EF4-FFF2-40B4-BE49-F238E27FC236}">
                <a16:creationId xmlns:a16="http://schemas.microsoft.com/office/drawing/2014/main" id="{A8A7986C-6443-5329-2BBE-889DCF6721A0}"/>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7" name="TextBox 6">
            <a:extLst>
              <a:ext uri="{FF2B5EF4-FFF2-40B4-BE49-F238E27FC236}">
                <a16:creationId xmlns:a16="http://schemas.microsoft.com/office/drawing/2014/main" id="{EEEF1727-3177-95BD-2AC2-0E465A46A32D}"/>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13" name="Text Placeholder 6">
            <a:extLst>
              <a:ext uri="{FF2B5EF4-FFF2-40B4-BE49-F238E27FC236}">
                <a16:creationId xmlns:a16="http://schemas.microsoft.com/office/drawing/2014/main" id="{C468CE6C-54D9-362A-F585-33337D368C5E}"/>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4" name="Slide Number Placeholder 6">
            <a:extLst>
              <a:ext uri="{FF2B5EF4-FFF2-40B4-BE49-F238E27FC236}">
                <a16:creationId xmlns:a16="http://schemas.microsoft.com/office/drawing/2014/main" id="{69D3E541-9797-30C8-205B-5A4FD137DCFA}"/>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31978055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5216" y="1320800"/>
            <a:ext cx="5120154"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6321417" y="1320800"/>
            <a:ext cx="514537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noProof="0"/>
              <a:t>Click to edit Master text styles</a:t>
            </a:r>
          </a:p>
        </p:txBody>
      </p:sp>
      <p:sp>
        <p:nvSpPr>
          <p:cNvPr id="10" name="Title 9"/>
          <p:cNvSpPr>
            <a:spLocks noGrp="1"/>
          </p:cNvSpPr>
          <p:nvPr>
            <p:ph type="title"/>
          </p:nvPr>
        </p:nvSpPr>
        <p:spPr/>
        <p:txBody>
          <a:bodyPr/>
          <a:lstStyle/>
          <a:p>
            <a:r>
              <a:rPr lang="en-US" noProof="0"/>
              <a:t>Click to edit Master title style</a:t>
            </a:r>
          </a:p>
        </p:txBody>
      </p:sp>
      <p:sp>
        <p:nvSpPr>
          <p:cNvPr id="2" name="Text Placeholder 5">
            <a:extLst>
              <a:ext uri="{FF2B5EF4-FFF2-40B4-BE49-F238E27FC236}">
                <a16:creationId xmlns:a16="http://schemas.microsoft.com/office/drawing/2014/main" id="{4FE18290-71E1-7DA8-4B5D-AA4DDD1957F9}"/>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625A558D-4C10-6874-7117-AEF55FD5DE88}"/>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8" name="Text Placeholder 6">
            <a:extLst>
              <a:ext uri="{FF2B5EF4-FFF2-40B4-BE49-F238E27FC236}">
                <a16:creationId xmlns:a16="http://schemas.microsoft.com/office/drawing/2014/main" id="{9C31B367-59FB-688B-6924-729E350483A1}"/>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2" name="Slide Number Placeholder 6">
            <a:extLst>
              <a:ext uri="{FF2B5EF4-FFF2-40B4-BE49-F238E27FC236}">
                <a16:creationId xmlns:a16="http://schemas.microsoft.com/office/drawing/2014/main" id="{3B20A196-8DCB-DB53-7050-F7F9DC0BB9C3}"/>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22718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1997" y="826478"/>
            <a:ext cx="7473658" cy="2106718"/>
          </a:xfrm>
          <a:prstGeom prst="rect">
            <a:avLst/>
          </a:prstGeom>
          <a:noFill/>
        </p:spPr>
        <p:txBody>
          <a:bodyPr lIns="90000" tIns="90000" rIns="90000" bIns="90000" anchor="b"/>
          <a:lstStyle>
            <a:lvl1pPr>
              <a:defRPr sz="6000">
                <a:solidFill>
                  <a:schemeClr val="bg1"/>
                </a:solidFill>
              </a:defRPr>
            </a:lvl1pPr>
          </a:lstStyle>
          <a:p>
            <a:r>
              <a:rPr lang="en-US" noProof="0"/>
              <a:t>Click to edit Master title style</a:t>
            </a:r>
          </a:p>
        </p:txBody>
      </p:sp>
      <p:sp>
        <p:nvSpPr>
          <p:cNvPr id="3" name="Text Placeholder 2"/>
          <p:cNvSpPr>
            <a:spLocks noGrp="1"/>
          </p:cNvSpPr>
          <p:nvPr>
            <p:ph type="body" idx="1"/>
          </p:nvPr>
        </p:nvSpPr>
        <p:spPr>
          <a:xfrm>
            <a:off x="6074979" y="4071949"/>
            <a:ext cx="4750676" cy="1302305"/>
          </a:xfrm>
          <a:prstGeom prst="rect">
            <a:avLst/>
          </a:prstGeom>
          <a:noFill/>
        </p:spPr>
        <p:txBody>
          <a:bodyPr lIns="90000" tIns="90000" rIns="90000" bIns="90000" anchor="t"/>
          <a:lstStyle>
            <a:lvl1pPr marL="0" indent="0">
              <a:buNone/>
              <a:defRPr sz="2400">
                <a:solidFill>
                  <a:schemeClr val="bg2"/>
                </a:solidFill>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178780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9" name="Text Placeholder 6">
            <a:extLst>
              <a:ext uri="{FF2B5EF4-FFF2-40B4-BE49-F238E27FC236}">
                <a16:creationId xmlns:a16="http://schemas.microsoft.com/office/drawing/2014/main" id="{E182F2DE-286B-D000-41BD-078F457E6DFA}"/>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10" name="Slide Number Placeholder 6">
            <a:extLst>
              <a:ext uri="{FF2B5EF4-FFF2-40B4-BE49-F238E27FC236}">
                <a16:creationId xmlns:a16="http://schemas.microsoft.com/office/drawing/2014/main" id="{67CB3D9F-8BDD-FCC8-5BE9-91014FDA8944}"/>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2135941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8C428346-806E-8587-43A9-7B29A6511A57}"/>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p>
        </p:txBody>
      </p:sp>
      <p:sp>
        <p:nvSpPr>
          <p:cNvPr id="3" name="TextBox 2">
            <a:extLst>
              <a:ext uri="{FF2B5EF4-FFF2-40B4-BE49-F238E27FC236}">
                <a16:creationId xmlns:a16="http://schemas.microsoft.com/office/drawing/2014/main" id="{B0CDCCBB-6C3F-D8FF-D40E-B514B3B7E19F}"/>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a:t>Slide duplicated at:</a:t>
            </a:r>
          </a:p>
        </p:txBody>
      </p:sp>
      <p:sp>
        <p:nvSpPr>
          <p:cNvPr id="7" name="Text Placeholder 6">
            <a:extLst>
              <a:ext uri="{FF2B5EF4-FFF2-40B4-BE49-F238E27FC236}">
                <a16:creationId xmlns:a16="http://schemas.microsoft.com/office/drawing/2014/main" id="{A8F18C2A-AB59-97E4-2459-37449CEC3CFA}"/>
              </a:ext>
            </a:extLst>
          </p:cNvPr>
          <p:cNvSpPr>
            <a:spLocks noGrp="1"/>
          </p:cNvSpPr>
          <p:nvPr>
            <p:ph type="body" sz="quarter" idx="13" hasCustomPrompt="1"/>
          </p:nvPr>
        </p:nvSpPr>
        <p:spPr>
          <a:xfrm>
            <a:off x="725216" y="6269868"/>
            <a:ext cx="10741572" cy="365125"/>
          </a:xfrm>
        </p:spPr>
        <p:txBody>
          <a:bodyPr bIns="0" anchor="b">
            <a:noAutofit/>
          </a:bodyPr>
          <a:lstStyle>
            <a:lvl1pPr marL="0" indent="0">
              <a:spcBef>
                <a:spcPts val="0"/>
              </a:spcBef>
              <a:spcAft>
                <a:spcPts val="0"/>
              </a:spcAft>
              <a:buNone/>
              <a:defRPr sz="900">
                <a:solidFill>
                  <a:schemeClr val="accent1">
                    <a:lumMod val="50000"/>
                  </a:schemeClr>
                </a:solidFill>
              </a:defRPr>
            </a:lvl1pPr>
            <a:lvl2pPr marL="457269" indent="0">
              <a:buNone/>
              <a:defRPr/>
            </a:lvl2pPr>
          </a:lstStyle>
          <a:p>
            <a:pPr lvl="0"/>
            <a:r>
              <a:rPr lang="en-US" noProof="0"/>
              <a:t>Edit Master text styles</a:t>
            </a:r>
          </a:p>
        </p:txBody>
      </p:sp>
      <p:sp>
        <p:nvSpPr>
          <p:cNvPr id="8" name="Slide Number Placeholder 6">
            <a:extLst>
              <a:ext uri="{FF2B5EF4-FFF2-40B4-BE49-F238E27FC236}">
                <a16:creationId xmlns:a16="http://schemas.microsoft.com/office/drawing/2014/main" id="{EB4D0D8B-7EDD-27AD-2666-4A8A13000701}"/>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t>‹#›</a:t>
            </a:fld>
            <a:endParaRPr lang="en-US" noProof="0"/>
          </a:p>
        </p:txBody>
      </p:sp>
    </p:spTree>
    <p:extLst>
      <p:ext uri="{BB962C8B-B14F-4D97-AF65-F5344CB8AC3E}">
        <p14:creationId xmlns:p14="http://schemas.microsoft.com/office/powerpoint/2010/main" val="27161152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Code couleurs</a:t>
            </a:r>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0</a:t>
            </a:r>
          </a:p>
          <a:p>
            <a:pPr algn="ctr"/>
            <a:r>
              <a:rPr lang="en-US" sz="1200" noProof="0"/>
              <a:t>0</a:t>
            </a:r>
          </a:p>
          <a:p>
            <a:pPr algn="ctr"/>
            <a:r>
              <a:rPr lang="en-US" sz="1200" noProof="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solidFill>
                  <a:schemeClr val="tx1"/>
                </a:solidFill>
              </a:rPr>
              <a:t>231</a:t>
            </a:r>
          </a:p>
          <a:p>
            <a:pPr algn="ctr"/>
            <a:r>
              <a:rPr lang="en-US" sz="1200" noProof="0">
                <a:solidFill>
                  <a:schemeClr val="tx1"/>
                </a:solidFill>
              </a:rPr>
              <a:t>230</a:t>
            </a:r>
          </a:p>
          <a:p>
            <a:pPr algn="ctr"/>
            <a:r>
              <a:rPr lang="en-US" sz="1200" noProof="0">
                <a:solidFill>
                  <a:schemeClr val="tx1"/>
                </a:solidFill>
              </a:rPr>
              <a:t>230</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0"/>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68</a:t>
            </a:r>
          </a:p>
          <a:p>
            <a:pPr algn="ctr"/>
            <a:r>
              <a:rPr lang="en-US" sz="1200" noProof="0"/>
              <a:t>84</a:t>
            </a:r>
          </a:p>
          <a:p>
            <a:pPr algn="ctr"/>
            <a:r>
              <a:rPr lang="en-US" sz="1200" noProof="0"/>
              <a:t>106</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rgbClr val="2F1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47</a:t>
            </a:r>
          </a:p>
          <a:p>
            <a:pPr algn="ctr"/>
            <a:r>
              <a:rPr lang="en-US" sz="1200" noProof="0"/>
              <a:t>16</a:t>
            </a:r>
          </a:p>
          <a:p>
            <a:pPr algn="ctr"/>
            <a:r>
              <a:rPr lang="en-US" sz="1200" noProof="0"/>
              <a:t>66</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166</a:t>
            </a:r>
          </a:p>
          <a:p>
            <a:pPr algn="ctr"/>
            <a:r>
              <a:rPr lang="en-US" sz="1200" noProof="0"/>
              <a:t>0</a:t>
            </a:r>
          </a:p>
          <a:p>
            <a:pPr algn="ctr"/>
            <a:r>
              <a:rPr lang="en-US" sz="1200" noProof="0"/>
              <a:t>110</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204</a:t>
            </a:r>
          </a:p>
          <a:p>
            <a:pPr algn="ctr"/>
            <a:r>
              <a:rPr lang="en-US" sz="1200" noProof="0"/>
              <a:t>204</a:t>
            </a:r>
          </a:p>
          <a:p>
            <a:pPr algn="ctr"/>
            <a:r>
              <a:rPr lang="en-US" sz="1200" noProof="0"/>
              <a:t>204</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240</a:t>
            </a:r>
          </a:p>
          <a:p>
            <a:pPr algn="ctr"/>
            <a:r>
              <a:rPr lang="en-US" sz="1200" noProof="0"/>
              <a:t>0</a:t>
            </a:r>
          </a:p>
          <a:p>
            <a:pPr algn="ctr"/>
            <a:r>
              <a:rPr lang="en-US" sz="1200" noProof="0"/>
              <a:t>107</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0</a:t>
            </a:r>
          </a:p>
          <a:p>
            <a:pPr algn="ctr"/>
            <a:r>
              <a:rPr lang="en-US" sz="1200" noProof="0"/>
              <a:t>164</a:t>
            </a:r>
          </a:p>
          <a:p>
            <a:pPr algn="ctr"/>
            <a:r>
              <a:rPr lang="en-US" sz="1200" noProof="0"/>
              <a:t>160</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a:t>1</a:t>
            </a:r>
          </a:p>
          <a:p>
            <a:pPr algn="ctr"/>
            <a:r>
              <a:rPr lang="en-US" sz="1200" noProof="0"/>
              <a:t>72</a:t>
            </a:r>
          </a:p>
          <a:p>
            <a:pPr algn="ctr"/>
            <a:r>
              <a:rPr lang="en-US" sz="1200" noProof="0"/>
              <a:t>164</a:t>
            </a:r>
          </a:p>
        </p:txBody>
      </p:sp>
    </p:spTree>
    <p:extLst>
      <p:ext uri="{BB962C8B-B14F-4D97-AF65-F5344CB8AC3E}">
        <p14:creationId xmlns:p14="http://schemas.microsoft.com/office/powerpoint/2010/main" val="1394374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9830602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3925612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4012374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7697067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8731276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4146203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52001"/>
            <a:ext cx="10972800" cy="4974164"/>
          </a:xfrm>
        </p:spPr>
        <p:txBody>
          <a:bodyPr/>
          <a:lstStyle>
            <a:lvl1pPr>
              <a:defRPr sz="2400"/>
            </a:lvl1pPr>
            <a:lvl2pPr>
              <a:defRPr sz="2133"/>
            </a:lvl2pPr>
            <a:lvl3pPr>
              <a:defRPr sz="1867"/>
            </a:lvl3pPr>
            <a:lvl4pPr>
              <a:defRPr sz="1600"/>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Rectangle 7">
            <a:extLst>
              <a:ext uri="{FF2B5EF4-FFF2-40B4-BE49-F238E27FC236}">
                <a16:creationId xmlns:a16="http://schemas.microsoft.com/office/drawing/2014/main" id="{F4738687-9749-5D47-D931-2EEE4412F01B}"/>
              </a:ext>
            </a:extLst>
          </p:cNvPr>
          <p:cNvSpPr/>
          <p:nvPr userDrawn="1"/>
        </p:nvSpPr>
        <p:spPr>
          <a:xfrm>
            <a:off x="0" y="0"/>
            <a:ext cx="12192000" cy="1056000"/>
          </a:xfrm>
          <a:prstGeom prst="rect">
            <a:avLst/>
          </a:prstGeom>
          <a:solidFill>
            <a:srgbClr val="1E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accent1"/>
              </a:solidFill>
            </a:endParaRPr>
          </a:p>
        </p:txBody>
      </p:sp>
      <p:sp>
        <p:nvSpPr>
          <p:cNvPr id="9" name="Right Triangle 8">
            <a:extLst>
              <a:ext uri="{FF2B5EF4-FFF2-40B4-BE49-F238E27FC236}">
                <a16:creationId xmlns:a16="http://schemas.microsoft.com/office/drawing/2014/main" id="{0C7A0554-E5E6-FE04-722C-8A66C4569BF3}"/>
              </a:ext>
            </a:extLst>
          </p:cNvPr>
          <p:cNvSpPr/>
          <p:nvPr userDrawn="1"/>
        </p:nvSpPr>
        <p:spPr>
          <a:xfrm flipH="1">
            <a:off x="11251504" y="1"/>
            <a:ext cx="940497" cy="1056001"/>
          </a:xfrm>
          <a:prstGeom prst="rtTriangle">
            <a:avLst/>
          </a:prstGeom>
          <a:solidFill>
            <a:srgbClr val="00B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D4B2A7D1-AFFC-91E0-57A1-48D0B72864F5}"/>
              </a:ext>
            </a:extLst>
          </p:cNvPr>
          <p:cNvSpPr>
            <a:spLocks noGrp="1"/>
          </p:cNvSpPr>
          <p:nvPr>
            <p:ph type="title" hasCustomPrompt="1"/>
          </p:nvPr>
        </p:nvSpPr>
        <p:spPr>
          <a:xfrm>
            <a:off x="609600" y="96000"/>
            <a:ext cx="10972800" cy="864000"/>
          </a:xfrm>
        </p:spPr>
        <p:txBody>
          <a:bodyPr>
            <a:normAutofit/>
          </a:bodyPr>
          <a:lstStyle>
            <a:lvl1pPr algn="l">
              <a:defRPr sz="3200" b="1">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106130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oga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1115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9527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82486" y="610992"/>
            <a:ext cx="5161377" cy="3120280"/>
          </a:xfrm>
        </p:spPr>
        <p:txBody>
          <a:bodyPr anchor="b"/>
          <a:lstStyle>
            <a:lvl1pPr algn="l">
              <a:defRPr sz="4800"/>
            </a:lvl1pPr>
          </a:lstStyle>
          <a:p>
            <a:r>
              <a:rPr lang="en-CA" noProof="0"/>
              <a:t>Click to edit Master title style</a:t>
            </a:r>
          </a:p>
        </p:txBody>
      </p:sp>
      <p:sp>
        <p:nvSpPr>
          <p:cNvPr id="3" name="Subtitle 2"/>
          <p:cNvSpPr>
            <a:spLocks noGrp="1"/>
          </p:cNvSpPr>
          <p:nvPr>
            <p:ph type="subTitle" idx="1"/>
          </p:nvPr>
        </p:nvSpPr>
        <p:spPr>
          <a:xfrm>
            <a:off x="6682486" y="3791943"/>
            <a:ext cx="5161377" cy="2564410"/>
          </a:xfrm>
        </p:spPr>
        <p:txBody>
          <a:bodyPr/>
          <a:lstStyle>
            <a:lvl1pPr marL="0" indent="0" algn="l">
              <a:buNone/>
              <a:defRPr sz="2400"/>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CA" noProof="0"/>
              <a:t>Click to edit Master subtitle style</a:t>
            </a:r>
          </a:p>
        </p:txBody>
      </p:sp>
      <p:sp>
        <p:nvSpPr>
          <p:cNvPr id="4" name="Slide Number Placeholder 3"/>
          <p:cNvSpPr>
            <a:spLocks noGrp="1"/>
          </p:cNvSpPr>
          <p:nvPr>
            <p:ph type="sldNum" sz="quarter" idx="10"/>
          </p:nvPr>
        </p:nvSpPr>
        <p:spPr/>
        <p:txBody>
          <a:bodyPr/>
          <a:lstStyle/>
          <a:p>
            <a:fld id="{2CA814A5-5B67-49A0-A5BA-40050328EF92}" type="slidenum">
              <a:rPr lang="en-CA" noProof="0" smtClean="0"/>
              <a:pPr/>
              <a:t>‹#›</a:t>
            </a:fld>
            <a:endParaRPr lang="en-CA" noProof="0"/>
          </a:p>
        </p:txBody>
      </p:sp>
      <p:sp>
        <p:nvSpPr>
          <p:cNvPr id="5" name="Text Placeholder 6">
            <a:extLst>
              <a:ext uri="{FF2B5EF4-FFF2-40B4-BE49-F238E27FC236}">
                <a16:creationId xmlns:a16="http://schemas.microsoft.com/office/drawing/2014/main" id="{B6F64966-A55B-767F-B3EB-07F6680A22ED}"/>
              </a:ext>
            </a:extLst>
          </p:cNvPr>
          <p:cNvSpPr>
            <a:spLocks noGrp="1"/>
          </p:cNvSpPr>
          <p:nvPr>
            <p:ph type="body" sz="quarter" idx="13" hasCustomPrompt="1"/>
          </p:nvPr>
        </p:nvSpPr>
        <p:spPr>
          <a:xfrm>
            <a:off x="778935" y="6356351"/>
            <a:ext cx="5161378"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34022480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 1 block m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82486" y="610991"/>
            <a:ext cx="5161377" cy="5667355"/>
          </a:xfrm>
        </p:spPr>
        <p:txBody>
          <a:bodyPr anchor="ctr"/>
          <a:lstStyle>
            <a:lvl1pPr algn="l">
              <a:defRPr sz="4800"/>
            </a:lvl1pPr>
          </a:lstStyle>
          <a:p>
            <a:r>
              <a:rPr lang="en-CA" noProof="0" dirty="0"/>
              <a:t>Click to edit Master title style</a:t>
            </a:r>
          </a:p>
        </p:txBody>
      </p:sp>
      <p:sp>
        <p:nvSpPr>
          <p:cNvPr id="4" name="Slide Number Placeholder 3"/>
          <p:cNvSpPr>
            <a:spLocks noGrp="1"/>
          </p:cNvSpPr>
          <p:nvPr>
            <p:ph type="sldNum" sz="quarter" idx="10"/>
          </p:nvPr>
        </p:nvSpPr>
        <p:spPr/>
        <p:txBody>
          <a:bodyPr/>
          <a:lstStyle/>
          <a:p>
            <a:fld id="{2CA814A5-5B67-49A0-A5BA-40050328EF92}" type="slidenum">
              <a:rPr lang="en-CA" noProof="0" smtClean="0"/>
              <a:pPr/>
              <a:t>‹#›</a:t>
            </a:fld>
            <a:endParaRPr lang="en-CA" noProof="0"/>
          </a:p>
        </p:txBody>
      </p:sp>
      <p:sp>
        <p:nvSpPr>
          <p:cNvPr id="6" name="Text Placeholder 6">
            <a:extLst>
              <a:ext uri="{FF2B5EF4-FFF2-40B4-BE49-F238E27FC236}">
                <a16:creationId xmlns:a16="http://schemas.microsoft.com/office/drawing/2014/main" id="{2C9091A3-D4A7-478C-D394-C06A92141FD1}"/>
              </a:ext>
            </a:extLst>
          </p:cNvPr>
          <p:cNvSpPr>
            <a:spLocks noGrp="1"/>
          </p:cNvSpPr>
          <p:nvPr>
            <p:ph type="body" sz="quarter" idx="13" hasCustomPrompt="1"/>
          </p:nvPr>
        </p:nvSpPr>
        <p:spPr>
          <a:xfrm>
            <a:off x="778935" y="6356351"/>
            <a:ext cx="5317066"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10618345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a:p>
        </p:txBody>
      </p:sp>
    </p:spTree>
    <p:extLst>
      <p:ext uri="{BB962C8B-B14F-4D97-AF65-F5344CB8AC3E}">
        <p14:creationId xmlns:p14="http://schemas.microsoft.com/office/powerpoint/2010/main" val="16628163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35EFCF-13C7-6CA6-F71D-EDB2CBED644F}"/>
              </a:ext>
            </a:extLst>
          </p:cNvPr>
          <p:cNvSpPr>
            <a:spLocks noGrp="1"/>
          </p:cNvSpPr>
          <p:nvPr>
            <p:ph type="ctrTitle"/>
          </p:nvPr>
        </p:nvSpPr>
        <p:spPr>
          <a:xfrm>
            <a:off x="6682486" y="610992"/>
            <a:ext cx="5161377" cy="3120280"/>
          </a:xfrm>
        </p:spPr>
        <p:txBody>
          <a:bodyPr anchor="b"/>
          <a:lstStyle>
            <a:lvl1pPr algn="l">
              <a:defRPr sz="4800">
                <a:solidFill>
                  <a:schemeClr val="bg1"/>
                </a:solidFill>
              </a:defRPr>
            </a:lvl1pPr>
          </a:lstStyle>
          <a:p>
            <a:r>
              <a:rPr lang="en-CA" noProof="0"/>
              <a:t>Click to edit Master title style</a:t>
            </a:r>
          </a:p>
        </p:txBody>
      </p:sp>
      <p:sp>
        <p:nvSpPr>
          <p:cNvPr id="6" name="Subtitle 2">
            <a:extLst>
              <a:ext uri="{FF2B5EF4-FFF2-40B4-BE49-F238E27FC236}">
                <a16:creationId xmlns:a16="http://schemas.microsoft.com/office/drawing/2014/main" id="{A588E16F-3B0E-CE95-4B6B-9B9362F8EDBC}"/>
              </a:ext>
            </a:extLst>
          </p:cNvPr>
          <p:cNvSpPr>
            <a:spLocks noGrp="1"/>
          </p:cNvSpPr>
          <p:nvPr>
            <p:ph type="subTitle" idx="1"/>
          </p:nvPr>
        </p:nvSpPr>
        <p:spPr>
          <a:xfrm>
            <a:off x="6682486" y="3791943"/>
            <a:ext cx="5161377" cy="2564410"/>
          </a:xfrm>
        </p:spPr>
        <p:txBody>
          <a:bodyPr/>
          <a:lstStyle>
            <a:lvl1pPr marL="0" indent="0" algn="l">
              <a:buNone/>
              <a:defRPr sz="2400">
                <a:solidFill>
                  <a:schemeClr val="bg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CA" noProof="0"/>
              <a:t>Click to edit Master subtitle style</a:t>
            </a:r>
          </a:p>
        </p:txBody>
      </p:sp>
    </p:spTree>
    <p:extLst>
      <p:ext uri="{BB962C8B-B14F-4D97-AF65-F5344CB8AC3E}">
        <p14:creationId xmlns:p14="http://schemas.microsoft.com/office/powerpoint/2010/main" val="12216459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4A08C0-8DE2-A69F-3B6B-3B3CC5C798A9}"/>
              </a:ext>
            </a:extLst>
          </p:cNvPr>
          <p:cNvSpPr>
            <a:spLocks noGrp="1"/>
          </p:cNvSpPr>
          <p:nvPr>
            <p:ph type="ctrTitle"/>
          </p:nvPr>
        </p:nvSpPr>
        <p:spPr>
          <a:xfrm>
            <a:off x="6682486" y="610992"/>
            <a:ext cx="5161377" cy="5685800"/>
          </a:xfrm>
        </p:spPr>
        <p:txBody>
          <a:bodyPr anchor="ctr"/>
          <a:lstStyle>
            <a:lvl1pPr algn="l">
              <a:defRPr sz="4800">
                <a:solidFill>
                  <a:schemeClr val="bg1"/>
                </a:solidFill>
              </a:defRPr>
            </a:lvl1pPr>
          </a:lstStyle>
          <a:p>
            <a:r>
              <a:rPr lang="en-CA" noProof="0"/>
              <a:t>Click to edit Master title style</a:t>
            </a:r>
          </a:p>
        </p:txBody>
      </p:sp>
    </p:spTree>
    <p:extLst>
      <p:ext uri="{BB962C8B-B14F-4D97-AF65-F5344CB8AC3E}">
        <p14:creationId xmlns:p14="http://schemas.microsoft.com/office/powerpoint/2010/main" val="28746662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 m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4A08C0-8DE2-A69F-3B6B-3B3CC5C798A9}"/>
              </a:ext>
            </a:extLst>
          </p:cNvPr>
          <p:cNvSpPr>
            <a:spLocks noGrp="1"/>
          </p:cNvSpPr>
          <p:nvPr>
            <p:ph type="ctrTitle"/>
          </p:nvPr>
        </p:nvSpPr>
        <p:spPr>
          <a:xfrm>
            <a:off x="6682486" y="610992"/>
            <a:ext cx="5161377" cy="5685800"/>
          </a:xfrm>
        </p:spPr>
        <p:txBody>
          <a:bodyPr anchor="ctr"/>
          <a:lstStyle>
            <a:lvl1pPr algn="l">
              <a:defRPr sz="4800">
                <a:solidFill>
                  <a:schemeClr val="bg1"/>
                </a:solidFill>
              </a:defRPr>
            </a:lvl1pPr>
          </a:lstStyle>
          <a:p>
            <a:r>
              <a:rPr lang="en-CA" noProof="0"/>
              <a:t>Click to edit Master title style</a:t>
            </a:r>
          </a:p>
        </p:txBody>
      </p:sp>
      <p:sp>
        <p:nvSpPr>
          <p:cNvPr id="2" name="Text Placeholder 6">
            <a:extLst>
              <a:ext uri="{FF2B5EF4-FFF2-40B4-BE49-F238E27FC236}">
                <a16:creationId xmlns:a16="http://schemas.microsoft.com/office/drawing/2014/main" id="{80D01853-8CA3-610A-4FB0-29D1068E198D}"/>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7174961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1B9687-FCAF-79C5-0423-3D59478C0256}"/>
              </a:ext>
            </a:extLst>
          </p:cNvPr>
          <p:cNvSpPr/>
          <p:nvPr userDrawn="1"/>
        </p:nvSpPr>
        <p:spPr>
          <a:xfrm>
            <a:off x="498764" y="0"/>
            <a:ext cx="11693236" cy="6869818"/>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Content Placeholder 2"/>
          <p:cNvSpPr>
            <a:spLocks noGrp="1"/>
          </p:cNvSpPr>
          <p:nvPr>
            <p:ph sz="half" idx="1" hasCustomPrompt="1"/>
          </p:nvPr>
        </p:nvSpPr>
        <p:spPr>
          <a:xfrm>
            <a:off x="777800" y="325139"/>
            <a:ext cx="4938375" cy="5162245"/>
          </a:xfrm>
        </p:spPr>
        <p:txBody>
          <a:bodyPr anchor="ctr">
            <a:normAutofit/>
          </a:bodyPr>
          <a:lstStyle>
            <a:lvl1pPr marL="0" indent="0">
              <a:buNone/>
              <a:defRPr sz="2800" b="1">
                <a:solidFill>
                  <a:schemeClr val="bg1"/>
                </a:solidFill>
              </a:defRPr>
            </a:lvl1pPr>
            <a:lvl2pPr marL="457267" indent="0">
              <a:buNone/>
              <a:defRPr sz="2400" b="1">
                <a:solidFill>
                  <a:schemeClr val="bg1"/>
                </a:solidFill>
              </a:defRPr>
            </a:lvl2pPr>
            <a:lvl3pPr marL="914536" indent="0">
              <a:buNone/>
              <a:defRPr sz="1800" b="1">
                <a:solidFill>
                  <a:schemeClr val="bg1"/>
                </a:solidFill>
              </a:defRPr>
            </a:lvl3pPr>
            <a:lvl4pPr marL="1371805" indent="0">
              <a:buNone/>
              <a:defRPr sz="1600" b="1">
                <a:solidFill>
                  <a:schemeClr val="bg1"/>
                </a:solidFill>
              </a:defRPr>
            </a:lvl4pPr>
            <a:lvl5pPr marL="1829074" indent="0">
              <a:buNone/>
              <a:defRPr sz="1600" b="1">
                <a:solidFill>
                  <a:schemeClr val="bg1"/>
                </a:solidFill>
              </a:defRPr>
            </a:lvl5pPr>
          </a:lstStyle>
          <a:p>
            <a:pPr lvl="0"/>
            <a:r>
              <a:rPr lang="en-CA" noProof="0" dirty="0"/>
              <a:t>Click to edit Master text styles</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CA814A5-5B67-49A0-A5BA-40050328EF92}" type="slidenum">
              <a:rPr lang="en-CA" smtClean="0"/>
              <a:pPr/>
              <a:t>‹#›</a:t>
            </a:fld>
            <a:endParaRPr lang="en-CA" dirty="0"/>
          </a:p>
        </p:txBody>
      </p:sp>
      <p:sp>
        <p:nvSpPr>
          <p:cNvPr id="5" name="Text Placeholder 6">
            <a:extLst>
              <a:ext uri="{FF2B5EF4-FFF2-40B4-BE49-F238E27FC236}">
                <a16:creationId xmlns:a16="http://schemas.microsoft.com/office/drawing/2014/main" id="{C67DF4F8-14D0-49F4-99FC-186201F6990C}"/>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
        <p:nvSpPr>
          <p:cNvPr id="12" name="Espace réservé du texte 11">
            <a:extLst>
              <a:ext uri="{FF2B5EF4-FFF2-40B4-BE49-F238E27FC236}">
                <a16:creationId xmlns:a16="http://schemas.microsoft.com/office/drawing/2014/main" id="{2FDD18A1-5DAA-6EED-6661-7C921DAD58CD}"/>
              </a:ext>
            </a:extLst>
          </p:cNvPr>
          <p:cNvSpPr>
            <a:spLocks noGrp="1"/>
          </p:cNvSpPr>
          <p:nvPr>
            <p:ph type="body" sz="quarter" idx="14"/>
          </p:nvPr>
        </p:nvSpPr>
        <p:spPr>
          <a:xfrm>
            <a:off x="6231986" y="323273"/>
            <a:ext cx="5225047" cy="5200066"/>
          </a:xfrm>
        </p:spPr>
        <p:txBody>
          <a:bodyPr anchor="ctr"/>
          <a:lstStyle>
            <a:lvl1pPr marL="457200" indent="-457200">
              <a:spcBef>
                <a:spcPts val="0"/>
              </a:spcBef>
              <a:spcAft>
                <a:spcPts val="1200"/>
              </a:spcAft>
              <a:buFont typeface="+mj-lt"/>
              <a:buAutoNum type="alphaLcParenR"/>
              <a:defRPr sz="2400">
                <a:solidFill>
                  <a:schemeClr val="bg1"/>
                </a:solidFill>
              </a:defRPr>
            </a:lvl1pPr>
            <a:lvl2pPr marL="800167" indent="-342900">
              <a:buFont typeface="+mj-lt"/>
              <a:buAutoNum type="alphaLcParenR"/>
              <a:defRPr sz="2000">
                <a:solidFill>
                  <a:schemeClr val="bg1"/>
                </a:solidFill>
              </a:defRPr>
            </a:lvl2pPr>
            <a:lvl3pPr marL="1257436" indent="-342900">
              <a:buFont typeface="+mj-lt"/>
              <a:buAutoNum type="alphaLcParenR"/>
              <a:defRPr sz="1800">
                <a:solidFill>
                  <a:schemeClr val="bg1"/>
                </a:solidFill>
              </a:defRPr>
            </a:lvl3pPr>
            <a:lvl4pPr>
              <a:buFont typeface="+mj-lt"/>
              <a:buAutoNum type="alphaLcParenR"/>
              <a:defRPr sz="1400">
                <a:solidFill>
                  <a:schemeClr val="bg1"/>
                </a:solidFill>
              </a:defRPr>
            </a:lvl4pPr>
            <a:lvl5pPr>
              <a:buFont typeface="+mj-lt"/>
              <a:buAutoNum type="alphaLcParenR"/>
              <a:defRPr sz="1400">
                <a:solidFill>
                  <a:schemeClr val="bg1"/>
                </a:solidFill>
              </a:defRPr>
            </a:lvl5pPr>
          </a:lstStyle>
          <a:p>
            <a:pPr lvl="0"/>
            <a:r>
              <a:rPr lang="fr-CA" dirty="0"/>
              <a:t>Cliquez pour modifier les styles du texte du masque</a:t>
            </a:r>
          </a:p>
        </p:txBody>
      </p:sp>
      <p:sp>
        <p:nvSpPr>
          <p:cNvPr id="13" name="Espace réservé du texte 11">
            <a:extLst>
              <a:ext uri="{FF2B5EF4-FFF2-40B4-BE49-F238E27FC236}">
                <a16:creationId xmlns:a16="http://schemas.microsoft.com/office/drawing/2014/main" id="{17C70055-5AA1-E42F-EEA8-5FC5E68CD2E4}"/>
              </a:ext>
            </a:extLst>
          </p:cNvPr>
          <p:cNvSpPr>
            <a:spLocks noGrp="1"/>
          </p:cNvSpPr>
          <p:nvPr>
            <p:ph type="body" sz="quarter" idx="15"/>
          </p:nvPr>
        </p:nvSpPr>
        <p:spPr>
          <a:xfrm>
            <a:off x="777800" y="5643419"/>
            <a:ext cx="10679233" cy="634878"/>
          </a:xfrm>
          <a:noFill/>
        </p:spPr>
        <p:txBody>
          <a:bodyPr anchor="ctr"/>
          <a:lstStyle>
            <a:lvl1pPr marL="0" indent="0">
              <a:buNone/>
              <a:defRPr sz="1200">
                <a:solidFill>
                  <a:schemeClr val="bg1"/>
                </a:solidFill>
              </a:defRPr>
            </a:lvl1pPr>
          </a:lstStyle>
          <a:p>
            <a:pPr lvl="0"/>
            <a:r>
              <a:rPr lang="fr-CA" dirty="0"/>
              <a:t>Cliquez pour modifier les styles du texte du masque</a:t>
            </a:r>
          </a:p>
        </p:txBody>
      </p:sp>
      <p:cxnSp>
        <p:nvCxnSpPr>
          <p:cNvPr id="16" name="Connecteur droit 15">
            <a:extLst>
              <a:ext uri="{FF2B5EF4-FFF2-40B4-BE49-F238E27FC236}">
                <a16:creationId xmlns:a16="http://schemas.microsoft.com/office/drawing/2014/main" id="{F0AC5445-AB28-223E-968A-2EB2673DD408}"/>
              </a:ext>
            </a:extLst>
          </p:cNvPr>
          <p:cNvCxnSpPr>
            <a:cxnSpLocks/>
          </p:cNvCxnSpPr>
          <p:nvPr userDrawn="1"/>
        </p:nvCxnSpPr>
        <p:spPr>
          <a:xfrm flipH="1">
            <a:off x="11596178" y="6715126"/>
            <a:ext cx="595822" cy="0"/>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A6594C4-80BF-7C3A-0441-39B67604BCFA}"/>
              </a:ext>
            </a:extLst>
          </p:cNvPr>
          <p:cNvSpPr/>
          <p:nvPr userDrawn="1"/>
        </p:nvSpPr>
        <p:spPr>
          <a:xfrm>
            <a:off x="10607893" y="74066"/>
            <a:ext cx="1491815" cy="1491815"/>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2050" name="Picture 2">
            <a:extLst>
              <a:ext uri="{FF2B5EF4-FFF2-40B4-BE49-F238E27FC236}">
                <a16:creationId xmlns:a16="http://schemas.microsoft.com/office/drawing/2014/main" id="{6F41D867-2E2F-D25E-C124-DF7457A3CF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60511" y="136524"/>
            <a:ext cx="1357741" cy="135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15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097059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No lin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5"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2" name="Rectangle 1">
            <a:extLst>
              <a:ext uri="{FF2B5EF4-FFF2-40B4-BE49-F238E27FC236}">
                <a16:creationId xmlns:a16="http://schemas.microsoft.com/office/drawing/2014/main" id="{28C3C9B3-60E5-E932-EFCB-C94B767B2801}"/>
              </a:ext>
            </a:extLst>
          </p:cNvPr>
          <p:cNvSpPr/>
          <p:nvPr userDrawn="1"/>
        </p:nvSpPr>
        <p:spPr>
          <a:xfrm>
            <a:off x="503434" y="0"/>
            <a:ext cx="11688566" cy="148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2000"/>
          </a:p>
        </p:txBody>
      </p:sp>
    </p:spTree>
    <p:extLst>
      <p:ext uri="{BB962C8B-B14F-4D97-AF65-F5344CB8AC3E}">
        <p14:creationId xmlns:p14="http://schemas.microsoft.com/office/powerpoint/2010/main" val="406659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image" Target="../media/image46.png"/><Relationship Id="rId3" Type="http://schemas.openxmlformats.org/officeDocument/2006/relationships/slideLayout" Target="../slideLayouts/slideLayout202.xml"/><Relationship Id="rId21" Type="http://schemas.openxmlformats.org/officeDocument/2006/relationships/slideLayout" Target="../slideLayouts/slideLayout220.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image" Target="../media/image45.svg"/><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image" Target="../media/image44.png"/><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image" Target="../media/image43.jpeg"/><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theme" Target="../theme/theme10.xml"/><Relationship Id="rId27" Type="http://schemas.openxmlformats.org/officeDocument/2006/relationships/image" Target="../media/image47.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3.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4.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1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image" Target="../media/image1.jpeg"/><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heme" Target="../theme/theme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25.jpg"/><Relationship Id="rId2" Type="http://schemas.openxmlformats.org/officeDocument/2006/relationships/slideLayout" Target="../slideLayouts/slideLayout91.xml"/><Relationship Id="rId16" Type="http://schemas.openxmlformats.org/officeDocument/2006/relationships/theme" Target="../theme/theme6.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07.xml"/><Relationship Id="rId7" Type="http://schemas.openxmlformats.org/officeDocument/2006/relationships/theme" Target="../theme/theme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55" Type="http://schemas.openxmlformats.org/officeDocument/2006/relationships/slideLayout" Target="../slideLayouts/slideLayout165.xml"/><Relationship Id="rId63" Type="http://schemas.openxmlformats.org/officeDocument/2006/relationships/slideLayout" Target="../slideLayouts/slideLayout173.xml"/><Relationship Id="rId68" Type="http://schemas.openxmlformats.org/officeDocument/2006/relationships/slideLayout" Target="../slideLayouts/slideLayout178.xml"/><Relationship Id="rId7" Type="http://schemas.openxmlformats.org/officeDocument/2006/relationships/slideLayout" Target="../slideLayouts/slideLayout117.xml"/><Relationship Id="rId71" Type="http://schemas.openxmlformats.org/officeDocument/2006/relationships/slideLayout" Target="../slideLayouts/slideLayout181.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3" Type="http://schemas.openxmlformats.org/officeDocument/2006/relationships/slideLayout" Target="../slideLayouts/slideLayout163.xml"/><Relationship Id="rId58" Type="http://schemas.openxmlformats.org/officeDocument/2006/relationships/slideLayout" Target="../slideLayouts/slideLayout168.xml"/><Relationship Id="rId66" Type="http://schemas.openxmlformats.org/officeDocument/2006/relationships/slideLayout" Target="../slideLayouts/slideLayout176.xml"/><Relationship Id="rId74" Type="http://schemas.openxmlformats.org/officeDocument/2006/relationships/theme" Target="../theme/theme8.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57" Type="http://schemas.openxmlformats.org/officeDocument/2006/relationships/slideLayout" Target="../slideLayouts/slideLayout167.xml"/><Relationship Id="rId61" Type="http://schemas.openxmlformats.org/officeDocument/2006/relationships/slideLayout" Target="../slideLayouts/slideLayout171.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60" Type="http://schemas.openxmlformats.org/officeDocument/2006/relationships/slideLayout" Target="../slideLayouts/slideLayout170.xml"/><Relationship Id="rId65" Type="http://schemas.openxmlformats.org/officeDocument/2006/relationships/slideLayout" Target="../slideLayouts/slideLayout175.xml"/><Relationship Id="rId73" Type="http://schemas.openxmlformats.org/officeDocument/2006/relationships/slideLayout" Target="../slideLayouts/slideLayout18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56" Type="http://schemas.openxmlformats.org/officeDocument/2006/relationships/slideLayout" Target="../slideLayouts/slideLayout166.xml"/><Relationship Id="rId64" Type="http://schemas.openxmlformats.org/officeDocument/2006/relationships/slideLayout" Target="../slideLayouts/slideLayout174.xml"/><Relationship Id="rId69" Type="http://schemas.openxmlformats.org/officeDocument/2006/relationships/slideLayout" Target="../slideLayouts/slideLayout179.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72" Type="http://schemas.openxmlformats.org/officeDocument/2006/relationships/slideLayout" Target="../slideLayouts/slideLayout182.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59" Type="http://schemas.openxmlformats.org/officeDocument/2006/relationships/slideLayout" Target="../slideLayouts/slideLayout169.xml"/><Relationship Id="rId67" Type="http://schemas.openxmlformats.org/officeDocument/2006/relationships/slideLayout" Target="../slideLayouts/slideLayout177.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62" Type="http://schemas.openxmlformats.org/officeDocument/2006/relationships/slideLayout" Target="../slideLayouts/slideLayout172.xml"/><Relationship Id="rId70" Type="http://schemas.openxmlformats.org/officeDocument/2006/relationships/slideLayout" Target="../slideLayouts/slideLayout180.xml"/><Relationship Id="rId1" Type="http://schemas.openxmlformats.org/officeDocument/2006/relationships/slideLayout" Target="../slideLayouts/slideLayout111.xml"/><Relationship Id="rId6"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theme" Target="../theme/theme9.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215" y="291268"/>
            <a:ext cx="10741572" cy="970189"/>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725215" y="1479171"/>
            <a:ext cx="10741572" cy="4732444"/>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4"/>
          </p:nvPr>
        </p:nvSpPr>
        <p:spPr>
          <a:xfrm>
            <a:off x="11540359" y="6269868"/>
            <a:ext cx="463625" cy="365125"/>
          </a:xfrm>
          <a:prstGeom prst="rect">
            <a:avLst/>
          </a:prstGeom>
        </p:spPr>
        <p:txBody>
          <a:bodyPr vert="horz" lIns="91440" tIns="45720" rIns="91440" bIns="0" rtlCol="0" anchor="b"/>
          <a:lstStyle>
            <a:lvl1pPr algn="r">
              <a:defRPr sz="1050">
                <a:solidFill>
                  <a:schemeClr val="accent2"/>
                </a:solidFill>
              </a:defRPr>
            </a:lvl1pPr>
          </a:lstStyle>
          <a:p>
            <a:fld id="{2CA814A5-5B67-49A0-A5BA-40050328EF92}" type="slidenum">
              <a:rPr lang="en-US" smtClean="0"/>
              <a:pPr/>
              <a:t>‹#›</a:t>
            </a:fld>
            <a:endParaRPr lang="en-US"/>
          </a:p>
        </p:txBody>
      </p:sp>
      <p:sp>
        <p:nvSpPr>
          <p:cNvPr id="4" name="Project code" hidden="1">
            <a:extLst>
              <a:ext uri="{FF2B5EF4-FFF2-40B4-BE49-F238E27FC236}">
                <a16:creationId xmlns:a16="http://schemas.microsoft.com/office/drawing/2014/main" id="{200D9194-3DF5-9BDF-CC5B-B7BCFD725C9E}"/>
              </a:ext>
            </a:extLst>
          </p:cNvPr>
          <p:cNvSpPr txBox="1"/>
          <p:nvPr userDrawn="1"/>
        </p:nvSpPr>
        <p:spPr>
          <a:xfrm>
            <a:off x="10083731" y="6858000"/>
            <a:ext cx="2108269" cy="369332"/>
          </a:xfrm>
          <a:prstGeom prst="rect">
            <a:avLst/>
          </a:prstGeom>
          <a:noFill/>
        </p:spPr>
        <p:txBody>
          <a:bodyPr wrap="none" rtlCol="0">
            <a:spAutoFit/>
          </a:bodyPr>
          <a:lstStyle/>
          <a:p>
            <a:r>
              <a:rPr lang="en-US"/>
              <a:t>Project code: 3878</a:t>
            </a:r>
          </a:p>
        </p:txBody>
      </p:sp>
    </p:spTree>
    <p:extLst>
      <p:ext uri="{BB962C8B-B14F-4D97-AF65-F5344CB8AC3E}">
        <p14:creationId xmlns:p14="http://schemas.microsoft.com/office/powerpoint/2010/main" val="3708456166"/>
      </p:ext>
    </p:extLst>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708" r:id="rId4"/>
    <p:sldLayoutId id="2147483705" r:id="rId5"/>
    <p:sldLayoutId id="2147483706" r:id="rId6"/>
    <p:sldLayoutId id="2147483707" r:id="rId7"/>
    <p:sldLayoutId id="2147483675" r:id="rId8"/>
    <p:sldLayoutId id="2147483709" r:id="rId9"/>
    <p:sldLayoutId id="2147483676" r:id="rId10"/>
    <p:sldLayoutId id="2147483680" r:id="rId11"/>
    <p:sldLayoutId id="2147483681" r:id="rId12"/>
    <p:sldLayoutId id="2147483677" r:id="rId13"/>
    <p:sldLayoutId id="2147483685" r:id="rId14"/>
    <p:sldLayoutId id="2147483678" r:id="rId15"/>
    <p:sldLayoutId id="2147483679" r:id="rId16"/>
    <p:sldLayoutId id="2147483682" r:id="rId17"/>
    <p:sldLayoutId id="2147483715" r:id="rId18"/>
    <p:sldLayoutId id="2147483716" r:id="rId19"/>
    <p:sldLayoutId id="2147483717" r:id="rId20"/>
    <p:sldLayoutId id="2147483880" r:id="rId21"/>
    <p:sldLayoutId id="2147483881" r:id="rId22"/>
    <p:sldLayoutId id="2147483882" r:id="rId23"/>
    <p:sldLayoutId id="2147483883" r:id="rId24"/>
    <p:sldLayoutId id="2147483902" r:id="rId25"/>
    <p:sldLayoutId id="2147483904" r:id="rId26"/>
  </p:sldLayoutIdLst>
  <p:hf hdr="0" dt="0"/>
  <p:txStyles>
    <p:titleStyle>
      <a:lvl1pPr algn="l" defTabSz="914538"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Clr>
          <a:schemeClr val="tx1"/>
        </a:buClr>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680" y="232690"/>
            <a:ext cx="10574864" cy="904874"/>
          </a:xfrm>
          <a:prstGeom prst="rect">
            <a:avLst/>
          </a:prstGeom>
        </p:spPr>
        <p:txBody>
          <a:bodyPr vert="horz" lIns="91440" tIns="45720" rIns="91440" bIns="45720" rtlCol="0" anchor="ctr">
            <a:noAutofit/>
          </a:bodyPr>
          <a:lstStyle/>
          <a:p>
            <a:r>
              <a:rPr lang="en-US"/>
              <a:t>Click to edit Master title style</a:t>
            </a:r>
            <a:endParaRPr lang="en-CA"/>
          </a:p>
        </p:txBody>
      </p:sp>
      <p:sp>
        <p:nvSpPr>
          <p:cNvPr id="3" name="Text Placeholder 2"/>
          <p:cNvSpPr>
            <a:spLocks noGrp="1"/>
          </p:cNvSpPr>
          <p:nvPr>
            <p:ph type="body" idx="1"/>
          </p:nvPr>
        </p:nvSpPr>
        <p:spPr>
          <a:xfrm>
            <a:off x="517679" y="1431781"/>
            <a:ext cx="10574867" cy="474518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a:off x="11518672" y="6275263"/>
            <a:ext cx="430593" cy="365125"/>
          </a:xfrm>
          <a:prstGeom prst="rect">
            <a:avLst/>
          </a:prstGeom>
        </p:spPr>
        <p:txBody>
          <a:bodyPr vert="horz" lIns="0" tIns="0" rIns="0" bIns="0" rtlCol="0" anchor="b"/>
          <a:lstStyle>
            <a:lvl1pPr algn="r">
              <a:defRPr sz="1050">
                <a:solidFill>
                  <a:schemeClr val="accent1"/>
                </a:solidFill>
              </a:defRPr>
            </a:lvl1pPr>
          </a:lstStyle>
          <a:p>
            <a:fld id="{2CA814A5-5B67-49A0-A5BA-40050328EF92}" type="slidenum">
              <a:rPr lang="en-CA" smtClean="0"/>
              <a:pPr/>
              <a:t>‹#›</a:t>
            </a:fld>
            <a:endParaRPr lang="en-CA"/>
          </a:p>
        </p:txBody>
      </p:sp>
      <p:pic>
        <p:nvPicPr>
          <p:cNvPr id="5" name="Graphic 4">
            <a:extLst>
              <a:ext uri="{FF2B5EF4-FFF2-40B4-BE49-F238E27FC236}">
                <a16:creationId xmlns:a16="http://schemas.microsoft.com/office/drawing/2014/main" id="{15BEE2D6-27FD-4926-ACAF-66765FA7BD1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5400000">
            <a:off x="1042076" y="699953"/>
            <a:ext cx="114758" cy="939923"/>
          </a:xfrm>
          <a:prstGeom prst="rect">
            <a:avLst/>
          </a:prstGeom>
        </p:spPr>
      </p:pic>
      <p:pic>
        <p:nvPicPr>
          <p:cNvPr id="22" name="Graphic 21">
            <a:extLst>
              <a:ext uri="{FF2B5EF4-FFF2-40B4-BE49-F238E27FC236}">
                <a16:creationId xmlns:a16="http://schemas.microsoft.com/office/drawing/2014/main" id="{72A30E68-BDD6-4A42-91C3-ECD77061CB79}"/>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rot="5400000">
            <a:off x="11622700" y="6404265"/>
            <a:ext cx="45719" cy="607410"/>
          </a:xfrm>
          <a:prstGeom prst="rect">
            <a:avLst/>
          </a:prstGeom>
        </p:spPr>
      </p:pic>
    </p:spTree>
    <p:extLst>
      <p:ext uri="{BB962C8B-B14F-4D97-AF65-F5344CB8AC3E}">
        <p14:creationId xmlns:p14="http://schemas.microsoft.com/office/powerpoint/2010/main" val="212151396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Lst>
  <p:hf hdr="0" dt="0"/>
  <p:txStyles>
    <p:titleStyle>
      <a:lvl1pPr algn="l" defTabSz="914538" rtl="0" eaLnBrk="1" latinLnBrk="0" hangingPunct="1">
        <a:lnSpc>
          <a:spcPct val="90000"/>
        </a:lnSpc>
        <a:spcBef>
          <a:spcPct val="0"/>
        </a:spcBef>
        <a:buNone/>
        <a:defRPr sz="2800" b="1" kern="1200">
          <a:solidFill>
            <a:srgbClr val="000000"/>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tx1">
              <a:lumMod val="50000"/>
            </a:schemeClr>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tx1">
              <a:lumMod val="50000"/>
            </a:schemeClr>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tx1">
              <a:lumMod val="50000"/>
            </a:schemeClr>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tx1">
              <a:lumMod val="50000"/>
            </a:schemeClr>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tx1">
              <a:lumMod val="50000"/>
            </a:schemeClr>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936" y="132900"/>
            <a:ext cx="11196755" cy="970189"/>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778936" y="1320802"/>
            <a:ext cx="10574867" cy="4856163"/>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4"/>
          </p:nvPr>
        </p:nvSpPr>
        <p:spPr>
          <a:xfrm>
            <a:off x="93135" y="6356353"/>
            <a:ext cx="685800" cy="365125"/>
          </a:xfrm>
          <a:prstGeom prst="rect">
            <a:avLst/>
          </a:prstGeom>
        </p:spPr>
        <p:txBody>
          <a:bodyPr vert="horz" lIns="91440" tIns="45720" rIns="91440" bIns="0" rtlCol="0" anchor="b"/>
          <a:lstStyle>
            <a:lvl1pPr algn="r">
              <a:defRPr sz="1050">
                <a:solidFill>
                  <a:schemeClr val="accent1">
                    <a:lumMod val="50000"/>
                  </a:schemeClr>
                </a:solidFill>
              </a:defRPr>
            </a:lvl1pPr>
          </a:lstStyle>
          <a:p>
            <a:fld id="{2CA814A5-5B67-49A0-A5BA-40050328EF92}" type="slidenum">
              <a:rPr lang="en-US" noProof="0" smtClean="0"/>
              <a:pPr/>
              <a:t>‹#›</a:t>
            </a:fld>
            <a:endParaRPr lang="en-US" sz="1050" noProof="0"/>
          </a:p>
        </p:txBody>
      </p:sp>
    </p:spTree>
    <p:extLst>
      <p:ext uri="{BB962C8B-B14F-4D97-AF65-F5344CB8AC3E}">
        <p14:creationId xmlns:p14="http://schemas.microsoft.com/office/powerpoint/2010/main" val="1251873298"/>
      </p:ext>
    </p:extLst>
  </p:cSld>
  <p:clrMap bg1="lt1" tx1="dk1" bg2="lt2" tx2="dk2" accent1="accent1" accent2="accent2" accent3="accent3" accent4="accent4" accent5="accent5" accent6="accent6" hlink="hlink" folHlink="folHlink"/>
  <p:sldLayoutIdLst>
    <p:sldLayoutId id="2147483688" r:id="rId1"/>
    <p:sldLayoutId id="2147483697" r:id="rId2"/>
    <p:sldLayoutId id="2147483698" r:id="rId3"/>
    <p:sldLayoutId id="2147483699" r:id="rId4"/>
    <p:sldLayoutId id="2147483700" r:id="rId5"/>
    <p:sldLayoutId id="2147483701" r:id="rId6"/>
  </p:sldLayoutIdLst>
  <p:hf hdr="0" dt="0"/>
  <p:txStyles>
    <p:titleStyle>
      <a:lvl1pPr algn="l" defTabSz="914538"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4336" y="132900"/>
            <a:ext cx="11171355" cy="970189"/>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804336" y="1320802"/>
            <a:ext cx="11171355" cy="4856163"/>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4"/>
          </p:nvPr>
        </p:nvSpPr>
        <p:spPr>
          <a:xfrm>
            <a:off x="118536" y="6328228"/>
            <a:ext cx="685800" cy="365125"/>
          </a:xfrm>
          <a:prstGeom prst="rect">
            <a:avLst/>
          </a:prstGeom>
        </p:spPr>
        <p:txBody>
          <a:bodyPr vert="horz" lIns="91440" tIns="45720" rIns="91440" bIns="0" rtlCol="0" anchor="b"/>
          <a:lstStyle>
            <a:lvl1pPr algn="ctr">
              <a:defRPr sz="1050">
                <a:solidFill>
                  <a:schemeClr val="accent5"/>
                </a:solidFill>
              </a:defRPr>
            </a:lvl1pPr>
          </a:lstStyle>
          <a:p>
            <a:fld id="{2CA814A5-5B67-49A0-A5BA-40050328EF92}" type="slidenum">
              <a:rPr lang="en-US" smtClean="0"/>
              <a:pPr/>
              <a:t>‹#›</a:t>
            </a:fld>
            <a:endParaRPr lang="en-US"/>
          </a:p>
        </p:txBody>
      </p:sp>
      <p:sp>
        <p:nvSpPr>
          <p:cNvPr id="4" name="Project code" hidden="1">
            <a:extLst>
              <a:ext uri="{FF2B5EF4-FFF2-40B4-BE49-F238E27FC236}">
                <a16:creationId xmlns:a16="http://schemas.microsoft.com/office/drawing/2014/main" id="{200D9194-3DF5-9BDF-CC5B-B7BCFD725C9E}"/>
              </a:ext>
            </a:extLst>
          </p:cNvPr>
          <p:cNvSpPr txBox="1"/>
          <p:nvPr userDrawn="1"/>
        </p:nvSpPr>
        <p:spPr>
          <a:xfrm>
            <a:off x="10083731" y="6858000"/>
            <a:ext cx="2108269" cy="369332"/>
          </a:xfrm>
          <a:prstGeom prst="rect">
            <a:avLst/>
          </a:prstGeom>
          <a:noFill/>
        </p:spPr>
        <p:txBody>
          <a:bodyPr wrap="none" rtlCol="0">
            <a:spAutoFit/>
          </a:bodyPr>
          <a:lstStyle/>
          <a:p>
            <a:r>
              <a:rPr lang="en-US"/>
              <a:t>Project code: 4299</a:t>
            </a:r>
          </a:p>
        </p:txBody>
      </p:sp>
    </p:spTree>
    <p:extLst>
      <p:ext uri="{BB962C8B-B14F-4D97-AF65-F5344CB8AC3E}">
        <p14:creationId xmlns:p14="http://schemas.microsoft.com/office/powerpoint/2010/main" val="9153365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hdr="0" dt="0"/>
  <p:txStyles>
    <p:titleStyle>
      <a:lvl1pPr algn="l" defTabSz="914538" rtl="0" eaLnBrk="1" latinLnBrk="0" hangingPunct="1">
        <a:lnSpc>
          <a:spcPct val="90000"/>
        </a:lnSpc>
        <a:spcBef>
          <a:spcPct val="0"/>
        </a:spcBef>
        <a:buNone/>
        <a:defRPr sz="2800" b="1" kern="1200">
          <a:solidFill>
            <a:schemeClr val="accent5"/>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Clr>
          <a:schemeClr val="tx1"/>
        </a:buClr>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4618" y="199161"/>
            <a:ext cx="10941073" cy="970189"/>
          </a:xfrm>
          <a:prstGeom prst="rect">
            <a:avLst/>
          </a:prstGeom>
        </p:spPr>
        <p:txBody>
          <a:bodyPr vert="horz" lIns="91440" tIns="45720" rIns="91440" bIns="45720" rtlCol="0" anchor="ctr">
            <a:noAutofit/>
          </a:bodyPr>
          <a:lstStyle/>
          <a:p>
            <a:r>
              <a:rPr lang="en-US"/>
              <a:t>Click to edit Master title style</a:t>
            </a:r>
            <a:endParaRPr lang="en-CA"/>
          </a:p>
        </p:txBody>
      </p:sp>
      <p:sp>
        <p:nvSpPr>
          <p:cNvPr id="3" name="Text Placeholder 2"/>
          <p:cNvSpPr>
            <a:spLocks noGrp="1"/>
          </p:cNvSpPr>
          <p:nvPr>
            <p:ph type="body" idx="1"/>
          </p:nvPr>
        </p:nvSpPr>
        <p:spPr>
          <a:xfrm>
            <a:off x="1034617" y="1320802"/>
            <a:ext cx="10123713" cy="48561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a:off x="-12883" y="6356353"/>
            <a:ext cx="685800" cy="365125"/>
          </a:xfrm>
          <a:prstGeom prst="rect">
            <a:avLst/>
          </a:prstGeom>
        </p:spPr>
        <p:txBody>
          <a:bodyPr vert="horz" lIns="91440" tIns="45720" rIns="91440" bIns="0" rtlCol="0" anchor="b"/>
          <a:lstStyle>
            <a:lvl1pPr algn="r">
              <a:defRPr sz="1050">
                <a:solidFill>
                  <a:schemeClr val="bg1"/>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39523433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p:hf hdr="0" ftr="0" dt="0"/>
  <p:txStyles>
    <p:titleStyle>
      <a:lvl1pPr algn="l" defTabSz="914538"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215" y="291268"/>
            <a:ext cx="10741572" cy="970189"/>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725215" y="1479171"/>
            <a:ext cx="10741572" cy="4732444"/>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4"/>
          </p:nvPr>
        </p:nvSpPr>
        <p:spPr>
          <a:xfrm>
            <a:off x="11540359" y="6269868"/>
            <a:ext cx="463625" cy="365125"/>
          </a:xfrm>
          <a:prstGeom prst="rect">
            <a:avLst/>
          </a:prstGeom>
        </p:spPr>
        <p:txBody>
          <a:bodyPr vert="horz" lIns="91440" tIns="45720" rIns="91440" bIns="0" rtlCol="0" anchor="b"/>
          <a:lstStyle>
            <a:lvl1pPr algn="r">
              <a:defRPr sz="1050">
                <a:solidFill>
                  <a:schemeClr val="accent2"/>
                </a:solidFill>
              </a:defRPr>
            </a:lvl1pPr>
          </a:lstStyle>
          <a:p>
            <a:fld id="{2CA814A5-5B67-49A0-A5BA-40050328EF92}" type="slidenum">
              <a:rPr lang="en-US" smtClean="0"/>
              <a:pPr/>
              <a:t>‹#›</a:t>
            </a:fld>
            <a:endParaRPr lang="en-US"/>
          </a:p>
        </p:txBody>
      </p:sp>
      <p:sp>
        <p:nvSpPr>
          <p:cNvPr id="4" name="Project code" hidden="1">
            <a:extLst>
              <a:ext uri="{FF2B5EF4-FFF2-40B4-BE49-F238E27FC236}">
                <a16:creationId xmlns:a16="http://schemas.microsoft.com/office/drawing/2014/main" id="{200D9194-3DF5-9BDF-CC5B-B7BCFD725C9E}"/>
              </a:ext>
            </a:extLst>
          </p:cNvPr>
          <p:cNvSpPr txBox="1"/>
          <p:nvPr userDrawn="1"/>
        </p:nvSpPr>
        <p:spPr>
          <a:xfrm>
            <a:off x="10083731" y="6858000"/>
            <a:ext cx="2108269" cy="369332"/>
          </a:xfrm>
          <a:prstGeom prst="rect">
            <a:avLst/>
          </a:prstGeom>
          <a:noFill/>
        </p:spPr>
        <p:txBody>
          <a:bodyPr wrap="none" rtlCol="0">
            <a:spAutoFit/>
          </a:bodyPr>
          <a:lstStyle/>
          <a:p>
            <a:r>
              <a:rPr lang="en-US"/>
              <a:t>Project code: 3878</a:t>
            </a:r>
          </a:p>
        </p:txBody>
      </p:sp>
    </p:spTree>
    <p:extLst>
      <p:ext uri="{BB962C8B-B14F-4D97-AF65-F5344CB8AC3E}">
        <p14:creationId xmlns:p14="http://schemas.microsoft.com/office/powerpoint/2010/main" val="166622692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2" r:id="rId18"/>
    <p:sldLayoutId id="2147483773" r:id="rId19"/>
    <p:sldLayoutId id="2147483774" r:id="rId20"/>
    <p:sldLayoutId id="2147483775" r:id="rId21"/>
    <p:sldLayoutId id="2147483776" r:id="rId22"/>
    <p:sldLayoutId id="2147483777" r:id="rId23"/>
    <p:sldLayoutId id="2147483796" r:id="rId24"/>
  </p:sldLayoutIdLst>
  <p:hf hdr="0" dt="0"/>
  <p:txStyles>
    <p:titleStyle>
      <a:lvl1pPr algn="l" defTabSz="914538"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Clr>
          <a:schemeClr val="tx1"/>
        </a:buClr>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936" y="132900"/>
            <a:ext cx="10679233" cy="970189"/>
          </a:xfrm>
          <a:prstGeom prst="rect">
            <a:avLst/>
          </a:prstGeom>
        </p:spPr>
        <p:txBody>
          <a:bodyPr vert="horz" lIns="91440" tIns="45720" rIns="91440" bIns="45720" rtlCol="0" anchor="ctr">
            <a:noAutofit/>
          </a:bodyPr>
          <a:lstStyle/>
          <a:p>
            <a:r>
              <a:rPr lang="en-CA" noProof="0"/>
              <a:t>Click to edit Master title style</a:t>
            </a:r>
          </a:p>
        </p:txBody>
      </p:sp>
      <p:sp>
        <p:nvSpPr>
          <p:cNvPr id="3" name="Text Placeholder 2"/>
          <p:cNvSpPr>
            <a:spLocks noGrp="1"/>
          </p:cNvSpPr>
          <p:nvPr>
            <p:ph type="body" idx="1"/>
          </p:nvPr>
        </p:nvSpPr>
        <p:spPr>
          <a:xfrm>
            <a:off x="778936" y="1320802"/>
            <a:ext cx="10679233" cy="4856163"/>
          </a:xfrm>
          <a:prstGeom prst="rect">
            <a:avLst/>
          </a:prstGeom>
        </p:spPr>
        <p:txBody>
          <a:bodyPr vert="horz" lIns="91440" tIns="45720" rIns="91440" bIns="45720" rtlCol="0">
            <a:no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6" name="Slide Number Placeholder 5"/>
          <p:cNvSpPr>
            <a:spLocks noGrp="1"/>
          </p:cNvSpPr>
          <p:nvPr>
            <p:ph type="sldNum" sz="quarter" idx="4"/>
          </p:nvPr>
        </p:nvSpPr>
        <p:spPr>
          <a:xfrm>
            <a:off x="11670517" y="6278347"/>
            <a:ext cx="442033" cy="365125"/>
          </a:xfrm>
          <a:prstGeom prst="rect">
            <a:avLst/>
          </a:prstGeom>
        </p:spPr>
        <p:txBody>
          <a:bodyPr vert="horz" lIns="91440" tIns="45720" rIns="91440" bIns="0" rtlCol="0" anchor="b"/>
          <a:lstStyle>
            <a:lvl1pPr algn="ctr">
              <a:defRPr sz="1050">
                <a:solidFill>
                  <a:schemeClr val="accent1">
                    <a:lumMod val="50000"/>
                  </a:schemeClr>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231227294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2" r:id="rId12"/>
    <p:sldLayoutId id="2147483793" r:id="rId13"/>
    <p:sldLayoutId id="2147483794" r:id="rId14"/>
    <p:sldLayoutId id="2147483795" r:id="rId15"/>
  </p:sldLayoutIdLst>
  <p:hf hdr="0" dt="0"/>
  <p:txStyles>
    <p:titleStyle>
      <a:lvl1pPr algn="l" defTabSz="914538" rtl="0" eaLnBrk="1" latinLnBrk="0" hangingPunct="1">
        <a:lnSpc>
          <a:spcPct val="90000"/>
        </a:lnSpc>
        <a:spcBef>
          <a:spcPct val="0"/>
        </a:spcBef>
        <a:buNone/>
        <a:defRPr sz="2800" b="1" kern="1200">
          <a:solidFill>
            <a:schemeClr val="accent1">
              <a:lumMod val="50000"/>
            </a:schemeClr>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accent1">
              <a:lumMod val="50000"/>
            </a:schemeClr>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accent1">
              <a:lumMod val="50000"/>
            </a:schemeClr>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accent1">
              <a:lumMod val="50000"/>
            </a:schemeClr>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descr="A close-up of a logo&#10;&#10;Description automatically generated">
            <a:extLst>
              <a:ext uri="{FF2B5EF4-FFF2-40B4-BE49-F238E27FC236}">
                <a16:creationId xmlns:a16="http://schemas.microsoft.com/office/drawing/2014/main" id="{02BE0C0F-1221-C4B9-826D-086FF603C50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56565" y="6102212"/>
            <a:ext cx="1780384" cy="619264"/>
          </a:xfrm>
          <a:prstGeom prst="rect">
            <a:avLst/>
          </a:prstGeom>
        </p:spPr>
      </p:pic>
    </p:spTree>
    <p:extLst>
      <p:ext uri="{BB962C8B-B14F-4D97-AF65-F5344CB8AC3E}">
        <p14:creationId xmlns:p14="http://schemas.microsoft.com/office/powerpoint/2010/main" val="69109621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Lst>
  <p:txStyles>
    <p:titleStyle>
      <a:lvl1pPr algn="l" defTabSz="1219170" rtl="0" eaLnBrk="1" latinLnBrk="0" hangingPunct="1">
        <a:spcBef>
          <a:spcPct val="0"/>
        </a:spcBef>
        <a:buNone/>
        <a:defRPr sz="3200" b="1" kern="1200">
          <a:solidFill>
            <a:srgbClr val="1E3268"/>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2400" kern="1200">
          <a:solidFill>
            <a:srgbClr val="1E3268"/>
          </a:solidFill>
          <a:latin typeface="Open Sans" panose="020B0606030504020204" pitchFamily="34" charset="0"/>
          <a:ea typeface="Open Sans" panose="020B0606030504020204" pitchFamily="34" charset="0"/>
          <a:cs typeface="Open Sans" panose="020B0606030504020204" pitchFamily="34" charset="0"/>
        </a:defRPr>
      </a:lvl1pPr>
      <a:lvl2pPr marL="990575" indent="-380990" algn="l" defTabSz="1219170" rtl="0" eaLnBrk="1" latinLnBrk="0" hangingPunct="1">
        <a:spcBef>
          <a:spcPct val="20000"/>
        </a:spcBef>
        <a:buFont typeface="Arial" panose="020B0604020202020204" pitchFamily="34" charset="0"/>
        <a:buChar char="–"/>
        <a:defRPr sz="2133" kern="1200">
          <a:solidFill>
            <a:srgbClr val="1E3268"/>
          </a:solidFill>
          <a:latin typeface="Open Sans" panose="020B0606030504020204" pitchFamily="34" charset="0"/>
          <a:ea typeface="Open Sans" panose="020B0606030504020204" pitchFamily="34" charset="0"/>
          <a:cs typeface="Open Sans" panose="020B0606030504020204" pitchFamily="34" charset="0"/>
        </a:defRPr>
      </a:lvl2pPr>
      <a:lvl3pPr marL="1523962" indent="-304792" algn="l" defTabSz="1219170" rtl="0" eaLnBrk="1" latinLnBrk="0" hangingPunct="1">
        <a:spcBef>
          <a:spcPct val="20000"/>
        </a:spcBef>
        <a:buFont typeface="Arial" panose="020B0604020202020204" pitchFamily="34" charset="0"/>
        <a:buChar char="•"/>
        <a:defRPr sz="1867" kern="1200">
          <a:solidFill>
            <a:srgbClr val="1E3268"/>
          </a:solidFill>
          <a:latin typeface="Open Sans" panose="020B0606030504020204" pitchFamily="34" charset="0"/>
          <a:ea typeface="Open Sans" panose="020B0606030504020204" pitchFamily="34" charset="0"/>
          <a:cs typeface="Open Sans" panose="020B0606030504020204" pitchFamily="34" charset="0"/>
        </a:defRPr>
      </a:lvl3pPr>
      <a:lvl4pPr marL="2133547" indent="-304792" algn="l" defTabSz="1219170" rtl="0" eaLnBrk="1" latinLnBrk="0" hangingPunct="1">
        <a:spcBef>
          <a:spcPct val="20000"/>
        </a:spcBef>
        <a:buFont typeface="Arial" panose="020B0604020202020204" pitchFamily="34" charset="0"/>
        <a:buChar char="–"/>
        <a:defRPr sz="1600" kern="1200">
          <a:solidFill>
            <a:srgbClr val="1E3268"/>
          </a:solidFill>
          <a:latin typeface="Open Sans" panose="020B0606030504020204" pitchFamily="34" charset="0"/>
          <a:ea typeface="Open Sans" panose="020B0606030504020204" pitchFamily="34" charset="0"/>
          <a:cs typeface="Open Sans" panose="020B0606030504020204" pitchFamily="34" charset="0"/>
        </a:defRPr>
      </a:lvl4pPr>
      <a:lvl5pPr marL="2743131" indent="-304792" algn="l" defTabSz="1219170" rtl="0" eaLnBrk="1" latinLnBrk="0" hangingPunct="1">
        <a:spcBef>
          <a:spcPct val="20000"/>
        </a:spcBef>
        <a:buFont typeface="Arial" panose="020B0604020202020204" pitchFamily="34" charset="0"/>
        <a:buChar char="»"/>
        <a:defRPr sz="1467" kern="1200">
          <a:solidFill>
            <a:srgbClr val="1E3268"/>
          </a:solidFill>
          <a:latin typeface="Open Sans" panose="020B0606030504020204" pitchFamily="34" charset="0"/>
          <a:ea typeface="Open Sans" panose="020B0606030504020204" pitchFamily="34" charset="0"/>
          <a:cs typeface="Open Sans" panose="020B0606030504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DFE010-84D6-CB4A-942F-738019542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41BB3-FA76-104E-95E9-59DD708C75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53E53-7DF1-3140-8FED-8B8EAE70C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3E87E-5FAE-9541-912C-9DA65C2317FA}" type="datetimeFigureOut">
              <a:rPr lang="en-US" smtClean="0"/>
              <a:t>11/7/2025</a:t>
            </a:fld>
            <a:endParaRPr lang="en-US"/>
          </a:p>
        </p:txBody>
      </p:sp>
      <p:sp>
        <p:nvSpPr>
          <p:cNvPr id="5" name="Footer Placeholder 4">
            <a:extLst>
              <a:ext uri="{FF2B5EF4-FFF2-40B4-BE49-F238E27FC236}">
                <a16:creationId xmlns:a16="http://schemas.microsoft.com/office/drawing/2014/main" id="{C1202BCE-0A9B-E74B-9F86-414A604F1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B210B-86FF-244B-B660-301E8170A9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9BB59-2063-6A4A-9805-01237F6FB099}" type="slidenum">
              <a:rPr lang="en-US" smtClean="0"/>
              <a:t>‹#›</a:t>
            </a:fld>
            <a:endParaRPr lang="en-US"/>
          </a:p>
        </p:txBody>
      </p:sp>
    </p:spTree>
    <p:extLst>
      <p:ext uri="{BB962C8B-B14F-4D97-AF65-F5344CB8AC3E}">
        <p14:creationId xmlns:p14="http://schemas.microsoft.com/office/powerpoint/2010/main" val="243817870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 id="2147483851" r:id="rId46"/>
    <p:sldLayoutId id="2147483852" r:id="rId47"/>
    <p:sldLayoutId id="2147483853" r:id="rId48"/>
    <p:sldLayoutId id="2147483854" r:id="rId49"/>
    <p:sldLayoutId id="2147483855" r:id="rId50"/>
    <p:sldLayoutId id="2147483856" r:id="rId51"/>
    <p:sldLayoutId id="2147483857" r:id="rId52"/>
    <p:sldLayoutId id="2147483858" r:id="rId53"/>
    <p:sldLayoutId id="2147483859" r:id="rId54"/>
    <p:sldLayoutId id="2147483860" r:id="rId55"/>
    <p:sldLayoutId id="2147483861" r:id="rId56"/>
    <p:sldLayoutId id="2147483862" r:id="rId57"/>
    <p:sldLayoutId id="2147483863" r:id="rId58"/>
    <p:sldLayoutId id="2147483864" r:id="rId59"/>
    <p:sldLayoutId id="2147483865" r:id="rId60"/>
    <p:sldLayoutId id="2147483866" r:id="rId61"/>
    <p:sldLayoutId id="2147483867" r:id="rId62"/>
    <p:sldLayoutId id="2147483868" r:id="rId63"/>
    <p:sldLayoutId id="2147483869" r:id="rId64"/>
    <p:sldLayoutId id="2147483870" r:id="rId65"/>
    <p:sldLayoutId id="2147483871" r:id="rId66"/>
    <p:sldLayoutId id="2147483872" r:id="rId67"/>
    <p:sldLayoutId id="2147483873" r:id="rId68"/>
    <p:sldLayoutId id="2147483874" r:id="rId69"/>
    <p:sldLayoutId id="2147483875" r:id="rId70"/>
    <p:sldLayoutId id="2147483876" r:id="rId71"/>
    <p:sldLayoutId id="2147483877" r:id="rId72"/>
    <p:sldLayoutId id="2147483878" r:id="rId7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C3B1D5-EED1-7E4C-4BD1-0AEF89FA5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B8187F-9091-0E38-0B91-AE2EA22FB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CD438-CC82-ECC4-8B05-FCD3749CC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0CBCC-68C5-4F4E-8EE6-1676F3FEE0C3}" type="datetimeFigureOut">
              <a:rPr lang="en-US" smtClean="0"/>
              <a:t>11/7/2025</a:t>
            </a:fld>
            <a:endParaRPr lang="en-US"/>
          </a:p>
        </p:txBody>
      </p:sp>
      <p:sp>
        <p:nvSpPr>
          <p:cNvPr id="5" name="Footer Placeholder 4">
            <a:extLst>
              <a:ext uri="{FF2B5EF4-FFF2-40B4-BE49-F238E27FC236}">
                <a16:creationId xmlns:a16="http://schemas.microsoft.com/office/drawing/2014/main" id="{A49789E9-5929-286C-6F4F-B218BF1BF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58AF9E-CFF5-BBD2-D30E-686440141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55792-C2F9-A544-B7EF-687EDECCDA8E}" type="slidenum">
              <a:rPr lang="en-US" smtClean="0"/>
              <a:t>‹#›</a:t>
            </a:fld>
            <a:endParaRPr lang="en-US"/>
          </a:p>
        </p:txBody>
      </p:sp>
    </p:spTree>
    <p:extLst>
      <p:ext uri="{BB962C8B-B14F-4D97-AF65-F5344CB8AC3E}">
        <p14:creationId xmlns:p14="http://schemas.microsoft.com/office/powerpoint/2010/main" val="2271379551"/>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4.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07.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slides/_rels/slide1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7.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107.xml"/></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sv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chart" Target="../charts/char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 Id="rId9" Type="http://schemas.openxmlformats.org/officeDocument/2006/relationships/image" Target="../media/image105.jpeg"/></Relationships>
</file>

<file path=ppt/slides/_rels/slide2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www.kidney.org/kidney-topics/urine-albumin-creatinine-ratio-uacr"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65.emf"/><Relationship Id="rId4" Type="http://schemas.openxmlformats.org/officeDocument/2006/relationships/hyperlink" Target="https://www.niddk.nih.gov/health-information/professionals/advanced-search/quick-reference-uacr-gfr"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039064" y="3818954"/>
            <a:ext cx="6400800" cy="1752600"/>
          </a:xfrm>
          <a:prstGeom prst="rect">
            <a:avLst/>
          </a:prstGeom>
          <a:noFill/>
          <a:ln w="9525">
            <a:noFill/>
            <a:miter lim="800000"/>
            <a:headEnd/>
            <a:tailEnd/>
          </a:ln>
        </p:spPr>
        <p:txBody>
          <a:bodyPr lIns="92075" tIns="46038" rIns="92075" bIns="46038"/>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Times New Roman" pitchFamily="18" charset="0"/>
                <a:ea typeface="+mn-ea"/>
                <a:cs typeface="+mn-cs"/>
              </a:rPr>
              <a:t>J.C. MacFadyen</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Times New Roman" pitchFamily="18" charset="0"/>
                <a:ea typeface="+mn-ea"/>
                <a:cs typeface="+mn-cs"/>
              </a:rPr>
              <a:t>MD, FRCPC, MHPE</a:t>
            </a:r>
          </a:p>
        </p:txBody>
      </p:sp>
      <p:sp>
        <p:nvSpPr>
          <p:cNvPr id="10244" name="Rectangle 4"/>
          <p:cNvSpPr>
            <a:spLocks noChangeArrowheads="1"/>
          </p:cNvSpPr>
          <p:nvPr/>
        </p:nvSpPr>
        <p:spPr bwMode="auto">
          <a:xfrm>
            <a:off x="2133600" y="1219200"/>
            <a:ext cx="7772400" cy="11430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GB" sz="66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2" name="Rectangle 1"/>
          <p:cNvSpPr/>
          <p:nvPr/>
        </p:nvSpPr>
        <p:spPr>
          <a:xfrm>
            <a:off x="1339311" y="4802113"/>
            <a:ext cx="9143999" cy="769441"/>
          </a:xfrm>
          <a:prstGeom prst="rect">
            <a:avLst/>
          </a:prstGeom>
        </p:spPr>
        <p:txBody>
          <a:bodyPr wrap="square">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alibri"/>
                <a:ea typeface="+mn-ea"/>
                <a:cs typeface="+mn-cs"/>
              </a:rPr>
              <a:t>JC MacFadyen MD FRCPC MHPE</a:t>
            </a:r>
          </a:p>
        </p:txBody>
      </p:sp>
      <p:sp>
        <p:nvSpPr>
          <p:cNvPr id="3" name="Title 2"/>
          <p:cNvSpPr>
            <a:spLocks noGrp="1"/>
          </p:cNvSpPr>
          <p:nvPr>
            <p:ph type="ctrTitle"/>
          </p:nvPr>
        </p:nvSpPr>
        <p:spPr>
          <a:xfrm>
            <a:off x="369306" y="4355554"/>
            <a:ext cx="11084011" cy="1470025"/>
          </a:xfrm>
        </p:spPr>
        <p:txBody>
          <a:bodyPr>
            <a:normAutofit/>
          </a:bodyPr>
          <a:lstStyle/>
          <a:p>
            <a:endParaRPr lang="en-US" dirty="0">
              <a:solidFill>
                <a:srgbClr val="FFFF00"/>
              </a:solidFill>
            </a:endParaRPr>
          </a:p>
        </p:txBody>
      </p:sp>
      <p:sp>
        <p:nvSpPr>
          <p:cNvPr id="4" name="Subtitle 3"/>
          <p:cNvSpPr>
            <a:spLocks noGrp="1"/>
          </p:cNvSpPr>
          <p:nvPr>
            <p:ph type="subTitle" idx="1"/>
          </p:nvPr>
        </p:nvSpPr>
        <p:spPr>
          <a:xfrm>
            <a:off x="2895600" y="3303538"/>
            <a:ext cx="6400800" cy="1752600"/>
          </a:xfrm>
        </p:spPr>
        <p:txBody>
          <a:bodyPr/>
          <a:lstStyle/>
          <a:p>
            <a:endParaRPr lang="en-US" dirty="0">
              <a:solidFill>
                <a:srgbClr val="FFFF00"/>
              </a:solidFill>
            </a:endParaRPr>
          </a:p>
        </p:txBody>
      </p:sp>
      <p:sp>
        <p:nvSpPr>
          <p:cNvPr id="6" name="TextBox 5">
            <a:extLst>
              <a:ext uri="{FF2B5EF4-FFF2-40B4-BE49-F238E27FC236}">
                <a16:creationId xmlns:a16="http://schemas.microsoft.com/office/drawing/2014/main" id="{AA8609A3-8A6B-A1D4-2C0C-234CAA24B587}"/>
              </a:ext>
            </a:extLst>
          </p:cNvPr>
          <p:cNvSpPr txBox="1"/>
          <p:nvPr/>
        </p:nvSpPr>
        <p:spPr>
          <a:xfrm>
            <a:off x="477794" y="2175570"/>
            <a:ext cx="11084011" cy="1938992"/>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effectLst/>
                <a:uLnTx/>
                <a:uFillTx/>
                <a:latin typeface="Calibri" panose="020F0502020204030204"/>
                <a:ea typeface="+mn-ea"/>
                <a:cs typeface="+mn-cs"/>
              </a:rPr>
              <a:t>Advances in Diabetes Nephropathy</a:t>
            </a:r>
          </a:p>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prstClr val="white"/>
                </a:solidFill>
                <a:effectLst/>
                <a:uLnTx/>
                <a:uFillTx/>
                <a:latin typeface="Calibri" panose="020F0502020204030204"/>
                <a:ea typeface="+mn-ea"/>
                <a:cs typeface="+mn-cs"/>
              </a:rPr>
              <a:t>Diabetic Nephropathy</a:t>
            </a:r>
          </a:p>
        </p:txBody>
      </p:sp>
    </p:spTree>
    <p:extLst>
      <p:ext uri="{BB962C8B-B14F-4D97-AF65-F5344CB8AC3E}">
        <p14:creationId xmlns:p14="http://schemas.microsoft.com/office/powerpoint/2010/main" val="29555569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E7857A0-424B-2140-FF7C-84F2D90AE08F}"/>
              </a:ext>
            </a:extLst>
          </p:cNvPr>
          <p:cNvPicPr>
            <a:picLocks noGrp="1" noChangeAspect="1"/>
          </p:cNvPicPr>
          <p:nvPr>
            <p:ph idx="1"/>
          </p:nvPr>
        </p:nvPicPr>
        <p:blipFill>
          <a:blip r:embed="rId3"/>
          <a:stretch>
            <a:fillRect/>
          </a:stretch>
        </p:blipFill>
        <p:spPr>
          <a:xfrm>
            <a:off x="243133" y="1633567"/>
            <a:ext cx="11948867" cy="4093252"/>
          </a:xfrm>
          <a:prstGeom prst="rect">
            <a:avLst/>
          </a:prstGeom>
        </p:spPr>
      </p:pic>
      <p:sp>
        <p:nvSpPr>
          <p:cNvPr id="3" name="Title 2">
            <a:extLst>
              <a:ext uri="{FF2B5EF4-FFF2-40B4-BE49-F238E27FC236}">
                <a16:creationId xmlns:a16="http://schemas.microsoft.com/office/drawing/2014/main" id="{DA774C7F-AF7C-2328-0F8F-D4FBE05786FD}"/>
              </a:ext>
            </a:extLst>
          </p:cNvPr>
          <p:cNvSpPr>
            <a:spLocks noGrp="1"/>
          </p:cNvSpPr>
          <p:nvPr>
            <p:ph type="title"/>
          </p:nvPr>
        </p:nvSpPr>
        <p:spPr/>
        <p:txBody>
          <a:bodyPr/>
          <a:lstStyle/>
          <a:p>
            <a:r>
              <a:rPr lang="en-CA" dirty="0"/>
              <a:t>Kidney Failure Risk Equation Variables</a:t>
            </a:r>
          </a:p>
        </p:txBody>
      </p:sp>
      <p:sp>
        <p:nvSpPr>
          <p:cNvPr id="5" name="TextBox 4">
            <a:extLst>
              <a:ext uri="{FF2B5EF4-FFF2-40B4-BE49-F238E27FC236}">
                <a16:creationId xmlns:a16="http://schemas.microsoft.com/office/drawing/2014/main" id="{A58B859E-A0FF-5394-33A0-283B1DA19F97}"/>
              </a:ext>
            </a:extLst>
          </p:cNvPr>
          <p:cNvSpPr txBox="1"/>
          <p:nvPr/>
        </p:nvSpPr>
        <p:spPr>
          <a:xfrm>
            <a:off x="733114" y="6207562"/>
            <a:ext cx="7427739" cy="461665"/>
          </a:xfrm>
          <a:prstGeom prst="rect">
            <a:avLst/>
          </a:prstGeom>
          <a:noFill/>
        </p:spPr>
        <p:txBody>
          <a:bodyPr wrap="none" rtlCol="0">
            <a:spAutoFit/>
          </a:bodyPr>
          <a:lstStyle/>
          <a:p>
            <a:pPr defTabSz="1219170"/>
            <a:r>
              <a:rPr lang="en-CA" sz="2400" dirty="0" err="1">
                <a:solidFill>
                  <a:prstClr val="black"/>
                </a:solidFill>
                <a:latin typeface="Calibri"/>
              </a:rPr>
              <a:t>Tangri</a:t>
            </a:r>
            <a:r>
              <a:rPr lang="en-CA" sz="2400" dirty="0">
                <a:solidFill>
                  <a:prstClr val="black"/>
                </a:solidFill>
                <a:latin typeface="Calibri"/>
              </a:rPr>
              <a:t> Nav, And Diabetes and Endo Today, 2024; 2(1): 5-10</a:t>
            </a:r>
          </a:p>
        </p:txBody>
      </p:sp>
      <p:pic>
        <p:nvPicPr>
          <p:cNvPr id="2" name="Picture 1">
            <a:extLst>
              <a:ext uri="{FF2B5EF4-FFF2-40B4-BE49-F238E27FC236}">
                <a16:creationId xmlns:a16="http://schemas.microsoft.com/office/drawing/2014/main" id="{D287B51B-4A26-2C01-D51F-E1284EA9C45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47229" y="1152824"/>
            <a:ext cx="1163712" cy="11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458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B390F84-539B-4A49-92FF-3E72BB9C96E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50504F"/>
                </a:solidFill>
                <a:effectLst/>
                <a:uLnTx/>
                <a:uFillTx/>
                <a:latin typeface="Corbel" panose="020B0503020204020204"/>
                <a:ea typeface="+mn-ea"/>
                <a:cs typeface="+mn-cs"/>
              </a:rPr>
              <a:t>CV: Cardiovascular; DKD: Diabetic kidney disease; GFR: glomerular filtration rate; RRR: relative risk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50504F"/>
                </a:solidFill>
                <a:effectLst/>
                <a:uLnTx/>
                <a:uFillTx/>
                <a:latin typeface="Corbel" panose="020B0503020204020204"/>
                <a:ea typeface="+mn-ea"/>
                <a:cs typeface="+mn-cs"/>
              </a:rPr>
              <a:t>Brenner B, et al. </a:t>
            </a:r>
            <a:r>
              <a:rPr kumimoji="0" lang="en-CA" sz="800" b="0" i="1" u="none" strike="noStrike" kern="1200" cap="none" spc="0" normalizeH="0" baseline="0" noProof="0">
                <a:ln>
                  <a:noFill/>
                </a:ln>
                <a:solidFill>
                  <a:srgbClr val="50504F"/>
                </a:solidFill>
                <a:effectLst/>
                <a:uLnTx/>
                <a:uFillTx/>
                <a:latin typeface="Corbel" panose="020B0503020204020204"/>
                <a:ea typeface="+mn-ea"/>
                <a:cs typeface="+mn-cs"/>
              </a:rPr>
              <a:t>N </a:t>
            </a:r>
            <a:r>
              <a:rPr kumimoji="0" lang="en-CA" sz="800" b="0" i="1" u="none" strike="noStrike" kern="1200" cap="none" spc="0" normalizeH="0" baseline="0" noProof="0" err="1">
                <a:ln>
                  <a:noFill/>
                </a:ln>
                <a:solidFill>
                  <a:srgbClr val="50504F"/>
                </a:solidFill>
                <a:effectLst/>
                <a:uLnTx/>
                <a:uFillTx/>
                <a:latin typeface="Corbel" panose="020B0503020204020204"/>
                <a:ea typeface="+mn-ea"/>
                <a:cs typeface="+mn-cs"/>
              </a:rPr>
              <a:t>Engl</a:t>
            </a:r>
            <a:r>
              <a:rPr kumimoji="0" lang="en-CA" sz="800" b="0" i="1" u="none" strike="noStrike" kern="1200" cap="none" spc="0" normalizeH="0" baseline="0" noProof="0">
                <a:ln>
                  <a:noFill/>
                </a:ln>
                <a:solidFill>
                  <a:srgbClr val="50504F"/>
                </a:solidFill>
                <a:effectLst/>
                <a:uLnTx/>
                <a:uFillTx/>
                <a:latin typeface="Corbel" panose="020B0503020204020204"/>
                <a:ea typeface="+mn-ea"/>
                <a:cs typeface="+mn-cs"/>
              </a:rPr>
              <a:t> J Med</a:t>
            </a:r>
            <a:r>
              <a:rPr kumimoji="0" lang="en-CA" sz="800" b="0" i="0" u="none" strike="noStrike" kern="1200" cap="none" spc="0" normalizeH="0" baseline="0" noProof="0">
                <a:ln>
                  <a:noFill/>
                </a:ln>
                <a:solidFill>
                  <a:srgbClr val="50504F"/>
                </a:solidFill>
                <a:effectLst/>
                <a:uLnTx/>
                <a:uFillTx/>
                <a:latin typeface="Corbel" panose="020B0503020204020204"/>
                <a:ea typeface="+mn-ea"/>
                <a:cs typeface="+mn-cs"/>
              </a:rPr>
              <a:t>. 2001;345(12):861-869.</a:t>
            </a:r>
            <a:br>
              <a:rPr kumimoji="0" lang="en-CA" sz="800" b="0" i="0" u="none" strike="noStrike" kern="1200" cap="none" spc="0" normalizeH="0" baseline="0" noProof="0">
                <a:ln>
                  <a:noFill/>
                </a:ln>
                <a:solidFill>
                  <a:srgbClr val="50504F"/>
                </a:solidFill>
                <a:effectLst/>
                <a:uLnTx/>
                <a:uFillTx/>
                <a:latin typeface="Corbel" panose="020B0503020204020204"/>
                <a:ea typeface="+mn-ea"/>
                <a:cs typeface="+mn-cs"/>
              </a:rPr>
            </a:br>
            <a:r>
              <a:rPr kumimoji="0" lang="da-DK" sz="800" b="0" i="0" u="none" strike="noStrike" kern="1200" cap="none" spc="0" normalizeH="0" baseline="0" noProof="0">
                <a:ln>
                  <a:noFill/>
                </a:ln>
                <a:solidFill>
                  <a:srgbClr val="50504F"/>
                </a:solidFill>
                <a:effectLst/>
                <a:uLnTx/>
                <a:uFillTx/>
                <a:latin typeface="Corbel" panose="020B0503020204020204"/>
                <a:ea typeface="+mn-ea"/>
                <a:cs typeface="+mn-cs"/>
              </a:rPr>
              <a:t>Lewis EJ, et al. </a:t>
            </a:r>
            <a:r>
              <a:rPr kumimoji="0" lang="da-DK" sz="800" b="0" i="1" u="none" strike="noStrike" kern="1200" cap="none" spc="0" normalizeH="0" baseline="0" noProof="0">
                <a:ln>
                  <a:noFill/>
                </a:ln>
                <a:solidFill>
                  <a:srgbClr val="50504F"/>
                </a:solidFill>
                <a:effectLst/>
                <a:uLnTx/>
                <a:uFillTx/>
                <a:latin typeface="Corbel" panose="020B0503020204020204"/>
                <a:ea typeface="+mn-ea"/>
                <a:cs typeface="+mn-cs"/>
              </a:rPr>
              <a:t>N Eng J Med</a:t>
            </a:r>
            <a:r>
              <a:rPr kumimoji="0" lang="da-DK" sz="800" b="0" i="0" u="none" strike="noStrike" kern="1200" cap="none" spc="0" normalizeH="0" baseline="0" noProof="0">
                <a:ln>
                  <a:noFill/>
                </a:ln>
                <a:solidFill>
                  <a:srgbClr val="50504F"/>
                </a:solidFill>
                <a:effectLst/>
                <a:uLnTx/>
                <a:uFillTx/>
                <a:latin typeface="Corbel" panose="020B0503020204020204"/>
                <a:ea typeface="+mn-ea"/>
                <a:cs typeface="+mn-cs"/>
              </a:rPr>
              <a:t>. 2001;345(12):851-860.</a:t>
            </a:r>
          </a:p>
        </p:txBody>
      </p:sp>
      <p:sp>
        <p:nvSpPr>
          <p:cNvPr id="3" name="Titre 2">
            <a:extLst>
              <a:ext uri="{FF2B5EF4-FFF2-40B4-BE49-F238E27FC236}">
                <a16:creationId xmlns:a16="http://schemas.microsoft.com/office/drawing/2014/main" id="{AD682687-F4FC-4640-B6E2-70F6590C6034}"/>
              </a:ext>
            </a:extLst>
          </p:cNvPr>
          <p:cNvSpPr>
            <a:spLocks noGrp="1"/>
          </p:cNvSpPr>
          <p:nvPr>
            <p:ph type="title"/>
          </p:nvPr>
        </p:nvSpPr>
        <p:spPr>
          <a:xfrm>
            <a:off x="253475" y="190501"/>
            <a:ext cx="11694355" cy="1500188"/>
          </a:xfrm>
        </p:spPr>
        <p:txBody>
          <a:bodyPr/>
          <a:lstStyle/>
          <a:p>
            <a:pPr algn="ctr"/>
            <a:r>
              <a:rPr lang="fr-CA" sz="4000" dirty="0" err="1"/>
              <a:t>Diabetic</a:t>
            </a:r>
            <a:r>
              <a:rPr lang="fr-CA" sz="4000" dirty="0"/>
              <a:t> </a:t>
            </a:r>
            <a:r>
              <a:rPr lang="fr-CA" sz="4000" dirty="0" err="1"/>
              <a:t>Nephropathy</a:t>
            </a:r>
            <a:r>
              <a:rPr lang="fr-CA" sz="4000" dirty="0"/>
              <a:t> </a:t>
            </a:r>
            <a:r>
              <a:rPr lang="fr-CA" sz="4000" dirty="0" err="1"/>
              <a:t>ARBs</a:t>
            </a:r>
            <a:endParaRPr lang="fr-CA" sz="4000" dirty="0"/>
          </a:p>
        </p:txBody>
      </p:sp>
      <p:sp>
        <p:nvSpPr>
          <p:cNvPr id="5" name="Espace réservé du numéro de diapositive 4">
            <a:extLst>
              <a:ext uri="{FF2B5EF4-FFF2-40B4-BE49-F238E27FC236}">
                <a16:creationId xmlns:a16="http://schemas.microsoft.com/office/drawing/2014/main" id="{EDDEE6D3-FED7-44AE-9975-AEE855AA61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604DD-3905-4443-B200-28AD480CFF14}" type="slidenum">
              <a:rPr kumimoji="0" lang="fr-FR" sz="1200" b="0" i="0" u="none" strike="noStrike" kern="1200" cap="none" spc="0" normalizeH="0" baseline="0" noProof="0" smtClean="0">
                <a:ln>
                  <a:noFill/>
                </a:ln>
                <a:solidFill>
                  <a:srgbClr val="B85900"/>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srgbClr val="B85900"/>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EDBE78A8-0E9B-46F3-A63E-8A6FA5C9DD76}"/>
              </a:ext>
            </a:extLst>
          </p:cNvPr>
          <p:cNvSpPr/>
          <p:nvPr/>
        </p:nvSpPr>
        <p:spPr>
          <a:xfrm>
            <a:off x="2495550" y="1694547"/>
            <a:ext cx="7162800" cy="461665"/>
          </a:xfrm>
          <a:prstGeom prst="rect">
            <a:avLst/>
          </a:prstGeom>
        </p:spPr>
        <p:txBody>
          <a:bodyPr wrap="square">
            <a:spAutoFit/>
          </a:bodyPr>
          <a:lstStyle/>
          <a:p>
            <a:pPr marL="0" marR="0" lvl="0" indent="0" algn="ctr" defTabSz="304815"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526E7E"/>
                </a:solidFill>
                <a:effectLst/>
                <a:uLnTx/>
                <a:uFillTx/>
                <a:latin typeface="Corbel" panose="020B0503020204020204"/>
                <a:ea typeface="Calibri" panose="020F0502020204030204" pitchFamily="34" charset="0"/>
                <a:cs typeface="+mn-cs"/>
              </a:rPr>
              <a:t>Doubling of serum creatinine, ESKD, or death</a:t>
            </a:r>
            <a:endParaRPr kumimoji="0" lang="en-US" altLang="en-US" sz="2400" b="1" i="0" u="none" strike="noStrike" kern="1200" cap="none" spc="0" normalizeH="0" baseline="0" noProof="0">
              <a:ln>
                <a:noFill/>
              </a:ln>
              <a:solidFill>
                <a:srgbClr val="526E7E"/>
              </a:solidFill>
              <a:effectLst/>
              <a:uLnTx/>
              <a:uFillTx/>
              <a:latin typeface="Corbel" panose="020B0503020204020204"/>
              <a:ea typeface="ＭＳ Ｐゴシック" pitchFamily="-105" charset="-128"/>
              <a:cs typeface="+mn-cs"/>
            </a:endParaRPr>
          </a:p>
        </p:txBody>
      </p:sp>
      <p:grpSp>
        <p:nvGrpSpPr>
          <p:cNvPr id="38" name="Groupe 37">
            <a:extLst>
              <a:ext uri="{FF2B5EF4-FFF2-40B4-BE49-F238E27FC236}">
                <a16:creationId xmlns:a16="http://schemas.microsoft.com/office/drawing/2014/main" id="{010A9C04-3792-4292-BC9D-AE4DA89D78A0}"/>
              </a:ext>
            </a:extLst>
          </p:cNvPr>
          <p:cNvGrpSpPr/>
          <p:nvPr/>
        </p:nvGrpSpPr>
        <p:grpSpPr>
          <a:xfrm>
            <a:off x="857027" y="2229680"/>
            <a:ext cx="4853066" cy="3876705"/>
            <a:chOff x="857027" y="2229680"/>
            <a:chExt cx="4853066" cy="3876705"/>
          </a:xfrm>
        </p:grpSpPr>
        <p:graphicFrame>
          <p:nvGraphicFramePr>
            <p:cNvPr id="7" name="Chart 11">
              <a:extLst>
                <a:ext uri="{FF2B5EF4-FFF2-40B4-BE49-F238E27FC236}">
                  <a16:creationId xmlns:a16="http://schemas.microsoft.com/office/drawing/2014/main" id="{DF412BFA-F4BB-406C-B536-BDB63D085553}"/>
                </a:ext>
              </a:extLst>
            </p:cNvPr>
            <p:cNvGraphicFramePr/>
            <p:nvPr/>
          </p:nvGraphicFramePr>
          <p:xfrm>
            <a:off x="857027" y="2229680"/>
            <a:ext cx="4596388" cy="364024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0">
              <a:extLst>
                <a:ext uri="{FF2B5EF4-FFF2-40B4-BE49-F238E27FC236}">
                  <a16:creationId xmlns:a16="http://schemas.microsoft.com/office/drawing/2014/main" id="{E1AEA945-F488-4383-816E-C4305F643B62}"/>
                </a:ext>
              </a:extLst>
            </p:cNvPr>
            <p:cNvSpPr txBox="1"/>
            <p:nvPr/>
          </p:nvSpPr>
          <p:spPr>
            <a:xfrm>
              <a:off x="1584155" y="2753896"/>
              <a:ext cx="2317983" cy="461665"/>
            </a:xfrm>
            <a:prstGeom prst="rect">
              <a:avLst/>
            </a:prstGeom>
            <a:noFill/>
          </p:spPr>
          <p:txBody>
            <a:bodyPr wrap="square" rtlCol="0">
              <a:spAutoFit/>
            </a:bodyPr>
            <a:lstStyle/>
            <a:p>
              <a:pPr marL="0" marR="0" lvl="0" indent="0" algn="l" defTabSz="457223"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a:ln>
                    <a:noFill/>
                  </a:ln>
                  <a:solidFill>
                    <a:srgbClr val="313231"/>
                  </a:solidFill>
                  <a:effectLst/>
                  <a:uLnTx/>
                  <a:uFillTx/>
                  <a:latin typeface="Corbel" panose="020B0503020204020204"/>
                  <a:ea typeface="Geneva" pitchFamily="124" charset="-128"/>
                  <a:cs typeface="Arial" panose="020B0604020202020204" pitchFamily="34" charset="0"/>
                </a:rPr>
                <a:t>Risk reduction, 16%</a:t>
              </a:r>
            </a:p>
            <a:p>
              <a:pPr marL="0" marR="0" lvl="0" indent="0" algn="l" defTabSz="457223" rtl="0" eaLnBrk="1" fontAlgn="base" latinLnBrk="0" hangingPunct="1">
                <a:lnSpc>
                  <a:spcPct val="100000"/>
                </a:lnSpc>
                <a:spcBef>
                  <a:spcPct val="0"/>
                </a:spcBef>
                <a:spcAft>
                  <a:spcPct val="0"/>
                </a:spcAft>
                <a:buClrTx/>
                <a:buSzTx/>
                <a:buFontTx/>
                <a:buNone/>
                <a:tabLst/>
                <a:defRPr/>
              </a:pPr>
              <a:r>
                <a:rPr kumimoji="0" lang="en-AU" sz="1200" b="0" i="1" u="none" strike="noStrike" kern="1200" cap="none" spc="0" normalizeH="0" baseline="0" noProof="0">
                  <a:ln>
                    <a:noFill/>
                  </a:ln>
                  <a:solidFill>
                    <a:srgbClr val="313231"/>
                  </a:solidFill>
                  <a:effectLst/>
                  <a:uLnTx/>
                  <a:uFillTx/>
                  <a:latin typeface="Corbel" panose="020B0503020204020204"/>
                  <a:ea typeface="Geneva" pitchFamily="124" charset="-128"/>
                  <a:cs typeface="Arial" panose="020B0604020202020204" pitchFamily="34" charset="0"/>
                </a:rPr>
                <a:t>P</a:t>
              </a:r>
              <a:r>
                <a:rPr kumimoji="0" lang="en-AU" sz="1200" b="0" i="0" u="none" strike="noStrike" kern="1200" cap="none" spc="0" normalizeH="0" baseline="0" noProof="0">
                  <a:ln>
                    <a:noFill/>
                  </a:ln>
                  <a:solidFill>
                    <a:srgbClr val="313231"/>
                  </a:solidFill>
                  <a:effectLst/>
                  <a:uLnTx/>
                  <a:uFillTx/>
                  <a:latin typeface="Corbel" panose="020B0503020204020204"/>
                  <a:ea typeface="Geneva" pitchFamily="124" charset="-128"/>
                  <a:cs typeface="Arial" panose="020B0604020202020204" pitchFamily="34" charset="0"/>
                </a:rPr>
                <a:t> = 0.02</a:t>
              </a:r>
            </a:p>
          </p:txBody>
        </p:sp>
        <p:sp>
          <p:nvSpPr>
            <p:cNvPr id="10" name="Rectangle 1">
              <a:extLst>
                <a:ext uri="{FF2B5EF4-FFF2-40B4-BE49-F238E27FC236}">
                  <a16:creationId xmlns:a16="http://schemas.microsoft.com/office/drawing/2014/main" id="{01AC6AD8-2183-4389-8566-67050C369296}"/>
                </a:ext>
              </a:extLst>
            </p:cNvPr>
            <p:cNvSpPr>
              <a:spLocks noChangeArrowheads="1"/>
            </p:cNvSpPr>
            <p:nvPr/>
          </p:nvSpPr>
          <p:spPr bwMode="auto">
            <a:xfrm>
              <a:off x="1151912" y="2360076"/>
              <a:ext cx="39697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304815"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50504F"/>
                  </a:solidFill>
                  <a:effectLst/>
                  <a:uLnTx/>
                  <a:uFillTx/>
                  <a:latin typeface="Corbel" panose="020B0503020204020204"/>
                  <a:ea typeface="Calibri" panose="020F0502020204030204" pitchFamily="34" charset="0"/>
                  <a:cs typeface="+mn-cs"/>
                </a:rPr>
                <a:t>RENAAL</a:t>
              </a:r>
              <a:endParaRPr kumimoji="0" lang="en-US" altLang="en-US" sz="4400" b="1" i="0" u="none" strike="noStrike" kern="1200" cap="none" spc="0" normalizeH="0" baseline="0" noProof="0">
                <a:ln>
                  <a:noFill/>
                </a:ln>
                <a:solidFill>
                  <a:srgbClr val="50504F"/>
                </a:solidFill>
                <a:effectLst/>
                <a:uLnTx/>
                <a:uFillTx/>
                <a:latin typeface="Corbel" panose="020B0503020204020204"/>
                <a:ea typeface="ＭＳ Ｐゴシック" pitchFamily="-105" charset="-128"/>
                <a:cs typeface="+mn-cs"/>
              </a:endParaRPr>
            </a:p>
          </p:txBody>
        </p:sp>
        <p:cxnSp>
          <p:nvCxnSpPr>
            <p:cNvPr id="17" name="Straight Connector 48">
              <a:extLst>
                <a:ext uri="{FF2B5EF4-FFF2-40B4-BE49-F238E27FC236}">
                  <a16:creationId xmlns:a16="http://schemas.microsoft.com/office/drawing/2014/main" id="{22F0686D-831B-46CF-96B3-DDE6245CA4F4}"/>
                </a:ext>
              </a:extLst>
            </p:cNvPr>
            <p:cNvCxnSpPr/>
            <p:nvPr/>
          </p:nvCxnSpPr>
          <p:spPr>
            <a:xfrm>
              <a:off x="1685290" y="3743419"/>
              <a:ext cx="316568" cy="0"/>
            </a:xfrm>
            <a:prstGeom prst="line">
              <a:avLst/>
            </a:prstGeom>
            <a:ln w="50800">
              <a:solidFill>
                <a:srgbClr val="7F7F7F"/>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7CAC7158-953F-44C3-A1BE-D9B7C8E6C25A}"/>
                </a:ext>
              </a:extLst>
            </p:cNvPr>
            <p:cNvCxnSpPr/>
            <p:nvPr/>
          </p:nvCxnSpPr>
          <p:spPr>
            <a:xfrm>
              <a:off x="1685290" y="3512881"/>
              <a:ext cx="316568" cy="0"/>
            </a:xfrm>
            <a:prstGeom prst="line">
              <a:avLst/>
            </a:prstGeom>
            <a:ln w="50800">
              <a:solidFill>
                <a:srgbClr val="FF9A3B"/>
              </a:solidFill>
              <a:prstDash val="solid"/>
            </a:ln>
          </p:spPr>
          <p:style>
            <a:lnRef idx="1">
              <a:schemeClr val="accent1"/>
            </a:lnRef>
            <a:fillRef idx="0">
              <a:schemeClr val="accent1"/>
            </a:fillRef>
            <a:effectRef idx="0">
              <a:schemeClr val="accent1"/>
            </a:effectRef>
            <a:fontRef idx="minor">
              <a:schemeClr val="tx1"/>
            </a:fontRef>
          </p:style>
        </p:cxnSp>
        <p:sp>
          <p:nvSpPr>
            <p:cNvPr id="19" name="TextBox 50">
              <a:extLst>
                <a:ext uri="{FF2B5EF4-FFF2-40B4-BE49-F238E27FC236}">
                  <a16:creationId xmlns:a16="http://schemas.microsoft.com/office/drawing/2014/main" id="{A61D6FB0-D24E-496B-B693-AED361EFDD76}"/>
                </a:ext>
              </a:extLst>
            </p:cNvPr>
            <p:cNvSpPr txBox="1"/>
            <p:nvPr/>
          </p:nvSpPr>
          <p:spPr>
            <a:xfrm>
              <a:off x="2001858" y="3594525"/>
              <a:ext cx="1032188"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Placebo</a:t>
              </a:r>
            </a:p>
          </p:txBody>
        </p:sp>
        <p:sp>
          <p:nvSpPr>
            <p:cNvPr id="20" name="TextBox 51">
              <a:extLst>
                <a:ext uri="{FF2B5EF4-FFF2-40B4-BE49-F238E27FC236}">
                  <a16:creationId xmlns:a16="http://schemas.microsoft.com/office/drawing/2014/main" id="{ADB77F2A-0E36-4D7C-BA7D-5458FADB8F76}"/>
                </a:ext>
              </a:extLst>
            </p:cNvPr>
            <p:cNvSpPr txBox="1"/>
            <p:nvPr/>
          </p:nvSpPr>
          <p:spPr>
            <a:xfrm>
              <a:off x="2001858" y="3358066"/>
              <a:ext cx="1032188"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Losartan</a:t>
              </a:r>
            </a:p>
          </p:txBody>
        </p:sp>
        <p:sp>
          <p:nvSpPr>
            <p:cNvPr id="27" name="TextBox 58">
              <a:extLst>
                <a:ext uri="{FF2B5EF4-FFF2-40B4-BE49-F238E27FC236}">
                  <a16:creationId xmlns:a16="http://schemas.microsoft.com/office/drawing/2014/main" id="{25FE3DA9-6C9D-46AF-8833-759D57D5DDA7}"/>
                </a:ext>
              </a:extLst>
            </p:cNvPr>
            <p:cNvSpPr txBox="1"/>
            <p:nvPr/>
          </p:nvSpPr>
          <p:spPr>
            <a:xfrm>
              <a:off x="2314971" y="5767831"/>
              <a:ext cx="1690116" cy="338554"/>
            </a:xfrm>
            <a:prstGeom prst="rect">
              <a:avLst/>
            </a:prstGeom>
            <a:noFill/>
          </p:spPr>
          <p:txBody>
            <a:bodyPr wrap="square" rtlCol="0">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Months of Study</a:t>
              </a:r>
            </a:p>
          </p:txBody>
        </p:sp>
        <p:grpSp>
          <p:nvGrpSpPr>
            <p:cNvPr id="29" name="Group 2">
              <a:extLst>
                <a:ext uri="{FF2B5EF4-FFF2-40B4-BE49-F238E27FC236}">
                  <a16:creationId xmlns:a16="http://schemas.microsoft.com/office/drawing/2014/main" id="{AB1FDE21-639B-4998-BE5F-57D6F6D3DEE7}"/>
                </a:ext>
              </a:extLst>
            </p:cNvPr>
            <p:cNvGrpSpPr/>
            <p:nvPr/>
          </p:nvGrpSpPr>
          <p:grpSpPr>
            <a:xfrm>
              <a:off x="1463462" y="3004031"/>
              <a:ext cx="3564095" cy="2267353"/>
              <a:chOff x="1417732" y="3135086"/>
              <a:chExt cx="5839410" cy="4799304"/>
            </a:xfrm>
          </p:grpSpPr>
          <p:sp>
            <p:nvSpPr>
              <p:cNvPr id="33" name="Freeform 5">
                <a:extLst>
                  <a:ext uri="{FF2B5EF4-FFF2-40B4-BE49-F238E27FC236}">
                    <a16:creationId xmlns:a16="http://schemas.microsoft.com/office/drawing/2014/main" id="{E3599C53-9E0D-4CEF-8B7F-0177ED0E194D}"/>
                  </a:ext>
                </a:extLst>
              </p:cNvPr>
              <p:cNvSpPr>
                <a:spLocks/>
              </p:cNvSpPr>
              <p:nvPr/>
            </p:nvSpPr>
            <p:spPr bwMode="auto">
              <a:xfrm>
                <a:off x="1417732" y="3135086"/>
                <a:ext cx="5795868" cy="4799304"/>
              </a:xfrm>
              <a:custGeom>
                <a:avLst/>
                <a:gdLst>
                  <a:gd name="T0" fmla="*/ 0 w 2639"/>
                  <a:gd name="T1" fmla="*/ 2112 h 2112"/>
                  <a:gd name="T2" fmla="*/ 160 w 2639"/>
                  <a:gd name="T3" fmla="*/ 2064 h 2112"/>
                  <a:gd name="T4" fmla="*/ 232 w 2639"/>
                  <a:gd name="T5" fmla="*/ 2064 h 2112"/>
                  <a:gd name="T6" fmla="*/ 320 w 2639"/>
                  <a:gd name="T7" fmla="*/ 2040 h 2112"/>
                  <a:gd name="T8" fmla="*/ 384 w 2639"/>
                  <a:gd name="T9" fmla="*/ 2000 h 2112"/>
                  <a:gd name="T10" fmla="*/ 432 w 2639"/>
                  <a:gd name="T11" fmla="*/ 2000 h 2112"/>
                  <a:gd name="T12" fmla="*/ 496 w 2639"/>
                  <a:gd name="T13" fmla="*/ 1936 h 2112"/>
                  <a:gd name="T14" fmla="*/ 520 w 2639"/>
                  <a:gd name="T15" fmla="*/ 1872 h 2112"/>
                  <a:gd name="T16" fmla="*/ 640 w 2639"/>
                  <a:gd name="T17" fmla="*/ 1776 h 2112"/>
                  <a:gd name="T18" fmla="*/ 664 w 2639"/>
                  <a:gd name="T19" fmla="*/ 1736 h 2112"/>
                  <a:gd name="T20" fmla="*/ 696 w 2639"/>
                  <a:gd name="T21" fmla="*/ 1680 h 2112"/>
                  <a:gd name="T22" fmla="*/ 744 w 2639"/>
                  <a:gd name="T23" fmla="*/ 1664 h 2112"/>
                  <a:gd name="T24" fmla="*/ 832 w 2639"/>
                  <a:gd name="T25" fmla="*/ 1616 h 2112"/>
                  <a:gd name="T26" fmla="*/ 848 w 2639"/>
                  <a:gd name="T27" fmla="*/ 1560 h 2112"/>
                  <a:gd name="T28" fmla="*/ 904 w 2639"/>
                  <a:gd name="T29" fmla="*/ 1488 h 2112"/>
                  <a:gd name="T30" fmla="*/ 984 w 2639"/>
                  <a:gd name="T31" fmla="*/ 1440 h 2112"/>
                  <a:gd name="T32" fmla="*/ 1000 w 2639"/>
                  <a:gd name="T33" fmla="*/ 1384 h 2112"/>
                  <a:gd name="T34" fmla="*/ 1056 w 2639"/>
                  <a:gd name="T35" fmla="*/ 1344 h 2112"/>
                  <a:gd name="T36" fmla="*/ 1152 w 2639"/>
                  <a:gd name="T37" fmla="*/ 1264 h 2112"/>
                  <a:gd name="T38" fmla="*/ 1184 w 2639"/>
                  <a:gd name="T39" fmla="*/ 1184 h 2112"/>
                  <a:gd name="T40" fmla="*/ 1216 w 2639"/>
                  <a:gd name="T41" fmla="*/ 1104 h 2112"/>
                  <a:gd name="T42" fmla="*/ 1312 w 2639"/>
                  <a:gd name="T43" fmla="*/ 1072 h 2112"/>
                  <a:gd name="T44" fmla="*/ 1335 w 2639"/>
                  <a:gd name="T45" fmla="*/ 992 h 2112"/>
                  <a:gd name="T46" fmla="*/ 1407 w 2639"/>
                  <a:gd name="T47" fmla="*/ 952 h 2112"/>
                  <a:gd name="T48" fmla="*/ 1487 w 2639"/>
                  <a:gd name="T49" fmla="*/ 888 h 2112"/>
                  <a:gd name="T50" fmla="*/ 1487 w 2639"/>
                  <a:gd name="T51" fmla="*/ 840 h 2112"/>
                  <a:gd name="T52" fmla="*/ 1519 w 2639"/>
                  <a:gd name="T53" fmla="*/ 792 h 2112"/>
                  <a:gd name="T54" fmla="*/ 1551 w 2639"/>
                  <a:gd name="T55" fmla="*/ 744 h 2112"/>
                  <a:gd name="T56" fmla="*/ 1599 w 2639"/>
                  <a:gd name="T57" fmla="*/ 744 h 2112"/>
                  <a:gd name="T58" fmla="*/ 1647 w 2639"/>
                  <a:gd name="T59" fmla="*/ 688 h 2112"/>
                  <a:gd name="T60" fmla="*/ 1679 w 2639"/>
                  <a:gd name="T61" fmla="*/ 616 h 2112"/>
                  <a:gd name="T62" fmla="*/ 1751 w 2639"/>
                  <a:gd name="T63" fmla="*/ 584 h 2112"/>
                  <a:gd name="T64" fmla="*/ 1799 w 2639"/>
                  <a:gd name="T65" fmla="*/ 536 h 2112"/>
                  <a:gd name="T66" fmla="*/ 1831 w 2639"/>
                  <a:gd name="T67" fmla="*/ 480 h 2112"/>
                  <a:gd name="T68" fmla="*/ 1887 w 2639"/>
                  <a:gd name="T69" fmla="*/ 440 h 2112"/>
                  <a:gd name="T70" fmla="*/ 2007 w 2639"/>
                  <a:gd name="T71" fmla="*/ 280 h 2112"/>
                  <a:gd name="T72" fmla="*/ 2047 w 2639"/>
                  <a:gd name="T73" fmla="*/ 280 h 2112"/>
                  <a:gd name="T74" fmla="*/ 2135 w 2639"/>
                  <a:gd name="T75" fmla="*/ 256 h 2112"/>
                  <a:gd name="T76" fmla="*/ 2215 w 2639"/>
                  <a:gd name="T77" fmla="*/ 208 h 2112"/>
                  <a:gd name="T78" fmla="*/ 2311 w 2639"/>
                  <a:gd name="T79" fmla="*/ 208 h 2112"/>
                  <a:gd name="T80" fmla="*/ 2351 w 2639"/>
                  <a:gd name="T81" fmla="*/ 112 h 2112"/>
                  <a:gd name="T82" fmla="*/ 2471 w 2639"/>
                  <a:gd name="T83" fmla="*/ 80 h 2112"/>
                  <a:gd name="T84" fmla="*/ 2535 w 2639"/>
                  <a:gd name="T85" fmla="*/ 0 h 2112"/>
                  <a:gd name="T86" fmla="*/ 2639 w 2639"/>
                  <a:gd name="T87" fmla="*/ 0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 h="2112">
                    <a:moveTo>
                      <a:pt x="0" y="2112"/>
                    </a:moveTo>
                    <a:lnTo>
                      <a:pt x="160" y="2064"/>
                    </a:lnTo>
                    <a:lnTo>
                      <a:pt x="232" y="2064"/>
                    </a:lnTo>
                    <a:lnTo>
                      <a:pt x="320" y="2040"/>
                    </a:lnTo>
                    <a:lnTo>
                      <a:pt x="384" y="2000"/>
                    </a:lnTo>
                    <a:lnTo>
                      <a:pt x="432" y="2000"/>
                    </a:lnTo>
                    <a:lnTo>
                      <a:pt x="496" y="1936"/>
                    </a:lnTo>
                    <a:lnTo>
                      <a:pt x="520" y="1872"/>
                    </a:lnTo>
                    <a:lnTo>
                      <a:pt x="640" y="1776"/>
                    </a:lnTo>
                    <a:lnTo>
                      <a:pt x="664" y="1736"/>
                    </a:lnTo>
                    <a:lnTo>
                      <a:pt x="696" y="1680"/>
                    </a:lnTo>
                    <a:lnTo>
                      <a:pt x="744" y="1664"/>
                    </a:lnTo>
                    <a:lnTo>
                      <a:pt x="832" y="1616"/>
                    </a:lnTo>
                    <a:lnTo>
                      <a:pt x="848" y="1560"/>
                    </a:lnTo>
                    <a:lnTo>
                      <a:pt x="904" y="1488"/>
                    </a:lnTo>
                    <a:lnTo>
                      <a:pt x="984" y="1440"/>
                    </a:lnTo>
                    <a:lnTo>
                      <a:pt x="1000" y="1384"/>
                    </a:lnTo>
                    <a:lnTo>
                      <a:pt x="1056" y="1344"/>
                    </a:lnTo>
                    <a:lnTo>
                      <a:pt x="1152" y="1264"/>
                    </a:lnTo>
                    <a:lnTo>
                      <a:pt x="1184" y="1184"/>
                    </a:lnTo>
                    <a:lnTo>
                      <a:pt x="1216" y="1104"/>
                    </a:lnTo>
                    <a:lnTo>
                      <a:pt x="1312" y="1072"/>
                    </a:lnTo>
                    <a:lnTo>
                      <a:pt x="1335" y="992"/>
                    </a:lnTo>
                    <a:lnTo>
                      <a:pt x="1407" y="952"/>
                    </a:lnTo>
                    <a:lnTo>
                      <a:pt x="1487" y="888"/>
                    </a:lnTo>
                    <a:lnTo>
                      <a:pt x="1487" y="840"/>
                    </a:lnTo>
                    <a:lnTo>
                      <a:pt x="1519" y="792"/>
                    </a:lnTo>
                    <a:lnTo>
                      <a:pt x="1551" y="744"/>
                    </a:lnTo>
                    <a:lnTo>
                      <a:pt x="1599" y="744"/>
                    </a:lnTo>
                    <a:lnTo>
                      <a:pt x="1647" y="688"/>
                    </a:lnTo>
                    <a:lnTo>
                      <a:pt x="1679" y="616"/>
                    </a:lnTo>
                    <a:lnTo>
                      <a:pt x="1751" y="584"/>
                    </a:lnTo>
                    <a:lnTo>
                      <a:pt x="1799" y="536"/>
                    </a:lnTo>
                    <a:lnTo>
                      <a:pt x="1831" y="480"/>
                    </a:lnTo>
                    <a:lnTo>
                      <a:pt x="1887" y="440"/>
                    </a:lnTo>
                    <a:lnTo>
                      <a:pt x="2007" y="280"/>
                    </a:lnTo>
                    <a:lnTo>
                      <a:pt x="2047" y="280"/>
                    </a:lnTo>
                    <a:lnTo>
                      <a:pt x="2135" y="256"/>
                    </a:lnTo>
                    <a:lnTo>
                      <a:pt x="2215" y="208"/>
                    </a:lnTo>
                    <a:lnTo>
                      <a:pt x="2311" y="208"/>
                    </a:lnTo>
                    <a:lnTo>
                      <a:pt x="2351" y="112"/>
                    </a:lnTo>
                    <a:lnTo>
                      <a:pt x="2471" y="80"/>
                    </a:lnTo>
                    <a:lnTo>
                      <a:pt x="2535" y="0"/>
                    </a:lnTo>
                    <a:lnTo>
                      <a:pt x="2639" y="0"/>
                    </a:lnTo>
                  </a:path>
                </a:pathLst>
              </a:custGeom>
              <a:noFill/>
              <a:ln w="508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Freeform 9">
                <a:extLst>
                  <a:ext uri="{FF2B5EF4-FFF2-40B4-BE49-F238E27FC236}">
                    <a16:creationId xmlns:a16="http://schemas.microsoft.com/office/drawing/2014/main" id="{A045279B-AE06-4D3D-81DA-27B38DA4EC57}"/>
                  </a:ext>
                </a:extLst>
              </p:cNvPr>
              <p:cNvSpPr>
                <a:spLocks/>
              </p:cNvSpPr>
              <p:nvPr/>
            </p:nvSpPr>
            <p:spPr bwMode="auto">
              <a:xfrm>
                <a:off x="1596571" y="3222171"/>
                <a:ext cx="5660571" cy="4712219"/>
              </a:xfrm>
              <a:custGeom>
                <a:avLst/>
                <a:gdLst>
                  <a:gd name="T0" fmla="*/ 2561 w 2561"/>
                  <a:gd name="T1" fmla="*/ 0 h 2065"/>
                  <a:gd name="T2" fmla="*/ 2545 w 2561"/>
                  <a:gd name="T3" fmla="*/ 40 h 2065"/>
                  <a:gd name="T4" fmla="*/ 2465 w 2561"/>
                  <a:gd name="T5" fmla="*/ 40 h 2065"/>
                  <a:gd name="T6" fmla="*/ 2393 w 2561"/>
                  <a:gd name="T7" fmla="*/ 80 h 2065"/>
                  <a:gd name="T8" fmla="*/ 2377 w 2561"/>
                  <a:gd name="T9" fmla="*/ 144 h 2065"/>
                  <a:gd name="T10" fmla="*/ 2321 w 2561"/>
                  <a:gd name="T11" fmla="*/ 144 h 2065"/>
                  <a:gd name="T12" fmla="*/ 2273 w 2561"/>
                  <a:gd name="T13" fmla="*/ 184 h 2065"/>
                  <a:gd name="T14" fmla="*/ 2193 w 2561"/>
                  <a:gd name="T15" fmla="*/ 288 h 2065"/>
                  <a:gd name="T16" fmla="*/ 2145 w 2561"/>
                  <a:gd name="T17" fmla="*/ 360 h 2065"/>
                  <a:gd name="T18" fmla="*/ 2057 w 2561"/>
                  <a:gd name="T19" fmla="*/ 360 h 2065"/>
                  <a:gd name="T20" fmla="*/ 2017 w 2561"/>
                  <a:gd name="T21" fmla="*/ 432 h 2065"/>
                  <a:gd name="T22" fmla="*/ 1921 w 2561"/>
                  <a:gd name="T23" fmla="*/ 496 h 2065"/>
                  <a:gd name="T24" fmla="*/ 1881 w 2561"/>
                  <a:gd name="T25" fmla="*/ 584 h 2065"/>
                  <a:gd name="T26" fmla="*/ 1777 w 2561"/>
                  <a:gd name="T27" fmla="*/ 632 h 2065"/>
                  <a:gd name="T28" fmla="*/ 1729 w 2561"/>
                  <a:gd name="T29" fmla="*/ 648 h 2065"/>
                  <a:gd name="T30" fmla="*/ 1713 w 2561"/>
                  <a:gd name="T31" fmla="*/ 712 h 2065"/>
                  <a:gd name="T32" fmla="*/ 1633 w 2561"/>
                  <a:gd name="T33" fmla="*/ 760 h 2065"/>
                  <a:gd name="T34" fmla="*/ 1585 w 2561"/>
                  <a:gd name="T35" fmla="*/ 760 h 2065"/>
                  <a:gd name="T36" fmla="*/ 1561 w 2561"/>
                  <a:gd name="T37" fmla="*/ 808 h 2065"/>
                  <a:gd name="T38" fmla="*/ 1561 w 2561"/>
                  <a:gd name="T39" fmla="*/ 864 h 2065"/>
                  <a:gd name="T40" fmla="*/ 1497 w 2561"/>
                  <a:gd name="T41" fmla="*/ 896 h 2065"/>
                  <a:gd name="T42" fmla="*/ 1433 w 2561"/>
                  <a:gd name="T43" fmla="*/ 936 h 2065"/>
                  <a:gd name="T44" fmla="*/ 1385 w 2561"/>
                  <a:gd name="T45" fmla="*/ 1041 h 2065"/>
                  <a:gd name="T46" fmla="*/ 1337 w 2561"/>
                  <a:gd name="T47" fmla="*/ 1065 h 2065"/>
                  <a:gd name="T48" fmla="*/ 1256 w 2561"/>
                  <a:gd name="T49" fmla="*/ 1113 h 2065"/>
                  <a:gd name="T50" fmla="*/ 1224 w 2561"/>
                  <a:gd name="T51" fmla="*/ 1193 h 2065"/>
                  <a:gd name="T52" fmla="*/ 1160 w 2561"/>
                  <a:gd name="T53" fmla="*/ 1217 h 2065"/>
                  <a:gd name="T54" fmla="*/ 1120 w 2561"/>
                  <a:gd name="T55" fmla="*/ 1273 h 2065"/>
                  <a:gd name="T56" fmla="*/ 1088 w 2561"/>
                  <a:gd name="T57" fmla="*/ 1321 h 2065"/>
                  <a:gd name="T58" fmla="*/ 1056 w 2561"/>
                  <a:gd name="T59" fmla="*/ 1369 h 2065"/>
                  <a:gd name="T60" fmla="*/ 984 w 2561"/>
                  <a:gd name="T61" fmla="*/ 1425 h 2065"/>
                  <a:gd name="T62" fmla="*/ 920 w 2561"/>
                  <a:gd name="T63" fmla="*/ 1441 h 2065"/>
                  <a:gd name="T64" fmla="*/ 880 w 2561"/>
                  <a:gd name="T65" fmla="*/ 1497 h 2065"/>
                  <a:gd name="T66" fmla="*/ 816 w 2561"/>
                  <a:gd name="T67" fmla="*/ 1537 h 2065"/>
                  <a:gd name="T68" fmla="*/ 744 w 2561"/>
                  <a:gd name="T69" fmla="*/ 1555 h 2065"/>
                  <a:gd name="T70" fmla="*/ 744 w 2561"/>
                  <a:gd name="T71" fmla="*/ 1633 h 2065"/>
                  <a:gd name="T72" fmla="*/ 688 w 2561"/>
                  <a:gd name="T73" fmla="*/ 1673 h 2065"/>
                  <a:gd name="T74" fmla="*/ 640 w 2561"/>
                  <a:gd name="T75" fmla="*/ 1713 h 2065"/>
                  <a:gd name="T76" fmla="*/ 600 w 2561"/>
                  <a:gd name="T77" fmla="*/ 1729 h 2065"/>
                  <a:gd name="T78" fmla="*/ 568 w 2561"/>
                  <a:gd name="T79" fmla="*/ 1777 h 2065"/>
                  <a:gd name="T80" fmla="*/ 544 w 2561"/>
                  <a:gd name="T81" fmla="*/ 1825 h 2065"/>
                  <a:gd name="T82" fmla="*/ 480 w 2561"/>
                  <a:gd name="T83" fmla="*/ 1857 h 2065"/>
                  <a:gd name="T84" fmla="*/ 360 w 2561"/>
                  <a:gd name="T85" fmla="*/ 1937 h 2065"/>
                  <a:gd name="T86" fmla="*/ 256 w 2561"/>
                  <a:gd name="T87" fmla="*/ 1979 h 2065"/>
                  <a:gd name="T88" fmla="*/ 208 w 2561"/>
                  <a:gd name="T89" fmla="*/ 2017 h 2065"/>
                  <a:gd name="T90" fmla="*/ 160 w 2561"/>
                  <a:gd name="T91" fmla="*/ 2041 h 2065"/>
                  <a:gd name="T92" fmla="*/ 0 w 2561"/>
                  <a:gd name="T93" fmla="*/ 206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61" h="2065">
                    <a:moveTo>
                      <a:pt x="2561" y="0"/>
                    </a:moveTo>
                    <a:lnTo>
                      <a:pt x="2545" y="40"/>
                    </a:lnTo>
                    <a:lnTo>
                      <a:pt x="2465" y="40"/>
                    </a:lnTo>
                    <a:lnTo>
                      <a:pt x="2393" y="80"/>
                    </a:lnTo>
                    <a:lnTo>
                      <a:pt x="2377" y="144"/>
                    </a:lnTo>
                    <a:lnTo>
                      <a:pt x="2321" y="144"/>
                    </a:lnTo>
                    <a:lnTo>
                      <a:pt x="2273" y="184"/>
                    </a:lnTo>
                    <a:lnTo>
                      <a:pt x="2193" y="288"/>
                    </a:lnTo>
                    <a:lnTo>
                      <a:pt x="2145" y="360"/>
                    </a:lnTo>
                    <a:lnTo>
                      <a:pt x="2057" y="360"/>
                    </a:lnTo>
                    <a:lnTo>
                      <a:pt x="2017" y="432"/>
                    </a:lnTo>
                    <a:lnTo>
                      <a:pt x="1921" y="496"/>
                    </a:lnTo>
                    <a:lnTo>
                      <a:pt x="1881" y="584"/>
                    </a:lnTo>
                    <a:lnTo>
                      <a:pt x="1777" y="632"/>
                    </a:lnTo>
                    <a:lnTo>
                      <a:pt x="1729" y="648"/>
                    </a:lnTo>
                    <a:lnTo>
                      <a:pt x="1713" y="712"/>
                    </a:lnTo>
                    <a:lnTo>
                      <a:pt x="1633" y="760"/>
                    </a:lnTo>
                    <a:lnTo>
                      <a:pt x="1585" y="760"/>
                    </a:lnTo>
                    <a:lnTo>
                      <a:pt x="1561" y="808"/>
                    </a:lnTo>
                    <a:lnTo>
                      <a:pt x="1561" y="864"/>
                    </a:lnTo>
                    <a:lnTo>
                      <a:pt x="1497" y="896"/>
                    </a:lnTo>
                    <a:lnTo>
                      <a:pt x="1433" y="936"/>
                    </a:lnTo>
                    <a:lnTo>
                      <a:pt x="1385" y="1041"/>
                    </a:lnTo>
                    <a:lnTo>
                      <a:pt x="1337" y="1065"/>
                    </a:lnTo>
                    <a:lnTo>
                      <a:pt x="1256" y="1113"/>
                    </a:lnTo>
                    <a:lnTo>
                      <a:pt x="1224" y="1193"/>
                    </a:lnTo>
                    <a:lnTo>
                      <a:pt x="1160" y="1217"/>
                    </a:lnTo>
                    <a:lnTo>
                      <a:pt x="1120" y="1273"/>
                    </a:lnTo>
                    <a:lnTo>
                      <a:pt x="1088" y="1321"/>
                    </a:lnTo>
                    <a:lnTo>
                      <a:pt x="1056" y="1369"/>
                    </a:lnTo>
                    <a:lnTo>
                      <a:pt x="984" y="1425"/>
                    </a:lnTo>
                    <a:lnTo>
                      <a:pt x="920" y="1441"/>
                    </a:lnTo>
                    <a:lnTo>
                      <a:pt x="880" y="1497"/>
                    </a:lnTo>
                    <a:lnTo>
                      <a:pt x="816" y="1537"/>
                    </a:lnTo>
                    <a:lnTo>
                      <a:pt x="744" y="1555"/>
                    </a:lnTo>
                    <a:lnTo>
                      <a:pt x="744" y="1633"/>
                    </a:lnTo>
                    <a:lnTo>
                      <a:pt x="688" y="1673"/>
                    </a:lnTo>
                    <a:lnTo>
                      <a:pt x="640" y="1713"/>
                    </a:lnTo>
                    <a:lnTo>
                      <a:pt x="600" y="1729"/>
                    </a:lnTo>
                    <a:lnTo>
                      <a:pt x="568" y="1777"/>
                    </a:lnTo>
                    <a:lnTo>
                      <a:pt x="544" y="1825"/>
                    </a:lnTo>
                    <a:lnTo>
                      <a:pt x="480" y="1857"/>
                    </a:lnTo>
                    <a:lnTo>
                      <a:pt x="360" y="1937"/>
                    </a:lnTo>
                    <a:lnTo>
                      <a:pt x="256" y="1979"/>
                    </a:lnTo>
                    <a:lnTo>
                      <a:pt x="208" y="2017"/>
                    </a:lnTo>
                    <a:lnTo>
                      <a:pt x="160" y="2041"/>
                    </a:lnTo>
                    <a:lnTo>
                      <a:pt x="0" y="2065"/>
                    </a:lnTo>
                  </a:path>
                </a:pathLst>
              </a:custGeom>
              <a:noFill/>
              <a:ln w="50800">
                <a:solidFill>
                  <a:srgbClr val="FF9A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0" name="Up-Down Arrow 29">
              <a:extLst>
                <a:ext uri="{FF2B5EF4-FFF2-40B4-BE49-F238E27FC236}">
                  <a16:creationId xmlns:a16="http://schemas.microsoft.com/office/drawing/2014/main" id="{3B787EAD-D17D-49C6-8AB6-239EC7935648}"/>
                </a:ext>
              </a:extLst>
            </p:cNvPr>
            <p:cNvSpPr/>
            <p:nvPr/>
          </p:nvSpPr>
          <p:spPr>
            <a:xfrm>
              <a:off x="4896680" y="3196691"/>
              <a:ext cx="224994" cy="2115836"/>
            </a:xfrm>
            <a:prstGeom prst="upDownArrow">
              <a:avLst/>
            </a:prstGeom>
            <a:solidFill>
              <a:srgbClr val="526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5EA8ADE-6D85-4BFA-84C0-68405FE88FD3}"/>
                </a:ext>
              </a:extLst>
            </p:cNvPr>
            <p:cNvSpPr/>
            <p:nvPr/>
          </p:nvSpPr>
          <p:spPr>
            <a:xfrm>
              <a:off x="5058662" y="4365426"/>
              <a:ext cx="651431" cy="461665"/>
            </a:xfrm>
            <a:prstGeom prst="rect">
              <a:avLst/>
            </a:prstGeom>
          </p:spPr>
          <p:txBody>
            <a:bodyPr wrap="squar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26E7E"/>
                  </a:solidFill>
                  <a:effectLst/>
                  <a:uLnTx/>
                  <a:uFillTx/>
                  <a:latin typeface="Calibri" panose="020F0502020204030204"/>
                  <a:ea typeface="+mn-ea"/>
                  <a:cs typeface="+mn-cs"/>
                </a:rPr>
                <a:t>Unmet </a:t>
              </a:r>
              <a:br>
                <a:rPr kumimoji="0" lang="en-US" sz="1200" b="1" i="0" u="none" strike="noStrike" kern="1200" cap="none" spc="0" normalizeH="0" baseline="0" noProof="0">
                  <a:ln>
                    <a:noFill/>
                  </a:ln>
                  <a:solidFill>
                    <a:srgbClr val="526E7E"/>
                  </a:solidFill>
                  <a:effectLst/>
                  <a:uLnTx/>
                  <a:uFillTx/>
                  <a:latin typeface="Calibri" panose="020F0502020204030204"/>
                  <a:ea typeface="+mn-ea"/>
                  <a:cs typeface="+mn-cs"/>
                </a:rPr>
              </a:br>
              <a:r>
                <a:rPr kumimoji="0" lang="en-US" sz="1200" b="1" i="0" u="none" strike="noStrike" kern="1200" cap="none" spc="0" normalizeH="0" baseline="0" noProof="0">
                  <a:ln>
                    <a:noFill/>
                  </a:ln>
                  <a:solidFill>
                    <a:srgbClr val="526E7E"/>
                  </a:solidFill>
                  <a:effectLst/>
                  <a:uLnTx/>
                  <a:uFillTx/>
                  <a:latin typeface="Calibri" panose="020F0502020204030204"/>
                  <a:ea typeface="+mn-ea"/>
                  <a:cs typeface="+mn-cs"/>
                </a:rPr>
                <a:t>Need</a:t>
              </a:r>
            </a:p>
          </p:txBody>
        </p:sp>
      </p:grpSp>
      <p:grpSp>
        <p:nvGrpSpPr>
          <p:cNvPr id="37" name="Groupe 36">
            <a:extLst>
              <a:ext uri="{FF2B5EF4-FFF2-40B4-BE49-F238E27FC236}">
                <a16:creationId xmlns:a16="http://schemas.microsoft.com/office/drawing/2014/main" id="{9CE8A0A8-52D1-4C19-80A8-E224762CB41A}"/>
              </a:ext>
            </a:extLst>
          </p:cNvPr>
          <p:cNvGrpSpPr/>
          <p:nvPr/>
        </p:nvGrpSpPr>
        <p:grpSpPr>
          <a:xfrm>
            <a:off x="5964175" y="2372776"/>
            <a:ext cx="5726175" cy="3738624"/>
            <a:chOff x="5879179" y="2360076"/>
            <a:chExt cx="5726175" cy="3738624"/>
          </a:xfrm>
        </p:grpSpPr>
        <p:sp>
          <p:nvSpPr>
            <p:cNvPr id="11" name="TextBox 9">
              <a:extLst>
                <a:ext uri="{FF2B5EF4-FFF2-40B4-BE49-F238E27FC236}">
                  <a16:creationId xmlns:a16="http://schemas.microsoft.com/office/drawing/2014/main" id="{737FB074-9EF1-4080-A66D-31897A230FC8}"/>
                </a:ext>
              </a:extLst>
            </p:cNvPr>
            <p:cNvSpPr txBox="1"/>
            <p:nvPr/>
          </p:nvSpPr>
          <p:spPr>
            <a:xfrm>
              <a:off x="6494862" y="2652697"/>
              <a:ext cx="2070852" cy="461665"/>
            </a:xfrm>
            <a:prstGeom prst="rect">
              <a:avLst/>
            </a:prstGeom>
            <a:noFill/>
          </p:spPr>
          <p:txBody>
            <a:bodyPr wrap="square" rtlCol="0">
              <a:spAutoFit/>
            </a:bodyPr>
            <a:lstStyle/>
            <a:p>
              <a:pPr marL="0" marR="0" lvl="0" indent="0" algn="l" defTabSz="457223"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a:ln>
                    <a:noFill/>
                  </a:ln>
                  <a:solidFill>
                    <a:srgbClr val="50504F"/>
                  </a:solidFill>
                  <a:effectLst/>
                  <a:uLnTx/>
                  <a:uFillTx/>
                  <a:latin typeface="Corbel" panose="020B0503020204020204" pitchFamily="34" charset="0"/>
                  <a:ea typeface="Geneva" pitchFamily="124" charset="-128"/>
                  <a:cs typeface="Arial" panose="020B0604020202020204" pitchFamily="34" charset="0"/>
                </a:rPr>
                <a:t>Risk reduction, 20%</a:t>
              </a:r>
            </a:p>
            <a:p>
              <a:pPr marL="0" marR="0" lvl="0" indent="0" algn="l" defTabSz="457223" rtl="0" eaLnBrk="1" fontAlgn="base" latinLnBrk="0" hangingPunct="1">
                <a:lnSpc>
                  <a:spcPct val="100000"/>
                </a:lnSpc>
                <a:spcBef>
                  <a:spcPct val="0"/>
                </a:spcBef>
                <a:spcAft>
                  <a:spcPct val="0"/>
                </a:spcAft>
                <a:buClrTx/>
                <a:buSzTx/>
                <a:buFontTx/>
                <a:buNone/>
                <a:tabLst/>
                <a:defRPr/>
              </a:pPr>
              <a:r>
                <a:rPr kumimoji="0" lang="en-AU" sz="1200" b="0" i="1" u="none" strike="noStrike" kern="1200" cap="none" spc="0" normalizeH="0" baseline="0" noProof="0">
                  <a:ln>
                    <a:noFill/>
                  </a:ln>
                  <a:solidFill>
                    <a:srgbClr val="50504F"/>
                  </a:solidFill>
                  <a:effectLst/>
                  <a:uLnTx/>
                  <a:uFillTx/>
                  <a:latin typeface="Corbel" panose="020B0503020204020204" pitchFamily="34" charset="0"/>
                  <a:ea typeface="Geneva" pitchFamily="124" charset="-128"/>
                  <a:cs typeface="Arial" panose="020B0604020202020204" pitchFamily="34" charset="0"/>
                </a:rPr>
                <a:t>P</a:t>
              </a:r>
              <a:r>
                <a:rPr kumimoji="0" lang="en-AU" sz="1200" b="0" i="0" u="none" strike="noStrike" kern="1200" cap="none" spc="0" normalizeH="0" baseline="0" noProof="0">
                  <a:ln>
                    <a:noFill/>
                  </a:ln>
                  <a:solidFill>
                    <a:srgbClr val="50504F"/>
                  </a:solidFill>
                  <a:effectLst/>
                  <a:uLnTx/>
                  <a:uFillTx/>
                  <a:latin typeface="Corbel" panose="020B0503020204020204" pitchFamily="34" charset="0"/>
                  <a:ea typeface="Geneva" pitchFamily="124" charset="-128"/>
                  <a:cs typeface="Arial" panose="020B0604020202020204" pitchFamily="34" charset="0"/>
                </a:rPr>
                <a:t> = 0.02</a:t>
              </a:r>
            </a:p>
          </p:txBody>
        </p:sp>
        <p:sp>
          <p:nvSpPr>
            <p:cNvPr id="12" name="Rectangle 1">
              <a:extLst>
                <a:ext uri="{FF2B5EF4-FFF2-40B4-BE49-F238E27FC236}">
                  <a16:creationId xmlns:a16="http://schemas.microsoft.com/office/drawing/2014/main" id="{709CAD8A-28E1-4A86-A919-A1107A114802}"/>
                </a:ext>
              </a:extLst>
            </p:cNvPr>
            <p:cNvSpPr>
              <a:spLocks noChangeArrowheads="1"/>
            </p:cNvSpPr>
            <p:nvPr/>
          </p:nvSpPr>
          <p:spPr bwMode="auto">
            <a:xfrm>
              <a:off x="8184038" y="2360076"/>
              <a:ext cx="7633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304815"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mn-cs"/>
                </a:rPr>
                <a:t>IDNT</a:t>
              </a:r>
              <a:endParaRPr kumimoji="0" lang="en-US" altLang="en-US" sz="4400" b="1" i="0" u="none" strike="noStrike" kern="1200" cap="none" spc="0" normalizeH="0" baseline="0" noProof="0">
                <a:ln>
                  <a:noFill/>
                </a:ln>
                <a:solidFill>
                  <a:srgbClr val="50504F"/>
                </a:solidFill>
                <a:effectLst/>
                <a:uLnTx/>
                <a:uFillTx/>
                <a:latin typeface="Corbel" panose="020B0503020204020204" pitchFamily="34" charset="0"/>
                <a:ea typeface="ＭＳ Ｐゴシック" pitchFamily="-105" charset="-128"/>
                <a:cs typeface="+mn-cs"/>
              </a:endParaRPr>
            </a:p>
          </p:txBody>
        </p:sp>
        <p:graphicFrame>
          <p:nvGraphicFramePr>
            <p:cNvPr id="13" name="Chart 31">
              <a:extLst>
                <a:ext uri="{FF2B5EF4-FFF2-40B4-BE49-F238E27FC236}">
                  <a16:creationId xmlns:a16="http://schemas.microsoft.com/office/drawing/2014/main" id="{C81FA05E-E812-40DF-8218-7D8C924AE651}"/>
                </a:ext>
              </a:extLst>
            </p:cNvPr>
            <p:cNvGraphicFramePr/>
            <p:nvPr/>
          </p:nvGraphicFramePr>
          <p:xfrm>
            <a:off x="5879179" y="2499061"/>
            <a:ext cx="5062262" cy="3351242"/>
          </p:xfrm>
          <a:graphic>
            <a:graphicData uri="http://schemas.openxmlformats.org/drawingml/2006/chart">
              <c:chart xmlns:c="http://schemas.openxmlformats.org/drawingml/2006/chart" xmlns:r="http://schemas.openxmlformats.org/officeDocument/2006/relationships" r:id="rId4"/>
            </a:graphicData>
          </a:graphic>
        </p:graphicFrame>
        <p:sp>
          <p:nvSpPr>
            <p:cNvPr id="14" name="Freeform 13">
              <a:extLst>
                <a:ext uri="{FF2B5EF4-FFF2-40B4-BE49-F238E27FC236}">
                  <a16:creationId xmlns:a16="http://schemas.microsoft.com/office/drawing/2014/main" id="{7AC8B7A8-0560-4676-A081-ED20847F5C8C}"/>
                </a:ext>
              </a:extLst>
            </p:cNvPr>
            <p:cNvSpPr>
              <a:spLocks/>
            </p:cNvSpPr>
            <p:nvPr/>
          </p:nvSpPr>
          <p:spPr bwMode="auto">
            <a:xfrm>
              <a:off x="6515583" y="2639752"/>
              <a:ext cx="4471976" cy="2570143"/>
            </a:xfrm>
            <a:custGeom>
              <a:avLst/>
              <a:gdLst>
                <a:gd name="T0" fmla="*/ 3481 w 3481"/>
                <a:gd name="T1" fmla="*/ 0 h 2112"/>
                <a:gd name="T2" fmla="*/ 3361 w 3481"/>
                <a:gd name="T3" fmla="*/ 0 h 2112"/>
                <a:gd name="T4" fmla="*/ 3361 w 3481"/>
                <a:gd name="T5" fmla="*/ 312 h 2112"/>
                <a:gd name="T6" fmla="*/ 3177 w 3481"/>
                <a:gd name="T7" fmla="*/ 312 h 2112"/>
                <a:gd name="T8" fmla="*/ 3177 w 3481"/>
                <a:gd name="T9" fmla="*/ 376 h 2112"/>
                <a:gd name="T10" fmla="*/ 3033 w 3481"/>
                <a:gd name="T11" fmla="*/ 376 h 2112"/>
                <a:gd name="T12" fmla="*/ 3033 w 3481"/>
                <a:gd name="T13" fmla="*/ 416 h 2112"/>
                <a:gd name="T14" fmla="*/ 2945 w 3481"/>
                <a:gd name="T15" fmla="*/ 416 h 2112"/>
                <a:gd name="T16" fmla="*/ 2905 w 3481"/>
                <a:gd name="T17" fmla="*/ 456 h 2112"/>
                <a:gd name="T18" fmla="*/ 2825 w 3481"/>
                <a:gd name="T19" fmla="*/ 456 h 2112"/>
                <a:gd name="T20" fmla="*/ 2801 w 3481"/>
                <a:gd name="T21" fmla="*/ 512 h 2112"/>
                <a:gd name="T22" fmla="*/ 2761 w 3481"/>
                <a:gd name="T23" fmla="*/ 512 h 2112"/>
                <a:gd name="T24" fmla="*/ 2729 w 3481"/>
                <a:gd name="T25" fmla="*/ 560 h 2112"/>
                <a:gd name="T26" fmla="*/ 2689 w 3481"/>
                <a:gd name="T27" fmla="*/ 560 h 2112"/>
                <a:gd name="T28" fmla="*/ 2625 w 3481"/>
                <a:gd name="T29" fmla="*/ 616 h 2112"/>
                <a:gd name="T30" fmla="*/ 2609 w 3481"/>
                <a:gd name="T31" fmla="*/ 616 h 2112"/>
                <a:gd name="T32" fmla="*/ 2569 w 3481"/>
                <a:gd name="T33" fmla="*/ 720 h 2112"/>
                <a:gd name="T34" fmla="*/ 2489 w 3481"/>
                <a:gd name="T35" fmla="*/ 720 h 2112"/>
                <a:gd name="T36" fmla="*/ 2457 w 3481"/>
                <a:gd name="T37" fmla="*/ 760 h 2112"/>
                <a:gd name="T38" fmla="*/ 2425 w 3481"/>
                <a:gd name="T39" fmla="*/ 760 h 2112"/>
                <a:gd name="T40" fmla="*/ 2385 w 3481"/>
                <a:gd name="T41" fmla="*/ 808 h 2112"/>
                <a:gd name="T42" fmla="*/ 2329 w 3481"/>
                <a:gd name="T43" fmla="*/ 832 h 2112"/>
                <a:gd name="T44" fmla="*/ 2281 w 3481"/>
                <a:gd name="T45" fmla="*/ 848 h 2112"/>
                <a:gd name="T46" fmla="*/ 2217 w 3481"/>
                <a:gd name="T47" fmla="*/ 896 h 2112"/>
                <a:gd name="T48" fmla="*/ 2217 w 3481"/>
                <a:gd name="T49" fmla="*/ 960 h 2112"/>
                <a:gd name="T50" fmla="*/ 2145 w 3481"/>
                <a:gd name="T51" fmla="*/ 992 h 2112"/>
                <a:gd name="T52" fmla="*/ 2105 w 3481"/>
                <a:gd name="T53" fmla="*/ 992 h 2112"/>
                <a:gd name="T54" fmla="*/ 2033 w 3481"/>
                <a:gd name="T55" fmla="*/ 1040 h 2112"/>
                <a:gd name="T56" fmla="*/ 1993 w 3481"/>
                <a:gd name="T57" fmla="*/ 1144 h 2112"/>
                <a:gd name="T58" fmla="*/ 1913 w 3481"/>
                <a:gd name="T59" fmla="*/ 1160 h 2112"/>
                <a:gd name="T60" fmla="*/ 1857 w 3481"/>
                <a:gd name="T61" fmla="*/ 1184 h 2112"/>
                <a:gd name="T62" fmla="*/ 1841 w 3481"/>
                <a:gd name="T63" fmla="*/ 1256 h 2112"/>
                <a:gd name="T64" fmla="*/ 1785 w 3481"/>
                <a:gd name="T65" fmla="*/ 1288 h 2112"/>
                <a:gd name="T66" fmla="*/ 1704 w 3481"/>
                <a:gd name="T67" fmla="*/ 1288 h 2112"/>
                <a:gd name="T68" fmla="*/ 1680 w 3481"/>
                <a:gd name="T69" fmla="*/ 1344 h 2112"/>
                <a:gd name="T70" fmla="*/ 1600 w 3481"/>
                <a:gd name="T71" fmla="*/ 1384 h 2112"/>
                <a:gd name="T72" fmla="*/ 1520 w 3481"/>
                <a:gd name="T73" fmla="*/ 1384 h 2112"/>
                <a:gd name="T74" fmla="*/ 1472 w 3481"/>
                <a:gd name="T75" fmla="*/ 1432 h 2112"/>
                <a:gd name="T76" fmla="*/ 1448 w 3481"/>
                <a:gd name="T77" fmla="*/ 1464 h 2112"/>
                <a:gd name="T78" fmla="*/ 1344 w 3481"/>
                <a:gd name="T79" fmla="*/ 1496 h 2112"/>
                <a:gd name="T80" fmla="*/ 1304 w 3481"/>
                <a:gd name="T81" fmla="*/ 1528 h 2112"/>
                <a:gd name="T82" fmla="*/ 1248 w 3481"/>
                <a:gd name="T83" fmla="*/ 1600 h 2112"/>
                <a:gd name="T84" fmla="*/ 1152 w 3481"/>
                <a:gd name="T85" fmla="*/ 1616 h 2112"/>
                <a:gd name="T86" fmla="*/ 1120 w 3481"/>
                <a:gd name="T87" fmla="*/ 1640 h 2112"/>
                <a:gd name="T88" fmla="*/ 1088 w 3481"/>
                <a:gd name="T89" fmla="*/ 1696 h 2112"/>
                <a:gd name="T90" fmla="*/ 1040 w 3481"/>
                <a:gd name="T91" fmla="*/ 1720 h 2112"/>
                <a:gd name="T92" fmla="*/ 968 w 3481"/>
                <a:gd name="T93" fmla="*/ 1720 h 2112"/>
                <a:gd name="T94" fmla="*/ 904 w 3481"/>
                <a:gd name="T95" fmla="*/ 1800 h 2112"/>
                <a:gd name="T96" fmla="*/ 792 w 3481"/>
                <a:gd name="T97" fmla="*/ 1824 h 2112"/>
                <a:gd name="T98" fmla="*/ 712 w 3481"/>
                <a:gd name="T99" fmla="*/ 1880 h 2112"/>
                <a:gd name="T100" fmla="*/ 592 w 3481"/>
                <a:gd name="T101" fmla="*/ 1928 h 2112"/>
                <a:gd name="T102" fmla="*/ 528 w 3481"/>
                <a:gd name="T103" fmla="*/ 1944 h 2112"/>
                <a:gd name="T104" fmla="*/ 464 w 3481"/>
                <a:gd name="T105" fmla="*/ 1976 h 2112"/>
                <a:gd name="T106" fmla="*/ 400 w 3481"/>
                <a:gd name="T107" fmla="*/ 1976 h 2112"/>
                <a:gd name="T108" fmla="*/ 336 w 3481"/>
                <a:gd name="T109" fmla="*/ 2016 h 2112"/>
                <a:gd name="T110" fmla="*/ 296 w 3481"/>
                <a:gd name="T111" fmla="*/ 2016 h 2112"/>
                <a:gd name="T112" fmla="*/ 176 w 3481"/>
                <a:gd name="T113" fmla="*/ 2056 h 2112"/>
                <a:gd name="T114" fmla="*/ 80 w 3481"/>
                <a:gd name="T115" fmla="*/ 2080 h 2112"/>
                <a:gd name="T116" fmla="*/ 0 w 3481"/>
                <a:gd name="T117" fmla="*/ 2112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81" h="2112">
                  <a:moveTo>
                    <a:pt x="3481" y="0"/>
                  </a:moveTo>
                  <a:lnTo>
                    <a:pt x="3361" y="0"/>
                  </a:lnTo>
                  <a:lnTo>
                    <a:pt x="3361" y="312"/>
                  </a:lnTo>
                  <a:lnTo>
                    <a:pt x="3177" y="312"/>
                  </a:lnTo>
                  <a:lnTo>
                    <a:pt x="3177" y="376"/>
                  </a:lnTo>
                  <a:lnTo>
                    <a:pt x="3033" y="376"/>
                  </a:lnTo>
                  <a:lnTo>
                    <a:pt x="3033" y="416"/>
                  </a:lnTo>
                  <a:lnTo>
                    <a:pt x="2945" y="416"/>
                  </a:lnTo>
                  <a:lnTo>
                    <a:pt x="2905" y="456"/>
                  </a:lnTo>
                  <a:lnTo>
                    <a:pt x="2825" y="456"/>
                  </a:lnTo>
                  <a:lnTo>
                    <a:pt x="2801" y="512"/>
                  </a:lnTo>
                  <a:lnTo>
                    <a:pt x="2761" y="512"/>
                  </a:lnTo>
                  <a:lnTo>
                    <a:pt x="2729" y="560"/>
                  </a:lnTo>
                  <a:lnTo>
                    <a:pt x="2689" y="560"/>
                  </a:lnTo>
                  <a:lnTo>
                    <a:pt x="2625" y="616"/>
                  </a:lnTo>
                  <a:lnTo>
                    <a:pt x="2609" y="616"/>
                  </a:lnTo>
                  <a:lnTo>
                    <a:pt x="2569" y="720"/>
                  </a:lnTo>
                  <a:lnTo>
                    <a:pt x="2489" y="720"/>
                  </a:lnTo>
                  <a:lnTo>
                    <a:pt x="2457" y="760"/>
                  </a:lnTo>
                  <a:lnTo>
                    <a:pt x="2425" y="760"/>
                  </a:lnTo>
                  <a:lnTo>
                    <a:pt x="2385" y="808"/>
                  </a:lnTo>
                  <a:lnTo>
                    <a:pt x="2329" y="832"/>
                  </a:lnTo>
                  <a:lnTo>
                    <a:pt x="2281" y="848"/>
                  </a:lnTo>
                  <a:lnTo>
                    <a:pt x="2217" y="896"/>
                  </a:lnTo>
                  <a:lnTo>
                    <a:pt x="2217" y="960"/>
                  </a:lnTo>
                  <a:lnTo>
                    <a:pt x="2145" y="992"/>
                  </a:lnTo>
                  <a:lnTo>
                    <a:pt x="2105" y="992"/>
                  </a:lnTo>
                  <a:lnTo>
                    <a:pt x="2033" y="1040"/>
                  </a:lnTo>
                  <a:lnTo>
                    <a:pt x="1993" y="1144"/>
                  </a:lnTo>
                  <a:lnTo>
                    <a:pt x="1913" y="1160"/>
                  </a:lnTo>
                  <a:lnTo>
                    <a:pt x="1857" y="1184"/>
                  </a:lnTo>
                  <a:lnTo>
                    <a:pt x="1841" y="1256"/>
                  </a:lnTo>
                  <a:lnTo>
                    <a:pt x="1785" y="1288"/>
                  </a:lnTo>
                  <a:lnTo>
                    <a:pt x="1704" y="1288"/>
                  </a:lnTo>
                  <a:lnTo>
                    <a:pt x="1680" y="1344"/>
                  </a:lnTo>
                  <a:lnTo>
                    <a:pt x="1600" y="1384"/>
                  </a:lnTo>
                  <a:lnTo>
                    <a:pt x="1520" y="1384"/>
                  </a:lnTo>
                  <a:lnTo>
                    <a:pt x="1472" y="1432"/>
                  </a:lnTo>
                  <a:lnTo>
                    <a:pt x="1448" y="1464"/>
                  </a:lnTo>
                  <a:lnTo>
                    <a:pt x="1344" y="1496"/>
                  </a:lnTo>
                  <a:lnTo>
                    <a:pt x="1304" y="1528"/>
                  </a:lnTo>
                  <a:lnTo>
                    <a:pt x="1248" y="1600"/>
                  </a:lnTo>
                  <a:lnTo>
                    <a:pt x="1152" y="1616"/>
                  </a:lnTo>
                  <a:lnTo>
                    <a:pt x="1120" y="1640"/>
                  </a:lnTo>
                  <a:lnTo>
                    <a:pt x="1088" y="1696"/>
                  </a:lnTo>
                  <a:lnTo>
                    <a:pt x="1040" y="1720"/>
                  </a:lnTo>
                  <a:lnTo>
                    <a:pt x="968" y="1720"/>
                  </a:lnTo>
                  <a:lnTo>
                    <a:pt x="904" y="1800"/>
                  </a:lnTo>
                  <a:lnTo>
                    <a:pt x="792" y="1824"/>
                  </a:lnTo>
                  <a:lnTo>
                    <a:pt x="712" y="1880"/>
                  </a:lnTo>
                  <a:lnTo>
                    <a:pt x="592" y="1928"/>
                  </a:lnTo>
                  <a:lnTo>
                    <a:pt x="528" y="1944"/>
                  </a:lnTo>
                  <a:lnTo>
                    <a:pt x="464" y="1976"/>
                  </a:lnTo>
                  <a:lnTo>
                    <a:pt x="400" y="1976"/>
                  </a:lnTo>
                  <a:lnTo>
                    <a:pt x="336" y="2016"/>
                  </a:lnTo>
                  <a:lnTo>
                    <a:pt x="296" y="2016"/>
                  </a:lnTo>
                  <a:lnTo>
                    <a:pt x="176" y="2056"/>
                  </a:lnTo>
                  <a:lnTo>
                    <a:pt x="80" y="2080"/>
                  </a:lnTo>
                  <a:lnTo>
                    <a:pt x="0" y="2112"/>
                  </a:lnTo>
                </a:path>
              </a:pathLst>
            </a:custGeom>
            <a:noFill/>
            <a:ln w="50800">
              <a:solidFill>
                <a:srgbClr val="92D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 name="Freeform 17">
              <a:extLst>
                <a:ext uri="{FF2B5EF4-FFF2-40B4-BE49-F238E27FC236}">
                  <a16:creationId xmlns:a16="http://schemas.microsoft.com/office/drawing/2014/main" id="{2FEDE6B0-21AD-424A-8769-14894D777E96}"/>
                </a:ext>
              </a:extLst>
            </p:cNvPr>
            <p:cNvSpPr>
              <a:spLocks/>
            </p:cNvSpPr>
            <p:nvPr/>
          </p:nvSpPr>
          <p:spPr bwMode="auto">
            <a:xfrm>
              <a:off x="6508670" y="2988539"/>
              <a:ext cx="4350118" cy="2198984"/>
            </a:xfrm>
            <a:custGeom>
              <a:avLst/>
              <a:gdLst>
                <a:gd name="T0" fmla="*/ 3106 w 3330"/>
                <a:gd name="T1" fmla="*/ 0 h 1808"/>
                <a:gd name="T2" fmla="*/ 3010 w 3330"/>
                <a:gd name="T3" fmla="*/ 144 h 1808"/>
                <a:gd name="T4" fmla="*/ 2962 w 3330"/>
                <a:gd name="T5" fmla="*/ 160 h 1808"/>
                <a:gd name="T6" fmla="*/ 2922 w 3330"/>
                <a:gd name="T7" fmla="*/ 204 h 1808"/>
                <a:gd name="T8" fmla="*/ 2914 w 3330"/>
                <a:gd name="T9" fmla="*/ 216 h 1808"/>
                <a:gd name="T10" fmla="*/ 2908 w 3330"/>
                <a:gd name="T11" fmla="*/ 236 h 1808"/>
                <a:gd name="T12" fmla="*/ 2874 w 3330"/>
                <a:gd name="T13" fmla="*/ 328 h 1808"/>
                <a:gd name="T14" fmla="*/ 2850 w 3330"/>
                <a:gd name="T15" fmla="*/ 314 h 1808"/>
                <a:gd name="T16" fmla="*/ 2828 w 3330"/>
                <a:gd name="T17" fmla="*/ 302 h 1808"/>
                <a:gd name="T18" fmla="*/ 2826 w 3330"/>
                <a:gd name="T19" fmla="*/ 304 h 1808"/>
                <a:gd name="T20" fmla="*/ 2824 w 3330"/>
                <a:gd name="T21" fmla="*/ 312 h 1808"/>
                <a:gd name="T22" fmla="*/ 2810 w 3330"/>
                <a:gd name="T23" fmla="*/ 336 h 1808"/>
                <a:gd name="T24" fmla="*/ 2746 w 3330"/>
                <a:gd name="T25" fmla="*/ 368 h 1808"/>
                <a:gd name="T26" fmla="*/ 2714 w 3330"/>
                <a:gd name="T27" fmla="*/ 400 h 1808"/>
                <a:gd name="T28" fmla="*/ 2642 w 3330"/>
                <a:gd name="T29" fmla="*/ 416 h 1808"/>
                <a:gd name="T30" fmla="*/ 2489 w 3330"/>
                <a:gd name="T31" fmla="*/ 480 h 1808"/>
                <a:gd name="T32" fmla="*/ 2409 w 3330"/>
                <a:gd name="T33" fmla="*/ 512 h 1808"/>
                <a:gd name="T34" fmla="*/ 2361 w 3330"/>
                <a:gd name="T35" fmla="*/ 576 h 1808"/>
                <a:gd name="T36" fmla="*/ 2265 w 3330"/>
                <a:gd name="T37" fmla="*/ 608 h 1808"/>
                <a:gd name="T38" fmla="*/ 2145 w 3330"/>
                <a:gd name="T39" fmla="*/ 672 h 1808"/>
                <a:gd name="T40" fmla="*/ 2113 w 3330"/>
                <a:gd name="T41" fmla="*/ 680 h 1808"/>
                <a:gd name="T42" fmla="*/ 2073 w 3330"/>
                <a:gd name="T43" fmla="*/ 688 h 1808"/>
                <a:gd name="T44" fmla="*/ 2063 w 3330"/>
                <a:gd name="T45" fmla="*/ 692 h 1808"/>
                <a:gd name="T46" fmla="*/ 2025 w 3330"/>
                <a:gd name="T47" fmla="*/ 712 h 1808"/>
                <a:gd name="T48" fmla="*/ 1929 w 3330"/>
                <a:gd name="T49" fmla="*/ 808 h 1808"/>
                <a:gd name="T50" fmla="*/ 1769 w 3330"/>
                <a:gd name="T51" fmla="*/ 912 h 1808"/>
                <a:gd name="T52" fmla="*/ 1633 w 3330"/>
                <a:gd name="T53" fmla="*/ 960 h 1808"/>
                <a:gd name="T54" fmla="*/ 1513 w 3330"/>
                <a:gd name="T55" fmla="*/ 1072 h 1808"/>
                <a:gd name="T56" fmla="*/ 1417 w 3330"/>
                <a:gd name="T57" fmla="*/ 1160 h 1808"/>
                <a:gd name="T58" fmla="*/ 1249 w 3330"/>
                <a:gd name="T59" fmla="*/ 1240 h 1808"/>
                <a:gd name="T60" fmla="*/ 1033 w 3330"/>
                <a:gd name="T61" fmla="*/ 1408 h 1808"/>
                <a:gd name="T62" fmla="*/ 881 w 3330"/>
                <a:gd name="T63" fmla="*/ 1472 h 1808"/>
                <a:gd name="T64" fmla="*/ 656 w 3330"/>
                <a:gd name="T65" fmla="*/ 1592 h 1808"/>
                <a:gd name="T66" fmla="*/ 344 w 3330"/>
                <a:gd name="T67" fmla="*/ 1688 h 1808"/>
                <a:gd name="T68" fmla="*/ 184 w 3330"/>
                <a:gd name="T69" fmla="*/ 1768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30" h="1808">
                  <a:moveTo>
                    <a:pt x="3330" y="0"/>
                  </a:moveTo>
                  <a:lnTo>
                    <a:pt x="3106" y="0"/>
                  </a:lnTo>
                  <a:lnTo>
                    <a:pt x="3106" y="144"/>
                  </a:lnTo>
                  <a:lnTo>
                    <a:pt x="3010" y="144"/>
                  </a:lnTo>
                  <a:lnTo>
                    <a:pt x="2962" y="160"/>
                  </a:lnTo>
                  <a:lnTo>
                    <a:pt x="2962" y="160"/>
                  </a:lnTo>
                  <a:lnTo>
                    <a:pt x="2938" y="186"/>
                  </a:lnTo>
                  <a:lnTo>
                    <a:pt x="2922" y="204"/>
                  </a:lnTo>
                  <a:lnTo>
                    <a:pt x="2916" y="212"/>
                  </a:lnTo>
                  <a:lnTo>
                    <a:pt x="2914" y="216"/>
                  </a:lnTo>
                  <a:lnTo>
                    <a:pt x="2914" y="216"/>
                  </a:lnTo>
                  <a:lnTo>
                    <a:pt x="2908" y="236"/>
                  </a:lnTo>
                  <a:lnTo>
                    <a:pt x="2894" y="276"/>
                  </a:lnTo>
                  <a:lnTo>
                    <a:pt x="2874" y="328"/>
                  </a:lnTo>
                  <a:lnTo>
                    <a:pt x="2874" y="328"/>
                  </a:lnTo>
                  <a:lnTo>
                    <a:pt x="2850" y="314"/>
                  </a:lnTo>
                  <a:lnTo>
                    <a:pt x="2834" y="304"/>
                  </a:lnTo>
                  <a:lnTo>
                    <a:pt x="2828" y="302"/>
                  </a:lnTo>
                  <a:lnTo>
                    <a:pt x="2826" y="302"/>
                  </a:lnTo>
                  <a:lnTo>
                    <a:pt x="2826" y="304"/>
                  </a:lnTo>
                  <a:lnTo>
                    <a:pt x="2826" y="304"/>
                  </a:lnTo>
                  <a:lnTo>
                    <a:pt x="2824" y="312"/>
                  </a:lnTo>
                  <a:lnTo>
                    <a:pt x="2818" y="324"/>
                  </a:lnTo>
                  <a:lnTo>
                    <a:pt x="2810" y="336"/>
                  </a:lnTo>
                  <a:lnTo>
                    <a:pt x="2762" y="336"/>
                  </a:lnTo>
                  <a:lnTo>
                    <a:pt x="2746" y="368"/>
                  </a:lnTo>
                  <a:lnTo>
                    <a:pt x="2714" y="368"/>
                  </a:lnTo>
                  <a:lnTo>
                    <a:pt x="2714" y="400"/>
                  </a:lnTo>
                  <a:lnTo>
                    <a:pt x="2666" y="400"/>
                  </a:lnTo>
                  <a:lnTo>
                    <a:pt x="2642" y="416"/>
                  </a:lnTo>
                  <a:lnTo>
                    <a:pt x="2538" y="408"/>
                  </a:lnTo>
                  <a:lnTo>
                    <a:pt x="2489" y="480"/>
                  </a:lnTo>
                  <a:lnTo>
                    <a:pt x="2417" y="480"/>
                  </a:lnTo>
                  <a:lnTo>
                    <a:pt x="2409" y="512"/>
                  </a:lnTo>
                  <a:lnTo>
                    <a:pt x="2369" y="544"/>
                  </a:lnTo>
                  <a:lnTo>
                    <a:pt x="2361" y="576"/>
                  </a:lnTo>
                  <a:lnTo>
                    <a:pt x="2321" y="584"/>
                  </a:lnTo>
                  <a:lnTo>
                    <a:pt x="2265" y="608"/>
                  </a:lnTo>
                  <a:lnTo>
                    <a:pt x="2185" y="624"/>
                  </a:lnTo>
                  <a:lnTo>
                    <a:pt x="2145" y="672"/>
                  </a:lnTo>
                  <a:lnTo>
                    <a:pt x="2145" y="672"/>
                  </a:lnTo>
                  <a:lnTo>
                    <a:pt x="2113" y="680"/>
                  </a:lnTo>
                  <a:lnTo>
                    <a:pt x="2087" y="686"/>
                  </a:lnTo>
                  <a:lnTo>
                    <a:pt x="2073" y="688"/>
                  </a:lnTo>
                  <a:lnTo>
                    <a:pt x="2073" y="688"/>
                  </a:lnTo>
                  <a:lnTo>
                    <a:pt x="2063" y="692"/>
                  </a:lnTo>
                  <a:lnTo>
                    <a:pt x="2047" y="700"/>
                  </a:lnTo>
                  <a:lnTo>
                    <a:pt x="2025" y="712"/>
                  </a:lnTo>
                  <a:lnTo>
                    <a:pt x="1977" y="752"/>
                  </a:lnTo>
                  <a:lnTo>
                    <a:pt x="1929" y="808"/>
                  </a:lnTo>
                  <a:lnTo>
                    <a:pt x="1865" y="856"/>
                  </a:lnTo>
                  <a:lnTo>
                    <a:pt x="1769" y="912"/>
                  </a:lnTo>
                  <a:lnTo>
                    <a:pt x="1705" y="968"/>
                  </a:lnTo>
                  <a:lnTo>
                    <a:pt x="1633" y="960"/>
                  </a:lnTo>
                  <a:lnTo>
                    <a:pt x="1577" y="1024"/>
                  </a:lnTo>
                  <a:lnTo>
                    <a:pt x="1513" y="1072"/>
                  </a:lnTo>
                  <a:lnTo>
                    <a:pt x="1433" y="1136"/>
                  </a:lnTo>
                  <a:lnTo>
                    <a:pt x="1417" y="1160"/>
                  </a:lnTo>
                  <a:lnTo>
                    <a:pt x="1289" y="1208"/>
                  </a:lnTo>
                  <a:lnTo>
                    <a:pt x="1249" y="1240"/>
                  </a:lnTo>
                  <a:lnTo>
                    <a:pt x="1105" y="1312"/>
                  </a:lnTo>
                  <a:lnTo>
                    <a:pt x="1033" y="1408"/>
                  </a:lnTo>
                  <a:lnTo>
                    <a:pt x="953" y="1416"/>
                  </a:lnTo>
                  <a:lnTo>
                    <a:pt x="881" y="1472"/>
                  </a:lnTo>
                  <a:lnTo>
                    <a:pt x="752" y="1496"/>
                  </a:lnTo>
                  <a:lnTo>
                    <a:pt x="656" y="1592"/>
                  </a:lnTo>
                  <a:lnTo>
                    <a:pt x="408" y="1672"/>
                  </a:lnTo>
                  <a:lnTo>
                    <a:pt x="344" y="1688"/>
                  </a:lnTo>
                  <a:lnTo>
                    <a:pt x="328" y="1728"/>
                  </a:lnTo>
                  <a:lnTo>
                    <a:pt x="184" y="1768"/>
                  </a:lnTo>
                  <a:lnTo>
                    <a:pt x="0" y="1808"/>
                  </a:lnTo>
                </a:path>
              </a:pathLst>
            </a:custGeom>
            <a:noFill/>
            <a:ln w="508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 name="Freeform 21">
              <a:extLst>
                <a:ext uri="{FF2B5EF4-FFF2-40B4-BE49-F238E27FC236}">
                  <a16:creationId xmlns:a16="http://schemas.microsoft.com/office/drawing/2014/main" id="{CFC19B21-4CBC-41DF-AEF2-7756F3E2C1CB}"/>
                </a:ext>
              </a:extLst>
            </p:cNvPr>
            <p:cNvSpPr>
              <a:spLocks/>
            </p:cNvSpPr>
            <p:nvPr/>
          </p:nvSpPr>
          <p:spPr bwMode="auto">
            <a:xfrm>
              <a:off x="6543092" y="3332134"/>
              <a:ext cx="4350117" cy="1885837"/>
            </a:xfrm>
            <a:custGeom>
              <a:avLst/>
              <a:gdLst>
                <a:gd name="T0" fmla="*/ 3158 w 3382"/>
                <a:gd name="T1" fmla="*/ 0 h 1538"/>
                <a:gd name="T2" fmla="*/ 3110 w 3382"/>
                <a:gd name="T3" fmla="*/ 56 h 1538"/>
                <a:gd name="T4" fmla="*/ 3070 w 3382"/>
                <a:gd name="T5" fmla="*/ 112 h 1538"/>
                <a:gd name="T6" fmla="*/ 3046 w 3382"/>
                <a:gd name="T7" fmla="*/ 152 h 1538"/>
                <a:gd name="T8" fmla="*/ 2934 w 3382"/>
                <a:gd name="T9" fmla="*/ 192 h 1538"/>
                <a:gd name="T10" fmla="*/ 2910 w 3382"/>
                <a:gd name="T11" fmla="*/ 208 h 1538"/>
                <a:gd name="T12" fmla="*/ 2806 w 3382"/>
                <a:gd name="T13" fmla="*/ 240 h 1538"/>
                <a:gd name="T14" fmla="*/ 2750 w 3382"/>
                <a:gd name="T15" fmla="*/ 304 h 1538"/>
                <a:gd name="T16" fmla="*/ 2694 w 3382"/>
                <a:gd name="T17" fmla="*/ 344 h 1538"/>
                <a:gd name="T18" fmla="*/ 2646 w 3382"/>
                <a:gd name="T19" fmla="*/ 441 h 1538"/>
                <a:gd name="T20" fmla="*/ 2566 w 3382"/>
                <a:gd name="T21" fmla="*/ 457 h 1538"/>
                <a:gd name="T22" fmla="*/ 2471 w 3382"/>
                <a:gd name="T23" fmla="*/ 497 h 1538"/>
                <a:gd name="T24" fmla="*/ 2431 w 3382"/>
                <a:gd name="T25" fmla="*/ 513 h 1538"/>
                <a:gd name="T26" fmla="*/ 2407 w 3382"/>
                <a:gd name="T27" fmla="*/ 529 h 1538"/>
                <a:gd name="T28" fmla="*/ 2343 w 3382"/>
                <a:gd name="T29" fmla="*/ 561 h 1538"/>
                <a:gd name="T30" fmla="*/ 2271 w 3382"/>
                <a:gd name="T31" fmla="*/ 585 h 1538"/>
                <a:gd name="T32" fmla="*/ 2167 w 3382"/>
                <a:gd name="T33" fmla="*/ 601 h 1538"/>
                <a:gd name="T34" fmla="*/ 2055 w 3382"/>
                <a:gd name="T35" fmla="*/ 633 h 1538"/>
                <a:gd name="T36" fmla="*/ 2015 w 3382"/>
                <a:gd name="T37" fmla="*/ 673 h 1538"/>
                <a:gd name="T38" fmla="*/ 1959 w 3382"/>
                <a:gd name="T39" fmla="*/ 705 h 1538"/>
                <a:gd name="T40" fmla="*/ 1911 w 3382"/>
                <a:gd name="T41" fmla="*/ 729 h 1538"/>
                <a:gd name="T42" fmla="*/ 1831 w 3382"/>
                <a:gd name="T43" fmla="*/ 769 h 1538"/>
                <a:gd name="T44" fmla="*/ 1767 w 3382"/>
                <a:gd name="T45" fmla="*/ 801 h 1538"/>
                <a:gd name="T46" fmla="*/ 1687 w 3382"/>
                <a:gd name="T47" fmla="*/ 849 h 1538"/>
                <a:gd name="T48" fmla="*/ 1631 w 3382"/>
                <a:gd name="T49" fmla="*/ 865 h 1538"/>
                <a:gd name="T50" fmla="*/ 1519 w 3382"/>
                <a:gd name="T51" fmla="*/ 897 h 1538"/>
                <a:gd name="T52" fmla="*/ 1447 w 3382"/>
                <a:gd name="T53" fmla="*/ 953 h 1538"/>
                <a:gd name="T54" fmla="*/ 1343 w 3382"/>
                <a:gd name="T55" fmla="*/ 1001 h 1538"/>
                <a:gd name="T56" fmla="*/ 1255 w 3382"/>
                <a:gd name="T57" fmla="*/ 1073 h 1538"/>
                <a:gd name="T58" fmla="*/ 1071 w 3382"/>
                <a:gd name="T59" fmla="*/ 1145 h 1538"/>
                <a:gd name="T60" fmla="*/ 1047 w 3382"/>
                <a:gd name="T61" fmla="*/ 1162 h 1538"/>
                <a:gd name="T62" fmla="*/ 1015 w 3382"/>
                <a:gd name="T63" fmla="*/ 1178 h 1538"/>
                <a:gd name="T64" fmla="*/ 951 w 3382"/>
                <a:gd name="T65" fmla="*/ 1178 h 1538"/>
                <a:gd name="T66" fmla="*/ 752 w 3382"/>
                <a:gd name="T67" fmla="*/ 1258 h 1538"/>
                <a:gd name="T68" fmla="*/ 584 w 3382"/>
                <a:gd name="T69" fmla="*/ 1354 h 1538"/>
                <a:gd name="T70" fmla="*/ 480 w 3382"/>
                <a:gd name="T71" fmla="*/ 1410 h 1538"/>
                <a:gd name="T72" fmla="*/ 328 w 3382"/>
                <a:gd name="T73" fmla="*/ 1442 h 1538"/>
                <a:gd name="T74" fmla="*/ 168 w 3382"/>
                <a:gd name="T75" fmla="*/ 1482 h 1538"/>
                <a:gd name="T76" fmla="*/ 72 w 3382"/>
                <a:gd name="T77" fmla="*/ 1506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82" h="1538">
                  <a:moveTo>
                    <a:pt x="3382" y="0"/>
                  </a:moveTo>
                  <a:lnTo>
                    <a:pt x="3158" y="0"/>
                  </a:lnTo>
                  <a:lnTo>
                    <a:pt x="3158" y="56"/>
                  </a:lnTo>
                  <a:lnTo>
                    <a:pt x="3110" y="56"/>
                  </a:lnTo>
                  <a:lnTo>
                    <a:pt x="3110" y="112"/>
                  </a:lnTo>
                  <a:lnTo>
                    <a:pt x="3070" y="112"/>
                  </a:lnTo>
                  <a:lnTo>
                    <a:pt x="3070" y="152"/>
                  </a:lnTo>
                  <a:lnTo>
                    <a:pt x="3046" y="152"/>
                  </a:lnTo>
                  <a:lnTo>
                    <a:pt x="3046" y="192"/>
                  </a:lnTo>
                  <a:lnTo>
                    <a:pt x="2934" y="192"/>
                  </a:lnTo>
                  <a:lnTo>
                    <a:pt x="2934" y="208"/>
                  </a:lnTo>
                  <a:lnTo>
                    <a:pt x="2910" y="208"/>
                  </a:lnTo>
                  <a:lnTo>
                    <a:pt x="2910" y="240"/>
                  </a:lnTo>
                  <a:lnTo>
                    <a:pt x="2806" y="240"/>
                  </a:lnTo>
                  <a:lnTo>
                    <a:pt x="2774" y="272"/>
                  </a:lnTo>
                  <a:lnTo>
                    <a:pt x="2750" y="304"/>
                  </a:lnTo>
                  <a:lnTo>
                    <a:pt x="2718" y="320"/>
                  </a:lnTo>
                  <a:lnTo>
                    <a:pt x="2694" y="344"/>
                  </a:lnTo>
                  <a:lnTo>
                    <a:pt x="2662" y="376"/>
                  </a:lnTo>
                  <a:lnTo>
                    <a:pt x="2646" y="441"/>
                  </a:lnTo>
                  <a:lnTo>
                    <a:pt x="2598" y="457"/>
                  </a:lnTo>
                  <a:lnTo>
                    <a:pt x="2566" y="457"/>
                  </a:lnTo>
                  <a:lnTo>
                    <a:pt x="2550" y="497"/>
                  </a:lnTo>
                  <a:lnTo>
                    <a:pt x="2471" y="497"/>
                  </a:lnTo>
                  <a:lnTo>
                    <a:pt x="2463" y="513"/>
                  </a:lnTo>
                  <a:lnTo>
                    <a:pt x="2431" y="513"/>
                  </a:lnTo>
                  <a:lnTo>
                    <a:pt x="2415" y="521"/>
                  </a:lnTo>
                  <a:lnTo>
                    <a:pt x="2407" y="529"/>
                  </a:lnTo>
                  <a:lnTo>
                    <a:pt x="2399" y="561"/>
                  </a:lnTo>
                  <a:lnTo>
                    <a:pt x="2343" y="561"/>
                  </a:lnTo>
                  <a:lnTo>
                    <a:pt x="2311" y="585"/>
                  </a:lnTo>
                  <a:lnTo>
                    <a:pt x="2271" y="585"/>
                  </a:lnTo>
                  <a:lnTo>
                    <a:pt x="2231" y="601"/>
                  </a:lnTo>
                  <a:lnTo>
                    <a:pt x="2167" y="601"/>
                  </a:lnTo>
                  <a:lnTo>
                    <a:pt x="2127" y="633"/>
                  </a:lnTo>
                  <a:lnTo>
                    <a:pt x="2055" y="633"/>
                  </a:lnTo>
                  <a:lnTo>
                    <a:pt x="2039" y="657"/>
                  </a:lnTo>
                  <a:lnTo>
                    <a:pt x="2015" y="673"/>
                  </a:lnTo>
                  <a:lnTo>
                    <a:pt x="1999" y="697"/>
                  </a:lnTo>
                  <a:lnTo>
                    <a:pt x="1959" y="705"/>
                  </a:lnTo>
                  <a:lnTo>
                    <a:pt x="1935" y="713"/>
                  </a:lnTo>
                  <a:lnTo>
                    <a:pt x="1911" y="729"/>
                  </a:lnTo>
                  <a:lnTo>
                    <a:pt x="1879" y="753"/>
                  </a:lnTo>
                  <a:lnTo>
                    <a:pt x="1831" y="769"/>
                  </a:lnTo>
                  <a:lnTo>
                    <a:pt x="1807" y="785"/>
                  </a:lnTo>
                  <a:lnTo>
                    <a:pt x="1767" y="801"/>
                  </a:lnTo>
                  <a:lnTo>
                    <a:pt x="1735" y="825"/>
                  </a:lnTo>
                  <a:lnTo>
                    <a:pt x="1687" y="849"/>
                  </a:lnTo>
                  <a:lnTo>
                    <a:pt x="1671" y="849"/>
                  </a:lnTo>
                  <a:lnTo>
                    <a:pt x="1631" y="865"/>
                  </a:lnTo>
                  <a:lnTo>
                    <a:pt x="1583" y="881"/>
                  </a:lnTo>
                  <a:lnTo>
                    <a:pt x="1519" y="897"/>
                  </a:lnTo>
                  <a:lnTo>
                    <a:pt x="1479" y="929"/>
                  </a:lnTo>
                  <a:lnTo>
                    <a:pt x="1447" y="953"/>
                  </a:lnTo>
                  <a:lnTo>
                    <a:pt x="1399" y="977"/>
                  </a:lnTo>
                  <a:lnTo>
                    <a:pt x="1343" y="1001"/>
                  </a:lnTo>
                  <a:lnTo>
                    <a:pt x="1287" y="1025"/>
                  </a:lnTo>
                  <a:lnTo>
                    <a:pt x="1255" y="1073"/>
                  </a:lnTo>
                  <a:lnTo>
                    <a:pt x="1183" y="1097"/>
                  </a:lnTo>
                  <a:lnTo>
                    <a:pt x="1071" y="1145"/>
                  </a:lnTo>
                  <a:lnTo>
                    <a:pt x="1071" y="1145"/>
                  </a:lnTo>
                  <a:lnTo>
                    <a:pt x="1047" y="1162"/>
                  </a:lnTo>
                  <a:lnTo>
                    <a:pt x="1027" y="1174"/>
                  </a:lnTo>
                  <a:lnTo>
                    <a:pt x="1015" y="1178"/>
                  </a:lnTo>
                  <a:lnTo>
                    <a:pt x="1015" y="1178"/>
                  </a:lnTo>
                  <a:lnTo>
                    <a:pt x="951" y="1178"/>
                  </a:lnTo>
                  <a:lnTo>
                    <a:pt x="879" y="1250"/>
                  </a:lnTo>
                  <a:lnTo>
                    <a:pt x="752" y="1258"/>
                  </a:lnTo>
                  <a:lnTo>
                    <a:pt x="696" y="1314"/>
                  </a:lnTo>
                  <a:lnTo>
                    <a:pt x="584" y="1354"/>
                  </a:lnTo>
                  <a:lnTo>
                    <a:pt x="536" y="1370"/>
                  </a:lnTo>
                  <a:lnTo>
                    <a:pt x="480" y="1410"/>
                  </a:lnTo>
                  <a:lnTo>
                    <a:pt x="400" y="1410"/>
                  </a:lnTo>
                  <a:lnTo>
                    <a:pt x="328" y="1442"/>
                  </a:lnTo>
                  <a:lnTo>
                    <a:pt x="296" y="1450"/>
                  </a:lnTo>
                  <a:lnTo>
                    <a:pt x="168" y="1482"/>
                  </a:lnTo>
                  <a:lnTo>
                    <a:pt x="128" y="1506"/>
                  </a:lnTo>
                  <a:lnTo>
                    <a:pt x="72" y="1506"/>
                  </a:lnTo>
                  <a:lnTo>
                    <a:pt x="0" y="1538"/>
                  </a:lnTo>
                </a:path>
              </a:pathLst>
            </a:custGeom>
            <a:noFill/>
            <a:ln w="50800">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cxnSp>
          <p:nvCxnSpPr>
            <p:cNvPr id="21" name="Straight Connector 52">
              <a:extLst>
                <a:ext uri="{FF2B5EF4-FFF2-40B4-BE49-F238E27FC236}">
                  <a16:creationId xmlns:a16="http://schemas.microsoft.com/office/drawing/2014/main" id="{E02A7D76-B1A4-42A9-8B31-36FB15ACFEB9}"/>
                </a:ext>
              </a:extLst>
            </p:cNvPr>
            <p:cNvCxnSpPr/>
            <p:nvPr/>
          </p:nvCxnSpPr>
          <p:spPr>
            <a:xfrm>
              <a:off x="6693380" y="3652147"/>
              <a:ext cx="316568" cy="0"/>
            </a:xfrm>
            <a:prstGeom prst="line">
              <a:avLst/>
            </a:prstGeom>
            <a:ln w="508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10594AA0-1C24-4D6D-8263-E0C8572B676C}"/>
                </a:ext>
              </a:extLst>
            </p:cNvPr>
            <p:cNvCxnSpPr/>
            <p:nvPr/>
          </p:nvCxnSpPr>
          <p:spPr>
            <a:xfrm>
              <a:off x="6693380" y="3890441"/>
              <a:ext cx="316568" cy="0"/>
            </a:xfrm>
            <a:prstGeom prst="line">
              <a:avLst/>
            </a:prstGeom>
            <a:ln w="508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TextBox 54">
              <a:extLst>
                <a:ext uri="{FF2B5EF4-FFF2-40B4-BE49-F238E27FC236}">
                  <a16:creationId xmlns:a16="http://schemas.microsoft.com/office/drawing/2014/main" id="{3819228C-655D-4818-8F30-3747760DD9C8}"/>
                </a:ext>
              </a:extLst>
            </p:cNvPr>
            <p:cNvSpPr txBox="1"/>
            <p:nvPr/>
          </p:nvSpPr>
          <p:spPr>
            <a:xfrm>
              <a:off x="7009948" y="3255106"/>
              <a:ext cx="1100590"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Irbesartan</a:t>
              </a:r>
            </a:p>
          </p:txBody>
        </p:sp>
        <p:sp>
          <p:nvSpPr>
            <p:cNvPr id="24" name="TextBox 55">
              <a:extLst>
                <a:ext uri="{FF2B5EF4-FFF2-40B4-BE49-F238E27FC236}">
                  <a16:creationId xmlns:a16="http://schemas.microsoft.com/office/drawing/2014/main" id="{BD76FD28-73F4-4C2A-920C-9E3F7A53B276}"/>
                </a:ext>
              </a:extLst>
            </p:cNvPr>
            <p:cNvSpPr txBox="1"/>
            <p:nvPr/>
          </p:nvSpPr>
          <p:spPr>
            <a:xfrm>
              <a:off x="7009948" y="3745144"/>
              <a:ext cx="1032188"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Placebo</a:t>
              </a:r>
            </a:p>
          </p:txBody>
        </p:sp>
        <p:cxnSp>
          <p:nvCxnSpPr>
            <p:cNvPr id="25" name="Straight Connector 56">
              <a:extLst>
                <a:ext uri="{FF2B5EF4-FFF2-40B4-BE49-F238E27FC236}">
                  <a16:creationId xmlns:a16="http://schemas.microsoft.com/office/drawing/2014/main" id="{DE0640DA-0100-452D-8B7A-76AAF4F3B978}"/>
                </a:ext>
              </a:extLst>
            </p:cNvPr>
            <p:cNvCxnSpPr/>
            <p:nvPr/>
          </p:nvCxnSpPr>
          <p:spPr>
            <a:xfrm>
              <a:off x="6693380" y="3412836"/>
              <a:ext cx="316568" cy="0"/>
            </a:xfrm>
            <a:prstGeom prst="line">
              <a:avLst/>
            </a:prstGeom>
            <a:ln w="508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26" name="TextBox 57">
              <a:extLst>
                <a:ext uri="{FF2B5EF4-FFF2-40B4-BE49-F238E27FC236}">
                  <a16:creationId xmlns:a16="http://schemas.microsoft.com/office/drawing/2014/main" id="{0B0F3197-0CC4-4A11-884B-65E79BCB44A2}"/>
                </a:ext>
              </a:extLst>
            </p:cNvPr>
            <p:cNvSpPr txBox="1"/>
            <p:nvPr/>
          </p:nvSpPr>
          <p:spPr>
            <a:xfrm>
              <a:off x="7009948" y="3488556"/>
              <a:ext cx="1100590"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Amlodipine</a:t>
              </a:r>
            </a:p>
          </p:txBody>
        </p:sp>
        <p:sp>
          <p:nvSpPr>
            <p:cNvPr id="28" name="TextBox 59">
              <a:extLst>
                <a:ext uri="{FF2B5EF4-FFF2-40B4-BE49-F238E27FC236}">
                  <a16:creationId xmlns:a16="http://schemas.microsoft.com/office/drawing/2014/main" id="{1DC6AF87-E2BA-4892-8B7E-3F9FC7BFFCA1}"/>
                </a:ext>
              </a:extLst>
            </p:cNvPr>
            <p:cNvSpPr txBox="1"/>
            <p:nvPr/>
          </p:nvSpPr>
          <p:spPr>
            <a:xfrm>
              <a:off x="7575992" y="5760146"/>
              <a:ext cx="2005664" cy="338554"/>
            </a:xfrm>
            <a:prstGeom prst="rect">
              <a:avLst/>
            </a:prstGeom>
            <a:noFill/>
          </p:spPr>
          <p:txBody>
            <a:bodyPr wrap="square" rtlCol="0">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Months of Follow-up</a:t>
              </a:r>
            </a:p>
          </p:txBody>
        </p:sp>
        <p:sp>
          <p:nvSpPr>
            <p:cNvPr id="31" name="Up-Down Arrow 30">
              <a:extLst>
                <a:ext uri="{FF2B5EF4-FFF2-40B4-BE49-F238E27FC236}">
                  <a16:creationId xmlns:a16="http://schemas.microsoft.com/office/drawing/2014/main" id="{1D19E295-55B1-4095-8D18-AB6D90C92900}"/>
                </a:ext>
              </a:extLst>
            </p:cNvPr>
            <p:cNvSpPr/>
            <p:nvPr/>
          </p:nvSpPr>
          <p:spPr>
            <a:xfrm>
              <a:off x="10651164" y="3512881"/>
              <a:ext cx="242046" cy="1705091"/>
            </a:xfrm>
            <a:prstGeom prst="upDownArrow">
              <a:avLst/>
            </a:prstGeom>
            <a:solidFill>
              <a:srgbClr val="526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35" name="Rectangle 34">
              <a:extLst>
                <a:ext uri="{FF2B5EF4-FFF2-40B4-BE49-F238E27FC236}">
                  <a16:creationId xmlns:a16="http://schemas.microsoft.com/office/drawing/2014/main" id="{022A7B6C-AA5A-4068-9077-62FBDFAF9BE6}"/>
                </a:ext>
              </a:extLst>
            </p:cNvPr>
            <p:cNvSpPr/>
            <p:nvPr/>
          </p:nvSpPr>
          <p:spPr>
            <a:xfrm>
              <a:off x="10821811" y="4377311"/>
              <a:ext cx="783543" cy="461665"/>
            </a:xfrm>
            <a:prstGeom prst="rect">
              <a:avLst/>
            </a:prstGeom>
          </p:spPr>
          <p:txBody>
            <a:bodyPr wrap="squar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26E7E"/>
                  </a:solidFill>
                  <a:effectLst/>
                  <a:uLnTx/>
                  <a:uFillTx/>
                  <a:latin typeface="Corbel" panose="020B0503020204020204" pitchFamily="34" charset="0"/>
                  <a:ea typeface="+mn-ea"/>
                  <a:cs typeface="+mn-cs"/>
                </a:rPr>
                <a:t>Unmet </a:t>
              </a:r>
              <a:br>
                <a:rPr kumimoji="0" lang="en-US" sz="1200" b="1" i="0" u="none" strike="noStrike" kern="1200" cap="none" spc="0" normalizeH="0" baseline="0" noProof="0">
                  <a:ln>
                    <a:noFill/>
                  </a:ln>
                  <a:solidFill>
                    <a:srgbClr val="526E7E"/>
                  </a:solidFill>
                  <a:effectLst/>
                  <a:uLnTx/>
                  <a:uFillTx/>
                  <a:latin typeface="Corbel" panose="020B0503020204020204" pitchFamily="34" charset="0"/>
                  <a:ea typeface="+mn-ea"/>
                  <a:cs typeface="+mn-cs"/>
                </a:rPr>
              </a:br>
              <a:r>
                <a:rPr kumimoji="0" lang="en-US" sz="1200" b="1" i="0" u="none" strike="noStrike" kern="1200" cap="none" spc="0" normalizeH="0" baseline="0" noProof="0">
                  <a:ln>
                    <a:noFill/>
                  </a:ln>
                  <a:solidFill>
                    <a:srgbClr val="526E7E"/>
                  </a:solidFill>
                  <a:effectLst/>
                  <a:uLnTx/>
                  <a:uFillTx/>
                  <a:latin typeface="Corbel" panose="020B0503020204020204" pitchFamily="34" charset="0"/>
                  <a:ea typeface="+mn-ea"/>
                  <a:cs typeface="+mn-cs"/>
                </a:rPr>
                <a:t>Need</a:t>
              </a:r>
            </a:p>
          </p:txBody>
        </p:sp>
      </p:grpSp>
      <p:sp>
        <p:nvSpPr>
          <p:cNvPr id="36" name="Rectangle 35">
            <a:extLst>
              <a:ext uri="{FF2B5EF4-FFF2-40B4-BE49-F238E27FC236}">
                <a16:creationId xmlns:a16="http://schemas.microsoft.com/office/drawing/2014/main" id="{51A92302-4324-44DF-B628-7EDEC006B630}"/>
              </a:ext>
            </a:extLst>
          </p:cNvPr>
          <p:cNvSpPr/>
          <p:nvPr/>
        </p:nvSpPr>
        <p:spPr>
          <a:xfrm>
            <a:off x="2091615" y="927652"/>
            <a:ext cx="7745119" cy="1567218"/>
          </a:xfrm>
          <a:prstGeom prst="rect">
            <a:avLst/>
          </a:prstGeom>
          <a:solidFill>
            <a:schemeClr val="accent2"/>
          </a:solidFill>
        </p:spPr>
        <p:txBody>
          <a:bodyPr wrap="square" lIns="304800" tIns="304800" rIns="304800" bIns="304800" anchor="ctr" anchorCtr="0">
            <a:noAutofit/>
          </a:bodyPr>
          <a:lstStyle/>
          <a:p>
            <a:pPr marL="381019" marR="0" lvl="0" indent="-381019" algn="l" defTabSz="911103" rtl="0" eaLnBrk="1" fontAlgn="base" latinLnBrk="0" hangingPunct="1">
              <a:lnSpc>
                <a:spcPct val="100000"/>
              </a:lnSpc>
              <a:spcBef>
                <a:spcPct val="0"/>
              </a:spcBef>
              <a:spcAft>
                <a:spcPct val="0"/>
              </a:spcAft>
              <a:buClr>
                <a:srgbClr val="D9BC91"/>
              </a:buClr>
              <a:buSzTx/>
              <a:buFont typeface="Wingdings" panose="05000000000000000000" pitchFamily="2" charset="2"/>
              <a:buChar char="§"/>
              <a:tabLst/>
              <a:defRPr/>
            </a:pPr>
            <a:r>
              <a:rPr kumimoji="0" lang="en-CA" sz="1867" b="1" i="0" u="none" strike="noStrike" kern="1200" cap="none" spc="0" normalizeH="0" baseline="0" noProof="0" dirty="0">
                <a:ln>
                  <a:noFill/>
                </a:ln>
                <a:solidFill>
                  <a:prstClr val="white"/>
                </a:solidFill>
                <a:effectLst/>
                <a:uLnTx/>
                <a:uFillTx/>
                <a:latin typeface="Calibri" panose="020F0502020204030204"/>
                <a:ea typeface="+mn-ea"/>
                <a:cs typeface="+mn-cs"/>
              </a:rPr>
              <a:t>Primary renal outcome RRR 16% to 20%</a:t>
            </a:r>
          </a:p>
          <a:p>
            <a:pPr marL="381019" marR="0" lvl="0" indent="-381019" algn="l" defTabSz="911103" rtl="0" eaLnBrk="1" fontAlgn="base" latinLnBrk="0" hangingPunct="1">
              <a:lnSpc>
                <a:spcPct val="100000"/>
              </a:lnSpc>
              <a:spcBef>
                <a:spcPct val="0"/>
              </a:spcBef>
              <a:spcAft>
                <a:spcPct val="0"/>
              </a:spcAft>
              <a:buClr>
                <a:srgbClr val="D9BC91"/>
              </a:buClr>
              <a:buSzTx/>
              <a:buFont typeface="Wingdings" panose="05000000000000000000" pitchFamily="2" charset="2"/>
              <a:buChar char="§"/>
              <a:tabLst/>
              <a:defRPr/>
            </a:pPr>
            <a:r>
              <a:rPr kumimoji="0" lang="en-CA" sz="1867" b="1" i="0" u="none" strike="noStrike" kern="1200" cap="none" spc="0" normalizeH="0" baseline="0" noProof="0" dirty="0">
                <a:ln>
                  <a:noFill/>
                </a:ln>
                <a:solidFill>
                  <a:prstClr val="white"/>
                </a:solidFill>
                <a:effectLst/>
                <a:uLnTx/>
                <a:uFillTx/>
                <a:latin typeface="Calibri" panose="020F0502020204030204"/>
                <a:ea typeface="+mn-ea"/>
                <a:cs typeface="+mn-cs"/>
              </a:rPr>
              <a:t>Large unmet need overall</a:t>
            </a:r>
          </a:p>
          <a:p>
            <a:pPr marL="381019" marR="0" lvl="0" indent="-381019" algn="l" defTabSz="911103" rtl="0" eaLnBrk="1" fontAlgn="base" latinLnBrk="0" hangingPunct="1">
              <a:lnSpc>
                <a:spcPct val="100000"/>
              </a:lnSpc>
              <a:spcBef>
                <a:spcPct val="0"/>
              </a:spcBef>
              <a:spcAft>
                <a:spcPct val="0"/>
              </a:spcAft>
              <a:buClr>
                <a:srgbClr val="D9BC91"/>
              </a:buClr>
              <a:buSzTx/>
              <a:buFont typeface="Wingdings" panose="05000000000000000000" pitchFamily="2" charset="2"/>
              <a:buChar char="§"/>
              <a:tabLst/>
              <a:defRPr/>
            </a:pPr>
            <a:r>
              <a:rPr kumimoji="0" lang="en-CA" sz="1867" b="1" i="0" u="none" strike="noStrike" kern="1200" cap="none" spc="0" normalizeH="0" baseline="0" noProof="0" dirty="0">
                <a:ln>
                  <a:noFill/>
                </a:ln>
                <a:solidFill>
                  <a:prstClr val="white"/>
                </a:solidFill>
                <a:effectLst/>
                <a:uLnTx/>
                <a:uFillTx/>
                <a:latin typeface="Calibri" panose="020F0502020204030204"/>
                <a:ea typeface="+mn-ea"/>
                <a:cs typeface="+mn-cs"/>
              </a:rPr>
              <a:t>CV mortality 4% to 5% annually, ARBs </a:t>
            </a:r>
            <a:r>
              <a:rPr kumimoji="0" lang="en-CA" sz="1867" b="1" i="0" u="none" strike="noStrike" kern="1200" cap="all" spc="0" normalizeH="0" baseline="0" noProof="0" dirty="0">
                <a:ln>
                  <a:noFill/>
                </a:ln>
                <a:solidFill>
                  <a:prstClr val="white"/>
                </a:solidFill>
                <a:effectLst/>
                <a:uLnTx/>
                <a:uFillTx/>
                <a:latin typeface="Calibri" panose="020F0502020204030204"/>
                <a:ea typeface="+mn-ea"/>
                <a:cs typeface="+mn-cs"/>
              </a:rPr>
              <a:t>did not reduce CV events!</a:t>
            </a:r>
          </a:p>
          <a:p>
            <a:pPr marL="381019" marR="0" lvl="0" indent="-381019" algn="l" defTabSz="911103" rtl="0" eaLnBrk="1" fontAlgn="base" latinLnBrk="0" hangingPunct="1">
              <a:lnSpc>
                <a:spcPct val="100000"/>
              </a:lnSpc>
              <a:spcBef>
                <a:spcPct val="0"/>
              </a:spcBef>
              <a:spcAft>
                <a:spcPct val="0"/>
              </a:spcAft>
              <a:buClr>
                <a:srgbClr val="D9BC91"/>
              </a:buClr>
              <a:buSzTx/>
              <a:buFont typeface="Wingdings" panose="05000000000000000000" pitchFamily="2" charset="2"/>
              <a:buChar char="§"/>
              <a:tabLst/>
              <a:defRPr/>
            </a:pPr>
            <a:r>
              <a:rPr kumimoji="0" lang="en-CA" sz="1867" b="1" i="0" u="none" strike="noStrike" kern="1200" cap="none" spc="0" normalizeH="0" baseline="0" noProof="0" dirty="0">
                <a:ln>
                  <a:noFill/>
                </a:ln>
                <a:solidFill>
                  <a:prstClr val="white"/>
                </a:solidFill>
                <a:effectLst/>
                <a:uLnTx/>
                <a:uFillTx/>
                <a:latin typeface="Calibri" panose="020F0502020204030204"/>
                <a:ea typeface="+mn-ea"/>
                <a:cs typeface="+mn-cs"/>
              </a:rPr>
              <a:t>Slope of GFR was improved &lt;1 ml/min/year </a:t>
            </a:r>
          </a:p>
        </p:txBody>
      </p:sp>
      <p:sp>
        <p:nvSpPr>
          <p:cNvPr id="39" name="TextBox 3">
            <a:extLst>
              <a:ext uri="{FF2B5EF4-FFF2-40B4-BE49-F238E27FC236}">
                <a16:creationId xmlns:a16="http://schemas.microsoft.com/office/drawing/2014/main" id="{DBEE1243-5C61-44E8-ADDA-93D66450FF26}"/>
              </a:ext>
            </a:extLst>
          </p:cNvPr>
          <p:cNvSpPr txBox="1"/>
          <p:nvPr/>
        </p:nvSpPr>
        <p:spPr>
          <a:xfrm>
            <a:off x="3443288" y="4700588"/>
            <a:ext cx="1027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orbel" panose="020B0503020204020204"/>
                <a:ea typeface="+mn-ea"/>
                <a:cs typeface="+mn-cs"/>
              </a:rPr>
              <a:t>N-1513</a:t>
            </a:r>
          </a:p>
        </p:txBody>
      </p:sp>
      <p:sp>
        <p:nvSpPr>
          <p:cNvPr id="40" name="TextBox 7">
            <a:extLst>
              <a:ext uri="{FF2B5EF4-FFF2-40B4-BE49-F238E27FC236}">
                <a16:creationId xmlns:a16="http://schemas.microsoft.com/office/drawing/2014/main" id="{BE67CAB8-C20E-48C8-B09D-EF81524F6D24}"/>
              </a:ext>
            </a:extLst>
          </p:cNvPr>
          <p:cNvSpPr txBox="1"/>
          <p:nvPr/>
        </p:nvSpPr>
        <p:spPr>
          <a:xfrm>
            <a:off x="9032384" y="4594272"/>
            <a:ext cx="1256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orbel" panose="020B0503020204020204"/>
                <a:ea typeface="+mn-ea"/>
                <a:cs typeface="+mn-cs"/>
              </a:rPr>
              <a:t>N=1715</a:t>
            </a:r>
          </a:p>
        </p:txBody>
      </p:sp>
    </p:spTree>
    <p:extLst>
      <p:ext uri="{BB962C8B-B14F-4D97-AF65-F5344CB8AC3E}">
        <p14:creationId xmlns:p14="http://schemas.microsoft.com/office/powerpoint/2010/main" val="408218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E26A0-A694-1A96-211E-00ED08209A6B}"/>
            </a:ext>
          </a:extLst>
        </p:cNvPr>
        <p:cNvGrpSpPr/>
        <p:nvPr/>
      </p:nvGrpSpPr>
      <p:grpSpPr>
        <a:xfrm>
          <a:off x="0" y="0"/>
          <a:ext cx="0" cy="0"/>
          <a:chOff x="0" y="0"/>
          <a:chExt cx="0" cy="0"/>
        </a:xfrm>
      </p:grpSpPr>
      <p:sp>
        <p:nvSpPr>
          <p:cNvPr id="68" name="Rounded Rectangle 3">
            <a:extLst>
              <a:ext uri="{FF2B5EF4-FFF2-40B4-BE49-F238E27FC236}">
                <a16:creationId xmlns:a16="http://schemas.microsoft.com/office/drawing/2014/main" id="{72CA2885-B319-B66C-3C59-3FE751DC8EED}"/>
              </a:ext>
            </a:extLst>
          </p:cNvPr>
          <p:cNvSpPr/>
          <p:nvPr/>
        </p:nvSpPr>
        <p:spPr>
          <a:xfrm>
            <a:off x="7894736" y="1349115"/>
            <a:ext cx="3646389" cy="4449494"/>
          </a:xfrm>
          <a:prstGeom prst="roundRect">
            <a:avLst>
              <a:gd name="adj" fmla="val 0"/>
            </a:avLst>
          </a:prstGeom>
          <a:solidFill>
            <a:schemeClr val="accent2">
              <a:lumMod val="20000"/>
              <a:lumOff val="8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en-US" sz="1600">
              <a:solidFill>
                <a:srgbClr val="124660"/>
              </a:solidFill>
              <a:cs typeface="Arial" panose="020B0604020202020204" pitchFamily="34" charset="0"/>
            </a:endParaRPr>
          </a:p>
        </p:txBody>
      </p:sp>
      <p:sp>
        <p:nvSpPr>
          <p:cNvPr id="2" name="Title 1">
            <a:extLst>
              <a:ext uri="{FF2B5EF4-FFF2-40B4-BE49-F238E27FC236}">
                <a16:creationId xmlns:a16="http://schemas.microsoft.com/office/drawing/2014/main" id="{F6C6D1EF-D625-E585-9C18-4821B7EB6DEE}"/>
              </a:ext>
            </a:extLst>
          </p:cNvPr>
          <p:cNvSpPr>
            <a:spLocks noGrp="1"/>
          </p:cNvSpPr>
          <p:nvPr>
            <p:ph type="title"/>
          </p:nvPr>
        </p:nvSpPr>
        <p:spPr>
          <a:xfrm>
            <a:off x="725215" y="291268"/>
            <a:ext cx="10741572" cy="970189"/>
          </a:xfrm>
        </p:spPr>
        <p:txBody>
          <a:bodyPr>
            <a:noAutofit/>
          </a:bodyPr>
          <a:lstStyle/>
          <a:p>
            <a:r>
              <a:rPr lang="en-US">
                <a:solidFill>
                  <a:schemeClr val="accent2"/>
                </a:solidFill>
              </a:rPr>
              <a:t>SGLT2i</a:t>
            </a:r>
            <a:r>
              <a:rPr lang="en-US"/>
              <a:t> are associated with kidney and CV benefits</a:t>
            </a:r>
            <a:br>
              <a:rPr lang="en-US"/>
            </a:br>
            <a:r>
              <a:rPr lang="en-US" sz="1800"/>
              <a:t>Meta-analysis of large placebo-controlled trials of patients with and without diabetes </a:t>
            </a:r>
            <a:br>
              <a:rPr lang="en-US" sz="1800"/>
            </a:br>
            <a:r>
              <a:rPr lang="en-US" sz="1800"/>
              <a:t>(13 trials, N=90,413)</a:t>
            </a:r>
            <a:endParaRPr lang="en-US"/>
          </a:p>
        </p:txBody>
      </p:sp>
      <p:sp>
        <p:nvSpPr>
          <p:cNvPr id="11" name="Espace réservé du texte 10">
            <a:extLst>
              <a:ext uri="{FF2B5EF4-FFF2-40B4-BE49-F238E27FC236}">
                <a16:creationId xmlns:a16="http://schemas.microsoft.com/office/drawing/2014/main" id="{FC2FEC01-5472-CC9E-2627-63E6C9407CEB}"/>
              </a:ext>
            </a:extLst>
          </p:cNvPr>
          <p:cNvSpPr>
            <a:spLocks noGrp="1"/>
          </p:cNvSpPr>
          <p:nvPr>
            <p:ph type="body" sz="quarter" idx="16"/>
          </p:nvPr>
        </p:nvSpPr>
        <p:spPr/>
        <p:txBody>
          <a:bodyPr/>
          <a:lstStyle/>
          <a:p>
            <a:endParaRPr lang="en-US"/>
          </a:p>
        </p:txBody>
      </p:sp>
      <p:sp>
        <p:nvSpPr>
          <p:cNvPr id="10" name="Text Placeholder 9">
            <a:extLst>
              <a:ext uri="{FF2B5EF4-FFF2-40B4-BE49-F238E27FC236}">
                <a16:creationId xmlns:a16="http://schemas.microsoft.com/office/drawing/2014/main" id="{76177D92-434B-AF49-EFD8-856648951607}"/>
              </a:ext>
            </a:extLst>
          </p:cNvPr>
          <p:cNvSpPr>
            <a:spLocks noGrp="1"/>
          </p:cNvSpPr>
          <p:nvPr>
            <p:ph type="body" sz="quarter" idx="13"/>
          </p:nvPr>
        </p:nvSpPr>
        <p:spPr>
          <a:xfrm>
            <a:off x="725488" y="6040011"/>
            <a:ext cx="10741025" cy="595739"/>
          </a:xfrm>
        </p:spPr>
        <p:txBody>
          <a:bodyPr/>
          <a:lstStyle/>
          <a:p>
            <a:r>
              <a:rPr lang="en-US"/>
              <a:t>*Based on meta-analysis of RCT data of SGLT2i at the highest approved doses relative to placebo in patients with normal kidney function.</a:t>
            </a:r>
          </a:p>
          <a:p>
            <a:r>
              <a:rPr lang="en-US" baseline="30000"/>
              <a:t>†</a:t>
            </a:r>
            <a:r>
              <a:rPr lang="en-US"/>
              <a:t>Unlike renal and CV benefits, the A1C lowering and weight loss effect of SGLT2i are reduced at lower eGFR levels</a:t>
            </a:r>
          </a:p>
          <a:p>
            <a:r>
              <a:rPr lang="en-US"/>
              <a:t>A1C, glycated hemoglobin; BP, blood pressure; CI, confidence interval; CV, cardiovascular; HHF, hospitalization for heart failure; RR: relative risk; </a:t>
            </a:r>
            <a:r>
              <a:rPr lang="en-US" altLang="en-US"/>
              <a:t>SGLT2i, sodium glucose co-transporter 2 inhibitor.</a:t>
            </a:r>
            <a:endParaRPr lang="en-US"/>
          </a:p>
          <a:p>
            <a:r>
              <a:rPr lang="en-US" b="1"/>
              <a:t>1.</a:t>
            </a:r>
            <a:r>
              <a:rPr lang="en-US"/>
              <a:t> Adapted from Nuffield Department of Population Health Renal Studies Group; SGLT2 inhibitor Meta-Analysis Cardio-Renal Trialists' Consortium. Lancet. 2022;400(10365):1788-1801. </a:t>
            </a:r>
            <a:r>
              <a:rPr lang="en-US" b="1"/>
              <a:t>2.</a:t>
            </a:r>
            <a:r>
              <a:rPr lang="en-US"/>
              <a:t> Storgaard H, Gluud LL, Bennett C, et al. PLoS One. 2016 Nov 11;11(11):e0166125.</a:t>
            </a:r>
          </a:p>
        </p:txBody>
      </p:sp>
      <p:sp>
        <p:nvSpPr>
          <p:cNvPr id="3" name="Slide Number Placeholder 2">
            <a:extLst>
              <a:ext uri="{FF2B5EF4-FFF2-40B4-BE49-F238E27FC236}">
                <a16:creationId xmlns:a16="http://schemas.microsoft.com/office/drawing/2014/main" id="{DFEF2F24-100E-8C6C-64EB-6DAB69686329}"/>
              </a:ext>
            </a:extLst>
          </p:cNvPr>
          <p:cNvSpPr>
            <a:spLocks noGrp="1"/>
          </p:cNvSpPr>
          <p:nvPr>
            <p:ph type="sldNum" sz="quarter" idx="12"/>
          </p:nvPr>
        </p:nvSpPr>
        <p:spPr>
          <a:xfrm>
            <a:off x="11540359" y="6269868"/>
            <a:ext cx="463625" cy="365125"/>
          </a:xfrm>
        </p:spPr>
        <p:txBody>
          <a:bodyPr/>
          <a:lstStyle/>
          <a:p>
            <a:fld id="{2CA814A5-5B67-49A0-A5BA-40050328EF92}" type="slidenum">
              <a:rPr lang="en-US" smtClean="0"/>
              <a:pPr/>
              <a:t>12</a:t>
            </a:fld>
            <a:endParaRPr lang="en-US"/>
          </a:p>
        </p:txBody>
      </p:sp>
      <p:sp>
        <p:nvSpPr>
          <p:cNvPr id="23" name="TextBox 22">
            <a:extLst>
              <a:ext uri="{FF2B5EF4-FFF2-40B4-BE49-F238E27FC236}">
                <a16:creationId xmlns:a16="http://schemas.microsoft.com/office/drawing/2014/main" id="{655070A9-C258-F2DC-508D-946AA010D3E1}"/>
              </a:ext>
            </a:extLst>
          </p:cNvPr>
          <p:cNvSpPr txBox="1"/>
          <p:nvPr/>
        </p:nvSpPr>
        <p:spPr>
          <a:xfrm>
            <a:off x="779175" y="5013350"/>
            <a:ext cx="6974084" cy="785259"/>
          </a:xfrm>
          <a:prstGeom prst="rect">
            <a:avLst/>
          </a:prstGeom>
          <a:solidFill>
            <a:schemeClr val="bg1">
              <a:lumMod val="95000"/>
            </a:schemeClr>
          </a:solidFill>
        </p:spPr>
        <p:txBody>
          <a:bodyPr wrap="square" rtlCol="0" anchor="ctr">
            <a:noAutofit/>
          </a:bodyPr>
          <a:lstStyle/>
          <a:p>
            <a:pPr algn="ctr" defTabSz="457223">
              <a:defRPr/>
            </a:pPr>
            <a:r>
              <a:rPr lang="en-US" sz="1867" b="1">
                <a:cs typeface="Arial" panose="020B0604020202020204" pitchFamily="34" charset="0"/>
              </a:rPr>
              <a:t>Absolute benefits of SGLT2 inhibition outweigh </a:t>
            </a:r>
            <a:br>
              <a:rPr lang="en-US" sz="1867" b="1">
                <a:cs typeface="Arial" panose="020B0604020202020204" pitchFamily="34" charset="0"/>
              </a:rPr>
            </a:br>
            <a:r>
              <a:rPr lang="en-US" sz="1867" b="1">
                <a:cs typeface="Arial" panose="020B0604020202020204" pitchFamily="34" charset="0"/>
              </a:rPr>
              <a:t>any serious hazards of ketoacidosis or amputation</a:t>
            </a:r>
            <a:endParaRPr lang="en-US" sz="1333">
              <a:cs typeface="Arial" panose="020B0604020202020204" pitchFamily="34" charset="0"/>
            </a:endParaRPr>
          </a:p>
        </p:txBody>
      </p:sp>
      <p:sp>
        <p:nvSpPr>
          <p:cNvPr id="52" name="TextBox 51">
            <a:extLst>
              <a:ext uri="{FF2B5EF4-FFF2-40B4-BE49-F238E27FC236}">
                <a16:creationId xmlns:a16="http://schemas.microsoft.com/office/drawing/2014/main" id="{27A0821F-75C4-398B-D16D-7C52C486B383}"/>
              </a:ext>
            </a:extLst>
          </p:cNvPr>
          <p:cNvSpPr txBox="1"/>
          <p:nvPr/>
        </p:nvSpPr>
        <p:spPr>
          <a:xfrm>
            <a:off x="8202434" y="1370272"/>
            <a:ext cx="3989566" cy="830997"/>
          </a:xfrm>
          <a:prstGeom prst="rect">
            <a:avLst/>
          </a:prstGeom>
          <a:noFill/>
        </p:spPr>
        <p:txBody>
          <a:bodyPr wrap="square">
            <a:spAutoFit/>
          </a:bodyPr>
          <a:lstStyle/>
          <a:p>
            <a:r>
              <a:rPr lang="en-US" sz="2400" b="1">
                <a:solidFill>
                  <a:schemeClr val="accent2"/>
                </a:solidFill>
              </a:rPr>
              <a:t>Metabolic benefits </a:t>
            </a:r>
            <a:br>
              <a:rPr lang="en-US" sz="2400" b="1">
                <a:solidFill>
                  <a:schemeClr val="accent2"/>
                </a:solidFill>
              </a:rPr>
            </a:br>
            <a:r>
              <a:rPr lang="en-US" sz="2400" b="1">
                <a:solidFill>
                  <a:schemeClr val="accent2"/>
                </a:solidFill>
              </a:rPr>
              <a:t>of SGLT2i</a:t>
            </a:r>
            <a:r>
              <a:rPr lang="en-US" sz="2400" b="1" baseline="30000">
                <a:solidFill>
                  <a:schemeClr val="accent2"/>
                </a:solidFill>
              </a:rPr>
              <a:t>2</a:t>
            </a:r>
          </a:p>
        </p:txBody>
      </p:sp>
      <p:sp>
        <p:nvSpPr>
          <p:cNvPr id="85" name="TextBox 84">
            <a:extLst>
              <a:ext uri="{FF2B5EF4-FFF2-40B4-BE49-F238E27FC236}">
                <a16:creationId xmlns:a16="http://schemas.microsoft.com/office/drawing/2014/main" id="{2D49B7B1-886F-4E7E-81F0-CED6832CB2B4}"/>
              </a:ext>
            </a:extLst>
          </p:cNvPr>
          <p:cNvSpPr txBox="1"/>
          <p:nvPr/>
        </p:nvSpPr>
        <p:spPr>
          <a:xfrm>
            <a:off x="9459694" y="2679829"/>
            <a:ext cx="1574539" cy="564322"/>
          </a:xfrm>
          <a:prstGeom prst="rect">
            <a:avLst/>
          </a:prstGeom>
          <a:noFill/>
        </p:spPr>
        <p:txBody>
          <a:bodyPr wrap="square" rtlCol="0">
            <a:spAutoFit/>
          </a:bodyPr>
          <a:lstStyle/>
          <a:p>
            <a:pPr algn="ctr" defTabSz="914264">
              <a:defRPr/>
            </a:pPr>
            <a:r>
              <a:rPr lang="en-US" sz="1867" b="1">
                <a:solidFill>
                  <a:schemeClr val="accent2"/>
                </a:solidFill>
                <a:cs typeface="Arial" panose="020B0604020202020204" pitchFamily="34" charset="0"/>
              </a:rPr>
              <a:t>A1C</a:t>
            </a:r>
            <a:r>
              <a:rPr lang="en-US" sz="1867" b="1" baseline="30000">
                <a:solidFill>
                  <a:schemeClr val="accent2"/>
                </a:solidFill>
                <a:cs typeface="Arial" panose="020B0604020202020204" pitchFamily="34" charset="0"/>
              </a:rPr>
              <a:t>†</a:t>
            </a:r>
          </a:p>
          <a:p>
            <a:pPr algn="ctr" defTabSz="914264">
              <a:defRPr/>
            </a:pPr>
            <a:r>
              <a:rPr lang="en-US" sz="1200">
                <a:solidFill>
                  <a:schemeClr val="accent2"/>
                </a:solidFill>
                <a:cs typeface="Arial" panose="020B0604020202020204" pitchFamily="34" charset="0"/>
              </a:rPr>
              <a:t>-0.69%</a:t>
            </a:r>
          </a:p>
        </p:txBody>
      </p:sp>
      <p:sp>
        <p:nvSpPr>
          <p:cNvPr id="110" name="TextBox 109">
            <a:extLst>
              <a:ext uri="{FF2B5EF4-FFF2-40B4-BE49-F238E27FC236}">
                <a16:creationId xmlns:a16="http://schemas.microsoft.com/office/drawing/2014/main" id="{D12BD3AF-773C-13D8-0FD2-25166D4D7AC1}"/>
              </a:ext>
            </a:extLst>
          </p:cNvPr>
          <p:cNvSpPr txBox="1"/>
          <p:nvPr/>
        </p:nvSpPr>
        <p:spPr>
          <a:xfrm>
            <a:off x="9460416" y="3603292"/>
            <a:ext cx="1574539" cy="851643"/>
          </a:xfrm>
          <a:prstGeom prst="rect">
            <a:avLst/>
          </a:prstGeom>
          <a:noFill/>
        </p:spPr>
        <p:txBody>
          <a:bodyPr wrap="square" rtlCol="0">
            <a:spAutoFit/>
          </a:bodyPr>
          <a:lstStyle/>
          <a:p>
            <a:pPr algn="ctr" defTabSz="914264">
              <a:defRPr/>
            </a:pPr>
            <a:r>
              <a:rPr lang="en-US" sz="1867" b="1">
                <a:solidFill>
                  <a:schemeClr val="accent2"/>
                </a:solidFill>
                <a:cs typeface="Arial" panose="020B0604020202020204" pitchFamily="34" charset="0"/>
              </a:rPr>
              <a:t>Body weight</a:t>
            </a:r>
            <a:r>
              <a:rPr lang="en-US" sz="1867" b="1" baseline="30000">
                <a:solidFill>
                  <a:schemeClr val="accent2"/>
                </a:solidFill>
                <a:cs typeface="Arial" panose="020B0604020202020204" pitchFamily="34" charset="0"/>
              </a:rPr>
              <a:t>†</a:t>
            </a:r>
          </a:p>
          <a:p>
            <a:pPr algn="ctr" defTabSz="914264">
              <a:defRPr/>
            </a:pPr>
            <a:r>
              <a:rPr lang="en-US" sz="1200">
                <a:solidFill>
                  <a:schemeClr val="accent2"/>
                </a:solidFill>
                <a:cs typeface="Arial" panose="020B0604020202020204" pitchFamily="34" charset="0"/>
              </a:rPr>
              <a:t>-2.1 kg</a:t>
            </a:r>
          </a:p>
        </p:txBody>
      </p:sp>
      <p:sp>
        <p:nvSpPr>
          <p:cNvPr id="111" name="TextBox 110">
            <a:extLst>
              <a:ext uri="{FF2B5EF4-FFF2-40B4-BE49-F238E27FC236}">
                <a16:creationId xmlns:a16="http://schemas.microsoft.com/office/drawing/2014/main" id="{EAF4FD5F-AAAF-D729-910C-F451CBFC4658}"/>
              </a:ext>
            </a:extLst>
          </p:cNvPr>
          <p:cNvSpPr txBox="1"/>
          <p:nvPr/>
        </p:nvSpPr>
        <p:spPr>
          <a:xfrm>
            <a:off x="9461138" y="4751527"/>
            <a:ext cx="1574539" cy="564322"/>
          </a:xfrm>
          <a:prstGeom prst="rect">
            <a:avLst/>
          </a:prstGeom>
          <a:noFill/>
        </p:spPr>
        <p:txBody>
          <a:bodyPr wrap="square" rtlCol="0">
            <a:spAutoFit/>
          </a:bodyPr>
          <a:lstStyle/>
          <a:p>
            <a:pPr algn="ctr" defTabSz="914264">
              <a:defRPr/>
            </a:pPr>
            <a:r>
              <a:rPr lang="en-US" sz="1867" b="1">
                <a:solidFill>
                  <a:schemeClr val="accent2"/>
                </a:solidFill>
                <a:cs typeface="Arial" panose="020B0604020202020204" pitchFamily="34" charset="0"/>
              </a:rPr>
              <a:t>Systolic BP</a:t>
            </a:r>
          </a:p>
          <a:p>
            <a:pPr algn="ctr" defTabSz="914264">
              <a:defRPr/>
            </a:pPr>
            <a:r>
              <a:rPr lang="en-US" sz="1200">
                <a:solidFill>
                  <a:schemeClr val="accent2"/>
                </a:solidFill>
                <a:cs typeface="Arial" panose="020B0604020202020204" pitchFamily="34" charset="0"/>
              </a:rPr>
              <a:t>-3.9 mmHG</a:t>
            </a:r>
          </a:p>
        </p:txBody>
      </p:sp>
      <p:grpSp>
        <p:nvGrpSpPr>
          <p:cNvPr id="61" name="Groupe 60">
            <a:extLst>
              <a:ext uri="{FF2B5EF4-FFF2-40B4-BE49-F238E27FC236}">
                <a16:creationId xmlns:a16="http://schemas.microsoft.com/office/drawing/2014/main" id="{F4C26A48-05D4-D5B8-08C6-CB573BB24747}"/>
              </a:ext>
            </a:extLst>
          </p:cNvPr>
          <p:cNvGrpSpPr/>
          <p:nvPr/>
        </p:nvGrpSpPr>
        <p:grpSpPr>
          <a:xfrm>
            <a:off x="779175" y="1349115"/>
            <a:ext cx="6974084" cy="3532989"/>
            <a:chOff x="725488" y="1425812"/>
            <a:chExt cx="6974084" cy="3532989"/>
          </a:xfrm>
        </p:grpSpPr>
        <p:sp>
          <p:nvSpPr>
            <p:cNvPr id="24" name="Rounded Rectangle 3">
              <a:extLst>
                <a:ext uri="{FF2B5EF4-FFF2-40B4-BE49-F238E27FC236}">
                  <a16:creationId xmlns:a16="http://schemas.microsoft.com/office/drawing/2014/main" id="{19FD904C-9D5C-0F1D-286B-FC214AD7DB45}"/>
                </a:ext>
              </a:extLst>
            </p:cNvPr>
            <p:cNvSpPr/>
            <p:nvPr/>
          </p:nvSpPr>
          <p:spPr>
            <a:xfrm>
              <a:off x="725488" y="1425812"/>
              <a:ext cx="6974084" cy="3532989"/>
            </a:xfrm>
            <a:prstGeom prst="roundRect">
              <a:avLst>
                <a:gd name="adj" fmla="val 0"/>
              </a:avLst>
            </a:prstGeom>
            <a:solidFill>
              <a:schemeClr val="accent1">
                <a:lumMod val="20000"/>
                <a:lumOff val="8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en-US" sz="1600">
                <a:solidFill>
                  <a:srgbClr val="124660"/>
                </a:solidFill>
                <a:cs typeface="Arial" panose="020B0604020202020204" pitchFamily="34" charset="0"/>
              </a:endParaRPr>
            </a:p>
          </p:txBody>
        </p:sp>
        <p:grpSp>
          <p:nvGrpSpPr>
            <p:cNvPr id="25" name="Group 24">
              <a:extLst>
                <a:ext uri="{FF2B5EF4-FFF2-40B4-BE49-F238E27FC236}">
                  <a16:creationId xmlns:a16="http://schemas.microsoft.com/office/drawing/2014/main" id="{AA95C65F-B8D8-63BC-44B3-937A306C6CBC}"/>
                </a:ext>
              </a:extLst>
            </p:cNvPr>
            <p:cNvGrpSpPr/>
            <p:nvPr/>
          </p:nvGrpSpPr>
          <p:grpSpPr>
            <a:xfrm>
              <a:off x="1867542" y="2285790"/>
              <a:ext cx="5729540" cy="738663"/>
              <a:chOff x="3616476" y="3309447"/>
              <a:chExt cx="8594312" cy="1107995"/>
            </a:xfrm>
          </p:grpSpPr>
          <p:sp>
            <p:nvSpPr>
              <p:cNvPr id="17" name="TextBox 16">
                <a:extLst>
                  <a:ext uri="{FF2B5EF4-FFF2-40B4-BE49-F238E27FC236}">
                    <a16:creationId xmlns:a16="http://schemas.microsoft.com/office/drawing/2014/main" id="{4BD4FCFF-A044-6C5C-AA7A-0FEE581C4871}"/>
                  </a:ext>
                </a:extLst>
              </p:cNvPr>
              <p:cNvSpPr txBox="1"/>
              <p:nvPr/>
            </p:nvSpPr>
            <p:spPr>
              <a:xfrm>
                <a:off x="3616476" y="3378695"/>
                <a:ext cx="2967926" cy="969495"/>
              </a:xfrm>
              <a:prstGeom prst="rect">
                <a:avLst/>
              </a:prstGeom>
              <a:noFill/>
            </p:spPr>
            <p:txBody>
              <a:bodyPr wrap="square" rtlCol="0">
                <a:spAutoFit/>
              </a:bodyPr>
              <a:lstStyle/>
              <a:p>
                <a:pPr defTabSz="457223">
                  <a:defRPr/>
                </a:pPr>
                <a:r>
                  <a:rPr lang="en-US" sz="3600">
                    <a:solidFill>
                      <a:schemeClr val="accent1"/>
                    </a:solidFill>
                    <a:cs typeface="Arial" panose="020B0604020202020204" pitchFamily="34" charset="0"/>
                  </a:rPr>
                  <a:t>↓37%</a:t>
                </a:r>
              </a:p>
            </p:txBody>
          </p:sp>
          <p:sp>
            <p:nvSpPr>
              <p:cNvPr id="18" name="TextBox 17">
                <a:extLst>
                  <a:ext uri="{FF2B5EF4-FFF2-40B4-BE49-F238E27FC236}">
                    <a16:creationId xmlns:a16="http://schemas.microsoft.com/office/drawing/2014/main" id="{5C1CC978-5887-4CAB-5BC2-1FD20DA559FA}"/>
                  </a:ext>
                </a:extLst>
              </p:cNvPr>
              <p:cNvSpPr txBox="1"/>
              <p:nvPr/>
            </p:nvSpPr>
            <p:spPr>
              <a:xfrm>
                <a:off x="6176679" y="3309447"/>
                <a:ext cx="6034109" cy="1107995"/>
              </a:xfrm>
              <a:prstGeom prst="rect">
                <a:avLst/>
              </a:prstGeom>
              <a:noFill/>
            </p:spPr>
            <p:txBody>
              <a:bodyPr wrap="square" rtlCol="0">
                <a:spAutoFit/>
              </a:bodyPr>
              <a:lstStyle/>
              <a:p>
                <a:pPr defTabSz="457223">
                  <a:defRPr/>
                </a:pPr>
                <a:r>
                  <a:rPr lang="en-US" b="1">
                    <a:solidFill>
                      <a:schemeClr val="accent1"/>
                    </a:solidFill>
                    <a:cs typeface="Arial" panose="020B0604020202020204" pitchFamily="34" charset="0"/>
                  </a:rPr>
                  <a:t>risk of kidney disease progression</a:t>
                </a:r>
              </a:p>
              <a:p>
                <a:pPr defTabSz="457223">
                  <a:defRPr/>
                </a:pPr>
                <a:r>
                  <a:rPr lang="en-US" sz="1200">
                    <a:solidFill>
                      <a:schemeClr val="accent1"/>
                    </a:solidFill>
                    <a:cs typeface="Arial" panose="020B0604020202020204" pitchFamily="34" charset="0"/>
                  </a:rPr>
                  <a:t>RR 0.63, 95% CI 0.58–0.69</a:t>
                </a:r>
              </a:p>
              <a:p>
                <a:pPr defTabSz="457223">
                  <a:defRPr/>
                </a:pPr>
                <a:r>
                  <a:rPr lang="en-US" sz="1200">
                    <a:solidFill>
                      <a:schemeClr val="accent1"/>
                    </a:solidFill>
                    <a:cs typeface="Arial" panose="020B0604020202020204" pitchFamily="34" charset="0"/>
                  </a:rPr>
                  <a:t>Similar RRs in patients with and without diabetes</a:t>
                </a:r>
              </a:p>
            </p:txBody>
          </p:sp>
        </p:grpSp>
        <p:grpSp>
          <p:nvGrpSpPr>
            <p:cNvPr id="26" name="Group 25">
              <a:extLst>
                <a:ext uri="{FF2B5EF4-FFF2-40B4-BE49-F238E27FC236}">
                  <a16:creationId xmlns:a16="http://schemas.microsoft.com/office/drawing/2014/main" id="{D339285C-5FB2-4A43-8879-66984F26C1E8}"/>
                </a:ext>
              </a:extLst>
            </p:cNvPr>
            <p:cNvGrpSpPr/>
            <p:nvPr/>
          </p:nvGrpSpPr>
          <p:grpSpPr>
            <a:xfrm>
              <a:off x="1867542" y="3189071"/>
              <a:ext cx="5729540" cy="646331"/>
              <a:chOff x="3616476" y="4547237"/>
              <a:chExt cx="8594312" cy="969497"/>
            </a:xfrm>
          </p:grpSpPr>
          <p:sp>
            <p:nvSpPr>
              <p:cNvPr id="19" name="TextBox 18">
                <a:extLst>
                  <a:ext uri="{FF2B5EF4-FFF2-40B4-BE49-F238E27FC236}">
                    <a16:creationId xmlns:a16="http://schemas.microsoft.com/office/drawing/2014/main" id="{56D3A61E-4CBD-362E-93D2-20A565B99B2E}"/>
                  </a:ext>
                </a:extLst>
              </p:cNvPr>
              <p:cNvSpPr txBox="1"/>
              <p:nvPr/>
            </p:nvSpPr>
            <p:spPr>
              <a:xfrm>
                <a:off x="3616476" y="4547237"/>
                <a:ext cx="2967926" cy="969497"/>
              </a:xfrm>
              <a:prstGeom prst="rect">
                <a:avLst/>
              </a:prstGeom>
              <a:noFill/>
            </p:spPr>
            <p:txBody>
              <a:bodyPr wrap="square" rtlCol="0">
                <a:spAutoFit/>
              </a:bodyPr>
              <a:lstStyle/>
              <a:p>
                <a:pPr defTabSz="457223">
                  <a:defRPr/>
                </a:pPr>
                <a:r>
                  <a:rPr lang="en-US" sz="3600">
                    <a:solidFill>
                      <a:schemeClr val="accent1"/>
                    </a:solidFill>
                    <a:cs typeface="Arial" panose="020B0604020202020204" pitchFamily="34" charset="0"/>
                  </a:rPr>
                  <a:t>↓23%</a:t>
                </a:r>
              </a:p>
            </p:txBody>
          </p:sp>
          <p:sp>
            <p:nvSpPr>
              <p:cNvPr id="20" name="TextBox 19">
                <a:extLst>
                  <a:ext uri="{FF2B5EF4-FFF2-40B4-BE49-F238E27FC236}">
                    <a16:creationId xmlns:a16="http://schemas.microsoft.com/office/drawing/2014/main" id="{1CE056F4-C872-D133-2F82-D8AC7892F2EE}"/>
                  </a:ext>
                </a:extLst>
              </p:cNvPr>
              <p:cNvSpPr txBox="1"/>
              <p:nvPr/>
            </p:nvSpPr>
            <p:spPr>
              <a:xfrm>
                <a:off x="6176679" y="4616488"/>
                <a:ext cx="6034109" cy="830997"/>
              </a:xfrm>
              <a:prstGeom prst="rect">
                <a:avLst/>
              </a:prstGeom>
              <a:noFill/>
            </p:spPr>
            <p:txBody>
              <a:bodyPr wrap="square" rtlCol="0">
                <a:spAutoFit/>
              </a:bodyPr>
              <a:lstStyle/>
              <a:p>
                <a:pPr defTabSz="457223">
                  <a:defRPr/>
                </a:pPr>
                <a:r>
                  <a:rPr lang="en-US" b="1">
                    <a:solidFill>
                      <a:schemeClr val="accent1"/>
                    </a:solidFill>
                    <a:cs typeface="Arial" panose="020B0604020202020204" pitchFamily="34" charset="0"/>
                  </a:rPr>
                  <a:t>risk of acute kidney injury</a:t>
                </a:r>
              </a:p>
              <a:p>
                <a:pPr defTabSz="457223">
                  <a:defRPr/>
                </a:pPr>
                <a:r>
                  <a:rPr lang="en-US" sz="1200">
                    <a:solidFill>
                      <a:schemeClr val="accent1"/>
                    </a:solidFill>
                    <a:cs typeface="Arial" panose="020B0604020202020204" pitchFamily="34" charset="0"/>
                  </a:rPr>
                  <a:t>RR 0.77, CI 0.70–0.84</a:t>
                </a:r>
              </a:p>
            </p:txBody>
          </p:sp>
        </p:grpSp>
        <p:grpSp>
          <p:nvGrpSpPr>
            <p:cNvPr id="27" name="Group 26">
              <a:extLst>
                <a:ext uri="{FF2B5EF4-FFF2-40B4-BE49-F238E27FC236}">
                  <a16:creationId xmlns:a16="http://schemas.microsoft.com/office/drawing/2014/main" id="{D2B5AF90-786D-7EEF-8316-48A2A07FA276}"/>
                </a:ext>
              </a:extLst>
            </p:cNvPr>
            <p:cNvGrpSpPr/>
            <p:nvPr/>
          </p:nvGrpSpPr>
          <p:grpSpPr>
            <a:xfrm>
              <a:off x="1867542" y="4000020"/>
              <a:ext cx="5729540" cy="738663"/>
              <a:chOff x="3616476" y="5880791"/>
              <a:chExt cx="8594312" cy="1107995"/>
            </a:xfrm>
          </p:grpSpPr>
          <p:sp>
            <p:nvSpPr>
              <p:cNvPr id="21" name="TextBox 20">
                <a:extLst>
                  <a:ext uri="{FF2B5EF4-FFF2-40B4-BE49-F238E27FC236}">
                    <a16:creationId xmlns:a16="http://schemas.microsoft.com/office/drawing/2014/main" id="{85130004-5987-303A-F53F-0A021C19BA97}"/>
                  </a:ext>
                </a:extLst>
              </p:cNvPr>
              <p:cNvSpPr txBox="1"/>
              <p:nvPr/>
            </p:nvSpPr>
            <p:spPr>
              <a:xfrm>
                <a:off x="3616476" y="5950040"/>
                <a:ext cx="2967926" cy="969496"/>
              </a:xfrm>
              <a:prstGeom prst="rect">
                <a:avLst/>
              </a:prstGeom>
              <a:noFill/>
            </p:spPr>
            <p:txBody>
              <a:bodyPr wrap="square" rtlCol="0">
                <a:spAutoFit/>
              </a:bodyPr>
              <a:lstStyle/>
              <a:p>
                <a:pPr defTabSz="457223">
                  <a:defRPr/>
                </a:pPr>
                <a:r>
                  <a:rPr lang="en-US" sz="3600">
                    <a:solidFill>
                      <a:schemeClr val="accent1"/>
                    </a:solidFill>
                    <a:cs typeface="Arial" panose="020B0604020202020204" pitchFamily="34" charset="0"/>
                  </a:rPr>
                  <a:t>↓23%</a:t>
                </a:r>
              </a:p>
            </p:txBody>
          </p:sp>
          <p:sp>
            <p:nvSpPr>
              <p:cNvPr id="22" name="TextBox 21">
                <a:extLst>
                  <a:ext uri="{FF2B5EF4-FFF2-40B4-BE49-F238E27FC236}">
                    <a16:creationId xmlns:a16="http://schemas.microsoft.com/office/drawing/2014/main" id="{C70AB258-73BF-5908-CDE0-956D5E3A168F}"/>
                  </a:ext>
                </a:extLst>
              </p:cNvPr>
              <p:cNvSpPr txBox="1"/>
              <p:nvPr/>
            </p:nvSpPr>
            <p:spPr>
              <a:xfrm>
                <a:off x="6176679" y="5880791"/>
                <a:ext cx="6034109" cy="1107995"/>
              </a:xfrm>
              <a:prstGeom prst="rect">
                <a:avLst/>
              </a:prstGeom>
              <a:noFill/>
            </p:spPr>
            <p:txBody>
              <a:bodyPr wrap="square" rtlCol="0">
                <a:spAutoFit/>
              </a:bodyPr>
              <a:lstStyle/>
              <a:p>
                <a:pPr defTabSz="457223">
                  <a:defRPr/>
                </a:pPr>
                <a:r>
                  <a:rPr lang="en-US" b="1">
                    <a:solidFill>
                      <a:schemeClr val="accent1"/>
                    </a:solidFill>
                    <a:cs typeface="Arial" panose="020B0604020202020204" pitchFamily="34" charset="0"/>
                  </a:rPr>
                  <a:t>risk of CV death or HHF</a:t>
                </a:r>
              </a:p>
              <a:p>
                <a:pPr defTabSz="457223">
                  <a:defRPr/>
                </a:pPr>
                <a:r>
                  <a:rPr lang="en-US" sz="1200">
                    <a:solidFill>
                      <a:schemeClr val="accent1"/>
                    </a:solidFill>
                    <a:cs typeface="Arial" panose="020B0604020202020204" pitchFamily="34" charset="0"/>
                  </a:rPr>
                  <a:t>RR 0.77, CI 0.74–0.81</a:t>
                </a:r>
              </a:p>
              <a:p>
                <a:pPr defTabSz="457223">
                  <a:defRPr/>
                </a:pPr>
                <a:r>
                  <a:rPr lang="en-US" sz="1200">
                    <a:solidFill>
                      <a:schemeClr val="accent1"/>
                    </a:solidFill>
                    <a:cs typeface="Arial" panose="020B0604020202020204" pitchFamily="34" charset="0"/>
                  </a:rPr>
                  <a:t>Similar RRs in patients with and without diabetes</a:t>
                </a:r>
              </a:p>
            </p:txBody>
          </p:sp>
        </p:grpSp>
        <p:pic>
          <p:nvPicPr>
            <p:cNvPr id="13" name="Graphique 12">
              <a:extLst>
                <a:ext uri="{FF2B5EF4-FFF2-40B4-BE49-F238E27FC236}">
                  <a16:creationId xmlns:a16="http://schemas.microsoft.com/office/drawing/2014/main" id="{DFA05CF0-74F1-AD97-8A1C-F71F97800C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711" y="2277025"/>
              <a:ext cx="589930" cy="833768"/>
            </a:xfrm>
            <a:prstGeom prst="rect">
              <a:avLst/>
            </a:prstGeom>
          </p:spPr>
        </p:pic>
        <p:pic>
          <p:nvPicPr>
            <p:cNvPr id="48" name="Graphique 47" descr="Kidneys contour">
              <a:extLst>
                <a:ext uri="{FF2B5EF4-FFF2-40B4-BE49-F238E27FC236}">
                  <a16:creationId xmlns:a16="http://schemas.microsoft.com/office/drawing/2014/main" id="{07124500-BD00-1F01-BB84-7571144B05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041" y="3103784"/>
              <a:ext cx="790024" cy="790024"/>
            </a:xfrm>
            <a:prstGeom prst="rect">
              <a:avLst/>
            </a:prstGeom>
          </p:spPr>
        </p:pic>
        <p:grpSp>
          <p:nvGrpSpPr>
            <p:cNvPr id="60" name="Groupe 59">
              <a:extLst>
                <a:ext uri="{FF2B5EF4-FFF2-40B4-BE49-F238E27FC236}">
                  <a16:creationId xmlns:a16="http://schemas.microsoft.com/office/drawing/2014/main" id="{827D79BC-8FF8-BD4C-8B16-F01939BA231C}"/>
                </a:ext>
              </a:extLst>
            </p:cNvPr>
            <p:cNvGrpSpPr/>
            <p:nvPr/>
          </p:nvGrpSpPr>
          <p:grpSpPr>
            <a:xfrm>
              <a:off x="1044794" y="3967914"/>
              <a:ext cx="511376" cy="723128"/>
              <a:chOff x="1044794" y="3967914"/>
              <a:chExt cx="511376" cy="723128"/>
            </a:xfrm>
          </p:grpSpPr>
          <p:sp>
            <p:nvSpPr>
              <p:cNvPr id="55" name="Forme libre 54">
                <a:extLst>
                  <a:ext uri="{FF2B5EF4-FFF2-40B4-BE49-F238E27FC236}">
                    <a16:creationId xmlns:a16="http://schemas.microsoft.com/office/drawing/2014/main" id="{04AF9611-4EAB-48B2-8347-9EDA207DE864}"/>
                  </a:ext>
                </a:extLst>
              </p:cNvPr>
              <p:cNvSpPr/>
              <p:nvPr/>
            </p:nvSpPr>
            <p:spPr>
              <a:xfrm>
                <a:off x="1044794" y="3967914"/>
                <a:ext cx="511376" cy="723128"/>
              </a:xfrm>
              <a:custGeom>
                <a:avLst/>
                <a:gdLst>
                  <a:gd name="connsiteX0" fmla="*/ 476109 w 511376"/>
                  <a:gd name="connsiteY0" fmla="*/ 609391 h 723128"/>
                  <a:gd name="connsiteX1" fmla="*/ 476109 w 511376"/>
                  <a:gd name="connsiteY1" fmla="*/ 185302 h 723128"/>
                  <a:gd name="connsiteX2" fmla="*/ 449465 w 511376"/>
                  <a:gd name="connsiteY2" fmla="*/ 185302 h 723128"/>
                  <a:gd name="connsiteX3" fmla="*/ 247016 w 511376"/>
                  <a:gd name="connsiteY3" fmla="*/ 198 h 723128"/>
                  <a:gd name="connsiteX4" fmla="*/ 61912 w 511376"/>
                  <a:gd name="connsiteY4" fmla="*/ 185302 h 723128"/>
                  <a:gd name="connsiteX5" fmla="*/ 35267 w 511376"/>
                  <a:gd name="connsiteY5" fmla="*/ 185302 h 723128"/>
                  <a:gd name="connsiteX6" fmla="*/ 35267 w 511376"/>
                  <a:gd name="connsiteY6" fmla="*/ 609391 h 723128"/>
                  <a:gd name="connsiteX7" fmla="*/ 0 w 511376"/>
                  <a:gd name="connsiteY7" fmla="*/ 652594 h 723128"/>
                  <a:gd name="connsiteX8" fmla="*/ 0 w 511376"/>
                  <a:gd name="connsiteY8" fmla="*/ 723128 h 723128"/>
                  <a:gd name="connsiteX9" fmla="*/ 511376 w 511376"/>
                  <a:gd name="connsiteY9" fmla="*/ 723128 h 723128"/>
                  <a:gd name="connsiteX10" fmla="*/ 511376 w 511376"/>
                  <a:gd name="connsiteY10" fmla="*/ 652594 h 723128"/>
                  <a:gd name="connsiteX11" fmla="*/ 476109 w 511376"/>
                  <a:gd name="connsiteY11" fmla="*/ 609391 h 723128"/>
                  <a:gd name="connsiteX12" fmla="*/ 79352 w 511376"/>
                  <a:gd name="connsiteY12" fmla="*/ 202935 h 723128"/>
                  <a:gd name="connsiteX13" fmla="*/ 79352 w 511376"/>
                  <a:gd name="connsiteY13" fmla="*/ 194118 h 723128"/>
                  <a:gd name="connsiteX14" fmla="*/ 255688 w 511376"/>
                  <a:gd name="connsiteY14" fmla="*/ 17782 h 723128"/>
                  <a:gd name="connsiteX15" fmla="*/ 432025 w 511376"/>
                  <a:gd name="connsiteY15" fmla="*/ 194118 h 723128"/>
                  <a:gd name="connsiteX16" fmla="*/ 432025 w 511376"/>
                  <a:gd name="connsiteY16" fmla="*/ 202935 h 723128"/>
                  <a:gd name="connsiteX17" fmla="*/ 458475 w 511376"/>
                  <a:gd name="connsiteY17" fmla="*/ 202935 h 723128"/>
                  <a:gd name="connsiteX18" fmla="*/ 458475 w 511376"/>
                  <a:gd name="connsiteY18" fmla="*/ 608510 h 723128"/>
                  <a:gd name="connsiteX19" fmla="*/ 52901 w 511376"/>
                  <a:gd name="connsiteY19" fmla="*/ 608510 h 723128"/>
                  <a:gd name="connsiteX20" fmla="*/ 52901 w 511376"/>
                  <a:gd name="connsiteY20" fmla="*/ 202935 h 723128"/>
                  <a:gd name="connsiteX21" fmla="*/ 493743 w 511376"/>
                  <a:gd name="connsiteY21" fmla="*/ 705495 h 723128"/>
                  <a:gd name="connsiteX22" fmla="*/ 17634 w 511376"/>
                  <a:gd name="connsiteY22" fmla="*/ 705495 h 723128"/>
                  <a:gd name="connsiteX23" fmla="*/ 17634 w 511376"/>
                  <a:gd name="connsiteY23" fmla="*/ 652594 h 723128"/>
                  <a:gd name="connsiteX24" fmla="*/ 44084 w 511376"/>
                  <a:gd name="connsiteY24" fmla="*/ 626143 h 723128"/>
                  <a:gd name="connsiteX25" fmla="*/ 467292 w 511376"/>
                  <a:gd name="connsiteY25" fmla="*/ 626143 h 723128"/>
                  <a:gd name="connsiteX26" fmla="*/ 493743 w 511376"/>
                  <a:gd name="connsiteY26" fmla="*/ 652594 h 72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376" h="723128">
                    <a:moveTo>
                      <a:pt x="476109" y="609391"/>
                    </a:moveTo>
                    <a:lnTo>
                      <a:pt x="476109" y="185302"/>
                    </a:lnTo>
                    <a:lnTo>
                      <a:pt x="449465" y="185302"/>
                    </a:lnTo>
                    <a:cubicBezTo>
                      <a:pt x="444675" y="78282"/>
                      <a:pt x="354036" y="-4592"/>
                      <a:pt x="247016" y="198"/>
                    </a:cubicBezTo>
                    <a:cubicBezTo>
                      <a:pt x="146704" y="4687"/>
                      <a:pt x="66401" y="84990"/>
                      <a:pt x="61912" y="185302"/>
                    </a:cubicBezTo>
                    <a:lnTo>
                      <a:pt x="35267" y="185302"/>
                    </a:lnTo>
                    <a:lnTo>
                      <a:pt x="35267" y="609391"/>
                    </a:lnTo>
                    <a:cubicBezTo>
                      <a:pt x="14756" y="613609"/>
                      <a:pt x="26" y="631653"/>
                      <a:pt x="0" y="652594"/>
                    </a:cubicBezTo>
                    <a:lnTo>
                      <a:pt x="0" y="723128"/>
                    </a:lnTo>
                    <a:lnTo>
                      <a:pt x="511376" y="723128"/>
                    </a:lnTo>
                    <a:lnTo>
                      <a:pt x="511376" y="652594"/>
                    </a:lnTo>
                    <a:cubicBezTo>
                      <a:pt x="511350" y="631653"/>
                      <a:pt x="496621" y="613609"/>
                      <a:pt x="476109" y="609391"/>
                    </a:cubicBezTo>
                    <a:close/>
                    <a:moveTo>
                      <a:pt x="79352" y="202935"/>
                    </a:moveTo>
                    <a:lnTo>
                      <a:pt x="79352" y="194118"/>
                    </a:lnTo>
                    <a:cubicBezTo>
                      <a:pt x="79352" y="96730"/>
                      <a:pt x="158300" y="17782"/>
                      <a:pt x="255688" y="17782"/>
                    </a:cubicBezTo>
                    <a:cubicBezTo>
                      <a:pt x="353076" y="17782"/>
                      <a:pt x="432025" y="96730"/>
                      <a:pt x="432025" y="194118"/>
                    </a:cubicBezTo>
                    <a:lnTo>
                      <a:pt x="432025" y="202935"/>
                    </a:lnTo>
                    <a:lnTo>
                      <a:pt x="458475" y="202935"/>
                    </a:lnTo>
                    <a:lnTo>
                      <a:pt x="458475" y="608510"/>
                    </a:lnTo>
                    <a:lnTo>
                      <a:pt x="52901" y="608510"/>
                    </a:lnTo>
                    <a:lnTo>
                      <a:pt x="52901" y="202935"/>
                    </a:lnTo>
                    <a:close/>
                    <a:moveTo>
                      <a:pt x="493743" y="705495"/>
                    </a:moveTo>
                    <a:lnTo>
                      <a:pt x="17634" y="705495"/>
                    </a:lnTo>
                    <a:lnTo>
                      <a:pt x="17634" y="652594"/>
                    </a:lnTo>
                    <a:cubicBezTo>
                      <a:pt x="17634" y="637985"/>
                      <a:pt x="29476" y="626143"/>
                      <a:pt x="44084" y="626143"/>
                    </a:cubicBezTo>
                    <a:lnTo>
                      <a:pt x="467292" y="626143"/>
                    </a:lnTo>
                    <a:cubicBezTo>
                      <a:pt x="481901" y="626143"/>
                      <a:pt x="493743" y="637985"/>
                      <a:pt x="493743" y="652594"/>
                    </a:cubicBezTo>
                    <a:close/>
                  </a:path>
                </a:pathLst>
              </a:custGeom>
              <a:solidFill>
                <a:schemeClr val="accent1"/>
              </a:solidFill>
              <a:ln w="3175" cap="flat">
                <a:solidFill>
                  <a:schemeClr val="accent1"/>
                </a:solidFill>
                <a:prstDash val="solid"/>
                <a:miter/>
              </a:ln>
            </p:spPr>
            <p:txBody>
              <a:bodyPr rtlCol="0" anchor="ctr"/>
              <a:lstStyle/>
              <a:p>
                <a:endParaRPr lang="en-US"/>
              </a:p>
            </p:txBody>
          </p:sp>
          <p:pic>
            <p:nvPicPr>
              <p:cNvPr id="59" name="Graphique 58" descr="Heart organ contour">
                <a:extLst>
                  <a:ext uri="{FF2B5EF4-FFF2-40B4-BE49-F238E27FC236}">
                    <a16:creationId xmlns:a16="http://schemas.microsoft.com/office/drawing/2014/main" id="{179328CB-5E27-ECBA-A53D-0F9E22E87E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8997" y="4077696"/>
                <a:ext cx="322970" cy="322970"/>
              </a:xfrm>
              <a:prstGeom prst="rect">
                <a:avLst/>
              </a:prstGeom>
            </p:spPr>
          </p:pic>
        </p:grpSp>
      </p:grpSp>
      <p:pic>
        <p:nvPicPr>
          <p:cNvPr id="63" name="Graphique 62" descr="Weight Loss contour">
            <a:extLst>
              <a:ext uri="{FF2B5EF4-FFF2-40B4-BE49-F238E27FC236}">
                <a16:creationId xmlns:a16="http://schemas.microsoft.com/office/drawing/2014/main" id="{61B47FE5-C558-CC08-A517-123C8CBA85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8443" y="3510586"/>
            <a:ext cx="914400" cy="914400"/>
          </a:xfrm>
          <a:prstGeom prst="rect">
            <a:avLst/>
          </a:prstGeom>
        </p:spPr>
      </p:pic>
      <p:pic>
        <p:nvPicPr>
          <p:cNvPr id="65" name="Graphique 64">
            <a:extLst>
              <a:ext uri="{FF2B5EF4-FFF2-40B4-BE49-F238E27FC236}">
                <a16:creationId xmlns:a16="http://schemas.microsoft.com/office/drawing/2014/main" id="{7BE06121-602C-0FAE-5E48-F0609D058B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73994" y="4741225"/>
            <a:ext cx="739453" cy="718455"/>
          </a:xfrm>
          <a:prstGeom prst="rect">
            <a:avLst/>
          </a:prstGeom>
        </p:spPr>
      </p:pic>
      <p:pic>
        <p:nvPicPr>
          <p:cNvPr id="67" name="Graphique 66">
            <a:extLst>
              <a:ext uri="{FF2B5EF4-FFF2-40B4-BE49-F238E27FC236}">
                <a16:creationId xmlns:a16="http://schemas.microsoft.com/office/drawing/2014/main" id="{D2EFC32F-D885-FE20-9D90-28C6B947B7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25573" y="2603597"/>
            <a:ext cx="887874" cy="741079"/>
          </a:xfrm>
          <a:prstGeom prst="rect">
            <a:avLst/>
          </a:prstGeom>
        </p:spPr>
      </p:pic>
      <p:sp>
        <p:nvSpPr>
          <p:cNvPr id="69" name="TextBox 13">
            <a:extLst>
              <a:ext uri="{FF2B5EF4-FFF2-40B4-BE49-F238E27FC236}">
                <a16:creationId xmlns:a16="http://schemas.microsoft.com/office/drawing/2014/main" id="{EFE5B5D2-4FDD-E1E4-9C1F-767AA42A1747}"/>
              </a:ext>
            </a:extLst>
          </p:cNvPr>
          <p:cNvSpPr txBox="1"/>
          <p:nvPr/>
        </p:nvSpPr>
        <p:spPr>
          <a:xfrm>
            <a:off x="949772" y="1370272"/>
            <a:ext cx="6803487" cy="830997"/>
          </a:xfrm>
          <a:prstGeom prst="rect">
            <a:avLst/>
          </a:prstGeom>
          <a:noFill/>
        </p:spPr>
        <p:txBody>
          <a:bodyPr wrap="square">
            <a:spAutoFit/>
          </a:bodyPr>
          <a:lstStyle/>
          <a:p>
            <a:r>
              <a:rPr lang="en-US" sz="2400" b="1">
                <a:solidFill>
                  <a:schemeClr val="accent1"/>
                </a:solidFill>
              </a:rPr>
              <a:t>In patients with and without diabetes, compared with placebo, SGLT2i:</a:t>
            </a:r>
            <a:r>
              <a:rPr lang="en-US" sz="2400" b="1" baseline="30000">
                <a:solidFill>
                  <a:schemeClr val="accent1"/>
                </a:solidFill>
              </a:rPr>
              <a:t>1</a:t>
            </a:r>
          </a:p>
        </p:txBody>
      </p:sp>
      <p:sp>
        <p:nvSpPr>
          <p:cNvPr id="4" name="Rectangle 3">
            <a:extLst>
              <a:ext uri="{FF2B5EF4-FFF2-40B4-BE49-F238E27FC236}">
                <a16:creationId xmlns:a16="http://schemas.microsoft.com/office/drawing/2014/main" id="{23DA3D1E-F961-9956-BD03-B92AC2F1689C}"/>
              </a:ext>
            </a:extLst>
          </p:cNvPr>
          <p:cNvSpPr/>
          <p:nvPr/>
        </p:nvSpPr>
        <p:spPr>
          <a:xfrm>
            <a:off x="-1629150" y="0"/>
            <a:ext cx="1535953" cy="378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30-minutes</a:t>
            </a:r>
          </a:p>
        </p:txBody>
      </p:sp>
      <p:sp>
        <p:nvSpPr>
          <p:cNvPr id="5" name="Rectangle 4">
            <a:extLst>
              <a:ext uri="{FF2B5EF4-FFF2-40B4-BE49-F238E27FC236}">
                <a16:creationId xmlns:a16="http://schemas.microsoft.com/office/drawing/2014/main" id="{BACFDAFB-651F-5D73-46BF-53975FA6C0F0}"/>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Tree>
    <p:extLst>
      <p:ext uri="{BB962C8B-B14F-4D97-AF65-F5344CB8AC3E}">
        <p14:creationId xmlns:p14="http://schemas.microsoft.com/office/powerpoint/2010/main" val="361375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058B6-0BD6-A0E8-E731-9C528F5E5BC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377596-2AA1-E3AC-6F91-A2121CDFAFCB}"/>
              </a:ext>
            </a:extLst>
          </p:cNvPr>
          <p:cNvSpPr>
            <a:spLocks noGrp="1"/>
          </p:cNvSpPr>
          <p:nvPr>
            <p:ph idx="1"/>
          </p:nvPr>
        </p:nvSpPr>
        <p:spPr/>
        <p:txBody>
          <a:bodyPr/>
          <a:lstStyle/>
          <a:p>
            <a:pPr marL="0" indent="0">
              <a:buNone/>
            </a:pPr>
            <a:r>
              <a:rPr lang="en-CA" sz="3600" dirty="0">
                <a:latin typeface="Aptos" panose="020B0004020202020204" pitchFamily="34" charset="0"/>
                <a:ea typeface="Aptos" panose="020B0004020202020204" pitchFamily="34" charset="0"/>
                <a:cs typeface="Aptos" panose="020B0004020202020204" pitchFamily="34" charset="0"/>
              </a:rPr>
              <a:t>Adults with type 2 diabetes and CKD defined by eGFR between 20 and 45 ml/min/1.73m</a:t>
            </a:r>
            <a:r>
              <a:rPr lang="en-CA" sz="3600" baseline="30000" dirty="0">
                <a:latin typeface="Aptos" panose="020B0004020202020204" pitchFamily="34" charset="0"/>
                <a:ea typeface="Aptos" panose="020B0004020202020204" pitchFamily="34" charset="0"/>
                <a:cs typeface="Aptos" panose="020B0004020202020204" pitchFamily="34" charset="0"/>
              </a:rPr>
              <a:t>2</a:t>
            </a:r>
            <a:r>
              <a:rPr lang="en-CA" sz="3600" dirty="0">
                <a:latin typeface="Aptos" panose="020B0004020202020204" pitchFamily="34" charset="0"/>
                <a:ea typeface="Aptos" panose="020B0004020202020204" pitchFamily="34" charset="0"/>
                <a:cs typeface="Aptos" panose="020B0004020202020204" pitchFamily="34" charset="0"/>
              </a:rPr>
              <a:t> </a:t>
            </a:r>
            <a:r>
              <a:rPr lang="en-CA" sz="3600" b="1" dirty="0">
                <a:latin typeface="Aptos" panose="020B0004020202020204" pitchFamily="34" charset="0"/>
                <a:ea typeface="Aptos" panose="020B0004020202020204" pitchFamily="34" charset="0"/>
                <a:cs typeface="Aptos" panose="020B0004020202020204" pitchFamily="34" charset="0"/>
              </a:rPr>
              <a:t>regardless </a:t>
            </a:r>
            <a:r>
              <a:rPr lang="en-CA" sz="3600" dirty="0">
                <a:latin typeface="Aptos" panose="020B0004020202020204" pitchFamily="34" charset="0"/>
                <a:ea typeface="Aptos" panose="020B0004020202020204" pitchFamily="34" charset="0"/>
                <a:cs typeface="Aptos" panose="020B0004020202020204" pitchFamily="34" charset="0"/>
              </a:rPr>
              <a:t>of </a:t>
            </a:r>
            <a:r>
              <a:rPr lang="en-CA" sz="3600" dirty="0" err="1">
                <a:latin typeface="Aptos" panose="020B0004020202020204" pitchFamily="34" charset="0"/>
                <a:ea typeface="Aptos" panose="020B0004020202020204" pitchFamily="34" charset="0"/>
                <a:cs typeface="Aptos" panose="020B0004020202020204" pitchFamily="34" charset="0"/>
              </a:rPr>
              <a:t>uACR</a:t>
            </a:r>
            <a:r>
              <a:rPr lang="en-CA" sz="3600" dirty="0">
                <a:latin typeface="Aptos" panose="020B0004020202020204" pitchFamily="34" charset="0"/>
                <a:ea typeface="Aptos" panose="020B0004020202020204" pitchFamily="34" charset="0"/>
                <a:cs typeface="Aptos" panose="020B0004020202020204" pitchFamily="34" charset="0"/>
              </a:rPr>
              <a:t>, or eGFR between 45 and 90 ml/min/1.73m</a:t>
            </a:r>
            <a:r>
              <a:rPr lang="en-CA" sz="3600" baseline="30000" dirty="0">
                <a:latin typeface="Aptos" panose="020B0004020202020204" pitchFamily="34" charset="0"/>
                <a:ea typeface="Aptos" panose="020B0004020202020204" pitchFamily="34" charset="0"/>
                <a:cs typeface="Aptos" panose="020B0004020202020204" pitchFamily="34" charset="0"/>
              </a:rPr>
              <a:t>2</a:t>
            </a:r>
            <a:r>
              <a:rPr lang="en-CA" sz="3600" dirty="0">
                <a:latin typeface="Aptos" panose="020B0004020202020204" pitchFamily="34" charset="0"/>
                <a:ea typeface="Aptos" panose="020B0004020202020204" pitchFamily="34" charset="0"/>
                <a:cs typeface="Aptos" panose="020B0004020202020204" pitchFamily="34" charset="0"/>
              </a:rPr>
              <a:t> with </a:t>
            </a:r>
            <a:r>
              <a:rPr lang="en-CA" sz="3600" dirty="0" err="1">
                <a:latin typeface="Aptos" panose="020B0004020202020204" pitchFamily="34" charset="0"/>
                <a:ea typeface="Aptos" panose="020B0004020202020204" pitchFamily="34" charset="0"/>
                <a:cs typeface="Aptos" panose="020B0004020202020204" pitchFamily="34" charset="0"/>
              </a:rPr>
              <a:t>uACR</a:t>
            </a:r>
            <a:r>
              <a:rPr lang="en-CA" sz="3600" dirty="0">
                <a:latin typeface="Aptos" panose="020B0004020202020204" pitchFamily="34" charset="0"/>
                <a:ea typeface="Aptos" panose="020B0004020202020204" pitchFamily="34" charset="0"/>
                <a:cs typeface="Aptos" panose="020B0004020202020204" pitchFamily="34" charset="0"/>
              </a:rPr>
              <a:t> &gt;20 mg/mmol, on maximally tolerated, or maximally prescribed doses of </a:t>
            </a:r>
            <a:r>
              <a:rPr lang="en-CA" sz="3600" dirty="0" err="1">
                <a:latin typeface="Aptos" panose="020B0004020202020204" pitchFamily="34" charset="0"/>
                <a:ea typeface="Aptos" panose="020B0004020202020204" pitchFamily="34" charset="0"/>
                <a:cs typeface="Aptos" panose="020B0004020202020204" pitchFamily="34" charset="0"/>
              </a:rPr>
              <a:t>RAASi</a:t>
            </a:r>
            <a:r>
              <a:rPr lang="en-CA" sz="3600" dirty="0">
                <a:latin typeface="Aptos" panose="020B0004020202020204" pitchFamily="34" charset="0"/>
                <a:ea typeface="Aptos" panose="020B0004020202020204" pitchFamily="34" charset="0"/>
                <a:cs typeface="Aptos" panose="020B0004020202020204" pitchFamily="34" charset="0"/>
              </a:rPr>
              <a:t> should be recommended an SGLT2i to delay progression of CKD, progression to dialysis, and to reduce cardiovascular events [Grade A, Level 1A ]. </a:t>
            </a:r>
            <a:endParaRPr lang="en-CA" sz="3600" dirty="0"/>
          </a:p>
        </p:txBody>
      </p:sp>
      <p:sp>
        <p:nvSpPr>
          <p:cNvPr id="3" name="Title 2">
            <a:extLst>
              <a:ext uri="{FF2B5EF4-FFF2-40B4-BE49-F238E27FC236}">
                <a16:creationId xmlns:a16="http://schemas.microsoft.com/office/drawing/2014/main" id="{E6137FE1-A6F0-E20C-07CD-8CF14F122F43}"/>
              </a:ext>
            </a:extLst>
          </p:cNvPr>
          <p:cNvSpPr>
            <a:spLocks noGrp="1"/>
          </p:cNvSpPr>
          <p:nvPr>
            <p:ph type="title"/>
          </p:nvPr>
        </p:nvSpPr>
        <p:spPr/>
        <p:txBody>
          <a:bodyPr>
            <a:normAutofit fontScale="90000"/>
          </a:bodyPr>
          <a:lstStyle/>
          <a:p>
            <a:r>
              <a:rPr lang="en-CA" dirty="0"/>
              <a:t>Strengthened and broadened recommendation for using SGLT2i for people with diabetes</a:t>
            </a:r>
          </a:p>
        </p:txBody>
      </p:sp>
    </p:spTree>
    <p:extLst>
      <p:ext uri="{BB962C8B-B14F-4D97-AF65-F5344CB8AC3E}">
        <p14:creationId xmlns:p14="http://schemas.microsoft.com/office/powerpoint/2010/main" val="1882773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3">
            <a:extLst>
              <a:ext uri="{FF2B5EF4-FFF2-40B4-BE49-F238E27FC236}">
                <a16:creationId xmlns:a16="http://schemas.microsoft.com/office/drawing/2014/main" id="{4DBBD382-758B-4A00-3C8D-E9B0D5DF6D58}"/>
              </a:ext>
            </a:extLst>
          </p:cNvPr>
          <p:cNvSpPr/>
          <p:nvPr/>
        </p:nvSpPr>
        <p:spPr>
          <a:xfrm>
            <a:off x="7227722" y="1197585"/>
            <a:ext cx="4313404" cy="4707867"/>
          </a:xfrm>
          <a:prstGeom prst="roundRect">
            <a:avLst>
              <a:gd name="adj" fmla="val 0"/>
            </a:avLst>
          </a:prstGeom>
          <a:solidFill>
            <a:schemeClr val="accent5">
              <a:lumMod val="20000"/>
              <a:lumOff val="8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en-US" sz="1600">
              <a:solidFill>
                <a:srgbClr val="124660"/>
              </a:solidFill>
              <a:cs typeface="Arial" panose="020B0604020202020204" pitchFamily="34" charset="0"/>
            </a:endParaRPr>
          </a:p>
        </p:txBody>
      </p:sp>
      <p:sp>
        <p:nvSpPr>
          <p:cNvPr id="7" name="Title 6">
            <a:extLst>
              <a:ext uri="{FF2B5EF4-FFF2-40B4-BE49-F238E27FC236}">
                <a16:creationId xmlns:a16="http://schemas.microsoft.com/office/drawing/2014/main" id="{31A69813-D915-95AF-D63D-5D58067F932A}"/>
              </a:ext>
            </a:extLst>
          </p:cNvPr>
          <p:cNvSpPr>
            <a:spLocks noGrp="1"/>
          </p:cNvSpPr>
          <p:nvPr>
            <p:ph type="title"/>
          </p:nvPr>
        </p:nvSpPr>
        <p:spPr/>
        <p:txBody>
          <a:bodyPr/>
          <a:lstStyle/>
          <a:p>
            <a:r>
              <a:rPr lang="en-US">
                <a:solidFill>
                  <a:schemeClr val="accent2"/>
                </a:solidFill>
              </a:rPr>
              <a:t>Semaglutide</a:t>
            </a:r>
            <a:r>
              <a:rPr lang="en-US"/>
              <a:t> demonstrated kidney and CV benefits in FLOW</a:t>
            </a:r>
          </a:p>
        </p:txBody>
      </p:sp>
      <p:sp>
        <p:nvSpPr>
          <p:cNvPr id="16" name="Espace réservé du texte 15">
            <a:extLst>
              <a:ext uri="{FF2B5EF4-FFF2-40B4-BE49-F238E27FC236}">
                <a16:creationId xmlns:a16="http://schemas.microsoft.com/office/drawing/2014/main" id="{361F3A86-2B83-71DF-BAAB-863AA9CB26E8}"/>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D20A6C8F-DB5A-4BE9-88F1-68ED71FD2E86}"/>
              </a:ext>
            </a:extLst>
          </p:cNvPr>
          <p:cNvSpPr>
            <a:spLocks noGrp="1"/>
          </p:cNvSpPr>
          <p:nvPr>
            <p:ph type="body" sz="quarter" idx="13"/>
          </p:nvPr>
        </p:nvSpPr>
        <p:spPr>
          <a:xfrm>
            <a:off x="725216" y="6108298"/>
            <a:ext cx="10741572" cy="526695"/>
          </a:xfrm>
        </p:spPr>
        <p:txBody>
          <a:bodyPr/>
          <a:lstStyle/>
          <a:p>
            <a:r>
              <a:rPr lang="en-US" dirty="0"/>
              <a:t>*Onset of kidney failure defined as dialysis, transplantation, or an GFR of &lt;15 ml/min/1.73 m</a:t>
            </a:r>
            <a:r>
              <a:rPr lang="en-US" baseline="30000" dirty="0"/>
              <a:t>2</a:t>
            </a:r>
            <a:r>
              <a:rPr lang="en-US" dirty="0"/>
              <a:t>.</a:t>
            </a:r>
          </a:p>
          <a:p>
            <a:r>
              <a:rPr lang="en-US" dirty="0"/>
              <a:t>CI, confidence interval; CKD, chronic kidney disease; CV, cardiovascular; GFR, glomerular filtration rate; HR, hazard ratio; RR, relative risk.</a:t>
            </a:r>
          </a:p>
          <a:p>
            <a:r>
              <a:rPr lang="en-US" dirty="0"/>
              <a:t>Perkovic V, Tuttle KR, Rossing P, et al. N Engl J Med. 2024;391(2):109-121. </a:t>
            </a:r>
          </a:p>
        </p:txBody>
      </p:sp>
      <p:sp>
        <p:nvSpPr>
          <p:cNvPr id="4" name="Slide Number Placeholder 3">
            <a:extLst>
              <a:ext uri="{FF2B5EF4-FFF2-40B4-BE49-F238E27FC236}">
                <a16:creationId xmlns:a16="http://schemas.microsoft.com/office/drawing/2014/main" id="{71533DE1-0C09-2481-8EDC-BACBDC9D8468}"/>
              </a:ext>
            </a:extLst>
          </p:cNvPr>
          <p:cNvSpPr>
            <a:spLocks noGrp="1"/>
          </p:cNvSpPr>
          <p:nvPr>
            <p:ph type="sldNum" sz="quarter" idx="12"/>
          </p:nvPr>
        </p:nvSpPr>
        <p:spPr/>
        <p:txBody>
          <a:bodyPr/>
          <a:lstStyle/>
          <a:p>
            <a:fld id="{2CA814A5-5B67-49A0-A5BA-40050328EF92}" type="slidenum">
              <a:rPr lang="en-US" noProof="0" smtClean="0"/>
              <a:pPr/>
              <a:t>14</a:t>
            </a:fld>
            <a:endParaRPr lang="en-US" noProof="0"/>
          </a:p>
        </p:txBody>
      </p:sp>
      <p:sp>
        <p:nvSpPr>
          <p:cNvPr id="10" name="Rounded Rectangle 3">
            <a:extLst>
              <a:ext uri="{FF2B5EF4-FFF2-40B4-BE49-F238E27FC236}">
                <a16:creationId xmlns:a16="http://schemas.microsoft.com/office/drawing/2014/main" id="{4553796F-378A-AF56-2E08-6C1F27C30506}"/>
              </a:ext>
            </a:extLst>
          </p:cNvPr>
          <p:cNvSpPr/>
          <p:nvPr/>
        </p:nvSpPr>
        <p:spPr>
          <a:xfrm>
            <a:off x="779175" y="1219615"/>
            <a:ext cx="6290249" cy="3889388"/>
          </a:xfrm>
          <a:prstGeom prst="roundRect">
            <a:avLst>
              <a:gd name="adj" fmla="val 0"/>
            </a:avLst>
          </a:prstGeom>
          <a:solidFill>
            <a:schemeClr val="accent6">
              <a:lumMod val="20000"/>
              <a:lumOff val="8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en-US" sz="1600">
              <a:solidFill>
                <a:srgbClr val="124660"/>
              </a:solidFill>
              <a:cs typeface="Arial" panose="020B0604020202020204" pitchFamily="34" charset="0"/>
            </a:endParaRPr>
          </a:p>
        </p:txBody>
      </p:sp>
      <p:sp>
        <p:nvSpPr>
          <p:cNvPr id="11" name="Content Placeholder 3">
            <a:extLst>
              <a:ext uri="{FF2B5EF4-FFF2-40B4-BE49-F238E27FC236}">
                <a16:creationId xmlns:a16="http://schemas.microsoft.com/office/drawing/2014/main" id="{7C107A26-6F23-B7E9-D488-30B7324207A7}"/>
              </a:ext>
            </a:extLst>
          </p:cNvPr>
          <p:cNvSpPr txBox="1">
            <a:spLocks/>
          </p:cNvSpPr>
          <p:nvPr/>
        </p:nvSpPr>
        <p:spPr>
          <a:xfrm>
            <a:off x="2929559" y="4271189"/>
            <a:ext cx="2554980" cy="760391"/>
          </a:xfrm>
          <a:prstGeom prst="rect">
            <a:avLst/>
          </a:prstGeom>
        </p:spPr>
        <p:txBody>
          <a:bodyPr>
            <a:noAutofit/>
          </a:bodyPr>
          <a:lst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accent1">
                    <a:lumMod val="50000"/>
                  </a:schemeClr>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accent1">
                    <a:lumMod val="50000"/>
                  </a:schemeClr>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accent1">
                    <a:lumMod val="50000"/>
                  </a:schemeClr>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584">
              <a:spcBef>
                <a:spcPts val="0"/>
              </a:spcBef>
              <a:buNone/>
              <a:defRPr/>
            </a:pPr>
            <a:r>
              <a:rPr lang="en-US" sz="1200" b="1">
                <a:solidFill>
                  <a:schemeClr val="accent6"/>
                </a:solidFill>
                <a:cs typeface="Arial" panose="020B0604020202020204" pitchFamily="34" charset="0"/>
              </a:rPr>
              <a:t>RR of composite of </a:t>
            </a:r>
            <a:br>
              <a:rPr lang="en-US" sz="1200" b="1">
                <a:solidFill>
                  <a:schemeClr val="accent6"/>
                </a:solidFill>
                <a:cs typeface="Arial" panose="020B0604020202020204" pitchFamily="34" charset="0"/>
              </a:rPr>
            </a:br>
            <a:r>
              <a:rPr lang="en-US" sz="1200" b="1">
                <a:solidFill>
                  <a:schemeClr val="accent6"/>
                </a:solidFill>
                <a:cs typeface="Arial" panose="020B0604020202020204" pitchFamily="34" charset="0"/>
              </a:rPr>
              <a:t>kidney-specific components</a:t>
            </a:r>
          </a:p>
          <a:p>
            <a:pPr marL="0" indent="0" algn="ctr" defTabSz="914584">
              <a:spcBef>
                <a:spcPts val="0"/>
              </a:spcBef>
              <a:buNone/>
              <a:defRPr/>
            </a:pPr>
            <a:r>
              <a:rPr lang="en-US" sz="1050">
                <a:solidFill>
                  <a:schemeClr val="accent6"/>
                </a:solidFill>
                <a:cs typeface="Arial" panose="020B0604020202020204" pitchFamily="34" charset="0"/>
              </a:rPr>
              <a:t>(HR 0.79; 95% CI, 0.66 to 0.94)</a:t>
            </a:r>
          </a:p>
        </p:txBody>
      </p:sp>
      <p:sp>
        <p:nvSpPr>
          <p:cNvPr id="27" name="TextBox 26">
            <a:extLst>
              <a:ext uri="{FF2B5EF4-FFF2-40B4-BE49-F238E27FC236}">
                <a16:creationId xmlns:a16="http://schemas.microsoft.com/office/drawing/2014/main" id="{9D59BF73-0A82-5C97-E22B-71EDA3B22087}"/>
              </a:ext>
            </a:extLst>
          </p:cNvPr>
          <p:cNvSpPr txBox="1"/>
          <p:nvPr/>
        </p:nvSpPr>
        <p:spPr>
          <a:xfrm>
            <a:off x="960538" y="1331605"/>
            <a:ext cx="4737847" cy="461665"/>
          </a:xfrm>
          <a:prstGeom prst="rect">
            <a:avLst/>
          </a:prstGeom>
          <a:noFill/>
        </p:spPr>
        <p:txBody>
          <a:bodyPr wrap="square">
            <a:spAutoFit/>
          </a:bodyPr>
          <a:lstStyle/>
          <a:p>
            <a:pPr defTabSz="457223">
              <a:defRPr/>
            </a:pPr>
            <a:r>
              <a:rPr lang="en-US" sz="2400" b="1">
                <a:solidFill>
                  <a:schemeClr val="accent6"/>
                </a:solidFill>
                <a:cs typeface="Arial" panose="020B0604020202020204" pitchFamily="34" charset="0"/>
              </a:rPr>
              <a:t>Primary outcome</a:t>
            </a:r>
          </a:p>
        </p:txBody>
      </p:sp>
      <p:sp>
        <p:nvSpPr>
          <p:cNvPr id="30" name="TextBox 29">
            <a:extLst>
              <a:ext uri="{FF2B5EF4-FFF2-40B4-BE49-F238E27FC236}">
                <a16:creationId xmlns:a16="http://schemas.microsoft.com/office/drawing/2014/main" id="{AB170A25-6B66-6C16-D5EB-2C2056757A07}"/>
              </a:ext>
            </a:extLst>
          </p:cNvPr>
          <p:cNvSpPr txBox="1"/>
          <p:nvPr/>
        </p:nvSpPr>
        <p:spPr>
          <a:xfrm>
            <a:off x="1168158" y="1845097"/>
            <a:ext cx="1978617" cy="646331"/>
          </a:xfrm>
          <a:prstGeom prst="rect">
            <a:avLst/>
          </a:prstGeom>
          <a:noFill/>
        </p:spPr>
        <p:txBody>
          <a:bodyPr wrap="square" rtlCol="0">
            <a:spAutoFit/>
          </a:bodyPr>
          <a:lstStyle/>
          <a:p>
            <a:pPr defTabSz="457223">
              <a:defRPr/>
            </a:pPr>
            <a:r>
              <a:rPr lang="en-US" sz="3600">
                <a:solidFill>
                  <a:schemeClr val="accent6"/>
                </a:solidFill>
                <a:cs typeface="Arial" panose="020B0604020202020204" pitchFamily="34" charset="0"/>
              </a:rPr>
              <a:t>↓24%</a:t>
            </a:r>
          </a:p>
        </p:txBody>
      </p:sp>
      <p:sp>
        <p:nvSpPr>
          <p:cNvPr id="31" name="TextBox 30">
            <a:extLst>
              <a:ext uri="{FF2B5EF4-FFF2-40B4-BE49-F238E27FC236}">
                <a16:creationId xmlns:a16="http://schemas.microsoft.com/office/drawing/2014/main" id="{92CE4A11-D964-4B1D-E444-A551E188183A}"/>
              </a:ext>
            </a:extLst>
          </p:cNvPr>
          <p:cNvSpPr txBox="1"/>
          <p:nvPr/>
        </p:nvSpPr>
        <p:spPr>
          <a:xfrm>
            <a:off x="2600871" y="1999083"/>
            <a:ext cx="4321705" cy="677108"/>
          </a:xfrm>
          <a:prstGeom prst="rect">
            <a:avLst/>
          </a:prstGeom>
          <a:noFill/>
        </p:spPr>
        <p:txBody>
          <a:bodyPr wrap="square" rtlCol="0">
            <a:spAutoFit/>
          </a:bodyPr>
          <a:lstStyle/>
          <a:p>
            <a:pPr defTabSz="457223">
              <a:defRPr/>
            </a:pPr>
            <a:r>
              <a:rPr lang="en-US" sz="1600" b="1">
                <a:solidFill>
                  <a:schemeClr val="accent6"/>
                </a:solidFill>
                <a:cs typeface="Arial" panose="020B0604020202020204" pitchFamily="34" charset="0"/>
              </a:rPr>
              <a:t>RR of major kidney disease events</a:t>
            </a:r>
          </a:p>
          <a:p>
            <a:pPr defTabSz="457223">
              <a:defRPr/>
            </a:pPr>
            <a:r>
              <a:rPr lang="en-US" sz="1100">
                <a:solidFill>
                  <a:schemeClr val="accent6"/>
                </a:solidFill>
                <a:cs typeface="Arial" panose="020B0604020202020204" pitchFamily="34" charset="0"/>
              </a:rPr>
              <a:t>Composite of onset of kidney failure*, ≥50% reduction in GFR, or death from kidney or CV causes</a:t>
            </a:r>
          </a:p>
        </p:txBody>
      </p:sp>
      <p:sp>
        <p:nvSpPr>
          <p:cNvPr id="32" name="TextBox 31">
            <a:extLst>
              <a:ext uri="{FF2B5EF4-FFF2-40B4-BE49-F238E27FC236}">
                <a16:creationId xmlns:a16="http://schemas.microsoft.com/office/drawing/2014/main" id="{AB18FFBC-EFC4-6569-3003-B5A3CD776939}"/>
              </a:ext>
            </a:extLst>
          </p:cNvPr>
          <p:cNvSpPr txBox="1"/>
          <p:nvPr/>
        </p:nvSpPr>
        <p:spPr>
          <a:xfrm>
            <a:off x="1168158" y="2384235"/>
            <a:ext cx="1420679" cy="577081"/>
          </a:xfrm>
          <a:prstGeom prst="rect">
            <a:avLst/>
          </a:prstGeom>
          <a:noFill/>
        </p:spPr>
        <p:txBody>
          <a:bodyPr wrap="square" rtlCol="0">
            <a:spAutoFit/>
          </a:bodyPr>
          <a:lstStyle/>
          <a:p>
            <a:pPr algn="ctr" defTabSz="457223">
              <a:defRPr/>
            </a:pPr>
            <a:r>
              <a:rPr lang="en-US" sz="1050">
                <a:solidFill>
                  <a:schemeClr val="accent6"/>
                </a:solidFill>
                <a:cs typeface="Arial" panose="020B0604020202020204" pitchFamily="34" charset="0"/>
              </a:rPr>
              <a:t>HR: 0.76</a:t>
            </a:r>
          </a:p>
          <a:p>
            <a:pPr algn="ctr" defTabSz="457223">
              <a:defRPr/>
            </a:pPr>
            <a:r>
              <a:rPr lang="en-US" sz="1050">
                <a:solidFill>
                  <a:schemeClr val="accent6"/>
                </a:solidFill>
                <a:cs typeface="Arial" panose="020B0604020202020204" pitchFamily="34" charset="0"/>
              </a:rPr>
              <a:t>95% CI 0.66 to 0.88</a:t>
            </a:r>
          </a:p>
          <a:p>
            <a:pPr algn="ctr" defTabSz="457223">
              <a:defRPr/>
            </a:pPr>
            <a:r>
              <a:rPr lang="en-US" sz="1050">
                <a:solidFill>
                  <a:schemeClr val="accent6"/>
                </a:solidFill>
                <a:cs typeface="Arial" panose="020B0604020202020204" pitchFamily="34" charset="0"/>
              </a:rPr>
              <a:t>p=0.0003</a:t>
            </a:r>
            <a:endParaRPr lang="en-US" sz="1600">
              <a:solidFill>
                <a:schemeClr val="accent6"/>
              </a:solidFill>
              <a:cs typeface="Arial" panose="020B0604020202020204" pitchFamily="34" charset="0"/>
            </a:endParaRPr>
          </a:p>
        </p:txBody>
      </p:sp>
      <p:grpSp>
        <p:nvGrpSpPr>
          <p:cNvPr id="48" name="Group 47">
            <a:extLst>
              <a:ext uri="{FF2B5EF4-FFF2-40B4-BE49-F238E27FC236}">
                <a16:creationId xmlns:a16="http://schemas.microsoft.com/office/drawing/2014/main" id="{4A04F3BF-12B0-D85A-3963-A3F0E55AF8D4}"/>
              </a:ext>
            </a:extLst>
          </p:cNvPr>
          <p:cNvGrpSpPr>
            <a:grpSpLocks noChangeAspect="1"/>
          </p:cNvGrpSpPr>
          <p:nvPr/>
        </p:nvGrpSpPr>
        <p:grpSpPr>
          <a:xfrm>
            <a:off x="3711228" y="2738855"/>
            <a:ext cx="914400" cy="914400"/>
            <a:chOff x="11099290" y="1129805"/>
            <a:chExt cx="914400" cy="914400"/>
          </a:xfrm>
        </p:grpSpPr>
        <p:pic>
          <p:nvPicPr>
            <p:cNvPr id="49" name="Graphic 48" descr="Downward trend graph outline">
              <a:extLst>
                <a:ext uri="{FF2B5EF4-FFF2-40B4-BE49-F238E27FC236}">
                  <a16:creationId xmlns:a16="http://schemas.microsoft.com/office/drawing/2014/main" id="{EF778F61-54BB-D487-48A6-29CDF35B90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99290" y="1129805"/>
              <a:ext cx="914400" cy="914400"/>
            </a:xfrm>
            <a:prstGeom prst="rect">
              <a:avLst/>
            </a:prstGeom>
          </p:spPr>
        </p:pic>
        <p:pic>
          <p:nvPicPr>
            <p:cNvPr id="50" name="Graphic 49" descr="Kidneys contour">
              <a:extLst>
                <a:ext uri="{FF2B5EF4-FFF2-40B4-BE49-F238E27FC236}">
                  <a16:creationId xmlns:a16="http://schemas.microsoft.com/office/drawing/2014/main" id="{22C4B460-2321-F6B2-305A-3045804403A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486640" y="1226940"/>
              <a:ext cx="290365" cy="290365"/>
            </a:xfrm>
            <a:prstGeom prst="rect">
              <a:avLst/>
            </a:prstGeom>
          </p:spPr>
        </p:pic>
        <p:sp>
          <p:nvSpPr>
            <p:cNvPr id="51" name="TextBox 50">
              <a:extLst>
                <a:ext uri="{FF2B5EF4-FFF2-40B4-BE49-F238E27FC236}">
                  <a16:creationId xmlns:a16="http://schemas.microsoft.com/office/drawing/2014/main" id="{8B6E01B2-9D93-681A-CFB4-FC0AB30C1E16}"/>
                </a:ext>
              </a:extLst>
            </p:cNvPr>
            <p:cNvSpPr txBox="1"/>
            <p:nvPr/>
          </p:nvSpPr>
          <p:spPr>
            <a:xfrm>
              <a:off x="11201401" y="1594220"/>
              <a:ext cx="653845" cy="276999"/>
            </a:xfrm>
            <a:prstGeom prst="rect">
              <a:avLst/>
            </a:prstGeom>
            <a:noFill/>
          </p:spPr>
          <p:txBody>
            <a:bodyPr wrap="square" rtlCol="0">
              <a:spAutoFit/>
            </a:bodyPr>
            <a:lstStyle/>
            <a:p>
              <a:pPr defTabSz="457223">
                <a:defRPr/>
              </a:pPr>
              <a:r>
                <a:rPr lang="en-US" sz="1200">
                  <a:solidFill>
                    <a:schemeClr val="accent6"/>
                  </a:solidFill>
                  <a:cs typeface="Arial" panose="020B0604020202020204" pitchFamily="34" charset="0"/>
                </a:rPr>
                <a:t>≥50%</a:t>
              </a:r>
            </a:p>
          </p:txBody>
        </p:sp>
      </p:grpSp>
      <p:sp>
        <p:nvSpPr>
          <p:cNvPr id="67" name="TextBox 66">
            <a:extLst>
              <a:ext uri="{FF2B5EF4-FFF2-40B4-BE49-F238E27FC236}">
                <a16:creationId xmlns:a16="http://schemas.microsoft.com/office/drawing/2014/main" id="{636E8C2F-8639-5056-F7B7-01BE49EDAD42}"/>
              </a:ext>
            </a:extLst>
          </p:cNvPr>
          <p:cNvSpPr txBox="1"/>
          <p:nvPr/>
        </p:nvSpPr>
        <p:spPr>
          <a:xfrm>
            <a:off x="3635689" y="3850811"/>
            <a:ext cx="1104030" cy="461665"/>
          </a:xfrm>
          <a:prstGeom prst="rect">
            <a:avLst/>
          </a:prstGeom>
          <a:noFill/>
        </p:spPr>
        <p:txBody>
          <a:bodyPr wrap="square" rtlCol="0">
            <a:spAutoFit/>
          </a:bodyPr>
          <a:lstStyle/>
          <a:p>
            <a:pPr algn="r" defTabSz="457223">
              <a:defRPr/>
            </a:pPr>
            <a:r>
              <a:rPr lang="en-US" sz="2400">
                <a:solidFill>
                  <a:schemeClr val="accent6"/>
                </a:solidFill>
                <a:cs typeface="Arial" panose="020B0604020202020204" pitchFamily="34" charset="0"/>
              </a:rPr>
              <a:t>↓21%</a:t>
            </a:r>
          </a:p>
        </p:txBody>
      </p:sp>
      <p:sp>
        <p:nvSpPr>
          <p:cNvPr id="68" name="Left Bracket 67">
            <a:extLst>
              <a:ext uri="{FF2B5EF4-FFF2-40B4-BE49-F238E27FC236}">
                <a16:creationId xmlns:a16="http://schemas.microsoft.com/office/drawing/2014/main" id="{22528ECB-E470-CD54-817D-64B7DE95DD1F}"/>
              </a:ext>
            </a:extLst>
          </p:cNvPr>
          <p:cNvSpPr/>
          <p:nvPr/>
        </p:nvSpPr>
        <p:spPr>
          <a:xfrm rot="16200000">
            <a:off x="4181960" y="2465799"/>
            <a:ext cx="105726" cy="2610528"/>
          </a:xfrm>
          <a:prstGeom prst="leftBracket">
            <a:avLst/>
          </a:prstGeom>
          <a:ln>
            <a:solidFill>
              <a:srgbClr val="124660"/>
            </a:solidFill>
          </a:ln>
        </p:spPr>
        <p:style>
          <a:lnRef idx="2">
            <a:schemeClr val="dk1"/>
          </a:lnRef>
          <a:fillRef idx="0">
            <a:schemeClr val="dk1"/>
          </a:fillRef>
          <a:effectRef idx="1">
            <a:schemeClr val="dk1"/>
          </a:effectRef>
          <a:fontRef idx="minor">
            <a:schemeClr val="tx1"/>
          </a:fontRef>
        </p:style>
        <p:txBody>
          <a:bodyPr rtlCol="0" anchor="ctr"/>
          <a:lstStyle/>
          <a:p>
            <a:pPr algn="ctr" defTabSz="457223">
              <a:defRPr/>
            </a:pPr>
            <a:endParaRPr lang="en-US" sz="1600">
              <a:solidFill>
                <a:srgbClr val="124660"/>
              </a:solidFill>
              <a:cs typeface="Arial" panose="020B0604020202020204" pitchFamily="34" charset="0"/>
            </a:endParaRPr>
          </a:p>
        </p:txBody>
      </p:sp>
      <p:sp>
        <p:nvSpPr>
          <p:cNvPr id="69" name="TextBox 68">
            <a:extLst>
              <a:ext uri="{FF2B5EF4-FFF2-40B4-BE49-F238E27FC236}">
                <a16:creationId xmlns:a16="http://schemas.microsoft.com/office/drawing/2014/main" id="{7570E6C6-8E03-ECEE-860C-03E47C834067}"/>
              </a:ext>
            </a:extLst>
          </p:cNvPr>
          <p:cNvSpPr txBox="1"/>
          <p:nvPr/>
        </p:nvSpPr>
        <p:spPr>
          <a:xfrm>
            <a:off x="5445849" y="3850810"/>
            <a:ext cx="1104030" cy="461665"/>
          </a:xfrm>
          <a:prstGeom prst="rect">
            <a:avLst/>
          </a:prstGeom>
          <a:noFill/>
        </p:spPr>
        <p:txBody>
          <a:bodyPr wrap="square" rtlCol="0">
            <a:spAutoFit/>
          </a:bodyPr>
          <a:lstStyle/>
          <a:p>
            <a:pPr algn="ctr" defTabSz="457223">
              <a:defRPr/>
            </a:pPr>
            <a:r>
              <a:rPr lang="en-US" sz="2400">
                <a:solidFill>
                  <a:schemeClr val="accent6"/>
                </a:solidFill>
                <a:cs typeface="Arial" panose="020B0604020202020204" pitchFamily="34" charset="0"/>
              </a:rPr>
              <a:t>↓29%</a:t>
            </a:r>
          </a:p>
        </p:txBody>
      </p:sp>
      <p:sp>
        <p:nvSpPr>
          <p:cNvPr id="70" name="Content Placeholder 3">
            <a:extLst>
              <a:ext uri="{FF2B5EF4-FFF2-40B4-BE49-F238E27FC236}">
                <a16:creationId xmlns:a16="http://schemas.microsoft.com/office/drawing/2014/main" id="{69F42292-C66F-4ACB-FABE-D09C86D09E2A}"/>
              </a:ext>
            </a:extLst>
          </p:cNvPr>
          <p:cNvSpPr txBox="1">
            <a:spLocks/>
          </p:cNvSpPr>
          <p:nvPr/>
        </p:nvSpPr>
        <p:spPr>
          <a:xfrm>
            <a:off x="5421873" y="4293372"/>
            <a:ext cx="1152218" cy="660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46">
              <a:spcBef>
                <a:spcPts val="0"/>
              </a:spcBef>
              <a:buNone/>
              <a:defRPr/>
            </a:pPr>
            <a:r>
              <a:rPr lang="en-US" sz="1200" b="1">
                <a:solidFill>
                  <a:schemeClr val="accent6"/>
                </a:solidFill>
                <a:cs typeface="Arial" panose="020B0604020202020204" pitchFamily="34" charset="0"/>
              </a:rPr>
              <a:t>RR of CV death</a:t>
            </a:r>
          </a:p>
          <a:p>
            <a:pPr marL="0" indent="0" algn="ctr" defTabSz="914446">
              <a:spcBef>
                <a:spcPts val="0"/>
              </a:spcBef>
              <a:buNone/>
              <a:defRPr/>
            </a:pPr>
            <a:r>
              <a:rPr lang="en-US" sz="1050">
                <a:solidFill>
                  <a:schemeClr val="accent6"/>
                </a:solidFill>
                <a:cs typeface="Arial" panose="020B0604020202020204" pitchFamily="34" charset="0"/>
              </a:rPr>
              <a:t>(HR 0.71; 95% </a:t>
            </a:r>
          </a:p>
          <a:p>
            <a:pPr marL="0" indent="0" algn="ctr" defTabSz="914446">
              <a:spcBef>
                <a:spcPts val="0"/>
              </a:spcBef>
              <a:buNone/>
              <a:defRPr/>
            </a:pPr>
            <a:r>
              <a:rPr lang="en-US" sz="1050">
                <a:solidFill>
                  <a:schemeClr val="accent6"/>
                </a:solidFill>
                <a:cs typeface="Arial" panose="020B0604020202020204" pitchFamily="34" charset="0"/>
              </a:rPr>
              <a:t>CI, 0.56 to 0.89)</a:t>
            </a:r>
          </a:p>
        </p:txBody>
      </p:sp>
      <p:sp>
        <p:nvSpPr>
          <p:cNvPr id="71" name="Left Bracket 70">
            <a:extLst>
              <a:ext uri="{FF2B5EF4-FFF2-40B4-BE49-F238E27FC236}">
                <a16:creationId xmlns:a16="http://schemas.microsoft.com/office/drawing/2014/main" id="{68393E0B-C2B4-DE53-AE70-AB6025B471C6}"/>
              </a:ext>
            </a:extLst>
          </p:cNvPr>
          <p:cNvSpPr/>
          <p:nvPr/>
        </p:nvSpPr>
        <p:spPr>
          <a:xfrm rot="16200000">
            <a:off x="5952258" y="3472774"/>
            <a:ext cx="98441" cy="606187"/>
          </a:xfrm>
          <a:prstGeom prst="leftBracket">
            <a:avLst/>
          </a:prstGeom>
          <a:ln>
            <a:solidFill>
              <a:srgbClr val="124660"/>
            </a:solidFill>
          </a:ln>
        </p:spPr>
        <p:style>
          <a:lnRef idx="2">
            <a:schemeClr val="dk1"/>
          </a:lnRef>
          <a:fillRef idx="0">
            <a:schemeClr val="dk1"/>
          </a:fillRef>
          <a:effectRef idx="1">
            <a:schemeClr val="dk1"/>
          </a:effectRef>
          <a:fontRef idx="minor">
            <a:schemeClr val="tx1"/>
          </a:fontRef>
        </p:style>
        <p:txBody>
          <a:bodyPr rtlCol="0" anchor="ctr"/>
          <a:lstStyle/>
          <a:p>
            <a:pPr algn="ctr" defTabSz="457223">
              <a:defRPr/>
            </a:pPr>
            <a:endParaRPr lang="en-US" sz="1600">
              <a:solidFill>
                <a:srgbClr val="124660"/>
              </a:solidFill>
              <a:cs typeface="Arial" panose="020B0604020202020204" pitchFamily="34" charset="0"/>
            </a:endParaRPr>
          </a:p>
        </p:txBody>
      </p:sp>
      <p:sp>
        <p:nvSpPr>
          <p:cNvPr id="72" name="TextBox 71">
            <a:extLst>
              <a:ext uri="{FF2B5EF4-FFF2-40B4-BE49-F238E27FC236}">
                <a16:creationId xmlns:a16="http://schemas.microsoft.com/office/drawing/2014/main" id="{7698D273-9EC1-B2F3-BC88-002970FA4A5C}"/>
              </a:ext>
            </a:extLst>
          </p:cNvPr>
          <p:cNvSpPr txBox="1"/>
          <p:nvPr/>
        </p:nvSpPr>
        <p:spPr>
          <a:xfrm>
            <a:off x="9589565" y="4789036"/>
            <a:ext cx="1755040" cy="523220"/>
          </a:xfrm>
          <a:prstGeom prst="rect">
            <a:avLst/>
          </a:prstGeom>
          <a:noFill/>
        </p:spPr>
        <p:txBody>
          <a:bodyPr wrap="square" rtlCol="0">
            <a:spAutoFit/>
          </a:bodyPr>
          <a:lstStyle/>
          <a:p>
            <a:pPr defTabSz="457223">
              <a:defRPr/>
            </a:pPr>
            <a:r>
              <a:rPr lang="en-US" sz="1400" b="1">
                <a:solidFill>
                  <a:schemeClr val="accent5"/>
                </a:solidFill>
                <a:cs typeface="Arial" panose="020B0604020202020204" pitchFamily="34" charset="0"/>
              </a:rPr>
              <a:t>GFR preserved annually</a:t>
            </a:r>
          </a:p>
        </p:txBody>
      </p:sp>
      <p:sp>
        <p:nvSpPr>
          <p:cNvPr id="73" name="TextBox 72">
            <a:extLst>
              <a:ext uri="{FF2B5EF4-FFF2-40B4-BE49-F238E27FC236}">
                <a16:creationId xmlns:a16="http://schemas.microsoft.com/office/drawing/2014/main" id="{4E12F033-9C9D-19D1-9A58-C0FD65B83EC2}"/>
              </a:ext>
            </a:extLst>
          </p:cNvPr>
          <p:cNvSpPr txBox="1"/>
          <p:nvPr/>
        </p:nvSpPr>
        <p:spPr>
          <a:xfrm>
            <a:off x="779176" y="5251568"/>
            <a:ext cx="6290248" cy="653886"/>
          </a:xfrm>
          <a:prstGeom prst="rect">
            <a:avLst/>
          </a:prstGeom>
          <a:solidFill>
            <a:schemeClr val="bg1">
              <a:lumMod val="95000"/>
            </a:schemeClr>
          </a:solidFill>
        </p:spPr>
        <p:txBody>
          <a:bodyPr wrap="square" rtlCol="0" anchor="ctr">
            <a:noAutofit/>
          </a:bodyPr>
          <a:lstStyle/>
          <a:p>
            <a:pPr algn="ctr" defTabSz="457223">
              <a:defRPr/>
            </a:pPr>
            <a:r>
              <a:rPr lang="en-US" sz="1600" b="1">
                <a:cs typeface="Arial" panose="020B0604020202020204" pitchFamily="34" charset="0"/>
              </a:rPr>
              <a:t>Fewer semaglutide patients had serious adverse events</a:t>
            </a:r>
          </a:p>
          <a:p>
            <a:pPr algn="ctr" defTabSz="457223">
              <a:defRPr/>
            </a:pPr>
            <a:r>
              <a:rPr lang="en-US" sz="1200">
                <a:cs typeface="Arial" panose="020B0604020202020204" pitchFamily="34" charset="0"/>
              </a:rPr>
              <a:t>Reported by 53.8% of placebo- vs. 49.5% of semaglutide-treated patients</a:t>
            </a:r>
          </a:p>
        </p:txBody>
      </p:sp>
      <p:sp>
        <p:nvSpPr>
          <p:cNvPr id="12" name="TextBox 11">
            <a:extLst>
              <a:ext uri="{FF2B5EF4-FFF2-40B4-BE49-F238E27FC236}">
                <a16:creationId xmlns:a16="http://schemas.microsoft.com/office/drawing/2014/main" id="{D69A1BBB-DE7B-9633-EA6C-1D33D54EC4A5}"/>
              </a:ext>
            </a:extLst>
          </p:cNvPr>
          <p:cNvSpPr txBox="1"/>
          <p:nvPr/>
        </p:nvSpPr>
        <p:spPr>
          <a:xfrm>
            <a:off x="7374539" y="1285049"/>
            <a:ext cx="5638532" cy="830997"/>
          </a:xfrm>
          <a:prstGeom prst="rect">
            <a:avLst/>
          </a:prstGeom>
          <a:noFill/>
        </p:spPr>
        <p:txBody>
          <a:bodyPr wrap="square">
            <a:spAutoFit/>
          </a:bodyPr>
          <a:lstStyle/>
          <a:p>
            <a:pPr defTabSz="457223">
              <a:defRPr/>
            </a:pPr>
            <a:r>
              <a:rPr lang="en-US" sz="2400" b="1">
                <a:solidFill>
                  <a:schemeClr val="accent5"/>
                </a:solidFill>
                <a:cs typeface="Arial" panose="020B0604020202020204" pitchFamily="34" charset="0"/>
              </a:rPr>
              <a:t>Confirmatory secondary </a:t>
            </a:r>
            <a:br>
              <a:rPr lang="en-US" sz="2400" b="1">
                <a:solidFill>
                  <a:schemeClr val="accent5"/>
                </a:solidFill>
                <a:cs typeface="Arial" panose="020B0604020202020204" pitchFamily="34" charset="0"/>
              </a:rPr>
            </a:br>
            <a:r>
              <a:rPr lang="en-US" sz="2400" b="1">
                <a:solidFill>
                  <a:schemeClr val="accent5"/>
                </a:solidFill>
                <a:cs typeface="Arial" panose="020B0604020202020204" pitchFamily="34" charset="0"/>
              </a:rPr>
              <a:t>outcomes</a:t>
            </a:r>
          </a:p>
        </p:txBody>
      </p:sp>
      <p:sp>
        <p:nvSpPr>
          <p:cNvPr id="41" name="TextBox 40">
            <a:extLst>
              <a:ext uri="{FF2B5EF4-FFF2-40B4-BE49-F238E27FC236}">
                <a16:creationId xmlns:a16="http://schemas.microsoft.com/office/drawing/2014/main" id="{ECC75A58-E2ED-E32C-598E-C6C0BF515BF2}"/>
              </a:ext>
            </a:extLst>
          </p:cNvPr>
          <p:cNvSpPr txBox="1"/>
          <p:nvPr/>
        </p:nvSpPr>
        <p:spPr>
          <a:xfrm>
            <a:off x="8189055" y="2195077"/>
            <a:ext cx="1400510" cy="646331"/>
          </a:xfrm>
          <a:prstGeom prst="rect">
            <a:avLst/>
          </a:prstGeom>
          <a:noFill/>
        </p:spPr>
        <p:txBody>
          <a:bodyPr wrap="square" rtlCol="0">
            <a:spAutoFit/>
          </a:bodyPr>
          <a:lstStyle/>
          <a:p>
            <a:pPr algn="ctr" defTabSz="457223">
              <a:defRPr/>
            </a:pPr>
            <a:r>
              <a:rPr lang="en-US" sz="3600">
                <a:solidFill>
                  <a:schemeClr val="accent5"/>
                </a:solidFill>
                <a:cs typeface="Arial" panose="020B0604020202020204" pitchFamily="34" charset="0"/>
              </a:rPr>
              <a:t>↓18%</a:t>
            </a:r>
          </a:p>
        </p:txBody>
      </p:sp>
      <p:sp>
        <p:nvSpPr>
          <p:cNvPr id="44" name="TextBox 43">
            <a:extLst>
              <a:ext uri="{FF2B5EF4-FFF2-40B4-BE49-F238E27FC236}">
                <a16:creationId xmlns:a16="http://schemas.microsoft.com/office/drawing/2014/main" id="{B6815E07-0F6B-FC5F-60A7-C178F6233183}"/>
              </a:ext>
            </a:extLst>
          </p:cNvPr>
          <p:cNvSpPr txBox="1"/>
          <p:nvPr/>
        </p:nvSpPr>
        <p:spPr>
          <a:xfrm>
            <a:off x="9599778" y="2267410"/>
            <a:ext cx="1868861" cy="1092607"/>
          </a:xfrm>
          <a:prstGeom prst="rect">
            <a:avLst/>
          </a:prstGeom>
          <a:noFill/>
        </p:spPr>
        <p:txBody>
          <a:bodyPr wrap="square" rtlCol="0">
            <a:spAutoFit/>
          </a:bodyPr>
          <a:lstStyle/>
          <a:p>
            <a:pPr defTabSz="457223">
              <a:defRPr/>
            </a:pPr>
            <a:r>
              <a:rPr lang="en-US" sz="1600" b="1">
                <a:solidFill>
                  <a:schemeClr val="accent5"/>
                </a:solidFill>
                <a:cs typeface="Arial" panose="020B0604020202020204" pitchFamily="34" charset="0"/>
              </a:rPr>
              <a:t>RR of First </a:t>
            </a:r>
          </a:p>
          <a:p>
            <a:pPr defTabSz="457223">
              <a:defRPr/>
            </a:pPr>
            <a:r>
              <a:rPr lang="en-US" sz="1600" b="1">
                <a:solidFill>
                  <a:schemeClr val="accent5"/>
                </a:solidFill>
                <a:cs typeface="Arial" panose="020B0604020202020204" pitchFamily="34" charset="0"/>
              </a:rPr>
              <a:t>Major CV Event</a:t>
            </a:r>
          </a:p>
          <a:p>
            <a:pPr defTabSz="457223">
              <a:defRPr/>
            </a:pPr>
            <a:r>
              <a:rPr lang="en-US" sz="1100">
                <a:solidFill>
                  <a:schemeClr val="accent5"/>
                </a:solidFill>
                <a:cs typeface="Arial" panose="020B0604020202020204" pitchFamily="34" charset="0"/>
              </a:rPr>
              <a:t>Composite of nonfatal MI, nonfatal stroke, </a:t>
            </a:r>
            <a:br>
              <a:rPr lang="en-US" sz="1100">
                <a:solidFill>
                  <a:schemeClr val="accent5"/>
                </a:solidFill>
                <a:cs typeface="Arial" panose="020B0604020202020204" pitchFamily="34" charset="0"/>
              </a:rPr>
            </a:br>
            <a:r>
              <a:rPr lang="en-US" sz="1100">
                <a:solidFill>
                  <a:schemeClr val="accent5"/>
                </a:solidFill>
                <a:cs typeface="Arial" panose="020B0604020202020204" pitchFamily="34" charset="0"/>
              </a:rPr>
              <a:t>or CV death</a:t>
            </a:r>
          </a:p>
        </p:txBody>
      </p:sp>
      <p:sp>
        <p:nvSpPr>
          <p:cNvPr id="45" name="TextBox 44">
            <a:extLst>
              <a:ext uri="{FF2B5EF4-FFF2-40B4-BE49-F238E27FC236}">
                <a16:creationId xmlns:a16="http://schemas.microsoft.com/office/drawing/2014/main" id="{994CB7A7-B1F6-F80A-8A76-BD993E9ADE19}"/>
              </a:ext>
            </a:extLst>
          </p:cNvPr>
          <p:cNvSpPr txBox="1"/>
          <p:nvPr/>
        </p:nvSpPr>
        <p:spPr>
          <a:xfrm>
            <a:off x="8189054" y="2734215"/>
            <a:ext cx="1420679" cy="577081"/>
          </a:xfrm>
          <a:prstGeom prst="rect">
            <a:avLst/>
          </a:prstGeom>
          <a:noFill/>
        </p:spPr>
        <p:txBody>
          <a:bodyPr wrap="square" rtlCol="0">
            <a:spAutoFit/>
          </a:bodyPr>
          <a:lstStyle/>
          <a:p>
            <a:pPr algn="ctr" defTabSz="457223">
              <a:defRPr/>
            </a:pPr>
            <a:r>
              <a:rPr lang="en-US" sz="1050">
                <a:solidFill>
                  <a:schemeClr val="accent5"/>
                </a:solidFill>
                <a:cs typeface="Arial" panose="020B0604020202020204" pitchFamily="34" charset="0"/>
              </a:rPr>
              <a:t>HR: 0.82</a:t>
            </a:r>
          </a:p>
          <a:p>
            <a:pPr algn="ctr" defTabSz="457223">
              <a:defRPr/>
            </a:pPr>
            <a:r>
              <a:rPr lang="en-US" sz="1050">
                <a:solidFill>
                  <a:schemeClr val="accent5"/>
                </a:solidFill>
                <a:cs typeface="Arial" panose="020B0604020202020204" pitchFamily="34" charset="0"/>
              </a:rPr>
              <a:t>95% CI 0.68 to 0.98</a:t>
            </a:r>
          </a:p>
          <a:p>
            <a:pPr algn="ctr" defTabSz="457223">
              <a:defRPr/>
            </a:pPr>
            <a:r>
              <a:rPr lang="en-US" sz="1050">
                <a:solidFill>
                  <a:schemeClr val="accent5"/>
                </a:solidFill>
                <a:cs typeface="Arial" panose="020B0604020202020204" pitchFamily="34" charset="0"/>
              </a:rPr>
              <a:t>p=0.029</a:t>
            </a:r>
            <a:endParaRPr lang="en-US" sz="1600">
              <a:solidFill>
                <a:schemeClr val="accent5"/>
              </a:solidFill>
              <a:cs typeface="Arial" panose="020B0604020202020204" pitchFamily="34" charset="0"/>
            </a:endParaRPr>
          </a:p>
        </p:txBody>
      </p:sp>
      <p:sp>
        <p:nvSpPr>
          <p:cNvPr id="76" name="TextBox 75">
            <a:extLst>
              <a:ext uri="{FF2B5EF4-FFF2-40B4-BE49-F238E27FC236}">
                <a16:creationId xmlns:a16="http://schemas.microsoft.com/office/drawing/2014/main" id="{EE811E8F-54EA-18FD-C788-A61AEDE69F75}"/>
              </a:ext>
            </a:extLst>
          </p:cNvPr>
          <p:cNvSpPr txBox="1"/>
          <p:nvPr/>
        </p:nvSpPr>
        <p:spPr>
          <a:xfrm>
            <a:off x="8231747" y="3518814"/>
            <a:ext cx="1369761" cy="646331"/>
          </a:xfrm>
          <a:prstGeom prst="rect">
            <a:avLst/>
          </a:prstGeom>
          <a:noFill/>
        </p:spPr>
        <p:txBody>
          <a:bodyPr wrap="square" rtlCol="0">
            <a:spAutoFit/>
          </a:bodyPr>
          <a:lstStyle/>
          <a:p>
            <a:pPr algn="ctr" defTabSz="457223">
              <a:defRPr/>
            </a:pPr>
            <a:r>
              <a:rPr lang="en-US" sz="3600">
                <a:solidFill>
                  <a:schemeClr val="accent5"/>
                </a:solidFill>
                <a:cs typeface="Arial" panose="020B0604020202020204" pitchFamily="34" charset="0"/>
              </a:rPr>
              <a:t>↓20%</a:t>
            </a:r>
          </a:p>
        </p:txBody>
      </p:sp>
      <p:sp>
        <p:nvSpPr>
          <p:cNvPr id="77" name="TextBox 76">
            <a:extLst>
              <a:ext uri="{FF2B5EF4-FFF2-40B4-BE49-F238E27FC236}">
                <a16:creationId xmlns:a16="http://schemas.microsoft.com/office/drawing/2014/main" id="{F5B4423C-DAED-EDF3-C955-8F299C172B34}"/>
              </a:ext>
            </a:extLst>
          </p:cNvPr>
          <p:cNvSpPr txBox="1"/>
          <p:nvPr/>
        </p:nvSpPr>
        <p:spPr>
          <a:xfrm>
            <a:off x="9596890" y="3604201"/>
            <a:ext cx="1936769" cy="830997"/>
          </a:xfrm>
          <a:prstGeom prst="rect">
            <a:avLst/>
          </a:prstGeom>
          <a:noFill/>
        </p:spPr>
        <p:txBody>
          <a:bodyPr wrap="square" rtlCol="0">
            <a:spAutoFit/>
          </a:bodyPr>
          <a:lstStyle/>
          <a:p>
            <a:pPr defTabSz="457223">
              <a:defRPr/>
            </a:pPr>
            <a:r>
              <a:rPr lang="en-US" sz="1600" b="1">
                <a:solidFill>
                  <a:schemeClr val="accent5"/>
                </a:solidFill>
                <a:cs typeface="Arial" panose="020B0604020202020204" pitchFamily="34" charset="0"/>
              </a:rPr>
              <a:t>RR of death </a:t>
            </a:r>
            <a:br>
              <a:rPr lang="en-US" sz="1600" b="1">
                <a:solidFill>
                  <a:schemeClr val="accent5"/>
                </a:solidFill>
                <a:cs typeface="Arial" panose="020B0604020202020204" pitchFamily="34" charset="0"/>
              </a:rPr>
            </a:br>
            <a:r>
              <a:rPr lang="en-US" sz="1600" b="1">
                <a:solidFill>
                  <a:schemeClr val="accent5"/>
                </a:solidFill>
                <a:cs typeface="Arial" panose="020B0604020202020204" pitchFamily="34" charset="0"/>
              </a:rPr>
              <a:t>from any </a:t>
            </a:r>
            <a:br>
              <a:rPr lang="en-US" sz="1600" b="1">
                <a:solidFill>
                  <a:schemeClr val="accent5"/>
                </a:solidFill>
                <a:cs typeface="Arial" panose="020B0604020202020204" pitchFamily="34" charset="0"/>
              </a:rPr>
            </a:br>
            <a:r>
              <a:rPr lang="en-US" sz="1600" b="1">
                <a:solidFill>
                  <a:schemeClr val="accent5"/>
                </a:solidFill>
                <a:cs typeface="Arial" panose="020B0604020202020204" pitchFamily="34" charset="0"/>
              </a:rPr>
              <a:t>cause</a:t>
            </a:r>
          </a:p>
        </p:txBody>
      </p:sp>
      <p:sp>
        <p:nvSpPr>
          <p:cNvPr id="78" name="TextBox 77">
            <a:extLst>
              <a:ext uri="{FF2B5EF4-FFF2-40B4-BE49-F238E27FC236}">
                <a16:creationId xmlns:a16="http://schemas.microsoft.com/office/drawing/2014/main" id="{0089207E-9BC6-12EB-1042-6B1FD1993149}"/>
              </a:ext>
            </a:extLst>
          </p:cNvPr>
          <p:cNvSpPr txBox="1"/>
          <p:nvPr/>
        </p:nvSpPr>
        <p:spPr>
          <a:xfrm>
            <a:off x="8206629" y="4057952"/>
            <a:ext cx="1420679" cy="577081"/>
          </a:xfrm>
          <a:prstGeom prst="rect">
            <a:avLst/>
          </a:prstGeom>
          <a:noFill/>
        </p:spPr>
        <p:txBody>
          <a:bodyPr wrap="square" rtlCol="0">
            <a:spAutoFit/>
          </a:bodyPr>
          <a:lstStyle/>
          <a:p>
            <a:pPr algn="ctr" defTabSz="457223">
              <a:defRPr/>
            </a:pPr>
            <a:r>
              <a:rPr lang="en-US" sz="1050">
                <a:solidFill>
                  <a:schemeClr val="accent5"/>
                </a:solidFill>
                <a:cs typeface="Arial" panose="020B0604020202020204" pitchFamily="34" charset="0"/>
              </a:rPr>
              <a:t>HR: 0.82</a:t>
            </a:r>
          </a:p>
          <a:p>
            <a:pPr algn="ctr" defTabSz="457223">
              <a:defRPr/>
            </a:pPr>
            <a:r>
              <a:rPr lang="en-US" sz="1050">
                <a:solidFill>
                  <a:schemeClr val="accent5"/>
                </a:solidFill>
                <a:cs typeface="Arial" panose="020B0604020202020204" pitchFamily="34" charset="0"/>
              </a:rPr>
              <a:t>95% CI 0.67 to 0.95</a:t>
            </a:r>
          </a:p>
          <a:p>
            <a:pPr algn="ctr" defTabSz="457223">
              <a:defRPr/>
            </a:pPr>
            <a:r>
              <a:rPr lang="en-US" sz="1050">
                <a:solidFill>
                  <a:schemeClr val="accent5"/>
                </a:solidFill>
                <a:cs typeface="Arial" panose="020B0604020202020204" pitchFamily="34" charset="0"/>
              </a:rPr>
              <a:t>p=0.001</a:t>
            </a:r>
            <a:endParaRPr lang="en-US" sz="1600">
              <a:solidFill>
                <a:schemeClr val="accent5"/>
              </a:solidFill>
              <a:cs typeface="Arial" panose="020B0604020202020204" pitchFamily="34" charset="0"/>
            </a:endParaRPr>
          </a:p>
        </p:txBody>
      </p:sp>
      <p:sp>
        <p:nvSpPr>
          <p:cNvPr id="85" name="TextBox 84">
            <a:extLst>
              <a:ext uri="{FF2B5EF4-FFF2-40B4-BE49-F238E27FC236}">
                <a16:creationId xmlns:a16="http://schemas.microsoft.com/office/drawing/2014/main" id="{A8A11933-0F22-B56D-71DD-F80C5EDE553E}"/>
              </a:ext>
            </a:extLst>
          </p:cNvPr>
          <p:cNvSpPr txBox="1"/>
          <p:nvPr/>
        </p:nvSpPr>
        <p:spPr>
          <a:xfrm>
            <a:off x="8246058" y="4718740"/>
            <a:ext cx="1420679" cy="646331"/>
          </a:xfrm>
          <a:prstGeom prst="rect">
            <a:avLst/>
          </a:prstGeom>
          <a:noFill/>
        </p:spPr>
        <p:txBody>
          <a:bodyPr wrap="square" rtlCol="0">
            <a:spAutoFit/>
          </a:bodyPr>
          <a:lstStyle/>
          <a:p>
            <a:pPr defTabSz="457223">
              <a:defRPr/>
            </a:pPr>
            <a:r>
              <a:rPr lang="en-US" sz="3600">
                <a:solidFill>
                  <a:schemeClr val="accent5"/>
                </a:solidFill>
                <a:cs typeface="Arial" panose="020B0604020202020204" pitchFamily="34" charset="0"/>
              </a:rPr>
              <a:t>+1.16</a:t>
            </a:r>
          </a:p>
        </p:txBody>
      </p:sp>
      <p:grpSp>
        <p:nvGrpSpPr>
          <p:cNvPr id="92" name="Group 91">
            <a:extLst>
              <a:ext uri="{FF2B5EF4-FFF2-40B4-BE49-F238E27FC236}">
                <a16:creationId xmlns:a16="http://schemas.microsoft.com/office/drawing/2014/main" id="{DC5391E7-8C1D-B791-98D6-ACC31C467530}"/>
              </a:ext>
            </a:extLst>
          </p:cNvPr>
          <p:cNvGrpSpPr>
            <a:grpSpLocks noChangeAspect="1"/>
          </p:cNvGrpSpPr>
          <p:nvPr/>
        </p:nvGrpSpPr>
        <p:grpSpPr>
          <a:xfrm>
            <a:off x="7598711" y="4909361"/>
            <a:ext cx="595313" cy="319460"/>
            <a:chOff x="7767618" y="4814978"/>
            <a:chExt cx="595313" cy="319460"/>
          </a:xfrm>
        </p:grpSpPr>
        <p:cxnSp>
          <p:nvCxnSpPr>
            <p:cNvPr id="87" name="Straight Connector 86">
              <a:extLst>
                <a:ext uri="{FF2B5EF4-FFF2-40B4-BE49-F238E27FC236}">
                  <a16:creationId xmlns:a16="http://schemas.microsoft.com/office/drawing/2014/main" id="{124AA900-03B8-216A-9699-20AE43279762}"/>
                </a:ext>
              </a:extLst>
            </p:cNvPr>
            <p:cNvCxnSpPr>
              <a:cxnSpLocks/>
            </p:cNvCxnSpPr>
            <p:nvPr/>
          </p:nvCxnSpPr>
          <p:spPr>
            <a:xfrm>
              <a:off x="7767618" y="4814978"/>
              <a:ext cx="595313" cy="131113"/>
            </a:xfrm>
            <a:prstGeom prst="line">
              <a:avLst/>
            </a:prstGeom>
            <a:ln w="254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EA3F52E-C3B9-7375-BD89-44E0A2B55A22}"/>
                </a:ext>
              </a:extLst>
            </p:cNvPr>
            <p:cNvCxnSpPr>
              <a:cxnSpLocks/>
            </p:cNvCxnSpPr>
            <p:nvPr/>
          </p:nvCxnSpPr>
          <p:spPr>
            <a:xfrm>
              <a:off x="7767618" y="4841802"/>
              <a:ext cx="595313" cy="292636"/>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B4234E37-7E00-D5DD-C353-280F29A60EA1}"/>
              </a:ext>
            </a:extLst>
          </p:cNvPr>
          <p:cNvSpPr txBox="1"/>
          <p:nvPr/>
        </p:nvSpPr>
        <p:spPr>
          <a:xfrm>
            <a:off x="8246057" y="5228821"/>
            <a:ext cx="1420679" cy="415498"/>
          </a:xfrm>
          <a:prstGeom prst="rect">
            <a:avLst/>
          </a:prstGeom>
          <a:noFill/>
        </p:spPr>
        <p:txBody>
          <a:bodyPr wrap="square" rtlCol="0">
            <a:spAutoFit/>
          </a:bodyPr>
          <a:lstStyle/>
          <a:p>
            <a:pPr algn="ctr" defTabSz="457223">
              <a:defRPr/>
            </a:pPr>
            <a:r>
              <a:rPr lang="en-US" sz="1050">
                <a:solidFill>
                  <a:schemeClr val="accent5"/>
                </a:solidFill>
                <a:cs typeface="Arial" panose="020B0604020202020204" pitchFamily="34" charset="0"/>
              </a:rPr>
              <a:t>ml/min/1.73 m</a:t>
            </a:r>
            <a:r>
              <a:rPr lang="en-US" sz="1050" baseline="30000">
                <a:solidFill>
                  <a:schemeClr val="accent5"/>
                </a:solidFill>
                <a:cs typeface="Arial" panose="020B0604020202020204" pitchFamily="34" charset="0"/>
              </a:rPr>
              <a:t>2/ year</a:t>
            </a:r>
            <a:r>
              <a:rPr lang="en-US" sz="1050">
                <a:solidFill>
                  <a:schemeClr val="accent5"/>
                </a:solidFill>
                <a:cs typeface="Arial" panose="020B0604020202020204" pitchFamily="34" charset="0"/>
              </a:rPr>
              <a:t> p&lt;0.001</a:t>
            </a:r>
            <a:endParaRPr lang="en-US" sz="1600">
              <a:solidFill>
                <a:schemeClr val="accent5"/>
              </a:solidFill>
              <a:cs typeface="Arial" panose="020B0604020202020204" pitchFamily="34" charset="0"/>
            </a:endParaRPr>
          </a:p>
        </p:txBody>
      </p:sp>
      <p:pic>
        <p:nvPicPr>
          <p:cNvPr id="17" name="Graphique 16">
            <a:extLst>
              <a:ext uri="{FF2B5EF4-FFF2-40B4-BE49-F238E27FC236}">
                <a16:creationId xmlns:a16="http://schemas.microsoft.com/office/drawing/2014/main" id="{1218BD9D-6B87-E535-CE2B-7EED7971DC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93928" y="2779171"/>
            <a:ext cx="589930" cy="833768"/>
          </a:xfrm>
          <a:prstGeom prst="rect">
            <a:avLst/>
          </a:prstGeom>
        </p:spPr>
      </p:pic>
      <p:grpSp>
        <p:nvGrpSpPr>
          <p:cNvPr id="29" name="Groupe 28">
            <a:extLst>
              <a:ext uri="{FF2B5EF4-FFF2-40B4-BE49-F238E27FC236}">
                <a16:creationId xmlns:a16="http://schemas.microsoft.com/office/drawing/2014/main" id="{AE4E6097-6D0F-B5F5-972C-196865AB7FE0}"/>
              </a:ext>
            </a:extLst>
          </p:cNvPr>
          <p:cNvGrpSpPr/>
          <p:nvPr/>
        </p:nvGrpSpPr>
        <p:grpSpPr>
          <a:xfrm>
            <a:off x="4842312" y="2818755"/>
            <a:ext cx="511376" cy="723128"/>
            <a:chOff x="4559881" y="3137263"/>
            <a:chExt cx="511376" cy="723128"/>
          </a:xfrm>
        </p:grpSpPr>
        <p:sp>
          <p:nvSpPr>
            <p:cNvPr id="22" name="Forme libre 21">
              <a:extLst>
                <a:ext uri="{FF2B5EF4-FFF2-40B4-BE49-F238E27FC236}">
                  <a16:creationId xmlns:a16="http://schemas.microsoft.com/office/drawing/2014/main" id="{828E80EB-9BDD-4725-8DF8-D361E0E12DFD}"/>
                </a:ext>
              </a:extLst>
            </p:cNvPr>
            <p:cNvSpPr/>
            <p:nvPr/>
          </p:nvSpPr>
          <p:spPr>
            <a:xfrm>
              <a:off x="4559881" y="3137263"/>
              <a:ext cx="511376" cy="723128"/>
            </a:xfrm>
            <a:custGeom>
              <a:avLst/>
              <a:gdLst>
                <a:gd name="connsiteX0" fmla="*/ 476109 w 511376"/>
                <a:gd name="connsiteY0" fmla="*/ 609391 h 723128"/>
                <a:gd name="connsiteX1" fmla="*/ 476109 w 511376"/>
                <a:gd name="connsiteY1" fmla="*/ 185302 h 723128"/>
                <a:gd name="connsiteX2" fmla="*/ 449465 w 511376"/>
                <a:gd name="connsiteY2" fmla="*/ 185302 h 723128"/>
                <a:gd name="connsiteX3" fmla="*/ 247016 w 511376"/>
                <a:gd name="connsiteY3" fmla="*/ 198 h 723128"/>
                <a:gd name="connsiteX4" fmla="*/ 61912 w 511376"/>
                <a:gd name="connsiteY4" fmla="*/ 185302 h 723128"/>
                <a:gd name="connsiteX5" fmla="*/ 35267 w 511376"/>
                <a:gd name="connsiteY5" fmla="*/ 185302 h 723128"/>
                <a:gd name="connsiteX6" fmla="*/ 35267 w 511376"/>
                <a:gd name="connsiteY6" fmla="*/ 609391 h 723128"/>
                <a:gd name="connsiteX7" fmla="*/ 0 w 511376"/>
                <a:gd name="connsiteY7" fmla="*/ 652594 h 723128"/>
                <a:gd name="connsiteX8" fmla="*/ 0 w 511376"/>
                <a:gd name="connsiteY8" fmla="*/ 723128 h 723128"/>
                <a:gd name="connsiteX9" fmla="*/ 511376 w 511376"/>
                <a:gd name="connsiteY9" fmla="*/ 723128 h 723128"/>
                <a:gd name="connsiteX10" fmla="*/ 511376 w 511376"/>
                <a:gd name="connsiteY10" fmla="*/ 652594 h 723128"/>
                <a:gd name="connsiteX11" fmla="*/ 476109 w 511376"/>
                <a:gd name="connsiteY11" fmla="*/ 609391 h 723128"/>
                <a:gd name="connsiteX12" fmla="*/ 79352 w 511376"/>
                <a:gd name="connsiteY12" fmla="*/ 202935 h 723128"/>
                <a:gd name="connsiteX13" fmla="*/ 79352 w 511376"/>
                <a:gd name="connsiteY13" fmla="*/ 194118 h 723128"/>
                <a:gd name="connsiteX14" fmla="*/ 255688 w 511376"/>
                <a:gd name="connsiteY14" fmla="*/ 17782 h 723128"/>
                <a:gd name="connsiteX15" fmla="*/ 432025 w 511376"/>
                <a:gd name="connsiteY15" fmla="*/ 194118 h 723128"/>
                <a:gd name="connsiteX16" fmla="*/ 432025 w 511376"/>
                <a:gd name="connsiteY16" fmla="*/ 202935 h 723128"/>
                <a:gd name="connsiteX17" fmla="*/ 458475 w 511376"/>
                <a:gd name="connsiteY17" fmla="*/ 202935 h 723128"/>
                <a:gd name="connsiteX18" fmla="*/ 458475 w 511376"/>
                <a:gd name="connsiteY18" fmla="*/ 608510 h 723128"/>
                <a:gd name="connsiteX19" fmla="*/ 52901 w 511376"/>
                <a:gd name="connsiteY19" fmla="*/ 608510 h 723128"/>
                <a:gd name="connsiteX20" fmla="*/ 52901 w 511376"/>
                <a:gd name="connsiteY20" fmla="*/ 202935 h 723128"/>
                <a:gd name="connsiteX21" fmla="*/ 493743 w 511376"/>
                <a:gd name="connsiteY21" fmla="*/ 705495 h 723128"/>
                <a:gd name="connsiteX22" fmla="*/ 17634 w 511376"/>
                <a:gd name="connsiteY22" fmla="*/ 705495 h 723128"/>
                <a:gd name="connsiteX23" fmla="*/ 17634 w 511376"/>
                <a:gd name="connsiteY23" fmla="*/ 652594 h 723128"/>
                <a:gd name="connsiteX24" fmla="*/ 44084 w 511376"/>
                <a:gd name="connsiteY24" fmla="*/ 626143 h 723128"/>
                <a:gd name="connsiteX25" fmla="*/ 467292 w 511376"/>
                <a:gd name="connsiteY25" fmla="*/ 626143 h 723128"/>
                <a:gd name="connsiteX26" fmla="*/ 493743 w 511376"/>
                <a:gd name="connsiteY26" fmla="*/ 652594 h 72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376" h="723128">
                  <a:moveTo>
                    <a:pt x="476109" y="609391"/>
                  </a:moveTo>
                  <a:lnTo>
                    <a:pt x="476109" y="185302"/>
                  </a:lnTo>
                  <a:lnTo>
                    <a:pt x="449465" y="185302"/>
                  </a:lnTo>
                  <a:cubicBezTo>
                    <a:pt x="444675" y="78282"/>
                    <a:pt x="354036" y="-4592"/>
                    <a:pt x="247016" y="198"/>
                  </a:cubicBezTo>
                  <a:cubicBezTo>
                    <a:pt x="146704" y="4687"/>
                    <a:pt x="66401" y="84990"/>
                    <a:pt x="61912" y="185302"/>
                  </a:cubicBezTo>
                  <a:lnTo>
                    <a:pt x="35267" y="185302"/>
                  </a:lnTo>
                  <a:lnTo>
                    <a:pt x="35267" y="609391"/>
                  </a:lnTo>
                  <a:cubicBezTo>
                    <a:pt x="14756" y="613609"/>
                    <a:pt x="26" y="631653"/>
                    <a:pt x="0" y="652594"/>
                  </a:cubicBezTo>
                  <a:lnTo>
                    <a:pt x="0" y="723128"/>
                  </a:lnTo>
                  <a:lnTo>
                    <a:pt x="511376" y="723128"/>
                  </a:lnTo>
                  <a:lnTo>
                    <a:pt x="511376" y="652594"/>
                  </a:lnTo>
                  <a:cubicBezTo>
                    <a:pt x="511350" y="631653"/>
                    <a:pt x="496621" y="613609"/>
                    <a:pt x="476109" y="609391"/>
                  </a:cubicBezTo>
                  <a:close/>
                  <a:moveTo>
                    <a:pt x="79352" y="202935"/>
                  </a:moveTo>
                  <a:lnTo>
                    <a:pt x="79352" y="194118"/>
                  </a:lnTo>
                  <a:cubicBezTo>
                    <a:pt x="79352" y="96730"/>
                    <a:pt x="158300" y="17782"/>
                    <a:pt x="255688" y="17782"/>
                  </a:cubicBezTo>
                  <a:cubicBezTo>
                    <a:pt x="353076" y="17782"/>
                    <a:pt x="432025" y="96730"/>
                    <a:pt x="432025" y="194118"/>
                  </a:cubicBezTo>
                  <a:lnTo>
                    <a:pt x="432025" y="202935"/>
                  </a:lnTo>
                  <a:lnTo>
                    <a:pt x="458475" y="202935"/>
                  </a:lnTo>
                  <a:lnTo>
                    <a:pt x="458475" y="608510"/>
                  </a:lnTo>
                  <a:lnTo>
                    <a:pt x="52901" y="608510"/>
                  </a:lnTo>
                  <a:lnTo>
                    <a:pt x="52901" y="202935"/>
                  </a:lnTo>
                  <a:close/>
                  <a:moveTo>
                    <a:pt x="493743" y="705495"/>
                  </a:moveTo>
                  <a:lnTo>
                    <a:pt x="17634" y="705495"/>
                  </a:lnTo>
                  <a:lnTo>
                    <a:pt x="17634" y="652594"/>
                  </a:lnTo>
                  <a:cubicBezTo>
                    <a:pt x="17634" y="637985"/>
                    <a:pt x="29476" y="626143"/>
                    <a:pt x="44084" y="626143"/>
                  </a:cubicBezTo>
                  <a:lnTo>
                    <a:pt x="467292" y="626143"/>
                  </a:lnTo>
                  <a:cubicBezTo>
                    <a:pt x="481901" y="626143"/>
                    <a:pt x="493743" y="637985"/>
                    <a:pt x="493743" y="652594"/>
                  </a:cubicBezTo>
                  <a:close/>
                </a:path>
              </a:pathLst>
            </a:custGeom>
            <a:solidFill>
              <a:schemeClr val="accent6"/>
            </a:solidFill>
            <a:ln w="3175" cap="flat">
              <a:solidFill>
                <a:schemeClr val="accent6"/>
              </a:solidFill>
              <a:prstDash val="solid"/>
              <a:miter/>
            </a:ln>
          </p:spPr>
          <p:txBody>
            <a:bodyPr rtlCol="0" anchor="ctr"/>
            <a:lstStyle/>
            <a:p>
              <a:endParaRPr lang="en-US"/>
            </a:p>
          </p:txBody>
        </p:sp>
        <p:pic>
          <p:nvPicPr>
            <p:cNvPr id="23" name="Graphique 22" descr="Kidneys contour">
              <a:extLst>
                <a:ext uri="{FF2B5EF4-FFF2-40B4-BE49-F238E27FC236}">
                  <a16:creationId xmlns:a16="http://schemas.microsoft.com/office/drawing/2014/main" id="{D11020A2-F3CF-24C9-AC24-59269FF11CA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654084" y="3247045"/>
              <a:ext cx="322970" cy="322970"/>
            </a:xfrm>
            <a:prstGeom prst="rect">
              <a:avLst/>
            </a:prstGeom>
          </p:spPr>
        </p:pic>
      </p:grpSp>
      <p:sp>
        <p:nvSpPr>
          <p:cNvPr id="26" name="Forme libre 25">
            <a:extLst>
              <a:ext uri="{FF2B5EF4-FFF2-40B4-BE49-F238E27FC236}">
                <a16:creationId xmlns:a16="http://schemas.microsoft.com/office/drawing/2014/main" id="{321E2D53-A16B-C340-7B9C-65DFD9D59B91}"/>
              </a:ext>
            </a:extLst>
          </p:cNvPr>
          <p:cNvSpPr/>
          <p:nvPr/>
        </p:nvSpPr>
        <p:spPr>
          <a:xfrm>
            <a:off x="5751752" y="2818755"/>
            <a:ext cx="511376" cy="723128"/>
          </a:xfrm>
          <a:custGeom>
            <a:avLst/>
            <a:gdLst>
              <a:gd name="connsiteX0" fmla="*/ 476109 w 511376"/>
              <a:gd name="connsiteY0" fmla="*/ 609391 h 723128"/>
              <a:gd name="connsiteX1" fmla="*/ 476109 w 511376"/>
              <a:gd name="connsiteY1" fmla="*/ 185302 h 723128"/>
              <a:gd name="connsiteX2" fmla="*/ 449465 w 511376"/>
              <a:gd name="connsiteY2" fmla="*/ 185302 h 723128"/>
              <a:gd name="connsiteX3" fmla="*/ 247016 w 511376"/>
              <a:gd name="connsiteY3" fmla="*/ 198 h 723128"/>
              <a:gd name="connsiteX4" fmla="*/ 61912 w 511376"/>
              <a:gd name="connsiteY4" fmla="*/ 185302 h 723128"/>
              <a:gd name="connsiteX5" fmla="*/ 35267 w 511376"/>
              <a:gd name="connsiteY5" fmla="*/ 185302 h 723128"/>
              <a:gd name="connsiteX6" fmla="*/ 35267 w 511376"/>
              <a:gd name="connsiteY6" fmla="*/ 609391 h 723128"/>
              <a:gd name="connsiteX7" fmla="*/ 0 w 511376"/>
              <a:gd name="connsiteY7" fmla="*/ 652594 h 723128"/>
              <a:gd name="connsiteX8" fmla="*/ 0 w 511376"/>
              <a:gd name="connsiteY8" fmla="*/ 723128 h 723128"/>
              <a:gd name="connsiteX9" fmla="*/ 511376 w 511376"/>
              <a:gd name="connsiteY9" fmla="*/ 723128 h 723128"/>
              <a:gd name="connsiteX10" fmla="*/ 511376 w 511376"/>
              <a:gd name="connsiteY10" fmla="*/ 652594 h 723128"/>
              <a:gd name="connsiteX11" fmla="*/ 476109 w 511376"/>
              <a:gd name="connsiteY11" fmla="*/ 609391 h 723128"/>
              <a:gd name="connsiteX12" fmla="*/ 79352 w 511376"/>
              <a:gd name="connsiteY12" fmla="*/ 202935 h 723128"/>
              <a:gd name="connsiteX13" fmla="*/ 79352 w 511376"/>
              <a:gd name="connsiteY13" fmla="*/ 194118 h 723128"/>
              <a:gd name="connsiteX14" fmla="*/ 255688 w 511376"/>
              <a:gd name="connsiteY14" fmla="*/ 17782 h 723128"/>
              <a:gd name="connsiteX15" fmla="*/ 432025 w 511376"/>
              <a:gd name="connsiteY15" fmla="*/ 194118 h 723128"/>
              <a:gd name="connsiteX16" fmla="*/ 432025 w 511376"/>
              <a:gd name="connsiteY16" fmla="*/ 202935 h 723128"/>
              <a:gd name="connsiteX17" fmla="*/ 458475 w 511376"/>
              <a:gd name="connsiteY17" fmla="*/ 202935 h 723128"/>
              <a:gd name="connsiteX18" fmla="*/ 458475 w 511376"/>
              <a:gd name="connsiteY18" fmla="*/ 608510 h 723128"/>
              <a:gd name="connsiteX19" fmla="*/ 52901 w 511376"/>
              <a:gd name="connsiteY19" fmla="*/ 608510 h 723128"/>
              <a:gd name="connsiteX20" fmla="*/ 52901 w 511376"/>
              <a:gd name="connsiteY20" fmla="*/ 202935 h 723128"/>
              <a:gd name="connsiteX21" fmla="*/ 493743 w 511376"/>
              <a:gd name="connsiteY21" fmla="*/ 705495 h 723128"/>
              <a:gd name="connsiteX22" fmla="*/ 17634 w 511376"/>
              <a:gd name="connsiteY22" fmla="*/ 705495 h 723128"/>
              <a:gd name="connsiteX23" fmla="*/ 17634 w 511376"/>
              <a:gd name="connsiteY23" fmla="*/ 652594 h 723128"/>
              <a:gd name="connsiteX24" fmla="*/ 44084 w 511376"/>
              <a:gd name="connsiteY24" fmla="*/ 626143 h 723128"/>
              <a:gd name="connsiteX25" fmla="*/ 467292 w 511376"/>
              <a:gd name="connsiteY25" fmla="*/ 626143 h 723128"/>
              <a:gd name="connsiteX26" fmla="*/ 493743 w 511376"/>
              <a:gd name="connsiteY26" fmla="*/ 652594 h 72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376" h="723128">
                <a:moveTo>
                  <a:pt x="476109" y="609391"/>
                </a:moveTo>
                <a:lnTo>
                  <a:pt x="476109" y="185302"/>
                </a:lnTo>
                <a:lnTo>
                  <a:pt x="449465" y="185302"/>
                </a:lnTo>
                <a:cubicBezTo>
                  <a:pt x="444675" y="78282"/>
                  <a:pt x="354036" y="-4592"/>
                  <a:pt x="247016" y="198"/>
                </a:cubicBezTo>
                <a:cubicBezTo>
                  <a:pt x="146704" y="4687"/>
                  <a:pt x="66401" y="84990"/>
                  <a:pt x="61912" y="185302"/>
                </a:cubicBezTo>
                <a:lnTo>
                  <a:pt x="35267" y="185302"/>
                </a:lnTo>
                <a:lnTo>
                  <a:pt x="35267" y="609391"/>
                </a:lnTo>
                <a:cubicBezTo>
                  <a:pt x="14756" y="613609"/>
                  <a:pt x="26" y="631653"/>
                  <a:pt x="0" y="652594"/>
                </a:cubicBezTo>
                <a:lnTo>
                  <a:pt x="0" y="723128"/>
                </a:lnTo>
                <a:lnTo>
                  <a:pt x="511376" y="723128"/>
                </a:lnTo>
                <a:lnTo>
                  <a:pt x="511376" y="652594"/>
                </a:lnTo>
                <a:cubicBezTo>
                  <a:pt x="511350" y="631653"/>
                  <a:pt x="496621" y="613609"/>
                  <a:pt x="476109" y="609391"/>
                </a:cubicBezTo>
                <a:close/>
                <a:moveTo>
                  <a:pt x="79352" y="202935"/>
                </a:moveTo>
                <a:lnTo>
                  <a:pt x="79352" y="194118"/>
                </a:lnTo>
                <a:cubicBezTo>
                  <a:pt x="79352" y="96730"/>
                  <a:pt x="158300" y="17782"/>
                  <a:pt x="255688" y="17782"/>
                </a:cubicBezTo>
                <a:cubicBezTo>
                  <a:pt x="353076" y="17782"/>
                  <a:pt x="432025" y="96730"/>
                  <a:pt x="432025" y="194118"/>
                </a:cubicBezTo>
                <a:lnTo>
                  <a:pt x="432025" y="202935"/>
                </a:lnTo>
                <a:lnTo>
                  <a:pt x="458475" y="202935"/>
                </a:lnTo>
                <a:lnTo>
                  <a:pt x="458475" y="608510"/>
                </a:lnTo>
                <a:lnTo>
                  <a:pt x="52901" y="608510"/>
                </a:lnTo>
                <a:lnTo>
                  <a:pt x="52901" y="202935"/>
                </a:lnTo>
                <a:close/>
                <a:moveTo>
                  <a:pt x="493743" y="705495"/>
                </a:moveTo>
                <a:lnTo>
                  <a:pt x="17634" y="705495"/>
                </a:lnTo>
                <a:lnTo>
                  <a:pt x="17634" y="652594"/>
                </a:lnTo>
                <a:cubicBezTo>
                  <a:pt x="17634" y="637985"/>
                  <a:pt x="29476" y="626143"/>
                  <a:pt x="44084" y="626143"/>
                </a:cubicBezTo>
                <a:lnTo>
                  <a:pt x="467292" y="626143"/>
                </a:lnTo>
                <a:cubicBezTo>
                  <a:pt x="481901" y="626143"/>
                  <a:pt x="493743" y="637985"/>
                  <a:pt x="493743" y="652594"/>
                </a:cubicBezTo>
                <a:close/>
              </a:path>
            </a:pathLst>
          </a:custGeom>
          <a:solidFill>
            <a:schemeClr val="accent6"/>
          </a:solidFill>
          <a:ln w="3175" cap="flat">
            <a:solidFill>
              <a:schemeClr val="accent6"/>
            </a:solidFill>
            <a:prstDash val="solid"/>
            <a:miter/>
          </a:ln>
        </p:spPr>
        <p:txBody>
          <a:bodyPr rtlCol="0" anchor="ctr"/>
          <a:lstStyle/>
          <a:p>
            <a:endParaRPr lang="en-US"/>
          </a:p>
        </p:txBody>
      </p:sp>
      <p:pic>
        <p:nvPicPr>
          <p:cNvPr id="28" name="Graphique 27" descr="Heart organ contour">
            <a:extLst>
              <a:ext uri="{FF2B5EF4-FFF2-40B4-BE49-F238E27FC236}">
                <a16:creationId xmlns:a16="http://schemas.microsoft.com/office/drawing/2014/main" id="{9839C6AD-F1E7-7F31-53B8-55035F01E7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43628" y="2928537"/>
            <a:ext cx="322970" cy="322970"/>
          </a:xfrm>
          <a:prstGeom prst="rect">
            <a:avLst/>
          </a:prstGeom>
        </p:spPr>
      </p:pic>
      <p:pic>
        <p:nvPicPr>
          <p:cNvPr id="84" name="Graphique 83" descr="Inpatient contour">
            <a:extLst>
              <a:ext uri="{FF2B5EF4-FFF2-40B4-BE49-F238E27FC236}">
                <a16:creationId xmlns:a16="http://schemas.microsoft.com/office/drawing/2014/main" id="{F3A5DD2E-A3F9-C770-C3C2-D44A884DA3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6679" y="2285590"/>
            <a:ext cx="730459" cy="730459"/>
          </a:xfrm>
          <a:prstGeom prst="rect">
            <a:avLst/>
          </a:prstGeom>
        </p:spPr>
      </p:pic>
      <p:sp>
        <p:nvSpPr>
          <p:cNvPr id="88" name="Forme libre 87">
            <a:extLst>
              <a:ext uri="{FF2B5EF4-FFF2-40B4-BE49-F238E27FC236}">
                <a16:creationId xmlns:a16="http://schemas.microsoft.com/office/drawing/2014/main" id="{86EAA1DC-069F-4928-5E4F-606705FB9ECB}"/>
              </a:ext>
            </a:extLst>
          </p:cNvPr>
          <p:cNvSpPr/>
          <p:nvPr/>
        </p:nvSpPr>
        <p:spPr>
          <a:xfrm>
            <a:off x="7641630" y="3705646"/>
            <a:ext cx="468770" cy="662880"/>
          </a:xfrm>
          <a:custGeom>
            <a:avLst/>
            <a:gdLst>
              <a:gd name="connsiteX0" fmla="*/ 476109 w 511376"/>
              <a:gd name="connsiteY0" fmla="*/ 609391 h 723128"/>
              <a:gd name="connsiteX1" fmla="*/ 476109 w 511376"/>
              <a:gd name="connsiteY1" fmla="*/ 185302 h 723128"/>
              <a:gd name="connsiteX2" fmla="*/ 449465 w 511376"/>
              <a:gd name="connsiteY2" fmla="*/ 185302 h 723128"/>
              <a:gd name="connsiteX3" fmla="*/ 247016 w 511376"/>
              <a:gd name="connsiteY3" fmla="*/ 198 h 723128"/>
              <a:gd name="connsiteX4" fmla="*/ 61912 w 511376"/>
              <a:gd name="connsiteY4" fmla="*/ 185302 h 723128"/>
              <a:gd name="connsiteX5" fmla="*/ 35267 w 511376"/>
              <a:gd name="connsiteY5" fmla="*/ 185302 h 723128"/>
              <a:gd name="connsiteX6" fmla="*/ 35267 w 511376"/>
              <a:gd name="connsiteY6" fmla="*/ 609391 h 723128"/>
              <a:gd name="connsiteX7" fmla="*/ 0 w 511376"/>
              <a:gd name="connsiteY7" fmla="*/ 652594 h 723128"/>
              <a:gd name="connsiteX8" fmla="*/ 0 w 511376"/>
              <a:gd name="connsiteY8" fmla="*/ 723128 h 723128"/>
              <a:gd name="connsiteX9" fmla="*/ 511376 w 511376"/>
              <a:gd name="connsiteY9" fmla="*/ 723128 h 723128"/>
              <a:gd name="connsiteX10" fmla="*/ 511376 w 511376"/>
              <a:gd name="connsiteY10" fmla="*/ 652594 h 723128"/>
              <a:gd name="connsiteX11" fmla="*/ 476109 w 511376"/>
              <a:gd name="connsiteY11" fmla="*/ 609391 h 723128"/>
              <a:gd name="connsiteX12" fmla="*/ 79352 w 511376"/>
              <a:gd name="connsiteY12" fmla="*/ 202935 h 723128"/>
              <a:gd name="connsiteX13" fmla="*/ 79352 w 511376"/>
              <a:gd name="connsiteY13" fmla="*/ 194118 h 723128"/>
              <a:gd name="connsiteX14" fmla="*/ 255688 w 511376"/>
              <a:gd name="connsiteY14" fmla="*/ 17782 h 723128"/>
              <a:gd name="connsiteX15" fmla="*/ 432025 w 511376"/>
              <a:gd name="connsiteY15" fmla="*/ 194118 h 723128"/>
              <a:gd name="connsiteX16" fmla="*/ 432025 w 511376"/>
              <a:gd name="connsiteY16" fmla="*/ 202935 h 723128"/>
              <a:gd name="connsiteX17" fmla="*/ 458475 w 511376"/>
              <a:gd name="connsiteY17" fmla="*/ 202935 h 723128"/>
              <a:gd name="connsiteX18" fmla="*/ 458475 w 511376"/>
              <a:gd name="connsiteY18" fmla="*/ 608510 h 723128"/>
              <a:gd name="connsiteX19" fmla="*/ 52901 w 511376"/>
              <a:gd name="connsiteY19" fmla="*/ 608510 h 723128"/>
              <a:gd name="connsiteX20" fmla="*/ 52901 w 511376"/>
              <a:gd name="connsiteY20" fmla="*/ 202935 h 723128"/>
              <a:gd name="connsiteX21" fmla="*/ 493743 w 511376"/>
              <a:gd name="connsiteY21" fmla="*/ 705495 h 723128"/>
              <a:gd name="connsiteX22" fmla="*/ 17634 w 511376"/>
              <a:gd name="connsiteY22" fmla="*/ 705495 h 723128"/>
              <a:gd name="connsiteX23" fmla="*/ 17634 w 511376"/>
              <a:gd name="connsiteY23" fmla="*/ 652594 h 723128"/>
              <a:gd name="connsiteX24" fmla="*/ 44084 w 511376"/>
              <a:gd name="connsiteY24" fmla="*/ 626143 h 723128"/>
              <a:gd name="connsiteX25" fmla="*/ 467292 w 511376"/>
              <a:gd name="connsiteY25" fmla="*/ 626143 h 723128"/>
              <a:gd name="connsiteX26" fmla="*/ 493743 w 511376"/>
              <a:gd name="connsiteY26" fmla="*/ 652594 h 72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376" h="723128">
                <a:moveTo>
                  <a:pt x="476109" y="609391"/>
                </a:moveTo>
                <a:lnTo>
                  <a:pt x="476109" y="185302"/>
                </a:lnTo>
                <a:lnTo>
                  <a:pt x="449465" y="185302"/>
                </a:lnTo>
                <a:cubicBezTo>
                  <a:pt x="444675" y="78282"/>
                  <a:pt x="354036" y="-4592"/>
                  <a:pt x="247016" y="198"/>
                </a:cubicBezTo>
                <a:cubicBezTo>
                  <a:pt x="146704" y="4687"/>
                  <a:pt x="66401" y="84990"/>
                  <a:pt x="61912" y="185302"/>
                </a:cubicBezTo>
                <a:lnTo>
                  <a:pt x="35267" y="185302"/>
                </a:lnTo>
                <a:lnTo>
                  <a:pt x="35267" y="609391"/>
                </a:lnTo>
                <a:cubicBezTo>
                  <a:pt x="14756" y="613609"/>
                  <a:pt x="26" y="631653"/>
                  <a:pt x="0" y="652594"/>
                </a:cubicBezTo>
                <a:lnTo>
                  <a:pt x="0" y="723128"/>
                </a:lnTo>
                <a:lnTo>
                  <a:pt x="511376" y="723128"/>
                </a:lnTo>
                <a:lnTo>
                  <a:pt x="511376" y="652594"/>
                </a:lnTo>
                <a:cubicBezTo>
                  <a:pt x="511350" y="631653"/>
                  <a:pt x="496621" y="613609"/>
                  <a:pt x="476109" y="609391"/>
                </a:cubicBezTo>
                <a:close/>
                <a:moveTo>
                  <a:pt x="79352" y="202935"/>
                </a:moveTo>
                <a:lnTo>
                  <a:pt x="79352" y="194118"/>
                </a:lnTo>
                <a:cubicBezTo>
                  <a:pt x="79352" y="96730"/>
                  <a:pt x="158300" y="17782"/>
                  <a:pt x="255688" y="17782"/>
                </a:cubicBezTo>
                <a:cubicBezTo>
                  <a:pt x="353076" y="17782"/>
                  <a:pt x="432025" y="96730"/>
                  <a:pt x="432025" y="194118"/>
                </a:cubicBezTo>
                <a:lnTo>
                  <a:pt x="432025" y="202935"/>
                </a:lnTo>
                <a:lnTo>
                  <a:pt x="458475" y="202935"/>
                </a:lnTo>
                <a:lnTo>
                  <a:pt x="458475" y="608510"/>
                </a:lnTo>
                <a:lnTo>
                  <a:pt x="52901" y="608510"/>
                </a:lnTo>
                <a:lnTo>
                  <a:pt x="52901" y="202935"/>
                </a:lnTo>
                <a:close/>
                <a:moveTo>
                  <a:pt x="493743" y="705495"/>
                </a:moveTo>
                <a:lnTo>
                  <a:pt x="17634" y="705495"/>
                </a:lnTo>
                <a:lnTo>
                  <a:pt x="17634" y="652594"/>
                </a:lnTo>
                <a:cubicBezTo>
                  <a:pt x="17634" y="637985"/>
                  <a:pt x="29476" y="626143"/>
                  <a:pt x="44084" y="626143"/>
                </a:cubicBezTo>
                <a:lnTo>
                  <a:pt x="467292" y="626143"/>
                </a:lnTo>
                <a:cubicBezTo>
                  <a:pt x="481901" y="626143"/>
                  <a:pt x="493743" y="637985"/>
                  <a:pt x="493743" y="652594"/>
                </a:cubicBezTo>
                <a:close/>
              </a:path>
            </a:pathLst>
          </a:custGeom>
          <a:solidFill>
            <a:schemeClr val="accent5"/>
          </a:solidFill>
          <a:ln w="3175" cap="flat">
            <a:solidFill>
              <a:schemeClr val="accent5"/>
            </a:solidFill>
            <a:prstDash val="solid"/>
            <a:miter/>
          </a:ln>
        </p:spPr>
        <p:txBody>
          <a:bodyPr rtlCol="0" anchor="ctr"/>
          <a:lstStyle/>
          <a:p>
            <a:endParaRPr lang="en-US"/>
          </a:p>
        </p:txBody>
      </p:sp>
      <p:sp>
        <p:nvSpPr>
          <p:cNvPr id="97" name="Forme libre 96">
            <a:extLst>
              <a:ext uri="{FF2B5EF4-FFF2-40B4-BE49-F238E27FC236}">
                <a16:creationId xmlns:a16="http://schemas.microsoft.com/office/drawing/2014/main" id="{F535ADD5-6520-5EA3-656C-92EFE02E03B2}"/>
              </a:ext>
            </a:extLst>
          </p:cNvPr>
          <p:cNvSpPr/>
          <p:nvPr/>
        </p:nvSpPr>
        <p:spPr>
          <a:xfrm>
            <a:off x="7590056" y="4784561"/>
            <a:ext cx="647414" cy="647700"/>
          </a:xfrm>
          <a:custGeom>
            <a:avLst/>
            <a:gdLst>
              <a:gd name="connsiteX0" fmla="*/ 19050 w 647414"/>
              <a:gd name="connsiteY0" fmla="*/ 628650 h 647700"/>
              <a:gd name="connsiteX1" fmla="*/ 19050 w 647414"/>
              <a:gd name="connsiteY1" fmla="*/ 0 h 647700"/>
              <a:gd name="connsiteX2" fmla="*/ 0 w 647414"/>
              <a:gd name="connsiteY2" fmla="*/ 0 h 647700"/>
              <a:gd name="connsiteX3" fmla="*/ 0 w 647414"/>
              <a:gd name="connsiteY3" fmla="*/ 647700 h 647700"/>
              <a:gd name="connsiteX4" fmla="*/ 647414 w 647414"/>
              <a:gd name="connsiteY4" fmla="*/ 647700 h 647700"/>
              <a:gd name="connsiteX5" fmla="*/ 647414 w 647414"/>
              <a:gd name="connsiteY5" fmla="*/ 628650 h 647700"/>
              <a:gd name="connsiteX6" fmla="*/ 19050 w 647414"/>
              <a:gd name="connsiteY6" fmla="*/ 6286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414" h="647700">
                <a:moveTo>
                  <a:pt x="19050" y="628650"/>
                </a:moveTo>
                <a:lnTo>
                  <a:pt x="19050" y="0"/>
                </a:lnTo>
                <a:lnTo>
                  <a:pt x="0" y="0"/>
                </a:lnTo>
                <a:lnTo>
                  <a:pt x="0" y="647700"/>
                </a:lnTo>
                <a:lnTo>
                  <a:pt x="647414" y="647700"/>
                </a:lnTo>
                <a:lnTo>
                  <a:pt x="647414" y="628650"/>
                </a:lnTo>
                <a:lnTo>
                  <a:pt x="19050" y="628650"/>
                </a:lnTo>
                <a:close/>
              </a:path>
            </a:pathLst>
          </a:custGeom>
          <a:solidFill>
            <a:schemeClr val="accent5"/>
          </a:solidFill>
          <a:ln w="9525"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46586006-E706-4F1D-ABA0-3557AADACB0F}"/>
              </a:ext>
            </a:extLst>
          </p:cNvPr>
          <p:cNvSpPr/>
          <p:nvPr/>
        </p:nvSpPr>
        <p:spPr>
          <a:xfrm>
            <a:off x="-1629150" y="0"/>
            <a:ext cx="1535953" cy="378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30-minutes</a:t>
            </a:r>
          </a:p>
        </p:txBody>
      </p:sp>
      <p:sp>
        <p:nvSpPr>
          <p:cNvPr id="3" name="Rectangle 2">
            <a:extLst>
              <a:ext uri="{FF2B5EF4-FFF2-40B4-BE49-F238E27FC236}">
                <a16:creationId xmlns:a16="http://schemas.microsoft.com/office/drawing/2014/main" id="{9A4BEF51-42E7-1CE4-F848-D2D9EA8B003B}"/>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Tree>
    <p:extLst>
      <p:ext uri="{BB962C8B-B14F-4D97-AF65-F5344CB8AC3E}">
        <p14:creationId xmlns:p14="http://schemas.microsoft.com/office/powerpoint/2010/main" val="179531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9E13-F3FA-7B6F-0588-B9161C6617E6}"/>
              </a:ext>
            </a:extLst>
          </p:cNvPr>
          <p:cNvSpPr>
            <a:spLocks noGrp="1"/>
          </p:cNvSpPr>
          <p:nvPr>
            <p:ph type="title"/>
          </p:nvPr>
        </p:nvSpPr>
        <p:spPr/>
        <p:txBody>
          <a:bodyPr/>
          <a:lstStyle/>
          <a:p>
            <a:r>
              <a:rPr lang="en-CA" dirty="0"/>
              <a:t>FLOW Trial</a:t>
            </a:r>
          </a:p>
        </p:txBody>
      </p:sp>
      <p:sp>
        <p:nvSpPr>
          <p:cNvPr id="3" name="Text Placeholder 2">
            <a:extLst>
              <a:ext uri="{FF2B5EF4-FFF2-40B4-BE49-F238E27FC236}">
                <a16:creationId xmlns:a16="http://schemas.microsoft.com/office/drawing/2014/main" id="{9A8C464A-A970-C41B-A9A9-126B1BB1A9C0}"/>
              </a:ext>
            </a:extLst>
          </p:cNvPr>
          <p:cNvSpPr>
            <a:spLocks noGrp="1"/>
          </p:cNvSpPr>
          <p:nvPr>
            <p:ph type="body" sz="quarter" idx="13"/>
          </p:nvPr>
        </p:nvSpPr>
        <p:spPr/>
        <p:txBody>
          <a:bodyPr/>
          <a:lstStyle/>
          <a:p>
            <a:endParaRPr lang="en-CA"/>
          </a:p>
        </p:txBody>
      </p:sp>
      <p:pic>
        <p:nvPicPr>
          <p:cNvPr id="5" name="Picture 4">
            <a:extLst>
              <a:ext uri="{FF2B5EF4-FFF2-40B4-BE49-F238E27FC236}">
                <a16:creationId xmlns:a16="http://schemas.microsoft.com/office/drawing/2014/main" id="{56460F11-22E4-B022-581B-EE83691A1E31}"/>
              </a:ext>
            </a:extLst>
          </p:cNvPr>
          <p:cNvPicPr>
            <a:picLocks noChangeAspect="1"/>
          </p:cNvPicPr>
          <p:nvPr/>
        </p:nvPicPr>
        <p:blipFill>
          <a:blip r:embed="rId2"/>
          <a:stretch>
            <a:fillRect/>
          </a:stretch>
        </p:blipFill>
        <p:spPr>
          <a:xfrm>
            <a:off x="991901" y="1266357"/>
            <a:ext cx="10590499" cy="5708601"/>
          </a:xfrm>
          <a:prstGeom prst="rect">
            <a:avLst/>
          </a:prstGeom>
        </p:spPr>
      </p:pic>
    </p:spTree>
    <p:extLst>
      <p:ext uri="{BB962C8B-B14F-4D97-AF65-F5344CB8AC3E}">
        <p14:creationId xmlns:p14="http://schemas.microsoft.com/office/powerpoint/2010/main" val="25439834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109B8D-8610-AB70-9B86-984DE46CAE2A}"/>
              </a:ext>
            </a:extLst>
          </p:cNvPr>
          <p:cNvSpPr>
            <a:spLocks noGrp="1"/>
          </p:cNvSpPr>
          <p:nvPr>
            <p:ph idx="1"/>
          </p:nvPr>
        </p:nvSpPr>
        <p:spPr/>
        <p:txBody>
          <a:bodyPr>
            <a:normAutofit/>
          </a:bodyPr>
          <a:lstStyle/>
          <a:p>
            <a:pPr>
              <a:lnSpc>
                <a:spcPct val="107000"/>
              </a:lnSpc>
              <a:spcAft>
                <a:spcPts val="1067"/>
              </a:spcAft>
              <a:buFont typeface="+mj-lt"/>
              <a:buAutoNum type="arabicPeriod"/>
            </a:pPr>
            <a:r>
              <a:rPr lang="en-CA" sz="3200" dirty="0">
                <a:latin typeface="Aptos" panose="020B0004020202020204" pitchFamily="34" charset="0"/>
                <a:ea typeface="Aptos" panose="020B0004020202020204" pitchFamily="34" charset="0"/>
                <a:cs typeface="Aptos" panose="020B0004020202020204" pitchFamily="34" charset="0"/>
              </a:rPr>
              <a:t>Adults with type 2 diabetic nephropathy defined by A2 or A3 albuminuria  and eGFR 25 ml/min/1.73m</a:t>
            </a:r>
            <a:r>
              <a:rPr lang="en-CA" sz="3200" baseline="30000" dirty="0">
                <a:latin typeface="Aptos" panose="020B0004020202020204" pitchFamily="34" charset="0"/>
                <a:ea typeface="Aptos" panose="020B0004020202020204" pitchFamily="34" charset="0"/>
                <a:cs typeface="Aptos" panose="020B0004020202020204" pitchFamily="34" charset="0"/>
              </a:rPr>
              <a:t>2</a:t>
            </a:r>
            <a:r>
              <a:rPr lang="en-CA" sz="3200" dirty="0">
                <a:latin typeface="Aptos" panose="020B0004020202020204" pitchFamily="34" charset="0"/>
                <a:ea typeface="Aptos" panose="020B0004020202020204" pitchFamily="34" charset="0"/>
                <a:cs typeface="Aptos" panose="020B0004020202020204" pitchFamily="34" charset="0"/>
              </a:rPr>
              <a:t> and above, on maximally tolerated, or maximally prescribed doses of </a:t>
            </a:r>
            <a:r>
              <a:rPr lang="en-CA" sz="3200" dirty="0" err="1">
                <a:latin typeface="Aptos" panose="020B0004020202020204" pitchFamily="34" charset="0"/>
                <a:ea typeface="Aptos" panose="020B0004020202020204" pitchFamily="34" charset="0"/>
                <a:cs typeface="Aptos" panose="020B0004020202020204" pitchFamily="34" charset="0"/>
              </a:rPr>
              <a:t>RAASi</a:t>
            </a:r>
            <a:r>
              <a:rPr lang="en-CA" sz="3200" dirty="0">
                <a:latin typeface="Aptos" panose="020B0004020202020204" pitchFamily="34" charset="0"/>
                <a:ea typeface="Aptos" panose="020B0004020202020204" pitchFamily="34" charset="0"/>
                <a:cs typeface="Aptos" panose="020B0004020202020204" pitchFamily="34" charset="0"/>
              </a:rPr>
              <a:t>, should be recommended a GLP1-RA (subcutaneous semaglutide) with proven kidney benefit to reduce proteinuria and the risk of worsening kidney function. </a:t>
            </a:r>
          </a:p>
        </p:txBody>
      </p:sp>
      <p:sp>
        <p:nvSpPr>
          <p:cNvPr id="3" name="Title 2">
            <a:extLst>
              <a:ext uri="{FF2B5EF4-FFF2-40B4-BE49-F238E27FC236}">
                <a16:creationId xmlns:a16="http://schemas.microsoft.com/office/drawing/2014/main" id="{9B509F19-9716-A2ED-7FED-AD068B5131DB}"/>
              </a:ext>
            </a:extLst>
          </p:cNvPr>
          <p:cNvSpPr>
            <a:spLocks noGrp="1"/>
          </p:cNvSpPr>
          <p:nvPr>
            <p:ph type="title"/>
          </p:nvPr>
        </p:nvSpPr>
        <p:spPr/>
        <p:txBody>
          <a:bodyPr>
            <a:normAutofit fontScale="90000"/>
          </a:bodyPr>
          <a:lstStyle/>
          <a:p>
            <a:r>
              <a:rPr lang="en-CA" dirty="0"/>
              <a:t>New recommendation for GLP1-RA for people with diabetic nephropathy for kidney protection</a:t>
            </a:r>
          </a:p>
        </p:txBody>
      </p:sp>
    </p:spTree>
    <p:extLst>
      <p:ext uri="{BB962C8B-B14F-4D97-AF65-F5344CB8AC3E}">
        <p14:creationId xmlns:p14="http://schemas.microsoft.com/office/powerpoint/2010/main" val="3328449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7533A-9967-EC2C-6663-F639BB7203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8E020E-64A9-A673-51B4-C9F46F50191B}"/>
              </a:ext>
            </a:extLst>
          </p:cNvPr>
          <p:cNvSpPr>
            <a:spLocks noGrp="1"/>
          </p:cNvSpPr>
          <p:nvPr>
            <p:ph type="title"/>
          </p:nvPr>
        </p:nvSpPr>
        <p:spPr/>
        <p:txBody>
          <a:bodyPr>
            <a:normAutofit fontScale="90000"/>
          </a:bodyPr>
          <a:lstStyle/>
          <a:p>
            <a:r>
              <a:rPr lang="en-CA" dirty="0"/>
              <a:t>Composite CV and Kidney Outcome – FIDELITY Analysis</a:t>
            </a:r>
          </a:p>
        </p:txBody>
      </p:sp>
      <p:pic>
        <p:nvPicPr>
          <p:cNvPr id="5" name="Picture 4">
            <a:extLst>
              <a:ext uri="{FF2B5EF4-FFF2-40B4-BE49-F238E27FC236}">
                <a16:creationId xmlns:a16="http://schemas.microsoft.com/office/drawing/2014/main" id="{133B4B1F-F993-E1A4-0F36-CD6E728BCC15}"/>
              </a:ext>
            </a:extLst>
          </p:cNvPr>
          <p:cNvPicPr>
            <a:picLocks noChangeAspect="1"/>
          </p:cNvPicPr>
          <p:nvPr/>
        </p:nvPicPr>
        <p:blipFill>
          <a:blip r:embed="rId3"/>
          <a:stretch>
            <a:fillRect/>
          </a:stretch>
        </p:blipFill>
        <p:spPr>
          <a:xfrm>
            <a:off x="1127561" y="960000"/>
            <a:ext cx="10454839" cy="5102269"/>
          </a:xfrm>
          <a:prstGeom prst="rect">
            <a:avLst/>
          </a:prstGeom>
        </p:spPr>
      </p:pic>
      <p:sp>
        <p:nvSpPr>
          <p:cNvPr id="6" name="TextBox 5">
            <a:extLst>
              <a:ext uri="{FF2B5EF4-FFF2-40B4-BE49-F238E27FC236}">
                <a16:creationId xmlns:a16="http://schemas.microsoft.com/office/drawing/2014/main" id="{18CD9A05-75D7-C6BF-BBF4-EE18B5C53F07}"/>
              </a:ext>
            </a:extLst>
          </p:cNvPr>
          <p:cNvSpPr txBox="1"/>
          <p:nvPr/>
        </p:nvSpPr>
        <p:spPr>
          <a:xfrm>
            <a:off x="1099671" y="6367493"/>
            <a:ext cx="9229001"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Agarwal R, </a:t>
            </a:r>
            <a:r>
              <a:rPr kumimoji="0" lang="en-CA" sz="2400" b="0" i="0" u="none" strike="noStrike" kern="1200" cap="none" spc="0" normalizeH="0" baseline="0" noProof="0" dirty="0" err="1">
                <a:ln>
                  <a:noFill/>
                </a:ln>
                <a:solidFill>
                  <a:prstClr val="black"/>
                </a:solidFill>
                <a:effectLst/>
                <a:uLnTx/>
                <a:uFillTx/>
                <a:latin typeface="Calibri"/>
                <a:ea typeface="+mn-ea"/>
                <a:cs typeface="+mn-cs"/>
              </a:rPr>
              <a:t>Eur</a:t>
            </a:r>
            <a:r>
              <a:rPr kumimoji="0" lang="en-CA" sz="2400" b="0" i="0" u="none" strike="noStrike" kern="1200" cap="none" spc="0" normalizeH="0" baseline="0" noProof="0" dirty="0">
                <a:ln>
                  <a:noFill/>
                </a:ln>
                <a:solidFill>
                  <a:prstClr val="black"/>
                </a:solidFill>
                <a:effectLst/>
                <a:uLnTx/>
                <a:uFillTx/>
                <a:latin typeface="Calibri"/>
                <a:ea typeface="+mn-ea"/>
                <a:cs typeface="+mn-cs"/>
              </a:rPr>
              <a:t> Heart J 2021 https://doi.org/10.1093/eurheartj/ehab777 </a:t>
            </a:r>
          </a:p>
        </p:txBody>
      </p:sp>
    </p:spTree>
    <p:extLst>
      <p:ext uri="{BB962C8B-B14F-4D97-AF65-F5344CB8AC3E}">
        <p14:creationId xmlns:p14="http://schemas.microsoft.com/office/powerpoint/2010/main" val="990220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1DA5F-295D-312A-C272-B917E70E3819}"/>
              </a:ext>
            </a:extLst>
          </p:cNvPr>
          <p:cNvSpPr>
            <a:spLocks noGrp="1"/>
          </p:cNvSpPr>
          <p:nvPr>
            <p:ph type="title"/>
          </p:nvPr>
        </p:nvSpPr>
        <p:spPr>
          <a:xfrm>
            <a:off x="725215" y="291268"/>
            <a:ext cx="10741572" cy="970189"/>
          </a:xfrm>
        </p:spPr>
        <p:txBody>
          <a:bodyPr/>
          <a:lstStyle/>
          <a:p>
            <a:r>
              <a:rPr lang="en-US" noProof="0">
                <a:solidFill>
                  <a:schemeClr val="accent2"/>
                </a:solidFill>
              </a:rPr>
              <a:t>Finerenone</a:t>
            </a:r>
            <a:r>
              <a:rPr lang="en-US" noProof="0"/>
              <a:t> reduced the risk of clinically important </a:t>
            </a:r>
            <a:br>
              <a:rPr lang="en-US" noProof="0"/>
            </a:br>
            <a:r>
              <a:rPr lang="en-US" noProof="0"/>
              <a:t>CV and kidney outcomes in FIDELITY</a:t>
            </a:r>
            <a:endParaRPr lang="en-US"/>
          </a:p>
        </p:txBody>
      </p:sp>
      <p:sp>
        <p:nvSpPr>
          <p:cNvPr id="22" name="Espace réservé du texte 21">
            <a:extLst>
              <a:ext uri="{FF2B5EF4-FFF2-40B4-BE49-F238E27FC236}">
                <a16:creationId xmlns:a16="http://schemas.microsoft.com/office/drawing/2014/main" id="{8392827C-C57C-A64C-6C4A-4845ADE3DD89}"/>
              </a:ext>
            </a:extLst>
          </p:cNvPr>
          <p:cNvSpPr>
            <a:spLocks noGrp="1"/>
          </p:cNvSpPr>
          <p:nvPr>
            <p:ph type="body" sz="quarter" idx="16"/>
          </p:nvPr>
        </p:nvSpPr>
        <p:spPr/>
        <p:txBody>
          <a:bodyPr/>
          <a:lstStyle/>
          <a:p>
            <a:endParaRPr lang="en-US"/>
          </a:p>
        </p:txBody>
      </p:sp>
      <p:sp>
        <p:nvSpPr>
          <p:cNvPr id="4" name="Text Placeholder 3">
            <a:extLst>
              <a:ext uri="{FF2B5EF4-FFF2-40B4-BE49-F238E27FC236}">
                <a16:creationId xmlns:a16="http://schemas.microsoft.com/office/drawing/2014/main" id="{8249F206-A209-1A9B-6AB7-494A82422EAD}"/>
              </a:ext>
            </a:extLst>
          </p:cNvPr>
          <p:cNvSpPr>
            <a:spLocks noGrp="1"/>
          </p:cNvSpPr>
          <p:nvPr>
            <p:ph type="body" sz="quarter" idx="13"/>
          </p:nvPr>
        </p:nvSpPr>
        <p:spPr>
          <a:xfrm>
            <a:off x="725216" y="6269868"/>
            <a:ext cx="10741572" cy="365125"/>
          </a:xfrm>
        </p:spPr>
        <p:txBody>
          <a:bodyPr/>
          <a:lstStyle/>
          <a:p>
            <a:r>
              <a:rPr lang="en-US"/>
              <a:t>*First HHF defined as first event after randomization.</a:t>
            </a:r>
          </a:p>
          <a:p>
            <a:r>
              <a:rPr lang="en-US"/>
              <a:t>#ESKD or an eGFR &lt;15 ml/min/1.73 m2; events were classified as renal death if: (1) the patient died; (2) KRT had not been initiated despite being clinically indicated; and (3) there was no other likely cause of death; ‡analysis for p-value not prespecified. </a:t>
            </a:r>
            <a:br>
              <a:rPr lang="en-US"/>
            </a:br>
            <a:r>
              <a:rPr lang="en-US"/>
              <a:t>CKD, chronic kidney disease; CV, cardiovascular; HHF, hospitalization for heart failure; HK, hyperkalemia; LS, least-squares; T2D, type 2 diabetes; UACR, urine albumin-creatinine ratio.</a:t>
            </a:r>
          </a:p>
          <a:p>
            <a:r>
              <a:rPr lang="en-US"/>
              <a:t>Agarwal R, Filippatos G, Pitt B, et al. Eur Heart J. 2022;43(6):474-484.</a:t>
            </a:r>
          </a:p>
        </p:txBody>
      </p:sp>
      <p:sp>
        <p:nvSpPr>
          <p:cNvPr id="3" name="Slide Number Placeholder 2">
            <a:extLst>
              <a:ext uri="{FF2B5EF4-FFF2-40B4-BE49-F238E27FC236}">
                <a16:creationId xmlns:a16="http://schemas.microsoft.com/office/drawing/2014/main" id="{C3F16D1E-C736-16D4-722C-262348BFA5EC}"/>
              </a:ext>
            </a:extLst>
          </p:cNvPr>
          <p:cNvSpPr>
            <a:spLocks noGrp="1"/>
          </p:cNvSpPr>
          <p:nvPr>
            <p:ph type="sldNum" sz="quarter" idx="12"/>
          </p:nvPr>
        </p:nvSpPr>
        <p:spPr>
          <a:xfrm>
            <a:off x="11540359" y="6269868"/>
            <a:ext cx="463625" cy="365125"/>
          </a:xfrm>
        </p:spPr>
        <p:txBody>
          <a:bodyPr/>
          <a:lstStyle/>
          <a:p>
            <a:fld id="{458D719A-5828-4237-B9EF-678AA3B57D6E}" type="slidenum">
              <a:rPr lang="en-US" smtClean="0"/>
              <a:pPr/>
              <a:t>18</a:t>
            </a:fld>
            <a:endParaRPr lang="en-US"/>
          </a:p>
        </p:txBody>
      </p:sp>
      <p:sp>
        <p:nvSpPr>
          <p:cNvPr id="58" name="Rectangle: Rounded Corners 57">
            <a:extLst>
              <a:ext uri="{FF2B5EF4-FFF2-40B4-BE49-F238E27FC236}">
                <a16:creationId xmlns:a16="http://schemas.microsoft.com/office/drawing/2014/main" id="{46FB5896-8895-51A8-0361-A86A318A6898}"/>
              </a:ext>
            </a:extLst>
          </p:cNvPr>
          <p:cNvSpPr/>
          <p:nvPr/>
        </p:nvSpPr>
        <p:spPr>
          <a:xfrm flipH="1">
            <a:off x="591671" y="5093723"/>
            <a:ext cx="11048236" cy="773099"/>
          </a:xfrm>
          <a:prstGeom prst="roundRect">
            <a:avLst>
              <a:gd name="adj" fmla="val 0"/>
            </a:avLst>
          </a:prstGeom>
          <a:solidFill>
            <a:schemeClr val="accent6">
              <a:lumMod val="20000"/>
              <a:lumOff val="80000"/>
              <a:alpha val="3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a:solidFill>
                  <a:schemeClr val="accent6"/>
                </a:solidFill>
              </a:rPr>
              <a:t>Finerenone</a:t>
            </a:r>
            <a:r>
              <a:rPr lang="en-US" sz="1333" b="1">
                <a:solidFill>
                  <a:srgbClr val="0091DF">
                    <a:lumMod val="50000"/>
                  </a:srgbClr>
                </a:solidFill>
              </a:rPr>
              <a:t> </a:t>
            </a:r>
            <a:r>
              <a:rPr lang="en-US" sz="1333">
                <a:solidFill>
                  <a:schemeClr val="tx1"/>
                </a:solidFill>
              </a:rPr>
              <a:t>was generally well tolerated and the increased incidence of hyperkalemia had a minimal clinical impact in the studies </a:t>
            </a:r>
            <a:br>
              <a:rPr lang="en-US" sz="1333">
                <a:solidFill>
                  <a:schemeClr val="tx1"/>
                </a:solidFill>
              </a:rPr>
            </a:br>
            <a:r>
              <a:rPr lang="en-US" sz="1333">
                <a:solidFill>
                  <a:schemeClr val="tx1"/>
                </a:solidFill>
              </a:rPr>
              <a:t>(1.7% permanent discontinuation due to HK; after 4</a:t>
            </a:r>
            <a:r>
              <a:rPr lang="en-US" sz="1333" baseline="30000">
                <a:solidFill>
                  <a:schemeClr val="tx1"/>
                </a:solidFill>
              </a:rPr>
              <a:t>th</a:t>
            </a:r>
            <a:r>
              <a:rPr lang="en-US" sz="1333">
                <a:solidFill>
                  <a:schemeClr val="tx1"/>
                </a:solidFill>
              </a:rPr>
              <a:t> month of treatment, </a:t>
            </a:r>
            <a:r>
              <a:rPr lang="el-GR" sz="1333">
                <a:solidFill>
                  <a:schemeClr val="tx1"/>
                </a:solidFill>
              </a:rPr>
              <a:t>Δ</a:t>
            </a:r>
            <a:r>
              <a:rPr lang="en-US" sz="1333">
                <a:solidFill>
                  <a:schemeClr val="tx1"/>
                </a:solidFill>
              </a:rPr>
              <a:t> K+ was +0.21 mmol/L with finerenone)</a:t>
            </a:r>
            <a:endParaRPr lang="en-US" sz="1333">
              <a:solidFill>
                <a:schemeClr val="tx1"/>
              </a:solidFill>
              <a:cs typeface="Times New Roman" panose="02020603050405020304" pitchFamily="18" charset="0"/>
            </a:endParaRPr>
          </a:p>
        </p:txBody>
      </p:sp>
      <p:grpSp>
        <p:nvGrpSpPr>
          <p:cNvPr id="33" name="Group 32">
            <a:extLst>
              <a:ext uri="{FF2B5EF4-FFF2-40B4-BE49-F238E27FC236}">
                <a16:creationId xmlns:a16="http://schemas.microsoft.com/office/drawing/2014/main" id="{7E31DE3C-23B0-2514-4BD7-088D21597C7E}"/>
              </a:ext>
            </a:extLst>
          </p:cNvPr>
          <p:cNvGrpSpPr/>
          <p:nvPr/>
        </p:nvGrpSpPr>
        <p:grpSpPr>
          <a:xfrm>
            <a:off x="4488841" y="1251617"/>
            <a:ext cx="3586407" cy="2790834"/>
            <a:chOff x="4801863" y="1181413"/>
            <a:chExt cx="3586407" cy="2790834"/>
          </a:xfrm>
        </p:grpSpPr>
        <p:sp>
          <p:nvSpPr>
            <p:cNvPr id="17" name="Rectangle: Rounded Corners 16">
              <a:extLst>
                <a:ext uri="{FF2B5EF4-FFF2-40B4-BE49-F238E27FC236}">
                  <a16:creationId xmlns:a16="http://schemas.microsoft.com/office/drawing/2014/main" id="{AEA5C6D7-86C1-9349-EE97-229827C595CA}"/>
                </a:ext>
              </a:extLst>
            </p:cNvPr>
            <p:cNvSpPr/>
            <p:nvPr/>
          </p:nvSpPr>
          <p:spPr>
            <a:xfrm>
              <a:off x="4801863" y="1181413"/>
              <a:ext cx="3497507" cy="2790834"/>
            </a:xfrm>
            <a:prstGeom prst="roundRect">
              <a:avLst>
                <a:gd name="adj" fmla="val 0"/>
              </a:avLst>
            </a:prstGeom>
            <a:solidFill>
              <a:schemeClr val="accent1">
                <a:lumMod val="20000"/>
                <a:lumOff val="80000"/>
                <a:alpha val="29903"/>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90000"/>
                </a:lnSpc>
                <a:buClr>
                  <a:srgbClr val="003455"/>
                </a:buClr>
                <a:defRPr/>
              </a:pPr>
              <a:endParaRPr lang="en-US">
                <a:solidFill>
                  <a:srgbClr val="003455"/>
                </a:solidFill>
              </a:endParaRPr>
            </a:p>
          </p:txBody>
        </p:sp>
        <p:grpSp>
          <p:nvGrpSpPr>
            <p:cNvPr id="46" name="Group 45">
              <a:extLst>
                <a:ext uri="{FF2B5EF4-FFF2-40B4-BE49-F238E27FC236}">
                  <a16:creationId xmlns:a16="http://schemas.microsoft.com/office/drawing/2014/main" id="{BCFAF1B2-6B09-4480-E044-946229B494A0}"/>
                </a:ext>
              </a:extLst>
            </p:cNvPr>
            <p:cNvGrpSpPr/>
            <p:nvPr/>
          </p:nvGrpSpPr>
          <p:grpSpPr>
            <a:xfrm>
              <a:off x="4885367" y="3033739"/>
              <a:ext cx="3502903" cy="843691"/>
              <a:chOff x="238493" y="4811329"/>
              <a:chExt cx="4981025" cy="1251937"/>
            </a:xfrm>
          </p:grpSpPr>
          <p:grpSp>
            <p:nvGrpSpPr>
              <p:cNvPr id="48" name="Group 47">
                <a:extLst>
                  <a:ext uri="{FF2B5EF4-FFF2-40B4-BE49-F238E27FC236}">
                    <a16:creationId xmlns:a16="http://schemas.microsoft.com/office/drawing/2014/main" id="{E892A570-C7C4-3D4F-85CA-E8D25B0040F8}"/>
                  </a:ext>
                </a:extLst>
              </p:cNvPr>
              <p:cNvGrpSpPr/>
              <p:nvPr/>
            </p:nvGrpSpPr>
            <p:grpSpPr>
              <a:xfrm>
                <a:off x="238493" y="4811329"/>
                <a:ext cx="1723332" cy="1251937"/>
                <a:chOff x="238493" y="4874407"/>
                <a:chExt cx="1723332" cy="1251937"/>
              </a:xfrm>
            </p:grpSpPr>
            <p:sp>
              <p:nvSpPr>
                <p:cNvPr id="49" name="Arrow: Down 48">
                  <a:extLst>
                    <a:ext uri="{FF2B5EF4-FFF2-40B4-BE49-F238E27FC236}">
                      <a16:creationId xmlns:a16="http://schemas.microsoft.com/office/drawing/2014/main" id="{E473774C-C55A-0755-285F-93859B6E5A14}"/>
                    </a:ext>
                  </a:extLst>
                </p:cNvPr>
                <p:cNvSpPr/>
                <p:nvPr/>
              </p:nvSpPr>
              <p:spPr>
                <a:xfrm>
                  <a:off x="333127" y="4900442"/>
                  <a:ext cx="1505948" cy="1225902"/>
                </a:xfrm>
                <a:prstGeom prst="downArrow">
                  <a:avLst/>
                </a:prstGeom>
                <a:solidFill>
                  <a:schemeClr val="accent1">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16" eaLnBrk="0" fontAlgn="base" hangingPunct="0">
                    <a:spcBef>
                      <a:spcPct val="0"/>
                    </a:spcBef>
                    <a:spcAft>
                      <a:spcPct val="0"/>
                    </a:spcAft>
                    <a:defRPr/>
                  </a:pPr>
                  <a:endParaRPr lang="en-US" sz="1200">
                    <a:solidFill>
                      <a:srgbClr val="FFFFFF"/>
                    </a:solidFill>
                  </a:endParaRPr>
                </a:p>
              </p:txBody>
            </p:sp>
            <p:sp>
              <p:nvSpPr>
                <p:cNvPr id="50" name="Rectangle 49">
                  <a:extLst>
                    <a:ext uri="{FF2B5EF4-FFF2-40B4-BE49-F238E27FC236}">
                      <a16:creationId xmlns:a16="http://schemas.microsoft.com/office/drawing/2014/main" id="{01BE0E14-FFF7-29ED-68C5-07B73C396915}"/>
                    </a:ext>
                  </a:extLst>
                </p:cNvPr>
                <p:cNvSpPr/>
                <p:nvPr/>
              </p:nvSpPr>
              <p:spPr>
                <a:xfrm>
                  <a:off x="238493" y="4874407"/>
                  <a:ext cx="1723332" cy="935434"/>
                </a:xfrm>
                <a:prstGeom prst="rect">
                  <a:avLst/>
                </a:prstGeom>
              </p:spPr>
              <p:txBody>
                <a:bodyPr wrap="square">
                  <a:noAutofit/>
                </a:bodyPr>
                <a:lstStyle/>
                <a:p>
                  <a:pPr algn="r" defTabSz="609616" eaLnBrk="0" fontAlgn="base" hangingPunct="0">
                    <a:spcBef>
                      <a:spcPct val="0"/>
                    </a:spcBef>
                    <a:spcAft>
                      <a:spcPct val="0"/>
                    </a:spcAft>
                    <a:buClr>
                      <a:srgbClr val="0091DF"/>
                    </a:buClr>
                    <a:defRPr/>
                  </a:pPr>
                  <a:r>
                    <a:rPr lang="en-US" sz="4000" b="1">
                      <a:solidFill>
                        <a:schemeClr val="accent1"/>
                      </a:solidFill>
                      <a:ea typeface="MS PGothic" charset="0"/>
                    </a:rPr>
                    <a:t>22%</a:t>
                  </a:r>
                  <a:endParaRPr lang="en-US" sz="4000" b="1" baseline="30000">
                    <a:solidFill>
                      <a:schemeClr val="accent1"/>
                    </a:solidFill>
                    <a:ea typeface="MS PGothic" charset="0"/>
                  </a:endParaRPr>
                </a:p>
              </p:txBody>
            </p:sp>
          </p:grpSp>
          <p:sp>
            <p:nvSpPr>
              <p:cNvPr id="47" name="Rectangle 46">
                <a:extLst>
                  <a:ext uri="{FF2B5EF4-FFF2-40B4-BE49-F238E27FC236}">
                    <a16:creationId xmlns:a16="http://schemas.microsoft.com/office/drawing/2014/main" id="{86C274D9-E96C-3ECD-B57E-39A9F913E094}"/>
                  </a:ext>
                </a:extLst>
              </p:cNvPr>
              <p:cNvSpPr/>
              <p:nvPr/>
            </p:nvSpPr>
            <p:spPr>
              <a:xfrm flipH="1">
                <a:off x="1775520" y="4869597"/>
                <a:ext cx="3443998" cy="11614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defTabSz="914446">
                  <a:defRPr/>
                </a:pPr>
                <a:r>
                  <a:rPr lang="en-US" sz="1200">
                    <a:solidFill>
                      <a:schemeClr val="accent1"/>
                    </a:solidFill>
                    <a:ea typeface="MS PGothic" charset="0"/>
                  </a:rPr>
                  <a:t>reduced </a:t>
                </a:r>
                <a:r>
                  <a:rPr lang="en-US" sz="1200" b="1">
                    <a:solidFill>
                      <a:schemeClr val="accent1"/>
                    </a:solidFill>
                    <a:ea typeface="MS PGothic" charset="0"/>
                  </a:rPr>
                  <a:t>risk of first HHF</a:t>
                </a:r>
                <a:r>
                  <a:rPr lang="en-US" sz="1200">
                    <a:solidFill>
                      <a:schemeClr val="accent1"/>
                    </a:solidFill>
                    <a:ea typeface="MS PGothic" charset="0"/>
                  </a:rPr>
                  <a:t>*</a:t>
                </a:r>
                <a:r>
                  <a:rPr lang="en-US" sz="1200" b="1">
                    <a:solidFill>
                      <a:schemeClr val="accent1"/>
                    </a:solidFill>
                    <a:ea typeface="MS PGothic" charset="0"/>
                  </a:rPr>
                  <a:t> </a:t>
                </a:r>
                <a:br>
                  <a:rPr lang="en-US" sz="1200">
                    <a:solidFill>
                      <a:schemeClr val="accent1"/>
                    </a:solidFill>
                    <a:ea typeface="MS PGothic" charset="0"/>
                  </a:rPr>
                </a:br>
                <a:r>
                  <a:rPr lang="en-US" sz="1200">
                    <a:solidFill>
                      <a:schemeClr val="accent1"/>
                    </a:solidFill>
                    <a:ea typeface="MS PGothic" charset="0"/>
                  </a:rPr>
                  <a:t>(HR=0.78; 95% CI 0.66–0.92;</a:t>
                </a:r>
                <a:br>
                  <a:rPr lang="en-US" sz="1200">
                    <a:solidFill>
                      <a:schemeClr val="accent1"/>
                    </a:solidFill>
                    <a:ea typeface="MS PGothic" charset="0"/>
                  </a:rPr>
                </a:br>
                <a:r>
                  <a:rPr lang="en-US" sz="1200" i="1">
                    <a:solidFill>
                      <a:schemeClr val="accent1"/>
                    </a:solidFill>
                    <a:ea typeface="MS PGothic" charset="0"/>
                  </a:rPr>
                  <a:t>p</a:t>
                </a:r>
                <a:r>
                  <a:rPr lang="en-US" sz="1200">
                    <a:solidFill>
                      <a:schemeClr val="accent1"/>
                    </a:solidFill>
                    <a:ea typeface="MS PGothic" charset="0"/>
                  </a:rPr>
                  <a:t>=0.003)</a:t>
                </a:r>
                <a:r>
                  <a:rPr lang="en-US" sz="1200" baseline="30000">
                    <a:solidFill>
                      <a:schemeClr val="accent1"/>
                    </a:solidFill>
                    <a:ea typeface="MS PGothic" charset="0"/>
                  </a:rPr>
                  <a:t>1</a:t>
                </a:r>
                <a:r>
                  <a:rPr lang="en-US" sz="1200">
                    <a:solidFill>
                      <a:schemeClr val="accent1"/>
                    </a:solidFill>
                    <a:ea typeface="MS PGothic" charset="0"/>
                  </a:rPr>
                  <a:t> </a:t>
                </a:r>
                <a:endParaRPr lang="en-US" sz="1100">
                  <a:solidFill>
                    <a:schemeClr val="accent1"/>
                  </a:solidFill>
                  <a:ea typeface="MS PGothic" charset="0"/>
                </a:endParaRPr>
              </a:p>
            </p:txBody>
          </p:sp>
        </p:grpSp>
        <p:grpSp>
          <p:nvGrpSpPr>
            <p:cNvPr id="6" name="Group 5">
              <a:extLst>
                <a:ext uri="{FF2B5EF4-FFF2-40B4-BE49-F238E27FC236}">
                  <a16:creationId xmlns:a16="http://schemas.microsoft.com/office/drawing/2014/main" id="{D6C0B483-84C1-EC77-8E6E-833F13E8A893}"/>
                </a:ext>
              </a:extLst>
            </p:cNvPr>
            <p:cNvGrpSpPr/>
            <p:nvPr/>
          </p:nvGrpSpPr>
          <p:grpSpPr>
            <a:xfrm>
              <a:off x="4885367" y="1992136"/>
              <a:ext cx="3502903" cy="843691"/>
              <a:chOff x="238493" y="4811329"/>
              <a:chExt cx="4981026" cy="1251937"/>
            </a:xfrm>
          </p:grpSpPr>
          <p:grpSp>
            <p:nvGrpSpPr>
              <p:cNvPr id="8" name="Group 7">
                <a:extLst>
                  <a:ext uri="{FF2B5EF4-FFF2-40B4-BE49-F238E27FC236}">
                    <a16:creationId xmlns:a16="http://schemas.microsoft.com/office/drawing/2014/main" id="{45ACCB65-FBE9-DDC4-B65C-5FA454DE7B9D}"/>
                  </a:ext>
                </a:extLst>
              </p:cNvPr>
              <p:cNvGrpSpPr/>
              <p:nvPr/>
            </p:nvGrpSpPr>
            <p:grpSpPr>
              <a:xfrm>
                <a:off x="238493" y="4811329"/>
                <a:ext cx="1723333" cy="1251937"/>
                <a:chOff x="238493" y="4874407"/>
                <a:chExt cx="1723333" cy="1251937"/>
              </a:xfrm>
            </p:grpSpPr>
            <p:sp>
              <p:nvSpPr>
                <p:cNvPr id="9" name="Arrow: Down 8">
                  <a:extLst>
                    <a:ext uri="{FF2B5EF4-FFF2-40B4-BE49-F238E27FC236}">
                      <a16:creationId xmlns:a16="http://schemas.microsoft.com/office/drawing/2014/main" id="{3D78A495-E646-81AC-7628-347033284267}"/>
                    </a:ext>
                  </a:extLst>
                </p:cNvPr>
                <p:cNvSpPr/>
                <p:nvPr/>
              </p:nvSpPr>
              <p:spPr>
                <a:xfrm>
                  <a:off x="371371" y="4900442"/>
                  <a:ext cx="1505949" cy="1225902"/>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16" eaLnBrk="0" fontAlgn="base" hangingPunct="0">
                    <a:spcBef>
                      <a:spcPct val="0"/>
                    </a:spcBef>
                    <a:spcAft>
                      <a:spcPct val="0"/>
                    </a:spcAft>
                    <a:defRPr/>
                  </a:pPr>
                  <a:endParaRPr lang="en-US" sz="1200">
                    <a:solidFill>
                      <a:srgbClr val="FFFFFF"/>
                    </a:solidFill>
                  </a:endParaRPr>
                </a:p>
              </p:txBody>
            </p:sp>
            <p:sp>
              <p:nvSpPr>
                <p:cNvPr id="10" name="Rectangle 9">
                  <a:extLst>
                    <a:ext uri="{FF2B5EF4-FFF2-40B4-BE49-F238E27FC236}">
                      <a16:creationId xmlns:a16="http://schemas.microsoft.com/office/drawing/2014/main" id="{0EC905FA-1D26-9FE0-CD66-60454A3C9AF6}"/>
                    </a:ext>
                  </a:extLst>
                </p:cNvPr>
                <p:cNvSpPr/>
                <p:nvPr/>
              </p:nvSpPr>
              <p:spPr>
                <a:xfrm>
                  <a:off x="238493" y="4874407"/>
                  <a:ext cx="1723333" cy="935434"/>
                </a:xfrm>
                <a:prstGeom prst="rect">
                  <a:avLst/>
                </a:prstGeom>
              </p:spPr>
              <p:txBody>
                <a:bodyPr wrap="square">
                  <a:noAutofit/>
                </a:bodyPr>
                <a:lstStyle/>
                <a:p>
                  <a:pPr algn="r" defTabSz="609616" eaLnBrk="0" fontAlgn="base" hangingPunct="0">
                    <a:spcBef>
                      <a:spcPct val="0"/>
                    </a:spcBef>
                    <a:spcAft>
                      <a:spcPct val="0"/>
                    </a:spcAft>
                    <a:buClr>
                      <a:srgbClr val="0091DF"/>
                    </a:buClr>
                    <a:defRPr/>
                  </a:pPr>
                  <a:r>
                    <a:rPr lang="en-US" sz="4000" b="1">
                      <a:solidFill>
                        <a:schemeClr val="accent1"/>
                      </a:solidFill>
                      <a:ea typeface="MS PGothic" charset="0"/>
                    </a:rPr>
                    <a:t>14%</a:t>
                  </a:r>
                  <a:endParaRPr lang="en-US" sz="4000" b="1" baseline="30000">
                    <a:solidFill>
                      <a:schemeClr val="accent1"/>
                    </a:solidFill>
                    <a:ea typeface="MS PGothic" charset="0"/>
                  </a:endParaRPr>
                </a:p>
              </p:txBody>
            </p:sp>
          </p:grpSp>
          <p:sp>
            <p:nvSpPr>
              <p:cNvPr id="7" name="Rectangle 6">
                <a:extLst>
                  <a:ext uri="{FF2B5EF4-FFF2-40B4-BE49-F238E27FC236}">
                    <a16:creationId xmlns:a16="http://schemas.microsoft.com/office/drawing/2014/main" id="{E2159D08-71B0-3B97-9B38-7ABBE21A2B95}"/>
                  </a:ext>
                </a:extLst>
              </p:cNvPr>
              <p:cNvSpPr/>
              <p:nvPr/>
            </p:nvSpPr>
            <p:spPr>
              <a:xfrm flipH="1">
                <a:off x="1775520" y="4869598"/>
                <a:ext cx="3443999" cy="11614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defTabSz="609616" eaLnBrk="0" fontAlgn="base" hangingPunct="0">
                  <a:spcBef>
                    <a:spcPct val="0"/>
                  </a:spcBef>
                  <a:spcAft>
                    <a:spcPct val="0"/>
                  </a:spcAft>
                  <a:defRPr/>
                </a:pPr>
                <a:r>
                  <a:rPr lang="en-US" sz="1200">
                    <a:solidFill>
                      <a:schemeClr val="accent1"/>
                    </a:solidFill>
                    <a:ea typeface="MS PGothic" charset="0"/>
                  </a:rPr>
                  <a:t>reduced </a:t>
                </a:r>
                <a:r>
                  <a:rPr lang="en-US" sz="1200" b="1">
                    <a:solidFill>
                      <a:schemeClr val="accent1"/>
                    </a:solidFill>
                    <a:ea typeface="MS PGothic" charset="0"/>
                  </a:rPr>
                  <a:t>risk of CV morbidity and mortality</a:t>
                </a:r>
                <a:br>
                  <a:rPr lang="en-US" sz="1200">
                    <a:solidFill>
                      <a:schemeClr val="accent1"/>
                    </a:solidFill>
                    <a:ea typeface="MS PGothic" charset="0"/>
                  </a:rPr>
                </a:br>
                <a:r>
                  <a:rPr lang="en-US" sz="1200">
                    <a:solidFill>
                      <a:schemeClr val="accent1"/>
                    </a:solidFill>
                    <a:ea typeface="MS PGothic" charset="0"/>
                  </a:rPr>
                  <a:t>(HR=0.86; 95% CI 0.78–0.95; </a:t>
                </a:r>
                <a:r>
                  <a:rPr lang="en-US" sz="1200" i="1">
                    <a:solidFill>
                      <a:schemeClr val="accent1"/>
                    </a:solidFill>
                    <a:ea typeface="MS PGothic" charset="0"/>
                  </a:rPr>
                  <a:t>p</a:t>
                </a:r>
                <a:r>
                  <a:rPr lang="en-US" sz="1200">
                    <a:solidFill>
                      <a:schemeClr val="accent1"/>
                    </a:solidFill>
                    <a:ea typeface="MS PGothic" charset="0"/>
                  </a:rPr>
                  <a:t>=0.002)</a:t>
                </a:r>
                <a:r>
                  <a:rPr lang="en-US" sz="1200" baseline="30000">
                    <a:solidFill>
                      <a:schemeClr val="accent1"/>
                    </a:solidFill>
                    <a:ea typeface="MS PGothic" charset="0"/>
                  </a:rPr>
                  <a:t>1</a:t>
                </a:r>
                <a:r>
                  <a:rPr lang="en-US" sz="1200">
                    <a:solidFill>
                      <a:schemeClr val="accent1"/>
                    </a:solidFill>
                    <a:ea typeface="MS PGothic" charset="0"/>
                  </a:rPr>
                  <a:t> </a:t>
                </a:r>
                <a:endParaRPr lang="en-US" sz="1100">
                  <a:solidFill>
                    <a:schemeClr val="accent1"/>
                  </a:solidFill>
                  <a:ea typeface="MS PGothic" charset="0"/>
                </a:endParaRPr>
              </a:p>
            </p:txBody>
          </p:sp>
        </p:grpSp>
      </p:grpSp>
      <p:grpSp>
        <p:nvGrpSpPr>
          <p:cNvPr id="36" name="Group 35">
            <a:extLst>
              <a:ext uri="{FF2B5EF4-FFF2-40B4-BE49-F238E27FC236}">
                <a16:creationId xmlns:a16="http://schemas.microsoft.com/office/drawing/2014/main" id="{E7EF4E0E-44BC-7A50-BE96-9190D073095C}"/>
              </a:ext>
            </a:extLst>
          </p:cNvPr>
          <p:cNvGrpSpPr/>
          <p:nvPr/>
        </p:nvGrpSpPr>
        <p:grpSpPr>
          <a:xfrm>
            <a:off x="8195508" y="1251617"/>
            <a:ext cx="3482142" cy="2790834"/>
            <a:chOff x="8326093" y="1189374"/>
            <a:chExt cx="3482142" cy="2790834"/>
          </a:xfrm>
        </p:grpSpPr>
        <p:sp>
          <p:nvSpPr>
            <p:cNvPr id="34" name="Rectangle: Rounded Corners 33">
              <a:extLst>
                <a:ext uri="{FF2B5EF4-FFF2-40B4-BE49-F238E27FC236}">
                  <a16:creationId xmlns:a16="http://schemas.microsoft.com/office/drawing/2014/main" id="{CE4508D1-CD2B-72AA-3BE2-9991F9C22696}"/>
                </a:ext>
              </a:extLst>
            </p:cNvPr>
            <p:cNvSpPr/>
            <p:nvPr/>
          </p:nvSpPr>
          <p:spPr>
            <a:xfrm>
              <a:off x="8326093" y="1189374"/>
              <a:ext cx="3444400" cy="2790834"/>
            </a:xfrm>
            <a:prstGeom prst="roundRect">
              <a:avLst>
                <a:gd name="adj" fmla="val 0"/>
              </a:avLst>
            </a:prstGeom>
            <a:solidFill>
              <a:schemeClr val="accent2">
                <a:lumMod val="20000"/>
                <a:lumOff val="80000"/>
                <a:alpha val="3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90000"/>
                </a:lnSpc>
                <a:buClr>
                  <a:srgbClr val="003455"/>
                </a:buClr>
                <a:defRPr/>
              </a:pPr>
              <a:endParaRPr lang="en-US">
                <a:solidFill>
                  <a:srgbClr val="003455"/>
                </a:solidFill>
              </a:endParaRPr>
            </a:p>
          </p:txBody>
        </p:sp>
        <p:grpSp>
          <p:nvGrpSpPr>
            <p:cNvPr id="40" name="Group 39">
              <a:extLst>
                <a:ext uri="{FF2B5EF4-FFF2-40B4-BE49-F238E27FC236}">
                  <a16:creationId xmlns:a16="http://schemas.microsoft.com/office/drawing/2014/main" id="{8673442E-516A-FC60-FDF7-67E17F8D8D7D}"/>
                </a:ext>
              </a:extLst>
            </p:cNvPr>
            <p:cNvGrpSpPr/>
            <p:nvPr/>
          </p:nvGrpSpPr>
          <p:grpSpPr>
            <a:xfrm>
              <a:off x="8365035" y="2000100"/>
              <a:ext cx="3443200" cy="843691"/>
              <a:chOff x="231891" y="4811329"/>
              <a:chExt cx="4896129" cy="1251937"/>
            </a:xfrm>
          </p:grpSpPr>
          <p:grpSp>
            <p:nvGrpSpPr>
              <p:cNvPr id="42" name="Group 41">
                <a:extLst>
                  <a:ext uri="{FF2B5EF4-FFF2-40B4-BE49-F238E27FC236}">
                    <a16:creationId xmlns:a16="http://schemas.microsoft.com/office/drawing/2014/main" id="{569F5525-539F-EE67-6559-494BD2F6CB0C}"/>
                  </a:ext>
                </a:extLst>
              </p:cNvPr>
              <p:cNvGrpSpPr/>
              <p:nvPr/>
            </p:nvGrpSpPr>
            <p:grpSpPr>
              <a:xfrm>
                <a:off x="231891" y="4811329"/>
                <a:ext cx="1723332" cy="1251937"/>
                <a:chOff x="231891" y="4874407"/>
                <a:chExt cx="1723332" cy="1251937"/>
              </a:xfrm>
            </p:grpSpPr>
            <p:sp>
              <p:nvSpPr>
                <p:cNvPr id="43" name="Arrow: Down 42">
                  <a:extLst>
                    <a:ext uri="{FF2B5EF4-FFF2-40B4-BE49-F238E27FC236}">
                      <a16:creationId xmlns:a16="http://schemas.microsoft.com/office/drawing/2014/main" id="{0E15B5B6-D922-03D5-482B-B350A70F2882}"/>
                    </a:ext>
                  </a:extLst>
                </p:cNvPr>
                <p:cNvSpPr/>
                <p:nvPr/>
              </p:nvSpPr>
              <p:spPr>
                <a:xfrm>
                  <a:off x="378465" y="4900442"/>
                  <a:ext cx="1505949" cy="1225902"/>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16" eaLnBrk="0" fontAlgn="base" hangingPunct="0">
                    <a:spcBef>
                      <a:spcPct val="0"/>
                    </a:spcBef>
                    <a:spcAft>
                      <a:spcPct val="0"/>
                    </a:spcAft>
                    <a:defRPr/>
                  </a:pPr>
                  <a:endParaRPr lang="en-US" sz="1200">
                    <a:solidFill>
                      <a:srgbClr val="FFFFFF"/>
                    </a:solidFill>
                  </a:endParaRPr>
                </a:p>
              </p:txBody>
            </p:sp>
            <p:sp>
              <p:nvSpPr>
                <p:cNvPr id="44" name="Rectangle 43">
                  <a:extLst>
                    <a:ext uri="{FF2B5EF4-FFF2-40B4-BE49-F238E27FC236}">
                      <a16:creationId xmlns:a16="http://schemas.microsoft.com/office/drawing/2014/main" id="{A31F056A-E2C2-857C-D541-3992CD2B71D6}"/>
                    </a:ext>
                  </a:extLst>
                </p:cNvPr>
                <p:cNvSpPr/>
                <p:nvPr/>
              </p:nvSpPr>
              <p:spPr>
                <a:xfrm>
                  <a:off x="231891" y="4874407"/>
                  <a:ext cx="1723332" cy="935434"/>
                </a:xfrm>
                <a:prstGeom prst="rect">
                  <a:avLst/>
                </a:prstGeom>
              </p:spPr>
              <p:txBody>
                <a:bodyPr wrap="square">
                  <a:noAutofit/>
                </a:bodyPr>
                <a:lstStyle/>
                <a:p>
                  <a:pPr algn="r" defTabSz="609616" eaLnBrk="0" fontAlgn="base" hangingPunct="0">
                    <a:spcBef>
                      <a:spcPct val="0"/>
                    </a:spcBef>
                    <a:spcAft>
                      <a:spcPct val="0"/>
                    </a:spcAft>
                    <a:buClr>
                      <a:srgbClr val="0091DF"/>
                    </a:buClr>
                    <a:defRPr/>
                  </a:pPr>
                  <a:r>
                    <a:rPr lang="en-US" sz="4000" b="1">
                      <a:solidFill>
                        <a:schemeClr val="accent2"/>
                      </a:solidFill>
                      <a:ea typeface="MS PGothic" charset="0"/>
                    </a:rPr>
                    <a:t>23%</a:t>
                  </a:r>
                  <a:endParaRPr lang="en-US" sz="4000" b="1" baseline="30000">
                    <a:solidFill>
                      <a:schemeClr val="accent2"/>
                    </a:solidFill>
                    <a:ea typeface="MS PGothic" charset="0"/>
                  </a:endParaRPr>
                </a:p>
              </p:txBody>
            </p:sp>
          </p:grpSp>
          <p:sp>
            <p:nvSpPr>
              <p:cNvPr id="41" name="Rectangle 40">
                <a:extLst>
                  <a:ext uri="{FF2B5EF4-FFF2-40B4-BE49-F238E27FC236}">
                    <a16:creationId xmlns:a16="http://schemas.microsoft.com/office/drawing/2014/main" id="{45AF795B-73AD-B7C0-1F16-8C4AC548C4E7}"/>
                  </a:ext>
                </a:extLst>
              </p:cNvPr>
              <p:cNvSpPr/>
              <p:nvPr/>
            </p:nvSpPr>
            <p:spPr>
              <a:xfrm flipH="1">
                <a:off x="1811638" y="4869597"/>
                <a:ext cx="3316382" cy="11614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defTabSz="609616" eaLnBrk="0" fontAlgn="base" hangingPunct="0">
                  <a:spcBef>
                    <a:spcPct val="0"/>
                  </a:spcBef>
                  <a:spcAft>
                    <a:spcPct val="0"/>
                  </a:spcAft>
                  <a:defRPr/>
                </a:pPr>
                <a:r>
                  <a:rPr lang="en-US" sz="1200">
                    <a:solidFill>
                      <a:schemeClr val="accent2"/>
                    </a:solidFill>
                    <a:ea typeface="MS PGothic" charset="0"/>
                  </a:rPr>
                  <a:t>reduced </a:t>
                </a:r>
                <a:r>
                  <a:rPr lang="en-US" sz="1200" b="1">
                    <a:solidFill>
                      <a:schemeClr val="accent2"/>
                    </a:solidFill>
                    <a:ea typeface="MS PGothic" charset="0"/>
                  </a:rPr>
                  <a:t>risk of CKD progression</a:t>
                </a:r>
                <a:r>
                  <a:rPr lang="en-US" sz="1200" baseline="30000">
                    <a:solidFill>
                      <a:schemeClr val="accent2"/>
                    </a:solidFill>
                    <a:ea typeface="MS PGothic" charset="0"/>
                  </a:rPr>
                  <a:t>#</a:t>
                </a:r>
                <a:br>
                  <a:rPr lang="en-US" sz="1200">
                    <a:solidFill>
                      <a:schemeClr val="accent2"/>
                    </a:solidFill>
                    <a:ea typeface="MS PGothic" charset="0"/>
                  </a:rPr>
                </a:br>
                <a:r>
                  <a:rPr lang="en-US" sz="1200">
                    <a:solidFill>
                      <a:schemeClr val="accent2"/>
                    </a:solidFill>
                    <a:ea typeface="MS PGothic" charset="0"/>
                  </a:rPr>
                  <a:t>(HR=0.77; 95% CI 0.67–0.88; </a:t>
                </a:r>
                <a:r>
                  <a:rPr lang="en-US" sz="1200" i="1">
                    <a:solidFill>
                      <a:schemeClr val="accent2"/>
                    </a:solidFill>
                    <a:ea typeface="MS PGothic" charset="0"/>
                  </a:rPr>
                  <a:t>p</a:t>
                </a:r>
                <a:r>
                  <a:rPr lang="en-US" sz="1200">
                    <a:solidFill>
                      <a:schemeClr val="accent2"/>
                    </a:solidFill>
                    <a:ea typeface="MS PGothic" charset="0"/>
                  </a:rPr>
                  <a:t>=0.0002)</a:t>
                </a:r>
                <a:r>
                  <a:rPr lang="en-US" sz="1200" baseline="30000">
                    <a:solidFill>
                      <a:schemeClr val="accent2"/>
                    </a:solidFill>
                    <a:ea typeface="MS PGothic" charset="0"/>
                  </a:rPr>
                  <a:t>1</a:t>
                </a:r>
                <a:endParaRPr lang="en-US" sz="1100">
                  <a:solidFill>
                    <a:schemeClr val="accent2"/>
                  </a:solidFill>
                  <a:ea typeface="MS PGothic" charset="0"/>
                </a:endParaRPr>
              </a:p>
            </p:txBody>
          </p:sp>
        </p:grpSp>
        <p:grpSp>
          <p:nvGrpSpPr>
            <p:cNvPr id="51" name="Group 50">
              <a:extLst>
                <a:ext uri="{FF2B5EF4-FFF2-40B4-BE49-F238E27FC236}">
                  <a16:creationId xmlns:a16="http://schemas.microsoft.com/office/drawing/2014/main" id="{373D160F-0C1B-9833-A86D-9A4F7A912C5F}"/>
                </a:ext>
              </a:extLst>
            </p:cNvPr>
            <p:cNvGrpSpPr/>
            <p:nvPr/>
          </p:nvGrpSpPr>
          <p:grpSpPr>
            <a:xfrm>
              <a:off x="8368102" y="3041703"/>
              <a:ext cx="3440133" cy="843691"/>
              <a:chOff x="236252" y="4811329"/>
              <a:chExt cx="4891768" cy="1251937"/>
            </a:xfrm>
          </p:grpSpPr>
          <p:grpSp>
            <p:nvGrpSpPr>
              <p:cNvPr id="53" name="Group 52">
                <a:extLst>
                  <a:ext uri="{FF2B5EF4-FFF2-40B4-BE49-F238E27FC236}">
                    <a16:creationId xmlns:a16="http://schemas.microsoft.com/office/drawing/2014/main" id="{3C9316B9-05CC-19DC-48C2-66C35FB32CD9}"/>
                  </a:ext>
                </a:extLst>
              </p:cNvPr>
              <p:cNvGrpSpPr/>
              <p:nvPr/>
            </p:nvGrpSpPr>
            <p:grpSpPr>
              <a:xfrm>
                <a:off x="236252" y="4811329"/>
                <a:ext cx="1723332" cy="1251937"/>
                <a:chOff x="236252" y="4874407"/>
                <a:chExt cx="1723332" cy="1251937"/>
              </a:xfrm>
            </p:grpSpPr>
            <p:sp>
              <p:nvSpPr>
                <p:cNvPr id="54" name="Arrow: Down 53">
                  <a:extLst>
                    <a:ext uri="{FF2B5EF4-FFF2-40B4-BE49-F238E27FC236}">
                      <a16:creationId xmlns:a16="http://schemas.microsoft.com/office/drawing/2014/main" id="{C34D9FB8-AAE6-425E-DF4B-2E6A5FA68339}"/>
                    </a:ext>
                  </a:extLst>
                </p:cNvPr>
                <p:cNvSpPr/>
                <p:nvPr/>
              </p:nvSpPr>
              <p:spPr>
                <a:xfrm>
                  <a:off x="382826" y="4900442"/>
                  <a:ext cx="1505950" cy="1225902"/>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16" eaLnBrk="0" fontAlgn="base" hangingPunct="0">
                    <a:spcBef>
                      <a:spcPct val="0"/>
                    </a:spcBef>
                    <a:spcAft>
                      <a:spcPct val="0"/>
                    </a:spcAft>
                    <a:defRPr/>
                  </a:pPr>
                  <a:endParaRPr lang="en-US" sz="1200">
                    <a:solidFill>
                      <a:srgbClr val="FFFFFF"/>
                    </a:solidFill>
                  </a:endParaRPr>
                </a:p>
              </p:txBody>
            </p:sp>
            <p:sp>
              <p:nvSpPr>
                <p:cNvPr id="55" name="Rectangle 54">
                  <a:extLst>
                    <a:ext uri="{FF2B5EF4-FFF2-40B4-BE49-F238E27FC236}">
                      <a16:creationId xmlns:a16="http://schemas.microsoft.com/office/drawing/2014/main" id="{AB4836FB-2DE5-4A7B-F741-29517A00E059}"/>
                    </a:ext>
                  </a:extLst>
                </p:cNvPr>
                <p:cNvSpPr/>
                <p:nvPr/>
              </p:nvSpPr>
              <p:spPr>
                <a:xfrm>
                  <a:off x="236252" y="4874407"/>
                  <a:ext cx="1723332" cy="935434"/>
                </a:xfrm>
                <a:prstGeom prst="rect">
                  <a:avLst/>
                </a:prstGeom>
              </p:spPr>
              <p:txBody>
                <a:bodyPr wrap="square">
                  <a:noAutofit/>
                </a:bodyPr>
                <a:lstStyle/>
                <a:p>
                  <a:pPr algn="r" defTabSz="609616" eaLnBrk="0" fontAlgn="base" hangingPunct="0">
                    <a:spcBef>
                      <a:spcPct val="0"/>
                    </a:spcBef>
                    <a:spcAft>
                      <a:spcPct val="0"/>
                    </a:spcAft>
                    <a:buClr>
                      <a:srgbClr val="0091DF"/>
                    </a:buClr>
                    <a:defRPr/>
                  </a:pPr>
                  <a:r>
                    <a:rPr lang="en-US" sz="4000" b="1">
                      <a:solidFill>
                        <a:schemeClr val="accent2"/>
                      </a:solidFill>
                      <a:ea typeface="MS PGothic" charset="0"/>
                    </a:rPr>
                    <a:t>20%</a:t>
                  </a:r>
                  <a:endParaRPr lang="en-US" sz="4000" b="1" baseline="30000">
                    <a:solidFill>
                      <a:schemeClr val="accent2"/>
                    </a:solidFill>
                    <a:ea typeface="MS PGothic" charset="0"/>
                  </a:endParaRPr>
                </a:p>
              </p:txBody>
            </p:sp>
          </p:grpSp>
          <p:sp>
            <p:nvSpPr>
              <p:cNvPr id="52" name="Rectangle 51">
                <a:extLst>
                  <a:ext uri="{FF2B5EF4-FFF2-40B4-BE49-F238E27FC236}">
                    <a16:creationId xmlns:a16="http://schemas.microsoft.com/office/drawing/2014/main" id="{B2CC10E9-C930-CCEE-A18D-C58E57662DE0}"/>
                  </a:ext>
                </a:extLst>
              </p:cNvPr>
              <p:cNvSpPr/>
              <p:nvPr/>
            </p:nvSpPr>
            <p:spPr>
              <a:xfrm flipH="1">
                <a:off x="1775520" y="4869597"/>
                <a:ext cx="3352500" cy="11614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defTabSz="609616" eaLnBrk="0" fontAlgn="base" hangingPunct="0">
                  <a:spcBef>
                    <a:spcPct val="0"/>
                  </a:spcBef>
                  <a:spcAft>
                    <a:spcPct val="0"/>
                  </a:spcAft>
                  <a:defRPr/>
                </a:pPr>
                <a:r>
                  <a:rPr lang="en-US" sz="1200">
                    <a:solidFill>
                      <a:schemeClr val="accent2"/>
                    </a:solidFill>
                    <a:ea typeface="MS PGothic" charset="0"/>
                  </a:rPr>
                  <a:t>reduced </a:t>
                </a:r>
                <a:r>
                  <a:rPr lang="en-US" sz="1200" b="1">
                    <a:solidFill>
                      <a:schemeClr val="accent2"/>
                    </a:solidFill>
                    <a:ea typeface="MS PGothic" charset="0"/>
                  </a:rPr>
                  <a:t>risk of ESKD </a:t>
                </a:r>
                <a:br>
                  <a:rPr lang="en-US" sz="1200">
                    <a:solidFill>
                      <a:schemeClr val="accent2"/>
                    </a:solidFill>
                    <a:ea typeface="MS PGothic" charset="0"/>
                  </a:rPr>
                </a:br>
                <a:r>
                  <a:rPr lang="en-US" sz="1200">
                    <a:solidFill>
                      <a:schemeClr val="accent2"/>
                    </a:solidFill>
                    <a:ea typeface="MS PGothic" charset="0"/>
                  </a:rPr>
                  <a:t>(HR=0.80; 95% CI 0.64–0.99; </a:t>
                </a:r>
                <a:r>
                  <a:rPr lang="en-US" sz="1200" i="1">
                    <a:solidFill>
                      <a:schemeClr val="accent2"/>
                    </a:solidFill>
                    <a:ea typeface="MS PGothic" charset="0"/>
                  </a:rPr>
                  <a:t>p</a:t>
                </a:r>
                <a:r>
                  <a:rPr lang="en-US" sz="1200">
                    <a:solidFill>
                      <a:schemeClr val="accent2"/>
                    </a:solidFill>
                    <a:ea typeface="MS PGothic" charset="0"/>
                  </a:rPr>
                  <a:t>=0.040)</a:t>
                </a:r>
                <a:r>
                  <a:rPr lang="en-US" sz="1200" baseline="30000">
                    <a:solidFill>
                      <a:schemeClr val="accent2"/>
                    </a:solidFill>
                    <a:ea typeface="MS PGothic" charset="0"/>
                  </a:rPr>
                  <a:t>1,‡</a:t>
                </a:r>
                <a:endParaRPr lang="en-US" sz="1100" baseline="30000">
                  <a:solidFill>
                    <a:schemeClr val="accent2"/>
                  </a:solidFill>
                  <a:ea typeface="MS PGothic" charset="0"/>
                </a:endParaRPr>
              </a:p>
            </p:txBody>
          </p:sp>
        </p:grpSp>
      </p:grpSp>
      <p:sp>
        <p:nvSpPr>
          <p:cNvPr id="88" name="Rectangle: Rounded Corners 87">
            <a:extLst>
              <a:ext uri="{FF2B5EF4-FFF2-40B4-BE49-F238E27FC236}">
                <a16:creationId xmlns:a16="http://schemas.microsoft.com/office/drawing/2014/main" id="{75394869-B9C0-3CEF-0EA7-EF0C279FC173}"/>
              </a:ext>
            </a:extLst>
          </p:cNvPr>
          <p:cNvSpPr/>
          <p:nvPr/>
        </p:nvSpPr>
        <p:spPr>
          <a:xfrm flipH="1">
            <a:off x="591671" y="4188962"/>
            <a:ext cx="11048236" cy="782702"/>
          </a:xfrm>
          <a:prstGeom prst="roundRect">
            <a:avLst>
              <a:gd name="adj" fmla="val 0"/>
            </a:avLst>
          </a:prstGeom>
          <a:solidFill>
            <a:schemeClr val="accent3">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18" lvl="2" defTabSz="609616" eaLnBrk="0" fontAlgn="base" hangingPunct="0">
              <a:spcBef>
                <a:spcPts val="300"/>
              </a:spcBef>
              <a:spcAft>
                <a:spcPts val="400"/>
              </a:spcAft>
              <a:tabLst>
                <a:tab pos="571529" algn="l"/>
                <a:tab pos="1600280" algn="ctr"/>
                <a:tab pos="3200560" algn="l"/>
                <a:tab pos="3429171" algn="ctr"/>
                <a:tab pos="1600280" algn="ctr"/>
                <a:tab pos="3200560" algn="l"/>
              </a:tabLst>
              <a:defRPr/>
            </a:pPr>
            <a:endParaRPr lang="en-US" sz="1400">
              <a:solidFill>
                <a:srgbClr val="0091DF">
                  <a:lumMod val="50000"/>
                </a:srgbClr>
              </a:solidFill>
            </a:endParaRPr>
          </a:p>
        </p:txBody>
      </p:sp>
      <p:grpSp>
        <p:nvGrpSpPr>
          <p:cNvPr id="92" name="Group 91">
            <a:extLst>
              <a:ext uri="{FF2B5EF4-FFF2-40B4-BE49-F238E27FC236}">
                <a16:creationId xmlns:a16="http://schemas.microsoft.com/office/drawing/2014/main" id="{8711E566-88E7-5C6F-FDD8-066ED837E50B}"/>
              </a:ext>
            </a:extLst>
          </p:cNvPr>
          <p:cNvGrpSpPr/>
          <p:nvPr/>
        </p:nvGrpSpPr>
        <p:grpSpPr>
          <a:xfrm>
            <a:off x="1992187" y="4217155"/>
            <a:ext cx="9260759" cy="690960"/>
            <a:chOff x="905617" y="4894150"/>
            <a:chExt cx="13168525" cy="1025297"/>
          </a:xfrm>
        </p:grpSpPr>
        <p:grpSp>
          <p:nvGrpSpPr>
            <p:cNvPr id="93" name="Group 92">
              <a:extLst>
                <a:ext uri="{FF2B5EF4-FFF2-40B4-BE49-F238E27FC236}">
                  <a16:creationId xmlns:a16="http://schemas.microsoft.com/office/drawing/2014/main" id="{E846F91B-6338-DD53-24D1-B25275EB5E57}"/>
                </a:ext>
              </a:extLst>
            </p:cNvPr>
            <p:cNvGrpSpPr/>
            <p:nvPr/>
          </p:nvGrpSpPr>
          <p:grpSpPr>
            <a:xfrm>
              <a:off x="905617" y="4894151"/>
              <a:ext cx="3009899" cy="998728"/>
              <a:chOff x="905617" y="4957229"/>
              <a:chExt cx="3009899" cy="998728"/>
            </a:xfrm>
          </p:grpSpPr>
          <p:sp>
            <p:nvSpPr>
              <p:cNvPr id="96" name="Rectangle 95">
                <a:extLst>
                  <a:ext uri="{FF2B5EF4-FFF2-40B4-BE49-F238E27FC236}">
                    <a16:creationId xmlns:a16="http://schemas.microsoft.com/office/drawing/2014/main" id="{9CC65908-5FE5-7EE8-3CD6-9D26BE735A84}"/>
                  </a:ext>
                </a:extLst>
              </p:cNvPr>
              <p:cNvSpPr/>
              <p:nvPr/>
            </p:nvSpPr>
            <p:spPr>
              <a:xfrm>
                <a:off x="2192183" y="4957229"/>
                <a:ext cx="1723333" cy="935437"/>
              </a:xfrm>
              <a:prstGeom prst="rect">
                <a:avLst/>
              </a:prstGeom>
            </p:spPr>
            <p:txBody>
              <a:bodyPr wrap="square">
                <a:noAutofit/>
              </a:bodyPr>
              <a:lstStyle/>
              <a:p>
                <a:pPr algn="r" defTabSz="609616" eaLnBrk="0" fontAlgn="base" hangingPunct="0">
                  <a:spcBef>
                    <a:spcPct val="0"/>
                  </a:spcBef>
                  <a:spcAft>
                    <a:spcPct val="0"/>
                  </a:spcAft>
                  <a:buClr>
                    <a:srgbClr val="0091DF"/>
                  </a:buClr>
                  <a:defRPr/>
                </a:pPr>
                <a:r>
                  <a:rPr lang="en-US" sz="4000" b="1">
                    <a:ea typeface="MS PGothic" charset="0"/>
                  </a:rPr>
                  <a:t>32%</a:t>
                </a:r>
                <a:endParaRPr lang="en-US" sz="4000" b="1" baseline="30000">
                  <a:ea typeface="MS PGothic" charset="0"/>
                </a:endParaRPr>
              </a:p>
            </p:txBody>
          </p:sp>
          <p:sp>
            <p:nvSpPr>
              <p:cNvPr id="95" name="Arrow: Down 94">
                <a:extLst>
                  <a:ext uri="{FF2B5EF4-FFF2-40B4-BE49-F238E27FC236}">
                    <a16:creationId xmlns:a16="http://schemas.microsoft.com/office/drawing/2014/main" id="{001D259F-811F-8975-3F7B-899467D85485}"/>
                  </a:ext>
                </a:extLst>
              </p:cNvPr>
              <p:cNvSpPr/>
              <p:nvPr/>
            </p:nvSpPr>
            <p:spPr>
              <a:xfrm>
                <a:off x="905617" y="5013387"/>
                <a:ext cx="1249568" cy="94257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16" eaLnBrk="0" fontAlgn="base" hangingPunct="0">
                  <a:spcBef>
                    <a:spcPct val="0"/>
                  </a:spcBef>
                  <a:spcAft>
                    <a:spcPct val="0"/>
                  </a:spcAft>
                  <a:defRPr/>
                </a:pPr>
                <a:endParaRPr lang="en-US" sz="1200">
                  <a:solidFill>
                    <a:srgbClr val="FFFFFF"/>
                  </a:solidFill>
                </a:endParaRPr>
              </a:p>
            </p:txBody>
          </p:sp>
        </p:grpSp>
        <p:sp>
          <p:nvSpPr>
            <p:cNvPr id="94" name="Rectangle 93">
              <a:extLst>
                <a:ext uri="{FF2B5EF4-FFF2-40B4-BE49-F238E27FC236}">
                  <a16:creationId xmlns:a16="http://schemas.microsoft.com/office/drawing/2014/main" id="{07511E62-CDFD-3719-23B3-5EFE1805B5C1}"/>
                </a:ext>
              </a:extLst>
            </p:cNvPr>
            <p:cNvSpPr/>
            <p:nvPr/>
          </p:nvSpPr>
          <p:spPr>
            <a:xfrm flipH="1">
              <a:off x="3515746" y="4894150"/>
              <a:ext cx="10558396" cy="102529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defTabSz="609616" eaLnBrk="0" fontAlgn="base" hangingPunct="0">
                <a:spcBef>
                  <a:spcPct val="0"/>
                </a:spcBef>
                <a:spcAft>
                  <a:spcPct val="0"/>
                </a:spcAft>
                <a:defRPr/>
              </a:pPr>
              <a:r>
                <a:rPr lang="en-US" sz="1400">
                  <a:solidFill>
                    <a:schemeClr val="tx1"/>
                  </a:solidFill>
                  <a:ea typeface="MS PGothic" charset="0"/>
                </a:rPr>
                <a:t>reduction in </a:t>
              </a:r>
              <a:r>
                <a:rPr lang="en-US" sz="1400" b="1">
                  <a:solidFill>
                    <a:schemeClr val="tx1"/>
                  </a:solidFill>
                  <a:ea typeface="MS PGothic" charset="0"/>
                </a:rPr>
                <a:t>UACR</a:t>
              </a:r>
              <a:r>
                <a:rPr lang="en-US" sz="1400">
                  <a:solidFill>
                    <a:schemeClr val="tx1"/>
                  </a:solidFill>
                  <a:ea typeface="MS PGothic" charset="0"/>
                </a:rPr>
                <a:t> (ratio of LS mean change from baseline 0.68; 95% CI 0.66–0.70)</a:t>
              </a:r>
              <a:r>
                <a:rPr lang="en-US" sz="1400" baseline="30000">
                  <a:solidFill>
                    <a:schemeClr val="tx1"/>
                  </a:solidFill>
                  <a:ea typeface="MS PGothic" charset="0"/>
                </a:rPr>
                <a:t>1</a:t>
              </a:r>
              <a:endParaRPr lang="en-US" sz="1200">
                <a:solidFill>
                  <a:schemeClr val="tx1"/>
                </a:solidFill>
                <a:ea typeface="MS PGothic" charset="0"/>
              </a:endParaRPr>
            </a:p>
          </p:txBody>
        </p:sp>
      </p:grpSp>
      <p:sp>
        <p:nvSpPr>
          <p:cNvPr id="26" name="TextBox 25">
            <a:extLst>
              <a:ext uri="{FF2B5EF4-FFF2-40B4-BE49-F238E27FC236}">
                <a16:creationId xmlns:a16="http://schemas.microsoft.com/office/drawing/2014/main" id="{63949E96-4C59-AC0B-0B89-F80ED97418B5}"/>
              </a:ext>
            </a:extLst>
          </p:cNvPr>
          <p:cNvSpPr txBox="1"/>
          <p:nvPr/>
        </p:nvSpPr>
        <p:spPr>
          <a:xfrm>
            <a:off x="946029" y="2882305"/>
            <a:ext cx="3073221" cy="978650"/>
          </a:xfrm>
          <a:prstGeom prst="roundRect">
            <a:avLst/>
          </a:prstGeom>
          <a:solidFill>
            <a:srgbClr val="FFFFFF">
              <a:alpha val="30196"/>
            </a:srgbClr>
          </a:solidFill>
        </p:spPr>
        <p:txBody>
          <a:bodyPr vert="horz" wrap="none" lIns="91440" tIns="45720" rIns="91440" bIns="45720" rtlCol="0" anchor="ctr">
            <a:noAutofit/>
          </a:bodyPr>
          <a:lstStyle/>
          <a:p>
            <a:pPr algn="ctr" defTabSz="609616" eaLnBrk="0" fontAlgn="base" hangingPunct="0">
              <a:spcBef>
                <a:spcPts val="600"/>
              </a:spcBef>
              <a:spcAft>
                <a:spcPct val="0"/>
              </a:spcAft>
              <a:defRPr/>
            </a:pPr>
            <a:r>
              <a:rPr lang="en-US" sz="1400" b="1">
                <a:ea typeface="MS PGothic" charset="0"/>
              </a:rPr>
              <a:t>&gt;13,000 </a:t>
            </a:r>
            <a:r>
              <a:rPr lang="en-US" sz="1400">
                <a:ea typeface="MS PGothic" charset="0"/>
              </a:rPr>
              <a:t>patients </a:t>
            </a:r>
            <a:r>
              <a:rPr lang="en-US" sz="1400" b="1">
                <a:ea typeface="MS PGothic" charset="0"/>
              </a:rPr>
              <a:t>across the disease </a:t>
            </a:r>
            <a:br>
              <a:rPr lang="en-US" sz="1400" b="1">
                <a:ea typeface="MS PGothic" charset="0"/>
              </a:rPr>
            </a:br>
            <a:r>
              <a:rPr lang="en-US" sz="1400" b="1">
                <a:ea typeface="MS PGothic" charset="0"/>
              </a:rPr>
              <a:t>continuum of CKD and T2D </a:t>
            </a:r>
            <a:r>
              <a:rPr lang="en-US" sz="1400">
                <a:ea typeface="MS PGothic" charset="0"/>
              </a:rPr>
              <a:t>(CKD stage 1–4) </a:t>
            </a:r>
            <a:br>
              <a:rPr lang="en-US" sz="1400">
                <a:ea typeface="MS PGothic" charset="0"/>
              </a:rPr>
            </a:br>
            <a:r>
              <a:rPr lang="en-US" sz="1400">
                <a:ea typeface="MS PGothic" charset="0"/>
              </a:rPr>
              <a:t>with moderate-to-severely elevated </a:t>
            </a:r>
            <a:br>
              <a:rPr lang="en-US" sz="1400">
                <a:ea typeface="MS PGothic" charset="0"/>
              </a:rPr>
            </a:br>
            <a:r>
              <a:rPr lang="en-US" sz="1400">
                <a:ea typeface="MS PGothic" charset="0"/>
              </a:rPr>
              <a:t>albuminuria (UACR ≥30 mg/g) </a:t>
            </a:r>
            <a:endParaRPr lang="en-US" sz="1350">
              <a:ea typeface="MS PGothic" charset="0"/>
            </a:endParaRPr>
          </a:p>
        </p:txBody>
      </p:sp>
      <p:pic>
        <p:nvPicPr>
          <p:cNvPr id="28" name="Picture 27">
            <a:extLst>
              <a:ext uri="{FF2B5EF4-FFF2-40B4-BE49-F238E27FC236}">
                <a16:creationId xmlns:a16="http://schemas.microsoft.com/office/drawing/2014/main" id="{06BC367C-7FD4-7A5B-5BC9-33AE804C3B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7087" y="1574635"/>
            <a:ext cx="1715561" cy="473079"/>
          </a:xfrm>
          <a:prstGeom prst="rect">
            <a:avLst/>
          </a:prstGeom>
        </p:spPr>
      </p:pic>
      <p:sp>
        <p:nvSpPr>
          <p:cNvPr id="15" name="TextBox 14">
            <a:extLst>
              <a:ext uri="{FF2B5EF4-FFF2-40B4-BE49-F238E27FC236}">
                <a16:creationId xmlns:a16="http://schemas.microsoft.com/office/drawing/2014/main" id="{CF64994B-014B-FC13-6628-B7173701B6C6}"/>
              </a:ext>
            </a:extLst>
          </p:cNvPr>
          <p:cNvSpPr txBox="1"/>
          <p:nvPr/>
        </p:nvSpPr>
        <p:spPr>
          <a:xfrm>
            <a:off x="493677" y="2223104"/>
            <a:ext cx="3714789" cy="659201"/>
          </a:xfrm>
          <a:prstGeom prst="roundRect">
            <a:avLst/>
          </a:prstGeom>
          <a:solidFill>
            <a:srgbClr val="FFFFFF">
              <a:alpha val="30196"/>
            </a:srgbClr>
          </a:solidFill>
        </p:spPr>
        <p:txBody>
          <a:bodyPr vert="horz" wrap="none" lIns="91440" tIns="45720" rIns="91440" bIns="45720" rtlCol="0" anchor="ctr">
            <a:noAutofit/>
          </a:bodyPr>
          <a:lstStyle/>
          <a:p>
            <a:pPr algn="ctr" defTabSz="609616" eaLnBrk="0" fontAlgn="base" hangingPunct="0">
              <a:spcAft>
                <a:spcPct val="0"/>
              </a:spcAft>
              <a:defRPr/>
            </a:pPr>
            <a:r>
              <a:rPr lang="en-US" sz="1400" dirty="0">
                <a:ea typeface="MS PGothic" charset="0"/>
              </a:rPr>
              <a:t>Prespecified pooled analysis </a:t>
            </a:r>
          </a:p>
          <a:p>
            <a:pPr algn="ctr" defTabSz="609616" eaLnBrk="0" fontAlgn="base" hangingPunct="0">
              <a:spcAft>
                <a:spcPct val="0"/>
              </a:spcAft>
              <a:defRPr/>
            </a:pPr>
            <a:r>
              <a:rPr lang="en-US" sz="1400" dirty="0">
                <a:ea typeface="MS PGothic" charset="0"/>
              </a:rPr>
              <a:t>of </a:t>
            </a:r>
            <a:r>
              <a:rPr lang="en-US" sz="1400" b="1" dirty="0">
                <a:ea typeface="MS PGothic" charset="0"/>
              </a:rPr>
              <a:t>FIDELIO-DKD and FIGARO-DKD</a:t>
            </a:r>
            <a:endParaRPr lang="en-US" sz="1350" dirty="0">
              <a:ea typeface="MS PGothic" charset="0"/>
            </a:endParaRPr>
          </a:p>
        </p:txBody>
      </p:sp>
      <p:pic>
        <p:nvPicPr>
          <p:cNvPr id="23" name="Graphique 22" descr="Heart organ contour">
            <a:extLst>
              <a:ext uri="{FF2B5EF4-FFF2-40B4-BE49-F238E27FC236}">
                <a16:creationId xmlns:a16="http://schemas.microsoft.com/office/drawing/2014/main" id="{DF0587FA-674A-3019-3ED4-D4208F04C7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9825" y="1319506"/>
            <a:ext cx="726552" cy="726552"/>
          </a:xfrm>
          <a:prstGeom prst="rect">
            <a:avLst/>
          </a:prstGeom>
        </p:spPr>
      </p:pic>
      <p:pic>
        <p:nvPicPr>
          <p:cNvPr id="24" name="Graphique 23" descr="Kidneys contour">
            <a:extLst>
              <a:ext uri="{FF2B5EF4-FFF2-40B4-BE49-F238E27FC236}">
                <a16:creationId xmlns:a16="http://schemas.microsoft.com/office/drawing/2014/main" id="{4454EBD7-ED30-95B7-DB57-BD5EBF4245E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338552" y="1241284"/>
            <a:ext cx="895151" cy="895151"/>
          </a:xfrm>
          <a:prstGeom prst="rect">
            <a:avLst/>
          </a:prstGeom>
        </p:spPr>
      </p:pic>
      <p:sp>
        <p:nvSpPr>
          <p:cNvPr id="5" name="Rectangle 4">
            <a:extLst>
              <a:ext uri="{FF2B5EF4-FFF2-40B4-BE49-F238E27FC236}">
                <a16:creationId xmlns:a16="http://schemas.microsoft.com/office/drawing/2014/main" id="{B49CB6CE-74CD-568F-E76C-3D31214B676F}"/>
              </a:ext>
            </a:extLst>
          </p:cNvPr>
          <p:cNvSpPr/>
          <p:nvPr/>
        </p:nvSpPr>
        <p:spPr>
          <a:xfrm>
            <a:off x="-1629150" y="0"/>
            <a:ext cx="1535953" cy="378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30-minutes</a:t>
            </a:r>
          </a:p>
        </p:txBody>
      </p:sp>
      <p:sp>
        <p:nvSpPr>
          <p:cNvPr id="11" name="Rectangle 10">
            <a:extLst>
              <a:ext uri="{FF2B5EF4-FFF2-40B4-BE49-F238E27FC236}">
                <a16:creationId xmlns:a16="http://schemas.microsoft.com/office/drawing/2014/main" id="{EA06BE65-06E7-117D-0C68-C2113F595919}"/>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Tree>
    <p:extLst>
      <p:ext uri="{BB962C8B-B14F-4D97-AF65-F5344CB8AC3E}">
        <p14:creationId xmlns:p14="http://schemas.microsoft.com/office/powerpoint/2010/main" val="2822219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336C7-A613-A170-9306-0E2BB9C96E9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F095D4-21AC-31DD-3A38-43243156E0DC}"/>
              </a:ext>
            </a:extLst>
          </p:cNvPr>
          <p:cNvSpPr>
            <a:spLocks noGrp="1"/>
          </p:cNvSpPr>
          <p:nvPr>
            <p:ph idx="1"/>
          </p:nvPr>
        </p:nvSpPr>
        <p:spPr/>
        <p:txBody>
          <a:bodyPr>
            <a:normAutofit/>
          </a:bodyPr>
          <a:lstStyle/>
          <a:p>
            <a:r>
              <a:rPr lang="en-CA" sz="3200" b="1" dirty="0"/>
              <a:t>Adults with type 2 diabetic nephropathy defined by A2 or A3 albuminuria and </a:t>
            </a:r>
            <a:r>
              <a:rPr lang="en-CA" sz="3200" b="1" dirty="0" err="1"/>
              <a:t>eGFR</a:t>
            </a:r>
            <a:r>
              <a:rPr lang="en-CA" sz="3200" b="1" dirty="0"/>
              <a:t> between 25 and 75 ml/min/1.73m</a:t>
            </a:r>
            <a:r>
              <a:rPr lang="en-CA" sz="3200" b="1" baseline="30000" dirty="0"/>
              <a:t>2</a:t>
            </a:r>
            <a:r>
              <a:rPr lang="en-CA" sz="3200" b="1" dirty="0"/>
              <a:t>, on maximally tolerated, or maximally prescribed doses of </a:t>
            </a:r>
            <a:r>
              <a:rPr lang="en-CA" sz="3200" b="1" dirty="0" err="1"/>
              <a:t>RAASi</a:t>
            </a:r>
            <a:r>
              <a:rPr lang="en-CA" sz="3200" b="1" dirty="0"/>
              <a:t>, with serum potassium &lt; 4.8 </a:t>
            </a:r>
            <a:r>
              <a:rPr lang="en-CA" sz="3200" b="1" dirty="0" err="1"/>
              <a:t>mmol</a:t>
            </a:r>
            <a:r>
              <a:rPr lang="en-CA" sz="3200" b="1" dirty="0"/>
              <a:t>/L, should be recommended a </a:t>
            </a:r>
            <a:r>
              <a:rPr lang="en-CA" sz="3200" b="1" dirty="0" err="1"/>
              <a:t>nsMRA</a:t>
            </a:r>
            <a:r>
              <a:rPr lang="en-CA" sz="3200" b="1" dirty="0"/>
              <a:t> with proven efficacy alongside potassium monitoring,  to improve kidney and cardiovascular outcomes). </a:t>
            </a:r>
            <a:endParaRPr lang="en-US" sz="3200" dirty="0"/>
          </a:p>
        </p:txBody>
      </p:sp>
      <p:sp>
        <p:nvSpPr>
          <p:cNvPr id="3" name="Title 2">
            <a:extLst>
              <a:ext uri="{FF2B5EF4-FFF2-40B4-BE49-F238E27FC236}">
                <a16:creationId xmlns:a16="http://schemas.microsoft.com/office/drawing/2014/main" id="{C5749D76-5E87-2649-26DC-8785248247C2}"/>
              </a:ext>
            </a:extLst>
          </p:cNvPr>
          <p:cNvSpPr>
            <a:spLocks noGrp="1"/>
          </p:cNvSpPr>
          <p:nvPr>
            <p:ph type="title"/>
          </p:nvPr>
        </p:nvSpPr>
        <p:spPr/>
        <p:txBody>
          <a:bodyPr>
            <a:normAutofit fontScale="90000"/>
          </a:bodyPr>
          <a:lstStyle/>
          <a:p>
            <a:r>
              <a:rPr lang="en-CA" dirty="0"/>
              <a:t>New recommendation for </a:t>
            </a:r>
            <a:r>
              <a:rPr lang="en-CA" dirty="0" err="1"/>
              <a:t>nsMRA</a:t>
            </a:r>
            <a:r>
              <a:rPr lang="en-CA" dirty="0"/>
              <a:t> for people with diabetic nephropathy for kidney and heart protection</a:t>
            </a:r>
          </a:p>
        </p:txBody>
      </p:sp>
    </p:spTree>
    <p:extLst>
      <p:ext uri="{BB962C8B-B14F-4D97-AF65-F5344CB8AC3E}">
        <p14:creationId xmlns:p14="http://schemas.microsoft.com/office/powerpoint/2010/main" val="2701103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7F19F39-6150-71FE-4A52-D9C600DAAF0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4930C6-251C-10F7-C826-F2E9A6052110}"/>
              </a:ext>
            </a:extLst>
          </p:cNvPr>
          <p:cNvSpPr>
            <a:spLocks noGrp="1"/>
          </p:cNvSpPr>
          <p:nvPr>
            <p:ph type="title"/>
          </p:nvPr>
        </p:nvSpPr>
        <p:spPr>
          <a:xfrm>
            <a:off x="725215" y="291268"/>
            <a:ext cx="10741572" cy="970189"/>
          </a:xfrm>
        </p:spPr>
        <p:txBody>
          <a:bodyPr/>
          <a:lstStyle/>
          <a:p>
            <a:r>
              <a:rPr lang="en-US"/>
              <a:t>CKD is common in T2D and most have early stage disease – opportunity to intervene</a:t>
            </a:r>
          </a:p>
        </p:txBody>
      </p:sp>
      <p:sp>
        <p:nvSpPr>
          <p:cNvPr id="23" name="Espace réservé du texte 22">
            <a:extLst>
              <a:ext uri="{FF2B5EF4-FFF2-40B4-BE49-F238E27FC236}">
                <a16:creationId xmlns:a16="http://schemas.microsoft.com/office/drawing/2014/main" id="{EA7260D4-1ADF-BC85-53D0-82D253494E9A}"/>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FA0AF0E4-4F21-1AAC-8E12-B1D4A4F27406}"/>
              </a:ext>
            </a:extLst>
          </p:cNvPr>
          <p:cNvSpPr>
            <a:spLocks noGrp="1"/>
          </p:cNvSpPr>
          <p:nvPr>
            <p:ph type="body" sz="quarter" idx="13"/>
          </p:nvPr>
        </p:nvSpPr>
        <p:spPr>
          <a:xfrm>
            <a:off x="725216" y="6269868"/>
            <a:ext cx="10741572" cy="365125"/>
          </a:xfrm>
        </p:spPr>
        <p:txBody>
          <a:bodyPr/>
          <a:lstStyle/>
          <a:p>
            <a:r>
              <a:rPr lang="en-US"/>
              <a:t>CKD, chronic kidney disease; CVD, cardiovascular disease; T2D, type 2 diabetes.</a:t>
            </a:r>
          </a:p>
          <a:p>
            <a:r>
              <a:rPr lang="en-US"/>
              <a:t>Chu L, Fuller M, Jervis K, et al. Clin Ther. 2021 Sep;43(9):1558-1573.</a:t>
            </a:r>
          </a:p>
        </p:txBody>
      </p:sp>
      <p:sp>
        <p:nvSpPr>
          <p:cNvPr id="4" name="Slide Number Placeholder 3">
            <a:extLst>
              <a:ext uri="{FF2B5EF4-FFF2-40B4-BE49-F238E27FC236}">
                <a16:creationId xmlns:a16="http://schemas.microsoft.com/office/drawing/2014/main" id="{1E5CE444-1C6F-57A8-7356-6434188AD734}"/>
              </a:ext>
            </a:extLst>
          </p:cNvPr>
          <p:cNvSpPr>
            <a:spLocks noGrp="1"/>
          </p:cNvSpPr>
          <p:nvPr>
            <p:ph type="sldNum" sz="quarter" idx="12"/>
          </p:nvPr>
        </p:nvSpPr>
        <p:spPr>
          <a:xfrm>
            <a:off x="11540359" y="6269868"/>
            <a:ext cx="463625" cy="365125"/>
          </a:xfrm>
        </p:spPr>
        <p:txBody>
          <a:bodyPr/>
          <a:lstStyle/>
          <a:p>
            <a:fld id="{458D719A-5828-4237-B9EF-678AA3B57D6E}" type="slidenum">
              <a:rPr lang="en-US" smtClean="0"/>
              <a:pPr/>
              <a:t>2</a:t>
            </a:fld>
            <a:endParaRPr lang="en-US"/>
          </a:p>
        </p:txBody>
      </p:sp>
      <p:grpSp>
        <p:nvGrpSpPr>
          <p:cNvPr id="10" name="Group 9">
            <a:extLst>
              <a:ext uri="{FF2B5EF4-FFF2-40B4-BE49-F238E27FC236}">
                <a16:creationId xmlns:a16="http://schemas.microsoft.com/office/drawing/2014/main" id="{00BB3776-095C-261A-B427-7F8B37A9DA4F}"/>
              </a:ext>
            </a:extLst>
          </p:cNvPr>
          <p:cNvGrpSpPr/>
          <p:nvPr/>
        </p:nvGrpSpPr>
        <p:grpSpPr>
          <a:xfrm>
            <a:off x="799736" y="1939307"/>
            <a:ext cx="3565079" cy="3487473"/>
            <a:chOff x="1199604" y="3902934"/>
            <a:chExt cx="5347618" cy="5231206"/>
          </a:xfrm>
        </p:grpSpPr>
        <p:pic>
          <p:nvPicPr>
            <p:cNvPr id="12" name="Graphic 11" descr="User contour">
              <a:extLst>
                <a:ext uri="{FF2B5EF4-FFF2-40B4-BE49-F238E27FC236}">
                  <a16:creationId xmlns:a16="http://schemas.microsoft.com/office/drawing/2014/main" id="{4E4DA8FF-EE42-E913-EBF3-F2F7825B692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99602" y="3902934"/>
              <a:ext cx="2347620" cy="2347620"/>
            </a:xfrm>
            <a:prstGeom prst="rect">
              <a:avLst/>
            </a:prstGeom>
          </p:spPr>
        </p:pic>
        <p:grpSp>
          <p:nvGrpSpPr>
            <p:cNvPr id="13" name="Group 12">
              <a:extLst>
                <a:ext uri="{FF2B5EF4-FFF2-40B4-BE49-F238E27FC236}">
                  <a16:creationId xmlns:a16="http://schemas.microsoft.com/office/drawing/2014/main" id="{21BD46D7-F250-FB57-8B27-166B0ECD5031}"/>
                </a:ext>
              </a:extLst>
            </p:cNvPr>
            <p:cNvGrpSpPr/>
            <p:nvPr/>
          </p:nvGrpSpPr>
          <p:grpSpPr>
            <a:xfrm>
              <a:off x="1199604" y="6017081"/>
              <a:ext cx="5190923" cy="3117059"/>
              <a:chOff x="3314347" y="3325359"/>
              <a:chExt cx="1620365" cy="2078580"/>
            </a:xfrm>
          </p:grpSpPr>
          <p:sp>
            <p:nvSpPr>
              <p:cNvPr id="14" name="TextBox 13">
                <a:extLst>
                  <a:ext uri="{FF2B5EF4-FFF2-40B4-BE49-F238E27FC236}">
                    <a16:creationId xmlns:a16="http://schemas.microsoft.com/office/drawing/2014/main" id="{51FD34D3-3D7C-B820-F48F-EF963119D7EE}"/>
                  </a:ext>
                </a:extLst>
              </p:cNvPr>
              <p:cNvSpPr txBox="1"/>
              <p:nvPr/>
            </p:nvSpPr>
            <p:spPr>
              <a:xfrm>
                <a:off x="3329236" y="4572726"/>
                <a:ext cx="1543217" cy="831213"/>
              </a:xfrm>
              <a:prstGeom prst="rect">
                <a:avLst/>
              </a:prstGeom>
              <a:noFill/>
            </p:spPr>
            <p:txBody>
              <a:bodyPr wrap="square" rtlCol="0">
                <a:spAutoFit/>
              </a:bodyPr>
              <a:lstStyle/>
              <a:p>
                <a:pPr algn="ctr" defTabSz="913989">
                  <a:defRPr/>
                </a:pPr>
                <a:r>
                  <a:rPr lang="en-US" sz="2400" spc="-10">
                    <a:cs typeface="Arial" panose="020B0604020202020204" pitchFamily="34" charset="0"/>
                    <a:sym typeface="Arial"/>
                  </a:rPr>
                  <a:t>47.9% of adults with T2D may have CKD</a:t>
                </a:r>
                <a:endParaRPr lang="en-US" sz="2400" spc="-10" baseline="30000">
                  <a:cs typeface="Arial" panose="020B0604020202020204" pitchFamily="34" charset="0"/>
                  <a:sym typeface="Arial"/>
                </a:endParaRPr>
              </a:p>
            </p:txBody>
          </p:sp>
          <p:sp>
            <p:nvSpPr>
              <p:cNvPr id="15" name="TextBox 14">
                <a:extLst>
                  <a:ext uri="{FF2B5EF4-FFF2-40B4-BE49-F238E27FC236}">
                    <a16:creationId xmlns:a16="http://schemas.microsoft.com/office/drawing/2014/main" id="{C40082C4-16C0-4F95-AC12-FD9330BAED47}"/>
                  </a:ext>
                </a:extLst>
              </p:cNvPr>
              <p:cNvSpPr txBox="1"/>
              <p:nvPr/>
            </p:nvSpPr>
            <p:spPr>
              <a:xfrm>
                <a:off x="3314347" y="3325359"/>
                <a:ext cx="1620365" cy="1272540"/>
              </a:xfrm>
              <a:prstGeom prst="rect">
                <a:avLst/>
              </a:prstGeom>
              <a:noFill/>
            </p:spPr>
            <p:txBody>
              <a:bodyPr wrap="square" rtlCol="0" anchor="b">
                <a:spAutoFit/>
              </a:bodyPr>
              <a:lstStyle/>
              <a:p>
                <a:pPr algn="ctr" defTabSz="913989">
                  <a:defRPr/>
                </a:pPr>
                <a:r>
                  <a:rPr lang="en-US" sz="7667" b="1" spc="-250">
                    <a:solidFill>
                      <a:schemeClr val="accent4"/>
                    </a:solidFill>
                    <a:cs typeface="Arial" panose="020B0604020202020204" pitchFamily="34" charset="0"/>
                  </a:rPr>
                  <a:t>~1 in 2</a:t>
                </a:r>
              </a:p>
            </p:txBody>
          </p:sp>
        </p:grpSp>
        <p:pic>
          <p:nvPicPr>
            <p:cNvPr id="11" name="Graphic 10" descr="User contour">
              <a:extLst>
                <a:ext uri="{FF2B5EF4-FFF2-40B4-BE49-F238E27FC236}">
                  <a16:creationId xmlns:a16="http://schemas.microsoft.com/office/drawing/2014/main" id="{D9114569-FE63-9B64-FFD8-8CBF60B7D1E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482708" y="3902935"/>
              <a:ext cx="2347620" cy="2347620"/>
            </a:xfrm>
            <a:prstGeom prst="rect">
              <a:avLst/>
            </a:prstGeom>
          </p:spPr>
        </p:pic>
        <p:pic>
          <p:nvPicPr>
            <p:cNvPr id="16" name="Graphic 15" descr="Kidneys contour">
              <a:extLst>
                <a:ext uri="{FF2B5EF4-FFF2-40B4-BE49-F238E27FC236}">
                  <a16:creationId xmlns:a16="http://schemas.microsoft.com/office/drawing/2014/main" id="{24E13320-698D-82ED-1D5C-F861CD62830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47300" y="3969688"/>
              <a:ext cx="2347620" cy="2347620"/>
            </a:xfrm>
            <a:prstGeom prst="rect">
              <a:avLst/>
            </a:prstGeom>
          </p:spPr>
        </p:pic>
      </p:grpSp>
      <p:grpSp>
        <p:nvGrpSpPr>
          <p:cNvPr id="2" name="Group 1">
            <a:extLst>
              <a:ext uri="{FF2B5EF4-FFF2-40B4-BE49-F238E27FC236}">
                <a16:creationId xmlns:a16="http://schemas.microsoft.com/office/drawing/2014/main" id="{B3B4DE76-010B-173A-180D-4197D3C6BA4E}"/>
              </a:ext>
            </a:extLst>
          </p:cNvPr>
          <p:cNvGrpSpPr/>
          <p:nvPr/>
        </p:nvGrpSpPr>
        <p:grpSpPr>
          <a:xfrm>
            <a:off x="4954534" y="2565107"/>
            <a:ext cx="6608510" cy="3241032"/>
            <a:chOff x="941375" y="2502142"/>
            <a:chExt cx="5963771" cy="3241032"/>
          </a:xfrm>
        </p:grpSpPr>
        <p:graphicFrame>
          <p:nvGraphicFramePr>
            <p:cNvPr id="3" name="Chart 2">
              <a:extLst>
                <a:ext uri="{FF2B5EF4-FFF2-40B4-BE49-F238E27FC236}">
                  <a16:creationId xmlns:a16="http://schemas.microsoft.com/office/drawing/2014/main" id="{D0259505-836B-72C6-B61C-9C1689C65B6B}"/>
                </a:ext>
              </a:extLst>
            </p:cNvPr>
            <p:cNvGraphicFramePr/>
            <p:nvPr>
              <p:extLst>
                <p:ext uri="{D42A27DB-BD31-4B8C-83A1-F6EECF244321}">
                  <p14:modId xmlns:p14="http://schemas.microsoft.com/office/powerpoint/2010/main" val="3661685828"/>
                </p:ext>
              </p:extLst>
            </p:nvPr>
          </p:nvGraphicFramePr>
          <p:xfrm>
            <a:off x="1231577" y="2502142"/>
            <a:ext cx="5673569" cy="3241032"/>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a:extLst>
                <a:ext uri="{FF2B5EF4-FFF2-40B4-BE49-F238E27FC236}">
                  <a16:creationId xmlns:a16="http://schemas.microsoft.com/office/drawing/2014/main" id="{99AD30C0-4FDF-8989-9811-8D6064C5A9FA}"/>
                </a:ext>
              </a:extLst>
            </p:cNvPr>
            <p:cNvSpPr txBox="1"/>
            <p:nvPr/>
          </p:nvSpPr>
          <p:spPr>
            <a:xfrm rot="16200000">
              <a:off x="-191742" y="3887686"/>
              <a:ext cx="2534668" cy="268434"/>
            </a:xfrm>
            <a:prstGeom prst="rect">
              <a:avLst/>
            </a:prstGeom>
            <a:noFill/>
          </p:spPr>
          <p:txBody>
            <a:bodyPr wrap="none" rtlCol="0">
              <a:spAutoFit/>
            </a:bodyPr>
            <a:lstStyle/>
            <a:p>
              <a:pPr algn="ctr" defTabSz="913990">
                <a:defRPr/>
              </a:pPr>
              <a:r>
                <a:rPr lang="en-US" sz="1333" b="1"/>
                <a:t>Percent of patients with CKD</a:t>
              </a:r>
            </a:p>
          </p:txBody>
        </p:sp>
      </p:grpSp>
      <p:sp>
        <p:nvSpPr>
          <p:cNvPr id="8" name="Espace réservé du contenu 25">
            <a:extLst>
              <a:ext uri="{FF2B5EF4-FFF2-40B4-BE49-F238E27FC236}">
                <a16:creationId xmlns:a16="http://schemas.microsoft.com/office/drawing/2014/main" id="{835263A2-E9D6-4A27-46A0-DE9820771A32}"/>
              </a:ext>
            </a:extLst>
          </p:cNvPr>
          <p:cNvSpPr txBox="1">
            <a:spLocks/>
          </p:cNvSpPr>
          <p:nvPr/>
        </p:nvSpPr>
        <p:spPr>
          <a:xfrm>
            <a:off x="4299407" y="1805083"/>
            <a:ext cx="7256379" cy="4261364"/>
          </a:xfrm>
          <a:prstGeom prst="rect">
            <a:avLst/>
          </a:prstGeom>
        </p:spPr>
        <p:txBody>
          <a:bodyPr/>
          <a:lstStyle>
            <a:lvl1pPr marL="342900" indent="-342900" algn="l" defTabSz="1371600" rtl="0" eaLnBrk="1" latinLnBrk="0" hangingPunct="1">
              <a:lnSpc>
                <a:spcPct val="90000"/>
              </a:lnSpc>
              <a:spcBef>
                <a:spcPts val="18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714500" indent="-342900" algn="l" defTabSz="1371600" rtl="0" eaLnBrk="1" latinLnBrk="0" hangingPunct="1">
              <a:lnSpc>
                <a:spcPct val="9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3pPr>
            <a:lvl4pPr marL="2400300" indent="-342900" algn="l" defTabSz="1371600" rtl="0" eaLnBrk="1" latinLnBrk="0" hangingPunct="1">
              <a:lnSpc>
                <a:spcPct val="9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4pPr>
            <a:lvl5pPr marL="3086100" indent="-342900" algn="l" defTabSz="1371600" rtl="0" eaLnBrk="1" latinLnBrk="0" hangingPunct="1">
              <a:lnSpc>
                <a:spcPct val="9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sz="2400" b="1">
                <a:solidFill>
                  <a:schemeClr val="accent4"/>
                </a:solidFill>
                <a:sym typeface="Calibri"/>
              </a:rPr>
              <a:t>54% </a:t>
            </a:r>
            <a:r>
              <a:rPr lang="en-US" sz="2400" b="1">
                <a:sym typeface="Calibri"/>
              </a:rPr>
              <a:t>of T2D patients have stage 1 or 2 CKD </a:t>
            </a:r>
            <a:endParaRPr lang="en-US" sz="2400" b="1" baseline="30000">
              <a:sym typeface="Calibri"/>
            </a:endParaRPr>
          </a:p>
        </p:txBody>
      </p:sp>
      <p:sp>
        <p:nvSpPr>
          <p:cNvPr id="9" name="Rectangle 8">
            <a:extLst>
              <a:ext uri="{FF2B5EF4-FFF2-40B4-BE49-F238E27FC236}">
                <a16:creationId xmlns:a16="http://schemas.microsoft.com/office/drawing/2014/main" id="{343C6AC9-43BB-1886-3ED1-36CDE506CD23}"/>
              </a:ext>
            </a:extLst>
          </p:cNvPr>
          <p:cNvSpPr/>
          <p:nvPr/>
        </p:nvSpPr>
        <p:spPr>
          <a:xfrm>
            <a:off x="-1629150" y="0"/>
            <a:ext cx="1535953" cy="378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30-minutes</a:t>
            </a:r>
          </a:p>
        </p:txBody>
      </p:sp>
      <p:sp>
        <p:nvSpPr>
          <p:cNvPr id="17" name="Rectangle 16">
            <a:extLst>
              <a:ext uri="{FF2B5EF4-FFF2-40B4-BE49-F238E27FC236}">
                <a16:creationId xmlns:a16="http://schemas.microsoft.com/office/drawing/2014/main" id="{22364D76-95AA-F0AD-E1BE-11CC258707E3}"/>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
        <p:nvSpPr>
          <p:cNvPr id="18" name="Rectangle 17">
            <a:extLst>
              <a:ext uri="{FF2B5EF4-FFF2-40B4-BE49-F238E27FC236}">
                <a16:creationId xmlns:a16="http://schemas.microsoft.com/office/drawing/2014/main" id="{37E6D225-BA2B-C6A6-103F-BEB81B235CB7}"/>
              </a:ext>
            </a:extLst>
          </p:cNvPr>
          <p:cNvSpPr/>
          <p:nvPr/>
        </p:nvSpPr>
        <p:spPr>
          <a:xfrm>
            <a:off x="5481637" y="2205038"/>
            <a:ext cx="4581525" cy="302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Mean eGFR: 67 ml/min/1.73 m</a:t>
            </a:r>
            <a:r>
              <a:rPr lang="en-US" sz="1400" baseline="30000" dirty="0">
                <a:solidFill>
                  <a:schemeClr val="tx1"/>
                </a:solidFill>
              </a:rPr>
              <a:t>2</a:t>
            </a:r>
          </a:p>
        </p:txBody>
      </p:sp>
    </p:spTree>
    <p:extLst>
      <p:ext uri="{BB962C8B-B14F-4D97-AF65-F5344CB8AC3E}">
        <p14:creationId xmlns:p14="http://schemas.microsoft.com/office/powerpoint/2010/main" val="11979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7A1E7-BB49-260C-0BDF-8A31365EE690}"/>
              </a:ext>
            </a:extLst>
          </p:cNvPr>
          <p:cNvSpPr>
            <a:spLocks noGrp="1"/>
          </p:cNvSpPr>
          <p:nvPr>
            <p:ph type="title"/>
          </p:nvPr>
        </p:nvSpPr>
        <p:spPr>
          <a:xfrm>
            <a:off x="725215" y="76121"/>
            <a:ext cx="10741572" cy="970189"/>
          </a:xfrm>
          <a:noFill/>
        </p:spPr>
        <p:txBody>
          <a:bodyPr/>
          <a:lstStyle/>
          <a:p>
            <a:r>
              <a:rPr lang="en-US" dirty="0"/>
              <a:t>Finerenone is a different MRA</a:t>
            </a:r>
          </a:p>
        </p:txBody>
      </p:sp>
      <p:sp>
        <p:nvSpPr>
          <p:cNvPr id="4" name="Text Placeholder 3">
            <a:extLst>
              <a:ext uri="{FF2B5EF4-FFF2-40B4-BE49-F238E27FC236}">
                <a16:creationId xmlns:a16="http://schemas.microsoft.com/office/drawing/2014/main" id="{6BAF92A1-DB22-3081-CEC3-B6E292AAD3A7}"/>
              </a:ext>
            </a:extLst>
          </p:cNvPr>
          <p:cNvSpPr>
            <a:spLocks noGrp="1"/>
          </p:cNvSpPr>
          <p:nvPr>
            <p:ph type="body" sz="quarter" idx="13"/>
          </p:nvPr>
        </p:nvSpPr>
        <p:spPr/>
        <p:txBody>
          <a:bodyPr/>
          <a:lstStyle/>
          <a:p>
            <a:r>
              <a:rPr lang="en-US"/>
              <a:t>BP, blood pressure; CKD, chronic kidney disease; CV, cardiovascular; eGFR, estimated glomerular filtration rate; ESKD, end-stage kidney disease; HTN, hypertension; MR, mineralocorticoid receptor; MRA, mineralocorticoid receptor antagonist; SoC, standard of care; T2D, type 2 diabetes . </a:t>
            </a:r>
          </a:p>
          <a:p>
            <a:r>
              <a:rPr lang="en-US" b="1"/>
              <a:t>1. </a:t>
            </a:r>
            <a:r>
              <a:rPr lang="en-US" err="1"/>
              <a:t>Kintscher</a:t>
            </a:r>
            <a:r>
              <a:rPr lang="en-US"/>
              <a:t> U, et al. Br J Pharmacol. 2021 Nov 22. </a:t>
            </a:r>
            <a:r>
              <a:rPr lang="en-US" b="1"/>
              <a:t>2. </a:t>
            </a:r>
            <a:r>
              <a:rPr lang="en-US"/>
              <a:t>Kolkhof P, et al. Handb Exp Pharmacol 2017;243:271–305. </a:t>
            </a:r>
            <a:r>
              <a:rPr lang="en-US" b="1"/>
              <a:t>3. </a:t>
            </a:r>
            <a:r>
              <a:rPr lang="en-US"/>
              <a:t>Aldactone</a:t>
            </a:r>
            <a:r>
              <a:rPr lang="en-US" baseline="30000"/>
              <a:t>®</a:t>
            </a:r>
            <a:r>
              <a:rPr lang="en-US"/>
              <a:t> (spironolactone) Product Monograph. 2022. Pfizer Canada.</a:t>
            </a:r>
            <a:r>
              <a:rPr lang="en-US" b="1"/>
              <a:t> 4. </a:t>
            </a:r>
            <a:r>
              <a:rPr lang="en-US" err="1"/>
              <a:t>Inspra</a:t>
            </a:r>
            <a:r>
              <a:rPr lang="en-US" baseline="30000"/>
              <a:t>®</a:t>
            </a:r>
            <a:r>
              <a:rPr lang="en-US"/>
              <a:t> (eplerenone) Product Monograph. 2020. Pfizer Canada.</a:t>
            </a:r>
            <a:r>
              <a:rPr lang="en-US" b="1"/>
              <a:t> 5. </a:t>
            </a:r>
            <a:r>
              <a:rPr lang="en-US" err="1"/>
              <a:t>Kerendia</a:t>
            </a:r>
            <a:r>
              <a:rPr lang="en-US" baseline="30000"/>
              <a:t>®</a:t>
            </a:r>
            <a:r>
              <a:rPr lang="en-US"/>
              <a:t> (</a:t>
            </a:r>
            <a:r>
              <a:rPr lang="en-US" err="1"/>
              <a:t>finerenone</a:t>
            </a:r>
            <a:r>
              <a:rPr lang="en-US"/>
              <a:t>) monograph. 2022. Bayer Inc</a:t>
            </a:r>
          </a:p>
        </p:txBody>
      </p:sp>
      <p:sp>
        <p:nvSpPr>
          <p:cNvPr id="5" name="Slide Number Placeholder 4">
            <a:extLst>
              <a:ext uri="{FF2B5EF4-FFF2-40B4-BE49-F238E27FC236}">
                <a16:creationId xmlns:a16="http://schemas.microsoft.com/office/drawing/2014/main" id="{BF0FD959-6BAE-EB3A-FF39-53B1E9AC1C14}"/>
              </a:ext>
            </a:extLst>
          </p:cNvPr>
          <p:cNvSpPr>
            <a:spLocks noGrp="1"/>
          </p:cNvSpPr>
          <p:nvPr>
            <p:ph type="sldNum" sz="quarter" idx="12"/>
          </p:nvPr>
        </p:nvSpPr>
        <p:spPr/>
        <p:txBody>
          <a:bodyPr/>
          <a:lstStyle/>
          <a:p>
            <a:fld id="{2CA814A5-5B67-49A0-A5BA-40050328EF92}" type="slidenum">
              <a:rPr lang="en-US" noProof="0" smtClean="0"/>
              <a:t>20</a:t>
            </a:fld>
            <a:endParaRPr lang="en-US" noProof="0"/>
          </a:p>
        </p:txBody>
      </p:sp>
      <p:graphicFrame>
        <p:nvGraphicFramePr>
          <p:cNvPr id="8" name="Table 8">
            <a:extLst>
              <a:ext uri="{FF2B5EF4-FFF2-40B4-BE49-F238E27FC236}">
                <a16:creationId xmlns:a16="http://schemas.microsoft.com/office/drawing/2014/main" id="{DE3E8F03-1752-417A-BFAA-743539C06161}"/>
              </a:ext>
            </a:extLst>
          </p:cNvPr>
          <p:cNvGraphicFramePr>
            <a:graphicFrameLocks noGrp="1"/>
          </p:cNvGraphicFramePr>
          <p:nvPr>
            <p:extLst>
              <p:ext uri="{D42A27DB-BD31-4B8C-83A1-F6EECF244321}">
                <p14:modId xmlns:p14="http://schemas.microsoft.com/office/powerpoint/2010/main" val="576331669"/>
              </p:ext>
            </p:extLst>
          </p:nvPr>
        </p:nvGraphicFramePr>
        <p:xfrm>
          <a:off x="832786" y="704826"/>
          <a:ext cx="10464024" cy="5332857"/>
        </p:xfrm>
        <a:graphic>
          <a:graphicData uri="http://schemas.openxmlformats.org/drawingml/2006/table">
            <a:tbl>
              <a:tblPr firstRow="1" bandRow="1">
                <a:tableStyleId>{85BE263C-DBD7-4A20-BB59-AAB30ACAA65A}</a:tableStyleId>
              </a:tblPr>
              <a:tblGrid>
                <a:gridCol w="2628000">
                  <a:extLst>
                    <a:ext uri="{9D8B030D-6E8A-4147-A177-3AD203B41FA5}">
                      <a16:colId xmlns:a16="http://schemas.microsoft.com/office/drawing/2014/main" val="3142413704"/>
                    </a:ext>
                  </a:extLst>
                </a:gridCol>
                <a:gridCol w="2880000">
                  <a:extLst>
                    <a:ext uri="{9D8B030D-6E8A-4147-A177-3AD203B41FA5}">
                      <a16:colId xmlns:a16="http://schemas.microsoft.com/office/drawing/2014/main" val="2367337429"/>
                    </a:ext>
                  </a:extLst>
                </a:gridCol>
                <a:gridCol w="2478012">
                  <a:extLst>
                    <a:ext uri="{9D8B030D-6E8A-4147-A177-3AD203B41FA5}">
                      <a16:colId xmlns:a16="http://schemas.microsoft.com/office/drawing/2014/main" val="94979806"/>
                    </a:ext>
                  </a:extLst>
                </a:gridCol>
                <a:gridCol w="2478012">
                  <a:extLst>
                    <a:ext uri="{9D8B030D-6E8A-4147-A177-3AD203B41FA5}">
                      <a16:colId xmlns:a16="http://schemas.microsoft.com/office/drawing/2014/main" val="626260332"/>
                    </a:ext>
                  </a:extLst>
                </a:gridCol>
              </a:tblGrid>
              <a:tr h="508000">
                <a:tc>
                  <a:txBody>
                    <a:bodyPr/>
                    <a:lstStyle/>
                    <a:p>
                      <a:endParaRPr lang="en-US" sz="2800">
                        <a:solidFill>
                          <a:schemeClr val="tx1"/>
                        </a:solidFill>
                      </a:endParaRPr>
                    </a:p>
                  </a:txBody>
                  <a:tcPr>
                    <a:lnL>
                      <a:noFill/>
                    </a:lnL>
                    <a:lnR w="12700" cap="flat" cmpd="sng" algn="ctr">
                      <a:solidFill>
                        <a:schemeClr val="tx1"/>
                      </a:solidFill>
                      <a:prstDash val="solid"/>
                      <a:round/>
                      <a:headEnd type="none" w="med" len="med"/>
                      <a:tailEnd type="none" w="med" len="med"/>
                    </a:lnR>
                    <a:lnT w="254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a:solidFill>
                            <a:schemeClr val="tx1"/>
                          </a:solidFill>
                        </a:rPr>
                        <a:t>Steroidal</a:t>
                      </a:r>
                      <a:endParaRPr lang="en-US" sz="1800" baseline="30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a:solidFill>
                          <a:schemeClr val="tx1"/>
                        </a:solidFill>
                      </a:endParaRPr>
                    </a:p>
                  </a:txBody>
                  <a:tcPr>
                    <a:solidFill>
                      <a:schemeClr val="bg1">
                        <a:lumMod val="95000"/>
                      </a:schemeClr>
                    </a:solidFill>
                  </a:tcPr>
                </a:tc>
                <a:tc>
                  <a:txBody>
                    <a:bodyPr/>
                    <a:lstStyle/>
                    <a:p>
                      <a:pPr algn="ctr"/>
                      <a:r>
                        <a:rPr lang="en-US" sz="1800">
                          <a:solidFill>
                            <a:schemeClr val="tx1"/>
                          </a:solidFill>
                        </a:rPr>
                        <a:t>Nonsteroidal</a:t>
                      </a:r>
                    </a:p>
                  </a:txBody>
                  <a:tcPr anchor="ctr">
                    <a:lnL w="12700" cap="flat" cmpd="sng" algn="ctr">
                      <a:solidFill>
                        <a:schemeClr val="tx1"/>
                      </a:solidFill>
                      <a:prstDash val="solid"/>
                      <a:round/>
                      <a:headEnd type="none" w="med" len="med"/>
                      <a:tailEnd type="none" w="med" len="med"/>
                    </a:lnL>
                    <a:lnR>
                      <a:noFill/>
                    </a:lnR>
                    <a:lnT w="254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775681"/>
                  </a:ext>
                </a:extLst>
              </a:tr>
              <a:tr h="1737360">
                <a:tc>
                  <a:txBody>
                    <a:bodyPr/>
                    <a:lstStyle/>
                    <a:p>
                      <a:endParaRPr lang="en-US" sz="2700"/>
                    </a:p>
                  </a:txBody>
                  <a:tcPr anchor="ctr">
                    <a:lnL>
                      <a:noFill/>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b="1">
                          <a:solidFill>
                            <a:schemeClr val="tx1"/>
                          </a:solidFill>
                        </a:rPr>
                        <a:t>Spironolactone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b="1">
                          <a:solidFill>
                            <a:schemeClr val="tx1"/>
                          </a:solidFill>
                        </a:rPr>
                        <a:t>Eplerenone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b="1">
                          <a:solidFill>
                            <a:schemeClr val="bg1"/>
                          </a:solidFill>
                        </a:rPr>
                        <a:t>Finerenone</a:t>
                      </a:r>
                    </a:p>
                  </a:txBody>
                  <a:tcPr anchor="b">
                    <a:lnL w="12700" cap="flat" cmpd="sng" algn="ctr">
                      <a:solidFill>
                        <a:schemeClr val="tx1"/>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335264613"/>
                  </a:ext>
                </a:extLst>
              </a:tr>
              <a:tr h="365760">
                <a:tc>
                  <a:txBody>
                    <a:bodyPr/>
                    <a:lstStyle/>
                    <a:p>
                      <a:r>
                        <a:rPr lang="en-US" sz="1300" b="1">
                          <a:solidFill>
                            <a:schemeClr val="accent2">
                              <a:lumMod val="75000"/>
                            </a:schemeClr>
                          </a:solidFill>
                        </a:rPr>
                        <a:t>SELECTIVITY TO THE MR</a:t>
                      </a:r>
                      <a:r>
                        <a:rPr lang="en-US" sz="1300" b="0" baseline="30000">
                          <a:solidFill>
                            <a:schemeClr val="accent2">
                              <a:lumMod val="75000"/>
                            </a:schemeClr>
                          </a:solidFill>
                        </a:rPr>
                        <a:t>1</a:t>
                      </a:r>
                      <a:endParaRPr lang="en-US" sz="1300" b="0" baseline="30000">
                        <a:solidFill>
                          <a:schemeClr val="accent2">
                            <a:lumMod val="75000"/>
                          </a:schemeClr>
                        </a:solidFill>
                        <a:latin typeface="+mj-lt"/>
                      </a:endParaRPr>
                    </a:p>
                  </a:txBody>
                  <a:tcPr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538"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02824594"/>
                  </a:ext>
                </a:extLst>
              </a:tr>
              <a:tr h="365760">
                <a:tc>
                  <a:txBody>
                    <a:bodyPr/>
                    <a:lstStyle/>
                    <a:p>
                      <a:r>
                        <a:rPr lang="en-US" sz="1300" b="1">
                          <a:solidFill>
                            <a:schemeClr val="accent2">
                              <a:lumMod val="75000"/>
                            </a:schemeClr>
                          </a:solidFill>
                        </a:rPr>
                        <a:t>HALF-LIFE</a:t>
                      </a:r>
                      <a:r>
                        <a:rPr lang="en-US" sz="1300" b="0" baseline="30000">
                          <a:solidFill>
                            <a:schemeClr val="accent2">
                              <a:lumMod val="75000"/>
                            </a:schemeClr>
                          </a:solidFill>
                        </a:rPr>
                        <a:t>1</a:t>
                      </a:r>
                      <a:endParaRPr lang="en-US" sz="1300" b="1">
                        <a:solidFill>
                          <a:schemeClr val="accent2">
                            <a:lumMod val="75000"/>
                          </a:schemeClr>
                        </a:solidFill>
                        <a:latin typeface="+mj-lt"/>
                      </a:endParaRPr>
                    </a:p>
                  </a:txBody>
                  <a:tcPr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t>&gt;20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t>4–6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538"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Roboto"/>
                        </a:rPr>
                        <a:t>2–3 h</a:t>
                      </a:r>
                    </a:p>
                  </a:txBody>
                  <a:tcPr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36204957"/>
                  </a:ext>
                </a:extLst>
              </a:tr>
              <a:tr h="365760">
                <a:tc>
                  <a:txBody>
                    <a:bodyPr/>
                    <a:lstStyle/>
                    <a:p>
                      <a:r>
                        <a:rPr lang="en-US" sz="1300" b="1">
                          <a:solidFill>
                            <a:schemeClr val="accent2">
                              <a:lumMod val="75000"/>
                            </a:schemeClr>
                          </a:solidFill>
                        </a:rPr>
                        <a:t>ACTIVE METABOLITES</a:t>
                      </a:r>
                      <a:r>
                        <a:rPr lang="en-US" sz="1300" b="0" baseline="30000">
                          <a:solidFill>
                            <a:schemeClr val="accent2">
                              <a:lumMod val="75000"/>
                            </a:schemeClr>
                          </a:solidFill>
                        </a:rPr>
                        <a:t>1</a:t>
                      </a:r>
                      <a:endParaRPr lang="en-US" sz="1300" b="1">
                        <a:solidFill>
                          <a:schemeClr val="accent2">
                            <a:lumMod val="75000"/>
                          </a:schemeClr>
                        </a:solidFill>
                        <a:latin typeface="+mj-lt"/>
                      </a:endParaRPr>
                    </a:p>
                  </a:txBody>
                  <a:tcPr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solidFill>
                            <a:srgbClr val="000000"/>
                          </a:solidFill>
                          <a:latin typeface="Roboto"/>
                        </a:rPr>
                        <a:t>-</a:t>
                      </a:r>
                      <a:endParaRPr lang="en-US" sz="1200"/>
                    </a:p>
                  </a:txBody>
                  <a:tcPr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22873492"/>
                  </a:ext>
                </a:extLst>
              </a:tr>
              <a:tr h="365760">
                <a:tc>
                  <a:txBody>
                    <a:bodyPr/>
                    <a:lstStyle/>
                    <a:p>
                      <a:r>
                        <a:rPr lang="en-US" sz="1300" b="1">
                          <a:solidFill>
                            <a:schemeClr val="accent2">
                              <a:lumMod val="75000"/>
                            </a:schemeClr>
                          </a:solidFill>
                        </a:rPr>
                        <a:t>TISSUE DISTRIBUTION</a:t>
                      </a:r>
                      <a:r>
                        <a:rPr lang="en-US" sz="1300" b="1" baseline="30000">
                          <a:solidFill>
                            <a:schemeClr val="accent2">
                              <a:lumMod val="75000"/>
                            </a:schemeClr>
                          </a:solidFill>
                        </a:rPr>
                        <a:t>2</a:t>
                      </a:r>
                      <a:endParaRPr lang="en-US" sz="1300" b="1">
                        <a:solidFill>
                          <a:schemeClr val="accent2">
                            <a:lumMod val="75000"/>
                          </a:schemeClr>
                        </a:solidFill>
                        <a:latin typeface="+mj-lt"/>
                      </a:endParaRPr>
                    </a:p>
                  </a:txBody>
                  <a:tcPr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p>
                  </a:txBody>
                  <a:tcPr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3223258"/>
                  </a:ext>
                </a:extLst>
              </a:tr>
              <a:tr h="365760">
                <a:tc>
                  <a:txBody>
                    <a:bodyPr/>
                    <a:lstStyle/>
                    <a:p>
                      <a:r>
                        <a:rPr lang="en-US" sz="1300" b="1">
                          <a:solidFill>
                            <a:schemeClr val="accent2">
                              <a:lumMod val="75000"/>
                            </a:schemeClr>
                          </a:solidFill>
                        </a:rPr>
                        <a:t>SEXUAL SIDE EFFECTS</a:t>
                      </a:r>
                      <a:r>
                        <a:rPr lang="en-US" sz="1300" b="0" baseline="30000">
                          <a:solidFill>
                            <a:schemeClr val="accent2">
                              <a:lumMod val="75000"/>
                            </a:schemeClr>
                          </a:solidFill>
                        </a:rPr>
                        <a:t>1</a:t>
                      </a:r>
                      <a:endParaRPr lang="en-US" sz="1300" b="1">
                        <a:solidFill>
                          <a:schemeClr val="accent2">
                            <a:lumMod val="75000"/>
                          </a:schemeClr>
                        </a:solidFill>
                        <a:latin typeface="+mj-lt"/>
                      </a:endParaRPr>
                    </a:p>
                  </a:txBody>
                  <a:tcPr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solidFill>
                            <a:srgbClr val="000000"/>
                          </a:solidFill>
                          <a:latin typeface="Roboto"/>
                        </a:rPr>
                        <a:t>-</a:t>
                      </a:r>
                      <a:endParaRPr lang="en-US" sz="1200"/>
                    </a:p>
                  </a:txBody>
                  <a:tcPr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21148439"/>
                  </a:ext>
                </a:extLst>
              </a:tr>
              <a:tr h="365760">
                <a:tc>
                  <a:txBody>
                    <a:bodyPr/>
                    <a:lstStyle/>
                    <a:p>
                      <a:r>
                        <a:rPr lang="en-US" sz="1300" b="1">
                          <a:solidFill>
                            <a:schemeClr val="accent2">
                              <a:lumMod val="75000"/>
                            </a:schemeClr>
                          </a:solidFill>
                        </a:rPr>
                        <a:t>EFFECT ON BP</a:t>
                      </a:r>
                      <a:r>
                        <a:rPr lang="en-US" sz="1300" b="0" baseline="30000">
                          <a:solidFill>
                            <a:schemeClr val="accent2">
                              <a:lumMod val="75000"/>
                            </a:schemeClr>
                          </a:solidFill>
                        </a:rPr>
                        <a:t>1</a:t>
                      </a:r>
                      <a:endParaRPr lang="en-US" sz="1300" b="1">
                        <a:solidFill>
                          <a:schemeClr val="accent2">
                            <a:lumMod val="75000"/>
                          </a:schemeClr>
                        </a:solidFill>
                        <a:latin typeface="+mj-lt"/>
                      </a:endParaRPr>
                    </a:p>
                  </a:txBody>
                  <a:tcPr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538"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0338558"/>
                  </a:ext>
                </a:extLst>
              </a:tr>
              <a:tr h="365760">
                <a:tc>
                  <a:txBody>
                    <a:bodyPr/>
                    <a:lstStyle/>
                    <a:p>
                      <a:pPr marL="127000" marR="0" algn="l">
                        <a:lnSpc>
                          <a:spcPct val="87000"/>
                        </a:lnSpc>
                        <a:spcBef>
                          <a:spcPts val="475"/>
                        </a:spcBef>
                        <a:spcAft>
                          <a:spcPts val="0"/>
                        </a:spcAft>
                      </a:pPr>
                      <a:r>
                        <a:rPr lang="en-US" sz="1300" b="1" kern="1200">
                          <a:solidFill>
                            <a:schemeClr val="accent2">
                              <a:lumMod val="75000"/>
                            </a:schemeClr>
                          </a:solidFill>
                          <a:latin typeface="+mn-lt"/>
                          <a:ea typeface="+mn-ea"/>
                          <a:cs typeface="+mn-cs"/>
                        </a:rPr>
                        <a:t>INDICATION FOR HTN</a:t>
                      </a:r>
                      <a:r>
                        <a:rPr lang="en-US" sz="1300" b="0" baseline="30000">
                          <a:solidFill>
                            <a:schemeClr val="accent2">
                              <a:lumMod val="75000"/>
                            </a:schemeClr>
                          </a:solidFill>
                        </a:rPr>
                        <a:t>3-5</a:t>
                      </a:r>
                      <a:endParaRPr lang="en-US" sz="1300" b="1" kern="1200">
                        <a:solidFill>
                          <a:schemeClr val="accent2">
                            <a:lumMod val="75000"/>
                          </a:schemeClr>
                        </a:solidFill>
                        <a:latin typeface="+mn-lt"/>
                        <a:ea typeface="+mn-ea"/>
                        <a:cs typeface="+mn-cs"/>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8135" marR="279400" algn="ctr">
                        <a:spcBef>
                          <a:spcPts val="995"/>
                        </a:spcBef>
                        <a:spcAft>
                          <a:spcPts val="0"/>
                        </a:spcAft>
                      </a:pPr>
                      <a:r>
                        <a:rPr lang="en-US" sz="1200" kern="1200">
                          <a:solidFill>
                            <a:schemeClr val="dk1"/>
                          </a:solidFill>
                          <a:latin typeface="+mn-lt"/>
                          <a:ea typeface="+mn-ea"/>
                          <a:cs typeface="+mn-cs"/>
                        </a:rPr>
                        <a:t>Yes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14655" marR="375285" algn="ctr">
                        <a:spcBef>
                          <a:spcPts val="995"/>
                        </a:spcBef>
                        <a:spcAft>
                          <a:spcPts val="0"/>
                        </a:spcAft>
                      </a:pPr>
                      <a:r>
                        <a:rPr lang="en-US" sz="1200" kern="1200">
                          <a:solidFill>
                            <a:schemeClr val="dk1"/>
                          </a:solidFill>
                          <a:latin typeface="+mn-lt"/>
                          <a:ea typeface="+mn-ea"/>
                          <a:cs typeface="+mn-cs"/>
                        </a:rPr>
                        <a:t>Yes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93700" marR="353695" algn="ctr">
                        <a:spcBef>
                          <a:spcPts val="995"/>
                        </a:spcBef>
                        <a:spcAft>
                          <a:spcPts val="0"/>
                        </a:spcAft>
                      </a:pPr>
                      <a:r>
                        <a:rPr lang="en-US" sz="1200" kern="1200">
                          <a:solidFill>
                            <a:schemeClr val="dk1"/>
                          </a:solidFill>
                          <a:latin typeface="+mn-lt"/>
                          <a:ea typeface="+mn-ea"/>
                          <a:cs typeface="+mn-cs"/>
                        </a:rPr>
                        <a:t>No</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1194615"/>
                  </a:ext>
                </a:extLst>
              </a:tr>
              <a:tr h="365760">
                <a:tc>
                  <a:txBody>
                    <a:bodyPr/>
                    <a:lstStyle/>
                    <a:p>
                      <a:pPr marL="127000" marR="192405" algn="l">
                        <a:lnSpc>
                          <a:spcPct val="87000"/>
                        </a:lnSpc>
                        <a:spcBef>
                          <a:spcPts val="465"/>
                        </a:spcBef>
                        <a:spcAft>
                          <a:spcPts val="0"/>
                        </a:spcAft>
                      </a:pPr>
                      <a:r>
                        <a:rPr lang="en-US" sz="1300" b="1" kern="1200" dirty="0">
                          <a:solidFill>
                            <a:schemeClr val="accent2">
                              <a:lumMod val="75000"/>
                            </a:schemeClr>
                          </a:solidFill>
                          <a:latin typeface="+mn-lt"/>
                          <a:ea typeface="+mn-ea"/>
                          <a:cs typeface="+mn-cs"/>
                        </a:rPr>
                        <a:t>INDICATION FOR HEART FAILURE WITH EJECTION FRACTION ≤40%</a:t>
                      </a:r>
                      <a:r>
                        <a:rPr lang="en-US" sz="1300" b="0" baseline="30000" dirty="0">
                          <a:solidFill>
                            <a:schemeClr val="accent2">
                              <a:lumMod val="75000"/>
                            </a:schemeClr>
                          </a:solidFill>
                        </a:rPr>
                        <a:t>3-5</a:t>
                      </a:r>
                      <a:endParaRPr lang="en-US" sz="1300" b="1" kern="1200" dirty="0">
                        <a:solidFill>
                          <a:schemeClr val="accent2">
                            <a:lumMod val="75000"/>
                          </a:schemeClr>
                        </a:solidFill>
                        <a:latin typeface="+mn-lt"/>
                        <a:ea typeface="+mn-ea"/>
                        <a:cs typeface="+mn-cs"/>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50"/>
                        </a:spcBef>
                        <a:spcAft>
                          <a:spcPts val="0"/>
                        </a:spcAft>
                      </a:pPr>
                      <a:r>
                        <a:rPr lang="en-US" sz="1200" kern="1200" dirty="0">
                          <a:solidFill>
                            <a:schemeClr val="dk1"/>
                          </a:solidFill>
                          <a:latin typeface="+mn-lt"/>
                          <a:ea typeface="+mn-ea"/>
                          <a:cs typeface="+mn-cs"/>
                        </a:rPr>
                        <a:t> </a:t>
                      </a:r>
                    </a:p>
                    <a:p>
                      <a:pPr marL="318135" marR="279400" algn="ctr">
                        <a:spcBef>
                          <a:spcPts val="0"/>
                        </a:spcBef>
                        <a:spcAft>
                          <a:spcPts val="0"/>
                        </a:spcAft>
                      </a:pPr>
                      <a:r>
                        <a:rPr lang="en-US" sz="1200" kern="1200" dirty="0">
                          <a:solidFill>
                            <a:schemeClr val="dk1"/>
                          </a:solidFill>
                          <a:latin typeface="+mn-lt"/>
                          <a:ea typeface="+mn-ea"/>
                          <a:cs typeface="+mn-cs"/>
                        </a:rPr>
                        <a:t>Yes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50"/>
                        </a:spcBef>
                        <a:spcAft>
                          <a:spcPts val="0"/>
                        </a:spcAft>
                      </a:pPr>
                      <a:r>
                        <a:rPr lang="en-US" sz="1200" kern="1200">
                          <a:solidFill>
                            <a:schemeClr val="dk1"/>
                          </a:solidFill>
                          <a:latin typeface="+mn-lt"/>
                          <a:ea typeface="+mn-ea"/>
                          <a:cs typeface="+mn-cs"/>
                        </a:rPr>
                        <a:t> </a:t>
                      </a:r>
                    </a:p>
                    <a:p>
                      <a:pPr marL="414655" marR="375285" algn="ctr">
                        <a:spcBef>
                          <a:spcPts val="0"/>
                        </a:spcBef>
                        <a:spcAft>
                          <a:spcPts val="0"/>
                        </a:spcAft>
                      </a:pPr>
                      <a:r>
                        <a:rPr lang="en-US" sz="1200" kern="1200">
                          <a:solidFill>
                            <a:schemeClr val="dk1"/>
                          </a:solidFill>
                          <a:latin typeface="+mn-lt"/>
                          <a:ea typeface="+mn-ea"/>
                          <a:cs typeface="+mn-cs"/>
                        </a:rPr>
                        <a:t>Yes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50"/>
                        </a:spcBef>
                        <a:spcAft>
                          <a:spcPts val="0"/>
                        </a:spcAft>
                      </a:pPr>
                      <a:r>
                        <a:rPr lang="en-US" sz="1200" kern="1200" dirty="0">
                          <a:solidFill>
                            <a:schemeClr val="dk1"/>
                          </a:solidFill>
                          <a:latin typeface="+mn-lt"/>
                          <a:ea typeface="+mn-ea"/>
                          <a:cs typeface="+mn-cs"/>
                        </a:rPr>
                        <a:t> </a:t>
                      </a:r>
                    </a:p>
                    <a:p>
                      <a:pPr marL="393700" marR="353695" algn="ctr">
                        <a:spcBef>
                          <a:spcPts val="0"/>
                        </a:spcBef>
                        <a:spcAft>
                          <a:spcPts val="0"/>
                        </a:spcAft>
                      </a:pPr>
                      <a:r>
                        <a:rPr lang="en-US" sz="1200" kern="1200" dirty="0">
                          <a:solidFill>
                            <a:schemeClr val="dk1"/>
                          </a:solidFill>
                          <a:latin typeface="+mn-lt"/>
                          <a:ea typeface="+mn-ea"/>
                          <a:cs typeface="+mn-cs"/>
                        </a:rPr>
                        <a:t>No</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7282216"/>
                  </a:ext>
                </a:extLst>
              </a:tr>
            </a:tbl>
          </a:graphicData>
        </a:graphic>
      </p:graphicFrame>
      <p:sp>
        <p:nvSpPr>
          <p:cNvPr id="6" name="Rectangle 5">
            <a:extLst>
              <a:ext uri="{FF2B5EF4-FFF2-40B4-BE49-F238E27FC236}">
                <a16:creationId xmlns:a16="http://schemas.microsoft.com/office/drawing/2014/main" id="{66BB6A49-4B8A-62E9-F502-D73ACC2E245F}"/>
              </a:ext>
            </a:extLst>
          </p:cNvPr>
          <p:cNvSpPr/>
          <p:nvPr/>
        </p:nvSpPr>
        <p:spPr>
          <a:xfrm>
            <a:off x="8832091" y="1211006"/>
            <a:ext cx="2472784" cy="4842588"/>
          </a:xfrm>
          <a:prstGeom prst="rect">
            <a:avLst/>
          </a:pr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en-US">
              <a:solidFill>
                <a:prstClr val="white"/>
              </a:solidFill>
              <a:latin typeface="Arial" panose="020B0604020202020204"/>
            </a:endParaRPr>
          </a:p>
        </p:txBody>
      </p:sp>
      <p:pic>
        <p:nvPicPr>
          <p:cNvPr id="17" name="Graphic 16" descr="Heart organ contour">
            <a:extLst>
              <a:ext uri="{FF2B5EF4-FFF2-40B4-BE49-F238E27FC236}">
                <a16:creationId xmlns:a16="http://schemas.microsoft.com/office/drawing/2014/main" id="{68F0CF36-D3BD-7555-51B4-0DA1C5BA20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885766" y="4075407"/>
            <a:ext cx="332360" cy="332360"/>
          </a:xfrm>
          <a:prstGeom prst="rect">
            <a:avLst/>
          </a:prstGeom>
        </p:spPr>
      </p:pic>
      <p:pic>
        <p:nvPicPr>
          <p:cNvPr id="34" name="Graphic 33" descr="Kidneys contour">
            <a:extLst>
              <a:ext uri="{FF2B5EF4-FFF2-40B4-BE49-F238E27FC236}">
                <a16:creationId xmlns:a16="http://schemas.microsoft.com/office/drawing/2014/main" id="{E63C4AEE-2CC1-332D-3A11-D0D18E7E76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774" y="4046214"/>
            <a:ext cx="391716" cy="391716"/>
          </a:xfrm>
          <a:prstGeom prst="rect">
            <a:avLst/>
          </a:prstGeom>
        </p:spPr>
      </p:pic>
      <p:pic>
        <p:nvPicPr>
          <p:cNvPr id="7" name="Content Placeholder 7">
            <a:extLst>
              <a:ext uri="{FF2B5EF4-FFF2-40B4-BE49-F238E27FC236}">
                <a16:creationId xmlns:a16="http://schemas.microsoft.com/office/drawing/2014/main" id="{F058CA7A-5E0F-59DC-E668-32A01BA81A4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165885" y="1288872"/>
            <a:ext cx="1551034" cy="1321872"/>
          </a:xfrm>
          <a:prstGeom prst="rect">
            <a:avLst/>
          </a:prstGeom>
        </p:spPr>
      </p:pic>
      <p:pic>
        <p:nvPicPr>
          <p:cNvPr id="9" name="Content Placeholder 7">
            <a:extLst>
              <a:ext uri="{FF2B5EF4-FFF2-40B4-BE49-F238E27FC236}">
                <a16:creationId xmlns:a16="http://schemas.microsoft.com/office/drawing/2014/main" id="{BCA03A77-0C0D-37F5-5323-7432B5A6BD4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824106" y="1288872"/>
            <a:ext cx="1631772" cy="1321872"/>
          </a:xfrm>
          <a:prstGeom prst="rect">
            <a:avLst/>
          </a:prstGeom>
        </p:spPr>
      </p:pic>
      <p:pic>
        <p:nvPicPr>
          <p:cNvPr id="11" name="Content Placeholder 7">
            <a:extLst>
              <a:ext uri="{FF2B5EF4-FFF2-40B4-BE49-F238E27FC236}">
                <a16:creationId xmlns:a16="http://schemas.microsoft.com/office/drawing/2014/main" id="{B8E3334C-97B6-8C46-EEE4-6F8CD6508B9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524965" y="1288872"/>
            <a:ext cx="1083675" cy="1321872"/>
          </a:xfrm>
          <a:prstGeom prst="rect">
            <a:avLst/>
          </a:prstGeom>
        </p:spPr>
      </p:pic>
      <p:pic>
        <p:nvPicPr>
          <p:cNvPr id="25" name="Graphic 33" descr="Kidneys contour">
            <a:extLst>
              <a:ext uri="{FF2B5EF4-FFF2-40B4-BE49-F238E27FC236}">
                <a16:creationId xmlns:a16="http://schemas.microsoft.com/office/drawing/2014/main" id="{D5A321C7-4FDC-3387-1938-B07587F798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42629" y="4046214"/>
            <a:ext cx="391716" cy="391716"/>
          </a:xfrm>
          <a:prstGeom prst="rect">
            <a:avLst/>
          </a:prstGeom>
        </p:spPr>
      </p:pic>
      <p:pic>
        <p:nvPicPr>
          <p:cNvPr id="26" name="Graphic 33" descr="Kidneys contour">
            <a:extLst>
              <a:ext uri="{FF2B5EF4-FFF2-40B4-BE49-F238E27FC236}">
                <a16:creationId xmlns:a16="http://schemas.microsoft.com/office/drawing/2014/main" id="{2FF7C7A5-418D-902A-F99E-CD2FE04C37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306484" y="4046214"/>
            <a:ext cx="391716" cy="391716"/>
          </a:xfrm>
          <a:prstGeom prst="rect">
            <a:avLst/>
          </a:prstGeom>
        </p:spPr>
      </p:pic>
      <p:pic>
        <p:nvPicPr>
          <p:cNvPr id="27" name="Graphic 33" descr="Kidneys contour">
            <a:extLst>
              <a:ext uri="{FF2B5EF4-FFF2-40B4-BE49-F238E27FC236}">
                <a16:creationId xmlns:a16="http://schemas.microsoft.com/office/drawing/2014/main" id="{DFE92285-1367-6FAC-65A8-9E030E2738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670339" y="4046214"/>
            <a:ext cx="391716" cy="391716"/>
          </a:xfrm>
          <a:prstGeom prst="rect">
            <a:avLst/>
          </a:prstGeom>
        </p:spPr>
      </p:pic>
      <p:pic>
        <p:nvPicPr>
          <p:cNvPr id="28" name="Graphic 33" descr="Kidneys contour">
            <a:extLst>
              <a:ext uri="{FF2B5EF4-FFF2-40B4-BE49-F238E27FC236}">
                <a16:creationId xmlns:a16="http://schemas.microsoft.com/office/drawing/2014/main" id="{2A464AE3-0815-853C-EE83-48474D6533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34194" y="4046214"/>
            <a:ext cx="391716" cy="391716"/>
          </a:xfrm>
          <a:prstGeom prst="rect">
            <a:avLst/>
          </a:prstGeom>
        </p:spPr>
      </p:pic>
      <p:pic>
        <p:nvPicPr>
          <p:cNvPr id="29" name="Graphic 33" descr="Kidneys contour">
            <a:extLst>
              <a:ext uri="{FF2B5EF4-FFF2-40B4-BE49-F238E27FC236}">
                <a16:creationId xmlns:a16="http://schemas.microsoft.com/office/drawing/2014/main" id="{D4F14C46-7269-0539-B29B-0EE7398813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398049" y="4046214"/>
            <a:ext cx="391716" cy="391716"/>
          </a:xfrm>
          <a:prstGeom prst="rect">
            <a:avLst/>
          </a:prstGeom>
        </p:spPr>
      </p:pic>
      <p:pic>
        <p:nvPicPr>
          <p:cNvPr id="33" name="Graphic 16" descr="Heart organ contour">
            <a:extLst>
              <a:ext uri="{FF2B5EF4-FFF2-40B4-BE49-F238E27FC236}">
                <a16:creationId xmlns:a16="http://schemas.microsoft.com/office/drawing/2014/main" id="{98C8C69C-1612-6151-A9F6-BC93F071032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079039" y="4075407"/>
            <a:ext cx="332360" cy="332360"/>
          </a:xfrm>
          <a:prstGeom prst="rect">
            <a:avLst/>
          </a:prstGeom>
        </p:spPr>
      </p:pic>
      <p:pic>
        <p:nvPicPr>
          <p:cNvPr id="47" name="Graphic 33" descr="Kidneys contour">
            <a:extLst>
              <a:ext uri="{FF2B5EF4-FFF2-40B4-BE49-F238E27FC236}">
                <a16:creationId xmlns:a16="http://schemas.microsoft.com/office/drawing/2014/main" id="{F6655BDC-C168-3A7D-49B4-99557F46FCE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700889" y="4046214"/>
            <a:ext cx="391716" cy="391716"/>
          </a:xfrm>
          <a:prstGeom prst="rect">
            <a:avLst/>
          </a:prstGeom>
        </p:spPr>
      </p:pic>
      <p:pic>
        <p:nvPicPr>
          <p:cNvPr id="48" name="Graphic 33" descr="Kidneys contour">
            <a:extLst>
              <a:ext uri="{FF2B5EF4-FFF2-40B4-BE49-F238E27FC236}">
                <a16:creationId xmlns:a16="http://schemas.microsoft.com/office/drawing/2014/main" id="{193A34DE-EA77-D4D9-968F-2B51383002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064744" y="4046214"/>
            <a:ext cx="391716" cy="391716"/>
          </a:xfrm>
          <a:prstGeom prst="rect">
            <a:avLst/>
          </a:prstGeom>
        </p:spPr>
      </p:pic>
      <p:pic>
        <p:nvPicPr>
          <p:cNvPr id="49" name="Graphic 33" descr="Kidneys contour">
            <a:extLst>
              <a:ext uri="{FF2B5EF4-FFF2-40B4-BE49-F238E27FC236}">
                <a16:creationId xmlns:a16="http://schemas.microsoft.com/office/drawing/2014/main" id="{957DED37-1E26-7B43-EFAF-552C325616D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428599" y="4046214"/>
            <a:ext cx="391716" cy="391716"/>
          </a:xfrm>
          <a:prstGeom prst="rect">
            <a:avLst/>
          </a:prstGeom>
        </p:spPr>
      </p:pic>
      <p:pic>
        <p:nvPicPr>
          <p:cNvPr id="51" name="Graphic 33" descr="Kidneys contour">
            <a:extLst>
              <a:ext uri="{FF2B5EF4-FFF2-40B4-BE49-F238E27FC236}">
                <a16:creationId xmlns:a16="http://schemas.microsoft.com/office/drawing/2014/main" id="{C0B132ED-4434-9828-E3D7-DAF438D6E6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592317" y="4046214"/>
            <a:ext cx="391716" cy="391716"/>
          </a:xfrm>
          <a:prstGeom prst="rect">
            <a:avLst/>
          </a:prstGeom>
        </p:spPr>
      </p:pic>
      <p:pic>
        <p:nvPicPr>
          <p:cNvPr id="53" name="Graphic 16" descr="Heart organ contour">
            <a:extLst>
              <a:ext uri="{FF2B5EF4-FFF2-40B4-BE49-F238E27FC236}">
                <a16:creationId xmlns:a16="http://schemas.microsoft.com/office/drawing/2014/main" id="{4863B976-8CCE-1F63-CD58-A11D79EF0E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163382" y="4075407"/>
            <a:ext cx="332360" cy="332360"/>
          </a:xfrm>
          <a:prstGeom prst="rect">
            <a:avLst/>
          </a:prstGeom>
        </p:spPr>
      </p:pic>
      <p:sp>
        <p:nvSpPr>
          <p:cNvPr id="15" name="Rectangle 14">
            <a:extLst>
              <a:ext uri="{FF2B5EF4-FFF2-40B4-BE49-F238E27FC236}">
                <a16:creationId xmlns:a16="http://schemas.microsoft.com/office/drawing/2014/main" id="{A5310C3A-0711-9172-6E92-BDA00C8FB74C}"/>
              </a:ext>
            </a:extLst>
          </p:cNvPr>
          <p:cNvSpPr/>
          <p:nvPr/>
        </p:nvSpPr>
        <p:spPr>
          <a:xfrm>
            <a:off x="-1629150" y="0"/>
            <a:ext cx="1535953" cy="378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30-minutes</a:t>
            </a:r>
          </a:p>
        </p:txBody>
      </p:sp>
      <p:sp>
        <p:nvSpPr>
          <p:cNvPr id="16" name="Rectangle 15">
            <a:extLst>
              <a:ext uri="{FF2B5EF4-FFF2-40B4-BE49-F238E27FC236}">
                <a16:creationId xmlns:a16="http://schemas.microsoft.com/office/drawing/2014/main" id="{E289BF1B-1A16-DE48-2322-F75BF1F8A4C8}"/>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Tree>
    <p:extLst>
      <p:ext uri="{BB962C8B-B14F-4D97-AF65-F5344CB8AC3E}">
        <p14:creationId xmlns:p14="http://schemas.microsoft.com/office/powerpoint/2010/main" val="1676197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DFC55-66EA-D63C-D2D8-F8753B1384A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841E05-D52E-70B4-4E86-2FD2B1DD0D10}"/>
              </a:ext>
            </a:extLst>
          </p:cNvPr>
          <p:cNvPicPr>
            <a:picLocks noGrp="1" noChangeAspect="1"/>
          </p:cNvPicPr>
          <p:nvPr>
            <p:ph idx="1"/>
          </p:nvPr>
        </p:nvPicPr>
        <p:blipFill>
          <a:blip r:embed="rId2"/>
          <a:stretch>
            <a:fillRect/>
          </a:stretch>
        </p:blipFill>
        <p:spPr>
          <a:xfrm>
            <a:off x="308839" y="1267739"/>
            <a:ext cx="11595696" cy="2737102"/>
          </a:xfrm>
          <a:prstGeom prst="rect">
            <a:avLst/>
          </a:prstGeom>
        </p:spPr>
      </p:pic>
      <p:sp>
        <p:nvSpPr>
          <p:cNvPr id="3" name="Title 2">
            <a:extLst>
              <a:ext uri="{FF2B5EF4-FFF2-40B4-BE49-F238E27FC236}">
                <a16:creationId xmlns:a16="http://schemas.microsoft.com/office/drawing/2014/main" id="{BFFD8DDB-AED5-8DEB-A4C3-4DAA3B73CE17}"/>
              </a:ext>
            </a:extLst>
          </p:cNvPr>
          <p:cNvSpPr>
            <a:spLocks noGrp="1"/>
          </p:cNvSpPr>
          <p:nvPr>
            <p:ph type="title"/>
          </p:nvPr>
        </p:nvSpPr>
        <p:spPr/>
        <p:txBody>
          <a:bodyPr/>
          <a:lstStyle/>
          <a:p>
            <a:endParaRPr lang="en-CA"/>
          </a:p>
        </p:txBody>
      </p:sp>
    </p:spTree>
    <p:extLst>
      <p:ext uri="{BB962C8B-B14F-4D97-AF65-F5344CB8AC3E}">
        <p14:creationId xmlns:p14="http://schemas.microsoft.com/office/powerpoint/2010/main" val="1130168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7CEB7-D035-4E11-681E-E7E8932C1C47}"/>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89EF358-FBE7-C755-D187-5DC83B8C62A2}"/>
              </a:ext>
            </a:extLst>
          </p:cNvPr>
          <p:cNvPicPr>
            <a:picLocks noGrp="1" noChangeAspect="1"/>
          </p:cNvPicPr>
          <p:nvPr>
            <p:ph idx="1"/>
          </p:nvPr>
        </p:nvPicPr>
        <p:blipFill>
          <a:blip r:embed="rId2"/>
          <a:stretch>
            <a:fillRect/>
          </a:stretch>
        </p:blipFill>
        <p:spPr>
          <a:xfrm>
            <a:off x="346818" y="1243926"/>
            <a:ext cx="11353049" cy="2969259"/>
          </a:xfrm>
          <a:prstGeom prst="rect">
            <a:avLst/>
          </a:prstGeom>
        </p:spPr>
      </p:pic>
      <p:sp>
        <p:nvSpPr>
          <p:cNvPr id="3" name="Title 2">
            <a:extLst>
              <a:ext uri="{FF2B5EF4-FFF2-40B4-BE49-F238E27FC236}">
                <a16:creationId xmlns:a16="http://schemas.microsoft.com/office/drawing/2014/main" id="{AF0D8190-9B43-0E16-DDC2-E709C897519E}"/>
              </a:ext>
            </a:extLst>
          </p:cNvPr>
          <p:cNvSpPr>
            <a:spLocks noGrp="1"/>
          </p:cNvSpPr>
          <p:nvPr>
            <p:ph type="title"/>
          </p:nvPr>
        </p:nvSpPr>
        <p:spPr/>
        <p:txBody>
          <a:bodyPr/>
          <a:lstStyle/>
          <a:p>
            <a:endParaRPr lang="en-CA"/>
          </a:p>
        </p:txBody>
      </p:sp>
    </p:spTree>
    <p:extLst>
      <p:ext uri="{BB962C8B-B14F-4D97-AF65-F5344CB8AC3E}">
        <p14:creationId xmlns:p14="http://schemas.microsoft.com/office/powerpoint/2010/main" val="1585903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B765D-8D5B-2E01-8746-65D561A0456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8B4D71-C730-DF2D-E4D1-7EAE11C7351A}"/>
              </a:ext>
            </a:extLst>
          </p:cNvPr>
          <p:cNvPicPr>
            <a:picLocks noGrp="1" noChangeAspect="1"/>
          </p:cNvPicPr>
          <p:nvPr>
            <p:ph idx="1"/>
          </p:nvPr>
        </p:nvPicPr>
        <p:blipFill>
          <a:blip r:embed="rId2"/>
          <a:stretch>
            <a:fillRect/>
          </a:stretch>
        </p:blipFill>
        <p:spPr>
          <a:xfrm>
            <a:off x="2526958" y="1159407"/>
            <a:ext cx="6860111" cy="5512281"/>
          </a:xfrm>
          <a:prstGeom prst="rect">
            <a:avLst/>
          </a:prstGeom>
        </p:spPr>
      </p:pic>
      <p:sp>
        <p:nvSpPr>
          <p:cNvPr id="3" name="Title 2">
            <a:extLst>
              <a:ext uri="{FF2B5EF4-FFF2-40B4-BE49-F238E27FC236}">
                <a16:creationId xmlns:a16="http://schemas.microsoft.com/office/drawing/2014/main" id="{35B0E735-EAE8-4F9A-A2D3-42B38A8A5181}"/>
              </a:ext>
            </a:extLst>
          </p:cNvPr>
          <p:cNvSpPr>
            <a:spLocks noGrp="1"/>
          </p:cNvSpPr>
          <p:nvPr>
            <p:ph type="title"/>
          </p:nvPr>
        </p:nvSpPr>
        <p:spPr/>
        <p:txBody>
          <a:bodyPr/>
          <a:lstStyle/>
          <a:p>
            <a:endParaRPr lang="en-CA"/>
          </a:p>
        </p:txBody>
      </p:sp>
    </p:spTree>
    <p:extLst>
      <p:ext uri="{BB962C8B-B14F-4D97-AF65-F5344CB8AC3E}">
        <p14:creationId xmlns:p14="http://schemas.microsoft.com/office/powerpoint/2010/main" val="716572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D82C-9675-6E86-8103-67D1FF7973E0}"/>
              </a:ext>
            </a:extLst>
          </p:cNvPr>
          <p:cNvSpPr>
            <a:spLocks noGrp="1"/>
          </p:cNvSpPr>
          <p:nvPr>
            <p:ph type="title"/>
          </p:nvPr>
        </p:nvSpPr>
        <p:spPr/>
        <p:txBody>
          <a:bodyPr/>
          <a:lstStyle/>
          <a:p>
            <a:r>
              <a:rPr lang="en-US" dirty="0"/>
              <a:t>Simultaneous initiation of finerenone and empagliflozin led to early and additive reduction of UACR in the CONFIDENCE trial</a:t>
            </a:r>
          </a:p>
        </p:txBody>
      </p:sp>
      <p:sp>
        <p:nvSpPr>
          <p:cNvPr id="3" name="Text Placeholder 2">
            <a:extLst>
              <a:ext uri="{FF2B5EF4-FFF2-40B4-BE49-F238E27FC236}">
                <a16:creationId xmlns:a16="http://schemas.microsoft.com/office/drawing/2014/main" id="{DF197118-E93D-7991-5783-A5D562FBDC39}"/>
              </a:ext>
            </a:extLst>
          </p:cNvPr>
          <p:cNvSpPr>
            <a:spLocks noGrp="1"/>
          </p:cNvSpPr>
          <p:nvPr>
            <p:ph type="body" sz="quarter" idx="16"/>
          </p:nvPr>
        </p:nvSpPr>
        <p:spPr/>
        <p:txBody>
          <a:bodyPr/>
          <a:lstStyle/>
          <a:p>
            <a:endParaRPr lang="en-US"/>
          </a:p>
        </p:txBody>
      </p:sp>
      <p:sp>
        <p:nvSpPr>
          <p:cNvPr id="4" name="Text Placeholder 3">
            <a:extLst>
              <a:ext uri="{FF2B5EF4-FFF2-40B4-BE49-F238E27FC236}">
                <a16:creationId xmlns:a16="http://schemas.microsoft.com/office/drawing/2014/main" id="{9CEF7841-22D5-C192-B430-3D776A7DE646}"/>
              </a:ext>
            </a:extLst>
          </p:cNvPr>
          <p:cNvSpPr>
            <a:spLocks noGrp="1"/>
          </p:cNvSpPr>
          <p:nvPr>
            <p:ph type="body" sz="quarter" idx="13"/>
          </p:nvPr>
        </p:nvSpPr>
        <p:spPr/>
        <p:txBody>
          <a:bodyPr/>
          <a:lstStyle/>
          <a:p>
            <a:r>
              <a:rPr lang="en-US" dirty="0"/>
              <a:t>CI, confidence interval; SGLT2i, sodium-glucose cotransporter-2 inhibitor; UACR, urine albumin creatine ratio.</a:t>
            </a:r>
          </a:p>
          <a:p>
            <a:r>
              <a:rPr lang="en-US" dirty="0"/>
              <a:t>Agarwal R, Green JB, Heerspink HJL, et al. N Engl J Med. Published online June 5, 2025. </a:t>
            </a:r>
          </a:p>
        </p:txBody>
      </p:sp>
      <p:sp>
        <p:nvSpPr>
          <p:cNvPr id="5" name="Slide Number Placeholder 4">
            <a:extLst>
              <a:ext uri="{FF2B5EF4-FFF2-40B4-BE49-F238E27FC236}">
                <a16:creationId xmlns:a16="http://schemas.microsoft.com/office/drawing/2014/main" id="{B7AA6F88-84CC-ADCA-386C-0F20E7D8E1E4}"/>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US" sz="1050" b="0" i="0" u="none" strike="noStrike" kern="1200" cap="none" spc="0" normalizeH="0" baseline="0" noProof="0" smtClean="0">
                <a:ln>
                  <a:noFill/>
                </a:ln>
                <a:solidFill>
                  <a:srgbClr val="A6006E"/>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a:ln>
                <a:noFill/>
              </a:ln>
              <a:solidFill>
                <a:srgbClr val="A6006E"/>
              </a:solidFill>
              <a:effectLst/>
              <a:uLnTx/>
              <a:uFillTx/>
              <a:latin typeface="Arial" panose="020B0604020202020204"/>
              <a:ea typeface="+mn-ea"/>
              <a:cs typeface="+mn-cs"/>
            </a:endParaRPr>
          </a:p>
        </p:txBody>
      </p:sp>
      <p:grpSp>
        <p:nvGrpSpPr>
          <p:cNvPr id="143" name="Group 142">
            <a:extLst>
              <a:ext uri="{FF2B5EF4-FFF2-40B4-BE49-F238E27FC236}">
                <a16:creationId xmlns:a16="http://schemas.microsoft.com/office/drawing/2014/main" id="{59CD689D-3E2D-E197-08F0-C3FA2B2BA310}"/>
              </a:ext>
            </a:extLst>
          </p:cNvPr>
          <p:cNvGrpSpPr/>
          <p:nvPr/>
        </p:nvGrpSpPr>
        <p:grpSpPr>
          <a:xfrm>
            <a:off x="2100421" y="1695238"/>
            <a:ext cx="8506619" cy="4416804"/>
            <a:chOff x="2100421" y="1695238"/>
            <a:chExt cx="8506619" cy="4416804"/>
          </a:xfrm>
        </p:grpSpPr>
        <p:cxnSp>
          <p:nvCxnSpPr>
            <p:cNvPr id="13" name="Straight Connector 12">
              <a:extLst>
                <a:ext uri="{FF2B5EF4-FFF2-40B4-BE49-F238E27FC236}">
                  <a16:creationId xmlns:a16="http://schemas.microsoft.com/office/drawing/2014/main" id="{C98EEA10-9B53-06B6-8729-5EA32E30AF9C}"/>
                </a:ext>
              </a:extLst>
            </p:cNvPr>
            <p:cNvCxnSpPr/>
            <p:nvPr/>
          </p:nvCxnSpPr>
          <p:spPr>
            <a:xfrm flipV="1">
              <a:off x="8884856" y="2205391"/>
              <a:ext cx="0" cy="3163334"/>
            </a:xfrm>
            <a:prstGeom prst="line">
              <a:avLst/>
            </a:prstGeom>
            <a:ln w="127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B8A9018-2A6B-E1A0-632D-341D59391696}"/>
                </a:ext>
              </a:extLst>
            </p:cNvPr>
            <p:cNvSpPr/>
            <p:nvPr/>
          </p:nvSpPr>
          <p:spPr>
            <a:xfrm>
              <a:off x="7202902" y="1858276"/>
              <a:ext cx="3404138" cy="3489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Trial medication stopped</a:t>
              </a:r>
            </a:p>
          </p:txBody>
        </p:sp>
        <p:sp>
          <p:nvSpPr>
            <p:cNvPr id="9" name="Freeform: Shape 8">
              <a:extLst>
                <a:ext uri="{FF2B5EF4-FFF2-40B4-BE49-F238E27FC236}">
                  <a16:creationId xmlns:a16="http://schemas.microsoft.com/office/drawing/2014/main" id="{A4C7756D-A87B-5836-EB32-022837D51E03}"/>
                </a:ext>
              </a:extLst>
            </p:cNvPr>
            <p:cNvSpPr/>
            <p:nvPr/>
          </p:nvSpPr>
          <p:spPr>
            <a:xfrm>
              <a:off x="3572933" y="2146300"/>
              <a:ext cx="6040967" cy="3158067"/>
            </a:xfrm>
            <a:custGeom>
              <a:avLst/>
              <a:gdLst>
                <a:gd name="connsiteX0" fmla="*/ 0 w 6040967"/>
                <a:gd name="connsiteY0" fmla="*/ 0 h 3158067"/>
                <a:gd name="connsiteX1" fmla="*/ 0 w 6040967"/>
                <a:gd name="connsiteY1" fmla="*/ 3158067 h 3158067"/>
                <a:gd name="connsiteX2" fmla="*/ 6040967 w 6040967"/>
                <a:gd name="connsiteY2" fmla="*/ 3158067 h 3158067"/>
              </a:gdLst>
              <a:ahLst/>
              <a:cxnLst>
                <a:cxn ang="0">
                  <a:pos x="connsiteX0" y="connsiteY0"/>
                </a:cxn>
                <a:cxn ang="0">
                  <a:pos x="connsiteX1" y="connsiteY1"/>
                </a:cxn>
                <a:cxn ang="0">
                  <a:pos x="connsiteX2" y="connsiteY2"/>
                </a:cxn>
              </a:cxnLst>
              <a:rect l="l" t="t" r="r" b="b"/>
              <a:pathLst>
                <a:path w="6040967" h="3158067">
                  <a:moveTo>
                    <a:pt x="0" y="0"/>
                  </a:moveTo>
                  <a:lnTo>
                    <a:pt x="0" y="3158067"/>
                  </a:lnTo>
                  <a:lnTo>
                    <a:pt x="6040967" y="3158067"/>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7865F3FE-F3BF-5A6B-2FB2-85942A12DB96}"/>
                </a:ext>
              </a:extLst>
            </p:cNvPr>
            <p:cNvGrpSpPr/>
            <p:nvPr/>
          </p:nvGrpSpPr>
          <p:grpSpPr>
            <a:xfrm>
              <a:off x="3500966" y="2146300"/>
              <a:ext cx="71963" cy="3162299"/>
              <a:chOff x="3407833" y="2146300"/>
              <a:chExt cx="791634" cy="3162299"/>
            </a:xfrm>
          </p:grpSpPr>
          <p:cxnSp>
            <p:nvCxnSpPr>
              <p:cNvPr id="12" name="Straight Connector 11">
                <a:extLst>
                  <a:ext uri="{FF2B5EF4-FFF2-40B4-BE49-F238E27FC236}">
                    <a16:creationId xmlns:a16="http://schemas.microsoft.com/office/drawing/2014/main" id="{90A368EF-0695-4127-A24E-19083B3247E7}"/>
                  </a:ext>
                </a:extLst>
              </p:cNvPr>
              <p:cNvCxnSpPr/>
              <p:nvPr/>
            </p:nvCxnSpPr>
            <p:spPr>
              <a:xfrm>
                <a:off x="3407833" y="2146300"/>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FEACCA-A1B3-BA9F-3889-870E96B968FD}"/>
                  </a:ext>
                </a:extLst>
              </p:cNvPr>
              <p:cNvCxnSpPr/>
              <p:nvPr/>
            </p:nvCxnSpPr>
            <p:spPr>
              <a:xfrm>
                <a:off x="3407833" y="2798233"/>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F3B012-BB69-3144-9AFB-8B1FAC583D7A}"/>
                  </a:ext>
                </a:extLst>
              </p:cNvPr>
              <p:cNvCxnSpPr/>
              <p:nvPr/>
            </p:nvCxnSpPr>
            <p:spPr>
              <a:xfrm>
                <a:off x="3407833" y="3445933"/>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7DE8E3-70F6-DDD1-EE32-3F5CF7DC9457}"/>
                  </a:ext>
                </a:extLst>
              </p:cNvPr>
              <p:cNvCxnSpPr/>
              <p:nvPr/>
            </p:nvCxnSpPr>
            <p:spPr>
              <a:xfrm>
                <a:off x="3407833" y="4097866"/>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8A9772-72D1-E99D-CFC3-981F928AF730}"/>
                  </a:ext>
                </a:extLst>
              </p:cNvPr>
              <p:cNvCxnSpPr/>
              <p:nvPr/>
            </p:nvCxnSpPr>
            <p:spPr>
              <a:xfrm>
                <a:off x="3407833" y="4751916"/>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BE891F-587C-BCF5-F13D-EEE0DDA52AC5}"/>
                  </a:ext>
                </a:extLst>
              </p:cNvPr>
              <p:cNvCxnSpPr/>
              <p:nvPr/>
            </p:nvCxnSpPr>
            <p:spPr>
              <a:xfrm>
                <a:off x="3407833" y="5308599"/>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A1793923-870F-8FB3-E855-849B8203741A}"/>
                </a:ext>
              </a:extLst>
            </p:cNvPr>
            <p:cNvGrpSpPr/>
            <p:nvPr/>
          </p:nvGrpSpPr>
          <p:grpSpPr>
            <a:xfrm rot="16200000">
              <a:off x="6786038" y="2544231"/>
              <a:ext cx="55035" cy="5575303"/>
              <a:chOff x="3407832" y="2146300"/>
              <a:chExt cx="791635" cy="5160778"/>
            </a:xfrm>
          </p:grpSpPr>
          <p:cxnSp>
            <p:nvCxnSpPr>
              <p:cNvPr id="22" name="Straight Connector 21">
                <a:extLst>
                  <a:ext uri="{FF2B5EF4-FFF2-40B4-BE49-F238E27FC236}">
                    <a16:creationId xmlns:a16="http://schemas.microsoft.com/office/drawing/2014/main" id="{E26A40A4-94CE-E2D0-1114-B4B31F95B77E}"/>
                  </a:ext>
                </a:extLst>
              </p:cNvPr>
              <p:cNvCxnSpPr/>
              <p:nvPr/>
            </p:nvCxnSpPr>
            <p:spPr>
              <a:xfrm>
                <a:off x="3407833" y="2146300"/>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7B6801-0A22-9C00-BB34-10D83624D3ED}"/>
                  </a:ext>
                </a:extLst>
              </p:cNvPr>
              <p:cNvCxnSpPr/>
              <p:nvPr/>
            </p:nvCxnSpPr>
            <p:spPr>
              <a:xfrm>
                <a:off x="3407833" y="2672838"/>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4FC48D-CE13-1FC6-5513-F35A90847015}"/>
                  </a:ext>
                </a:extLst>
              </p:cNvPr>
              <p:cNvCxnSpPr/>
              <p:nvPr/>
            </p:nvCxnSpPr>
            <p:spPr>
              <a:xfrm>
                <a:off x="3407832" y="3320539"/>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1414A78-4846-C2B7-C026-6B005012E2FC}"/>
                  </a:ext>
                </a:extLst>
              </p:cNvPr>
              <p:cNvCxnSpPr/>
              <p:nvPr/>
            </p:nvCxnSpPr>
            <p:spPr>
              <a:xfrm>
                <a:off x="3407833" y="3988146"/>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86AADB-FAE3-D4C1-3C2E-C595471E57E8}"/>
                  </a:ext>
                </a:extLst>
              </p:cNvPr>
              <p:cNvCxnSpPr/>
              <p:nvPr/>
            </p:nvCxnSpPr>
            <p:spPr>
              <a:xfrm>
                <a:off x="3407833" y="4656666"/>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A650E3-15CE-05F2-C820-25FE9D864F1C}"/>
                  </a:ext>
                </a:extLst>
              </p:cNvPr>
              <p:cNvCxnSpPr/>
              <p:nvPr/>
            </p:nvCxnSpPr>
            <p:spPr>
              <a:xfrm>
                <a:off x="3407833" y="5308599"/>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2DD6E9-8983-5974-496D-7E6547E27165}"/>
                  </a:ext>
                </a:extLst>
              </p:cNvPr>
              <p:cNvCxnSpPr/>
              <p:nvPr/>
            </p:nvCxnSpPr>
            <p:spPr>
              <a:xfrm>
                <a:off x="3407833" y="5982595"/>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CC1304A-3945-8A63-0031-7D45D4EC2834}"/>
                  </a:ext>
                </a:extLst>
              </p:cNvPr>
              <p:cNvCxnSpPr/>
              <p:nvPr/>
            </p:nvCxnSpPr>
            <p:spPr>
              <a:xfrm>
                <a:off x="3407833" y="6644836"/>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CE4F5D-C650-A7F3-2B2C-BC14908FFA39}"/>
                  </a:ext>
                </a:extLst>
              </p:cNvPr>
              <p:cNvCxnSpPr/>
              <p:nvPr/>
            </p:nvCxnSpPr>
            <p:spPr>
              <a:xfrm>
                <a:off x="3407833" y="7307078"/>
                <a:ext cx="791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DEC88FE-DE7F-90A4-7990-2CE8148CFBEB}"/>
                </a:ext>
              </a:extLst>
            </p:cNvPr>
            <p:cNvGrpSpPr/>
            <p:nvPr/>
          </p:nvGrpSpPr>
          <p:grpSpPr>
            <a:xfrm>
              <a:off x="3475567" y="5010151"/>
              <a:ext cx="190500" cy="207432"/>
              <a:chOff x="3475567" y="5010151"/>
              <a:chExt cx="190500" cy="207432"/>
            </a:xfrm>
          </p:grpSpPr>
          <p:sp>
            <p:nvSpPr>
              <p:cNvPr id="31" name="Rectangle 30">
                <a:extLst>
                  <a:ext uri="{FF2B5EF4-FFF2-40B4-BE49-F238E27FC236}">
                    <a16:creationId xmlns:a16="http://schemas.microsoft.com/office/drawing/2014/main" id="{C9650754-8BA8-2567-8475-429577F10FA1}"/>
                  </a:ext>
                </a:extLst>
              </p:cNvPr>
              <p:cNvSpPr/>
              <p:nvPr/>
            </p:nvSpPr>
            <p:spPr>
              <a:xfrm>
                <a:off x="3530591" y="5069412"/>
                <a:ext cx="84676" cy="84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3" name="Straight Connector 32">
                <a:extLst>
                  <a:ext uri="{FF2B5EF4-FFF2-40B4-BE49-F238E27FC236}">
                    <a16:creationId xmlns:a16="http://schemas.microsoft.com/office/drawing/2014/main" id="{1429D83C-107D-3131-0584-1400584E6C76}"/>
                  </a:ext>
                </a:extLst>
              </p:cNvPr>
              <p:cNvCxnSpPr/>
              <p:nvPr/>
            </p:nvCxnSpPr>
            <p:spPr>
              <a:xfrm flipV="1">
                <a:off x="3475567" y="5010151"/>
                <a:ext cx="190500" cy="1291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57CE95-9B3D-0301-B007-3C4D5787048E}"/>
                  </a:ext>
                </a:extLst>
              </p:cNvPr>
              <p:cNvCxnSpPr/>
              <p:nvPr/>
            </p:nvCxnSpPr>
            <p:spPr>
              <a:xfrm flipV="1">
                <a:off x="3475567" y="5088467"/>
                <a:ext cx="190500" cy="1291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83478D7-DC89-E950-07D0-3FE14F22B01E}"/>
                </a:ext>
              </a:extLst>
            </p:cNvPr>
            <p:cNvSpPr txBox="1"/>
            <p:nvPr/>
          </p:nvSpPr>
          <p:spPr>
            <a:xfrm>
              <a:off x="2974528" y="1951948"/>
              <a:ext cx="505267" cy="369332"/>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1.2</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50D36BF7-2F2B-66BD-EB25-FE03207FFAFF}"/>
                </a:ext>
              </a:extLst>
            </p:cNvPr>
            <p:cNvSpPr txBox="1"/>
            <p:nvPr/>
          </p:nvSpPr>
          <p:spPr>
            <a:xfrm>
              <a:off x="2974528" y="2580598"/>
              <a:ext cx="505267" cy="369332"/>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1.0</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73723336-0AD9-88C9-8579-F8B1039EA9D6}"/>
                </a:ext>
              </a:extLst>
            </p:cNvPr>
            <p:cNvSpPr txBox="1"/>
            <p:nvPr/>
          </p:nvSpPr>
          <p:spPr>
            <a:xfrm>
              <a:off x="2974528" y="3260048"/>
              <a:ext cx="505267" cy="369332"/>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0.8</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447FD45F-B4DE-87F7-3BAA-85A2B0806890}"/>
                </a:ext>
              </a:extLst>
            </p:cNvPr>
            <p:cNvSpPr txBox="1"/>
            <p:nvPr/>
          </p:nvSpPr>
          <p:spPr>
            <a:xfrm>
              <a:off x="2974528" y="3901398"/>
              <a:ext cx="505267" cy="369332"/>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0.6</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EB21FF35-7E72-0D30-386D-0E1DCBBCEBF1}"/>
                </a:ext>
              </a:extLst>
            </p:cNvPr>
            <p:cNvSpPr txBox="1"/>
            <p:nvPr/>
          </p:nvSpPr>
          <p:spPr>
            <a:xfrm>
              <a:off x="2974528" y="4549098"/>
              <a:ext cx="505267" cy="369332"/>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0.4</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A5C77249-B8BE-E1C5-E933-C21C5BDB3C31}"/>
                </a:ext>
              </a:extLst>
            </p:cNvPr>
            <p:cNvSpPr txBox="1"/>
            <p:nvPr/>
          </p:nvSpPr>
          <p:spPr>
            <a:xfrm>
              <a:off x="2974528" y="5120598"/>
              <a:ext cx="505267" cy="369332"/>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0.0</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73AEC04F-1374-0CF5-4FAA-14B044B97E26}"/>
                </a:ext>
              </a:extLst>
            </p:cNvPr>
            <p:cNvSpPr txBox="1"/>
            <p:nvPr/>
          </p:nvSpPr>
          <p:spPr>
            <a:xfrm>
              <a:off x="3627965" y="5323422"/>
              <a:ext cx="787395" cy="64633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Base-</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line</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8300610C-8ACF-DA0D-F9C1-0E379BFFF4E2}"/>
                </a:ext>
              </a:extLst>
            </p:cNvPr>
            <p:cNvSpPr txBox="1"/>
            <p:nvPr/>
          </p:nvSpPr>
          <p:spPr>
            <a:xfrm>
              <a:off x="4356714" y="5323422"/>
              <a:ext cx="441147" cy="369332"/>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14</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EC349097-F772-E5F8-1C8B-AC4FC7A7E06E}"/>
                </a:ext>
              </a:extLst>
            </p:cNvPr>
            <p:cNvSpPr txBox="1"/>
            <p:nvPr/>
          </p:nvSpPr>
          <p:spPr>
            <a:xfrm>
              <a:off x="5086964" y="5323422"/>
              <a:ext cx="441147" cy="369332"/>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30</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7F8B9F9F-E47C-5D84-5014-C8B5FBB9B071}"/>
                </a:ext>
              </a:extLst>
            </p:cNvPr>
            <p:cNvSpPr txBox="1"/>
            <p:nvPr/>
          </p:nvSpPr>
          <p:spPr>
            <a:xfrm>
              <a:off x="5807689" y="5323422"/>
              <a:ext cx="441147" cy="369332"/>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60</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635863F5-4C4E-391D-115B-87F8CA457C4B}"/>
                </a:ext>
              </a:extLst>
            </p:cNvPr>
            <p:cNvSpPr txBox="1"/>
            <p:nvPr/>
          </p:nvSpPr>
          <p:spPr>
            <a:xfrm>
              <a:off x="6518889" y="5323422"/>
              <a:ext cx="441147" cy="369332"/>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90</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01F1F0FF-6F76-45A2-90E3-F6B70ED832CF}"/>
                </a:ext>
              </a:extLst>
            </p:cNvPr>
            <p:cNvSpPr txBox="1"/>
            <p:nvPr/>
          </p:nvSpPr>
          <p:spPr>
            <a:xfrm>
              <a:off x="7172319" y="5323422"/>
              <a:ext cx="569388" cy="369332"/>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120</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ED22BE48-6A83-BDEB-2E2F-42EEF0F4CBB2}"/>
                </a:ext>
              </a:extLst>
            </p:cNvPr>
            <p:cNvSpPr txBox="1"/>
            <p:nvPr/>
          </p:nvSpPr>
          <p:spPr>
            <a:xfrm>
              <a:off x="7880344" y="5323422"/>
              <a:ext cx="569388" cy="369332"/>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150</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6AFD21AE-601A-0FD3-CD8F-18DFEB211BCD}"/>
                </a:ext>
              </a:extLst>
            </p:cNvPr>
            <p:cNvSpPr txBox="1"/>
            <p:nvPr/>
          </p:nvSpPr>
          <p:spPr>
            <a:xfrm>
              <a:off x="8604244" y="5323422"/>
              <a:ext cx="569388" cy="369332"/>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180</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F69A39BA-F812-F4B0-6D44-BF3898E068C7}"/>
                </a:ext>
              </a:extLst>
            </p:cNvPr>
            <p:cNvSpPr txBox="1"/>
            <p:nvPr/>
          </p:nvSpPr>
          <p:spPr>
            <a:xfrm>
              <a:off x="9321795" y="5323422"/>
              <a:ext cx="569388" cy="369332"/>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210</a:t>
              </a:r>
              <a:endPar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1CA05F3B-A010-8347-8864-67C59933B75A}"/>
                </a:ext>
              </a:extLst>
            </p:cNvPr>
            <p:cNvSpPr txBox="1"/>
            <p:nvPr/>
          </p:nvSpPr>
          <p:spPr>
            <a:xfrm>
              <a:off x="6199964" y="5742710"/>
              <a:ext cx="736099" cy="369332"/>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Days</a:t>
              </a:r>
              <a:endParaRPr kumimoji="0" lang="en-CA"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13B2699C-DEB9-147E-0776-D7DAD8C52975}"/>
                </a:ext>
              </a:extLst>
            </p:cNvPr>
            <p:cNvSpPr txBox="1"/>
            <p:nvPr/>
          </p:nvSpPr>
          <p:spPr>
            <a:xfrm rot="16200000">
              <a:off x="510242" y="3285417"/>
              <a:ext cx="3826689" cy="646331"/>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Least-squares mean ratio of the </a:t>
              </a:r>
              <a:b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change from baseline</a:t>
              </a:r>
              <a:endParaRPr kumimoji="0" lang="en-CA"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A4CA4854-7E88-55B4-A8F6-854237D5A69A}"/>
                </a:ext>
              </a:extLst>
            </p:cNvPr>
            <p:cNvSpPr/>
            <p:nvPr/>
          </p:nvSpPr>
          <p:spPr>
            <a:xfrm>
              <a:off x="4058920" y="2804160"/>
              <a:ext cx="5552440" cy="929640"/>
            </a:xfrm>
            <a:custGeom>
              <a:avLst/>
              <a:gdLst>
                <a:gd name="connsiteX0" fmla="*/ 0 w 5552440"/>
                <a:gd name="connsiteY0" fmla="*/ 0 h 929640"/>
                <a:gd name="connsiteX1" fmla="*/ 518160 w 5552440"/>
                <a:gd name="connsiteY1" fmla="*/ 477520 h 929640"/>
                <a:gd name="connsiteX2" fmla="*/ 1254760 w 5552440"/>
                <a:gd name="connsiteY2" fmla="*/ 477520 h 929640"/>
                <a:gd name="connsiteX3" fmla="*/ 2677160 w 5552440"/>
                <a:gd name="connsiteY3" fmla="*/ 751840 h 929640"/>
                <a:gd name="connsiteX4" fmla="*/ 4831080 w 5552440"/>
                <a:gd name="connsiteY4" fmla="*/ 929640 h 929640"/>
                <a:gd name="connsiteX5" fmla="*/ 5552440 w 5552440"/>
                <a:gd name="connsiteY5" fmla="*/ 330200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2440" h="929640">
                  <a:moveTo>
                    <a:pt x="0" y="0"/>
                  </a:moveTo>
                  <a:lnTo>
                    <a:pt x="518160" y="477520"/>
                  </a:lnTo>
                  <a:lnTo>
                    <a:pt x="1254760" y="477520"/>
                  </a:lnTo>
                  <a:lnTo>
                    <a:pt x="2677160" y="751840"/>
                  </a:lnTo>
                  <a:lnTo>
                    <a:pt x="4831080" y="929640"/>
                  </a:lnTo>
                  <a:lnTo>
                    <a:pt x="5552440" y="330200"/>
                  </a:ln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04A24F5F-1A15-67DA-52E5-CBC864563EC6}"/>
                </a:ext>
              </a:extLst>
            </p:cNvPr>
            <p:cNvGrpSpPr/>
            <p:nvPr/>
          </p:nvGrpSpPr>
          <p:grpSpPr>
            <a:xfrm>
              <a:off x="4514273" y="2990169"/>
              <a:ext cx="135731" cy="581706"/>
              <a:chOff x="1245394" y="3981450"/>
              <a:chExt cx="135731" cy="497940"/>
            </a:xfrm>
          </p:grpSpPr>
          <p:cxnSp>
            <p:nvCxnSpPr>
              <p:cNvPr id="56" name="Straight Connector 55">
                <a:extLst>
                  <a:ext uri="{FF2B5EF4-FFF2-40B4-BE49-F238E27FC236}">
                    <a16:creationId xmlns:a16="http://schemas.microsoft.com/office/drawing/2014/main" id="{B0AB32FA-C642-34EA-F958-81249EA4455B}"/>
                  </a:ext>
                </a:extLst>
              </p:cNvPr>
              <p:cNvCxnSpPr/>
              <p:nvPr/>
            </p:nvCxnSpPr>
            <p:spPr>
              <a:xfrm>
                <a:off x="1313259" y="3981450"/>
                <a:ext cx="0" cy="4979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15C9CA-1035-7313-9271-09A73135BB03}"/>
                  </a:ext>
                </a:extLst>
              </p:cNvPr>
              <p:cNvCxnSpPr/>
              <p:nvPr/>
            </p:nvCxnSpPr>
            <p:spPr>
              <a:xfrm>
                <a:off x="1245394" y="398145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1354A51-A877-2F7C-BFD9-AAEA949EEF7A}"/>
                  </a:ext>
                </a:extLst>
              </p:cNvPr>
              <p:cNvCxnSpPr/>
              <p:nvPr/>
            </p:nvCxnSpPr>
            <p:spPr>
              <a:xfrm>
                <a:off x="1245394" y="447939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19D8310B-BE03-D419-55C6-011DA640C5C8}"/>
                </a:ext>
              </a:extLst>
            </p:cNvPr>
            <p:cNvSpPr/>
            <p:nvPr/>
          </p:nvSpPr>
          <p:spPr>
            <a:xfrm>
              <a:off x="4526893" y="3213735"/>
              <a:ext cx="110490" cy="11049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0" name="Group 59">
              <a:extLst>
                <a:ext uri="{FF2B5EF4-FFF2-40B4-BE49-F238E27FC236}">
                  <a16:creationId xmlns:a16="http://schemas.microsoft.com/office/drawing/2014/main" id="{8FA4AAC8-9106-03FA-F742-179241837D1B}"/>
                </a:ext>
              </a:extLst>
            </p:cNvPr>
            <p:cNvGrpSpPr/>
            <p:nvPr/>
          </p:nvGrpSpPr>
          <p:grpSpPr>
            <a:xfrm>
              <a:off x="5234998" y="3006044"/>
              <a:ext cx="135731" cy="581706"/>
              <a:chOff x="1245394" y="3981450"/>
              <a:chExt cx="135731" cy="497940"/>
            </a:xfrm>
          </p:grpSpPr>
          <p:cxnSp>
            <p:nvCxnSpPr>
              <p:cNvPr id="61" name="Straight Connector 60">
                <a:extLst>
                  <a:ext uri="{FF2B5EF4-FFF2-40B4-BE49-F238E27FC236}">
                    <a16:creationId xmlns:a16="http://schemas.microsoft.com/office/drawing/2014/main" id="{7E8A507E-57BA-0744-07C0-54CD6017B5DA}"/>
                  </a:ext>
                </a:extLst>
              </p:cNvPr>
              <p:cNvCxnSpPr/>
              <p:nvPr/>
            </p:nvCxnSpPr>
            <p:spPr>
              <a:xfrm>
                <a:off x="1313259" y="3981450"/>
                <a:ext cx="0" cy="4979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D2B8EA-055D-7659-18F2-719D33E10E34}"/>
                  </a:ext>
                </a:extLst>
              </p:cNvPr>
              <p:cNvCxnSpPr/>
              <p:nvPr/>
            </p:nvCxnSpPr>
            <p:spPr>
              <a:xfrm>
                <a:off x="1245394" y="398145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B3C9BB4-F7AF-45FF-5CEA-B928EF1524AB}"/>
                  </a:ext>
                </a:extLst>
              </p:cNvPr>
              <p:cNvCxnSpPr/>
              <p:nvPr/>
            </p:nvCxnSpPr>
            <p:spPr>
              <a:xfrm>
                <a:off x="1245394" y="447939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D3D8A7A8-1C6E-94CF-E512-A8F3659D6777}"/>
                </a:ext>
              </a:extLst>
            </p:cNvPr>
            <p:cNvSpPr/>
            <p:nvPr/>
          </p:nvSpPr>
          <p:spPr>
            <a:xfrm>
              <a:off x="5247618" y="3229610"/>
              <a:ext cx="110490" cy="11049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5" name="Group 64">
              <a:extLst>
                <a:ext uri="{FF2B5EF4-FFF2-40B4-BE49-F238E27FC236}">
                  <a16:creationId xmlns:a16="http://schemas.microsoft.com/office/drawing/2014/main" id="{16A3BD20-0869-EBBB-0E95-7D1E4CA50649}"/>
                </a:ext>
              </a:extLst>
            </p:cNvPr>
            <p:cNvGrpSpPr/>
            <p:nvPr/>
          </p:nvGrpSpPr>
          <p:grpSpPr>
            <a:xfrm>
              <a:off x="6663748" y="3286125"/>
              <a:ext cx="135731" cy="527050"/>
              <a:chOff x="1245394" y="3981450"/>
              <a:chExt cx="135731" cy="497940"/>
            </a:xfrm>
          </p:grpSpPr>
          <p:cxnSp>
            <p:nvCxnSpPr>
              <p:cNvPr id="66" name="Straight Connector 65">
                <a:extLst>
                  <a:ext uri="{FF2B5EF4-FFF2-40B4-BE49-F238E27FC236}">
                    <a16:creationId xmlns:a16="http://schemas.microsoft.com/office/drawing/2014/main" id="{4D632460-DF6A-50B3-225E-323DC9065DA9}"/>
                  </a:ext>
                </a:extLst>
              </p:cNvPr>
              <p:cNvCxnSpPr/>
              <p:nvPr/>
            </p:nvCxnSpPr>
            <p:spPr>
              <a:xfrm>
                <a:off x="1313259" y="3981450"/>
                <a:ext cx="0" cy="4979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14B89D4-3D01-7A89-5458-25A03ABEBDBA}"/>
                  </a:ext>
                </a:extLst>
              </p:cNvPr>
              <p:cNvCxnSpPr/>
              <p:nvPr/>
            </p:nvCxnSpPr>
            <p:spPr>
              <a:xfrm>
                <a:off x="1245394" y="398145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1071547-3FA6-70C9-B2A1-420567E4594E}"/>
                  </a:ext>
                </a:extLst>
              </p:cNvPr>
              <p:cNvCxnSpPr/>
              <p:nvPr/>
            </p:nvCxnSpPr>
            <p:spPr>
              <a:xfrm>
                <a:off x="1245394" y="447939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9" name="Oval 68">
              <a:extLst>
                <a:ext uri="{FF2B5EF4-FFF2-40B4-BE49-F238E27FC236}">
                  <a16:creationId xmlns:a16="http://schemas.microsoft.com/office/drawing/2014/main" id="{20057557-7571-65BE-D327-5149C8E3E778}"/>
                </a:ext>
              </a:extLst>
            </p:cNvPr>
            <p:cNvSpPr/>
            <p:nvPr/>
          </p:nvSpPr>
          <p:spPr>
            <a:xfrm>
              <a:off x="6676368" y="3496310"/>
              <a:ext cx="110490" cy="11049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0" name="Group 69">
              <a:extLst>
                <a:ext uri="{FF2B5EF4-FFF2-40B4-BE49-F238E27FC236}">
                  <a16:creationId xmlns:a16="http://schemas.microsoft.com/office/drawing/2014/main" id="{3CDE6515-F30E-90C6-5F7F-12E9411747F7}"/>
                </a:ext>
              </a:extLst>
            </p:cNvPr>
            <p:cNvGrpSpPr/>
            <p:nvPr/>
          </p:nvGrpSpPr>
          <p:grpSpPr>
            <a:xfrm>
              <a:off x="8822748" y="3479799"/>
              <a:ext cx="135731" cy="511175"/>
              <a:chOff x="1245394" y="3981450"/>
              <a:chExt cx="135731" cy="497940"/>
            </a:xfrm>
          </p:grpSpPr>
          <p:cxnSp>
            <p:nvCxnSpPr>
              <p:cNvPr id="71" name="Straight Connector 70">
                <a:extLst>
                  <a:ext uri="{FF2B5EF4-FFF2-40B4-BE49-F238E27FC236}">
                    <a16:creationId xmlns:a16="http://schemas.microsoft.com/office/drawing/2014/main" id="{88A52D04-E1E3-2C9A-A036-E8E55690ED34}"/>
                  </a:ext>
                </a:extLst>
              </p:cNvPr>
              <p:cNvCxnSpPr/>
              <p:nvPr/>
            </p:nvCxnSpPr>
            <p:spPr>
              <a:xfrm>
                <a:off x="1313259" y="3981450"/>
                <a:ext cx="0" cy="4979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A5FD125-6940-6572-BD72-B0728A942934}"/>
                  </a:ext>
                </a:extLst>
              </p:cNvPr>
              <p:cNvCxnSpPr/>
              <p:nvPr/>
            </p:nvCxnSpPr>
            <p:spPr>
              <a:xfrm>
                <a:off x="1245394" y="398145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9329892-C8DE-17AA-6711-AB96CB5DE0B7}"/>
                  </a:ext>
                </a:extLst>
              </p:cNvPr>
              <p:cNvCxnSpPr/>
              <p:nvPr/>
            </p:nvCxnSpPr>
            <p:spPr>
              <a:xfrm>
                <a:off x="1245394" y="447939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4" name="Oval 73">
              <a:extLst>
                <a:ext uri="{FF2B5EF4-FFF2-40B4-BE49-F238E27FC236}">
                  <a16:creationId xmlns:a16="http://schemas.microsoft.com/office/drawing/2014/main" id="{B0F19BB3-E8EF-CC89-2CDB-BE165860F333}"/>
                </a:ext>
              </a:extLst>
            </p:cNvPr>
            <p:cNvSpPr/>
            <p:nvPr/>
          </p:nvSpPr>
          <p:spPr>
            <a:xfrm>
              <a:off x="8835368" y="3674110"/>
              <a:ext cx="110490" cy="11049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5" name="Group 74">
              <a:extLst>
                <a:ext uri="{FF2B5EF4-FFF2-40B4-BE49-F238E27FC236}">
                  <a16:creationId xmlns:a16="http://schemas.microsoft.com/office/drawing/2014/main" id="{F7166909-E72F-3659-F417-3D7AC1EB0170}"/>
                </a:ext>
              </a:extLst>
            </p:cNvPr>
            <p:cNvGrpSpPr/>
            <p:nvPr/>
          </p:nvGrpSpPr>
          <p:grpSpPr>
            <a:xfrm>
              <a:off x="9537123" y="2806700"/>
              <a:ext cx="135731" cy="771526"/>
              <a:chOff x="1245394" y="3981450"/>
              <a:chExt cx="135731" cy="497940"/>
            </a:xfrm>
          </p:grpSpPr>
          <p:cxnSp>
            <p:nvCxnSpPr>
              <p:cNvPr id="76" name="Straight Connector 75">
                <a:extLst>
                  <a:ext uri="{FF2B5EF4-FFF2-40B4-BE49-F238E27FC236}">
                    <a16:creationId xmlns:a16="http://schemas.microsoft.com/office/drawing/2014/main" id="{18249EC3-53B4-B285-547E-E226E296B84D}"/>
                  </a:ext>
                </a:extLst>
              </p:cNvPr>
              <p:cNvCxnSpPr/>
              <p:nvPr/>
            </p:nvCxnSpPr>
            <p:spPr>
              <a:xfrm>
                <a:off x="1313259" y="3981450"/>
                <a:ext cx="0" cy="4979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C55BEB9-89E3-1FB9-95F3-058FA5FD51BD}"/>
                  </a:ext>
                </a:extLst>
              </p:cNvPr>
              <p:cNvCxnSpPr/>
              <p:nvPr/>
            </p:nvCxnSpPr>
            <p:spPr>
              <a:xfrm>
                <a:off x="1245394" y="398145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DEFC628-AECB-3ABA-A252-8B39CDE4E142}"/>
                  </a:ext>
                </a:extLst>
              </p:cNvPr>
              <p:cNvCxnSpPr/>
              <p:nvPr/>
            </p:nvCxnSpPr>
            <p:spPr>
              <a:xfrm>
                <a:off x="1245394" y="4479390"/>
                <a:ext cx="1357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9" name="Oval 78">
              <a:extLst>
                <a:ext uri="{FF2B5EF4-FFF2-40B4-BE49-F238E27FC236}">
                  <a16:creationId xmlns:a16="http://schemas.microsoft.com/office/drawing/2014/main" id="{F52202FA-B392-C102-E19C-ED85237B8C10}"/>
                </a:ext>
              </a:extLst>
            </p:cNvPr>
            <p:cNvSpPr/>
            <p:nvPr/>
          </p:nvSpPr>
          <p:spPr>
            <a:xfrm>
              <a:off x="9549743" y="3099435"/>
              <a:ext cx="110490" cy="11049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FB0F936D-0AA6-75DE-88E2-00E3AB497D33}"/>
                </a:ext>
              </a:extLst>
            </p:cNvPr>
            <p:cNvSpPr/>
            <p:nvPr/>
          </p:nvSpPr>
          <p:spPr>
            <a:xfrm>
              <a:off x="4052570" y="2791460"/>
              <a:ext cx="5558790" cy="1031240"/>
            </a:xfrm>
            <a:custGeom>
              <a:avLst/>
              <a:gdLst>
                <a:gd name="connsiteX0" fmla="*/ 0 w 5552440"/>
                <a:gd name="connsiteY0" fmla="*/ 0 h 929640"/>
                <a:gd name="connsiteX1" fmla="*/ 518160 w 5552440"/>
                <a:gd name="connsiteY1" fmla="*/ 477520 h 929640"/>
                <a:gd name="connsiteX2" fmla="*/ 1254760 w 5552440"/>
                <a:gd name="connsiteY2" fmla="*/ 477520 h 929640"/>
                <a:gd name="connsiteX3" fmla="*/ 2677160 w 5552440"/>
                <a:gd name="connsiteY3" fmla="*/ 751840 h 929640"/>
                <a:gd name="connsiteX4" fmla="*/ 4831080 w 5552440"/>
                <a:gd name="connsiteY4" fmla="*/ 929640 h 929640"/>
                <a:gd name="connsiteX5" fmla="*/ 5552440 w 5552440"/>
                <a:gd name="connsiteY5" fmla="*/ 330200 h 929640"/>
                <a:gd name="connsiteX0" fmla="*/ 0 w 5552440"/>
                <a:gd name="connsiteY0" fmla="*/ 0 h 929640"/>
                <a:gd name="connsiteX1" fmla="*/ 530860 w 5552440"/>
                <a:gd name="connsiteY1" fmla="*/ 245745 h 929640"/>
                <a:gd name="connsiteX2" fmla="*/ 1254760 w 5552440"/>
                <a:gd name="connsiteY2" fmla="*/ 477520 h 929640"/>
                <a:gd name="connsiteX3" fmla="*/ 2677160 w 5552440"/>
                <a:gd name="connsiteY3" fmla="*/ 751840 h 929640"/>
                <a:gd name="connsiteX4" fmla="*/ 4831080 w 5552440"/>
                <a:gd name="connsiteY4" fmla="*/ 929640 h 929640"/>
                <a:gd name="connsiteX5" fmla="*/ 5552440 w 5552440"/>
                <a:gd name="connsiteY5" fmla="*/ 330200 h 929640"/>
                <a:gd name="connsiteX0" fmla="*/ 0 w 5558790"/>
                <a:gd name="connsiteY0" fmla="*/ 0 h 1012190"/>
                <a:gd name="connsiteX1" fmla="*/ 537210 w 5558790"/>
                <a:gd name="connsiteY1" fmla="*/ 328295 h 1012190"/>
                <a:gd name="connsiteX2" fmla="*/ 1261110 w 5558790"/>
                <a:gd name="connsiteY2" fmla="*/ 560070 h 1012190"/>
                <a:gd name="connsiteX3" fmla="*/ 2683510 w 5558790"/>
                <a:gd name="connsiteY3" fmla="*/ 834390 h 1012190"/>
                <a:gd name="connsiteX4" fmla="*/ 4837430 w 5558790"/>
                <a:gd name="connsiteY4" fmla="*/ 1012190 h 1012190"/>
                <a:gd name="connsiteX5" fmla="*/ 5558790 w 5558790"/>
                <a:gd name="connsiteY5" fmla="*/ 412750 h 1012190"/>
                <a:gd name="connsiteX0" fmla="*/ 0 w 5558790"/>
                <a:gd name="connsiteY0" fmla="*/ 0 h 1012190"/>
                <a:gd name="connsiteX1" fmla="*/ 537210 w 5558790"/>
                <a:gd name="connsiteY1" fmla="*/ 328295 h 1012190"/>
                <a:gd name="connsiteX2" fmla="*/ 1261110 w 5558790"/>
                <a:gd name="connsiteY2" fmla="*/ 560070 h 1012190"/>
                <a:gd name="connsiteX3" fmla="*/ 2683510 w 5558790"/>
                <a:gd name="connsiteY3" fmla="*/ 869315 h 1012190"/>
                <a:gd name="connsiteX4" fmla="*/ 4837430 w 5558790"/>
                <a:gd name="connsiteY4" fmla="*/ 1012190 h 1012190"/>
                <a:gd name="connsiteX5" fmla="*/ 5558790 w 5558790"/>
                <a:gd name="connsiteY5" fmla="*/ 412750 h 1012190"/>
                <a:gd name="connsiteX0" fmla="*/ 0 w 5558790"/>
                <a:gd name="connsiteY0" fmla="*/ 0 h 1031240"/>
                <a:gd name="connsiteX1" fmla="*/ 537210 w 5558790"/>
                <a:gd name="connsiteY1" fmla="*/ 328295 h 1031240"/>
                <a:gd name="connsiteX2" fmla="*/ 1261110 w 5558790"/>
                <a:gd name="connsiteY2" fmla="*/ 560070 h 1031240"/>
                <a:gd name="connsiteX3" fmla="*/ 2683510 w 5558790"/>
                <a:gd name="connsiteY3" fmla="*/ 869315 h 1031240"/>
                <a:gd name="connsiteX4" fmla="*/ 4837430 w 5558790"/>
                <a:gd name="connsiteY4" fmla="*/ 1031240 h 1031240"/>
                <a:gd name="connsiteX5" fmla="*/ 5558790 w 5558790"/>
                <a:gd name="connsiteY5" fmla="*/ 412750 h 1031240"/>
                <a:gd name="connsiteX0" fmla="*/ 0 w 5558790"/>
                <a:gd name="connsiteY0" fmla="*/ 0 h 1031240"/>
                <a:gd name="connsiteX1" fmla="*/ 537210 w 5558790"/>
                <a:gd name="connsiteY1" fmla="*/ 328295 h 1031240"/>
                <a:gd name="connsiteX2" fmla="*/ 1261110 w 5558790"/>
                <a:gd name="connsiteY2" fmla="*/ 560070 h 1031240"/>
                <a:gd name="connsiteX3" fmla="*/ 2683510 w 5558790"/>
                <a:gd name="connsiteY3" fmla="*/ 869315 h 1031240"/>
                <a:gd name="connsiteX4" fmla="*/ 4837430 w 5558790"/>
                <a:gd name="connsiteY4" fmla="*/ 1031240 h 1031240"/>
                <a:gd name="connsiteX5" fmla="*/ 5558790 w 5558790"/>
                <a:gd name="connsiteY5" fmla="*/ 473075 h 103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8790" h="1031240">
                  <a:moveTo>
                    <a:pt x="0" y="0"/>
                  </a:moveTo>
                  <a:lnTo>
                    <a:pt x="537210" y="328295"/>
                  </a:lnTo>
                  <a:lnTo>
                    <a:pt x="1261110" y="560070"/>
                  </a:lnTo>
                  <a:lnTo>
                    <a:pt x="2683510" y="869315"/>
                  </a:lnTo>
                  <a:lnTo>
                    <a:pt x="4837430" y="1031240"/>
                  </a:lnTo>
                  <a:lnTo>
                    <a:pt x="5558790" y="473075"/>
                  </a:lnTo>
                </a:path>
              </a:pathLst>
            </a:cu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1" name="Group 80">
              <a:extLst>
                <a:ext uri="{FF2B5EF4-FFF2-40B4-BE49-F238E27FC236}">
                  <a16:creationId xmlns:a16="http://schemas.microsoft.com/office/drawing/2014/main" id="{32AE2EB4-BABE-2EAD-AD95-D01EABC033A4}"/>
                </a:ext>
              </a:extLst>
            </p:cNvPr>
            <p:cNvGrpSpPr/>
            <p:nvPr/>
          </p:nvGrpSpPr>
          <p:grpSpPr>
            <a:xfrm>
              <a:off x="4514273" y="2800350"/>
              <a:ext cx="135731" cy="615950"/>
              <a:chOff x="1245394" y="3981450"/>
              <a:chExt cx="135731" cy="497940"/>
            </a:xfrm>
          </p:grpSpPr>
          <p:cxnSp>
            <p:nvCxnSpPr>
              <p:cNvPr id="82" name="Straight Connector 81">
                <a:extLst>
                  <a:ext uri="{FF2B5EF4-FFF2-40B4-BE49-F238E27FC236}">
                    <a16:creationId xmlns:a16="http://schemas.microsoft.com/office/drawing/2014/main" id="{DD9D20EF-48D1-C14F-02CE-FC395B944661}"/>
                  </a:ext>
                </a:extLst>
              </p:cNvPr>
              <p:cNvCxnSpPr/>
              <p:nvPr/>
            </p:nvCxnSpPr>
            <p:spPr>
              <a:xfrm>
                <a:off x="1313259" y="3981450"/>
                <a:ext cx="0" cy="4979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04EAD87-0182-AD91-632D-8C0A194C7184}"/>
                  </a:ext>
                </a:extLst>
              </p:cNvPr>
              <p:cNvCxnSpPr/>
              <p:nvPr/>
            </p:nvCxnSpPr>
            <p:spPr>
              <a:xfrm>
                <a:off x="1245394" y="398145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814D1EA-B064-F10B-6082-94EF1B399A41}"/>
                  </a:ext>
                </a:extLst>
              </p:cNvPr>
              <p:cNvCxnSpPr/>
              <p:nvPr/>
            </p:nvCxnSpPr>
            <p:spPr>
              <a:xfrm>
                <a:off x="1245394" y="447939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5" name="Oval 84">
              <a:extLst>
                <a:ext uri="{FF2B5EF4-FFF2-40B4-BE49-F238E27FC236}">
                  <a16:creationId xmlns:a16="http://schemas.microsoft.com/office/drawing/2014/main" id="{E5D5197D-DC75-8D2C-ED9A-B8D82BDC93C0}"/>
                </a:ext>
              </a:extLst>
            </p:cNvPr>
            <p:cNvSpPr/>
            <p:nvPr/>
          </p:nvSpPr>
          <p:spPr>
            <a:xfrm>
              <a:off x="4526893" y="3058160"/>
              <a:ext cx="110490" cy="1104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6" name="Group 85">
              <a:extLst>
                <a:ext uri="{FF2B5EF4-FFF2-40B4-BE49-F238E27FC236}">
                  <a16:creationId xmlns:a16="http://schemas.microsoft.com/office/drawing/2014/main" id="{5897180E-755B-081C-9371-793A2367E8D8}"/>
                </a:ext>
              </a:extLst>
            </p:cNvPr>
            <p:cNvGrpSpPr/>
            <p:nvPr/>
          </p:nvGrpSpPr>
          <p:grpSpPr>
            <a:xfrm>
              <a:off x="5234998" y="3048000"/>
              <a:ext cx="135731" cy="577850"/>
              <a:chOff x="1245394" y="3981450"/>
              <a:chExt cx="135731" cy="497940"/>
            </a:xfrm>
          </p:grpSpPr>
          <p:cxnSp>
            <p:nvCxnSpPr>
              <p:cNvPr id="87" name="Straight Connector 86">
                <a:extLst>
                  <a:ext uri="{FF2B5EF4-FFF2-40B4-BE49-F238E27FC236}">
                    <a16:creationId xmlns:a16="http://schemas.microsoft.com/office/drawing/2014/main" id="{9D10843D-7575-60A5-3B0E-B4ABFB8B8402}"/>
                  </a:ext>
                </a:extLst>
              </p:cNvPr>
              <p:cNvCxnSpPr/>
              <p:nvPr/>
            </p:nvCxnSpPr>
            <p:spPr>
              <a:xfrm>
                <a:off x="1313259" y="3981450"/>
                <a:ext cx="0" cy="4979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8386928-5C66-C6D2-4885-598EEE220EF8}"/>
                  </a:ext>
                </a:extLst>
              </p:cNvPr>
              <p:cNvCxnSpPr/>
              <p:nvPr/>
            </p:nvCxnSpPr>
            <p:spPr>
              <a:xfrm>
                <a:off x="1245394" y="398145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3185456-93FF-5518-D0E7-4249759E8C02}"/>
                  </a:ext>
                </a:extLst>
              </p:cNvPr>
              <p:cNvCxnSpPr/>
              <p:nvPr/>
            </p:nvCxnSpPr>
            <p:spPr>
              <a:xfrm>
                <a:off x="1245394" y="447939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90" name="Oval 89">
              <a:extLst>
                <a:ext uri="{FF2B5EF4-FFF2-40B4-BE49-F238E27FC236}">
                  <a16:creationId xmlns:a16="http://schemas.microsoft.com/office/drawing/2014/main" id="{6AB0A6AB-B170-B18F-8A7B-482209845D9A}"/>
                </a:ext>
              </a:extLst>
            </p:cNvPr>
            <p:cNvSpPr/>
            <p:nvPr/>
          </p:nvSpPr>
          <p:spPr>
            <a:xfrm>
              <a:off x="5247618" y="3296285"/>
              <a:ext cx="110490" cy="1104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1" name="Group 90">
              <a:extLst>
                <a:ext uri="{FF2B5EF4-FFF2-40B4-BE49-F238E27FC236}">
                  <a16:creationId xmlns:a16="http://schemas.microsoft.com/office/drawing/2014/main" id="{7BE742FA-F742-B721-862B-2405CCA3B66A}"/>
                </a:ext>
              </a:extLst>
            </p:cNvPr>
            <p:cNvGrpSpPr/>
            <p:nvPr/>
          </p:nvGrpSpPr>
          <p:grpSpPr>
            <a:xfrm>
              <a:off x="6660573" y="3390900"/>
              <a:ext cx="135731" cy="511175"/>
              <a:chOff x="1245394" y="3981450"/>
              <a:chExt cx="135731" cy="497940"/>
            </a:xfrm>
          </p:grpSpPr>
          <p:cxnSp>
            <p:nvCxnSpPr>
              <p:cNvPr id="92" name="Straight Connector 91">
                <a:extLst>
                  <a:ext uri="{FF2B5EF4-FFF2-40B4-BE49-F238E27FC236}">
                    <a16:creationId xmlns:a16="http://schemas.microsoft.com/office/drawing/2014/main" id="{17E34884-D18C-7BDC-F1D3-DD5DD90B3591}"/>
                  </a:ext>
                </a:extLst>
              </p:cNvPr>
              <p:cNvCxnSpPr/>
              <p:nvPr/>
            </p:nvCxnSpPr>
            <p:spPr>
              <a:xfrm>
                <a:off x="1313259" y="3981450"/>
                <a:ext cx="0" cy="4979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A6903DF-FE87-12D0-BA46-5089A0F4645D}"/>
                  </a:ext>
                </a:extLst>
              </p:cNvPr>
              <p:cNvCxnSpPr/>
              <p:nvPr/>
            </p:nvCxnSpPr>
            <p:spPr>
              <a:xfrm>
                <a:off x="1245394" y="398145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63D34C2-C3D8-7AB2-D4F7-34FCB650AAE2}"/>
                  </a:ext>
                </a:extLst>
              </p:cNvPr>
              <p:cNvCxnSpPr/>
              <p:nvPr/>
            </p:nvCxnSpPr>
            <p:spPr>
              <a:xfrm>
                <a:off x="1245394" y="447939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95" name="Oval 94">
              <a:extLst>
                <a:ext uri="{FF2B5EF4-FFF2-40B4-BE49-F238E27FC236}">
                  <a16:creationId xmlns:a16="http://schemas.microsoft.com/office/drawing/2014/main" id="{68112046-B734-C821-4FEB-50FB8EEEDF9C}"/>
                </a:ext>
              </a:extLst>
            </p:cNvPr>
            <p:cNvSpPr/>
            <p:nvPr/>
          </p:nvSpPr>
          <p:spPr>
            <a:xfrm>
              <a:off x="6673193" y="3607435"/>
              <a:ext cx="110490" cy="1104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6" name="Group 95">
              <a:extLst>
                <a:ext uri="{FF2B5EF4-FFF2-40B4-BE49-F238E27FC236}">
                  <a16:creationId xmlns:a16="http://schemas.microsoft.com/office/drawing/2014/main" id="{39415C02-3AC7-9C0A-03B5-35AE1C209A53}"/>
                </a:ext>
              </a:extLst>
            </p:cNvPr>
            <p:cNvGrpSpPr/>
            <p:nvPr/>
          </p:nvGrpSpPr>
          <p:grpSpPr>
            <a:xfrm>
              <a:off x="8816398" y="3578225"/>
              <a:ext cx="135731" cy="479425"/>
              <a:chOff x="1245394" y="3981450"/>
              <a:chExt cx="135731" cy="497940"/>
            </a:xfrm>
          </p:grpSpPr>
          <p:cxnSp>
            <p:nvCxnSpPr>
              <p:cNvPr id="97" name="Straight Connector 96">
                <a:extLst>
                  <a:ext uri="{FF2B5EF4-FFF2-40B4-BE49-F238E27FC236}">
                    <a16:creationId xmlns:a16="http://schemas.microsoft.com/office/drawing/2014/main" id="{5F88255B-FB41-FE78-B8EE-90AE3717466B}"/>
                  </a:ext>
                </a:extLst>
              </p:cNvPr>
              <p:cNvCxnSpPr/>
              <p:nvPr/>
            </p:nvCxnSpPr>
            <p:spPr>
              <a:xfrm>
                <a:off x="1313259" y="3981450"/>
                <a:ext cx="0" cy="4979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E48EA3E-F809-BD17-2331-3E8B0F223F0F}"/>
                  </a:ext>
                </a:extLst>
              </p:cNvPr>
              <p:cNvCxnSpPr/>
              <p:nvPr/>
            </p:nvCxnSpPr>
            <p:spPr>
              <a:xfrm>
                <a:off x="1245394" y="398145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DFE1741-41C6-F0A5-62B2-B2B87D9E2D5B}"/>
                  </a:ext>
                </a:extLst>
              </p:cNvPr>
              <p:cNvCxnSpPr/>
              <p:nvPr/>
            </p:nvCxnSpPr>
            <p:spPr>
              <a:xfrm>
                <a:off x="1245394" y="447939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Oval 99">
              <a:extLst>
                <a:ext uri="{FF2B5EF4-FFF2-40B4-BE49-F238E27FC236}">
                  <a16:creationId xmlns:a16="http://schemas.microsoft.com/office/drawing/2014/main" id="{C1474B77-8CF5-2885-F945-98FA5C2526EC}"/>
                </a:ext>
              </a:extLst>
            </p:cNvPr>
            <p:cNvSpPr/>
            <p:nvPr/>
          </p:nvSpPr>
          <p:spPr>
            <a:xfrm>
              <a:off x="8829018" y="3763010"/>
              <a:ext cx="110490" cy="1104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1" name="Group 100">
              <a:extLst>
                <a:ext uri="{FF2B5EF4-FFF2-40B4-BE49-F238E27FC236}">
                  <a16:creationId xmlns:a16="http://schemas.microsoft.com/office/drawing/2014/main" id="{79DB3BD9-3D19-4F07-ECB5-D193DCE434AF}"/>
                </a:ext>
              </a:extLst>
            </p:cNvPr>
            <p:cNvGrpSpPr/>
            <p:nvPr/>
          </p:nvGrpSpPr>
          <p:grpSpPr>
            <a:xfrm>
              <a:off x="9527598" y="2946400"/>
              <a:ext cx="135731" cy="517526"/>
              <a:chOff x="1245394" y="3981450"/>
              <a:chExt cx="135731" cy="497940"/>
            </a:xfrm>
          </p:grpSpPr>
          <p:cxnSp>
            <p:nvCxnSpPr>
              <p:cNvPr id="102" name="Straight Connector 101">
                <a:extLst>
                  <a:ext uri="{FF2B5EF4-FFF2-40B4-BE49-F238E27FC236}">
                    <a16:creationId xmlns:a16="http://schemas.microsoft.com/office/drawing/2014/main" id="{E73F1D2C-DCA7-F91C-4E0C-540DA6615239}"/>
                  </a:ext>
                </a:extLst>
              </p:cNvPr>
              <p:cNvCxnSpPr/>
              <p:nvPr/>
            </p:nvCxnSpPr>
            <p:spPr>
              <a:xfrm>
                <a:off x="1313259" y="3981450"/>
                <a:ext cx="0" cy="4979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24EED77-559D-48D4-146D-377E5BB97E94}"/>
                  </a:ext>
                </a:extLst>
              </p:cNvPr>
              <p:cNvCxnSpPr/>
              <p:nvPr/>
            </p:nvCxnSpPr>
            <p:spPr>
              <a:xfrm>
                <a:off x="1245394" y="398145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5B4EB2D-F45C-6CEC-0A1C-75746D6BB22E}"/>
                  </a:ext>
                </a:extLst>
              </p:cNvPr>
              <p:cNvCxnSpPr/>
              <p:nvPr/>
            </p:nvCxnSpPr>
            <p:spPr>
              <a:xfrm>
                <a:off x="1245394" y="4479390"/>
                <a:ext cx="1357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5" name="Oval 104">
              <a:extLst>
                <a:ext uri="{FF2B5EF4-FFF2-40B4-BE49-F238E27FC236}">
                  <a16:creationId xmlns:a16="http://schemas.microsoft.com/office/drawing/2014/main" id="{D0465230-99FD-8A83-B28B-6A7F56DB3F6A}"/>
                </a:ext>
              </a:extLst>
            </p:cNvPr>
            <p:cNvSpPr/>
            <p:nvPr/>
          </p:nvSpPr>
          <p:spPr>
            <a:xfrm>
              <a:off x="9540218" y="3223260"/>
              <a:ext cx="110490" cy="1104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2ECB92C9-EAAE-1CA2-C62D-E3419A382718}"/>
                </a:ext>
              </a:extLst>
            </p:cNvPr>
            <p:cNvSpPr/>
            <p:nvPr/>
          </p:nvSpPr>
          <p:spPr>
            <a:xfrm>
              <a:off x="4046220" y="2791458"/>
              <a:ext cx="5546090" cy="1701165"/>
            </a:xfrm>
            <a:custGeom>
              <a:avLst/>
              <a:gdLst>
                <a:gd name="connsiteX0" fmla="*/ 0 w 5552440"/>
                <a:gd name="connsiteY0" fmla="*/ 0 h 929640"/>
                <a:gd name="connsiteX1" fmla="*/ 518160 w 5552440"/>
                <a:gd name="connsiteY1" fmla="*/ 477520 h 929640"/>
                <a:gd name="connsiteX2" fmla="*/ 1254760 w 5552440"/>
                <a:gd name="connsiteY2" fmla="*/ 477520 h 929640"/>
                <a:gd name="connsiteX3" fmla="*/ 2677160 w 5552440"/>
                <a:gd name="connsiteY3" fmla="*/ 751840 h 929640"/>
                <a:gd name="connsiteX4" fmla="*/ 4831080 w 5552440"/>
                <a:gd name="connsiteY4" fmla="*/ 929640 h 929640"/>
                <a:gd name="connsiteX5" fmla="*/ 5552440 w 5552440"/>
                <a:gd name="connsiteY5" fmla="*/ 330200 h 929640"/>
                <a:gd name="connsiteX0" fmla="*/ 0 w 5552440"/>
                <a:gd name="connsiteY0" fmla="*/ 0 h 929640"/>
                <a:gd name="connsiteX1" fmla="*/ 530860 w 5552440"/>
                <a:gd name="connsiteY1" fmla="*/ 245745 h 929640"/>
                <a:gd name="connsiteX2" fmla="*/ 1254760 w 5552440"/>
                <a:gd name="connsiteY2" fmla="*/ 477520 h 929640"/>
                <a:gd name="connsiteX3" fmla="*/ 2677160 w 5552440"/>
                <a:gd name="connsiteY3" fmla="*/ 751840 h 929640"/>
                <a:gd name="connsiteX4" fmla="*/ 4831080 w 5552440"/>
                <a:gd name="connsiteY4" fmla="*/ 929640 h 929640"/>
                <a:gd name="connsiteX5" fmla="*/ 5552440 w 5552440"/>
                <a:gd name="connsiteY5" fmla="*/ 330200 h 929640"/>
                <a:gd name="connsiteX0" fmla="*/ 0 w 5558790"/>
                <a:gd name="connsiteY0" fmla="*/ 0 h 1012190"/>
                <a:gd name="connsiteX1" fmla="*/ 537210 w 5558790"/>
                <a:gd name="connsiteY1" fmla="*/ 328295 h 1012190"/>
                <a:gd name="connsiteX2" fmla="*/ 1261110 w 5558790"/>
                <a:gd name="connsiteY2" fmla="*/ 560070 h 1012190"/>
                <a:gd name="connsiteX3" fmla="*/ 2683510 w 5558790"/>
                <a:gd name="connsiteY3" fmla="*/ 834390 h 1012190"/>
                <a:gd name="connsiteX4" fmla="*/ 4837430 w 5558790"/>
                <a:gd name="connsiteY4" fmla="*/ 1012190 h 1012190"/>
                <a:gd name="connsiteX5" fmla="*/ 5558790 w 5558790"/>
                <a:gd name="connsiteY5" fmla="*/ 412750 h 1012190"/>
                <a:gd name="connsiteX0" fmla="*/ 0 w 5558790"/>
                <a:gd name="connsiteY0" fmla="*/ 0 h 1012190"/>
                <a:gd name="connsiteX1" fmla="*/ 537210 w 5558790"/>
                <a:gd name="connsiteY1" fmla="*/ 328295 h 1012190"/>
                <a:gd name="connsiteX2" fmla="*/ 1261110 w 5558790"/>
                <a:gd name="connsiteY2" fmla="*/ 560070 h 1012190"/>
                <a:gd name="connsiteX3" fmla="*/ 2683510 w 5558790"/>
                <a:gd name="connsiteY3" fmla="*/ 869315 h 1012190"/>
                <a:gd name="connsiteX4" fmla="*/ 4837430 w 5558790"/>
                <a:gd name="connsiteY4" fmla="*/ 1012190 h 1012190"/>
                <a:gd name="connsiteX5" fmla="*/ 5558790 w 5558790"/>
                <a:gd name="connsiteY5" fmla="*/ 412750 h 1012190"/>
                <a:gd name="connsiteX0" fmla="*/ 0 w 5558790"/>
                <a:gd name="connsiteY0" fmla="*/ 0 h 1031240"/>
                <a:gd name="connsiteX1" fmla="*/ 537210 w 5558790"/>
                <a:gd name="connsiteY1" fmla="*/ 328295 h 1031240"/>
                <a:gd name="connsiteX2" fmla="*/ 1261110 w 5558790"/>
                <a:gd name="connsiteY2" fmla="*/ 560070 h 1031240"/>
                <a:gd name="connsiteX3" fmla="*/ 2683510 w 5558790"/>
                <a:gd name="connsiteY3" fmla="*/ 869315 h 1031240"/>
                <a:gd name="connsiteX4" fmla="*/ 4837430 w 5558790"/>
                <a:gd name="connsiteY4" fmla="*/ 1031240 h 1031240"/>
                <a:gd name="connsiteX5" fmla="*/ 5558790 w 5558790"/>
                <a:gd name="connsiteY5" fmla="*/ 412750 h 1031240"/>
                <a:gd name="connsiteX0" fmla="*/ 0 w 5558790"/>
                <a:gd name="connsiteY0" fmla="*/ 0 h 1031240"/>
                <a:gd name="connsiteX1" fmla="*/ 537210 w 5558790"/>
                <a:gd name="connsiteY1" fmla="*/ 328295 h 1031240"/>
                <a:gd name="connsiteX2" fmla="*/ 1261110 w 5558790"/>
                <a:gd name="connsiteY2" fmla="*/ 560070 h 1031240"/>
                <a:gd name="connsiteX3" fmla="*/ 2683510 w 5558790"/>
                <a:gd name="connsiteY3" fmla="*/ 869315 h 1031240"/>
                <a:gd name="connsiteX4" fmla="*/ 4837430 w 5558790"/>
                <a:gd name="connsiteY4" fmla="*/ 1031240 h 1031240"/>
                <a:gd name="connsiteX5" fmla="*/ 5558790 w 5558790"/>
                <a:gd name="connsiteY5" fmla="*/ 473075 h 1031240"/>
                <a:gd name="connsiteX0" fmla="*/ 0 w 5558790"/>
                <a:gd name="connsiteY0" fmla="*/ 0 h 951865"/>
                <a:gd name="connsiteX1" fmla="*/ 537210 w 5558790"/>
                <a:gd name="connsiteY1" fmla="*/ 328295 h 951865"/>
                <a:gd name="connsiteX2" fmla="*/ 1261110 w 5558790"/>
                <a:gd name="connsiteY2" fmla="*/ 560070 h 951865"/>
                <a:gd name="connsiteX3" fmla="*/ 2683510 w 5558790"/>
                <a:gd name="connsiteY3" fmla="*/ 869315 h 951865"/>
                <a:gd name="connsiteX4" fmla="*/ 4837430 w 5558790"/>
                <a:gd name="connsiteY4" fmla="*/ 951865 h 951865"/>
                <a:gd name="connsiteX5" fmla="*/ 5558790 w 5558790"/>
                <a:gd name="connsiteY5" fmla="*/ 473075 h 951865"/>
                <a:gd name="connsiteX0" fmla="*/ 0 w 5539740"/>
                <a:gd name="connsiteY0" fmla="*/ 142875 h 1094740"/>
                <a:gd name="connsiteX1" fmla="*/ 537210 w 5539740"/>
                <a:gd name="connsiteY1" fmla="*/ 471170 h 1094740"/>
                <a:gd name="connsiteX2" fmla="*/ 1261110 w 5539740"/>
                <a:gd name="connsiteY2" fmla="*/ 702945 h 1094740"/>
                <a:gd name="connsiteX3" fmla="*/ 2683510 w 5539740"/>
                <a:gd name="connsiteY3" fmla="*/ 1012190 h 1094740"/>
                <a:gd name="connsiteX4" fmla="*/ 4837430 w 5539740"/>
                <a:gd name="connsiteY4" fmla="*/ 1094740 h 1094740"/>
                <a:gd name="connsiteX5" fmla="*/ 5539740 w 5539740"/>
                <a:gd name="connsiteY5" fmla="*/ 0 h 1094740"/>
                <a:gd name="connsiteX0" fmla="*/ 0 w 5539740"/>
                <a:gd name="connsiteY0" fmla="*/ 142875 h 1094740"/>
                <a:gd name="connsiteX1" fmla="*/ 537210 w 5539740"/>
                <a:gd name="connsiteY1" fmla="*/ 471170 h 1094740"/>
                <a:gd name="connsiteX2" fmla="*/ 1245235 w 5539740"/>
                <a:gd name="connsiteY2" fmla="*/ 531495 h 1094740"/>
                <a:gd name="connsiteX3" fmla="*/ 2683510 w 5539740"/>
                <a:gd name="connsiteY3" fmla="*/ 1012190 h 1094740"/>
                <a:gd name="connsiteX4" fmla="*/ 4837430 w 5539740"/>
                <a:gd name="connsiteY4" fmla="*/ 1094740 h 1094740"/>
                <a:gd name="connsiteX5" fmla="*/ 5539740 w 5539740"/>
                <a:gd name="connsiteY5" fmla="*/ 0 h 1094740"/>
                <a:gd name="connsiteX0" fmla="*/ 0 w 5539740"/>
                <a:gd name="connsiteY0" fmla="*/ 142875 h 1094740"/>
                <a:gd name="connsiteX1" fmla="*/ 530860 w 5539740"/>
                <a:gd name="connsiteY1" fmla="*/ 382270 h 1094740"/>
                <a:gd name="connsiteX2" fmla="*/ 1245235 w 5539740"/>
                <a:gd name="connsiteY2" fmla="*/ 531495 h 1094740"/>
                <a:gd name="connsiteX3" fmla="*/ 2683510 w 5539740"/>
                <a:gd name="connsiteY3" fmla="*/ 1012190 h 1094740"/>
                <a:gd name="connsiteX4" fmla="*/ 4837430 w 5539740"/>
                <a:gd name="connsiteY4" fmla="*/ 1094740 h 1094740"/>
                <a:gd name="connsiteX5" fmla="*/ 5539740 w 5539740"/>
                <a:gd name="connsiteY5" fmla="*/ 0 h 1094740"/>
                <a:gd name="connsiteX0" fmla="*/ 0 w 5546090"/>
                <a:gd name="connsiteY0" fmla="*/ 0 h 1701165"/>
                <a:gd name="connsiteX1" fmla="*/ 537210 w 5546090"/>
                <a:gd name="connsiteY1" fmla="*/ 988695 h 1701165"/>
                <a:gd name="connsiteX2" fmla="*/ 1251585 w 5546090"/>
                <a:gd name="connsiteY2" fmla="*/ 1137920 h 1701165"/>
                <a:gd name="connsiteX3" fmla="*/ 2689860 w 5546090"/>
                <a:gd name="connsiteY3" fmla="*/ 1618615 h 1701165"/>
                <a:gd name="connsiteX4" fmla="*/ 4843780 w 5546090"/>
                <a:gd name="connsiteY4" fmla="*/ 1701165 h 1701165"/>
                <a:gd name="connsiteX5" fmla="*/ 5546090 w 5546090"/>
                <a:gd name="connsiteY5" fmla="*/ 606425 h 170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090" h="1701165">
                  <a:moveTo>
                    <a:pt x="0" y="0"/>
                  </a:moveTo>
                  <a:lnTo>
                    <a:pt x="537210" y="988695"/>
                  </a:lnTo>
                  <a:lnTo>
                    <a:pt x="1251585" y="1137920"/>
                  </a:lnTo>
                  <a:lnTo>
                    <a:pt x="2689860" y="1618615"/>
                  </a:lnTo>
                  <a:lnTo>
                    <a:pt x="4843780" y="1701165"/>
                  </a:lnTo>
                  <a:lnTo>
                    <a:pt x="5546090" y="606425"/>
                  </a:lnTo>
                </a:path>
              </a:pathLst>
            </a:custGeom>
            <a:no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 name="Oval 110">
              <a:extLst>
                <a:ext uri="{FF2B5EF4-FFF2-40B4-BE49-F238E27FC236}">
                  <a16:creationId xmlns:a16="http://schemas.microsoft.com/office/drawing/2014/main" id="{ECB4197D-008D-D867-99E2-05CE12BA638B}"/>
                </a:ext>
              </a:extLst>
            </p:cNvPr>
            <p:cNvSpPr/>
            <p:nvPr/>
          </p:nvSpPr>
          <p:spPr>
            <a:xfrm>
              <a:off x="3983968" y="2747010"/>
              <a:ext cx="110490" cy="11049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 name="Group 111">
              <a:extLst>
                <a:ext uri="{FF2B5EF4-FFF2-40B4-BE49-F238E27FC236}">
                  <a16:creationId xmlns:a16="http://schemas.microsoft.com/office/drawing/2014/main" id="{84856BE1-C0D0-F824-63B8-CAA5ECF8213B}"/>
                </a:ext>
              </a:extLst>
            </p:cNvPr>
            <p:cNvGrpSpPr/>
            <p:nvPr/>
          </p:nvGrpSpPr>
          <p:grpSpPr>
            <a:xfrm>
              <a:off x="4517448" y="3536950"/>
              <a:ext cx="135731" cy="460375"/>
              <a:chOff x="1245394" y="3981450"/>
              <a:chExt cx="135731" cy="497940"/>
            </a:xfrm>
          </p:grpSpPr>
          <p:cxnSp>
            <p:nvCxnSpPr>
              <p:cNvPr id="113" name="Straight Connector 112">
                <a:extLst>
                  <a:ext uri="{FF2B5EF4-FFF2-40B4-BE49-F238E27FC236}">
                    <a16:creationId xmlns:a16="http://schemas.microsoft.com/office/drawing/2014/main" id="{1AA93E33-30D8-F4E7-4372-DEBB5755BDE1}"/>
                  </a:ext>
                </a:extLst>
              </p:cNvPr>
              <p:cNvCxnSpPr/>
              <p:nvPr/>
            </p:nvCxnSpPr>
            <p:spPr>
              <a:xfrm>
                <a:off x="1313259" y="3981450"/>
                <a:ext cx="0" cy="4979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FC157F8-93CB-2468-4D0A-04762D21E5FA}"/>
                  </a:ext>
                </a:extLst>
              </p:cNvPr>
              <p:cNvCxnSpPr/>
              <p:nvPr/>
            </p:nvCxnSpPr>
            <p:spPr>
              <a:xfrm>
                <a:off x="1245394" y="398145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DA8728B-3728-BE35-0079-2663FBBD609B}"/>
                  </a:ext>
                </a:extLst>
              </p:cNvPr>
              <p:cNvCxnSpPr/>
              <p:nvPr/>
            </p:nvCxnSpPr>
            <p:spPr>
              <a:xfrm>
                <a:off x="1245394" y="447939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16" name="Oval 115">
              <a:extLst>
                <a:ext uri="{FF2B5EF4-FFF2-40B4-BE49-F238E27FC236}">
                  <a16:creationId xmlns:a16="http://schemas.microsoft.com/office/drawing/2014/main" id="{D2D6B424-7552-5A8F-AA74-9BF7233277D5}"/>
                </a:ext>
              </a:extLst>
            </p:cNvPr>
            <p:cNvSpPr/>
            <p:nvPr/>
          </p:nvSpPr>
          <p:spPr>
            <a:xfrm>
              <a:off x="4530068" y="3705860"/>
              <a:ext cx="110490" cy="11049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7" name="Group 116">
              <a:extLst>
                <a:ext uri="{FF2B5EF4-FFF2-40B4-BE49-F238E27FC236}">
                  <a16:creationId xmlns:a16="http://schemas.microsoft.com/office/drawing/2014/main" id="{3D683B24-F33E-530C-C7C2-7728EC2FA11C}"/>
                </a:ext>
              </a:extLst>
            </p:cNvPr>
            <p:cNvGrpSpPr/>
            <p:nvPr/>
          </p:nvGrpSpPr>
          <p:grpSpPr>
            <a:xfrm>
              <a:off x="5231823" y="3790950"/>
              <a:ext cx="135731" cy="358776"/>
              <a:chOff x="1245394" y="3981450"/>
              <a:chExt cx="135731" cy="497940"/>
            </a:xfrm>
          </p:grpSpPr>
          <p:cxnSp>
            <p:nvCxnSpPr>
              <p:cNvPr id="118" name="Straight Connector 117">
                <a:extLst>
                  <a:ext uri="{FF2B5EF4-FFF2-40B4-BE49-F238E27FC236}">
                    <a16:creationId xmlns:a16="http://schemas.microsoft.com/office/drawing/2014/main" id="{B2C26993-7C49-DE59-185B-08EC0441592F}"/>
                  </a:ext>
                </a:extLst>
              </p:cNvPr>
              <p:cNvCxnSpPr/>
              <p:nvPr/>
            </p:nvCxnSpPr>
            <p:spPr>
              <a:xfrm>
                <a:off x="1313259" y="3981450"/>
                <a:ext cx="0" cy="4979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B6A6739-7A66-1FD3-C4D0-5477C3F4F048}"/>
                  </a:ext>
                </a:extLst>
              </p:cNvPr>
              <p:cNvCxnSpPr/>
              <p:nvPr/>
            </p:nvCxnSpPr>
            <p:spPr>
              <a:xfrm>
                <a:off x="1245394" y="398145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914F9CB-954A-D1FC-8CF4-3F547826479E}"/>
                  </a:ext>
                </a:extLst>
              </p:cNvPr>
              <p:cNvCxnSpPr/>
              <p:nvPr/>
            </p:nvCxnSpPr>
            <p:spPr>
              <a:xfrm>
                <a:off x="1245394" y="447939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21" name="Oval 120">
              <a:extLst>
                <a:ext uri="{FF2B5EF4-FFF2-40B4-BE49-F238E27FC236}">
                  <a16:creationId xmlns:a16="http://schemas.microsoft.com/office/drawing/2014/main" id="{08DA3CFF-5F23-2F47-631C-3B3F5DFF30E5}"/>
                </a:ext>
              </a:extLst>
            </p:cNvPr>
            <p:cNvSpPr/>
            <p:nvPr/>
          </p:nvSpPr>
          <p:spPr>
            <a:xfrm>
              <a:off x="5244443" y="3883660"/>
              <a:ext cx="110490" cy="11049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22" name="Group 121">
              <a:extLst>
                <a:ext uri="{FF2B5EF4-FFF2-40B4-BE49-F238E27FC236}">
                  <a16:creationId xmlns:a16="http://schemas.microsoft.com/office/drawing/2014/main" id="{E33D7D2C-43B4-4C6C-AB80-DEC118B06435}"/>
                </a:ext>
              </a:extLst>
            </p:cNvPr>
            <p:cNvGrpSpPr/>
            <p:nvPr/>
          </p:nvGrpSpPr>
          <p:grpSpPr>
            <a:xfrm>
              <a:off x="6670098" y="4216400"/>
              <a:ext cx="135731" cy="358776"/>
              <a:chOff x="1245394" y="3981450"/>
              <a:chExt cx="135731" cy="497940"/>
            </a:xfrm>
          </p:grpSpPr>
          <p:cxnSp>
            <p:nvCxnSpPr>
              <p:cNvPr id="123" name="Straight Connector 122">
                <a:extLst>
                  <a:ext uri="{FF2B5EF4-FFF2-40B4-BE49-F238E27FC236}">
                    <a16:creationId xmlns:a16="http://schemas.microsoft.com/office/drawing/2014/main" id="{D8145229-FC2B-9639-9127-7B3939888799}"/>
                  </a:ext>
                </a:extLst>
              </p:cNvPr>
              <p:cNvCxnSpPr/>
              <p:nvPr/>
            </p:nvCxnSpPr>
            <p:spPr>
              <a:xfrm>
                <a:off x="1313259" y="3981450"/>
                <a:ext cx="0" cy="4979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F96B569-13C0-0F26-B22E-9A1630DAA100}"/>
                  </a:ext>
                </a:extLst>
              </p:cNvPr>
              <p:cNvCxnSpPr/>
              <p:nvPr/>
            </p:nvCxnSpPr>
            <p:spPr>
              <a:xfrm>
                <a:off x="1245394" y="398145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944C285-0A71-0E85-4C67-52B3EF38DE05}"/>
                  </a:ext>
                </a:extLst>
              </p:cNvPr>
              <p:cNvCxnSpPr/>
              <p:nvPr/>
            </p:nvCxnSpPr>
            <p:spPr>
              <a:xfrm>
                <a:off x="1245394" y="447939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26" name="Oval 125">
              <a:extLst>
                <a:ext uri="{FF2B5EF4-FFF2-40B4-BE49-F238E27FC236}">
                  <a16:creationId xmlns:a16="http://schemas.microsoft.com/office/drawing/2014/main" id="{802A5F6F-D333-EFE3-C57F-3DD17C03D4D2}"/>
                </a:ext>
              </a:extLst>
            </p:cNvPr>
            <p:cNvSpPr/>
            <p:nvPr/>
          </p:nvSpPr>
          <p:spPr>
            <a:xfrm>
              <a:off x="6682718" y="4350385"/>
              <a:ext cx="110490" cy="11049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27" name="Group 126">
              <a:extLst>
                <a:ext uri="{FF2B5EF4-FFF2-40B4-BE49-F238E27FC236}">
                  <a16:creationId xmlns:a16="http://schemas.microsoft.com/office/drawing/2014/main" id="{7C6ADEF5-D2A5-5FEF-3031-1CDA7699FCBD}"/>
                </a:ext>
              </a:extLst>
            </p:cNvPr>
            <p:cNvGrpSpPr/>
            <p:nvPr/>
          </p:nvGrpSpPr>
          <p:grpSpPr>
            <a:xfrm>
              <a:off x="8822748" y="4317999"/>
              <a:ext cx="135731" cy="330201"/>
              <a:chOff x="1245394" y="3981450"/>
              <a:chExt cx="135731" cy="497940"/>
            </a:xfrm>
          </p:grpSpPr>
          <p:cxnSp>
            <p:nvCxnSpPr>
              <p:cNvPr id="128" name="Straight Connector 127">
                <a:extLst>
                  <a:ext uri="{FF2B5EF4-FFF2-40B4-BE49-F238E27FC236}">
                    <a16:creationId xmlns:a16="http://schemas.microsoft.com/office/drawing/2014/main" id="{EEB13C04-69E1-AADC-F55B-01F168D69CA5}"/>
                  </a:ext>
                </a:extLst>
              </p:cNvPr>
              <p:cNvCxnSpPr/>
              <p:nvPr/>
            </p:nvCxnSpPr>
            <p:spPr>
              <a:xfrm>
                <a:off x="1313259" y="3981450"/>
                <a:ext cx="0" cy="4979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B7A7E07-5E31-468E-DE57-7C0EC42CB02D}"/>
                  </a:ext>
                </a:extLst>
              </p:cNvPr>
              <p:cNvCxnSpPr/>
              <p:nvPr/>
            </p:nvCxnSpPr>
            <p:spPr>
              <a:xfrm>
                <a:off x="1245394" y="398145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C0E569F-B254-DDB6-7468-CA59BE67B28C}"/>
                  </a:ext>
                </a:extLst>
              </p:cNvPr>
              <p:cNvCxnSpPr/>
              <p:nvPr/>
            </p:nvCxnSpPr>
            <p:spPr>
              <a:xfrm>
                <a:off x="1245394" y="447939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31" name="Oval 130">
              <a:extLst>
                <a:ext uri="{FF2B5EF4-FFF2-40B4-BE49-F238E27FC236}">
                  <a16:creationId xmlns:a16="http://schemas.microsoft.com/office/drawing/2014/main" id="{6EB97F64-AACE-6295-76B0-B85CCFAB6A63}"/>
                </a:ext>
              </a:extLst>
            </p:cNvPr>
            <p:cNvSpPr/>
            <p:nvPr/>
          </p:nvSpPr>
          <p:spPr>
            <a:xfrm>
              <a:off x="8835368" y="4423410"/>
              <a:ext cx="110490" cy="11049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32" name="Group 131">
              <a:extLst>
                <a:ext uri="{FF2B5EF4-FFF2-40B4-BE49-F238E27FC236}">
                  <a16:creationId xmlns:a16="http://schemas.microsoft.com/office/drawing/2014/main" id="{F4B258F6-089F-0969-CF84-6E18DC57DAEB}"/>
                </a:ext>
              </a:extLst>
            </p:cNvPr>
            <p:cNvGrpSpPr/>
            <p:nvPr/>
          </p:nvGrpSpPr>
          <p:grpSpPr>
            <a:xfrm>
              <a:off x="9533948" y="3092450"/>
              <a:ext cx="135731" cy="577849"/>
              <a:chOff x="1245394" y="3981450"/>
              <a:chExt cx="135731" cy="497940"/>
            </a:xfrm>
          </p:grpSpPr>
          <p:cxnSp>
            <p:nvCxnSpPr>
              <p:cNvPr id="133" name="Straight Connector 132">
                <a:extLst>
                  <a:ext uri="{FF2B5EF4-FFF2-40B4-BE49-F238E27FC236}">
                    <a16:creationId xmlns:a16="http://schemas.microsoft.com/office/drawing/2014/main" id="{000A9668-C8A7-912A-31C8-E58469BBEA9C}"/>
                  </a:ext>
                </a:extLst>
              </p:cNvPr>
              <p:cNvCxnSpPr/>
              <p:nvPr/>
            </p:nvCxnSpPr>
            <p:spPr>
              <a:xfrm>
                <a:off x="1313259" y="3981450"/>
                <a:ext cx="0" cy="4979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2118F1C-9238-F69D-AFCF-17B359F38011}"/>
                  </a:ext>
                </a:extLst>
              </p:cNvPr>
              <p:cNvCxnSpPr/>
              <p:nvPr/>
            </p:nvCxnSpPr>
            <p:spPr>
              <a:xfrm>
                <a:off x="1245394" y="398145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A776D41-ABD2-F6D7-A943-FCAB4811CCD2}"/>
                  </a:ext>
                </a:extLst>
              </p:cNvPr>
              <p:cNvCxnSpPr/>
              <p:nvPr/>
            </p:nvCxnSpPr>
            <p:spPr>
              <a:xfrm>
                <a:off x="1245394" y="4479390"/>
                <a:ext cx="1357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36" name="Oval 135">
              <a:extLst>
                <a:ext uri="{FF2B5EF4-FFF2-40B4-BE49-F238E27FC236}">
                  <a16:creationId xmlns:a16="http://schemas.microsoft.com/office/drawing/2014/main" id="{2ABFDB42-166D-0190-500D-49CA3D2C9603}"/>
                </a:ext>
              </a:extLst>
            </p:cNvPr>
            <p:cNvSpPr/>
            <p:nvPr/>
          </p:nvSpPr>
          <p:spPr>
            <a:xfrm>
              <a:off x="9546568" y="3343910"/>
              <a:ext cx="110490" cy="11049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7" name="TextBox 136">
              <a:extLst>
                <a:ext uri="{FF2B5EF4-FFF2-40B4-BE49-F238E27FC236}">
                  <a16:creationId xmlns:a16="http://schemas.microsoft.com/office/drawing/2014/main" id="{01391474-71D0-F6CF-FAD5-7B1AF599B841}"/>
                </a:ext>
              </a:extLst>
            </p:cNvPr>
            <p:cNvSpPr txBox="1"/>
            <p:nvPr/>
          </p:nvSpPr>
          <p:spPr>
            <a:xfrm>
              <a:off x="7006543" y="3176387"/>
              <a:ext cx="1556836" cy="369332"/>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48A4"/>
                  </a:solidFill>
                  <a:effectLst/>
                  <a:uLnTx/>
                  <a:uFillTx/>
                  <a:latin typeface="Arial" panose="020B0604020202020204"/>
                  <a:ea typeface="+mn-ea"/>
                  <a:cs typeface="+mn-cs"/>
                </a:rPr>
                <a:t>Empagliflozin</a:t>
              </a:r>
              <a:endParaRPr kumimoji="0" lang="en-CA" sz="1800" b="0" i="0" u="none" strike="noStrike" kern="1200" cap="none" spc="0" normalizeH="0" baseline="0" noProof="0" dirty="0">
                <a:ln>
                  <a:noFill/>
                </a:ln>
                <a:solidFill>
                  <a:srgbClr val="0148A4"/>
                </a:solidFill>
                <a:effectLst/>
                <a:uLnTx/>
                <a:uFillTx/>
                <a:latin typeface="Arial" panose="020B0604020202020204"/>
                <a:ea typeface="+mn-ea"/>
                <a:cs typeface="+mn-cs"/>
              </a:endParaRPr>
            </a:p>
          </p:txBody>
        </p:sp>
        <p:sp>
          <p:nvSpPr>
            <p:cNvPr id="138" name="TextBox 137">
              <a:extLst>
                <a:ext uri="{FF2B5EF4-FFF2-40B4-BE49-F238E27FC236}">
                  <a16:creationId xmlns:a16="http://schemas.microsoft.com/office/drawing/2014/main" id="{902B4D63-32D3-CD21-146B-A090C072A8B7}"/>
                </a:ext>
              </a:extLst>
            </p:cNvPr>
            <p:cNvSpPr txBox="1"/>
            <p:nvPr/>
          </p:nvSpPr>
          <p:spPr>
            <a:xfrm>
              <a:off x="7184062" y="3755269"/>
              <a:ext cx="1351652" cy="369332"/>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A6006E"/>
                  </a:solidFill>
                  <a:effectLst/>
                  <a:uLnTx/>
                  <a:uFillTx/>
                  <a:latin typeface="Arial" panose="020B0604020202020204"/>
                  <a:ea typeface="+mn-ea"/>
                  <a:cs typeface="+mn-cs"/>
                </a:rPr>
                <a:t>Finerenone</a:t>
              </a:r>
              <a:endParaRPr kumimoji="0" lang="en-CA" sz="1800" b="0" i="0" u="none" strike="noStrike" kern="1200" cap="none" spc="0" normalizeH="0" baseline="0" noProof="0" dirty="0">
                <a:ln>
                  <a:noFill/>
                </a:ln>
                <a:solidFill>
                  <a:srgbClr val="A6006E"/>
                </a:solidFill>
                <a:effectLst/>
                <a:uLnTx/>
                <a:uFillTx/>
                <a:latin typeface="Arial" panose="020B0604020202020204"/>
                <a:ea typeface="+mn-ea"/>
                <a:cs typeface="+mn-cs"/>
              </a:endParaRPr>
            </a:p>
          </p:txBody>
        </p:sp>
        <p:sp>
          <p:nvSpPr>
            <p:cNvPr id="139" name="TextBox 138">
              <a:extLst>
                <a:ext uri="{FF2B5EF4-FFF2-40B4-BE49-F238E27FC236}">
                  <a16:creationId xmlns:a16="http://schemas.microsoft.com/office/drawing/2014/main" id="{0A719096-3B38-B45A-FBB2-170BCEF26656}"/>
                </a:ext>
              </a:extLst>
            </p:cNvPr>
            <p:cNvSpPr txBox="1"/>
            <p:nvPr/>
          </p:nvSpPr>
          <p:spPr>
            <a:xfrm>
              <a:off x="7026856" y="4513996"/>
              <a:ext cx="1755609" cy="646331"/>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4A0"/>
                  </a:solidFill>
                  <a:effectLst/>
                  <a:uLnTx/>
                  <a:uFillTx/>
                  <a:latin typeface="Arial" panose="020B0604020202020204"/>
                  <a:ea typeface="+mn-ea"/>
                  <a:cs typeface="+mn-cs"/>
                </a:rPr>
                <a:t>Empagliflozin +</a:t>
              </a:r>
              <a:br>
                <a:rPr kumimoji="0" lang="en-US" sz="1800" b="0" i="0" u="none" strike="noStrike" kern="1200" cap="none" spc="0" normalizeH="0" baseline="0" noProof="0" dirty="0">
                  <a:ln>
                    <a:noFill/>
                  </a:ln>
                  <a:solidFill>
                    <a:srgbClr val="00A4A0"/>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00A4A0"/>
                  </a:solidFill>
                  <a:effectLst/>
                  <a:uLnTx/>
                  <a:uFillTx/>
                  <a:latin typeface="Arial" panose="020B0604020202020204"/>
                  <a:ea typeface="+mn-ea"/>
                  <a:cs typeface="+mn-cs"/>
                </a:rPr>
                <a:t>Finerenone</a:t>
              </a:r>
              <a:endParaRPr kumimoji="0" lang="en-CA" sz="1800" b="0" i="0" u="none" strike="noStrike" kern="1200" cap="none" spc="0" normalizeH="0" baseline="0" noProof="0" dirty="0">
                <a:ln>
                  <a:noFill/>
                </a:ln>
                <a:solidFill>
                  <a:srgbClr val="00A4A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170654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D644C-6501-E95D-6D80-9D731596E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1FB5F-89D0-2809-F62D-C796FE06203D}"/>
              </a:ext>
            </a:extLst>
          </p:cNvPr>
          <p:cNvSpPr>
            <a:spLocks noGrp="1"/>
          </p:cNvSpPr>
          <p:nvPr>
            <p:ph type="title"/>
          </p:nvPr>
        </p:nvSpPr>
        <p:spPr>
          <a:xfrm>
            <a:off x="725215" y="291268"/>
            <a:ext cx="10741572" cy="970189"/>
          </a:xfrm>
        </p:spPr>
        <p:txBody>
          <a:bodyPr/>
          <a:lstStyle/>
          <a:p>
            <a:r>
              <a:rPr lang="en-US"/>
              <a:t>Diabetes Canada 2025 guideline recommendations*</a:t>
            </a:r>
          </a:p>
        </p:txBody>
      </p:sp>
      <p:sp>
        <p:nvSpPr>
          <p:cNvPr id="4" name="Text Placeholder 3">
            <a:extLst>
              <a:ext uri="{FF2B5EF4-FFF2-40B4-BE49-F238E27FC236}">
                <a16:creationId xmlns:a16="http://schemas.microsoft.com/office/drawing/2014/main" id="{CFED68EA-4784-E396-3A36-8CD9955654D7}"/>
              </a:ext>
            </a:extLst>
          </p:cNvPr>
          <p:cNvSpPr>
            <a:spLocks noGrp="1"/>
          </p:cNvSpPr>
          <p:nvPr>
            <p:ph type="body" sz="quarter" idx="13"/>
          </p:nvPr>
        </p:nvSpPr>
        <p:spPr>
          <a:xfrm>
            <a:off x="725216" y="6269868"/>
            <a:ext cx="10741572" cy="365125"/>
          </a:xfrm>
        </p:spPr>
        <p:txBody>
          <a:bodyPr/>
          <a:lstStyle/>
          <a:p>
            <a:r>
              <a:rPr lang="en-US" dirty="0"/>
              <a:t>*Full recommendations are available later in the slide deck.</a:t>
            </a:r>
          </a:p>
          <a:p>
            <a:r>
              <a:rPr lang="en-US" dirty="0"/>
              <a:t>†Semaglutide has not yet received a Health Canada indication for renal protection.</a:t>
            </a:r>
          </a:p>
          <a:p>
            <a:r>
              <a:rPr lang="en-US" dirty="0"/>
              <a:t>ACEi, angiotensin converting enzyme inhibitor; ARB, angiotensin receptor blocker; CKD, chronic kidney disease; GLP1-RA, glucagon-like peptide-1 receptor agonists; nsMRA, non-steroidal mineralocorticoid receptor antagonist; RAASi, renin angiotensin aldosterone system inhibitor; SGLT2i, sodium-glucose transport 2 inhibitor.</a:t>
            </a:r>
          </a:p>
          <a:p>
            <a:r>
              <a:rPr lang="en-US" dirty="0"/>
              <a:t>Tobe SW, Bajaj HS, Tangri N, et al. Canadian Journal of Diabetes, Volume 49, Issue 2, 73 - 86.e14. </a:t>
            </a:r>
          </a:p>
        </p:txBody>
      </p:sp>
      <p:sp>
        <p:nvSpPr>
          <p:cNvPr id="22" name="Text Placeholder 21">
            <a:extLst>
              <a:ext uri="{FF2B5EF4-FFF2-40B4-BE49-F238E27FC236}">
                <a16:creationId xmlns:a16="http://schemas.microsoft.com/office/drawing/2014/main" id="{907EE7B5-8BFB-C578-9702-7CBF689E405C}"/>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4AA6475C-9BCA-F1AF-7A48-BC0B73A33205}"/>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pPr/>
              <a:t>25</a:t>
            </a:fld>
            <a:endParaRPr lang="en-US" noProof="0"/>
          </a:p>
        </p:txBody>
      </p:sp>
      <p:sp>
        <p:nvSpPr>
          <p:cNvPr id="23" name="Rectangle 22">
            <a:extLst>
              <a:ext uri="{FF2B5EF4-FFF2-40B4-BE49-F238E27FC236}">
                <a16:creationId xmlns:a16="http://schemas.microsoft.com/office/drawing/2014/main" id="{06FEC246-BAF0-5EB7-1D53-64C5E10DE59E}"/>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
        <p:nvSpPr>
          <p:cNvPr id="3" name="Rounded Rectangle 2">
            <a:extLst>
              <a:ext uri="{FF2B5EF4-FFF2-40B4-BE49-F238E27FC236}">
                <a16:creationId xmlns:a16="http://schemas.microsoft.com/office/drawing/2014/main" id="{22017B74-E482-E178-72E3-3AA0A55196DD}"/>
              </a:ext>
            </a:extLst>
          </p:cNvPr>
          <p:cNvSpPr/>
          <p:nvPr/>
        </p:nvSpPr>
        <p:spPr>
          <a:xfrm>
            <a:off x="725211" y="4955750"/>
            <a:ext cx="10741571" cy="970189"/>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9050"/>
            <a:r>
              <a:rPr lang="en-US" sz="1850" b="1" dirty="0" err="1">
                <a:solidFill>
                  <a:schemeClr val="accent4"/>
                </a:solidFill>
              </a:rPr>
              <a:t>nsMRA</a:t>
            </a:r>
            <a:r>
              <a:rPr lang="en-US" sz="1850" b="1" dirty="0">
                <a:solidFill>
                  <a:schemeClr val="accent4"/>
                </a:solidFill>
              </a:rPr>
              <a:t>: </a:t>
            </a:r>
            <a:r>
              <a:rPr lang="en-US" sz="1850" b="1" dirty="0">
                <a:solidFill>
                  <a:schemeClr val="tx1"/>
                </a:solidFill>
              </a:rPr>
              <a:t>Grade A, Level 1A </a:t>
            </a:r>
            <a:r>
              <a:rPr lang="en-US" sz="1850" dirty="0">
                <a:solidFill>
                  <a:schemeClr val="tx1"/>
                </a:solidFill>
              </a:rPr>
              <a:t>for </a:t>
            </a:r>
            <a:r>
              <a:rPr lang="en-US" sz="1850" dirty="0" err="1">
                <a:solidFill>
                  <a:schemeClr val="tx1"/>
                </a:solidFill>
              </a:rPr>
              <a:t>finerenone</a:t>
            </a:r>
            <a:r>
              <a:rPr lang="en-US" sz="1850" dirty="0">
                <a:solidFill>
                  <a:schemeClr val="tx1"/>
                </a:solidFill>
              </a:rPr>
              <a:t> in adults with type 2 diabetic nephropathy on maximally tolerated, or maximally prescribed doses of </a:t>
            </a:r>
            <a:r>
              <a:rPr lang="en-US" sz="1850" dirty="0" err="1">
                <a:solidFill>
                  <a:schemeClr val="tx1"/>
                </a:solidFill>
              </a:rPr>
              <a:t>RAASis</a:t>
            </a:r>
            <a:r>
              <a:rPr lang="en-US" sz="1850" dirty="0">
                <a:solidFill>
                  <a:schemeClr val="tx1"/>
                </a:solidFill>
              </a:rPr>
              <a:t> with serum potassium ≤4.8 mmol/L</a:t>
            </a:r>
            <a:endParaRPr lang="en-US" dirty="0">
              <a:noFill/>
            </a:endParaRPr>
          </a:p>
        </p:txBody>
      </p:sp>
      <p:sp>
        <p:nvSpPr>
          <p:cNvPr id="8" name="Rounded Rectangle 7">
            <a:extLst>
              <a:ext uri="{FF2B5EF4-FFF2-40B4-BE49-F238E27FC236}">
                <a16:creationId xmlns:a16="http://schemas.microsoft.com/office/drawing/2014/main" id="{AAD6ECFE-6294-CF41-AAB4-3BF576501F89}"/>
              </a:ext>
            </a:extLst>
          </p:cNvPr>
          <p:cNvSpPr/>
          <p:nvPr/>
        </p:nvSpPr>
        <p:spPr>
          <a:xfrm>
            <a:off x="725212" y="3738869"/>
            <a:ext cx="10741571" cy="1069367"/>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50" b="1" dirty="0">
                <a:solidFill>
                  <a:schemeClr val="accent4"/>
                </a:solidFill>
              </a:rPr>
              <a:t>GLP1-RA: </a:t>
            </a:r>
            <a:r>
              <a:rPr lang="en-US" sz="1850" b="1" dirty="0">
                <a:solidFill>
                  <a:schemeClr val="tx1"/>
                </a:solidFill>
              </a:rPr>
              <a:t>Grade A, Level 1A </a:t>
            </a:r>
            <a:r>
              <a:rPr lang="en-US" sz="1850" dirty="0">
                <a:solidFill>
                  <a:schemeClr val="tx1"/>
                </a:solidFill>
              </a:rPr>
              <a:t>for subcutaneous semaglutide in adults with type 2 diabetic nephropathy on maximally tolerated, or maximally prescribed doses of </a:t>
            </a:r>
            <a:r>
              <a:rPr lang="en-US" sz="1850" dirty="0" err="1">
                <a:solidFill>
                  <a:schemeClr val="tx1"/>
                </a:solidFill>
              </a:rPr>
              <a:t>RAASis</a:t>
            </a:r>
            <a:r>
              <a:rPr lang="en-US" sz="1850" baseline="30000" dirty="0">
                <a:solidFill>
                  <a:schemeClr val="tx1"/>
                </a:solidFill>
              </a:rPr>
              <a:t>†</a:t>
            </a:r>
          </a:p>
        </p:txBody>
      </p:sp>
      <p:sp>
        <p:nvSpPr>
          <p:cNvPr id="9" name="Rounded Rectangle 8">
            <a:extLst>
              <a:ext uri="{FF2B5EF4-FFF2-40B4-BE49-F238E27FC236}">
                <a16:creationId xmlns:a16="http://schemas.microsoft.com/office/drawing/2014/main" id="{966521C8-E18B-E59F-3C6F-69833A836AE9}"/>
              </a:ext>
            </a:extLst>
          </p:cNvPr>
          <p:cNvSpPr/>
          <p:nvPr/>
        </p:nvSpPr>
        <p:spPr>
          <a:xfrm>
            <a:off x="725213" y="1313399"/>
            <a:ext cx="10741571" cy="1069367"/>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50" b="1" err="1">
                <a:solidFill>
                  <a:schemeClr val="accent4"/>
                </a:solidFill>
              </a:rPr>
              <a:t>RAASi</a:t>
            </a:r>
            <a:r>
              <a:rPr lang="en-US" sz="1850" b="1">
                <a:solidFill>
                  <a:schemeClr val="accent4"/>
                </a:solidFill>
              </a:rPr>
              <a:t>: </a:t>
            </a:r>
            <a:r>
              <a:rPr lang="en-US" sz="1850" b="1">
                <a:solidFill>
                  <a:schemeClr val="tx1"/>
                </a:solidFill>
              </a:rPr>
              <a:t>Grade A, Level 1A </a:t>
            </a:r>
            <a:r>
              <a:rPr lang="en-US" sz="1850">
                <a:solidFill>
                  <a:schemeClr val="tx1"/>
                </a:solidFill>
              </a:rPr>
              <a:t>for </a:t>
            </a:r>
            <a:r>
              <a:rPr lang="en-US" sz="1850" err="1">
                <a:solidFill>
                  <a:schemeClr val="tx1"/>
                </a:solidFill>
              </a:rPr>
              <a:t>ACEi</a:t>
            </a:r>
            <a:r>
              <a:rPr lang="en-US" sz="1850">
                <a:solidFill>
                  <a:schemeClr val="tx1"/>
                </a:solidFill>
              </a:rPr>
              <a:t> use in type 1 and type 2 diabetes, and for ARB use in type 2 diabetes </a:t>
            </a:r>
          </a:p>
        </p:txBody>
      </p:sp>
      <p:sp>
        <p:nvSpPr>
          <p:cNvPr id="10" name="Rounded Rectangle 9">
            <a:extLst>
              <a:ext uri="{FF2B5EF4-FFF2-40B4-BE49-F238E27FC236}">
                <a16:creationId xmlns:a16="http://schemas.microsoft.com/office/drawing/2014/main" id="{DAE1A2C8-4B9A-06CE-26A7-C3EBE5986396}"/>
              </a:ext>
            </a:extLst>
          </p:cNvPr>
          <p:cNvSpPr/>
          <p:nvPr/>
        </p:nvSpPr>
        <p:spPr>
          <a:xfrm>
            <a:off x="725212" y="2535842"/>
            <a:ext cx="10741571" cy="1069367"/>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50" b="1">
                <a:solidFill>
                  <a:schemeClr val="accent4"/>
                </a:solidFill>
              </a:rPr>
              <a:t>SGLT2i: </a:t>
            </a:r>
            <a:r>
              <a:rPr lang="en-US" sz="1850" b="1">
                <a:solidFill>
                  <a:schemeClr val="tx1"/>
                </a:solidFill>
              </a:rPr>
              <a:t>Grade A, Level 1A </a:t>
            </a:r>
            <a:r>
              <a:rPr lang="en-US" sz="1850">
                <a:solidFill>
                  <a:schemeClr val="tx1"/>
                </a:solidFill>
              </a:rPr>
              <a:t>in adults with type 2 diabetes and CKD on maximally tolerated, or maximally prescribed doses of </a:t>
            </a:r>
            <a:r>
              <a:rPr lang="en-US" sz="1850" err="1">
                <a:solidFill>
                  <a:schemeClr val="tx1"/>
                </a:solidFill>
              </a:rPr>
              <a:t>RAASis</a:t>
            </a:r>
            <a:endParaRPr lang="en-US" sz="1850">
              <a:solidFill>
                <a:schemeClr val="tx1"/>
              </a:solidFill>
            </a:endParaRPr>
          </a:p>
        </p:txBody>
      </p:sp>
    </p:spTree>
    <p:extLst>
      <p:ext uri="{BB962C8B-B14F-4D97-AF65-F5344CB8AC3E}">
        <p14:creationId xmlns:p14="http://schemas.microsoft.com/office/powerpoint/2010/main" val="1677642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0163-DB45-9B41-B611-28E1B2C6A978}"/>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5D7FD5F3-ED75-5D7B-52DD-45A7A16459F8}"/>
              </a:ext>
            </a:extLst>
          </p:cNvPr>
          <p:cNvPicPr>
            <a:picLocks noGrp="1" noChangeAspect="1"/>
          </p:cNvPicPr>
          <p:nvPr>
            <p:ph idx="1"/>
          </p:nvPr>
        </p:nvPicPr>
        <p:blipFill>
          <a:blip r:embed="rId2"/>
          <a:stretch>
            <a:fillRect/>
          </a:stretch>
        </p:blipFill>
        <p:spPr>
          <a:xfrm>
            <a:off x="618112" y="531628"/>
            <a:ext cx="10776135" cy="6051734"/>
          </a:xfrm>
        </p:spPr>
      </p:pic>
    </p:spTree>
    <p:extLst>
      <p:ext uri="{BB962C8B-B14F-4D97-AF65-F5344CB8AC3E}">
        <p14:creationId xmlns:p14="http://schemas.microsoft.com/office/powerpoint/2010/main" val="2679229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2A341-F5B7-FE2B-0CBC-21EBF8C567B7}"/>
              </a:ext>
            </a:extLst>
          </p:cNvPr>
          <p:cNvSpPr>
            <a:spLocks noGrp="1"/>
          </p:cNvSpPr>
          <p:nvPr>
            <p:ph type="title"/>
          </p:nvPr>
        </p:nvSpPr>
        <p:spPr/>
        <p:txBody>
          <a:bodyPr/>
          <a:lstStyle/>
          <a:p>
            <a:r>
              <a:rPr lang="en-CA" dirty="0"/>
              <a:t>DB</a:t>
            </a:r>
          </a:p>
        </p:txBody>
      </p:sp>
      <p:sp>
        <p:nvSpPr>
          <p:cNvPr id="4" name="Content Placeholder 3">
            <a:extLst>
              <a:ext uri="{FF2B5EF4-FFF2-40B4-BE49-F238E27FC236}">
                <a16:creationId xmlns:a16="http://schemas.microsoft.com/office/drawing/2014/main" id="{FE4F1470-0891-7053-C020-36EB976EE32D}"/>
              </a:ext>
            </a:extLst>
          </p:cNvPr>
          <p:cNvSpPr>
            <a:spLocks noGrp="1"/>
          </p:cNvSpPr>
          <p:nvPr>
            <p:ph sz="half" idx="1"/>
          </p:nvPr>
        </p:nvSpPr>
        <p:spPr/>
        <p:txBody>
          <a:bodyPr>
            <a:normAutofit fontScale="70000" lnSpcReduction="20000"/>
          </a:bodyPr>
          <a:lstStyle/>
          <a:p>
            <a:r>
              <a:rPr lang="en-CA" sz="3200" dirty="0"/>
              <a:t>68 </a:t>
            </a:r>
            <a:r>
              <a:rPr lang="en-CA" sz="3200" dirty="0" err="1"/>
              <a:t>yo</a:t>
            </a:r>
            <a:r>
              <a:rPr lang="en-CA" sz="3200" dirty="0"/>
              <a:t> male</a:t>
            </a:r>
          </a:p>
          <a:p>
            <a:r>
              <a:rPr lang="en-CA" sz="3200" dirty="0"/>
              <a:t>Type 2 DM x 20 years</a:t>
            </a:r>
          </a:p>
          <a:p>
            <a:r>
              <a:rPr lang="en-CA" sz="3200" dirty="0"/>
              <a:t>PVD</a:t>
            </a:r>
          </a:p>
          <a:p>
            <a:r>
              <a:rPr lang="en-CA" sz="3200" dirty="0" err="1"/>
              <a:t>CKDx</a:t>
            </a:r>
            <a:endParaRPr lang="en-CA" sz="3200" dirty="0"/>
          </a:p>
          <a:p>
            <a:r>
              <a:rPr lang="en-CA" sz="3200" dirty="0"/>
              <a:t>OSA on CPAP</a:t>
            </a:r>
          </a:p>
        </p:txBody>
      </p:sp>
      <p:sp>
        <p:nvSpPr>
          <p:cNvPr id="5" name="Content Placeholder 4">
            <a:extLst>
              <a:ext uri="{FF2B5EF4-FFF2-40B4-BE49-F238E27FC236}">
                <a16:creationId xmlns:a16="http://schemas.microsoft.com/office/drawing/2014/main" id="{6D598DF9-75B3-FC3C-267B-243A80C94676}"/>
              </a:ext>
            </a:extLst>
          </p:cNvPr>
          <p:cNvSpPr>
            <a:spLocks noGrp="1"/>
          </p:cNvSpPr>
          <p:nvPr>
            <p:ph sz="half" idx="2"/>
          </p:nvPr>
        </p:nvSpPr>
        <p:spPr>
          <a:xfrm>
            <a:off x="6172200" y="1825624"/>
            <a:ext cx="5181600" cy="4667251"/>
          </a:xfrm>
        </p:spPr>
        <p:txBody>
          <a:bodyPr>
            <a:normAutofit fontScale="70000" lnSpcReduction="20000"/>
          </a:bodyPr>
          <a:lstStyle/>
          <a:p>
            <a:r>
              <a:rPr lang="en-CA" sz="2900" dirty="0"/>
              <a:t>Jardiance</a:t>
            </a:r>
          </a:p>
          <a:p>
            <a:r>
              <a:rPr lang="en-CA" sz="2900" dirty="0"/>
              <a:t>Ozempic</a:t>
            </a:r>
          </a:p>
          <a:p>
            <a:r>
              <a:rPr lang="en-CA" sz="2900" dirty="0"/>
              <a:t>Irbesartan</a:t>
            </a:r>
          </a:p>
          <a:p>
            <a:r>
              <a:rPr lang="en-CA" sz="2900" dirty="0" err="1"/>
              <a:t>Finerenone</a:t>
            </a:r>
            <a:endParaRPr lang="en-CA" sz="2900" dirty="0"/>
          </a:p>
          <a:p>
            <a:r>
              <a:rPr lang="en-CA" dirty="0" err="1"/>
              <a:t>Diamicron</a:t>
            </a:r>
            <a:r>
              <a:rPr lang="en-CA" dirty="0"/>
              <a:t> MR</a:t>
            </a:r>
          </a:p>
          <a:p>
            <a:r>
              <a:rPr lang="en-CA" dirty="0"/>
              <a:t>Metformin 500 mg bid</a:t>
            </a:r>
          </a:p>
          <a:p>
            <a:r>
              <a:rPr lang="en-CA" dirty="0"/>
              <a:t>Crestor/ASA/Xarelto 2.5 mg bid</a:t>
            </a:r>
          </a:p>
          <a:p>
            <a:r>
              <a:rPr lang="en-CA" dirty="0"/>
              <a:t>BP -118/76,  </a:t>
            </a:r>
            <a:r>
              <a:rPr lang="en-CA" dirty="0" err="1"/>
              <a:t>Wt</a:t>
            </a:r>
            <a:r>
              <a:rPr lang="en-CA" dirty="0"/>
              <a:t>: 116 kg</a:t>
            </a:r>
          </a:p>
          <a:p>
            <a:endParaRPr lang="en-CA" dirty="0"/>
          </a:p>
          <a:p>
            <a:r>
              <a:rPr lang="en-CA" sz="3400" dirty="0"/>
              <a:t>eGFR 32</a:t>
            </a:r>
          </a:p>
          <a:p>
            <a:r>
              <a:rPr lang="en-CA" sz="3400" dirty="0"/>
              <a:t>K+ 4.6</a:t>
            </a:r>
          </a:p>
          <a:p>
            <a:r>
              <a:rPr lang="en-CA" sz="3400" dirty="0"/>
              <a:t>ACR 100.3</a:t>
            </a:r>
          </a:p>
        </p:txBody>
      </p:sp>
    </p:spTree>
    <p:extLst>
      <p:ext uri="{BB962C8B-B14F-4D97-AF65-F5344CB8AC3E}">
        <p14:creationId xmlns:p14="http://schemas.microsoft.com/office/powerpoint/2010/main" val="3444190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052B-15D8-327F-8034-453A4E6E9A9E}"/>
            </a:ext>
          </a:extLst>
        </p:cNvPr>
        <p:cNvGrpSpPr/>
        <p:nvPr/>
      </p:nvGrpSpPr>
      <p:grpSpPr>
        <a:xfrm>
          <a:off x="0" y="0"/>
          <a:ext cx="0" cy="0"/>
          <a:chOff x="0" y="0"/>
          <a:chExt cx="0" cy="0"/>
        </a:xfrm>
      </p:grpSpPr>
      <p:sp>
        <p:nvSpPr>
          <p:cNvPr id="58" name="Rectangle 57">
            <a:extLst>
              <a:ext uri="{FF2B5EF4-FFF2-40B4-BE49-F238E27FC236}">
                <a16:creationId xmlns:a16="http://schemas.microsoft.com/office/drawing/2014/main" id="{2637296C-56D9-D4FE-E246-687F697ADE4B}"/>
              </a:ext>
            </a:extLst>
          </p:cNvPr>
          <p:cNvSpPr/>
          <p:nvPr/>
        </p:nvSpPr>
        <p:spPr>
          <a:xfrm>
            <a:off x="1859402" y="1930567"/>
            <a:ext cx="9358433" cy="432627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19DB412A-9A9D-4D89-4E73-4E3A30745660}"/>
              </a:ext>
            </a:extLst>
          </p:cNvPr>
          <p:cNvSpPr>
            <a:spLocks noGrp="1"/>
          </p:cNvSpPr>
          <p:nvPr>
            <p:ph type="title"/>
          </p:nvPr>
        </p:nvSpPr>
        <p:spPr>
          <a:xfrm>
            <a:off x="778936" y="132900"/>
            <a:ext cx="10679233" cy="970189"/>
          </a:xfrm>
        </p:spPr>
        <p:txBody>
          <a:bodyPr/>
          <a:lstStyle/>
          <a:p>
            <a:r>
              <a:rPr lang="en-US" dirty="0"/>
              <a:t>“Time is kidney”: Starting SGLT2i therapy early can change the trajectory of kidney disease progression</a:t>
            </a:r>
            <a:endParaRPr lang="fr-CA" dirty="0"/>
          </a:p>
        </p:txBody>
      </p:sp>
      <p:sp>
        <p:nvSpPr>
          <p:cNvPr id="24" name="Espace réservé du numéro de diapositive 23">
            <a:extLst>
              <a:ext uri="{FF2B5EF4-FFF2-40B4-BE49-F238E27FC236}">
                <a16:creationId xmlns:a16="http://schemas.microsoft.com/office/drawing/2014/main" id="{6A8701D3-7044-FD9E-3833-096582066D21}"/>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A6006E"/>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28</a:t>
            </a:fld>
            <a:endParaRPr kumimoji="0" lang="en-CA" sz="1050" b="0" i="0" u="none" strike="noStrike" kern="1200" cap="none" spc="0" normalizeH="0" baseline="0" noProof="0">
              <a:ln>
                <a:noFill/>
              </a:ln>
              <a:solidFill>
                <a:srgbClr val="A6006E"/>
              </a:solidFill>
              <a:effectLst/>
              <a:uLnTx/>
              <a:uFillTx/>
              <a:latin typeface="Arial" panose="020B0604020202020204"/>
              <a:ea typeface="+mn-ea"/>
              <a:cs typeface="+mn-cs"/>
            </a:endParaRPr>
          </a:p>
        </p:txBody>
      </p:sp>
      <p:sp>
        <p:nvSpPr>
          <p:cNvPr id="17" name="Espace réservé du texte 16">
            <a:extLst>
              <a:ext uri="{FF2B5EF4-FFF2-40B4-BE49-F238E27FC236}">
                <a16:creationId xmlns:a16="http://schemas.microsoft.com/office/drawing/2014/main" id="{9CCE5F84-328F-A469-69BF-D5D8A005A58F}"/>
              </a:ext>
            </a:extLst>
          </p:cNvPr>
          <p:cNvSpPr>
            <a:spLocks noGrp="1"/>
          </p:cNvSpPr>
          <p:nvPr>
            <p:ph type="body" sz="quarter" idx="13"/>
          </p:nvPr>
        </p:nvSpPr>
        <p:spPr/>
        <p:txBody>
          <a:bodyPr/>
          <a:lstStyle/>
          <a:p>
            <a:r>
              <a:rPr lang="en-GB" dirty="0"/>
              <a:t>*Hypothetical lines have been traced starting from extremes of the baseline eGFR inclusion criteria values (20 and 85 ml/min/1.73 m</a:t>
            </a:r>
            <a:r>
              <a:rPr lang="en-GB" baseline="30000" dirty="0"/>
              <a:t>2</a:t>
            </a:r>
            <a:r>
              <a:rPr lang="en-GB" dirty="0"/>
              <a:t>) to eGFR 10 ml/min/1.73 m</a:t>
            </a:r>
            <a:r>
              <a:rPr lang="en-GB" baseline="30000" dirty="0"/>
              <a:t>2</a:t>
            </a:r>
            <a:r>
              <a:rPr lang="en-GB" dirty="0"/>
              <a:t>, corresponding to chronic eGFR slopes of participants on placebo and on empagliflozin within each baseline eGFR subgroup</a:t>
            </a:r>
          </a:p>
          <a:p>
            <a:r>
              <a:rPr lang="en-GB" dirty="0"/>
              <a:t>eGFR, estimated glomerular filtration rate; SGLT2i, sodium-glucose co-transporter 2 inhibitor.</a:t>
            </a:r>
          </a:p>
          <a:p>
            <a:r>
              <a:rPr lang="en-GB" dirty="0"/>
              <a:t>Fernández-Fernandez B et al. </a:t>
            </a:r>
            <a:r>
              <a:rPr lang="en-GB" i="1" dirty="0"/>
              <a:t>Clin Kidney J</a:t>
            </a:r>
            <a:r>
              <a:rPr lang="en-GB" dirty="0"/>
              <a:t> 2023;16(8):1187.</a:t>
            </a:r>
          </a:p>
        </p:txBody>
      </p:sp>
      <p:graphicFrame>
        <p:nvGraphicFramePr>
          <p:cNvPr id="52" name="Chart 51">
            <a:extLst>
              <a:ext uri="{FF2B5EF4-FFF2-40B4-BE49-F238E27FC236}">
                <a16:creationId xmlns:a16="http://schemas.microsoft.com/office/drawing/2014/main" id="{556D842F-E865-7609-DE80-FEBF9F36BA67}"/>
              </a:ext>
            </a:extLst>
          </p:cNvPr>
          <p:cNvGraphicFramePr>
            <a:graphicFrameLocks/>
          </p:cNvGraphicFramePr>
          <p:nvPr/>
        </p:nvGraphicFramePr>
        <p:xfrm>
          <a:off x="2596519" y="1856674"/>
          <a:ext cx="8188681" cy="4077857"/>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80D10FF5-BE59-16EE-7547-A84E61007F81}"/>
              </a:ext>
            </a:extLst>
          </p:cNvPr>
          <p:cNvSpPr txBox="1"/>
          <p:nvPr/>
        </p:nvSpPr>
        <p:spPr>
          <a:xfrm>
            <a:off x="3180555" y="4934971"/>
            <a:ext cx="574558"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3.5</a:t>
            </a:r>
          </a:p>
        </p:txBody>
      </p:sp>
      <p:sp>
        <p:nvSpPr>
          <p:cNvPr id="29" name="TextBox 28">
            <a:extLst>
              <a:ext uri="{FF2B5EF4-FFF2-40B4-BE49-F238E27FC236}">
                <a16:creationId xmlns:a16="http://schemas.microsoft.com/office/drawing/2014/main" id="{012C00EE-9FDF-0FD1-4F6D-0DD8342BD7CC}"/>
              </a:ext>
            </a:extLst>
          </p:cNvPr>
          <p:cNvSpPr txBox="1"/>
          <p:nvPr/>
        </p:nvSpPr>
        <p:spPr>
          <a:xfrm>
            <a:off x="2587004" y="2039642"/>
            <a:ext cx="651727"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85</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F7B684E5-EA95-41B6-D09C-9FCF0AEB3F10}"/>
              </a:ext>
            </a:extLst>
          </p:cNvPr>
          <p:cNvSpPr txBox="1"/>
          <p:nvPr/>
        </p:nvSpPr>
        <p:spPr>
          <a:xfrm>
            <a:off x="3942601" y="4934971"/>
            <a:ext cx="1036915"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srgbClr val="0148A4"/>
                </a:solidFill>
                <a:effectLst/>
                <a:uLnTx/>
                <a:uFillTx/>
                <a:latin typeface="Arial" panose="020B0604020202020204"/>
                <a:ea typeface="+mn-ea"/>
                <a:cs typeface="+mn-cs"/>
              </a:rPr>
              <a:t>5.4</a:t>
            </a:r>
          </a:p>
        </p:txBody>
      </p:sp>
      <p:sp>
        <p:nvSpPr>
          <p:cNvPr id="49" name="TextBox 48">
            <a:extLst>
              <a:ext uri="{FF2B5EF4-FFF2-40B4-BE49-F238E27FC236}">
                <a16:creationId xmlns:a16="http://schemas.microsoft.com/office/drawing/2014/main" id="{25144BB7-B55D-5F43-DD3A-F7452CD22D58}"/>
              </a:ext>
            </a:extLst>
          </p:cNvPr>
          <p:cNvSpPr txBox="1"/>
          <p:nvPr/>
        </p:nvSpPr>
        <p:spPr>
          <a:xfrm>
            <a:off x="4095321" y="5790261"/>
            <a:ext cx="5191075" cy="30777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sz="1400" b="1" i="0" u="none" strike="noStrike" kern="1200" baseline="0">
                <a:solidFill>
                  <a:srgbClr val="515151"/>
                </a:solidFill>
                <a:latin typeface="+mn-lt"/>
                <a:ea typeface="+mn-ea"/>
                <a:cs typeface="+mn-cs"/>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Time to kidney replacement therapy (years)</a:t>
            </a:r>
          </a:p>
        </p:txBody>
      </p:sp>
      <p:sp>
        <p:nvSpPr>
          <p:cNvPr id="50" name="TextBox 49">
            <a:extLst>
              <a:ext uri="{FF2B5EF4-FFF2-40B4-BE49-F238E27FC236}">
                <a16:creationId xmlns:a16="http://schemas.microsoft.com/office/drawing/2014/main" id="{946DED15-A58C-8B70-03B9-E686C6B18589}"/>
              </a:ext>
            </a:extLst>
          </p:cNvPr>
          <p:cNvSpPr txBox="1"/>
          <p:nvPr/>
        </p:nvSpPr>
        <p:spPr>
          <a:xfrm rot="16200000">
            <a:off x="937636" y="3595524"/>
            <a:ext cx="3018419" cy="30777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sz="1400" b="1" i="0" u="none" strike="noStrike" kern="1200" baseline="0">
                <a:solidFill>
                  <a:srgbClr val="515151"/>
                </a:solidFill>
                <a:latin typeface="+mn-lt"/>
                <a:ea typeface="+mn-ea"/>
                <a:cs typeface="+mn-cs"/>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eGFR (ml/min/1.73 m</a:t>
            </a:r>
            <a:r>
              <a:rPr kumimoji="0" lang="en-GB" sz="1400" b="1" i="0" u="none" strike="noStrike" kern="1200" cap="none" spc="0" normalizeH="0" baseline="30000" noProof="0" dirty="0">
                <a:ln>
                  <a:noFill/>
                </a:ln>
                <a:solidFill>
                  <a:srgbClr val="000000"/>
                </a:solidFill>
                <a:effectLst/>
                <a:uLnTx/>
                <a:uFillTx/>
                <a:latin typeface="Arial" panose="020B0604020202020204"/>
                <a:ea typeface="+mn-ea"/>
                <a:cs typeface="+mn-cs"/>
              </a:rPr>
              <a:t>2</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cxnSp>
        <p:nvCxnSpPr>
          <p:cNvPr id="3" name="Straight Arrow Connector 2">
            <a:extLst>
              <a:ext uri="{FF2B5EF4-FFF2-40B4-BE49-F238E27FC236}">
                <a16:creationId xmlns:a16="http://schemas.microsoft.com/office/drawing/2014/main" id="{471D47E4-E8C8-256E-3CFF-768FC1F2E17F}"/>
              </a:ext>
            </a:extLst>
          </p:cNvPr>
          <p:cNvCxnSpPr/>
          <p:nvPr/>
        </p:nvCxnSpPr>
        <p:spPr>
          <a:xfrm>
            <a:off x="3640266" y="5124671"/>
            <a:ext cx="281354" cy="0"/>
          </a:xfrm>
          <a:prstGeom prst="straightConnector1">
            <a:avLst/>
          </a:prstGeom>
          <a:ln w="19050">
            <a:solidFill>
              <a:schemeClr val="accent1">
                <a:lumMod val="50000"/>
              </a:schemeClr>
            </a:solidFill>
            <a:prstDash val="sysDash"/>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5630D3CA-7554-EE5A-EE18-C2094B22FEA8}"/>
              </a:ext>
            </a:extLst>
          </p:cNvPr>
          <p:cNvSpPr txBox="1"/>
          <p:nvPr/>
        </p:nvSpPr>
        <p:spPr>
          <a:xfrm>
            <a:off x="3630158" y="5113275"/>
            <a:ext cx="1982291" cy="3323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0148A4">
                    <a:lumMod val="50000"/>
                  </a:srgbClr>
                </a:solidFill>
                <a:effectLst/>
                <a:uLnTx/>
                <a:uFillTx/>
                <a:latin typeface="Arial" panose="020B0604020202020204"/>
                <a:ea typeface="+mn-ea"/>
                <a:cs typeface="+mn-cs"/>
              </a:rPr>
              <a:t>Difference: 1.9 years</a:t>
            </a:r>
          </a:p>
        </p:txBody>
      </p:sp>
      <p:cxnSp>
        <p:nvCxnSpPr>
          <p:cNvPr id="8" name="Straight Connector 7">
            <a:extLst>
              <a:ext uri="{FF2B5EF4-FFF2-40B4-BE49-F238E27FC236}">
                <a16:creationId xmlns:a16="http://schemas.microsoft.com/office/drawing/2014/main" id="{3230CF4A-AE7E-CCF0-12D2-A79E27934388}"/>
              </a:ext>
            </a:extLst>
          </p:cNvPr>
          <p:cNvCxnSpPr/>
          <p:nvPr/>
        </p:nvCxnSpPr>
        <p:spPr>
          <a:xfrm>
            <a:off x="3119759" y="4672318"/>
            <a:ext cx="813762" cy="386153"/>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98AE67-075C-5C82-51E0-68E0B30251D0}"/>
              </a:ext>
            </a:extLst>
          </p:cNvPr>
          <p:cNvCxnSpPr/>
          <p:nvPr/>
        </p:nvCxnSpPr>
        <p:spPr>
          <a:xfrm>
            <a:off x="3119759" y="4676606"/>
            <a:ext cx="492376" cy="381864"/>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6D27A2-6885-1879-D103-42023071FD23}"/>
              </a:ext>
            </a:extLst>
          </p:cNvPr>
          <p:cNvSpPr txBox="1"/>
          <p:nvPr/>
        </p:nvSpPr>
        <p:spPr>
          <a:xfrm>
            <a:off x="5614959" y="4865774"/>
            <a:ext cx="574558"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20.8</a:t>
            </a:r>
          </a:p>
        </p:txBody>
      </p:sp>
      <p:sp>
        <p:nvSpPr>
          <p:cNvPr id="12" name="TextBox 11">
            <a:extLst>
              <a:ext uri="{FF2B5EF4-FFF2-40B4-BE49-F238E27FC236}">
                <a16:creationId xmlns:a16="http://schemas.microsoft.com/office/drawing/2014/main" id="{E5F40022-8BB2-8825-CC8F-DC8FB7E2E767}"/>
              </a:ext>
            </a:extLst>
          </p:cNvPr>
          <p:cNvSpPr txBox="1"/>
          <p:nvPr/>
        </p:nvSpPr>
        <p:spPr>
          <a:xfrm>
            <a:off x="10109386" y="4877613"/>
            <a:ext cx="1036915"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srgbClr val="0148A4"/>
                </a:solidFill>
                <a:effectLst/>
                <a:uLnTx/>
                <a:uFillTx/>
                <a:latin typeface="Arial" panose="020B0604020202020204"/>
                <a:ea typeface="+mn-ea"/>
                <a:cs typeface="+mn-cs"/>
              </a:rPr>
              <a:t>47.5</a:t>
            </a:r>
          </a:p>
        </p:txBody>
      </p:sp>
      <p:cxnSp>
        <p:nvCxnSpPr>
          <p:cNvPr id="13" name="Straight Arrow Connector 12">
            <a:extLst>
              <a:ext uri="{FF2B5EF4-FFF2-40B4-BE49-F238E27FC236}">
                <a16:creationId xmlns:a16="http://schemas.microsoft.com/office/drawing/2014/main" id="{E4714757-6533-7C9B-9A80-D5559F55E0AB}"/>
              </a:ext>
            </a:extLst>
          </p:cNvPr>
          <p:cNvCxnSpPr>
            <a:cxnSpLocks/>
          </p:cNvCxnSpPr>
          <p:nvPr/>
        </p:nvCxnSpPr>
        <p:spPr>
          <a:xfrm>
            <a:off x="6250920" y="5124671"/>
            <a:ext cx="3834664" cy="7889"/>
          </a:xfrm>
          <a:prstGeom prst="straightConnector1">
            <a:avLst/>
          </a:prstGeom>
          <a:ln w="19050">
            <a:solidFill>
              <a:schemeClr val="accent1">
                <a:lumMod val="50000"/>
              </a:schemeClr>
            </a:solidFill>
            <a:prstDash val="sysDash"/>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4" name="TextBox 1">
            <a:extLst>
              <a:ext uri="{FF2B5EF4-FFF2-40B4-BE49-F238E27FC236}">
                <a16:creationId xmlns:a16="http://schemas.microsoft.com/office/drawing/2014/main" id="{8003231D-CAD5-4777-E416-3189B5B818EB}"/>
              </a:ext>
            </a:extLst>
          </p:cNvPr>
          <p:cNvSpPr txBox="1"/>
          <p:nvPr/>
        </p:nvSpPr>
        <p:spPr>
          <a:xfrm>
            <a:off x="7323092" y="5124671"/>
            <a:ext cx="2281828" cy="3323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0148A4">
                    <a:lumMod val="50000"/>
                  </a:srgbClr>
                </a:solidFill>
                <a:effectLst/>
                <a:uLnTx/>
                <a:uFillTx/>
                <a:latin typeface="Arial" panose="020B0604020202020204"/>
                <a:ea typeface="+mn-ea"/>
                <a:cs typeface="+mn-cs"/>
              </a:rPr>
              <a:t>Difference: 26.6 years</a:t>
            </a:r>
          </a:p>
        </p:txBody>
      </p:sp>
      <p:cxnSp>
        <p:nvCxnSpPr>
          <p:cNvPr id="15" name="Straight Connector 14">
            <a:extLst>
              <a:ext uri="{FF2B5EF4-FFF2-40B4-BE49-F238E27FC236}">
                <a16:creationId xmlns:a16="http://schemas.microsoft.com/office/drawing/2014/main" id="{2F19AE0A-BD93-E63B-53A9-B6ACB85F5370}"/>
              </a:ext>
            </a:extLst>
          </p:cNvPr>
          <p:cNvCxnSpPr>
            <a:cxnSpLocks/>
          </p:cNvCxnSpPr>
          <p:nvPr/>
        </p:nvCxnSpPr>
        <p:spPr>
          <a:xfrm>
            <a:off x="3108997" y="2237410"/>
            <a:ext cx="7019839" cy="2821596"/>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6685CC-77AB-3D51-416E-91ADA398839F}"/>
              </a:ext>
            </a:extLst>
          </p:cNvPr>
          <p:cNvCxnSpPr>
            <a:cxnSpLocks/>
          </p:cNvCxnSpPr>
          <p:nvPr/>
        </p:nvCxnSpPr>
        <p:spPr>
          <a:xfrm>
            <a:off x="3111834" y="2231040"/>
            <a:ext cx="3080192" cy="2827966"/>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D8B116B-EA90-E23A-B969-BB48474EF248}"/>
              </a:ext>
            </a:extLst>
          </p:cNvPr>
          <p:cNvSpPr txBox="1"/>
          <p:nvPr/>
        </p:nvSpPr>
        <p:spPr>
          <a:xfrm>
            <a:off x="7684771" y="2437353"/>
            <a:ext cx="3100429" cy="461665"/>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Placebo</a:t>
            </a:r>
          </a:p>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Empagliflozin</a:t>
            </a:r>
          </a:p>
        </p:txBody>
      </p:sp>
      <p:sp>
        <p:nvSpPr>
          <p:cNvPr id="22" name="Rectangle 21">
            <a:extLst>
              <a:ext uri="{FF2B5EF4-FFF2-40B4-BE49-F238E27FC236}">
                <a16:creationId xmlns:a16="http://schemas.microsoft.com/office/drawing/2014/main" id="{3AF42B62-D950-B1C6-0AA8-65CB7BB55C57}"/>
              </a:ext>
            </a:extLst>
          </p:cNvPr>
          <p:cNvSpPr>
            <a:spLocks/>
          </p:cNvSpPr>
          <p:nvPr/>
        </p:nvSpPr>
        <p:spPr>
          <a:xfrm>
            <a:off x="7536799" y="2501037"/>
            <a:ext cx="154800" cy="1548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BA1730B6-43A5-07DD-CF37-179FCFF180A7}"/>
              </a:ext>
            </a:extLst>
          </p:cNvPr>
          <p:cNvSpPr/>
          <p:nvPr/>
        </p:nvSpPr>
        <p:spPr>
          <a:xfrm>
            <a:off x="7536799" y="2687712"/>
            <a:ext cx="154800" cy="154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ZoneTexte 18">
            <a:extLst>
              <a:ext uri="{FF2B5EF4-FFF2-40B4-BE49-F238E27FC236}">
                <a16:creationId xmlns:a16="http://schemas.microsoft.com/office/drawing/2014/main" id="{7DC72522-5B35-8CD9-F476-4B846B05FB09}"/>
              </a:ext>
            </a:extLst>
          </p:cNvPr>
          <p:cNvSpPr txBox="1"/>
          <p:nvPr/>
        </p:nvSpPr>
        <p:spPr>
          <a:xfrm>
            <a:off x="799132" y="1328400"/>
            <a:ext cx="10679111" cy="584775"/>
          </a:xfrm>
          <a:prstGeom prst="rect">
            <a:avLst/>
          </a:prstGeom>
          <a:noFill/>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148A4">
                    <a:lumMod val="50000"/>
                  </a:srgbClr>
                </a:solidFill>
                <a:effectLst/>
                <a:uLnTx/>
                <a:uFillTx/>
                <a:latin typeface="Arial" panose="020B0604020202020204"/>
                <a:ea typeface="+mn-ea"/>
                <a:cs typeface="+mn-cs"/>
              </a:rPr>
              <a:t>Hypothetical potential </a:t>
            </a:r>
            <a:r>
              <a:rPr kumimoji="0" lang="en-GB" sz="1600" b="1" i="0" u="none" strike="noStrike" kern="1200" cap="none" spc="0" normalizeH="0" baseline="0" noProof="0" dirty="0">
                <a:ln>
                  <a:noFill/>
                </a:ln>
                <a:solidFill>
                  <a:srgbClr val="0148A4"/>
                </a:solidFill>
                <a:effectLst/>
                <a:uLnTx/>
                <a:uFillTx/>
                <a:latin typeface="Arial" panose="020B0604020202020204"/>
                <a:ea typeface="+mn-ea"/>
                <a:cs typeface="+mn-cs"/>
              </a:rPr>
              <a:t>impact on time to kidney replacement ther</a:t>
            </a:r>
            <a:r>
              <a:rPr kumimoji="0" lang="en-GB" sz="1600" b="0" i="0" u="none" strike="noStrike" kern="1200" cap="none" spc="0" normalizeH="0" baseline="0" noProof="0" dirty="0">
                <a:ln>
                  <a:noFill/>
                </a:ln>
                <a:solidFill>
                  <a:srgbClr val="0148A4">
                    <a:lumMod val="50000"/>
                  </a:srgbClr>
                </a:solidFill>
                <a:effectLst/>
                <a:uLnTx/>
                <a:uFillTx/>
                <a:latin typeface="Arial" panose="020B0604020202020204"/>
                <a:ea typeface="+mn-ea"/>
                <a:cs typeface="+mn-cs"/>
              </a:rPr>
              <a:t>apy of the different eGFR slopes for patients on placebo vs. empagliflozin based on data from EMPA-KIDNEY*</a:t>
            </a:r>
          </a:p>
        </p:txBody>
      </p:sp>
    </p:spTree>
    <p:extLst>
      <p:ext uri="{BB962C8B-B14F-4D97-AF65-F5344CB8AC3E}">
        <p14:creationId xmlns:p14="http://schemas.microsoft.com/office/powerpoint/2010/main" val="268233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6" presetClass="entr" presetSubtype="37"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000"/>
                                        <p:tgtEl>
                                          <p:spTgt spid="1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2000"/>
                                        <p:tgtEl>
                                          <p:spTgt spid="15"/>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6" presetClass="entr" presetSubtype="37" fill="hold" nodeType="withEffect">
                                  <p:stCondLst>
                                    <p:cond delay="2000"/>
                                  </p:stCondLst>
                                  <p:childTnLst>
                                    <p:set>
                                      <p:cBhvr>
                                        <p:cTn id="38" dur="1" fill="hold">
                                          <p:stCondLst>
                                            <p:cond delay="0"/>
                                          </p:stCondLst>
                                        </p:cTn>
                                        <p:tgtEl>
                                          <p:spTgt spid="13"/>
                                        </p:tgtEl>
                                        <p:attrNameLst>
                                          <p:attrName>style.visibility</p:attrName>
                                        </p:attrNameLst>
                                      </p:cBhvr>
                                      <p:to>
                                        <p:strVal val="visible"/>
                                      </p:to>
                                    </p:set>
                                    <p:animEffect transition="in" filter="barn(outVertical)">
                                      <p:cBhvr>
                                        <p:cTn id="39" dur="1000"/>
                                        <p:tgtEl>
                                          <p:spTgt spid="13"/>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3" grpId="0"/>
      <p:bldP spid="5" grpId="0"/>
      <p:bldP spid="10"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651EF-980E-D1D6-4506-DD1401B1EB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474EA-5ADE-9BFF-37DD-5355F187FB73}"/>
              </a:ext>
            </a:extLst>
          </p:cNvPr>
          <p:cNvSpPr>
            <a:spLocks noGrp="1"/>
          </p:cNvSpPr>
          <p:nvPr>
            <p:ph type="title"/>
          </p:nvPr>
        </p:nvSpPr>
        <p:spPr/>
        <p:txBody>
          <a:bodyPr/>
          <a:lstStyle/>
          <a:p>
            <a:endParaRPr lang="en-CA"/>
          </a:p>
        </p:txBody>
      </p:sp>
      <p:pic>
        <p:nvPicPr>
          <p:cNvPr id="5" name="Content Placeholder 4" descr="A graph showing the growth of a stock market&#10;&#10;AI-generated content may be incorrect.">
            <a:extLst>
              <a:ext uri="{FF2B5EF4-FFF2-40B4-BE49-F238E27FC236}">
                <a16:creationId xmlns:a16="http://schemas.microsoft.com/office/drawing/2014/main" id="{69E71C0A-060F-0045-1E14-65A1E68B8E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8915" y="371303"/>
            <a:ext cx="10167453" cy="5836468"/>
          </a:xfrm>
        </p:spPr>
      </p:pic>
      <p:sp>
        <p:nvSpPr>
          <p:cNvPr id="3" name="TextBox 2">
            <a:extLst>
              <a:ext uri="{FF2B5EF4-FFF2-40B4-BE49-F238E27FC236}">
                <a16:creationId xmlns:a16="http://schemas.microsoft.com/office/drawing/2014/main" id="{E3515B34-328C-0C71-0230-F24F788282D6}"/>
              </a:ext>
            </a:extLst>
          </p:cNvPr>
          <p:cNvSpPr txBox="1"/>
          <p:nvPr/>
        </p:nvSpPr>
        <p:spPr>
          <a:xfrm>
            <a:off x="1410153" y="2558981"/>
            <a:ext cx="1898084" cy="584775"/>
          </a:xfrm>
          <a:prstGeom prst="rect">
            <a:avLst/>
          </a:prstGeom>
          <a:noFill/>
        </p:spPr>
        <p:txBody>
          <a:bodyPr wrap="none" rtlCol="0">
            <a:spAutoFit/>
          </a:bodyPr>
          <a:lstStyle/>
          <a:p>
            <a:r>
              <a:rPr lang="en-CA" sz="3200" dirty="0"/>
              <a:t>Irbesartan</a:t>
            </a:r>
          </a:p>
        </p:txBody>
      </p:sp>
      <p:sp>
        <p:nvSpPr>
          <p:cNvPr id="4" name="TextBox 3">
            <a:extLst>
              <a:ext uri="{FF2B5EF4-FFF2-40B4-BE49-F238E27FC236}">
                <a16:creationId xmlns:a16="http://schemas.microsoft.com/office/drawing/2014/main" id="{7F1A6979-F81B-F1CF-EE66-9BFCC8FEC9CB}"/>
              </a:ext>
            </a:extLst>
          </p:cNvPr>
          <p:cNvSpPr txBox="1"/>
          <p:nvPr/>
        </p:nvSpPr>
        <p:spPr>
          <a:xfrm>
            <a:off x="4539872" y="3656841"/>
            <a:ext cx="1751570" cy="584775"/>
          </a:xfrm>
          <a:prstGeom prst="rect">
            <a:avLst/>
          </a:prstGeom>
          <a:noFill/>
        </p:spPr>
        <p:txBody>
          <a:bodyPr wrap="none" rtlCol="0">
            <a:spAutoFit/>
          </a:bodyPr>
          <a:lstStyle/>
          <a:p>
            <a:r>
              <a:rPr lang="en-CA" sz="3200" dirty="0"/>
              <a:t>Jardiance</a:t>
            </a:r>
          </a:p>
        </p:txBody>
      </p:sp>
      <p:sp>
        <p:nvSpPr>
          <p:cNvPr id="6" name="TextBox 5">
            <a:extLst>
              <a:ext uri="{FF2B5EF4-FFF2-40B4-BE49-F238E27FC236}">
                <a16:creationId xmlns:a16="http://schemas.microsoft.com/office/drawing/2014/main" id="{BCE0F8A5-A52B-55BD-CA84-2B2268BDDC67}"/>
              </a:ext>
            </a:extLst>
          </p:cNvPr>
          <p:cNvSpPr txBox="1"/>
          <p:nvPr/>
        </p:nvSpPr>
        <p:spPr>
          <a:xfrm>
            <a:off x="7520818" y="4485614"/>
            <a:ext cx="1624163" cy="584775"/>
          </a:xfrm>
          <a:prstGeom prst="rect">
            <a:avLst/>
          </a:prstGeom>
          <a:noFill/>
        </p:spPr>
        <p:txBody>
          <a:bodyPr wrap="none" rtlCol="0">
            <a:spAutoFit/>
          </a:bodyPr>
          <a:lstStyle/>
          <a:p>
            <a:r>
              <a:rPr lang="en-CA" sz="3200" dirty="0"/>
              <a:t>Ozempic</a:t>
            </a:r>
          </a:p>
        </p:txBody>
      </p:sp>
      <p:sp>
        <p:nvSpPr>
          <p:cNvPr id="7" name="TextBox 6">
            <a:extLst>
              <a:ext uri="{FF2B5EF4-FFF2-40B4-BE49-F238E27FC236}">
                <a16:creationId xmlns:a16="http://schemas.microsoft.com/office/drawing/2014/main" id="{5600A2C4-0E92-58FC-634E-DF12988B50D8}"/>
              </a:ext>
            </a:extLst>
          </p:cNvPr>
          <p:cNvSpPr txBox="1"/>
          <p:nvPr/>
        </p:nvSpPr>
        <p:spPr>
          <a:xfrm>
            <a:off x="9559187" y="4596824"/>
            <a:ext cx="2082045" cy="584775"/>
          </a:xfrm>
          <a:prstGeom prst="rect">
            <a:avLst/>
          </a:prstGeom>
          <a:noFill/>
        </p:spPr>
        <p:txBody>
          <a:bodyPr wrap="none" rtlCol="0">
            <a:spAutoFit/>
          </a:bodyPr>
          <a:lstStyle/>
          <a:p>
            <a:r>
              <a:rPr lang="en-CA" sz="3200" dirty="0" err="1"/>
              <a:t>Finerenone</a:t>
            </a:r>
            <a:endParaRPr lang="en-CA" sz="3200" dirty="0"/>
          </a:p>
        </p:txBody>
      </p:sp>
      <p:sp>
        <p:nvSpPr>
          <p:cNvPr id="8" name="TextBox 7">
            <a:extLst>
              <a:ext uri="{FF2B5EF4-FFF2-40B4-BE49-F238E27FC236}">
                <a16:creationId xmlns:a16="http://schemas.microsoft.com/office/drawing/2014/main" id="{9B1F33B5-D396-CE06-906D-DE3C5B2EB752}"/>
              </a:ext>
            </a:extLst>
          </p:cNvPr>
          <p:cNvSpPr txBox="1"/>
          <p:nvPr/>
        </p:nvSpPr>
        <p:spPr>
          <a:xfrm>
            <a:off x="1774636" y="5453369"/>
            <a:ext cx="1158240" cy="584775"/>
          </a:xfrm>
          <a:prstGeom prst="rect">
            <a:avLst/>
          </a:prstGeom>
          <a:noFill/>
        </p:spPr>
        <p:txBody>
          <a:bodyPr wrap="square" rtlCol="0">
            <a:spAutoFit/>
          </a:bodyPr>
          <a:lstStyle/>
          <a:p>
            <a:r>
              <a:rPr lang="en-CA" sz="3200" dirty="0"/>
              <a:t>2015</a:t>
            </a:r>
          </a:p>
        </p:txBody>
      </p:sp>
      <p:sp>
        <p:nvSpPr>
          <p:cNvPr id="9" name="TextBox 8">
            <a:extLst>
              <a:ext uri="{FF2B5EF4-FFF2-40B4-BE49-F238E27FC236}">
                <a16:creationId xmlns:a16="http://schemas.microsoft.com/office/drawing/2014/main" id="{C9B3AF77-5BCB-A9BC-3520-A80126626FFE}"/>
              </a:ext>
            </a:extLst>
          </p:cNvPr>
          <p:cNvSpPr txBox="1"/>
          <p:nvPr/>
        </p:nvSpPr>
        <p:spPr>
          <a:xfrm>
            <a:off x="9727710" y="5370744"/>
            <a:ext cx="1539240" cy="584775"/>
          </a:xfrm>
          <a:prstGeom prst="rect">
            <a:avLst/>
          </a:prstGeom>
          <a:noFill/>
        </p:spPr>
        <p:txBody>
          <a:bodyPr wrap="square" rtlCol="0">
            <a:spAutoFit/>
          </a:bodyPr>
          <a:lstStyle/>
          <a:p>
            <a:r>
              <a:rPr lang="en-CA" sz="3200" dirty="0"/>
              <a:t>2024</a:t>
            </a:r>
          </a:p>
        </p:txBody>
      </p:sp>
      <p:sp>
        <p:nvSpPr>
          <p:cNvPr id="10" name="TextBox 9">
            <a:extLst>
              <a:ext uri="{FF2B5EF4-FFF2-40B4-BE49-F238E27FC236}">
                <a16:creationId xmlns:a16="http://schemas.microsoft.com/office/drawing/2014/main" id="{1E2834E9-9350-8F93-9E64-35F3F7F55D92}"/>
              </a:ext>
            </a:extLst>
          </p:cNvPr>
          <p:cNvSpPr txBox="1"/>
          <p:nvPr/>
        </p:nvSpPr>
        <p:spPr>
          <a:xfrm>
            <a:off x="5827776" y="5453369"/>
            <a:ext cx="1450848" cy="584775"/>
          </a:xfrm>
          <a:prstGeom prst="rect">
            <a:avLst/>
          </a:prstGeom>
          <a:noFill/>
        </p:spPr>
        <p:txBody>
          <a:bodyPr wrap="square" rtlCol="0">
            <a:spAutoFit/>
          </a:bodyPr>
          <a:lstStyle/>
          <a:p>
            <a:r>
              <a:rPr lang="en-CA" sz="3200" dirty="0"/>
              <a:t>2020</a:t>
            </a:r>
          </a:p>
        </p:txBody>
      </p:sp>
      <p:sp>
        <p:nvSpPr>
          <p:cNvPr id="11" name="TextBox 10">
            <a:extLst>
              <a:ext uri="{FF2B5EF4-FFF2-40B4-BE49-F238E27FC236}">
                <a16:creationId xmlns:a16="http://schemas.microsoft.com/office/drawing/2014/main" id="{7C8335E4-28BF-8A65-6708-B51D9B6DDA0D}"/>
              </a:ext>
            </a:extLst>
          </p:cNvPr>
          <p:cNvSpPr txBox="1"/>
          <p:nvPr/>
        </p:nvSpPr>
        <p:spPr>
          <a:xfrm>
            <a:off x="4639220" y="650229"/>
            <a:ext cx="3169920" cy="646331"/>
          </a:xfrm>
          <a:prstGeom prst="rect">
            <a:avLst/>
          </a:prstGeom>
          <a:noFill/>
        </p:spPr>
        <p:txBody>
          <a:bodyPr wrap="square" rtlCol="0">
            <a:spAutoFit/>
          </a:bodyPr>
          <a:lstStyle/>
          <a:p>
            <a:r>
              <a:rPr lang="en-CA" sz="3600" dirty="0"/>
              <a:t>eGFR</a:t>
            </a:r>
          </a:p>
        </p:txBody>
      </p:sp>
      <p:cxnSp>
        <p:nvCxnSpPr>
          <p:cNvPr id="14" name="Straight Arrow Connector 13">
            <a:extLst>
              <a:ext uri="{FF2B5EF4-FFF2-40B4-BE49-F238E27FC236}">
                <a16:creationId xmlns:a16="http://schemas.microsoft.com/office/drawing/2014/main" id="{EF9655D5-8811-810E-3AA6-44635787FB7D}"/>
              </a:ext>
            </a:extLst>
          </p:cNvPr>
          <p:cNvCxnSpPr>
            <a:cxnSpLocks/>
          </p:cNvCxnSpPr>
          <p:nvPr/>
        </p:nvCxnSpPr>
        <p:spPr>
          <a:xfrm>
            <a:off x="1774636" y="1296560"/>
            <a:ext cx="10165573" cy="50379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53B59922-7526-2574-3EC7-E60B0E2C50E5}"/>
              </a:ext>
            </a:extLst>
          </p:cNvPr>
          <p:cNvCxnSpPr/>
          <p:nvPr/>
        </p:nvCxnSpPr>
        <p:spPr>
          <a:xfrm>
            <a:off x="9144981" y="3829878"/>
            <a:ext cx="2954254" cy="1113183"/>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67241DCD-87FA-3E20-0B02-18DDF1FD087D}"/>
              </a:ext>
            </a:extLst>
          </p:cNvPr>
          <p:cNvCxnSpPr/>
          <p:nvPr/>
        </p:nvCxnSpPr>
        <p:spPr>
          <a:xfrm>
            <a:off x="5197033" y="2673752"/>
            <a:ext cx="6069917" cy="2696992"/>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8860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EA82-6736-3243-5A53-9952690E6430}"/>
              </a:ext>
            </a:extLst>
          </p:cNvPr>
          <p:cNvSpPr>
            <a:spLocks noGrp="1"/>
          </p:cNvSpPr>
          <p:nvPr>
            <p:ph type="title"/>
          </p:nvPr>
        </p:nvSpPr>
        <p:spPr>
          <a:xfrm>
            <a:off x="725215" y="291268"/>
            <a:ext cx="10741572" cy="970189"/>
          </a:xfrm>
        </p:spPr>
        <p:txBody>
          <a:bodyPr/>
          <a:lstStyle/>
          <a:p>
            <a:r>
              <a:rPr lang="en-US"/>
              <a:t>What is UACR?</a:t>
            </a:r>
          </a:p>
        </p:txBody>
      </p:sp>
      <p:sp>
        <p:nvSpPr>
          <p:cNvPr id="5" name="Content Placeholder 4">
            <a:extLst>
              <a:ext uri="{FF2B5EF4-FFF2-40B4-BE49-F238E27FC236}">
                <a16:creationId xmlns:a16="http://schemas.microsoft.com/office/drawing/2014/main" id="{38D7E57B-AF83-E883-9577-FBF750EAA995}"/>
              </a:ext>
            </a:extLst>
          </p:cNvPr>
          <p:cNvSpPr>
            <a:spLocks noGrp="1"/>
          </p:cNvSpPr>
          <p:nvPr>
            <p:ph idx="1"/>
          </p:nvPr>
        </p:nvSpPr>
        <p:spPr>
          <a:xfrm>
            <a:off x="725215" y="1479171"/>
            <a:ext cx="10741572" cy="4648360"/>
          </a:xfrm>
        </p:spPr>
        <p:txBody>
          <a:bodyPr/>
          <a:lstStyle/>
          <a:p>
            <a:pPr marL="0" indent="0" algn="ctr">
              <a:buNone/>
            </a:pPr>
            <a:r>
              <a:rPr lang="en-US"/>
              <a:t>Urine albumin-creatinine ratio is an estimate of total urine albumin loss</a:t>
            </a:r>
            <a:r>
              <a:rPr lang="en-US" baseline="30000"/>
              <a:t>1</a:t>
            </a:r>
          </a:p>
        </p:txBody>
      </p:sp>
      <p:sp>
        <p:nvSpPr>
          <p:cNvPr id="6" name="Text Placeholder 5">
            <a:extLst>
              <a:ext uri="{FF2B5EF4-FFF2-40B4-BE49-F238E27FC236}">
                <a16:creationId xmlns:a16="http://schemas.microsoft.com/office/drawing/2014/main" id="{3730A5FC-A653-B5B4-B885-26A364BE5E92}"/>
              </a:ext>
            </a:extLst>
          </p:cNvPr>
          <p:cNvSpPr>
            <a:spLocks noGrp="1"/>
          </p:cNvSpPr>
          <p:nvPr>
            <p:ph type="body" sz="quarter" idx="13"/>
          </p:nvPr>
        </p:nvSpPr>
        <p:spPr>
          <a:xfrm>
            <a:off x="725216" y="6269868"/>
            <a:ext cx="10741572" cy="365125"/>
          </a:xfrm>
        </p:spPr>
        <p:txBody>
          <a:bodyPr/>
          <a:lstStyle/>
          <a:p>
            <a:endParaRPr lang="en-US" dirty="0"/>
          </a:p>
          <a:p>
            <a:r>
              <a:rPr lang="en-US" dirty="0"/>
              <a:t>UACR, urine albumin creatinine ratio.</a:t>
            </a:r>
          </a:p>
          <a:p>
            <a:r>
              <a:rPr lang="en-US" b="1" dirty="0"/>
              <a:t>1. </a:t>
            </a:r>
            <a:r>
              <a:rPr lang="en-US" dirty="0"/>
              <a:t>Kidney Disease: Improving Global Outcomes (KDIGO) CKD Work Group. Kidney Int 2024;105(4S):S117–S314. </a:t>
            </a:r>
            <a:r>
              <a:rPr lang="en-US" b="1" dirty="0"/>
              <a:t>2. </a:t>
            </a:r>
            <a:r>
              <a:rPr lang="en-US" dirty="0"/>
              <a:t>Image adapted from: NIDDK. Urine albumin-creatinine ratio (</a:t>
            </a:r>
            <a:r>
              <a:rPr lang="en-US" dirty="0" err="1"/>
              <a:t>uACR</a:t>
            </a:r>
            <a:r>
              <a:rPr lang="en-US" dirty="0"/>
              <a:t>). </a:t>
            </a:r>
            <a:r>
              <a:rPr lang="en-US" dirty="0">
                <a:hlinkClick r:id="rId3"/>
              </a:rPr>
              <a:t>https://www.kidney.org/kidney-topics/urine-albumin-creatinine-ratio-uacr</a:t>
            </a:r>
            <a:r>
              <a:rPr lang="en-US" dirty="0"/>
              <a:t>. Accessed February 2025.</a:t>
            </a:r>
          </a:p>
        </p:txBody>
      </p:sp>
      <p:sp>
        <p:nvSpPr>
          <p:cNvPr id="11" name="Espace réservé du texte 10">
            <a:extLst>
              <a:ext uri="{FF2B5EF4-FFF2-40B4-BE49-F238E27FC236}">
                <a16:creationId xmlns:a16="http://schemas.microsoft.com/office/drawing/2014/main" id="{5E6E24A9-0911-CA57-5410-F616795C839E}"/>
              </a:ext>
            </a:extLst>
          </p:cNvPr>
          <p:cNvSpPr>
            <a:spLocks noGrp="1"/>
          </p:cNvSpPr>
          <p:nvPr>
            <p:ph type="body" sz="quarter" idx="16"/>
          </p:nvPr>
        </p:nvSpPr>
        <p:spPr/>
        <p:txBody>
          <a:bodyPr/>
          <a:lstStyle/>
          <a:p>
            <a:endParaRPr lang="en-US"/>
          </a:p>
        </p:txBody>
      </p:sp>
      <p:sp>
        <p:nvSpPr>
          <p:cNvPr id="56" name="Forme libre 55">
            <a:extLst>
              <a:ext uri="{FF2B5EF4-FFF2-40B4-BE49-F238E27FC236}">
                <a16:creationId xmlns:a16="http://schemas.microsoft.com/office/drawing/2014/main" id="{29E818F1-B232-674F-058C-1287248ED748}"/>
              </a:ext>
            </a:extLst>
          </p:cNvPr>
          <p:cNvSpPr/>
          <p:nvPr/>
        </p:nvSpPr>
        <p:spPr>
          <a:xfrm>
            <a:off x="3435309" y="4037295"/>
            <a:ext cx="2512688" cy="1256345"/>
          </a:xfrm>
          <a:custGeom>
            <a:avLst/>
            <a:gdLst>
              <a:gd name="connsiteX0" fmla="*/ 0 w 2512688"/>
              <a:gd name="connsiteY0" fmla="*/ 0 h 1256345"/>
              <a:gd name="connsiteX1" fmla="*/ 2512688 w 2512688"/>
              <a:gd name="connsiteY1" fmla="*/ 0 h 1256345"/>
              <a:gd name="connsiteX2" fmla="*/ 2512688 w 2512688"/>
              <a:gd name="connsiteY2" fmla="*/ 1 h 1256345"/>
              <a:gd name="connsiteX3" fmla="*/ 1256344 w 2512688"/>
              <a:gd name="connsiteY3" fmla="*/ 1256345 h 1256345"/>
              <a:gd name="connsiteX4" fmla="*/ 0 w 2512688"/>
              <a:gd name="connsiteY4" fmla="*/ 1 h 1256345"/>
              <a:gd name="connsiteX5" fmla="*/ 0 w 2512688"/>
              <a:gd name="connsiteY5" fmla="*/ 0 h 125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88" h="1256345">
                <a:moveTo>
                  <a:pt x="0" y="0"/>
                </a:moveTo>
                <a:lnTo>
                  <a:pt x="2512688" y="0"/>
                </a:lnTo>
                <a:lnTo>
                  <a:pt x="2512688" y="1"/>
                </a:lnTo>
                <a:cubicBezTo>
                  <a:pt x="2512688" y="693861"/>
                  <a:pt x="1950204" y="1256345"/>
                  <a:pt x="1256344" y="1256345"/>
                </a:cubicBezTo>
                <a:cubicBezTo>
                  <a:pt x="562484" y="1256345"/>
                  <a:pt x="0" y="693861"/>
                  <a:pt x="0" y="1"/>
                </a:cubicBezTo>
                <a:lnTo>
                  <a:pt x="0" y="0"/>
                </a:lnTo>
                <a:close/>
              </a:path>
            </a:pathLst>
          </a:cu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orme libre 54">
            <a:extLst>
              <a:ext uri="{FF2B5EF4-FFF2-40B4-BE49-F238E27FC236}">
                <a16:creationId xmlns:a16="http://schemas.microsoft.com/office/drawing/2014/main" id="{5BC20FEB-0B15-6EFB-CB31-4B6A7F9A44F9}"/>
              </a:ext>
            </a:extLst>
          </p:cNvPr>
          <p:cNvSpPr/>
          <p:nvPr/>
        </p:nvSpPr>
        <p:spPr>
          <a:xfrm>
            <a:off x="3435309" y="2780952"/>
            <a:ext cx="2512688" cy="1256343"/>
          </a:xfrm>
          <a:custGeom>
            <a:avLst/>
            <a:gdLst>
              <a:gd name="connsiteX0" fmla="*/ 1256344 w 2512688"/>
              <a:gd name="connsiteY0" fmla="*/ 0 h 1256343"/>
              <a:gd name="connsiteX1" fmla="*/ 2506202 w 2512688"/>
              <a:gd name="connsiteY1" fmla="*/ 1127890 h 1256343"/>
              <a:gd name="connsiteX2" fmla="*/ 2512688 w 2512688"/>
              <a:gd name="connsiteY2" fmla="*/ 1256343 h 1256343"/>
              <a:gd name="connsiteX3" fmla="*/ 0 w 2512688"/>
              <a:gd name="connsiteY3" fmla="*/ 1256343 h 1256343"/>
              <a:gd name="connsiteX4" fmla="*/ 6486 w 2512688"/>
              <a:gd name="connsiteY4" fmla="*/ 1127890 h 1256343"/>
              <a:gd name="connsiteX5" fmla="*/ 1256344 w 2512688"/>
              <a:gd name="connsiteY5" fmla="*/ 0 h 12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88" h="1256343">
                <a:moveTo>
                  <a:pt x="1256344" y="0"/>
                </a:moveTo>
                <a:cubicBezTo>
                  <a:pt x="1906838" y="0"/>
                  <a:pt x="2441865" y="494371"/>
                  <a:pt x="2506202" y="1127890"/>
                </a:cubicBezTo>
                <a:lnTo>
                  <a:pt x="2512688" y="1256343"/>
                </a:lnTo>
                <a:lnTo>
                  <a:pt x="0" y="1256343"/>
                </a:lnTo>
                <a:lnTo>
                  <a:pt x="6486" y="1127890"/>
                </a:lnTo>
                <a:cubicBezTo>
                  <a:pt x="70824" y="494371"/>
                  <a:pt x="605850" y="0"/>
                  <a:pt x="1256344" y="0"/>
                </a:cubicBezTo>
                <a:close/>
              </a:path>
            </a:pathLst>
          </a:cu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orme libre 56">
            <a:extLst>
              <a:ext uri="{FF2B5EF4-FFF2-40B4-BE49-F238E27FC236}">
                <a16:creationId xmlns:a16="http://schemas.microsoft.com/office/drawing/2014/main" id="{E698B5E2-8C95-13AF-77E1-135B38936973}"/>
              </a:ext>
            </a:extLst>
          </p:cNvPr>
          <p:cNvSpPr/>
          <p:nvPr/>
        </p:nvSpPr>
        <p:spPr>
          <a:xfrm>
            <a:off x="6196264" y="4037295"/>
            <a:ext cx="2512688" cy="1256345"/>
          </a:xfrm>
          <a:custGeom>
            <a:avLst/>
            <a:gdLst>
              <a:gd name="connsiteX0" fmla="*/ 0 w 2512688"/>
              <a:gd name="connsiteY0" fmla="*/ 0 h 1256345"/>
              <a:gd name="connsiteX1" fmla="*/ 2512688 w 2512688"/>
              <a:gd name="connsiteY1" fmla="*/ 0 h 1256345"/>
              <a:gd name="connsiteX2" fmla="*/ 2512688 w 2512688"/>
              <a:gd name="connsiteY2" fmla="*/ 1 h 1256345"/>
              <a:gd name="connsiteX3" fmla="*/ 1256344 w 2512688"/>
              <a:gd name="connsiteY3" fmla="*/ 1256345 h 1256345"/>
              <a:gd name="connsiteX4" fmla="*/ 0 w 2512688"/>
              <a:gd name="connsiteY4" fmla="*/ 1 h 1256345"/>
              <a:gd name="connsiteX5" fmla="*/ 0 w 2512688"/>
              <a:gd name="connsiteY5" fmla="*/ 0 h 125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88" h="1256345">
                <a:moveTo>
                  <a:pt x="0" y="0"/>
                </a:moveTo>
                <a:lnTo>
                  <a:pt x="2512688" y="0"/>
                </a:lnTo>
                <a:lnTo>
                  <a:pt x="2512688" y="1"/>
                </a:lnTo>
                <a:cubicBezTo>
                  <a:pt x="2512688" y="693861"/>
                  <a:pt x="1950204" y="1256345"/>
                  <a:pt x="1256344" y="1256345"/>
                </a:cubicBezTo>
                <a:cubicBezTo>
                  <a:pt x="562484" y="1256345"/>
                  <a:pt x="0" y="693861"/>
                  <a:pt x="0" y="1"/>
                </a:cubicBezTo>
                <a:lnTo>
                  <a:pt x="0" y="0"/>
                </a:lnTo>
                <a:close/>
              </a:path>
            </a:pathLst>
          </a:cu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orme libre 57">
            <a:extLst>
              <a:ext uri="{FF2B5EF4-FFF2-40B4-BE49-F238E27FC236}">
                <a16:creationId xmlns:a16="http://schemas.microsoft.com/office/drawing/2014/main" id="{60FD0A91-F7FE-F965-42C3-56679E15C782}"/>
              </a:ext>
            </a:extLst>
          </p:cNvPr>
          <p:cNvSpPr/>
          <p:nvPr/>
        </p:nvSpPr>
        <p:spPr>
          <a:xfrm>
            <a:off x="6196264" y="2780952"/>
            <a:ext cx="2512688" cy="1256343"/>
          </a:xfrm>
          <a:custGeom>
            <a:avLst/>
            <a:gdLst>
              <a:gd name="connsiteX0" fmla="*/ 1256344 w 2512688"/>
              <a:gd name="connsiteY0" fmla="*/ 0 h 1256343"/>
              <a:gd name="connsiteX1" fmla="*/ 2506202 w 2512688"/>
              <a:gd name="connsiteY1" fmla="*/ 1127890 h 1256343"/>
              <a:gd name="connsiteX2" fmla="*/ 2512688 w 2512688"/>
              <a:gd name="connsiteY2" fmla="*/ 1256343 h 1256343"/>
              <a:gd name="connsiteX3" fmla="*/ 0 w 2512688"/>
              <a:gd name="connsiteY3" fmla="*/ 1256343 h 1256343"/>
              <a:gd name="connsiteX4" fmla="*/ 6486 w 2512688"/>
              <a:gd name="connsiteY4" fmla="*/ 1127890 h 1256343"/>
              <a:gd name="connsiteX5" fmla="*/ 1256344 w 2512688"/>
              <a:gd name="connsiteY5" fmla="*/ 0 h 12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88" h="1256343">
                <a:moveTo>
                  <a:pt x="1256344" y="0"/>
                </a:moveTo>
                <a:cubicBezTo>
                  <a:pt x="1906838" y="0"/>
                  <a:pt x="2441865" y="494371"/>
                  <a:pt x="2506202" y="1127890"/>
                </a:cubicBezTo>
                <a:lnTo>
                  <a:pt x="2512688" y="1256343"/>
                </a:lnTo>
                <a:lnTo>
                  <a:pt x="0" y="1256343"/>
                </a:lnTo>
                <a:lnTo>
                  <a:pt x="6486" y="1127890"/>
                </a:lnTo>
                <a:cubicBezTo>
                  <a:pt x="70824" y="494371"/>
                  <a:pt x="605850" y="0"/>
                  <a:pt x="1256344" y="0"/>
                </a:cubicBezTo>
                <a:close/>
              </a:path>
            </a:pathLst>
          </a:cu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ZoneTexte 11">
            <a:extLst>
              <a:ext uri="{FF2B5EF4-FFF2-40B4-BE49-F238E27FC236}">
                <a16:creationId xmlns:a16="http://schemas.microsoft.com/office/drawing/2014/main" id="{F0E14DA0-EAEC-D848-BE5F-C72FB2ECC2C3}"/>
              </a:ext>
            </a:extLst>
          </p:cNvPr>
          <p:cNvSpPr txBox="1"/>
          <p:nvPr/>
        </p:nvSpPr>
        <p:spPr>
          <a:xfrm>
            <a:off x="3913467" y="2334825"/>
            <a:ext cx="1632178" cy="338554"/>
          </a:xfrm>
          <a:prstGeom prst="rect">
            <a:avLst/>
          </a:prstGeom>
          <a:noFill/>
        </p:spPr>
        <p:txBody>
          <a:bodyPr wrap="none" rtlCol="0">
            <a:spAutoFit/>
          </a:bodyPr>
          <a:lstStyle/>
          <a:p>
            <a:pPr algn="ctr"/>
            <a:r>
              <a:rPr lang="en-US" sz="1600" b="1" i="1" dirty="0"/>
              <a:t>Healthy</a:t>
            </a:r>
            <a:r>
              <a:rPr lang="en-US" sz="1600" b="1" dirty="0"/>
              <a:t> kidney</a:t>
            </a:r>
          </a:p>
        </p:txBody>
      </p:sp>
      <p:sp>
        <p:nvSpPr>
          <p:cNvPr id="14" name="ZoneTexte 13">
            <a:extLst>
              <a:ext uri="{FF2B5EF4-FFF2-40B4-BE49-F238E27FC236}">
                <a16:creationId xmlns:a16="http://schemas.microsoft.com/office/drawing/2014/main" id="{6B5F9F50-807C-6B78-93F8-95B00FFC4AA6}"/>
              </a:ext>
            </a:extLst>
          </p:cNvPr>
          <p:cNvSpPr txBox="1"/>
          <p:nvPr/>
        </p:nvSpPr>
        <p:spPr>
          <a:xfrm>
            <a:off x="6589989" y="2334825"/>
            <a:ext cx="1813317" cy="338554"/>
          </a:xfrm>
          <a:prstGeom prst="rect">
            <a:avLst/>
          </a:prstGeom>
          <a:noFill/>
        </p:spPr>
        <p:txBody>
          <a:bodyPr wrap="none" rtlCol="0">
            <a:spAutoFit/>
          </a:bodyPr>
          <a:lstStyle/>
          <a:p>
            <a:pPr algn="ctr"/>
            <a:r>
              <a:rPr lang="en-US" sz="1600" b="1" i="1" dirty="0"/>
              <a:t>Damaged</a:t>
            </a:r>
            <a:r>
              <a:rPr lang="en-US" sz="1600" b="1" dirty="0"/>
              <a:t> kidney</a:t>
            </a:r>
          </a:p>
        </p:txBody>
      </p:sp>
      <p:sp>
        <p:nvSpPr>
          <p:cNvPr id="15" name="ZoneTexte 14">
            <a:extLst>
              <a:ext uri="{FF2B5EF4-FFF2-40B4-BE49-F238E27FC236}">
                <a16:creationId xmlns:a16="http://schemas.microsoft.com/office/drawing/2014/main" id="{69A60F7A-F131-8299-BAF2-0FC3C3FCDAEC}"/>
              </a:ext>
            </a:extLst>
          </p:cNvPr>
          <p:cNvSpPr txBox="1"/>
          <p:nvPr/>
        </p:nvSpPr>
        <p:spPr>
          <a:xfrm>
            <a:off x="2631930" y="3220543"/>
            <a:ext cx="707245" cy="338554"/>
          </a:xfrm>
          <a:prstGeom prst="rect">
            <a:avLst/>
          </a:prstGeom>
          <a:noFill/>
        </p:spPr>
        <p:txBody>
          <a:bodyPr wrap="none" rtlCol="0">
            <a:spAutoFit/>
          </a:bodyPr>
          <a:lstStyle/>
          <a:p>
            <a:pPr algn="r"/>
            <a:r>
              <a:rPr lang="en-US" sz="1600"/>
              <a:t>Blood</a:t>
            </a:r>
          </a:p>
        </p:txBody>
      </p:sp>
      <p:sp>
        <p:nvSpPr>
          <p:cNvPr id="16" name="ZoneTexte 15">
            <a:extLst>
              <a:ext uri="{FF2B5EF4-FFF2-40B4-BE49-F238E27FC236}">
                <a16:creationId xmlns:a16="http://schemas.microsoft.com/office/drawing/2014/main" id="{D1AEC7BD-3994-F059-BC84-CFB0009304E0}"/>
              </a:ext>
            </a:extLst>
          </p:cNvPr>
          <p:cNvSpPr txBox="1"/>
          <p:nvPr/>
        </p:nvSpPr>
        <p:spPr>
          <a:xfrm>
            <a:off x="2699256" y="3872023"/>
            <a:ext cx="639919" cy="338554"/>
          </a:xfrm>
          <a:prstGeom prst="rect">
            <a:avLst/>
          </a:prstGeom>
          <a:noFill/>
        </p:spPr>
        <p:txBody>
          <a:bodyPr wrap="none" rtlCol="0">
            <a:spAutoFit/>
          </a:bodyPr>
          <a:lstStyle/>
          <a:p>
            <a:pPr algn="r"/>
            <a:r>
              <a:rPr lang="en-US" sz="1600"/>
              <a:t>Filter</a:t>
            </a:r>
          </a:p>
        </p:txBody>
      </p:sp>
      <p:sp>
        <p:nvSpPr>
          <p:cNvPr id="17" name="ZoneTexte 16">
            <a:extLst>
              <a:ext uri="{FF2B5EF4-FFF2-40B4-BE49-F238E27FC236}">
                <a16:creationId xmlns:a16="http://schemas.microsoft.com/office/drawing/2014/main" id="{60E8292F-F39A-222E-D0E7-8B556D90DA13}"/>
              </a:ext>
            </a:extLst>
          </p:cNvPr>
          <p:cNvSpPr txBox="1"/>
          <p:nvPr/>
        </p:nvSpPr>
        <p:spPr>
          <a:xfrm>
            <a:off x="2665593" y="4519832"/>
            <a:ext cx="673582" cy="338554"/>
          </a:xfrm>
          <a:prstGeom prst="rect">
            <a:avLst/>
          </a:prstGeom>
          <a:noFill/>
        </p:spPr>
        <p:txBody>
          <a:bodyPr wrap="none" rtlCol="0">
            <a:spAutoFit/>
          </a:bodyPr>
          <a:lstStyle/>
          <a:p>
            <a:pPr algn="r"/>
            <a:r>
              <a:rPr lang="en-US" sz="1600"/>
              <a:t>Urine</a:t>
            </a:r>
          </a:p>
        </p:txBody>
      </p:sp>
      <p:sp>
        <p:nvSpPr>
          <p:cNvPr id="18" name="ZoneTexte 17">
            <a:extLst>
              <a:ext uri="{FF2B5EF4-FFF2-40B4-BE49-F238E27FC236}">
                <a16:creationId xmlns:a16="http://schemas.microsoft.com/office/drawing/2014/main" id="{59F73956-B2F8-99B8-3B9E-D26D755EABFF}"/>
              </a:ext>
            </a:extLst>
          </p:cNvPr>
          <p:cNvSpPr txBox="1"/>
          <p:nvPr/>
        </p:nvSpPr>
        <p:spPr>
          <a:xfrm>
            <a:off x="8803255" y="3220543"/>
            <a:ext cx="707245" cy="338554"/>
          </a:xfrm>
          <a:prstGeom prst="rect">
            <a:avLst/>
          </a:prstGeom>
          <a:noFill/>
        </p:spPr>
        <p:txBody>
          <a:bodyPr wrap="none" rtlCol="0">
            <a:spAutoFit/>
          </a:bodyPr>
          <a:lstStyle/>
          <a:p>
            <a:r>
              <a:rPr lang="en-US" sz="1600"/>
              <a:t>Blood</a:t>
            </a:r>
          </a:p>
        </p:txBody>
      </p:sp>
      <p:sp>
        <p:nvSpPr>
          <p:cNvPr id="19" name="ZoneTexte 18">
            <a:extLst>
              <a:ext uri="{FF2B5EF4-FFF2-40B4-BE49-F238E27FC236}">
                <a16:creationId xmlns:a16="http://schemas.microsoft.com/office/drawing/2014/main" id="{253B536D-505C-82B0-EFA8-9020C90D3268}"/>
              </a:ext>
            </a:extLst>
          </p:cNvPr>
          <p:cNvSpPr txBox="1"/>
          <p:nvPr/>
        </p:nvSpPr>
        <p:spPr>
          <a:xfrm>
            <a:off x="8803255" y="3872023"/>
            <a:ext cx="639919" cy="338554"/>
          </a:xfrm>
          <a:prstGeom prst="rect">
            <a:avLst/>
          </a:prstGeom>
          <a:noFill/>
        </p:spPr>
        <p:txBody>
          <a:bodyPr wrap="none" rtlCol="0">
            <a:spAutoFit/>
          </a:bodyPr>
          <a:lstStyle/>
          <a:p>
            <a:r>
              <a:rPr lang="en-US" sz="1600"/>
              <a:t>Filter</a:t>
            </a:r>
          </a:p>
        </p:txBody>
      </p:sp>
      <p:sp>
        <p:nvSpPr>
          <p:cNvPr id="20" name="ZoneTexte 19">
            <a:extLst>
              <a:ext uri="{FF2B5EF4-FFF2-40B4-BE49-F238E27FC236}">
                <a16:creationId xmlns:a16="http://schemas.microsoft.com/office/drawing/2014/main" id="{2A1CB696-FB19-83A3-AD4B-E775500DA31D}"/>
              </a:ext>
            </a:extLst>
          </p:cNvPr>
          <p:cNvSpPr txBox="1"/>
          <p:nvPr/>
        </p:nvSpPr>
        <p:spPr>
          <a:xfrm>
            <a:off x="8803255" y="4519832"/>
            <a:ext cx="673582" cy="338554"/>
          </a:xfrm>
          <a:prstGeom prst="rect">
            <a:avLst/>
          </a:prstGeom>
          <a:noFill/>
        </p:spPr>
        <p:txBody>
          <a:bodyPr wrap="none" rtlCol="0">
            <a:spAutoFit/>
          </a:bodyPr>
          <a:lstStyle/>
          <a:p>
            <a:r>
              <a:rPr lang="en-US" sz="1600"/>
              <a:t>Urine</a:t>
            </a:r>
          </a:p>
        </p:txBody>
      </p:sp>
      <p:sp>
        <p:nvSpPr>
          <p:cNvPr id="21" name="ZoneTexte 20">
            <a:extLst>
              <a:ext uri="{FF2B5EF4-FFF2-40B4-BE49-F238E27FC236}">
                <a16:creationId xmlns:a16="http://schemas.microsoft.com/office/drawing/2014/main" id="{2B81BB35-FB19-8746-F079-853D0ED46725}"/>
              </a:ext>
            </a:extLst>
          </p:cNvPr>
          <p:cNvSpPr txBox="1"/>
          <p:nvPr/>
        </p:nvSpPr>
        <p:spPr>
          <a:xfrm>
            <a:off x="5745970" y="5343317"/>
            <a:ext cx="923651" cy="338554"/>
          </a:xfrm>
          <a:prstGeom prst="rect">
            <a:avLst/>
          </a:prstGeom>
          <a:noFill/>
        </p:spPr>
        <p:txBody>
          <a:bodyPr wrap="none" rtlCol="0">
            <a:spAutoFit/>
          </a:bodyPr>
          <a:lstStyle/>
          <a:p>
            <a:r>
              <a:rPr lang="en-US" sz="1600"/>
              <a:t>Albumin</a:t>
            </a:r>
          </a:p>
        </p:txBody>
      </p:sp>
      <p:sp>
        <p:nvSpPr>
          <p:cNvPr id="22" name="Ellipse 21">
            <a:extLst>
              <a:ext uri="{FF2B5EF4-FFF2-40B4-BE49-F238E27FC236}">
                <a16:creationId xmlns:a16="http://schemas.microsoft.com/office/drawing/2014/main" id="{5F0202E5-EF98-32A2-77AA-A4C6912CFB7F}"/>
              </a:ext>
            </a:extLst>
          </p:cNvPr>
          <p:cNvSpPr/>
          <p:nvPr/>
        </p:nvSpPr>
        <p:spPr>
          <a:xfrm>
            <a:off x="5539665" y="5424256"/>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llipse 23">
            <a:extLst>
              <a:ext uri="{FF2B5EF4-FFF2-40B4-BE49-F238E27FC236}">
                <a16:creationId xmlns:a16="http://schemas.microsoft.com/office/drawing/2014/main" id="{96D09ABD-9698-1C2C-D65B-D2EE191BF897}"/>
              </a:ext>
            </a:extLst>
          </p:cNvPr>
          <p:cNvSpPr/>
          <p:nvPr/>
        </p:nvSpPr>
        <p:spPr>
          <a:xfrm>
            <a:off x="3728621" y="3500189"/>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a:extLst>
              <a:ext uri="{FF2B5EF4-FFF2-40B4-BE49-F238E27FC236}">
                <a16:creationId xmlns:a16="http://schemas.microsoft.com/office/drawing/2014/main" id="{751B3173-F989-2B30-F23B-ACA9C6EA516F}"/>
              </a:ext>
            </a:extLst>
          </p:cNvPr>
          <p:cNvSpPr/>
          <p:nvPr/>
        </p:nvSpPr>
        <p:spPr>
          <a:xfrm>
            <a:off x="4156254" y="3667837"/>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e 25">
            <a:extLst>
              <a:ext uri="{FF2B5EF4-FFF2-40B4-BE49-F238E27FC236}">
                <a16:creationId xmlns:a16="http://schemas.microsoft.com/office/drawing/2014/main" id="{AACD1CD9-C95F-A3E2-94B9-88BF76306647}"/>
              </a:ext>
            </a:extLst>
          </p:cNvPr>
          <p:cNvSpPr/>
          <p:nvPr/>
        </p:nvSpPr>
        <p:spPr>
          <a:xfrm>
            <a:off x="4156254" y="3152932"/>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e 26">
            <a:extLst>
              <a:ext uri="{FF2B5EF4-FFF2-40B4-BE49-F238E27FC236}">
                <a16:creationId xmlns:a16="http://schemas.microsoft.com/office/drawing/2014/main" id="{58841E41-C187-522B-7FD1-104041DD2D43}"/>
              </a:ext>
            </a:extLst>
          </p:cNvPr>
          <p:cNvSpPr/>
          <p:nvPr/>
        </p:nvSpPr>
        <p:spPr>
          <a:xfrm>
            <a:off x="4698485" y="2975813"/>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llipse 27">
            <a:extLst>
              <a:ext uri="{FF2B5EF4-FFF2-40B4-BE49-F238E27FC236}">
                <a16:creationId xmlns:a16="http://schemas.microsoft.com/office/drawing/2014/main" id="{138551EA-4FD8-EF53-18B1-EE67282A3BB6}"/>
              </a:ext>
            </a:extLst>
          </p:cNvPr>
          <p:cNvSpPr/>
          <p:nvPr/>
        </p:nvSpPr>
        <p:spPr>
          <a:xfrm>
            <a:off x="4594151" y="3408180"/>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llipse 28">
            <a:extLst>
              <a:ext uri="{FF2B5EF4-FFF2-40B4-BE49-F238E27FC236}">
                <a16:creationId xmlns:a16="http://schemas.microsoft.com/office/drawing/2014/main" id="{F8919247-A79D-BF18-C5BF-E9DDF0E53CB2}"/>
              </a:ext>
            </a:extLst>
          </p:cNvPr>
          <p:cNvSpPr/>
          <p:nvPr/>
        </p:nvSpPr>
        <p:spPr>
          <a:xfrm>
            <a:off x="5044357" y="3237285"/>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a:extLst>
              <a:ext uri="{FF2B5EF4-FFF2-40B4-BE49-F238E27FC236}">
                <a16:creationId xmlns:a16="http://schemas.microsoft.com/office/drawing/2014/main" id="{C2DBA3DC-88BB-EE72-B1AA-0EF6D002734F}"/>
              </a:ext>
            </a:extLst>
          </p:cNvPr>
          <p:cNvSpPr/>
          <p:nvPr/>
        </p:nvSpPr>
        <p:spPr>
          <a:xfrm>
            <a:off x="4884047" y="3727892"/>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e 30">
            <a:extLst>
              <a:ext uri="{FF2B5EF4-FFF2-40B4-BE49-F238E27FC236}">
                <a16:creationId xmlns:a16="http://schemas.microsoft.com/office/drawing/2014/main" id="{1BB2FC62-B7B4-2B24-36A5-C9DE242D7720}"/>
              </a:ext>
            </a:extLst>
          </p:cNvPr>
          <p:cNvSpPr/>
          <p:nvPr/>
        </p:nvSpPr>
        <p:spPr>
          <a:xfrm>
            <a:off x="5352546" y="3489528"/>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necteur droit avec flèche 47">
            <a:extLst>
              <a:ext uri="{FF2B5EF4-FFF2-40B4-BE49-F238E27FC236}">
                <a16:creationId xmlns:a16="http://schemas.microsoft.com/office/drawing/2014/main" id="{14C5CF3D-85EF-5665-E308-DD690E1B0936}"/>
              </a:ext>
            </a:extLst>
          </p:cNvPr>
          <p:cNvCxnSpPr/>
          <p:nvPr/>
        </p:nvCxnSpPr>
        <p:spPr>
          <a:xfrm>
            <a:off x="3888417" y="3863145"/>
            <a:ext cx="0" cy="406791"/>
          </a:xfrm>
          <a:prstGeom prst="straightConnector1">
            <a:avLst/>
          </a:prstGeom>
          <a:ln w="3810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EEA1BB0A-70F9-8C65-3AC5-049835F641BB}"/>
              </a:ext>
            </a:extLst>
          </p:cNvPr>
          <p:cNvCxnSpPr/>
          <p:nvPr/>
        </p:nvCxnSpPr>
        <p:spPr>
          <a:xfrm>
            <a:off x="5504153" y="3863145"/>
            <a:ext cx="0" cy="406791"/>
          </a:xfrm>
          <a:prstGeom prst="straightConnector1">
            <a:avLst/>
          </a:prstGeom>
          <a:ln w="3810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A217951B-512D-BD36-B7F5-B11BDB32B827}"/>
              </a:ext>
            </a:extLst>
          </p:cNvPr>
          <p:cNvCxnSpPr/>
          <p:nvPr/>
        </p:nvCxnSpPr>
        <p:spPr>
          <a:xfrm>
            <a:off x="6649372" y="3863145"/>
            <a:ext cx="0" cy="406791"/>
          </a:xfrm>
          <a:prstGeom prst="straightConnector1">
            <a:avLst/>
          </a:prstGeom>
          <a:ln w="3810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698FA0B2-9D4D-7807-5D5C-DCE3A05A9626}"/>
              </a:ext>
            </a:extLst>
          </p:cNvPr>
          <p:cNvCxnSpPr/>
          <p:nvPr/>
        </p:nvCxnSpPr>
        <p:spPr>
          <a:xfrm>
            <a:off x="8256230" y="3863145"/>
            <a:ext cx="0" cy="406791"/>
          </a:xfrm>
          <a:prstGeom prst="straightConnector1">
            <a:avLst/>
          </a:prstGeom>
          <a:ln w="3810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1EF42E4B-C6F4-132F-952A-2AD751CF64EB}"/>
              </a:ext>
            </a:extLst>
          </p:cNvPr>
          <p:cNvCxnSpPr>
            <a:stCxn id="15" idx="3"/>
          </p:cNvCxnSpPr>
          <p:nvPr/>
        </p:nvCxnSpPr>
        <p:spPr>
          <a:xfrm>
            <a:off x="3339175" y="3389820"/>
            <a:ext cx="38944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73550B8C-3029-092B-019F-04F4DA34EC4F}"/>
              </a:ext>
            </a:extLst>
          </p:cNvPr>
          <p:cNvCxnSpPr/>
          <p:nvPr/>
        </p:nvCxnSpPr>
        <p:spPr>
          <a:xfrm>
            <a:off x="3339175" y="4046767"/>
            <a:ext cx="38944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3E894147-1C9A-789E-570C-C41380FD0CC1}"/>
              </a:ext>
            </a:extLst>
          </p:cNvPr>
          <p:cNvCxnSpPr/>
          <p:nvPr/>
        </p:nvCxnSpPr>
        <p:spPr>
          <a:xfrm>
            <a:off x="3339175" y="4694837"/>
            <a:ext cx="38944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8F8284EE-B016-7B9A-7B12-673CDC97B3DF}"/>
              </a:ext>
            </a:extLst>
          </p:cNvPr>
          <p:cNvCxnSpPr/>
          <p:nvPr/>
        </p:nvCxnSpPr>
        <p:spPr>
          <a:xfrm>
            <a:off x="8443835" y="3389820"/>
            <a:ext cx="38944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CD3820DA-470D-0E36-C17C-8C7BF1561D08}"/>
              </a:ext>
            </a:extLst>
          </p:cNvPr>
          <p:cNvCxnSpPr/>
          <p:nvPr/>
        </p:nvCxnSpPr>
        <p:spPr>
          <a:xfrm>
            <a:off x="8443835" y="4046767"/>
            <a:ext cx="38944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8DF8EADA-E2B6-0D53-E3FD-A9A0AD99E2A2}"/>
              </a:ext>
            </a:extLst>
          </p:cNvPr>
          <p:cNvCxnSpPr/>
          <p:nvPr/>
        </p:nvCxnSpPr>
        <p:spPr>
          <a:xfrm>
            <a:off x="8443835" y="4694837"/>
            <a:ext cx="38944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AB8B7A4B-4AE1-8143-2795-99922059370C}"/>
              </a:ext>
            </a:extLst>
          </p:cNvPr>
          <p:cNvSpPr>
            <a:spLocks noGrp="1"/>
          </p:cNvSpPr>
          <p:nvPr>
            <p:ph type="sldNum" sz="quarter" idx="12"/>
          </p:nvPr>
        </p:nvSpPr>
        <p:spPr/>
        <p:txBody>
          <a:bodyPr/>
          <a:lstStyle/>
          <a:p>
            <a:fld id="{2CA814A5-5B67-49A0-A5BA-40050328EF92}" type="slidenum">
              <a:rPr lang="en-US" noProof="0" smtClean="0"/>
              <a:t>3</a:t>
            </a:fld>
            <a:endParaRPr lang="en-US" noProof="0"/>
          </a:p>
        </p:txBody>
      </p:sp>
      <p:sp>
        <p:nvSpPr>
          <p:cNvPr id="4" name="Rectangle 3">
            <a:extLst>
              <a:ext uri="{FF2B5EF4-FFF2-40B4-BE49-F238E27FC236}">
                <a16:creationId xmlns:a16="http://schemas.microsoft.com/office/drawing/2014/main" id="{75A2A93E-A6A0-B3F1-5203-32BAE4DBEACE}"/>
              </a:ext>
            </a:extLst>
          </p:cNvPr>
          <p:cNvSpPr/>
          <p:nvPr/>
        </p:nvSpPr>
        <p:spPr>
          <a:xfrm>
            <a:off x="-1629150" y="0"/>
            <a:ext cx="1535953" cy="378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30-minutes</a:t>
            </a:r>
          </a:p>
        </p:txBody>
      </p:sp>
      <p:sp>
        <p:nvSpPr>
          <p:cNvPr id="7" name="Rectangle 6">
            <a:extLst>
              <a:ext uri="{FF2B5EF4-FFF2-40B4-BE49-F238E27FC236}">
                <a16:creationId xmlns:a16="http://schemas.microsoft.com/office/drawing/2014/main" id="{4A04647A-7893-35C5-0615-187C930F1070}"/>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
        <p:nvSpPr>
          <p:cNvPr id="54" name="Ellipse 23">
            <a:extLst>
              <a:ext uri="{FF2B5EF4-FFF2-40B4-BE49-F238E27FC236}">
                <a16:creationId xmlns:a16="http://schemas.microsoft.com/office/drawing/2014/main" id="{DF2C4732-6F5E-F8F9-131E-461A7070C869}"/>
              </a:ext>
            </a:extLst>
          </p:cNvPr>
          <p:cNvSpPr/>
          <p:nvPr/>
        </p:nvSpPr>
        <p:spPr>
          <a:xfrm>
            <a:off x="6540648" y="3500189"/>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llipse 24">
            <a:extLst>
              <a:ext uri="{FF2B5EF4-FFF2-40B4-BE49-F238E27FC236}">
                <a16:creationId xmlns:a16="http://schemas.microsoft.com/office/drawing/2014/main" id="{005FB876-D808-E069-C1B7-EDDF2424048D}"/>
              </a:ext>
            </a:extLst>
          </p:cNvPr>
          <p:cNvSpPr/>
          <p:nvPr/>
        </p:nvSpPr>
        <p:spPr>
          <a:xfrm>
            <a:off x="6968281" y="3667837"/>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llipse 25">
            <a:extLst>
              <a:ext uri="{FF2B5EF4-FFF2-40B4-BE49-F238E27FC236}">
                <a16:creationId xmlns:a16="http://schemas.microsoft.com/office/drawing/2014/main" id="{838C57A6-8229-2841-378C-3DF164442FF6}"/>
              </a:ext>
            </a:extLst>
          </p:cNvPr>
          <p:cNvSpPr/>
          <p:nvPr/>
        </p:nvSpPr>
        <p:spPr>
          <a:xfrm>
            <a:off x="6968281" y="3152932"/>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llipse 26">
            <a:extLst>
              <a:ext uri="{FF2B5EF4-FFF2-40B4-BE49-F238E27FC236}">
                <a16:creationId xmlns:a16="http://schemas.microsoft.com/office/drawing/2014/main" id="{9DB3CB2F-0C9D-E365-D328-178DEDDCBBBE}"/>
              </a:ext>
            </a:extLst>
          </p:cNvPr>
          <p:cNvSpPr/>
          <p:nvPr/>
        </p:nvSpPr>
        <p:spPr>
          <a:xfrm>
            <a:off x="7510512" y="2975813"/>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Ellipse 27">
            <a:extLst>
              <a:ext uri="{FF2B5EF4-FFF2-40B4-BE49-F238E27FC236}">
                <a16:creationId xmlns:a16="http://schemas.microsoft.com/office/drawing/2014/main" id="{85346221-4726-9E33-79C3-5E0C2FFFA46B}"/>
              </a:ext>
            </a:extLst>
          </p:cNvPr>
          <p:cNvSpPr/>
          <p:nvPr/>
        </p:nvSpPr>
        <p:spPr>
          <a:xfrm>
            <a:off x="7406178" y="3408180"/>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Ellipse 28">
            <a:extLst>
              <a:ext uri="{FF2B5EF4-FFF2-40B4-BE49-F238E27FC236}">
                <a16:creationId xmlns:a16="http://schemas.microsoft.com/office/drawing/2014/main" id="{94DCA0DD-F56A-72C6-C831-6E569ECDC948}"/>
              </a:ext>
            </a:extLst>
          </p:cNvPr>
          <p:cNvSpPr/>
          <p:nvPr/>
        </p:nvSpPr>
        <p:spPr>
          <a:xfrm>
            <a:off x="7856384" y="3237285"/>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Ellipse 29">
            <a:extLst>
              <a:ext uri="{FF2B5EF4-FFF2-40B4-BE49-F238E27FC236}">
                <a16:creationId xmlns:a16="http://schemas.microsoft.com/office/drawing/2014/main" id="{8B06AFC2-B124-6526-5A83-5B90CDF01C95}"/>
              </a:ext>
            </a:extLst>
          </p:cNvPr>
          <p:cNvSpPr/>
          <p:nvPr/>
        </p:nvSpPr>
        <p:spPr>
          <a:xfrm>
            <a:off x="7696074" y="3727892"/>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Ellipse 30">
            <a:extLst>
              <a:ext uri="{FF2B5EF4-FFF2-40B4-BE49-F238E27FC236}">
                <a16:creationId xmlns:a16="http://schemas.microsoft.com/office/drawing/2014/main" id="{85316765-F1C5-92DB-BED0-0F43A5BFD408}"/>
              </a:ext>
            </a:extLst>
          </p:cNvPr>
          <p:cNvSpPr/>
          <p:nvPr/>
        </p:nvSpPr>
        <p:spPr>
          <a:xfrm>
            <a:off x="8164573" y="3489528"/>
            <a:ext cx="204186" cy="20418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6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66667E-6 -1.48148E-6 L 0.00222 0.1338 " pathEditMode="relative" rAng="0" ptsTypes="AA">
                                      <p:cBhvr>
                                        <p:cTn id="6" dur="2000" fill="hold"/>
                                        <p:tgtEl>
                                          <p:spTgt spid="54"/>
                                        </p:tgtEl>
                                        <p:attrNameLst>
                                          <p:attrName>ppt_x</p:attrName>
                                          <p:attrName>ppt_y</p:attrName>
                                        </p:attrNameLst>
                                      </p:cBhvr>
                                      <p:rCtr x="104" y="6690"/>
                                    </p:animMotion>
                                  </p:childTnLst>
                                </p:cTn>
                              </p:par>
                              <p:par>
                                <p:cTn id="7" presetID="42" presetClass="path" presetSubtype="0" accel="50000" decel="50000" fill="hold" grpId="0" nodeType="withEffect">
                                  <p:stCondLst>
                                    <p:cond delay="0"/>
                                  </p:stCondLst>
                                  <p:childTnLst>
                                    <p:animMotion origin="layout" path="M 2.29167E-6 2.96296E-6 L 0.00013 0.22199 " pathEditMode="relative" rAng="0" ptsTypes="AA">
                                      <p:cBhvr>
                                        <p:cTn id="8" dur="2000" fill="hold"/>
                                        <p:tgtEl>
                                          <p:spTgt spid="67"/>
                                        </p:tgtEl>
                                        <p:attrNameLst>
                                          <p:attrName>ppt_x</p:attrName>
                                          <p:attrName>ppt_y</p:attrName>
                                        </p:attrNameLst>
                                      </p:cBhvr>
                                      <p:rCtr x="0" y="11088"/>
                                    </p:animMotion>
                                  </p:childTnLst>
                                </p:cTn>
                              </p:par>
                              <p:par>
                                <p:cTn id="9" presetID="42" presetClass="path" presetSubtype="0" accel="50000" decel="50000" fill="hold" grpId="0" nodeType="withEffect">
                                  <p:stCondLst>
                                    <p:cond delay="0"/>
                                  </p:stCondLst>
                                  <p:childTnLst>
                                    <p:animMotion origin="layout" path="M 4.79167E-6 -0.05417 L 0.00169 0.13703 " pathEditMode="relative" rAng="0" ptsTypes="AA">
                                      <p:cBhvr>
                                        <p:cTn id="10" dur="2000" fill="hold"/>
                                        <p:tgtEl>
                                          <p:spTgt spid="69"/>
                                        </p:tgtEl>
                                        <p:attrNameLst>
                                          <p:attrName>ppt_x</p:attrName>
                                          <p:attrName>ppt_y</p:attrName>
                                        </p:attrNameLst>
                                      </p:cBhvr>
                                      <p:rCtr x="78" y="9560"/>
                                    </p:animMotion>
                                  </p:childTnLst>
                                </p:cTn>
                              </p:par>
                              <p:par>
                                <p:cTn id="11" presetID="42" presetClass="path" presetSubtype="0" accel="50000" decel="50000" fill="hold" grpId="0" nodeType="withEffect">
                                  <p:stCondLst>
                                    <p:cond delay="0"/>
                                  </p:stCondLst>
                                  <p:childTnLst>
                                    <p:animMotion origin="layout" path="M -3.33333E-6 -3.33333E-6 L -3.33333E-6 0.10186 " pathEditMode="relative" rAng="0" ptsTypes="AA">
                                      <p:cBhvr>
                                        <p:cTn id="12" dur="2000" fill="hold"/>
                                        <p:tgtEl>
                                          <p:spTgt spid="71"/>
                                        </p:tgtEl>
                                        <p:attrNameLst>
                                          <p:attrName>ppt_x</p:attrName>
                                          <p:attrName>ppt_y</p:attrName>
                                        </p:attrNameLst>
                                      </p:cBhvr>
                                      <p:rCtr x="0" y="5093"/>
                                    </p:animMotion>
                                  </p:childTnLst>
                                </p:cTn>
                              </p:par>
                              <p:par>
                                <p:cTn id="13" presetID="42" presetClass="path" presetSubtype="0" accel="50000" decel="50000" fill="hold" grpId="0" nodeType="withEffect">
                                  <p:stCondLst>
                                    <p:cond delay="0"/>
                                  </p:stCondLst>
                                  <p:childTnLst>
                                    <p:animMotion origin="layout" path="M -4.375E-6 -0.025 L -4.375E-6 0.225 " pathEditMode="relative" rAng="0" ptsTypes="AA">
                                      <p:cBhvr>
                                        <p:cTn id="14" dur="2000" fill="hold"/>
                                        <p:tgtEl>
                                          <p:spTgt spid="70"/>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7" grpId="0" animBg="1"/>
      <p:bldP spid="69" grpId="0" animBg="1"/>
      <p:bldP spid="70" grpId="0" animBg="1"/>
      <p:bldP spid="7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382E5-0C5F-EDC6-B07E-D5A63E222DA0}"/>
            </a:ext>
          </a:extLst>
        </p:cNvPr>
        <p:cNvGrpSpPr/>
        <p:nvPr/>
      </p:nvGrpSpPr>
      <p:grpSpPr>
        <a:xfrm>
          <a:off x="0" y="0"/>
          <a:ext cx="0" cy="0"/>
          <a:chOff x="0" y="0"/>
          <a:chExt cx="0" cy="0"/>
        </a:xfrm>
      </p:grpSpPr>
      <p:pic>
        <p:nvPicPr>
          <p:cNvPr id="13" name="Content Placeholder 4" descr="A graph showing a line of a person&#10;&#10;AI-generated content may be incorrect.">
            <a:extLst>
              <a:ext uri="{FF2B5EF4-FFF2-40B4-BE49-F238E27FC236}">
                <a16:creationId xmlns:a16="http://schemas.microsoft.com/office/drawing/2014/main" id="{7CDA3F0E-4855-BE28-5D34-E20D46EB26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5952" y="574794"/>
            <a:ext cx="9943647" cy="5137924"/>
          </a:xfrm>
        </p:spPr>
      </p:pic>
      <p:sp>
        <p:nvSpPr>
          <p:cNvPr id="2" name="Title 1">
            <a:extLst>
              <a:ext uri="{FF2B5EF4-FFF2-40B4-BE49-F238E27FC236}">
                <a16:creationId xmlns:a16="http://schemas.microsoft.com/office/drawing/2014/main" id="{DFA5483A-9663-CDA2-69F9-1499B08349A0}"/>
              </a:ext>
            </a:extLst>
          </p:cNvPr>
          <p:cNvSpPr>
            <a:spLocks noGrp="1"/>
          </p:cNvSpPr>
          <p:nvPr>
            <p:ph type="title"/>
          </p:nvPr>
        </p:nvSpPr>
        <p:spPr/>
        <p:txBody>
          <a:bodyPr/>
          <a:lstStyle/>
          <a:p>
            <a:pPr algn="ctr"/>
            <a:r>
              <a:rPr lang="en-CA" b="1" dirty="0" err="1"/>
              <a:t>uACR</a:t>
            </a:r>
            <a:endParaRPr lang="en-CA" b="1" dirty="0"/>
          </a:p>
        </p:txBody>
      </p:sp>
      <p:sp>
        <p:nvSpPr>
          <p:cNvPr id="3" name="TextBox 2">
            <a:extLst>
              <a:ext uri="{FF2B5EF4-FFF2-40B4-BE49-F238E27FC236}">
                <a16:creationId xmlns:a16="http://schemas.microsoft.com/office/drawing/2014/main" id="{FEC729F9-AED2-F58A-AB48-21952B5CAE20}"/>
              </a:ext>
            </a:extLst>
          </p:cNvPr>
          <p:cNvSpPr txBox="1"/>
          <p:nvPr/>
        </p:nvSpPr>
        <p:spPr>
          <a:xfrm>
            <a:off x="1410153" y="2558981"/>
            <a:ext cx="1898084" cy="584775"/>
          </a:xfrm>
          <a:prstGeom prst="rect">
            <a:avLst/>
          </a:prstGeom>
          <a:noFill/>
        </p:spPr>
        <p:txBody>
          <a:bodyPr wrap="none" rtlCol="0">
            <a:spAutoFit/>
          </a:bodyPr>
          <a:lstStyle/>
          <a:p>
            <a:r>
              <a:rPr lang="en-CA" sz="3200" dirty="0"/>
              <a:t>Irbesartan</a:t>
            </a:r>
          </a:p>
        </p:txBody>
      </p:sp>
      <p:sp>
        <p:nvSpPr>
          <p:cNvPr id="4" name="TextBox 3">
            <a:extLst>
              <a:ext uri="{FF2B5EF4-FFF2-40B4-BE49-F238E27FC236}">
                <a16:creationId xmlns:a16="http://schemas.microsoft.com/office/drawing/2014/main" id="{5CA9A087-4DE5-3776-300F-443F9BF72B3B}"/>
              </a:ext>
            </a:extLst>
          </p:cNvPr>
          <p:cNvSpPr txBox="1"/>
          <p:nvPr/>
        </p:nvSpPr>
        <p:spPr>
          <a:xfrm>
            <a:off x="4943040" y="3603832"/>
            <a:ext cx="1751570" cy="584775"/>
          </a:xfrm>
          <a:prstGeom prst="rect">
            <a:avLst/>
          </a:prstGeom>
          <a:noFill/>
        </p:spPr>
        <p:txBody>
          <a:bodyPr wrap="none" rtlCol="0">
            <a:spAutoFit/>
          </a:bodyPr>
          <a:lstStyle/>
          <a:p>
            <a:r>
              <a:rPr lang="en-CA" sz="3200" dirty="0"/>
              <a:t>Jardiance</a:t>
            </a:r>
          </a:p>
        </p:txBody>
      </p:sp>
      <p:sp>
        <p:nvSpPr>
          <p:cNvPr id="6" name="TextBox 5">
            <a:extLst>
              <a:ext uri="{FF2B5EF4-FFF2-40B4-BE49-F238E27FC236}">
                <a16:creationId xmlns:a16="http://schemas.microsoft.com/office/drawing/2014/main" id="{DB16E5D9-FA1F-AC47-7097-85D42F4A59DD}"/>
              </a:ext>
            </a:extLst>
          </p:cNvPr>
          <p:cNvSpPr txBox="1"/>
          <p:nvPr/>
        </p:nvSpPr>
        <p:spPr>
          <a:xfrm>
            <a:off x="7935023" y="4304436"/>
            <a:ext cx="1624163" cy="584775"/>
          </a:xfrm>
          <a:prstGeom prst="rect">
            <a:avLst/>
          </a:prstGeom>
          <a:noFill/>
        </p:spPr>
        <p:txBody>
          <a:bodyPr wrap="none" rtlCol="0">
            <a:spAutoFit/>
          </a:bodyPr>
          <a:lstStyle/>
          <a:p>
            <a:r>
              <a:rPr lang="en-CA" sz="3200" dirty="0"/>
              <a:t>Ozempic</a:t>
            </a:r>
          </a:p>
        </p:txBody>
      </p:sp>
      <p:sp>
        <p:nvSpPr>
          <p:cNvPr id="7" name="TextBox 6">
            <a:extLst>
              <a:ext uri="{FF2B5EF4-FFF2-40B4-BE49-F238E27FC236}">
                <a16:creationId xmlns:a16="http://schemas.microsoft.com/office/drawing/2014/main" id="{8B695812-F73F-A3F0-ECCD-AE0DF9255BDD}"/>
              </a:ext>
            </a:extLst>
          </p:cNvPr>
          <p:cNvSpPr txBox="1"/>
          <p:nvPr/>
        </p:nvSpPr>
        <p:spPr>
          <a:xfrm>
            <a:off x="9559187" y="4596824"/>
            <a:ext cx="2082045" cy="584775"/>
          </a:xfrm>
          <a:prstGeom prst="rect">
            <a:avLst/>
          </a:prstGeom>
          <a:noFill/>
        </p:spPr>
        <p:txBody>
          <a:bodyPr wrap="none" rtlCol="0">
            <a:spAutoFit/>
          </a:bodyPr>
          <a:lstStyle/>
          <a:p>
            <a:r>
              <a:rPr lang="en-CA" sz="3200" dirty="0" err="1"/>
              <a:t>Finerenone</a:t>
            </a:r>
            <a:endParaRPr lang="en-CA" sz="3200" dirty="0"/>
          </a:p>
        </p:txBody>
      </p:sp>
      <p:sp>
        <p:nvSpPr>
          <p:cNvPr id="8" name="TextBox 7">
            <a:extLst>
              <a:ext uri="{FF2B5EF4-FFF2-40B4-BE49-F238E27FC236}">
                <a16:creationId xmlns:a16="http://schemas.microsoft.com/office/drawing/2014/main" id="{A3B61977-4B3E-2138-1EDB-900848739CB8}"/>
              </a:ext>
            </a:extLst>
          </p:cNvPr>
          <p:cNvSpPr txBox="1"/>
          <p:nvPr/>
        </p:nvSpPr>
        <p:spPr>
          <a:xfrm>
            <a:off x="1774636" y="5453369"/>
            <a:ext cx="1158240" cy="584775"/>
          </a:xfrm>
          <a:prstGeom prst="rect">
            <a:avLst/>
          </a:prstGeom>
          <a:noFill/>
        </p:spPr>
        <p:txBody>
          <a:bodyPr wrap="square" rtlCol="0">
            <a:spAutoFit/>
          </a:bodyPr>
          <a:lstStyle/>
          <a:p>
            <a:r>
              <a:rPr lang="en-CA" sz="3200" dirty="0"/>
              <a:t>2015</a:t>
            </a:r>
          </a:p>
        </p:txBody>
      </p:sp>
      <p:sp>
        <p:nvSpPr>
          <p:cNvPr id="9" name="TextBox 8">
            <a:extLst>
              <a:ext uri="{FF2B5EF4-FFF2-40B4-BE49-F238E27FC236}">
                <a16:creationId xmlns:a16="http://schemas.microsoft.com/office/drawing/2014/main" id="{6FFBB96A-8A46-86FC-A0C0-ADC059A10E7C}"/>
              </a:ext>
            </a:extLst>
          </p:cNvPr>
          <p:cNvSpPr txBox="1"/>
          <p:nvPr/>
        </p:nvSpPr>
        <p:spPr>
          <a:xfrm>
            <a:off x="9814560" y="5559552"/>
            <a:ext cx="1539240" cy="584775"/>
          </a:xfrm>
          <a:prstGeom prst="rect">
            <a:avLst/>
          </a:prstGeom>
          <a:noFill/>
        </p:spPr>
        <p:txBody>
          <a:bodyPr wrap="square" rtlCol="0">
            <a:spAutoFit/>
          </a:bodyPr>
          <a:lstStyle/>
          <a:p>
            <a:r>
              <a:rPr lang="en-CA" sz="3200" dirty="0"/>
              <a:t>2024</a:t>
            </a:r>
          </a:p>
        </p:txBody>
      </p:sp>
      <p:sp>
        <p:nvSpPr>
          <p:cNvPr id="10" name="TextBox 9">
            <a:extLst>
              <a:ext uri="{FF2B5EF4-FFF2-40B4-BE49-F238E27FC236}">
                <a16:creationId xmlns:a16="http://schemas.microsoft.com/office/drawing/2014/main" id="{A7BC61A7-47E2-A72D-0523-D9F47B5E74D0}"/>
              </a:ext>
            </a:extLst>
          </p:cNvPr>
          <p:cNvSpPr txBox="1"/>
          <p:nvPr/>
        </p:nvSpPr>
        <p:spPr>
          <a:xfrm>
            <a:off x="5827776" y="5453369"/>
            <a:ext cx="1450848" cy="584775"/>
          </a:xfrm>
          <a:prstGeom prst="rect">
            <a:avLst/>
          </a:prstGeom>
          <a:noFill/>
        </p:spPr>
        <p:txBody>
          <a:bodyPr wrap="square" rtlCol="0">
            <a:spAutoFit/>
          </a:bodyPr>
          <a:lstStyle/>
          <a:p>
            <a:r>
              <a:rPr lang="en-CA" sz="3200" dirty="0"/>
              <a:t>2020</a:t>
            </a:r>
          </a:p>
        </p:txBody>
      </p:sp>
    </p:spTree>
    <p:extLst>
      <p:ext uri="{BB962C8B-B14F-4D97-AF65-F5344CB8AC3E}">
        <p14:creationId xmlns:p14="http://schemas.microsoft.com/office/powerpoint/2010/main" val="3284803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9F688-B912-B3EC-0F03-21F001EF5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BBC32-12A6-F896-0F2A-71E207CBADBF}"/>
              </a:ext>
            </a:extLst>
          </p:cNvPr>
          <p:cNvSpPr>
            <a:spLocks noGrp="1"/>
          </p:cNvSpPr>
          <p:nvPr>
            <p:ph type="title"/>
          </p:nvPr>
        </p:nvSpPr>
        <p:spPr/>
        <p:txBody>
          <a:bodyPr/>
          <a:lstStyle/>
          <a:p>
            <a:r>
              <a:rPr lang="en-CA" dirty="0"/>
              <a:t>What if his K+ was……… </a:t>
            </a:r>
          </a:p>
        </p:txBody>
      </p:sp>
      <p:sp>
        <p:nvSpPr>
          <p:cNvPr id="3" name="Content Placeholder 2">
            <a:extLst>
              <a:ext uri="{FF2B5EF4-FFF2-40B4-BE49-F238E27FC236}">
                <a16:creationId xmlns:a16="http://schemas.microsoft.com/office/drawing/2014/main" id="{0D5C3FB9-8FAC-5B91-C1CA-72F78113B248}"/>
              </a:ext>
            </a:extLst>
          </p:cNvPr>
          <p:cNvSpPr>
            <a:spLocks noGrp="1"/>
          </p:cNvSpPr>
          <p:nvPr>
            <p:ph sz="half" idx="1"/>
          </p:nvPr>
        </p:nvSpPr>
        <p:spPr>
          <a:xfrm>
            <a:off x="4148958" y="2098018"/>
            <a:ext cx="5181600" cy="4351338"/>
          </a:xfrm>
        </p:spPr>
        <p:txBody>
          <a:bodyPr>
            <a:normAutofit/>
          </a:bodyPr>
          <a:lstStyle/>
          <a:p>
            <a:pPr marL="0" indent="0">
              <a:buNone/>
            </a:pPr>
            <a:r>
              <a:rPr lang="en-CA" sz="19900" dirty="0"/>
              <a:t>5.4</a:t>
            </a:r>
          </a:p>
        </p:txBody>
      </p:sp>
      <p:sp>
        <p:nvSpPr>
          <p:cNvPr id="4" name="Content Placeholder 3">
            <a:extLst>
              <a:ext uri="{FF2B5EF4-FFF2-40B4-BE49-F238E27FC236}">
                <a16:creationId xmlns:a16="http://schemas.microsoft.com/office/drawing/2014/main" id="{B926246E-0451-6EE0-22EE-B31EFEBEF456}"/>
              </a:ext>
            </a:extLst>
          </p:cNvPr>
          <p:cNvSpPr>
            <a:spLocks noGrp="1"/>
          </p:cNvSpPr>
          <p:nvPr>
            <p:ph sz="half" idx="2"/>
          </p:nvPr>
        </p:nvSpPr>
        <p:spPr/>
        <p:txBody>
          <a:bodyPr/>
          <a:lstStyle/>
          <a:p>
            <a:endParaRPr lang="en-CA"/>
          </a:p>
        </p:txBody>
      </p:sp>
    </p:spTree>
    <p:extLst>
      <p:ext uri="{BB962C8B-B14F-4D97-AF65-F5344CB8AC3E}">
        <p14:creationId xmlns:p14="http://schemas.microsoft.com/office/powerpoint/2010/main" val="38417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3">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D7D11-CD4C-477C-143E-2A3E7067A3D9}"/>
              </a:ext>
            </a:extLst>
          </p:cNvPr>
          <p:cNvSpPr>
            <a:spLocks noGrp="1"/>
          </p:cNvSpPr>
          <p:nvPr>
            <p:ph idx="1"/>
          </p:nvPr>
        </p:nvSpPr>
        <p:spPr/>
        <p:txBody>
          <a:bodyPr/>
          <a:lstStyle/>
          <a:p>
            <a:pPr marL="0" indent="0">
              <a:buNone/>
            </a:pPr>
            <a:r>
              <a:rPr lang="en-US" dirty="0">
                <a:latin typeface="Aptos" panose="020B0004020202020204" pitchFamily="34" charset="0"/>
                <a:ea typeface="Aptos" panose="020B0004020202020204" pitchFamily="34" charset="0"/>
                <a:cs typeface="Aptos" panose="020B0004020202020204" pitchFamily="34" charset="0"/>
              </a:rPr>
              <a:t> For adults with diabetes, mild hyperkalemia (defined by potassium levels between the upper limit of normal and 5.4 mmol/L) with dietary intervention. For moderate hyperkalemia (defined by potassium levels between 5.4 mmol/L and 5.9 mmol/L) it is recommended to initiate medical therapy to increase potassium excretion through the GI tract or in the urine. For severe hyperkalemia (defined by potassium 6.0 mmol/L or higher) it is suggested to hold </a:t>
            </a:r>
            <a:r>
              <a:rPr lang="en-US" dirty="0" err="1">
                <a:latin typeface="Aptos" panose="020B0004020202020204" pitchFamily="34" charset="0"/>
                <a:ea typeface="Aptos" panose="020B0004020202020204" pitchFamily="34" charset="0"/>
                <a:cs typeface="Aptos" panose="020B0004020202020204" pitchFamily="34" charset="0"/>
              </a:rPr>
              <a:t>RAASi</a:t>
            </a:r>
            <a:r>
              <a:rPr lang="en-US" dirty="0">
                <a:latin typeface="Aptos" panose="020B0004020202020204" pitchFamily="34" charset="0"/>
                <a:ea typeface="Aptos" panose="020B0004020202020204" pitchFamily="34" charset="0"/>
                <a:cs typeface="Aptos" panose="020B0004020202020204" pitchFamily="34" charset="0"/>
              </a:rPr>
              <a:t> and </a:t>
            </a:r>
            <a:r>
              <a:rPr lang="en-US" dirty="0" err="1">
                <a:latin typeface="Aptos" panose="020B0004020202020204" pitchFamily="34" charset="0"/>
                <a:ea typeface="Aptos" panose="020B0004020202020204" pitchFamily="34" charset="0"/>
                <a:cs typeface="Aptos" panose="020B0004020202020204" pitchFamily="34" charset="0"/>
              </a:rPr>
              <a:t>nsMRA</a:t>
            </a:r>
            <a:r>
              <a:rPr lang="en-US" dirty="0">
                <a:latin typeface="Aptos" panose="020B0004020202020204" pitchFamily="34" charset="0"/>
                <a:ea typeface="Aptos" panose="020B0004020202020204" pitchFamily="34" charset="0"/>
                <a:cs typeface="Aptos" panose="020B0004020202020204" pitchFamily="34" charset="0"/>
              </a:rPr>
              <a:t> medications and refer to an emergency room for management [Grade D, Consensus for recommendation #11]. </a:t>
            </a:r>
            <a:endParaRPr lang="en-CA" dirty="0"/>
          </a:p>
        </p:txBody>
      </p:sp>
      <p:sp>
        <p:nvSpPr>
          <p:cNvPr id="3" name="Title 2">
            <a:extLst>
              <a:ext uri="{FF2B5EF4-FFF2-40B4-BE49-F238E27FC236}">
                <a16:creationId xmlns:a16="http://schemas.microsoft.com/office/drawing/2014/main" id="{25FCB994-C8A6-0F85-27BE-5613A2586893}"/>
              </a:ext>
            </a:extLst>
          </p:cNvPr>
          <p:cNvSpPr>
            <a:spLocks noGrp="1"/>
          </p:cNvSpPr>
          <p:nvPr>
            <p:ph type="title"/>
          </p:nvPr>
        </p:nvSpPr>
        <p:spPr/>
        <p:txBody>
          <a:bodyPr/>
          <a:lstStyle/>
          <a:p>
            <a:r>
              <a:rPr lang="en-CA" dirty="0"/>
              <a:t>New advice on management of hyperkalemia</a:t>
            </a:r>
          </a:p>
        </p:txBody>
      </p:sp>
      <p:pic>
        <p:nvPicPr>
          <p:cNvPr id="4" name="Picture 3">
            <a:extLst>
              <a:ext uri="{FF2B5EF4-FFF2-40B4-BE49-F238E27FC236}">
                <a16:creationId xmlns:a16="http://schemas.microsoft.com/office/drawing/2014/main" id="{513A012F-E7DB-7CF8-52C6-18D3F176FAB3}"/>
              </a:ext>
            </a:extLst>
          </p:cNvPr>
          <p:cNvPicPr>
            <a:picLocks noChangeAspect="1"/>
          </p:cNvPicPr>
          <p:nvPr/>
        </p:nvPicPr>
        <p:blipFill>
          <a:blip r:embed="rId3"/>
          <a:stretch>
            <a:fillRect/>
          </a:stretch>
        </p:blipFill>
        <p:spPr>
          <a:xfrm>
            <a:off x="1274513" y="4236064"/>
            <a:ext cx="10120624" cy="2525937"/>
          </a:xfrm>
          <a:prstGeom prst="rect">
            <a:avLst/>
          </a:prstGeom>
        </p:spPr>
      </p:pic>
    </p:spTree>
    <p:extLst>
      <p:ext uri="{BB962C8B-B14F-4D97-AF65-F5344CB8AC3E}">
        <p14:creationId xmlns:p14="http://schemas.microsoft.com/office/powerpoint/2010/main" val="4064014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8C988-2CF3-C77E-FF02-891A575D4E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504BA9-D6B8-EC6E-B306-469A037948ED}"/>
              </a:ext>
            </a:extLst>
          </p:cNvPr>
          <p:cNvSpPr>
            <a:spLocks noGrp="1"/>
          </p:cNvSpPr>
          <p:nvPr>
            <p:ph type="title"/>
          </p:nvPr>
        </p:nvSpPr>
        <p:spPr/>
        <p:txBody>
          <a:bodyPr/>
          <a:lstStyle/>
          <a:p>
            <a:r>
              <a:rPr lang="en-US" dirty="0"/>
              <a:t>Hyperkalemia</a:t>
            </a:r>
          </a:p>
        </p:txBody>
      </p:sp>
      <p:sp>
        <p:nvSpPr>
          <p:cNvPr id="2" name="Content Placeholder 1">
            <a:extLst>
              <a:ext uri="{FF2B5EF4-FFF2-40B4-BE49-F238E27FC236}">
                <a16:creationId xmlns:a16="http://schemas.microsoft.com/office/drawing/2014/main" id="{5AC82E39-3CAE-B09D-668A-523B84778B9B}"/>
              </a:ext>
            </a:extLst>
          </p:cNvPr>
          <p:cNvSpPr>
            <a:spLocks noGrp="1"/>
          </p:cNvSpPr>
          <p:nvPr>
            <p:ph idx="1"/>
          </p:nvPr>
        </p:nvSpPr>
        <p:spPr/>
        <p:txBody>
          <a:bodyPr/>
          <a:lstStyle/>
          <a:p>
            <a:endParaRPr lang="en-CA" dirty="0"/>
          </a:p>
          <a:p>
            <a:r>
              <a:rPr lang="en-CA" sz="2800" dirty="0"/>
              <a:t>Consider </a:t>
            </a:r>
            <a:r>
              <a:rPr lang="en-CA" sz="2800" dirty="0" err="1"/>
              <a:t>Facticious</a:t>
            </a:r>
            <a:r>
              <a:rPr lang="en-CA" sz="2800" dirty="0"/>
              <a:t>/Lab error</a:t>
            </a:r>
          </a:p>
          <a:p>
            <a:r>
              <a:rPr lang="en-CA" sz="2800" dirty="0"/>
              <a:t>Diet</a:t>
            </a:r>
          </a:p>
          <a:p>
            <a:r>
              <a:rPr lang="en-CA" sz="2800" dirty="0"/>
              <a:t>Diuretic if vol overloaded – Lasix/HCT</a:t>
            </a:r>
          </a:p>
          <a:p>
            <a:r>
              <a:rPr lang="en-CA" sz="2800" dirty="0"/>
              <a:t>Reduced incidence with SGLT-2 Inh</a:t>
            </a:r>
          </a:p>
          <a:p>
            <a:r>
              <a:rPr lang="en-CA" sz="2800" dirty="0"/>
              <a:t>Chlorthalidone 50/HCT 50mg od</a:t>
            </a:r>
          </a:p>
          <a:p>
            <a:r>
              <a:rPr lang="en-CA" sz="2800" dirty="0"/>
              <a:t>Reduce meds – ACE/ARB</a:t>
            </a:r>
          </a:p>
          <a:p>
            <a:r>
              <a:rPr lang="en-CA" sz="2800" dirty="0"/>
              <a:t>Consider Kayexalate/</a:t>
            </a:r>
            <a:r>
              <a:rPr lang="en-CA" sz="2800" dirty="0" err="1"/>
              <a:t>Lokelma</a:t>
            </a:r>
            <a:endParaRPr lang="en-CA" sz="2800" dirty="0"/>
          </a:p>
          <a:p>
            <a:endParaRPr lang="en-CA" dirty="0"/>
          </a:p>
        </p:txBody>
      </p:sp>
      <p:sp>
        <p:nvSpPr>
          <p:cNvPr id="4" name="Text Placeholder 3">
            <a:extLst>
              <a:ext uri="{FF2B5EF4-FFF2-40B4-BE49-F238E27FC236}">
                <a16:creationId xmlns:a16="http://schemas.microsoft.com/office/drawing/2014/main" id="{276C61AB-3F80-C90B-8506-7DCCDE5FF0D0}"/>
              </a:ext>
            </a:extLst>
          </p:cNvPr>
          <p:cNvSpPr>
            <a:spLocks noGrp="1"/>
          </p:cNvSpPr>
          <p:nvPr>
            <p:ph type="body" sz="quarter" idx="13"/>
          </p:nvPr>
        </p:nvSpPr>
        <p:spPr/>
        <p:txBody>
          <a:bodyPr/>
          <a:lstStyle/>
          <a:p>
            <a:endParaRPr lang="en-CA"/>
          </a:p>
        </p:txBody>
      </p:sp>
      <p:sp>
        <p:nvSpPr>
          <p:cNvPr id="5" name="Text Placeholder 4">
            <a:extLst>
              <a:ext uri="{FF2B5EF4-FFF2-40B4-BE49-F238E27FC236}">
                <a16:creationId xmlns:a16="http://schemas.microsoft.com/office/drawing/2014/main" id="{5EBF476A-03CF-9260-043B-812961EF9DCF}"/>
              </a:ext>
            </a:extLst>
          </p:cNvPr>
          <p:cNvSpPr>
            <a:spLocks noGrp="1"/>
          </p:cNvSpPr>
          <p:nvPr>
            <p:ph type="body" sz="quarter" idx="16"/>
          </p:nvPr>
        </p:nvSpPr>
        <p:spPr/>
        <p:txBody>
          <a:bodyPr/>
          <a:lstStyle/>
          <a:p>
            <a:endParaRPr lang="en-CA"/>
          </a:p>
        </p:txBody>
      </p:sp>
    </p:spTree>
    <p:extLst>
      <p:ext uri="{BB962C8B-B14F-4D97-AF65-F5344CB8AC3E}">
        <p14:creationId xmlns:p14="http://schemas.microsoft.com/office/powerpoint/2010/main" val="1495769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3A688-FF06-65F7-F9D3-418FB826B984}"/>
            </a:ext>
          </a:extLst>
        </p:cNvPr>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Our expectation is that implementation of the recommendations of this chapter with the new pharmacotherapy chapter, will dramatically change the natural history of diabetic nephropathy for the better</a:t>
            </a:r>
          </a:p>
        </p:txBody>
      </p:sp>
      <p:sp>
        <p:nvSpPr>
          <p:cNvPr id="5" name="Title 4">
            <a:extLst>
              <a:ext uri="{FF2B5EF4-FFF2-40B4-BE49-F238E27FC236}">
                <a16:creationId xmlns:a16="http://schemas.microsoft.com/office/drawing/2014/main" id="{B573A78C-C3D3-C1F5-56DE-A8E85E5308DD}"/>
              </a:ext>
            </a:extLst>
          </p:cNvPr>
          <p:cNvSpPr>
            <a:spLocks noGrp="1"/>
          </p:cNvSpPr>
          <p:nvPr>
            <p:ph type="title"/>
          </p:nvPr>
        </p:nvSpPr>
        <p:spPr/>
        <p:txBody>
          <a:bodyPr>
            <a:normAutofit/>
          </a:bodyPr>
          <a:lstStyle/>
          <a:p>
            <a:r>
              <a:rPr lang="en-US" dirty="0"/>
              <a:t>Aspirational Messaging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838" r="19999" b="21051"/>
          <a:stretch/>
        </p:blipFill>
        <p:spPr>
          <a:xfrm rot="5400000">
            <a:off x="4067332" y="2356147"/>
            <a:ext cx="4057337" cy="4060771"/>
          </a:xfrm>
          <a:prstGeom prst="rect">
            <a:avLst/>
          </a:prstGeom>
        </p:spPr>
      </p:pic>
    </p:spTree>
    <p:extLst>
      <p:ext uri="{BB962C8B-B14F-4D97-AF65-F5344CB8AC3E}">
        <p14:creationId xmlns:p14="http://schemas.microsoft.com/office/powerpoint/2010/main" val="3324085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E986-D5D8-B0FF-46BF-5EE8FE9379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C0DE4-3A17-4807-E3F1-BC307BC847F1}"/>
              </a:ext>
            </a:extLst>
          </p:cNvPr>
          <p:cNvSpPr>
            <a:spLocks noGrp="1"/>
          </p:cNvSpPr>
          <p:nvPr>
            <p:ph type="title"/>
          </p:nvPr>
        </p:nvSpPr>
        <p:spPr/>
        <p:txBody>
          <a:bodyPr/>
          <a:lstStyle/>
          <a:p>
            <a:r>
              <a:rPr lang="en-US"/>
              <a:t>CM</a:t>
            </a:r>
          </a:p>
        </p:txBody>
      </p:sp>
      <p:sp>
        <p:nvSpPr>
          <p:cNvPr id="3" name="Content Placeholder 2">
            <a:extLst>
              <a:ext uri="{FF2B5EF4-FFF2-40B4-BE49-F238E27FC236}">
                <a16:creationId xmlns:a16="http://schemas.microsoft.com/office/drawing/2014/main" id="{F1FD6AD6-2A24-A476-A327-97F5327056FB}"/>
              </a:ext>
            </a:extLst>
          </p:cNvPr>
          <p:cNvSpPr>
            <a:spLocks noGrp="1"/>
          </p:cNvSpPr>
          <p:nvPr>
            <p:ph idx="1"/>
          </p:nvPr>
        </p:nvSpPr>
        <p:spPr>
          <a:xfrm>
            <a:off x="838200" y="1825625"/>
            <a:ext cx="10515600" cy="4914222"/>
          </a:xfrm>
        </p:spPr>
        <p:txBody>
          <a:bodyPr>
            <a:normAutofit fontScale="92500" lnSpcReduction="20000"/>
          </a:bodyPr>
          <a:lstStyle/>
          <a:p>
            <a:r>
              <a:rPr lang="en-US" dirty="0"/>
              <a:t>63 </a:t>
            </a:r>
            <a:r>
              <a:rPr lang="en-US" dirty="0" err="1"/>
              <a:t>yo</a:t>
            </a:r>
            <a:r>
              <a:rPr lang="en-US" dirty="0"/>
              <a:t> female</a:t>
            </a:r>
          </a:p>
          <a:p>
            <a:pPr lvl="1"/>
            <a:r>
              <a:rPr lang="en-US" dirty="0"/>
              <a:t>CVA 2016</a:t>
            </a:r>
          </a:p>
          <a:p>
            <a:pPr lvl="1"/>
            <a:r>
              <a:rPr lang="en-US" dirty="0"/>
              <a:t>CAD with MI 2020 – PCI LAD</a:t>
            </a:r>
          </a:p>
          <a:p>
            <a:pPr lvl="1"/>
            <a:r>
              <a:rPr lang="en-US" dirty="0"/>
              <a:t>DM – A1C 9.0</a:t>
            </a:r>
          </a:p>
          <a:p>
            <a:pPr lvl="1"/>
            <a:r>
              <a:rPr lang="en-US" dirty="0"/>
              <a:t>CKD – eGFR 32,  ACR - 46</a:t>
            </a:r>
          </a:p>
          <a:p>
            <a:r>
              <a:rPr lang="en-US" dirty="0"/>
              <a:t>Meds –</a:t>
            </a:r>
            <a:r>
              <a:rPr lang="en-US" dirty="0" err="1"/>
              <a:t>Candasartan</a:t>
            </a:r>
            <a:r>
              <a:rPr lang="en-US" dirty="0"/>
              <a:t> 16mg od/Lasix40  mg od</a:t>
            </a:r>
          </a:p>
          <a:p>
            <a:pPr marL="0" indent="0">
              <a:buNone/>
            </a:pPr>
            <a:r>
              <a:rPr lang="en-US" dirty="0"/>
              <a:t>	- </a:t>
            </a:r>
            <a:r>
              <a:rPr lang="en-US" dirty="0" err="1"/>
              <a:t>Gliclizide</a:t>
            </a:r>
            <a:r>
              <a:rPr lang="en-US" dirty="0"/>
              <a:t> MR 120/ Metformin 500 mg bid</a:t>
            </a:r>
          </a:p>
          <a:p>
            <a:r>
              <a:rPr lang="en-US" dirty="0" err="1"/>
              <a:t>Prev</a:t>
            </a:r>
            <a:r>
              <a:rPr lang="en-US" dirty="0"/>
              <a:t> intolerance to </a:t>
            </a:r>
            <a:r>
              <a:rPr lang="en-US" dirty="0" err="1"/>
              <a:t>Semmaglutide</a:t>
            </a:r>
            <a:r>
              <a:rPr lang="en-US" dirty="0"/>
              <a:t> (0.25 mg x 2 weeks – ER - N&amp; V)</a:t>
            </a:r>
          </a:p>
          <a:p>
            <a:r>
              <a:rPr lang="en-US" dirty="0"/>
              <a:t>Stopped Dapagliflozin 10 mg 1 month ago due to recurrent GM1 and polyuria, dizziness</a:t>
            </a:r>
          </a:p>
          <a:p>
            <a:r>
              <a:rPr lang="en-US" dirty="0"/>
              <a:t>No drug plan – unable to afford </a:t>
            </a:r>
            <a:r>
              <a:rPr lang="en-US" dirty="0" err="1"/>
              <a:t>Finerenone</a:t>
            </a:r>
            <a:endParaRPr lang="en-US" dirty="0"/>
          </a:p>
          <a:p>
            <a:pPr marL="0" indent="0" algn="ctr">
              <a:buNone/>
            </a:pPr>
            <a:r>
              <a:rPr lang="en-US" sz="5800" dirty="0"/>
              <a:t>KFRE 5 year – 17.2%</a:t>
            </a:r>
          </a:p>
          <a:p>
            <a:endParaRPr lang="en-US" dirty="0"/>
          </a:p>
          <a:p>
            <a:pPr marL="0" indent="0" algn="ctr">
              <a:buNone/>
            </a:pPr>
            <a:r>
              <a:rPr lang="en-US" sz="3500" dirty="0"/>
              <a:t>? Recommendations</a:t>
            </a:r>
            <a:endParaRPr lang="en-US" dirty="0"/>
          </a:p>
          <a:p>
            <a:pPr lvl="1"/>
            <a:endParaRPr lang="en-US" dirty="0"/>
          </a:p>
        </p:txBody>
      </p:sp>
    </p:spTree>
    <p:extLst>
      <p:ext uri="{BB962C8B-B14F-4D97-AF65-F5344CB8AC3E}">
        <p14:creationId xmlns:p14="http://schemas.microsoft.com/office/powerpoint/2010/main" val="1639037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CBBC8-ECBB-0348-0591-AEBEB4411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C5AF5-98A2-CC07-6FEA-E1185F518E0B}"/>
              </a:ext>
            </a:extLst>
          </p:cNvPr>
          <p:cNvSpPr>
            <a:spLocks noGrp="1"/>
          </p:cNvSpPr>
          <p:nvPr>
            <p:ph type="title"/>
          </p:nvPr>
        </p:nvSpPr>
        <p:spPr/>
        <p:txBody>
          <a:bodyPr/>
          <a:lstStyle/>
          <a:p>
            <a:r>
              <a:rPr lang="en-CA" dirty="0"/>
              <a:t>WM 72 </a:t>
            </a:r>
            <a:r>
              <a:rPr lang="en-CA" dirty="0" err="1"/>
              <a:t>yo</a:t>
            </a:r>
            <a:r>
              <a:rPr lang="en-CA" dirty="0"/>
              <a:t> male</a:t>
            </a:r>
          </a:p>
        </p:txBody>
      </p:sp>
      <p:sp>
        <p:nvSpPr>
          <p:cNvPr id="3" name="Content Placeholder 2">
            <a:extLst>
              <a:ext uri="{FF2B5EF4-FFF2-40B4-BE49-F238E27FC236}">
                <a16:creationId xmlns:a16="http://schemas.microsoft.com/office/drawing/2014/main" id="{C6E7A4CF-DBE6-C014-2F22-931B224D3556}"/>
              </a:ext>
            </a:extLst>
          </p:cNvPr>
          <p:cNvSpPr>
            <a:spLocks noGrp="1"/>
          </p:cNvSpPr>
          <p:nvPr>
            <p:ph sz="half" idx="1"/>
          </p:nvPr>
        </p:nvSpPr>
        <p:spPr>
          <a:xfrm>
            <a:off x="838200" y="1825624"/>
            <a:ext cx="5181600" cy="5032375"/>
          </a:xfrm>
        </p:spPr>
        <p:txBody>
          <a:bodyPr>
            <a:normAutofit fontScale="47500" lnSpcReduction="20000"/>
          </a:bodyPr>
          <a:lstStyle/>
          <a:p>
            <a:r>
              <a:rPr lang="en-CA" sz="3800" dirty="0"/>
              <a:t>DM 2010</a:t>
            </a:r>
          </a:p>
          <a:p>
            <a:r>
              <a:rPr lang="en-CA" sz="3800" dirty="0"/>
              <a:t>CVA 2014</a:t>
            </a:r>
          </a:p>
          <a:p>
            <a:r>
              <a:rPr lang="en-CA" sz="3800" dirty="0"/>
              <a:t>Current Meds</a:t>
            </a:r>
          </a:p>
          <a:p>
            <a:pPr lvl="1"/>
            <a:r>
              <a:rPr lang="en-CA" sz="3400" dirty="0"/>
              <a:t>Crestor 40 mg 1 time daily</a:t>
            </a:r>
          </a:p>
          <a:p>
            <a:pPr lvl="1"/>
            <a:r>
              <a:rPr lang="en-CA" sz="3400" dirty="0"/>
              <a:t>Jardiance 25 mg 1 time daily</a:t>
            </a:r>
          </a:p>
          <a:p>
            <a:pPr lvl="1"/>
            <a:r>
              <a:rPr lang="en-CA" sz="3400" dirty="0"/>
              <a:t>bisoprolol fumarate 10 mg q am   5 mg at supper</a:t>
            </a:r>
          </a:p>
          <a:p>
            <a:pPr lvl="1"/>
            <a:r>
              <a:rPr lang="en-CA" sz="3400" dirty="0"/>
              <a:t>Norvasc 10 mg 1 time daily</a:t>
            </a:r>
          </a:p>
          <a:p>
            <a:pPr lvl="1"/>
            <a:r>
              <a:rPr lang="en-CA" sz="3400" dirty="0"/>
              <a:t>ECASA 81 mg 1 time daily</a:t>
            </a:r>
          </a:p>
          <a:p>
            <a:pPr lvl="1"/>
            <a:r>
              <a:rPr lang="en-CA" sz="3400" dirty="0" err="1"/>
              <a:t>Avalide</a:t>
            </a:r>
            <a:r>
              <a:rPr lang="en-CA" sz="3400" dirty="0"/>
              <a:t> 300-25 mg </a:t>
            </a:r>
          </a:p>
          <a:p>
            <a:pPr lvl="1"/>
            <a:r>
              <a:rPr lang="en-CA" sz="3400" dirty="0"/>
              <a:t>metformin 2 tabs BID</a:t>
            </a:r>
          </a:p>
          <a:p>
            <a:pPr lvl="1"/>
            <a:r>
              <a:rPr lang="en-CA" sz="3400" dirty="0"/>
              <a:t>terazosin 1 tab</a:t>
            </a:r>
          </a:p>
          <a:p>
            <a:pPr lvl="1"/>
            <a:r>
              <a:rPr lang="en-CA" sz="3400" dirty="0"/>
              <a:t>furosemide 1 tab daily</a:t>
            </a:r>
          </a:p>
          <a:p>
            <a:pPr lvl="1"/>
            <a:r>
              <a:rPr lang="en-CA" sz="3400" dirty="0"/>
              <a:t>Tresiba FlexTouch 100 units 1 time daily</a:t>
            </a:r>
          </a:p>
          <a:p>
            <a:pPr lvl="1"/>
            <a:r>
              <a:rPr lang="en-CA" sz="3400" dirty="0"/>
              <a:t>Ozempic 0.5 mg 1 time weekly</a:t>
            </a:r>
          </a:p>
          <a:p>
            <a:r>
              <a:rPr lang="en-CA" sz="3800" dirty="0"/>
              <a:t>BP 161/78</a:t>
            </a:r>
          </a:p>
          <a:p>
            <a:r>
              <a:rPr lang="en-CA" sz="3800" dirty="0"/>
              <a:t>eGFR 49,  ACR 298 , A1C 9, K+ 3.2</a:t>
            </a:r>
          </a:p>
          <a:p>
            <a:r>
              <a:rPr lang="en-CA" sz="3800" dirty="0"/>
              <a:t>KFRE 6</a:t>
            </a:r>
            <a:endParaRPr lang="en-CA" dirty="0"/>
          </a:p>
        </p:txBody>
      </p:sp>
      <p:pic>
        <p:nvPicPr>
          <p:cNvPr id="8" name="Content Placeholder 7">
            <a:extLst>
              <a:ext uri="{FF2B5EF4-FFF2-40B4-BE49-F238E27FC236}">
                <a16:creationId xmlns:a16="http://schemas.microsoft.com/office/drawing/2014/main" id="{DA5D60CF-BECD-5957-2F43-C7F8F5E38FEC}"/>
              </a:ext>
            </a:extLst>
          </p:cNvPr>
          <p:cNvPicPr>
            <a:picLocks noGrp="1" noChangeAspect="1"/>
          </p:cNvPicPr>
          <p:nvPr>
            <p:ph sz="half" idx="2"/>
          </p:nvPr>
        </p:nvPicPr>
        <p:blipFill>
          <a:blip r:embed="rId2"/>
          <a:srcRect t="152" r="17821"/>
          <a:stretch>
            <a:fillRect/>
          </a:stretch>
        </p:blipFill>
        <p:spPr>
          <a:xfrm>
            <a:off x="6172200" y="2286000"/>
            <a:ext cx="4517571" cy="3435816"/>
          </a:xfrm>
          <a:prstGeom prst="rect">
            <a:avLst/>
          </a:prstGeom>
        </p:spPr>
      </p:pic>
      <p:sp>
        <p:nvSpPr>
          <p:cNvPr id="4" name="TextBox 3">
            <a:extLst>
              <a:ext uri="{FF2B5EF4-FFF2-40B4-BE49-F238E27FC236}">
                <a16:creationId xmlns:a16="http://schemas.microsoft.com/office/drawing/2014/main" id="{E58595B4-2352-05E4-62BE-77C77073A850}"/>
              </a:ext>
            </a:extLst>
          </p:cNvPr>
          <p:cNvSpPr txBox="1"/>
          <p:nvPr/>
        </p:nvSpPr>
        <p:spPr>
          <a:xfrm>
            <a:off x="4050312" y="6123543"/>
            <a:ext cx="3556808" cy="584775"/>
          </a:xfrm>
          <a:prstGeom prst="rect">
            <a:avLst/>
          </a:prstGeom>
          <a:noFill/>
        </p:spPr>
        <p:txBody>
          <a:bodyPr wrap="none" rtlCol="0">
            <a:spAutoFit/>
          </a:bodyPr>
          <a:lstStyle/>
          <a:p>
            <a:r>
              <a:rPr lang="en-CA" sz="3200" b="1" dirty="0"/>
              <a:t>Recommendations?</a:t>
            </a:r>
          </a:p>
        </p:txBody>
      </p:sp>
    </p:spTree>
    <p:extLst>
      <p:ext uri="{BB962C8B-B14F-4D97-AF65-F5344CB8AC3E}">
        <p14:creationId xmlns:p14="http://schemas.microsoft.com/office/powerpoint/2010/main" val="3971960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C859-5E10-C6F6-B9C5-1444C1AAC9A2}"/>
              </a:ext>
            </a:extLst>
          </p:cNvPr>
          <p:cNvSpPr>
            <a:spLocks noGrp="1"/>
          </p:cNvSpPr>
          <p:nvPr>
            <p:ph type="title"/>
          </p:nvPr>
        </p:nvSpPr>
        <p:spPr/>
        <p:txBody>
          <a:bodyPr/>
          <a:lstStyle/>
          <a:p>
            <a:r>
              <a:rPr lang="en-CA" dirty="0"/>
              <a:t>Spironolactone </a:t>
            </a:r>
          </a:p>
        </p:txBody>
      </p:sp>
      <p:pic>
        <p:nvPicPr>
          <p:cNvPr id="9" name="Content Placeholder 8">
            <a:extLst>
              <a:ext uri="{FF2B5EF4-FFF2-40B4-BE49-F238E27FC236}">
                <a16:creationId xmlns:a16="http://schemas.microsoft.com/office/drawing/2014/main" id="{CFA517AA-38C3-28D2-AFE0-F7D3048977A5}"/>
              </a:ext>
            </a:extLst>
          </p:cNvPr>
          <p:cNvPicPr>
            <a:picLocks noGrp="1" noChangeAspect="1"/>
          </p:cNvPicPr>
          <p:nvPr>
            <p:ph idx="1"/>
          </p:nvPr>
        </p:nvPicPr>
        <p:blipFill>
          <a:blip r:embed="rId2"/>
          <a:stretch>
            <a:fillRect/>
          </a:stretch>
        </p:blipFill>
        <p:spPr>
          <a:xfrm>
            <a:off x="4571998" y="4306324"/>
            <a:ext cx="3657169" cy="2428687"/>
          </a:xfrm>
          <a:prstGeom prst="rect">
            <a:avLst/>
          </a:prstGeom>
        </p:spPr>
      </p:pic>
      <p:pic>
        <p:nvPicPr>
          <p:cNvPr id="11" name="Content Placeholder 7">
            <a:extLst>
              <a:ext uri="{FF2B5EF4-FFF2-40B4-BE49-F238E27FC236}">
                <a16:creationId xmlns:a16="http://schemas.microsoft.com/office/drawing/2014/main" id="{40DD9BEC-4457-B146-02F5-4A7620BE65F2}"/>
              </a:ext>
            </a:extLst>
          </p:cNvPr>
          <p:cNvPicPr>
            <a:picLocks noChangeAspect="1"/>
          </p:cNvPicPr>
          <p:nvPr/>
        </p:nvPicPr>
        <p:blipFill>
          <a:blip r:embed="rId2"/>
          <a:srcRect t="152" r="17821"/>
          <a:stretch>
            <a:fillRect/>
          </a:stretch>
        </p:blipFill>
        <p:spPr>
          <a:xfrm>
            <a:off x="4416892" y="1721469"/>
            <a:ext cx="3358216" cy="2554074"/>
          </a:xfrm>
          <a:prstGeom prst="rect">
            <a:avLst/>
          </a:prstGeom>
        </p:spPr>
      </p:pic>
    </p:spTree>
    <p:extLst>
      <p:ext uri="{BB962C8B-B14F-4D97-AF65-F5344CB8AC3E}">
        <p14:creationId xmlns:p14="http://schemas.microsoft.com/office/powerpoint/2010/main" val="993768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5FB44-2212-4E87-8D13-579859AE7B8E}"/>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74080E6C-49D0-838D-091C-DB31EE952D33}"/>
              </a:ext>
            </a:extLst>
          </p:cNvPr>
          <p:cNvPicPr>
            <a:picLocks noGrp="1" noChangeAspect="1"/>
          </p:cNvPicPr>
          <p:nvPr>
            <p:ph idx="1"/>
          </p:nvPr>
        </p:nvPicPr>
        <p:blipFill>
          <a:blip r:embed="rId2"/>
          <a:stretch>
            <a:fillRect/>
          </a:stretch>
        </p:blipFill>
        <p:spPr>
          <a:xfrm>
            <a:off x="3048441" y="195697"/>
            <a:ext cx="6095118" cy="6466605"/>
          </a:xfrm>
          <a:prstGeom prst="rect">
            <a:avLst/>
          </a:prstGeom>
        </p:spPr>
      </p:pic>
    </p:spTree>
    <p:extLst>
      <p:ext uri="{BB962C8B-B14F-4D97-AF65-F5344CB8AC3E}">
        <p14:creationId xmlns:p14="http://schemas.microsoft.com/office/powerpoint/2010/main" val="2737001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17AC-6F37-AD2E-21BC-7BE7AE41639B}"/>
              </a:ext>
            </a:extLst>
          </p:cNvPr>
          <p:cNvSpPr>
            <a:spLocks noGrp="1"/>
          </p:cNvSpPr>
          <p:nvPr>
            <p:ph type="title"/>
          </p:nvPr>
        </p:nvSpPr>
        <p:spPr/>
        <p:txBody>
          <a:bodyPr/>
          <a:lstStyle/>
          <a:p>
            <a:r>
              <a:rPr lang="en-CA" dirty="0"/>
              <a:t>WC</a:t>
            </a:r>
          </a:p>
        </p:txBody>
      </p:sp>
      <p:sp>
        <p:nvSpPr>
          <p:cNvPr id="5" name="Content Placeholder 4">
            <a:extLst>
              <a:ext uri="{FF2B5EF4-FFF2-40B4-BE49-F238E27FC236}">
                <a16:creationId xmlns:a16="http://schemas.microsoft.com/office/drawing/2014/main" id="{6E02F8B5-1C5C-D2AF-5A45-DD3D10F9C842}"/>
              </a:ext>
            </a:extLst>
          </p:cNvPr>
          <p:cNvSpPr>
            <a:spLocks noGrp="1"/>
          </p:cNvSpPr>
          <p:nvPr>
            <p:ph sz="half" idx="1"/>
          </p:nvPr>
        </p:nvSpPr>
        <p:spPr/>
        <p:txBody>
          <a:bodyPr/>
          <a:lstStyle/>
          <a:p>
            <a:pPr marL="0" indent="0">
              <a:buNone/>
            </a:pPr>
            <a:r>
              <a:rPr lang="en-CA" dirty="0"/>
              <a:t>75 </a:t>
            </a:r>
            <a:r>
              <a:rPr lang="en-CA" dirty="0" err="1"/>
              <a:t>yo</a:t>
            </a:r>
            <a:r>
              <a:rPr lang="en-CA" dirty="0"/>
              <a:t> male</a:t>
            </a:r>
          </a:p>
          <a:p>
            <a:pPr marL="0" indent="0">
              <a:buNone/>
            </a:pPr>
            <a:r>
              <a:rPr lang="en-CA" dirty="0"/>
              <a:t>Type 1 DM x 55 yrs</a:t>
            </a:r>
          </a:p>
          <a:p>
            <a:r>
              <a:rPr lang="en-CA" dirty="0"/>
              <a:t>No CAD</a:t>
            </a:r>
          </a:p>
          <a:p>
            <a:pPr marL="0" indent="0">
              <a:buNone/>
            </a:pPr>
            <a:r>
              <a:rPr lang="en-CA" dirty="0"/>
              <a:t>Meds - 	</a:t>
            </a:r>
          </a:p>
          <a:p>
            <a:pPr lvl="1"/>
            <a:r>
              <a:rPr lang="en-CA" dirty="0" err="1"/>
              <a:t>Telmesartan</a:t>
            </a:r>
            <a:r>
              <a:rPr lang="en-CA" dirty="0"/>
              <a:t> /HCT 80/12.5</a:t>
            </a:r>
          </a:p>
          <a:p>
            <a:pPr lvl="1"/>
            <a:r>
              <a:rPr lang="en-CA" dirty="0"/>
              <a:t>Amlodipine 10</a:t>
            </a:r>
          </a:p>
          <a:p>
            <a:pPr lvl="1"/>
            <a:r>
              <a:rPr lang="en-CA" dirty="0" err="1"/>
              <a:t>Rosuvasatin</a:t>
            </a:r>
            <a:r>
              <a:rPr lang="en-CA" dirty="0"/>
              <a:t> 20</a:t>
            </a:r>
          </a:p>
          <a:p>
            <a:pPr lvl="1"/>
            <a:r>
              <a:rPr lang="en-CA" dirty="0" err="1"/>
              <a:t>Tresibe</a:t>
            </a:r>
            <a:r>
              <a:rPr lang="en-CA" dirty="0"/>
              <a:t> 25</a:t>
            </a:r>
          </a:p>
          <a:p>
            <a:pPr lvl="1"/>
            <a:r>
              <a:rPr lang="en-CA" dirty="0" err="1"/>
              <a:t>Admelog</a:t>
            </a:r>
            <a:r>
              <a:rPr lang="en-CA" dirty="0"/>
              <a:t> 1:8 ICR</a:t>
            </a:r>
          </a:p>
          <a:p>
            <a:r>
              <a:rPr lang="en-CA" dirty="0"/>
              <a:t>EGFR 50</a:t>
            </a:r>
          </a:p>
          <a:p>
            <a:r>
              <a:rPr lang="en-CA" dirty="0"/>
              <a:t>ACR – 35</a:t>
            </a:r>
          </a:p>
          <a:p>
            <a:r>
              <a:rPr lang="en-CA" dirty="0"/>
              <a:t>A1C 6.9</a:t>
            </a:r>
          </a:p>
        </p:txBody>
      </p:sp>
      <p:sp>
        <p:nvSpPr>
          <p:cNvPr id="8" name="Text Placeholder 7">
            <a:extLst>
              <a:ext uri="{FF2B5EF4-FFF2-40B4-BE49-F238E27FC236}">
                <a16:creationId xmlns:a16="http://schemas.microsoft.com/office/drawing/2014/main" id="{97090028-EC88-4337-C664-97A573E80FCE}"/>
              </a:ext>
            </a:extLst>
          </p:cNvPr>
          <p:cNvSpPr>
            <a:spLocks noGrp="1"/>
          </p:cNvSpPr>
          <p:nvPr>
            <p:ph type="body" sz="quarter" idx="16"/>
          </p:nvPr>
        </p:nvSpPr>
        <p:spPr/>
        <p:txBody>
          <a:bodyPr/>
          <a:lstStyle/>
          <a:p>
            <a:endParaRPr lang="en-CA"/>
          </a:p>
        </p:txBody>
      </p:sp>
      <p:sp>
        <p:nvSpPr>
          <p:cNvPr id="7" name="Text Placeholder 6">
            <a:extLst>
              <a:ext uri="{FF2B5EF4-FFF2-40B4-BE49-F238E27FC236}">
                <a16:creationId xmlns:a16="http://schemas.microsoft.com/office/drawing/2014/main" id="{66D50B88-4B9D-BF55-10AC-0C70EA19A2CB}"/>
              </a:ext>
            </a:extLst>
          </p:cNvPr>
          <p:cNvSpPr>
            <a:spLocks noGrp="1"/>
          </p:cNvSpPr>
          <p:nvPr>
            <p:ph type="body" sz="quarter" idx="13"/>
          </p:nvPr>
        </p:nvSpPr>
        <p:spPr/>
        <p:txBody>
          <a:bodyPr/>
          <a:lstStyle/>
          <a:p>
            <a:pPr algn="ctr"/>
            <a:r>
              <a:rPr lang="en-CA" sz="3200" dirty="0"/>
              <a:t>Recommendations</a:t>
            </a:r>
          </a:p>
        </p:txBody>
      </p:sp>
      <p:sp>
        <p:nvSpPr>
          <p:cNvPr id="3" name="Slide Number Placeholder 2">
            <a:extLst>
              <a:ext uri="{FF2B5EF4-FFF2-40B4-BE49-F238E27FC236}">
                <a16:creationId xmlns:a16="http://schemas.microsoft.com/office/drawing/2014/main" id="{FB67A5AE-A257-8ECC-79A9-F63F6227BD88}"/>
              </a:ext>
            </a:extLst>
          </p:cNvPr>
          <p:cNvSpPr>
            <a:spLocks noGrp="1"/>
          </p:cNvSpPr>
          <p:nvPr>
            <p:ph type="sldNum" sz="quarter" idx="12"/>
          </p:nvPr>
        </p:nvSpPr>
        <p:spPr/>
        <p:txBody>
          <a:bodyPr/>
          <a:lstStyle/>
          <a:p>
            <a:fld id="{2CA814A5-5B67-49A0-A5BA-40050328EF92}" type="slidenum">
              <a:rPr lang="en-CA" noProof="0" smtClean="0"/>
              <a:t>39</a:t>
            </a:fld>
            <a:endParaRPr lang="en-CA" noProof="0"/>
          </a:p>
        </p:txBody>
      </p:sp>
      <p:sp>
        <p:nvSpPr>
          <p:cNvPr id="12" name="Content Placeholder 11">
            <a:extLst>
              <a:ext uri="{FF2B5EF4-FFF2-40B4-BE49-F238E27FC236}">
                <a16:creationId xmlns:a16="http://schemas.microsoft.com/office/drawing/2014/main" id="{7FAC5843-F555-FFF3-A0C5-EDD5CFB6D996}"/>
              </a:ext>
            </a:extLst>
          </p:cNvPr>
          <p:cNvSpPr>
            <a:spLocks noGrp="1"/>
          </p:cNvSpPr>
          <p:nvPr>
            <p:ph sz="half" idx="2"/>
          </p:nvPr>
        </p:nvSpPr>
        <p:spPr/>
        <p:txBody>
          <a:bodyPr/>
          <a:lstStyle/>
          <a:p>
            <a:endParaRPr lang="en-CA"/>
          </a:p>
        </p:txBody>
      </p:sp>
    </p:spTree>
    <p:extLst>
      <p:ext uri="{BB962C8B-B14F-4D97-AF65-F5344CB8AC3E}">
        <p14:creationId xmlns:p14="http://schemas.microsoft.com/office/powerpoint/2010/main" val="1586224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A3E63-A873-6A4E-D6F7-69DDFE90DA4F}"/>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91CA7553-FD2A-D2AD-57FA-F77C59811B0A}"/>
              </a:ext>
            </a:extLst>
          </p:cNvPr>
          <p:cNvSpPr>
            <a:spLocks noGrp="1"/>
          </p:cNvSpPr>
          <p:nvPr>
            <p:ph type="sldNum" sz="quarter" idx="12"/>
          </p:nvPr>
        </p:nvSpPr>
        <p:spPr/>
        <p:txBody>
          <a:bodyPr/>
          <a:lstStyle/>
          <a:p>
            <a:fld id="{2CA814A5-5B67-49A0-A5BA-40050328EF92}" type="slidenum">
              <a:rPr lang="en-CA" noProof="0" smtClean="0"/>
              <a:t>4</a:t>
            </a:fld>
            <a:endParaRPr lang="en-CA" noProof="0"/>
          </a:p>
        </p:txBody>
      </p:sp>
      <p:sp>
        <p:nvSpPr>
          <p:cNvPr id="4" name="Text Placeholder 3">
            <a:extLst>
              <a:ext uri="{FF2B5EF4-FFF2-40B4-BE49-F238E27FC236}">
                <a16:creationId xmlns:a16="http://schemas.microsoft.com/office/drawing/2014/main" id="{5C3CAADC-78F8-20FD-1081-52A9A008C51C}"/>
              </a:ext>
            </a:extLst>
          </p:cNvPr>
          <p:cNvSpPr>
            <a:spLocks noGrp="1"/>
          </p:cNvSpPr>
          <p:nvPr>
            <p:ph type="body" sz="quarter" idx="13"/>
          </p:nvPr>
        </p:nvSpPr>
        <p:spPr/>
        <p:txBody>
          <a:bodyPr/>
          <a:lstStyle/>
          <a:p>
            <a:endParaRPr lang="en-CA"/>
          </a:p>
        </p:txBody>
      </p:sp>
      <p:pic>
        <p:nvPicPr>
          <p:cNvPr id="8" name="Picture 7">
            <a:extLst>
              <a:ext uri="{FF2B5EF4-FFF2-40B4-BE49-F238E27FC236}">
                <a16:creationId xmlns:a16="http://schemas.microsoft.com/office/drawing/2014/main" id="{A94736A3-2E3B-09F6-206C-6EE43DA2F0DC}"/>
              </a:ext>
            </a:extLst>
          </p:cNvPr>
          <p:cNvPicPr>
            <a:picLocks noChangeAspect="1"/>
          </p:cNvPicPr>
          <p:nvPr/>
        </p:nvPicPr>
        <p:blipFill>
          <a:blip r:embed="rId2"/>
          <a:stretch>
            <a:fillRect/>
          </a:stretch>
        </p:blipFill>
        <p:spPr>
          <a:xfrm>
            <a:off x="1682577" y="340068"/>
            <a:ext cx="9390527" cy="6196656"/>
          </a:xfrm>
          <a:prstGeom prst="rect">
            <a:avLst/>
          </a:prstGeom>
        </p:spPr>
      </p:pic>
    </p:spTree>
    <p:extLst>
      <p:ext uri="{BB962C8B-B14F-4D97-AF65-F5344CB8AC3E}">
        <p14:creationId xmlns:p14="http://schemas.microsoft.com/office/powerpoint/2010/main" val="693703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27E56-2951-048F-8493-29C6333D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D2BF2-7DD0-893B-C02F-FA3FAD08941A}"/>
              </a:ext>
            </a:extLst>
          </p:cNvPr>
          <p:cNvSpPr>
            <a:spLocks noGrp="1"/>
          </p:cNvSpPr>
          <p:nvPr>
            <p:ph type="title"/>
          </p:nvPr>
        </p:nvSpPr>
        <p:spPr/>
        <p:txBody>
          <a:bodyPr/>
          <a:lstStyle/>
          <a:p>
            <a:r>
              <a:rPr lang="en-CA" dirty="0"/>
              <a:t>WC</a:t>
            </a:r>
          </a:p>
        </p:txBody>
      </p:sp>
      <p:sp>
        <p:nvSpPr>
          <p:cNvPr id="5" name="Content Placeholder 4">
            <a:extLst>
              <a:ext uri="{FF2B5EF4-FFF2-40B4-BE49-F238E27FC236}">
                <a16:creationId xmlns:a16="http://schemas.microsoft.com/office/drawing/2014/main" id="{2B79CBD4-CCD7-34C0-E905-937C74CEB68D}"/>
              </a:ext>
            </a:extLst>
          </p:cNvPr>
          <p:cNvSpPr>
            <a:spLocks noGrp="1"/>
          </p:cNvSpPr>
          <p:nvPr>
            <p:ph sz="half" idx="1"/>
          </p:nvPr>
        </p:nvSpPr>
        <p:spPr/>
        <p:txBody>
          <a:bodyPr/>
          <a:lstStyle/>
          <a:p>
            <a:pPr marL="0" indent="0">
              <a:buNone/>
            </a:pPr>
            <a:r>
              <a:rPr lang="en-CA" dirty="0"/>
              <a:t>75 </a:t>
            </a:r>
            <a:r>
              <a:rPr lang="en-CA" dirty="0" err="1"/>
              <a:t>yo</a:t>
            </a:r>
            <a:r>
              <a:rPr lang="en-CA" dirty="0"/>
              <a:t> male</a:t>
            </a:r>
          </a:p>
          <a:p>
            <a:pPr marL="0" indent="0">
              <a:buNone/>
            </a:pPr>
            <a:r>
              <a:rPr lang="en-CA" dirty="0"/>
              <a:t>Type 1 DM x 55 yrs</a:t>
            </a:r>
          </a:p>
          <a:p>
            <a:r>
              <a:rPr lang="en-CA" dirty="0"/>
              <a:t>No CAD</a:t>
            </a:r>
          </a:p>
          <a:p>
            <a:pPr marL="0" indent="0">
              <a:buNone/>
            </a:pPr>
            <a:r>
              <a:rPr lang="en-CA" dirty="0"/>
              <a:t>Meds - 	</a:t>
            </a:r>
          </a:p>
          <a:p>
            <a:pPr lvl="1"/>
            <a:r>
              <a:rPr lang="en-CA" dirty="0" err="1"/>
              <a:t>Telmesartan</a:t>
            </a:r>
            <a:r>
              <a:rPr lang="en-CA" dirty="0"/>
              <a:t> /HCT 80/12.5</a:t>
            </a:r>
          </a:p>
          <a:p>
            <a:pPr lvl="1"/>
            <a:r>
              <a:rPr lang="en-CA" dirty="0"/>
              <a:t>Amlodipine 10</a:t>
            </a:r>
          </a:p>
          <a:p>
            <a:pPr lvl="1"/>
            <a:r>
              <a:rPr lang="en-CA" dirty="0" err="1"/>
              <a:t>Rosuvasatin</a:t>
            </a:r>
            <a:r>
              <a:rPr lang="en-CA" dirty="0"/>
              <a:t> 20</a:t>
            </a:r>
          </a:p>
          <a:p>
            <a:pPr lvl="1"/>
            <a:r>
              <a:rPr lang="en-CA" dirty="0" err="1"/>
              <a:t>Tresibe</a:t>
            </a:r>
            <a:r>
              <a:rPr lang="en-CA" dirty="0"/>
              <a:t> 25</a:t>
            </a:r>
          </a:p>
          <a:p>
            <a:pPr lvl="1"/>
            <a:r>
              <a:rPr lang="en-CA" dirty="0" err="1"/>
              <a:t>Admelog</a:t>
            </a:r>
            <a:r>
              <a:rPr lang="en-CA" dirty="0"/>
              <a:t> 1:8 ICR</a:t>
            </a:r>
          </a:p>
          <a:p>
            <a:r>
              <a:rPr lang="en-CA" dirty="0"/>
              <a:t>EGFR 50</a:t>
            </a:r>
          </a:p>
          <a:p>
            <a:r>
              <a:rPr lang="en-CA" dirty="0"/>
              <a:t>ACR – 35</a:t>
            </a:r>
          </a:p>
          <a:p>
            <a:r>
              <a:rPr lang="en-CA" dirty="0"/>
              <a:t>A1C 6.9</a:t>
            </a:r>
          </a:p>
        </p:txBody>
      </p:sp>
      <p:pic>
        <p:nvPicPr>
          <p:cNvPr id="10" name="Content Placeholder 9">
            <a:extLst>
              <a:ext uri="{FF2B5EF4-FFF2-40B4-BE49-F238E27FC236}">
                <a16:creationId xmlns:a16="http://schemas.microsoft.com/office/drawing/2014/main" id="{19FD7946-77E5-C233-C369-E150F28DD813}"/>
              </a:ext>
            </a:extLst>
          </p:cNvPr>
          <p:cNvPicPr>
            <a:picLocks noGrp="1" noChangeAspect="1"/>
          </p:cNvPicPr>
          <p:nvPr>
            <p:ph sz="half" idx="2"/>
          </p:nvPr>
        </p:nvPicPr>
        <p:blipFill>
          <a:blip r:embed="rId2"/>
          <a:stretch>
            <a:fillRect/>
          </a:stretch>
        </p:blipFill>
        <p:spPr>
          <a:xfrm>
            <a:off x="6384925" y="2030164"/>
            <a:ext cx="5081588" cy="3291385"/>
          </a:xfrm>
          <a:prstGeom prst="rect">
            <a:avLst/>
          </a:prstGeom>
        </p:spPr>
      </p:pic>
      <p:sp>
        <p:nvSpPr>
          <p:cNvPr id="8" name="Text Placeholder 7">
            <a:extLst>
              <a:ext uri="{FF2B5EF4-FFF2-40B4-BE49-F238E27FC236}">
                <a16:creationId xmlns:a16="http://schemas.microsoft.com/office/drawing/2014/main" id="{59B6AC28-0C57-5879-4253-28205D28405A}"/>
              </a:ext>
            </a:extLst>
          </p:cNvPr>
          <p:cNvSpPr>
            <a:spLocks noGrp="1"/>
          </p:cNvSpPr>
          <p:nvPr>
            <p:ph type="body" sz="quarter" idx="16"/>
          </p:nvPr>
        </p:nvSpPr>
        <p:spPr/>
        <p:txBody>
          <a:bodyPr/>
          <a:lstStyle/>
          <a:p>
            <a:endParaRPr lang="en-CA"/>
          </a:p>
        </p:txBody>
      </p:sp>
      <p:sp>
        <p:nvSpPr>
          <p:cNvPr id="7" name="Text Placeholder 6">
            <a:extLst>
              <a:ext uri="{FF2B5EF4-FFF2-40B4-BE49-F238E27FC236}">
                <a16:creationId xmlns:a16="http://schemas.microsoft.com/office/drawing/2014/main" id="{5121C21C-833D-0520-46FD-56E781ACD8AA}"/>
              </a:ext>
            </a:extLst>
          </p:cNvPr>
          <p:cNvSpPr>
            <a:spLocks noGrp="1"/>
          </p:cNvSpPr>
          <p:nvPr>
            <p:ph type="body" sz="quarter" idx="13"/>
          </p:nvPr>
        </p:nvSpPr>
        <p:spPr/>
        <p:txBody>
          <a:bodyPr/>
          <a:lstStyle/>
          <a:p>
            <a:endParaRPr lang="en-CA"/>
          </a:p>
        </p:txBody>
      </p:sp>
      <p:sp>
        <p:nvSpPr>
          <p:cNvPr id="3" name="Slide Number Placeholder 2">
            <a:extLst>
              <a:ext uri="{FF2B5EF4-FFF2-40B4-BE49-F238E27FC236}">
                <a16:creationId xmlns:a16="http://schemas.microsoft.com/office/drawing/2014/main" id="{78203981-C0A1-1CF4-2C3A-C9D034DB02A9}"/>
              </a:ext>
            </a:extLst>
          </p:cNvPr>
          <p:cNvSpPr>
            <a:spLocks noGrp="1"/>
          </p:cNvSpPr>
          <p:nvPr>
            <p:ph type="sldNum" sz="quarter" idx="12"/>
          </p:nvPr>
        </p:nvSpPr>
        <p:spPr/>
        <p:txBody>
          <a:bodyPr/>
          <a:lstStyle/>
          <a:p>
            <a:fld id="{2CA814A5-5B67-49A0-A5BA-40050328EF92}" type="slidenum">
              <a:rPr lang="en-CA" noProof="0" smtClean="0"/>
              <a:t>40</a:t>
            </a:fld>
            <a:endParaRPr lang="en-CA" noProof="0"/>
          </a:p>
        </p:txBody>
      </p:sp>
    </p:spTree>
    <p:extLst>
      <p:ext uri="{BB962C8B-B14F-4D97-AF65-F5344CB8AC3E}">
        <p14:creationId xmlns:p14="http://schemas.microsoft.com/office/powerpoint/2010/main" val="629717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A042-7D95-8259-E3E2-386E11D06EDE}"/>
            </a:ext>
          </a:extLst>
        </p:cNvPr>
        <p:cNvGrpSpPr/>
        <p:nvPr/>
      </p:nvGrpSpPr>
      <p:grpSpPr>
        <a:xfrm>
          <a:off x="0" y="0"/>
          <a:ext cx="0" cy="0"/>
          <a:chOff x="0" y="0"/>
          <a:chExt cx="0" cy="0"/>
        </a:xfrm>
      </p:grpSpPr>
      <p:sp>
        <p:nvSpPr>
          <p:cNvPr id="58" name="Rectangle 57">
            <a:extLst>
              <a:ext uri="{FF2B5EF4-FFF2-40B4-BE49-F238E27FC236}">
                <a16:creationId xmlns:a16="http://schemas.microsoft.com/office/drawing/2014/main" id="{B05E4235-CD61-A6F7-CC45-946B57D335B7}"/>
              </a:ext>
            </a:extLst>
          </p:cNvPr>
          <p:cNvSpPr/>
          <p:nvPr/>
        </p:nvSpPr>
        <p:spPr>
          <a:xfrm>
            <a:off x="1859402" y="1930567"/>
            <a:ext cx="9358433" cy="432627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06E12DBD-51B6-B4E4-05A9-4F5F95C1E102}"/>
              </a:ext>
            </a:extLst>
          </p:cNvPr>
          <p:cNvSpPr>
            <a:spLocks noGrp="1"/>
          </p:cNvSpPr>
          <p:nvPr>
            <p:ph type="title"/>
          </p:nvPr>
        </p:nvSpPr>
        <p:spPr>
          <a:xfrm>
            <a:off x="778936" y="132900"/>
            <a:ext cx="10679233" cy="970189"/>
          </a:xfrm>
        </p:spPr>
        <p:txBody>
          <a:bodyPr/>
          <a:lstStyle/>
          <a:p>
            <a:r>
              <a:rPr lang="en-US" dirty="0"/>
              <a:t>“Time is kidney”: Starting SGLT2i therapy early can change the trajectory of kidney disease progression</a:t>
            </a:r>
            <a:endParaRPr lang="fr-CA" dirty="0"/>
          </a:p>
        </p:txBody>
      </p:sp>
      <p:sp>
        <p:nvSpPr>
          <p:cNvPr id="24" name="Espace réservé du numéro de diapositive 23">
            <a:extLst>
              <a:ext uri="{FF2B5EF4-FFF2-40B4-BE49-F238E27FC236}">
                <a16:creationId xmlns:a16="http://schemas.microsoft.com/office/drawing/2014/main" id="{65EC2E2F-9368-B1C4-B93B-2392A6320194}"/>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A6006E"/>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41</a:t>
            </a:fld>
            <a:endParaRPr kumimoji="0" lang="en-CA" sz="1050" b="0" i="0" u="none" strike="noStrike" kern="1200" cap="none" spc="0" normalizeH="0" baseline="0" noProof="0">
              <a:ln>
                <a:noFill/>
              </a:ln>
              <a:solidFill>
                <a:srgbClr val="A6006E"/>
              </a:solidFill>
              <a:effectLst/>
              <a:uLnTx/>
              <a:uFillTx/>
              <a:latin typeface="Arial" panose="020B0604020202020204"/>
              <a:ea typeface="+mn-ea"/>
              <a:cs typeface="+mn-cs"/>
            </a:endParaRPr>
          </a:p>
        </p:txBody>
      </p:sp>
      <p:sp>
        <p:nvSpPr>
          <p:cNvPr id="17" name="Espace réservé du texte 16">
            <a:extLst>
              <a:ext uri="{FF2B5EF4-FFF2-40B4-BE49-F238E27FC236}">
                <a16:creationId xmlns:a16="http://schemas.microsoft.com/office/drawing/2014/main" id="{31FBEFB8-32FB-65AA-F146-FDF7763EB23A}"/>
              </a:ext>
            </a:extLst>
          </p:cNvPr>
          <p:cNvSpPr>
            <a:spLocks noGrp="1"/>
          </p:cNvSpPr>
          <p:nvPr>
            <p:ph type="body" sz="quarter" idx="13"/>
          </p:nvPr>
        </p:nvSpPr>
        <p:spPr/>
        <p:txBody>
          <a:bodyPr/>
          <a:lstStyle/>
          <a:p>
            <a:r>
              <a:rPr lang="en-GB" dirty="0"/>
              <a:t>*Hypothetical lines have been traced starting from extremes of the baseline eGFR inclusion criteria values (20 and 85 ml/min/1.73 m</a:t>
            </a:r>
            <a:r>
              <a:rPr lang="en-GB" baseline="30000" dirty="0"/>
              <a:t>2</a:t>
            </a:r>
            <a:r>
              <a:rPr lang="en-GB" dirty="0"/>
              <a:t>) to eGFR 10 ml/min/1.73 m</a:t>
            </a:r>
            <a:r>
              <a:rPr lang="en-GB" baseline="30000" dirty="0"/>
              <a:t>2</a:t>
            </a:r>
            <a:r>
              <a:rPr lang="en-GB" dirty="0"/>
              <a:t>, corresponding to chronic eGFR slopes of participants on placebo and on empagliflozin within each baseline eGFR subgroup</a:t>
            </a:r>
          </a:p>
          <a:p>
            <a:r>
              <a:rPr lang="en-GB" dirty="0"/>
              <a:t>eGFR, estimated glomerular filtration rate; SGLT2i, sodium-glucose co-transporter 2 inhibitor.</a:t>
            </a:r>
          </a:p>
          <a:p>
            <a:r>
              <a:rPr lang="en-GB" dirty="0"/>
              <a:t>Fernández-Fernandez B et al. </a:t>
            </a:r>
            <a:r>
              <a:rPr lang="en-GB" i="1" dirty="0"/>
              <a:t>Clin Kidney J</a:t>
            </a:r>
            <a:r>
              <a:rPr lang="en-GB" dirty="0"/>
              <a:t> 2023;16(8):1187.</a:t>
            </a:r>
          </a:p>
        </p:txBody>
      </p:sp>
      <p:graphicFrame>
        <p:nvGraphicFramePr>
          <p:cNvPr id="52" name="Chart 51">
            <a:extLst>
              <a:ext uri="{FF2B5EF4-FFF2-40B4-BE49-F238E27FC236}">
                <a16:creationId xmlns:a16="http://schemas.microsoft.com/office/drawing/2014/main" id="{64B4952D-C482-966D-B612-4899A46FF167}"/>
              </a:ext>
            </a:extLst>
          </p:cNvPr>
          <p:cNvGraphicFramePr>
            <a:graphicFrameLocks/>
          </p:cNvGraphicFramePr>
          <p:nvPr/>
        </p:nvGraphicFramePr>
        <p:xfrm>
          <a:off x="2596519" y="1856674"/>
          <a:ext cx="8188681" cy="4077857"/>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CB1D1BF5-EA59-C001-1507-06D11CDEE225}"/>
              </a:ext>
            </a:extLst>
          </p:cNvPr>
          <p:cNvSpPr txBox="1"/>
          <p:nvPr/>
        </p:nvSpPr>
        <p:spPr>
          <a:xfrm>
            <a:off x="3180555" y="4934971"/>
            <a:ext cx="574558"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3.5</a:t>
            </a:r>
          </a:p>
        </p:txBody>
      </p:sp>
      <p:sp>
        <p:nvSpPr>
          <p:cNvPr id="29" name="TextBox 28">
            <a:extLst>
              <a:ext uri="{FF2B5EF4-FFF2-40B4-BE49-F238E27FC236}">
                <a16:creationId xmlns:a16="http://schemas.microsoft.com/office/drawing/2014/main" id="{AD60E215-2BF8-E340-6ED3-50DD09B23AB1}"/>
              </a:ext>
            </a:extLst>
          </p:cNvPr>
          <p:cNvSpPr txBox="1"/>
          <p:nvPr/>
        </p:nvSpPr>
        <p:spPr>
          <a:xfrm>
            <a:off x="2587004" y="2039642"/>
            <a:ext cx="651727"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85</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3E85CA69-521F-8A10-F1B0-CAB8C114BED4}"/>
              </a:ext>
            </a:extLst>
          </p:cNvPr>
          <p:cNvSpPr txBox="1"/>
          <p:nvPr/>
        </p:nvSpPr>
        <p:spPr>
          <a:xfrm>
            <a:off x="3942601" y="4934971"/>
            <a:ext cx="1036915"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srgbClr val="0148A4"/>
                </a:solidFill>
                <a:effectLst/>
                <a:uLnTx/>
                <a:uFillTx/>
                <a:latin typeface="Arial" panose="020B0604020202020204"/>
                <a:ea typeface="+mn-ea"/>
                <a:cs typeface="+mn-cs"/>
              </a:rPr>
              <a:t>5.4</a:t>
            </a:r>
          </a:p>
        </p:txBody>
      </p:sp>
      <p:sp>
        <p:nvSpPr>
          <p:cNvPr id="49" name="TextBox 48">
            <a:extLst>
              <a:ext uri="{FF2B5EF4-FFF2-40B4-BE49-F238E27FC236}">
                <a16:creationId xmlns:a16="http://schemas.microsoft.com/office/drawing/2014/main" id="{FA1BA633-3A4F-88D6-6FBA-71244D7DF0B0}"/>
              </a:ext>
            </a:extLst>
          </p:cNvPr>
          <p:cNvSpPr txBox="1"/>
          <p:nvPr/>
        </p:nvSpPr>
        <p:spPr>
          <a:xfrm>
            <a:off x="4095321" y="5790261"/>
            <a:ext cx="5191075" cy="30777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sz="1400" b="1" i="0" u="none" strike="noStrike" kern="1200" baseline="0">
                <a:solidFill>
                  <a:srgbClr val="515151"/>
                </a:solidFill>
                <a:latin typeface="+mn-lt"/>
                <a:ea typeface="+mn-ea"/>
                <a:cs typeface="+mn-cs"/>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Time to kidney replacement therapy (years)</a:t>
            </a:r>
          </a:p>
        </p:txBody>
      </p:sp>
      <p:sp>
        <p:nvSpPr>
          <p:cNvPr id="50" name="TextBox 49">
            <a:extLst>
              <a:ext uri="{FF2B5EF4-FFF2-40B4-BE49-F238E27FC236}">
                <a16:creationId xmlns:a16="http://schemas.microsoft.com/office/drawing/2014/main" id="{615DE1CB-7257-E0DE-151B-CF2CE27C6F85}"/>
              </a:ext>
            </a:extLst>
          </p:cNvPr>
          <p:cNvSpPr txBox="1"/>
          <p:nvPr/>
        </p:nvSpPr>
        <p:spPr>
          <a:xfrm rot="16200000">
            <a:off x="937636" y="3595524"/>
            <a:ext cx="3018419" cy="30777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sz="1400" b="1" i="0" u="none" strike="noStrike" kern="1200" baseline="0">
                <a:solidFill>
                  <a:srgbClr val="515151"/>
                </a:solidFill>
                <a:latin typeface="+mn-lt"/>
                <a:ea typeface="+mn-ea"/>
                <a:cs typeface="+mn-cs"/>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eGFR (ml/min/1.73 m</a:t>
            </a:r>
            <a:r>
              <a:rPr kumimoji="0" lang="en-GB" sz="1400" b="1" i="0" u="none" strike="noStrike" kern="1200" cap="none" spc="0" normalizeH="0" baseline="30000" noProof="0" dirty="0">
                <a:ln>
                  <a:noFill/>
                </a:ln>
                <a:solidFill>
                  <a:srgbClr val="000000"/>
                </a:solidFill>
                <a:effectLst/>
                <a:uLnTx/>
                <a:uFillTx/>
                <a:latin typeface="Arial" panose="020B0604020202020204"/>
                <a:ea typeface="+mn-ea"/>
                <a:cs typeface="+mn-cs"/>
              </a:rPr>
              <a:t>2</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cxnSp>
        <p:nvCxnSpPr>
          <p:cNvPr id="3" name="Straight Arrow Connector 2">
            <a:extLst>
              <a:ext uri="{FF2B5EF4-FFF2-40B4-BE49-F238E27FC236}">
                <a16:creationId xmlns:a16="http://schemas.microsoft.com/office/drawing/2014/main" id="{4E5EE552-53A5-5BFA-9528-FB69E459BE4C}"/>
              </a:ext>
            </a:extLst>
          </p:cNvPr>
          <p:cNvCxnSpPr/>
          <p:nvPr/>
        </p:nvCxnSpPr>
        <p:spPr>
          <a:xfrm>
            <a:off x="3640266" y="5124671"/>
            <a:ext cx="281354" cy="0"/>
          </a:xfrm>
          <a:prstGeom prst="straightConnector1">
            <a:avLst/>
          </a:prstGeom>
          <a:ln w="19050">
            <a:solidFill>
              <a:schemeClr val="accent1">
                <a:lumMod val="50000"/>
              </a:schemeClr>
            </a:solidFill>
            <a:prstDash val="sysDash"/>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B7E53830-553D-68B3-8DF7-EC7D80829D43}"/>
              </a:ext>
            </a:extLst>
          </p:cNvPr>
          <p:cNvSpPr txBox="1"/>
          <p:nvPr/>
        </p:nvSpPr>
        <p:spPr>
          <a:xfrm>
            <a:off x="3630158" y="5113275"/>
            <a:ext cx="1982291" cy="3323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0148A4">
                    <a:lumMod val="50000"/>
                  </a:srgbClr>
                </a:solidFill>
                <a:effectLst/>
                <a:uLnTx/>
                <a:uFillTx/>
                <a:latin typeface="Arial" panose="020B0604020202020204"/>
                <a:ea typeface="+mn-ea"/>
                <a:cs typeface="+mn-cs"/>
              </a:rPr>
              <a:t>Difference: 1.9 years</a:t>
            </a:r>
          </a:p>
        </p:txBody>
      </p:sp>
      <p:cxnSp>
        <p:nvCxnSpPr>
          <p:cNvPr id="8" name="Straight Connector 7">
            <a:extLst>
              <a:ext uri="{FF2B5EF4-FFF2-40B4-BE49-F238E27FC236}">
                <a16:creationId xmlns:a16="http://schemas.microsoft.com/office/drawing/2014/main" id="{663406ED-393D-40E2-F79B-36226623AF66}"/>
              </a:ext>
            </a:extLst>
          </p:cNvPr>
          <p:cNvCxnSpPr/>
          <p:nvPr/>
        </p:nvCxnSpPr>
        <p:spPr>
          <a:xfrm>
            <a:off x="3119759" y="4672318"/>
            <a:ext cx="813762" cy="386153"/>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C4FEF1-4730-2827-CBE0-B0F08886DB9B}"/>
              </a:ext>
            </a:extLst>
          </p:cNvPr>
          <p:cNvCxnSpPr/>
          <p:nvPr/>
        </p:nvCxnSpPr>
        <p:spPr>
          <a:xfrm>
            <a:off x="3119759" y="4676606"/>
            <a:ext cx="492376" cy="381864"/>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7BC9D94-1097-0C8E-5611-65EDF7B8F0A2}"/>
              </a:ext>
            </a:extLst>
          </p:cNvPr>
          <p:cNvSpPr txBox="1"/>
          <p:nvPr/>
        </p:nvSpPr>
        <p:spPr>
          <a:xfrm>
            <a:off x="5614959" y="4865774"/>
            <a:ext cx="574558"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20.8</a:t>
            </a:r>
          </a:p>
        </p:txBody>
      </p:sp>
      <p:sp>
        <p:nvSpPr>
          <p:cNvPr id="12" name="TextBox 11">
            <a:extLst>
              <a:ext uri="{FF2B5EF4-FFF2-40B4-BE49-F238E27FC236}">
                <a16:creationId xmlns:a16="http://schemas.microsoft.com/office/drawing/2014/main" id="{99DC982C-B19E-AA4B-450C-D1402B797FE1}"/>
              </a:ext>
            </a:extLst>
          </p:cNvPr>
          <p:cNvSpPr txBox="1"/>
          <p:nvPr/>
        </p:nvSpPr>
        <p:spPr>
          <a:xfrm>
            <a:off x="10109386" y="4877613"/>
            <a:ext cx="1036915" cy="3139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srgbClr val="0148A4"/>
                </a:solidFill>
                <a:effectLst/>
                <a:uLnTx/>
                <a:uFillTx/>
                <a:latin typeface="Arial" panose="020B0604020202020204"/>
                <a:ea typeface="+mn-ea"/>
                <a:cs typeface="+mn-cs"/>
              </a:rPr>
              <a:t>47.5</a:t>
            </a:r>
          </a:p>
        </p:txBody>
      </p:sp>
      <p:cxnSp>
        <p:nvCxnSpPr>
          <p:cNvPr id="13" name="Straight Arrow Connector 12">
            <a:extLst>
              <a:ext uri="{FF2B5EF4-FFF2-40B4-BE49-F238E27FC236}">
                <a16:creationId xmlns:a16="http://schemas.microsoft.com/office/drawing/2014/main" id="{1BDEA483-53EF-4118-B1C8-2CD17A1646D0}"/>
              </a:ext>
            </a:extLst>
          </p:cNvPr>
          <p:cNvCxnSpPr>
            <a:cxnSpLocks/>
          </p:cNvCxnSpPr>
          <p:nvPr/>
        </p:nvCxnSpPr>
        <p:spPr>
          <a:xfrm>
            <a:off x="6250920" y="5124671"/>
            <a:ext cx="3834664" cy="7889"/>
          </a:xfrm>
          <a:prstGeom prst="straightConnector1">
            <a:avLst/>
          </a:prstGeom>
          <a:ln w="19050">
            <a:solidFill>
              <a:schemeClr val="accent1">
                <a:lumMod val="50000"/>
              </a:schemeClr>
            </a:solidFill>
            <a:prstDash val="sysDash"/>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4" name="TextBox 1">
            <a:extLst>
              <a:ext uri="{FF2B5EF4-FFF2-40B4-BE49-F238E27FC236}">
                <a16:creationId xmlns:a16="http://schemas.microsoft.com/office/drawing/2014/main" id="{EBA098EF-7E0B-E62E-5E63-1316E6AB42ED}"/>
              </a:ext>
            </a:extLst>
          </p:cNvPr>
          <p:cNvSpPr txBox="1"/>
          <p:nvPr/>
        </p:nvSpPr>
        <p:spPr>
          <a:xfrm>
            <a:off x="7323092" y="5124671"/>
            <a:ext cx="2281828" cy="3323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0148A4">
                    <a:lumMod val="50000"/>
                  </a:srgbClr>
                </a:solidFill>
                <a:effectLst/>
                <a:uLnTx/>
                <a:uFillTx/>
                <a:latin typeface="Arial" panose="020B0604020202020204"/>
                <a:ea typeface="+mn-ea"/>
                <a:cs typeface="+mn-cs"/>
              </a:rPr>
              <a:t>Difference: 26.6 years</a:t>
            </a:r>
          </a:p>
        </p:txBody>
      </p:sp>
      <p:cxnSp>
        <p:nvCxnSpPr>
          <p:cNvPr id="15" name="Straight Connector 14">
            <a:extLst>
              <a:ext uri="{FF2B5EF4-FFF2-40B4-BE49-F238E27FC236}">
                <a16:creationId xmlns:a16="http://schemas.microsoft.com/office/drawing/2014/main" id="{72C7AACD-11DE-6808-8EDF-0928CC1AAFEC}"/>
              </a:ext>
            </a:extLst>
          </p:cNvPr>
          <p:cNvCxnSpPr>
            <a:cxnSpLocks/>
          </p:cNvCxnSpPr>
          <p:nvPr/>
        </p:nvCxnSpPr>
        <p:spPr>
          <a:xfrm>
            <a:off x="3108997" y="2237410"/>
            <a:ext cx="7019839" cy="2821596"/>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2ADB1A3-CFA3-B113-7FDF-C55C18579AC3}"/>
              </a:ext>
            </a:extLst>
          </p:cNvPr>
          <p:cNvCxnSpPr>
            <a:cxnSpLocks/>
          </p:cNvCxnSpPr>
          <p:nvPr/>
        </p:nvCxnSpPr>
        <p:spPr>
          <a:xfrm>
            <a:off x="3111834" y="2231040"/>
            <a:ext cx="3080192" cy="2827966"/>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3F4BA35-F6E9-D21A-7620-7CF8D39791E6}"/>
              </a:ext>
            </a:extLst>
          </p:cNvPr>
          <p:cNvSpPr txBox="1"/>
          <p:nvPr/>
        </p:nvSpPr>
        <p:spPr>
          <a:xfrm>
            <a:off x="7684771" y="2437353"/>
            <a:ext cx="3100429" cy="461665"/>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Placebo</a:t>
            </a:r>
          </a:p>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Empagliflozin</a:t>
            </a:r>
          </a:p>
        </p:txBody>
      </p:sp>
      <p:sp>
        <p:nvSpPr>
          <p:cNvPr id="22" name="Rectangle 21">
            <a:extLst>
              <a:ext uri="{FF2B5EF4-FFF2-40B4-BE49-F238E27FC236}">
                <a16:creationId xmlns:a16="http://schemas.microsoft.com/office/drawing/2014/main" id="{9EFCFE33-80D7-18EC-CC60-5EA9D5692E6C}"/>
              </a:ext>
            </a:extLst>
          </p:cNvPr>
          <p:cNvSpPr>
            <a:spLocks/>
          </p:cNvSpPr>
          <p:nvPr/>
        </p:nvSpPr>
        <p:spPr>
          <a:xfrm>
            <a:off x="7536799" y="2501037"/>
            <a:ext cx="154800" cy="1548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6A5D33F1-3D40-3332-C785-AC7C808FEF14}"/>
              </a:ext>
            </a:extLst>
          </p:cNvPr>
          <p:cNvSpPr/>
          <p:nvPr/>
        </p:nvSpPr>
        <p:spPr>
          <a:xfrm>
            <a:off x="7536799" y="2687712"/>
            <a:ext cx="154800" cy="154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ZoneTexte 18">
            <a:extLst>
              <a:ext uri="{FF2B5EF4-FFF2-40B4-BE49-F238E27FC236}">
                <a16:creationId xmlns:a16="http://schemas.microsoft.com/office/drawing/2014/main" id="{0BF3037A-7847-988D-C080-351D6CC8FA3F}"/>
              </a:ext>
            </a:extLst>
          </p:cNvPr>
          <p:cNvSpPr txBox="1"/>
          <p:nvPr/>
        </p:nvSpPr>
        <p:spPr>
          <a:xfrm>
            <a:off x="799132" y="1328400"/>
            <a:ext cx="10679111" cy="584775"/>
          </a:xfrm>
          <a:prstGeom prst="rect">
            <a:avLst/>
          </a:prstGeom>
          <a:noFill/>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148A4">
                    <a:lumMod val="50000"/>
                  </a:srgbClr>
                </a:solidFill>
                <a:effectLst/>
                <a:uLnTx/>
                <a:uFillTx/>
                <a:latin typeface="Arial" panose="020B0604020202020204"/>
                <a:ea typeface="+mn-ea"/>
                <a:cs typeface="+mn-cs"/>
              </a:rPr>
              <a:t>Hypothetical potential </a:t>
            </a:r>
            <a:r>
              <a:rPr kumimoji="0" lang="en-GB" sz="1600" b="1" i="0" u="none" strike="noStrike" kern="1200" cap="none" spc="0" normalizeH="0" baseline="0" noProof="0" dirty="0">
                <a:ln>
                  <a:noFill/>
                </a:ln>
                <a:solidFill>
                  <a:srgbClr val="0148A4"/>
                </a:solidFill>
                <a:effectLst/>
                <a:uLnTx/>
                <a:uFillTx/>
                <a:latin typeface="Arial" panose="020B0604020202020204"/>
                <a:ea typeface="+mn-ea"/>
                <a:cs typeface="+mn-cs"/>
              </a:rPr>
              <a:t>impact on time to kidney replacement ther</a:t>
            </a:r>
            <a:r>
              <a:rPr kumimoji="0" lang="en-GB" sz="1600" b="0" i="0" u="none" strike="noStrike" kern="1200" cap="none" spc="0" normalizeH="0" baseline="0" noProof="0" dirty="0">
                <a:ln>
                  <a:noFill/>
                </a:ln>
                <a:solidFill>
                  <a:srgbClr val="0148A4">
                    <a:lumMod val="50000"/>
                  </a:srgbClr>
                </a:solidFill>
                <a:effectLst/>
                <a:uLnTx/>
                <a:uFillTx/>
                <a:latin typeface="Arial" panose="020B0604020202020204"/>
                <a:ea typeface="+mn-ea"/>
                <a:cs typeface="+mn-cs"/>
              </a:rPr>
              <a:t>apy of the different eGFR slopes for patients on placebo vs. empagliflozin based on data from EMPA-KIDNEY*</a:t>
            </a:r>
          </a:p>
        </p:txBody>
      </p:sp>
    </p:spTree>
    <p:extLst>
      <p:ext uri="{BB962C8B-B14F-4D97-AF65-F5344CB8AC3E}">
        <p14:creationId xmlns:p14="http://schemas.microsoft.com/office/powerpoint/2010/main" val="33740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6" presetClass="entr" presetSubtype="37"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000"/>
                                        <p:tgtEl>
                                          <p:spTgt spid="1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2000"/>
                                        <p:tgtEl>
                                          <p:spTgt spid="15"/>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6" presetClass="entr" presetSubtype="37" fill="hold" nodeType="withEffect">
                                  <p:stCondLst>
                                    <p:cond delay="2000"/>
                                  </p:stCondLst>
                                  <p:childTnLst>
                                    <p:set>
                                      <p:cBhvr>
                                        <p:cTn id="38" dur="1" fill="hold">
                                          <p:stCondLst>
                                            <p:cond delay="0"/>
                                          </p:stCondLst>
                                        </p:cTn>
                                        <p:tgtEl>
                                          <p:spTgt spid="13"/>
                                        </p:tgtEl>
                                        <p:attrNameLst>
                                          <p:attrName>style.visibility</p:attrName>
                                        </p:attrNameLst>
                                      </p:cBhvr>
                                      <p:to>
                                        <p:strVal val="visible"/>
                                      </p:to>
                                    </p:set>
                                    <p:animEffect transition="in" filter="barn(outVertical)">
                                      <p:cBhvr>
                                        <p:cTn id="39" dur="1000"/>
                                        <p:tgtEl>
                                          <p:spTgt spid="13"/>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3" grpId="0"/>
      <p:bldP spid="5" grpId="0"/>
      <p:bldP spid="10" grpId="0"/>
      <p:bldP spid="1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5E2B1-8A3D-A62A-CE2D-D022EEFA2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6F8CF-8A33-FECE-7EF5-8814193D738B}"/>
              </a:ext>
            </a:extLst>
          </p:cNvPr>
          <p:cNvSpPr>
            <a:spLocks noGrp="1"/>
          </p:cNvSpPr>
          <p:nvPr>
            <p:ph type="title"/>
          </p:nvPr>
        </p:nvSpPr>
        <p:spPr>
          <a:xfrm>
            <a:off x="725215" y="291268"/>
            <a:ext cx="10741572" cy="970189"/>
          </a:xfrm>
        </p:spPr>
        <p:txBody>
          <a:bodyPr/>
          <a:lstStyle/>
          <a:p>
            <a:r>
              <a:rPr lang="en-US"/>
              <a:t>Diabetes Canada 2025 guideline recommendations*</a:t>
            </a:r>
          </a:p>
        </p:txBody>
      </p:sp>
      <p:sp>
        <p:nvSpPr>
          <p:cNvPr id="4" name="Text Placeholder 3">
            <a:extLst>
              <a:ext uri="{FF2B5EF4-FFF2-40B4-BE49-F238E27FC236}">
                <a16:creationId xmlns:a16="http://schemas.microsoft.com/office/drawing/2014/main" id="{FEC29F00-05A8-035D-9E13-8B9120AFD98A}"/>
              </a:ext>
            </a:extLst>
          </p:cNvPr>
          <p:cNvSpPr>
            <a:spLocks noGrp="1"/>
          </p:cNvSpPr>
          <p:nvPr>
            <p:ph type="body" sz="quarter" idx="13"/>
          </p:nvPr>
        </p:nvSpPr>
        <p:spPr>
          <a:xfrm>
            <a:off x="725216" y="6269868"/>
            <a:ext cx="10741572" cy="365125"/>
          </a:xfrm>
        </p:spPr>
        <p:txBody>
          <a:bodyPr/>
          <a:lstStyle/>
          <a:p>
            <a:r>
              <a:rPr lang="en-US" dirty="0"/>
              <a:t>*Full recommendations are available later in the slide deck.</a:t>
            </a:r>
          </a:p>
          <a:p>
            <a:r>
              <a:rPr lang="en-US" dirty="0"/>
              <a:t>†Semaglutide has not yet received a Health Canada indication for renal protection.</a:t>
            </a:r>
          </a:p>
          <a:p>
            <a:r>
              <a:rPr lang="en-US" dirty="0"/>
              <a:t>ACEi, angiotensin converting enzyme inhibitor; ARB, angiotensin receptor blocker; CKD, chronic kidney disease; GLP1-RA, glucagon-like peptide-1 receptor agonists; nsMRA, non-steroidal mineralocorticoid receptor antagonist; RAASi, renin angiotensin aldosterone system inhibitor; SGLT2i, sodium-glucose transport 2 inhibitor.</a:t>
            </a:r>
          </a:p>
          <a:p>
            <a:r>
              <a:rPr lang="en-US" dirty="0"/>
              <a:t>Tobe SW, Bajaj HS, Tangri N, et al. Canadian Journal of Diabetes, Volume 49, Issue 2, 73 - 86.e14. </a:t>
            </a:r>
          </a:p>
        </p:txBody>
      </p:sp>
      <p:sp>
        <p:nvSpPr>
          <p:cNvPr id="22" name="Text Placeholder 21">
            <a:extLst>
              <a:ext uri="{FF2B5EF4-FFF2-40B4-BE49-F238E27FC236}">
                <a16:creationId xmlns:a16="http://schemas.microsoft.com/office/drawing/2014/main" id="{4B2E2749-6BF8-40F4-EAFD-B465874F0F34}"/>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2F4054EE-750B-708B-ECBD-FEBFB41D7D4F}"/>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pPr/>
              <a:t>42</a:t>
            </a:fld>
            <a:endParaRPr lang="en-US" noProof="0"/>
          </a:p>
        </p:txBody>
      </p:sp>
      <p:sp>
        <p:nvSpPr>
          <p:cNvPr id="23" name="Rectangle 22">
            <a:extLst>
              <a:ext uri="{FF2B5EF4-FFF2-40B4-BE49-F238E27FC236}">
                <a16:creationId xmlns:a16="http://schemas.microsoft.com/office/drawing/2014/main" id="{321CFD56-72C9-AA3A-6879-91F444BFB2FE}"/>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
        <p:nvSpPr>
          <p:cNvPr id="3" name="Rounded Rectangle 2">
            <a:extLst>
              <a:ext uri="{FF2B5EF4-FFF2-40B4-BE49-F238E27FC236}">
                <a16:creationId xmlns:a16="http://schemas.microsoft.com/office/drawing/2014/main" id="{3F2825F6-068E-FD88-CCCB-7DBAE9C9915A}"/>
              </a:ext>
            </a:extLst>
          </p:cNvPr>
          <p:cNvSpPr/>
          <p:nvPr/>
        </p:nvSpPr>
        <p:spPr>
          <a:xfrm>
            <a:off x="725211" y="4955750"/>
            <a:ext cx="10741571" cy="970189"/>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9050"/>
            <a:r>
              <a:rPr lang="en-US" sz="1850" b="1" dirty="0" err="1">
                <a:solidFill>
                  <a:schemeClr val="accent4"/>
                </a:solidFill>
              </a:rPr>
              <a:t>nsMRA</a:t>
            </a:r>
            <a:r>
              <a:rPr lang="en-US" sz="1850" b="1" dirty="0">
                <a:solidFill>
                  <a:schemeClr val="accent4"/>
                </a:solidFill>
              </a:rPr>
              <a:t>: </a:t>
            </a:r>
            <a:r>
              <a:rPr lang="en-US" sz="1850" b="1" dirty="0">
                <a:solidFill>
                  <a:schemeClr val="tx1"/>
                </a:solidFill>
              </a:rPr>
              <a:t>Grade A, Level 1A </a:t>
            </a:r>
            <a:r>
              <a:rPr lang="en-US" sz="1850" dirty="0">
                <a:solidFill>
                  <a:schemeClr val="tx1"/>
                </a:solidFill>
              </a:rPr>
              <a:t>for </a:t>
            </a:r>
            <a:r>
              <a:rPr lang="en-US" sz="1850" dirty="0" err="1">
                <a:solidFill>
                  <a:schemeClr val="tx1"/>
                </a:solidFill>
              </a:rPr>
              <a:t>finerenone</a:t>
            </a:r>
            <a:r>
              <a:rPr lang="en-US" sz="1850" dirty="0">
                <a:solidFill>
                  <a:schemeClr val="tx1"/>
                </a:solidFill>
              </a:rPr>
              <a:t> in adults with type 2 diabetic nephropathy on maximally tolerated, or maximally prescribed doses of </a:t>
            </a:r>
            <a:r>
              <a:rPr lang="en-US" sz="1850" dirty="0" err="1">
                <a:solidFill>
                  <a:schemeClr val="tx1"/>
                </a:solidFill>
              </a:rPr>
              <a:t>RAASis</a:t>
            </a:r>
            <a:r>
              <a:rPr lang="en-US" sz="1850" dirty="0">
                <a:solidFill>
                  <a:schemeClr val="tx1"/>
                </a:solidFill>
              </a:rPr>
              <a:t> with serum potassium ≤4.8 mmol/L</a:t>
            </a:r>
            <a:endParaRPr lang="en-US" dirty="0">
              <a:noFill/>
            </a:endParaRPr>
          </a:p>
        </p:txBody>
      </p:sp>
      <p:sp>
        <p:nvSpPr>
          <p:cNvPr id="8" name="Rounded Rectangle 7">
            <a:extLst>
              <a:ext uri="{FF2B5EF4-FFF2-40B4-BE49-F238E27FC236}">
                <a16:creationId xmlns:a16="http://schemas.microsoft.com/office/drawing/2014/main" id="{907001F7-B217-9FE4-B3FF-82B4A7BECDDB}"/>
              </a:ext>
            </a:extLst>
          </p:cNvPr>
          <p:cNvSpPr/>
          <p:nvPr/>
        </p:nvSpPr>
        <p:spPr>
          <a:xfrm>
            <a:off x="725212" y="3738869"/>
            <a:ext cx="10741571" cy="1069367"/>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50" b="1" dirty="0">
                <a:solidFill>
                  <a:schemeClr val="accent4"/>
                </a:solidFill>
              </a:rPr>
              <a:t>GLP1-RA: </a:t>
            </a:r>
            <a:r>
              <a:rPr lang="en-US" sz="1850" b="1" dirty="0">
                <a:solidFill>
                  <a:schemeClr val="tx1"/>
                </a:solidFill>
              </a:rPr>
              <a:t>Grade A, Level 1A </a:t>
            </a:r>
            <a:r>
              <a:rPr lang="en-US" sz="1850" dirty="0">
                <a:solidFill>
                  <a:schemeClr val="tx1"/>
                </a:solidFill>
              </a:rPr>
              <a:t>for subcutaneous semaglutide in adults with type 2 diabetic nephropathy on maximally tolerated, or maximally prescribed doses of </a:t>
            </a:r>
            <a:r>
              <a:rPr lang="en-US" sz="1850" dirty="0" err="1">
                <a:solidFill>
                  <a:schemeClr val="tx1"/>
                </a:solidFill>
              </a:rPr>
              <a:t>RAASis</a:t>
            </a:r>
            <a:r>
              <a:rPr lang="en-US" sz="1850" baseline="30000" dirty="0">
                <a:solidFill>
                  <a:schemeClr val="tx1"/>
                </a:solidFill>
              </a:rPr>
              <a:t>†</a:t>
            </a:r>
          </a:p>
        </p:txBody>
      </p:sp>
      <p:sp>
        <p:nvSpPr>
          <p:cNvPr id="9" name="Rounded Rectangle 8">
            <a:extLst>
              <a:ext uri="{FF2B5EF4-FFF2-40B4-BE49-F238E27FC236}">
                <a16:creationId xmlns:a16="http://schemas.microsoft.com/office/drawing/2014/main" id="{850A2A6B-3327-4A7D-ABD7-5ED0089043FD}"/>
              </a:ext>
            </a:extLst>
          </p:cNvPr>
          <p:cNvSpPr/>
          <p:nvPr/>
        </p:nvSpPr>
        <p:spPr>
          <a:xfrm>
            <a:off x="725213" y="1313399"/>
            <a:ext cx="10741571" cy="1069367"/>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50" b="1" err="1">
                <a:solidFill>
                  <a:schemeClr val="accent4"/>
                </a:solidFill>
              </a:rPr>
              <a:t>RAASi</a:t>
            </a:r>
            <a:r>
              <a:rPr lang="en-US" sz="1850" b="1">
                <a:solidFill>
                  <a:schemeClr val="accent4"/>
                </a:solidFill>
              </a:rPr>
              <a:t>: </a:t>
            </a:r>
            <a:r>
              <a:rPr lang="en-US" sz="1850" b="1">
                <a:solidFill>
                  <a:schemeClr val="tx1"/>
                </a:solidFill>
              </a:rPr>
              <a:t>Grade A, Level 1A </a:t>
            </a:r>
            <a:r>
              <a:rPr lang="en-US" sz="1850">
                <a:solidFill>
                  <a:schemeClr val="tx1"/>
                </a:solidFill>
              </a:rPr>
              <a:t>for </a:t>
            </a:r>
            <a:r>
              <a:rPr lang="en-US" sz="1850" err="1">
                <a:solidFill>
                  <a:schemeClr val="tx1"/>
                </a:solidFill>
              </a:rPr>
              <a:t>ACEi</a:t>
            </a:r>
            <a:r>
              <a:rPr lang="en-US" sz="1850">
                <a:solidFill>
                  <a:schemeClr val="tx1"/>
                </a:solidFill>
              </a:rPr>
              <a:t> use in type 1 and type 2 diabetes, and for ARB use in type 2 diabetes </a:t>
            </a:r>
          </a:p>
        </p:txBody>
      </p:sp>
      <p:sp>
        <p:nvSpPr>
          <p:cNvPr id="10" name="Rounded Rectangle 9">
            <a:extLst>
              <a:ext uri="{FF2B5EF4-FFF2-40B4-BE49-F238E27FC236}">
                <a16:creationId xmlns:a16="http://schemas.microsoft.com/office/drawing/2014/main" id="{DEDD6D0A-8F88-1F4C-1186-1509813145D4}"/>
              </a:ext>
            </a:extLst>
          </p:cNvPr>
          <p:cNvSpPr/>
          <p:nvPr/>
        </p:nvSpPr>
        <p:spPr>
          <a:xfrm>
            <a:off x="725212" y="2535842"/>
            <a:ext cx="10741571" cy="1069367"/>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50" b="1">
                <a:solidFill>
                  <a:schemeClr val="accent4"/>
                </a:solidFill>
              </a:rPr>
              <a:t>SGLT2i: </a:t>
            </a:r>
            <a:r>
              <a:rPr lang="en-US" sz="1850" b="1">
                <a:solidFill>
                  <a:schemeClr val="tx1"/>
                </a:solidFill>
              </a:rPr>
              <a:t>Grade A, Level 1A </a:t>
            </a:r>
            <a:r>
              <a:rPr lang="en-US" sz="1850">
                <a:solidFill>
                  <a:schemeClr val="tx1"/>
                </a:solidFill>
              </a:rPr>
              <a:t>in adults with type 2 diabetes and CKD on maximally tolerated, or maximally prescribed doses of </a:t>
            </a:r>
            <a:r>
              <a:rPr lang="en-US" sz="1850" err="1">
                <a:solidFill>
                  <a:schemeClr val="tx1"/>
                </a:solidFill>
              </a:rPr>
              <a:t>RAASis</a:t>
            </a:r>
            <a:endParaRPr lang="en-US" sz="1850">
              <a:solidFill>
                <a:schemeClr val="tx1"/>
              </a:solidFill>
            </a:endParaRPr>
          </a:p>
        </p:txBody>
      </p:sp>
    </p:spTree>
    <p:extLst>
      <p:ext uri="{BB962C8B-B14F-4D97-AF65-F5344CB8AC3E}">
        <p14:creationId xmlns:p14="http://schemas.microsoft.com/office/powerpoint/2010/main" val="1799614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CED9A-D386-3B56-360D-6C34FB512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D98C9-9AEA-A5B2-3A51-BA5F443F5510}"/>
              </a:ext>
            </a:extLst>
          </p:cNvPr>
          <p:cNvSpPr>
            <a:spLocks noGrp="1"/>
          </p:cNvSpPr>
          <p:nvPr>
            <p:ph type="title"/>
          </p:nvPr>
        </p:nvSpPr>
        <p:spPr/>
        <p:txBody>
          <a:bodyPr>
            <a:normAutofit fontScale="90000"/>
          </a:bodyPr>
          <a:lstStyle/>
          <a:p>
            <a:pPr algn="ctr"/>
            <a:r>
              <a:rPr lang="en-US" sz="7300" b="1" dirty="0"/>
              <a:t>sdcrc.ca</a:t>
            </a:r>
            <a:br>
              <a:rPr lang="en-US" sz="4400" dirty="0"/>
            </a:br>
            <a:endParaRPr lang="en-US" dirty="0"/>
          </a:p>
        </p:txBody>
      </p:sp>
      <p:sp>
        <p:nvSpPr>
          <p:cNvPr id="3" name="Content Placeholder 2">
            <a:extLst>
              <a:ext uri="{FF2B5EF4-FFF2-40B4-BE49-F238E27FC236}">
                <a16:creationId xmlns:a16="http://schemas.microsoft.com/office/drawing/2014/main" id="{E2D4E63C-B1CC-C57A-F195-43A64D7049B8}"/>
              </a:ext>
            </a:extLst>
          </p:cNvPr>
          <p:cNvSpPr>
            <a:spLocks noGrp="1"/>
          </p:cNvSpPr>
          <p:nvPr>
            <p:ph idx="1"/>
          </p:nvPr>
        </p:nvSpPr>
        <p:spPr>
          <a:xfrm>
            <a:off x="1167114" y="1720659"/>
            <a:ext cx="10515600" cy="4351338"/>
          </a:xfrm>
        </p:spPr>
        <p:txBody>
          <a:bodyPr>
            <a:normAutofit/>
          </a:bodyPr>
          <a:lstStyle/>
          <a:p>
            <a:pPr marL="0" indent="0" algn="ctr">
              <a:buNone/>
            </a:pPr>
            <a:r>
              <a:rPr lang="en-US" sz="5400" dirty="0"/>
              <a:t>OTN</a:t>
            </a:r>
          </a:p>
          <a:p>
            <a:pPr marL="0" indent="0" algn="ctr">
              <a:buNone/>
            </a:pPr>
            <a:r>
              <a:rPr lang="en-US" sz="5400" dirty="0"/>
              <a:t>virtualhallway.ca</a:t>
            </a:r>
          </a:p>
          <a:p>
            <a:pPr marL="0" indent="0" algn="ctr">
              <a:buNone/>
            </a:pPr>
            <a:r>
              <a:rPr lang="en-US" sz="5400" dirty="0"/>
              <a:t>jcmacfad@gmail.com</a:t>
            </a:r>
          </a:p>
        </p:txBody>
      </p:sp>
      <p:pic>
        <p:nvPicPr>
          <p:cNvPr id="38913" name="Picture 1">
            <a:extLst>
              <a:ext uri="{FF2B5EF4-FFF2-40B4-BE49-F238E27FC236}">
                <a16:creationId xmlns:a16="http://schemas.microsoft.com/office/drawing/2014/main" id="{D8BB03B8-576A-92C2-2D05-5C2CE3ABD9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6511" r="2193" b="29823"/>
          <a:stretch>
            <a:fillRect/>
          </a:stretch>
        </p:blipFill>
        <p:spPr bwMode="auto">
          <a:xfrm>
            <a:off x="2770840" y="4655631"/>
            <a:ext cx="7308148" cy="1837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19E495FC-38DD-4E55-114B-E63D0A4E7221}"/>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11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5074-E1FC-CBFB-DA6B-44EE279B65CA}"/>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7D6BAF8D-4887-89AF-FAB0-80E41736A882}"/>
              </a:ext>
            </a:extLst>
          </p:cNvPr>
          <p:cNvSpPr>
            <a:spLocks noGrp="1"/>
          </p:cNvSpPr>
          <p:nvPr>
            <p:ph type="sldNum" sz="quarter" idx="12"/>
          </p:nvPr>
        </p:nvSpPr>
        <p:spPr/>
        <p:txBody>
          <a:bodyPr/>
          <a:lstStyle/>
          <a:p>
            <a:fld id="{2CA814A5-5B67-49A0-A5BA-40050328EF92}" type="slidenum">
              <a:rPr lang="en-CA" noProof="0" smtClean="0"/>
              <a:t>5</a:t>
            </a:fld>
            <a:endParaRPr lang="en-CA" noProof="0"/>
          </a:p>
        </p:txBody>
      </p:sp>
      <p:sp>
        <p:nvSpPr>
          <p:cNvPr id="4" name="Text Placeholder 3">
            <a:extLst>
              <a:ext uri="{FF2B5EF4-FFF2-40B4-BE49-F238E27FC236}">
                <a16:creationId xmlns:a16="http://schemas.microsoft.com/office/drawing/2014/main" id="{B25629B8-FC5D-F791-4B20-09398C2ADED2}"/>
              </a:ext>
            </a:extLst>
          </p:cNvPr>
          <p:cNvSpPr>
            <a:spLocks noGrp="1"/>
          </p:cNvSpPr>
          <p:nvPr>
            <p:ph type="body" sz="quarter" idx="13"/>
          </p:nvPr>
        </p:nvSpPr>
        <p:spPr/>
        <p:txBody>
          <a:bodyPr/>
          <a:lstStyle/>
          <a:p>
            <a:endParaRPr lang="en-CA"/>
          </a:p>
        </p:txBody>
      </p:sp>
      <p:pic>
        <p:nvPicPr>
          <p:cNvPr id="6" name="Picture 5">
            <a:extLst>
              <a:ext uri="{FF2B5EF4-FFF2-40B4-BE49-F238E27FC236}">
                <a16:creationId xmlns:a16="http://schemas.microsoft.com/office/drawing/2014/main" id="{8EDC8E65-8CC9-8283-87A9-C7503166C78E}"/>
              </a:ext>
            </a:extLst>
          </p:cNvPr>
          <p:cNvPicPr>
            <a:picLocks noChangeAspect="1"/>
          </p:cNvPicPr>
          <p:nvPr/>
        </p:nvPicPr>
        <p:blipFill>
          <a:blip r:embed="rId2"/>
          <a:stretch>
            <a:fillRect/>
          </a:stretch>
        </p:blipFill>
        <p:spPr>
          <a:xfrm>
            <a:off x="1636241" y="239926"/>
            <a:ext cx="8713020" cy="6403545"/>
          </a:xfrm>
          <a:prstGeom prst="rect">
            <a:avLst/>
          </a:prstGeom>
        </p:spPr>
      </p:pic>
    </p:spTree>
    <p:extLst>
      <p:ext uri="{BB962C8B-B14F-4D97-AF65-F5344CB8AC3E}">
        <p14:creationId xmlns:p14="http://schemas.microsoft.com/office/powerpoint/2010/main" val="3090818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A068CE-AAFC-6637-30FB-2C379C465DE8}"/>
              </a:ext>
            </a:extLst>
          </p:cNvPr>
          <p:cNvSpPr>
            <a:spLocks noGrp="1"/>
          </p:cNvSpPr>
          <p:nvPr>
            <p:ph idx="1"/>
          </p:nvPr>
        </p:nvSpPr>
        <p:spPr/>
        <p:txBody>
          <a:bodyPr/>
          <a:lstStyle/>
          <a:p>
            <a:r>
              <a:rPr lang="en-US" sz="4667" b="1" dirty="0"/>
              <a:t>ACR Normal Range</a:t>
            </a:r>
          </a:p>
          <a:p>
            <a:endParaRPr lang="en-US" dirty="0"/>
          </a:p>
          <a:p>
            <a:r>
              <a:rPr lang="en-US" dirty="0"/>
              <a:t>Healthy &lt; 1.0</a:t>
            </a:r>
          </a:p>
          <a:p>
            <a:endParaRPr lang="en-US" dirty="0"/>
          </a:p>
          <a:p>
            <a:r>
              <a:rPr lang="en-US" dirty="0"/>
              <a:t>Diabetes Canada &lt;2.0</a:t>
            </a:r>
          </a:p>
          <a:p>
            <a:endParaRPr lang="en-US" dirty="0"/>
          </a:p>
          <a:p>
            <a:r>
              <a:rPr lang="en-US" dirty="0"/>
              <a:t>KDIGO &lt;3.0</a:t>
            </a:r>
          </a:p>
        </p:txBody>
      </p:sp>
      <p:sp>
        <p:nvSpPr>
          <p:cNvPr id="3" name="Title 2">
            <a:extLst>
              <a:ext uri="{FF2B5EF4-FFF2-40B4-BE49-F238E27FC236}">
                <a16:creationId xmlns:a16="http://schemas.microsoft.com/office/drawing/2014/main" id="{FB21729C-567A-99B4-0332-13095BC5780E}"/>
              </a:ext>
            </a:extLst>
          </p:cNvPr>
          <p:cNvSpPr>
            <a:spLocks noGrp="1"/>
          </p:cNvSpPr>
          <p:nvPr>
            <p:ph type="title"/>
          </p:nvPr>
        </p:nvSpPr>
        <p:spPr/>
        <p:txBody>
          <a:bodyPr/>
          <a:lstStyle/>
          <a:p>
            <a:r>
              <a:rPr lang="en-US" dirty="0"/>
              <a:t>ACR Thresholds</a:t>
            </a:r>
          </a:p>
        </p:txBody>
      </p:sp>
    </p:spTree>
    <p:extLst>
      <p:ext uri="{BB962C8B-B14F-4D97-AF65-F5344CB8AC3E}">
        <p14:creationId xmlns:p14="http://schemas.microsoft.com/office/powerpoint/2010/main" val="2324041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C633B-D7EE-04DD-03A0-F31AD2AB7CE5}"/>
              </a:ext>
            </a:extLst>
          </p:cNvPr>
          <p:cNvSpPr>
            <a:spLocks noGrp="1"/>
          </p:cNvSpPr>
          <p:nvPr>
            <p:ph type="title"/>
          </p:nvPr>
        </p:nvSpPr>
        <p:spPr>
          <a:xfrm>
            <a:off x="725215" y="291268"/>
            <a:ext cx="10741572" cy="970189"/>
          </a:xfrm>
        </p:spPr>
        <p:txBody>
          <a:bodyPr/>
          <a:lstStyle/>
          <a:p>
            <a:r>
              <a:rPr lang="en-US" dirty="0"/>
              <a:t>Diabetes Canada 2025: Screening for kidney disease in individuals with diabetes</a:t>
            </a:r>
          </a:p>
        </p:txBody>
      </p:sp>
      <p:sp>
        <p:nvSpPr>
          <p:cNvPr id="9" name="Text Placeholder 8">
            <a:extLst>
              <a:ext uri="{FF2B5EF4-FFF2-40B4-BE49-F238E27FC236}">
                <a16:creationId xmlns:a16="http://schemas.microsoft.com/office/drawing/2014/main" id="{05D62A8C-BC6A-8FDA-ECE6-95C900D7BEB6}"/>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9A0D697B-7673-8DDA-A481-45717AF3AFBE}"/>
              </a:ext>
            </a:extLst>
          </p:cNvPr>
          <p:cNvSpPr>
            <a:spLocks noGrp="1"/>
          </p:cNvSpPr>
          <p:nvPr>
            <p:ph type="body" sz="quarter" idx="13"/>
          </p:nvPr>
        </p:nvSpPr>
        <p:spPr/>
        <p:txBody>
          <a:bodyPr/>
          <a:lstStyle/>
          <a:p>
            <a:r>
              <a:rPr lang="en-US" dirty="0"/>
              <a:t>ACR, albumin-to-creatinine ratio; CKD, chronic kidney disease; eGFR, estimated glomerular filtration rate; KFRE, kidney failure risk equation</a:t>
            </a:r>
          </a:p>
          <a:p>
            <a:r>
              <a:rPr lang="en-US" dirty="0"/>
              <a:t>Tobe SW, Bajaj HS, Tangri N, et al. Canadian Journal of Diabetes, Volume 49, Issue 2, 73 - 86.e14. </a:t>
            </a:r>
          </a:p>
        </p:txBody>
      </p:sp>
      <p:sp>
        <p:nvSpPr>
          <p:cNvPr id="12" name="Espace réservé du numéro de diapositive 11">
            <a:extLst>
              <a:ext uri="{FF2B5EF4-FFF2-40B4-BE49-F238E27FC236}">
                <a16:creationId xmlns:a16="http://schemas.microsoft.com/office/drawing/2014/main" id="{42240A65-9676-A34B-1005-1458A07E7BBC}"/>
              </a:ext>
            </a:extLst>
          </p:cNvPr>
          <p:cNvSpPr>
            <a:spLocks noGrp="1"/>
          </p:cNvSpPr>
          <p:nvPr>
            <p:ph type="sldNum" sz="quarter" idx="12"/>
          </p:nvPr>
        </p:nvSpPr>
        <p:spPr/>
        <p:txBody>
          <a:bodyPr/>
          <a:lstStyle/>
          <a:p>
            <a:fld id="{2CA814A5-5B67-49A0-A5BA-40050328EF92}" type="slidenum">
              <a:rPr lang="en-US" noProof="0" smtClean="0"/>
              <a:t>7</a:t>
            </a:fld>
            <a:endParaRPr lang="en-US" noProof="0"/>
          </a:p>
        </p:txBody>
      </p:sp>
      <p:sp>
        <p:nvSpPr>
          <p:cNvPr id="5" name="Rectangle 4">
            <a:extLst>
              <a:ext uri="{FF2B5EF4-FFF2-40B4-BE49-F238E27FC236}">
                <a16:creationId xmlns:a16="http://schemas.microsoft.com/office/drawing/2014/main" id="{0AB73EFC-B7D0-F138-6D72-93896C34015C}"/>
              </a:ext>
            </a:extLst>
          </p:cNvPr>
          <p:cNvSpPr/>
          <p:nvPr/>
        </p:nvSpPr>
        <p:spPr>
          <a:xfrm>
            <a:off x="-1629150" y="0"/>
            <a:ext cx="1535953" cy="378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30-minutes</a:t>
            </a:r>
          </a:p>
        </p:txBody>
      </p:sp>
      <p:sp>
        <p:nvSpPr>
          <p:cNvPr id="7" name="Rectangle 6">
            <a:extLst>
              <a:ext uri="{FF2B5EF4-FFF2-40B4-BE49-F238E27FC236}">
                <a16:creationId xmlns:a16="http://schemas.microsoft.com/office/drawing/2014/main" id="{8C62680D-946C-2F0C-D414-C5B7B6143456}"/>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
        <p:nvSpPr>
          <p:cNvPr id="13" name="TextBox 12">
            <a:extLst>
              <a:ext uri="{FF2B5EF4-FFF2-40B4-BE49-F238E27FC236}">
                <a16:creationId xmlns:a16="http://schemas.microsoft.com/office/drawing/2014/main" id="{26C5C772-F9EB-4F5C-0B72-1749A5E22764}"/>
              </a:ext>
            </a:extLst>
          </p:cNvPr>
          <p:cNvSpPr txBox="1"/>
          <p:nvPr/>
        </p:nvSpPr>
        <p:spPr>
          <a:xfrm>
            <a:off x="1312451" y="1464155"/>
            <a:ext cx="9567098" cy="1200329"/>
          </a:xfrm>
          <a:prstGeom prst="rect">
            <a:avLst/>
          </a:prstGeom>
          <a:solidFill>
            <a:schemeClr val="bg1"/>
          </a:solidFill>
        </p:spPr>
        <p:txBody>
          <a:bodyPr wrap="square">
            <a:spAutoFit/>
          </a:bodyPr>
          <a:lstStyle/>
          <a:p>
            <a:r>
              <a:rPr lang="en-US" b="1"/>
              <a:t>Screen annually in people with diabetes and no history of kidney disease.</a:t>
            </a:r>
          </a:p>
          <a:p>
            <a:pPr marL="571500" indent="-285750">
              <a:buFont typeface="Arial" panose="020B0604020202020204" pitchFamily="34" charset="0"/>
              <a:buChar char="•"/>
            </a:pPr>
            <a:r>
              <a:rPr lang="en-US"/>
              <a:t>For type 1 diabetes, begin 5 years after onset or, if at an early age, start after puberty.</a:t>
            </a:r>
          </a:p>
          <a:p>
            <a:pPr marL="571500" indent="-285750">
              <a:buFont typeface="Arial" panose="020B0604020202020204" pitchFamily="34" charset="0"/>
              <a:buChar char="•"/>
            </a:pPr>
            <a:r>
              <a:rPr lang="en-US"/>
              <a:t>For type 2 diabetes, start at diagnosis and annually thereafter.</a:t>
            </a:r>
          </a:p>
          <a:p>
            <a:pPr marL="571500" indent="-285750">
              <a:buFont typeface="Arial" panose="020B0604020202020204" pitchFamily="34" charset="0"/>
              <a:buChar char="•"/>
            </a:pPr>
            <a:r>
              <a:rPr lang="en-US"/>
              <a:t>Screen with random urine ACR and serum creatinine to calculate eGFR and KFRE.</a:t>
            </a:r>
          </a:p>
        </p:txBody>
      </p:sp>
      <p:sp>
        <p:nvSpPr>
          <p:cNvPr id="15" name="TextBox 14">
            <a:extLst>
              <a:ext uri="{FF2B5EF4-FFF2-40B4-BE49-F238E27FC236}">
                <a16:creationId xmlns:a16="http://schemas.microsoft.com/office/drawing/2014/main" id="{9465F2D2-33A1-BC94-FD45-CF4921F9843D}"/>
              </a:ext>
            </a:extLst>
          </p:cNvPr>
          <p:cNvSpPr txBox="1"/>
          <p:nvPr/>
        </p:nvSpPr>
        <p:spPr>
          <a:xfrm>
            <a:off x="1090166" y="3511484"/>
            <a:ext cx="10011669" cy="646331"/>
          </a:xfrm>
          <a:prstGeom prst="rect">
            <a:avLst/>
          </a:prstGeom>
          <a:solidFill>
            <a:schemeClr val="bg1"/>
          </a:solidFill>
        </p:spPr>
        <p:txBody>
          <a:bodyPr wrap="square">
            <a:spAutoFit/>
          </a:bodyPr>
          <a:lstStyle/>
          <a:p>
            <a:pPr algn="ctr"/>
            <a:r>
              <a:rPr lang="en-US"/>
              <a:t>If urine ACR is positive but &lt;20 mg/mmol, repeat for 2 of 3 positive over at least 3 months.</a:t>
            </a:r>
          </a:p>
          <a:p>
            <a:pPr algn="ctr"/>
            <a:r>
              <a:rPr lang="en-US"/>
              <a:t>If urine ACR </a:t>
            </a:r>
            <a:r>
              <a:rPr lang="en-US">
                <a:latin typeface="Aptos Narrow" panose="020B0004020202020204" pitchFamily="34" charset="0"/>
              </a:rPr>
              <a:t>≥</a:t>
            </a:r>
            <a:r>
              <a:rPr lang="en-US"/>
              <a:t>20 mg/mmol, diagnose diabetic nephropathy</a:t>
            </a:r>
          </a:p>
        </p:txBody>
      </p:sp>
      <p:sp>
        <p:nvSpPr>
          <p:cNvPr id="17" name="TextBox 16">
            <a:extLst>
              <a:ext uri="{FF2B5EF4-FFF2-40B4-BE49-F238E27FC236}">
                <a16:creationId xmlns:a16="http://schemas.microsoft.com/office/drawing/2014/main" id="{82E096D2-F45E-CC36-64F6-5AE924E2F2F2}"/>
              </a:ext>
            </a:extLst>
          </p:cNvPr>
          <p:cNvSpPr txBox="1"/>
          <p:nvPr/>
        </p:nvSpPr>
        <p:spPr>
          <a:xfrm>
            <a:off x="1848587" y="4874012"/>
            <a:ext cx="8494826" cy="646331"/>
          </a:xfrm>
          <a:prstGeom prst="rect">
            <a:avLst/>
          </a:prstGeom>
          <a:solidFill>
            <a:schemeClr val="bg1"/>
          </a:solidFill>
        </p:spPr>
        <p:txBody>
          <a:bodyPr wrap="square">
            <a:spAutoFit/>
          </a:bodyPr>
          <a:lstStyle/>
          <a:p>
            <a:pPr algn="ctr"/>
            <a:r>
              <a:rPr lang="en-US"/>
              <a:t>CKD = eGFR &lt;60 mL/min/m</a:t>
            </a:r>
            <a:r>
              <a:rPr lang="en-US" baseline="30000"/>
              <a:t>2</a:t>
            </a:r>
            <a:r>
              <a:rPr lang="en-US"/>
              <a:t> ± ACR </a:t>
            </a:r>
            <a:r>
              <a:rPr lang="en-US">
                <a:latin typeface="Aptos Narrow" panose="020B0004020202020204" pitchFamily="34" charset="0"/>
              </a:rPr>
              <a:t>≥</a:t>
            </a:r>
            <a:r>
              <a:rPr lang="en-US"/>
              <a:t>2.0 mg/mmol</a:t>
            </a:r>
          </a:p>
          <a:p>
            <a:pPr algn="ctr"/>
            <a:r>
              <a:rPr lang="en-US"/>
              <a:t>Diabetic nephropathy = ACR </a:t>
            </a:r>
            <a:r>
              <a:rPr lang="en-US">
                <a:latin typeface="Aptos Narrow" panose="020B0004020202020204" pitchFamily="34" charset="0"/>
              </a:rPr>
              <a:t>≥ </a:t>
            </a:r>
            <a:r>
              <a:rPr lang="en-US"/>
              <a:t>2.0 mg/mmol ± eGFR &lt;60 mL/min/m</a:t>
            </a:r>
            <a:r>
              <a:rPr lang="en-US" baseline="30000"/>
              <a:t>2</a:t>
            </a:r>
          </a:p>
        </p:txBody>
      </p:sp>
      <p:cxnSp>
        <p:nvCxnSpPr>
          <p:cNvPr id="19" name="Straight Arrow Connector 18">
            <a:extLst>
              <a:ext uri="{FF2B5EF4-FFF2-40B4-BE49-F238E27FC236}">
                <a16:creationId xmlns:a16="http://schemas.microsoft.com/office/drawing/2014/main" id="{69BA72DB-E278-762F-C7CA-BB831D513EE8}"/>
              </a:ext>
            </a:extLst>
          </p:cNvPr>
          <p:cNvCxnSpPr>
            <a:stCxn id="13" idx="2"/>
            <a:endCxn id="15" idx="0"/>
          </p:cNvCxnSpPr>
          <p:nvPr/>
        </p:nvCxnSpPr>
        <p:spPr>
          <a:xfrm>
            <a:off x="6096000" y="2664484"/>
            <a:ext cx="1" cy="847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558D87F-3670-9A20-CAD3-4DFBFF323FA3}"/>
              </a:ext>
            </a:extLst>
          </p:cNvPr>
          <p:cNvCxnSpPr>
            <a:stCxn id="15" idx="2"/>
            <a:endCxn id="17" idx="0"/>
          </p:cNvCxnSpPr>
          <p:nvPr/>
        </p:nvCxnSpPr>
        <p:spPr>
          <a:xfrm flipH="1">
            <a:off x="6096000" y="4157815"/>
            <a:ext cx="1" cy="7161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962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92635C4-E9D8-BA0A-9082-806474BBF42C}"/>
              </a:ext>
            </a:extLst>
          </p:cNvPr>
          <p:cNvSpPr/>
          <p:nvPr/>
        </p:nvSpPr>
        <p:spPr>
          <a:xfrm>
            <a:off x="1835059" y="2932901"/>
            <a:ext cx="1915578" cy="592645"/>
          </a:xfrm>
          <a:custGeom>
            <a:avLst/>
            <a:gdLst>
              <a:gd name="connsiteX0" fmla="*/ 1713426 w 1738429"/>
              <a:gd name="connsiteY0" fmla="*/ 281090 h 537838"/>
              <a:gd name="connsiteX1" fmla="*/ 1711942 w 1738429"/>
              <a:gd name="connsiteY1" fmla="*/ 278872 h 537838"/>
              <a:gd name="connsiteX2" fmla="*/ 1098274 w 1738429"/>
              <a:gd name="connsiteY2" fmla="*/ 0 h 537838"/>
              <a:gd name="connsiteX3" fmla="*/ 0 w 1738429"/>
              <a:gd name="connsiteY3" fmla="*/ 0 h 537838"/>
              <a:gd name="connsiteX4" fmla="*/ 0 w 1738429"/>
              <a:gd name="connsiteY4" fmla="*/ 330445 h 537838"/>
              <a:gd name="connsiteX5" fmla="*/ 1228989 w 1738429"/>
              <a:gd name="connsiteY5" fmla="*/ 330445 h 537838"/>
              <a:gd name="connsiteX6" fmla="*/ 1238271 w 1738429"/>
              <a:gd name="connsiteY6" fmla="*/ 339653 h 537838"/>
              <a:gd name="connsiteX7" fmla="*/ 1228989 w 1738429"/>
              <a:gd name="connsiteY7" fmla="*/ 348860 h 537838"/>
              <a:gd name="connsiteX8" fmla="*/ 0 w 1738429"/>
              <a:gd name="connsiteY8" fmla="*/ 348860 h 537838"/>
              <a:gd name="connsiteX9" fmla="*/ 0 w 1738429"/>
              <a:gd name="connsiteY9" fmla="*/ 379428 h 537838"/>
              <a:gd name="connsiteX10" fmla="*/ 1429712 w 1738429"/>
              <a:gd name="connsiteY10" fmla="*/ 379428 h 537838"/>
              <a:gd name="connsiteX11" fmla="*/ 1438994 w 1738429"/>
              <a:gd name="connsiteY11" fmla="*/ 388635 h 537838"/>
              <a:gd name="connsiteX12" fmla="*/ 1429712 w 1738429"/>
              <a:gd name="connsiteY12" fmla="*/ 397843 h 537838"/>
              <a:gd name="connsiteX13" fmla="*/ 0 w 1738429"/>
              <a:gd name="connsiteY13" fmla="*/ 397843 h 537838"/>
              <a:gd name="connsiteX14" fmla="*/ 0 w 1738429"/>
              <a:gd name="connsiteY14" fmla="*/ 537838 h 537838"/>
              <a:gd name="connsiteX15" fmla="*/ 1562100 w 1738429"/>
              <a:gd name="connsiteY15" fmla="*/ 537838 h 537838"/>
              <a:gd name="connsiteX16" fmla="*/ 1713426 w 1738429"/>
              <a:gd name="connsiteY16" fmla="*/ 281090 h 537838"/>
              <a:gd name="connsiteX17" fmla="*/ 115665 w 1738429"/>
              <a:gd name="connsiteY17" fmla="*/ 173340 h 537838"/>
              <a:gd name="connsiteX18" fmla="*/ 73334 w 1738429"/>
              <a:gd name="connsiteY18" fmla="*/ 190655 h 537838"/>
              <a:gd name="connsiteX19" fmla="*/ 31190 w 1738429"/>
              <a:gd name="connsiteY19" fmla="*/ 173340 h 537838"/>
              <a:gd name="connsiteX20" fmla="*/ 13735 w 1738429"/>
              <a:gd name="connsiteY20" fmla="*/ 131533 h 537838"/>
              <a:gd name="connsiteX21" fmla="*/ 31190 w 1738429"/>
              <a:gd name="connsiteY21" fmla="*/ 89540 h 537838"/>
              <a:gd name="connsiteX22" fmla="*/ 73334 w 1738429"/>
              <a:gd name="connsiteY22" fmla="*/ 72225 h 537838"/>
              <a:gd name="connsiteX23" fmla="*/ 133120 w 1738429"/>
              <a:gd name="connsiteY23" fmla="*/ 131533 h 537838"/>
              <a:gd name="connsiteX24" fmla="*/ 115665 w 1738429"/>
              <a:gd name="connsiteY24" fmla="*/ 173340 h 537838"/>
              <a:gd name="connsiteX25" fmla="*/ 334219 w 1738429"/>
              <a:gd name="connsiteY25" fmla="*/ 173340 h 537838"/>
              <a:gd name="connsiteX26" fmla="*/ 291887 w 1738429"/>
              <a:gd name="connsiteY26" fmla="*/ 190655 h 537838"/>
              <a:gd name="connsiteX27" fmla="*/ 249744 w 1738429"/>
              <a:gd name="connsiteY27" fmla="*/ 173340 h 537838"/>
              <a:gd name="connsiteX28" fmla="*/ 232289 w 1738429"/>
              <a:gd name="connsiteY28" fmla="*/ 131533 h 537838"/>
              <a:gd name="connsiteX29" fmla="*/ 249744 w 1738429"/>
              <a:gd name="connsiteY29" fmla="*/ 89540 h 537838"/>
              <a:gd name="connsiteX30" fmla="*/ 291887 w 1738429"/>
              <a:gd name="connsiteY30" fmla="*/ 72225 h 537838"/>
              <a:gd name="connsiteX31" fmla="*/ 351674 w 1738429"/>
              <a:gd name="connsiteY31" fmla="*/ 131533 h 537838"/>
              <a:gd name="connsiteX32" fmla="*/ 334219 w 1738429"/>
              <a:gd name="connsiteY32" fmla="*/ 173340 h 537838"/>
              <a:gd name="connsiteX33" fmla="*/ 552754 w 1738429"/>
              <a:gd name="connsiteY33" fmla="*/ 173340 h 537838"/>
              <a:gd name="connsiteX34" fmla="*/ 510422 w 1738429"/>
              <a:gd name="connsiteY34" fmla="*/ 190655 h 537838"/>
              <a:gd name="connsiteX35" fmla="*/ 468091 w 1738429"/>
              <a:gd name="connsiteY35" fmla="*/ 173340 h 537838"/>
              <a:gd name="connsiteX36" fmla="*/ 450636 w 1738429"/>
              <a:gd name="connsiteY36" fmla="*/ 131533 h 537838"/>
              <a:gd name="connsiteX37" fmla="*/ 468091 w 1738429"/>
              <a:gd name="connsiteY37" fmla="*/ 89540 h 537838"/>
              <a:gd name="connsiteX38" fmla="*/ 510422 w 1738429"/>
              <a:gd name="connsiteY38" fmla="*/ 72225 h 537838"/>
              <a:gd name="connsiteX39" fmla="*/ 570209 w 1738429"/>
              <a:gd name="connsiteY39" fmla="*/ 131533 h 537838"/>
              <a:gd name="connsiteX40" fmla="*/ 552754 w 1738429"/>
              <a:gd name="connsiteY40" fmla="*/ 173340 h 537838"/>
              <a:gd name="connsiteX41" fmla="*/ 771120 w 1738429"/>
              <a:gd name="connsiteY41" fmla="*/ 173340 h 537838"/>
              <a:gd name="connsiteX42" fmla="*/ 728976 w 1738429"/>
              <a:gd name="connsiteY42" fmla="*/ 190655 h 537838"/>
              <a:gd name="connsiteX43" fmla="*/ 686644 w 1738429"/>
              <a:gd name="connsiteY43" fmla="*/ 173340 h 537838"/>
              <a:gd name="connsiteX44" fmla="*/ 669189 w 1738429"/>
              <a:gd name="connsiteY44" fmla="*/ 131533 h 537838"/>
              <a:gd name="connsiteX45" fmla="*/ 686644 w 1738429"/>
              <a:gd name="connsiteY45" fmla="*/ 89540 h 537838"/>
              <a:gd name="connsiteX46" fmla="*/ 728976 w 1738429"/>
              <a:gd name="connsiteY46" fmla="*/ 72225 h 537838"/>
              <a:gd name="connsiteX47" fmla="*/ 788575 w 1738429"/>
              <a:gd name="connsiteY47" fmla="*/ 131533 h 537838"/>
              <a:gd name="connsiteX48" fmla="*/ 771120 w 1738429"/>
              <a:gd name="connsiteY48" fmla="*/ 173340 h 537838"/>
              <a:gd name="connsiteX49" fmla="*/ 989655 w 1738429"/>
              <a:gd name="connsiteY49" fmla="*/ 173340 h 537838"/>
              <a:gd name="connsiteX50" fmla="*/ 947511 w 1738429"/>
              <a:gd name="connsiteY50" fmla="*/ 190655 h 537838"/>
              <a:gd name="connsiteX51" fmla="*/ 905179 w 1738429"/>
              <a:gd name="connsiteY51" fmla="*/ 173340 h 537838"/>
              <a:gd name="connsiteX52" fmla="*/ 887724 w 1738429"/>
              <a:gd name="connsiteY52" fmla="*/ 131533 h 537838"/>
              <a:gd name="connsiteX53" fmla="*/ 905179 w 1738429"/>
              <a:gd name="connsiteY53" fmla="*/ 89540 h 537838"/>
              <a:gd name="connsiteX54" fmla="*/ 947511 w 1738429"/>
              <a:gd name="connsiteY54" fmla="*/ 72225 h 537838"/>
              <a:gd name="connsiteX55" fmla="*/ 1007110 w 1738429"/>
              <a:gd name="connsiteY55" fmla="*/ 131533 h 537838"/>
              <a:gd name="connsiteX56" fmla="*/ 989655 w 1738429"/>
              <a:gd name="connsiteY56" fmla="*/ 173340 h 537838"/>
              <a:gd name="connsiteX57" fmla="*/ 1155280 w 1738429"/>
              <a:gd name="connsiteY57" fmla="*/ 190655 h 537838"/>
              <a:gd name="connsiteX58" fmla="*/ 1095493 w 1738429"/>
              <a:gd name="connsiteY58" fmla="*/ 131533 h 537838"/>
              <a:gd name="connsiteX59" fmla="*/ 1112948 w 1738429"/>
              <a:gd name="connsiteY59" fmla="*/ 89540 h 537838"/>
              <a:gd name="connsiteX60" fmla="*/ 1155280 w 1738429"/>
              <a:gd name="connsiteY60" fmla="*/ 72225 h 537838"/>
              <a:gd name="connsiteX61" fmla="*/ 1402600 w 1738429"/>
              <a:gd name="connsiteY61" fmla="*/ 72225 h 537838"/>
              <a:gd name="connsiteX62" fmla="*/ 1602383 w 1738429"/>
              <a:gd name="connsiteY62" fmla="*/ 190655 h 537838"/>
              <a:gd name="connsiteX63" fmla="*/ 1155280 w 1738429"/>
              <a:gd name="connsiteY63" fmla="*/ 190655 h 53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38429" h="537838">
                <a:moveTo>
                  <a:pt x="1713426" y="281090"/>
                </a:moveTo>
                <a:cubicBezTo>
                  <a:pt x="1712506" y="279618"/>
                  <a:pt x="1711942" y="278872"/>
                  <a:pt x="1711942" y="278872"/>
                </a:cubicBezTo>
                <a:cubicBezTo>
                  <a:pt x="1530346" y="186"/>
                  <a:pt x="1099401" y="0"/>
                  <a:pt x="1098274" y="0"/>
                </a:cubicBezTo>
                <a:lnTo>
                  <a:pt x="0" y="0"/>
                </a:lnTo>
                <a:lnTo>
                  <a:pt x="0" y="330445"/>
                </a:lnTo>
                <a:lnTo>
                  <a:pt x="1228989" y="330445"/>
                </a:lnTo>
                <a:cubicBezTo>
                  <a:pt x="1234006" y="330445"/>
                  <a:pt x="1238271" y="334490"/>
                  <a:pt x="1238271" y="339653"/>
                </a:cubicBezTo>
                <a:cubicBezTo>
                  <a:pt x="1238271" y="344630"/>
                  <a:pt x="1234006" y="348860"/>
                  <a:pt x="1228989" y="348860"/>
                </a:cubicBezTo>
                <a:lnTo>
                  <a:pt x="0" y="348860"/>
                </a:lnTo>
                <a:lnTo>
                  <a:pt x="0" y="379428"/>
                </a:lnTo>
                <a:lnTo>
                  <a:pt x="1429712" y="379428"/>
                </a:lnTo>
                <a:cubicBezTo>
                  <a:pt x="1434917" y="379428"/>
                  <a:pt x="1438994" y="383473"/>
                  <a:pt x="1438994" y="388635"/>
                </a:cubicBezTo>
                <a:cubicBezTo>
                  <a:pt x="1438994" y="393612"/>
                  <a:pt x="1434917" y="397843"/>
                  <a:pt x="1429712" y="397843"/>
                </a:cubicBezTo>
                <a:lnTo>
                  <a:pt x="0" y="397843"/>
                </a:lnTo>
                <a:lnTo>
                  <a:pt x="0" y="537838"/>
                </a:lnTo>
                <a:lnTo>
                  <a:pt x="1562100" y="537838"/>
                </a:lnTo>
                <a:cubicBezTo>
                  <a:pt x="1698019" y="537857"/>
                  <a:pt x="1783415" y="394003"/>
                  <a:pt x="1713426" y="281090"/>
                </a:cubicBezTo>
                <a:close/>
                <a:moveTo>
                  <a:pt x="115665" y="173340"/>
                </a:moveTo>
                <a:cubicBezTo>
                  <a:pt x="104899" y="184020"/>
                  <a:pt x="89849" y="190655"/>
                  <a:pt x="73334" y="190655"/>
                </a:cubicBezTo>
                <a:cubicBezTo>
                  <a:pt x="56987" y="190655"/>
                  <a:pt x="41956" y="184020"/>
                  <a:pt x="31190" y="173340"/>
                </a:cubicBezTo>
                <a:cubicBezTo>
                  <a:pt x="20424" y="162660"/>
                  <a:pt x="13735" y="147730"/>
                  <a:pt x="13735" y="131533"/>
                </a:cubicBezTo>
                <a:cubicBezTo>
                  <a:pt x="13735" y="115131"/>
                  <a:pt x="20424" y="100220"/>
                  <a:pt x="31190" y="89540"/>
                </a:cubicBezTo>
                <a:cubicBezTo>
                  <a:pt x="41956" y="78860"/>
                  <a:pt x="57006" y="72225"/>
                  <a:pt x="73334" y="72225"/>
                </a:cubicBezTo>
                <a:cubicBezTo>
                  <a:pt x="106383" y="72225"/>
                  <a:pt x="133120" y="98748"/>
                  <a:pt x="133120" y="131533"/>
                </a:cubicBezTo>
                <a:cubicBezTo>
                  <a:pt x="133120" y="147730"/>
                  <a:pt x="126450" y="162660"/>
                  <a:pt x="115665" y="173340"/>
                </a:cubicBezTo>
                <a:close/>
                <a:moveTo>
                  <a:pt x="334219" y="173340"/>
                </a:moveTo>
                <a:cubicBezTo>
                  <a:pt x="323265" y="184020"/>
                  <a:pt x="308403" y="190655"/>
                  <a:pt x="291887" y="190655"/>
                </a:cubicBezTo>
                <a:cubicBezTo>
                  <a:pt x="275372" y="190655"/>
                  <a:pt x="260510" y="184020"/>
                  <a:pt x="249744" y="173340"/>
                </a:cubicBezTo>
                <a:cubicBezTo>
                  <a:pt x="238977" y="162660"/>
                  <a:pt x="232289" y="147730"/>
                  <a:pt x="232289" y="131533"/>
                </a:cubicBezTo>
                <a:cubicBezTo>
                  <a:pt x="232289" y="115131"/>
                  <a:pt x="238977" y="100220"/>
                  <a:pt x="249744" y="89540"/>
                </a:cubicBezTo>
                <a:cubicBezTo>
                  <a:pt x="260510" y="78860"/>
                  <a:pt x="275372" y="72225"/>
                  <a:pt x="291887" y="72225"/>
                </a:cubicBezTo>
                <a:cubicBezTo>
                  <a:pt x="324937" y="72225"/>
                  <a:pt x="351674" y="98748"/>
                  <a:pt x="351674" y="131533"/>
                </a:cubicBezTo>
                <a:cubicBezTo>
                  <a:pt x="351674" y="147730"/>
                  <a:pt x="344985" y="162660"/>
                  <a:pt x="334219" y="173340"/>
                </a:cubicBezTo>
                <a:close/>
                <a:moveTo>
                  <a:pt x="552754" y="173340"/>
                </a:moveTo>
                <a:cubicBezTo>
                  <a:pt x="541988" y="184020"/>
                  <a:pt x="526938" y="190655"/>
                  <a:pt x="510422" y="190655"/>
                </a:cubicBezTo>
                <a:cubicBezTo>
                  <a:pt x="493888" y="190655"/>
                  <a:pt x="478857" y="184020"/>
                  <a:pt x="468091" y="173340"/>
                </a:cubicBezTo>
                <a:cubicBezTo>
                  <a:pt x="457325" y="162660"/>
                  <a:pt x="450636" y="147730"/>
                  <a:pt x="450636" y="131533"/>
                </a:cubicBezTo>
                <a:cubicBezTo>
                  <a:pt x="450636" y="115131"/>
                  <a:pt x="457325" y="100220"/>
                  <a:pt x="468091" y="89540"/>
                </a:cubicBezTo>
                <a:cubicBezTo>
                  <a:pt x="478857" y="78860"/>
                  <a:pt x="493907" y="72225"/>
                  <a:pt x="510422" y="72225"/>
                </a:cubicBezTo>
                <a:cubicBezTo>
                  <a:pt x="543472" y="72225"/>
                  <a:pt x="570209" y="98748"/>
                  <a:pt x="570209" y="131533"/>
                </a:cubicBezTo>
                <a:cubicBezTo>
                  <a:pt x="570209" y="147730"/>
                  <a:pt x="563520" y="162660"/>
                  <a:pt x="552754" y="173340"/>
                </a:cubicBezTo>
                <a:close/>
                <a:moveTo>
                  <a:pt x="771120" y="173340"/>
                </a:moveTo>
                <a:cubicBezTo>
                  <a:pt x="760354" y="184020"/>
                  <a:pt x="745492" y="190655"/>
                  <a:pt x="728976" y="190655"/>
                </a:cubicBezTo>
                <a:cubicBezTo>
                  <a:pt x="712461" y="190655"/>
                  <a:pt x="697598" y="184020"/>
                  <a:pt x="686644" y="173340"/>
                </a:cubicBezTo>
                <a:cubicBezTo>
                  <a:pt x="675878" y="162660"/>
                  <a:pt x="669189" y="147730"/>
                  <a:pt x="669189" y="131533"/>
                </a:cubicBezTo>
                <a:cubicBezTo>
                  <a:pt x="669189" y="115131"/>
                  <a:pt x="675878" y="100220"/>
                  <a:pt x="686644" y="89540"/>
                </a:cubicBezTo>
                <a:cubicBezTo>
                  <a:pt x="697598" y="78860"/>
                  <a:pt x="712461" y="72225"/>
                  <a:pt x="728976" y="72225"/>
                </a:cubicBezTo>
                <a:cubicBezTo>
                  <a:pt x="761838" y="72225"/>
                  <a:pt x="788575" y="98748"/>
                  <a:pt x="788575" y="131533"/>
                </a:cubicBezTo>
                <a:cubicBezTo>
                  <a:pt x="788575" y="147730"/>
                  <a:pt x="781886" y="162660"/>
                  <a:pt x="771120" y="173340"/>
                </a:cubicBezTo>
                <a:close/>
                <a:moveTo>
                  <a:pt x="989655" y="173340"/>
                </a:moveTo>
                <a:cubicBezTo>
                  <a:pt x="978889" y="184020"/>
                  <a:pt x="963839" y="190655"/>
                  <a:pt x="947511" y="190655"/>
                </a:cubicBezTo>
                <a:cubicBezTo>
                  <a:pt x="930977" y="190655"/>
                  <a:pt x="915945" y="184020"/>
                  <a:pt x="905179" y="173340"/>
                </a:cubicBezTo>
                <a:cubicBezTo>
                  <a:pt x="894413" y="162660"/>
                  <a:pt x="887724" y="147730"/>
                  <a:pt x="887724" y="131533"/>
                </a:cubicBezTo>
                <a:cubicBezTo>
                  <a:pt x="887724" y="115131"/>
                  <a:pt x="894413" y="100220"/>
                  <a:pt x="905179" y="89540"/>
                </a:cubicBezTo>
                <a:cubicBezTo>
                  <a:pt x="915945" y="78860"/>
                  <a:pt x="930995" y="72225"/>
                  <a:pt x="947511" y="72225"/>
                </a:cubicBezTo>
                <a:cubicBezTo>
                  <a:pt x="980373" y="72225"/>
                  <a:pt x="1007110" y="98748"/>
                  <a:pt x="1007110" y="131533"/>
                </a:cubicBezTo>
                <a:cubicBezTo>
                  <a:pt x="1007110" y="147730"/>
                  <a:pt x="1000421" y="162660"/>
                  <a:pt x="989655" y="173340"/>
                </a:cubicBezTo>
                <a:close/>
                <a:moveTo>
                  <a:pt x="1155280" y="190655"/>
                </a:moveTo>
                <a:cubicBezTo>
                  <a:pt x="1122230" y="190655"/>
                  <a:pt x="1095493" y="164132"/>
                  <a:pt x="1095493" y="131533"/>
                </a:cubicBezTo>
                <a:cubicBezTo>
                  <a:pt x="1095493" y="115131"/>
                  <a:pt x="1102182" y="100220"/>
                  <a:pt x="1112948" y="89540"/>
                </a:cubicBezTo>
                <a:cubicBezTo>
                  <a:pt x="1123902" y="78860"/>
                  <a:pt x="1138764" y="72225"/>
                  <a:pt x="1155280" y="72225"/>
                </a:cubicBezTo>
                <a:lnTo>
                  <a:pt x="1402600" y="72225"/>
                </a:lnTo>
                <a:cubicBezTo>
                  <a:pt x="1402600" y="72225"/>
                  <a:pt x="1531831" y="121953"/>
                  <a:pt x="1602383" y="190655"/>
                </a:cubicBezTo>
                <a:lnTo>
                  <a:pt x="1155280" y="190655"/>
                </a:lnTo>
                <a:close/>
              </a:path>
            </a:pathLst>
          </a:custGeom>
          <a:solidFill>
            <a:schemeClr val="tx2"/>
          </a:solidFill>
          <a:ln w="18764" cap="flat">
            <a:noFill/>
            <a:prstDash val="solid"/>
            <a:miter/>
          </a:ln>
        </p:spPr>
        <p:txBody>
          <a:bodyPr rtlCol="0" anchor="ctr"/>
          <a:lstStyle/>
          <a:p>
            <a:endParaRPr lang="en-US" sz="2160"/>
          </a:p>
        </p:txBody>
      </p:sp>
      <p:pic>
        <p:nvPicPr>
          <p:cNvPr id="12" name="Image 11">
            <a:extLst>
              <a:ext uri="{FF2B5EF4-FFF2-40B4-BE49-F238E27FC236}">
                <a16:creationId xmlns:a16="http://schemas.microsoft.com/office/drawing/2014/main" id="{D3F84F01-B22F-BFCF-E94F-3D408140A267}"/>
              </a:ext>
            </a:extLst>
          </p:cNvPr>
          <p:cNvPicPr>
            <a:picLocks noChangeAspect="1"/>
          </p:cNvPicPr>
          <p:nvPr/>
        </p:nvPicPr>
        <p:blipFill>
          <a:blip r:embed="rId3"/>
          <a:stretch>
            <a:fillRect/>
          </a:stretch>
        </p:blipFill>
        <p:spPr>
          <a:xfrm>
            <a:off x="1840423" y="3607703"/>
            <a:ext cx="8721152" cy="2294348"/>
          </a:xfrm>
          <a:prstGeom prst="rect">
            <a:avLst/>
          </a:prstGeom>
          <a:solidFill>
            <a:schemeClr val="tx2"/>
          </a:solidFill>
        </p:spPr>
      </p:pic>
      <p:cxnSp>
        <p:nvCxnSpPr>
          <p:cNvPr id="39" name="Straight Arrow Connector 38">
            <a:extLst>
              <a:ext uri="{FF2B5EF4-FFF2-40B4-BE49-F238E27FC236}">
                <a16:creationId xmlns:a16="http://schemas.microsoft.com/office/drawing/2014/main" id="{633ED4A9-914C-81BE-A154-1E4067C7361B}"/>
              </a:ext>
            </a:extLst>
          </p:cNvPr>
          <p:cNvCxnSpPr>
            <a:cxnSpLocks/>
          </p:cNvCxnSpPr>
          <p:nvPr/>
        </p:nvCxnSpPr>
        <p:spPr>
          <a:xfrm>
            <a:off x="3748011" y="2502727"/>
            <a:ext cx="6813565" cy="0"/>
          </a:xfrm>
          <a:prstGeom prst="straightConnector1">
            <a:avLst/>
          </a:prstGeom>
          <a:ln w="381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7E8D3CD-5E91-7606-E187-9F01359C4AB7}"/>
              </a:ext>
            </a:extLst>
          </p:cNvPr>
          <p:cNvSpPr txBox="1"/>
          <p:nvPr/>
        </p:nvSpPr>
        <p:spPr>
          <a:xfrm>
            <a:off x="3963870" y="2034926"/>
            <a:ext cx="6490487" cy="461665"/>
          </a:xfrm>
          <a:prstGeom prst="rect">
            <a:avLst/>
          </a:prstGeom>
          <a:noFill/>
        </p:spPr>
        <p:txBody>
          <a:bodyPr wrap="square" rtlCol="0">
            <a:spAutoFit/>
          </a:bodyPr>
          <a:lstStyle/>
          <a:p>
            <a:r>
              <a:rPr lang="en-US" sz="2400" b="1">
                <a:solidFill>
                  <a:schemeClr val="accent2"/>
                </a:solidFill>
              </a:rPr>
              <a:t>GFR:</a:t>
            </a:r>
            <a:r>
              <a:rPr lang="en-US" sz="2400">
                <a:solidFill>
                  <a:schemeClr val="accent2"/>
                </a:solidFill>
              </a:rPr>
              <a:t> </a:t>
            </a:r>
            <a:r>
              <a:rPr lang="en-US" sz="2400">
                <a:solidFill>
                  <a:srgbClr val="000000"/>
                </a:solidFill>
              </a:rPr>
              <a:t>How </a:t>
            </a:r>
            <a:r>
              <a:rPr lang="en-US" sz="2400" b="1">
                <a:solidFill>
                  <a:srgbClr val="000000"/>
                </a:solidFill>
              </a:rPr>
              <a:t>close</a:t>
            </a:r>
            <a:r>
              <a:rPr lang="en-US" sz="2400">
                <a:solidFill>
                  <a:srgbClr val="000000"/>
                </a:solidFill>
              </a:rPr>
              <a:t> you are to the cliff</a:t>
            </a:r>
          </a:p>
        </p:txBody>
      </p:sp>
      <p:sp>
        <p:nvSpPr>
          <p:cNvPr id="42" name="TextBox 41">
            <a:extLst>
              <a:ext uri="{FF2B5EF4-FFF2-40B4-BE49-F238E27FC236}">
                <a16:creationId xmlns:a16="http://schemas.microsoft.com/office/drawing/2014/main" id="{B9B62829-15BE-73B1-FF84-1F1379EB07B4}"/>
              </a:ext>
            </a:extLst>
          </p:cNvPr>
          <p:cNvSpPr txBox="1"/>
          <p:nvPr/>
        </p:nvSpPr>
        <p:spPr>
          <a:xfrm rot="2991203">
            <a:off x="9982552" y="4451277"/>
            <a:ext cx="1238387" cy="424732"/>
          </a:xfrm>
          <a:prstGeom prst="rect">
            <a:avLst/>
          </a:prstGeom>
          <a:noFill/>
        </p:spPr>
        <p:txBody>
          <a:bodyPr wrap="square" rtlCol="0">
            <a:spAutoFit/>
          </a:bodyPr>
          <a:lstStyle/>
          <a:p>
            <a:r>
              <a:rPr lang="en-US" sz="2160" b="1"/>
              <a:t>Dialysis</a:t>
            </a:r>
          </a:p>
        </p:txBody>
      </p:sp>
      <p:sp>
        <p:nvSpPr>
          <p:cNvPr id="43" name="Right Arrow 42">
            <a:extLst>
              <a:ext uri="{FF2B5EF4-FFF2-40B4-BE49-F238E27FC236}">
                <a16:creationId xmlns:a16="http://schemas.microsoft.com/office/drawing/2014/main" id="{283333B1-AC8F-CB07-C902-D075AF4D1B4E}"/>
              </a:ext>
            </a:extLst>
          </p:cNvPr>
          <p:cNvSpPr/>
          <p:nvPr/>
        </p:nvSpPr>
        <p:spPr>
          <a:xfrm>
            <a:off x="1832432" y="2220475"/>
            <a:ext cx="1240366" cy="551440"/>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44" name="TextBox 43">
            <a:extLst>
              <a:ext uri="{FF2B5EF4-FFF2-40B4-BE49-F238E27FC236}">
                <a16:creationId xmlns:a16="http://schemas.microsoft.com/office/drawing/2014/main" id="{579F1B96-6AD5-85CF-6CEA-06112FFB5F0C}"/>
              </a:ext>
            </a:extLst>
          </p:cNvPr>
          <p:cNvSpPr txBox="1"/>
          <p:nvPr/>
        </p:nvSpPr>
        <p:spPr>
          <a:xfrm>
            <a:off x="1774094" y="1261457"/>
            <a:ext cx="1715329" cy="890052"/>
          </a:xfrm>
          <a:prstGeom prst="rect">
            <a:avLst/>
          </a:prstGeom>
          <a:noFill/>
        </p:spPr>
        <p:txBody>
          <a:bodyPr wrap="square" rtlCol="0">
            <a:spAutoFit/>
          </a:bodyPr>
          <a:lstStyle/>
          <a:p>
            <a:pPr>
              <a:lnSpc>
                <a:spcPct val="80000"/>
              </a:lnSpc>
            </a:pPr>
            <a:r>
              <a:rPr lang="en-US" sz="2160" b="1" dirty="0">
                <a:solidFill>
                  <a:schemeClr val="accent4"/>
                </a:solidFill>
              </a:rPr>
              <a:t>UACR: </a:t>
            </a:r>
          </a:p>
          <a:p>
            <a:pPr>
              <a:lnSpc>
                <a:spcPct val="80000"/>
              </a:lnSpc>
            </a:pPr>
            <a:r>
              <a:rPr lang="en-US" sz="2160" dirty="0">
                <a:solidFill>
                  <a:srgbClr val="000000"/>
                </a:solidFill>
              </a:rPr>
              <a:t>How </a:t>
            </a:r>
            <a:r>
              <a:rPr lang="en-US" sz="2160" b="1" dirty="0">
                <a:solidFill>
                  <a:srgbClr val="000000"/>
                </a:solidFill>
              </a:rPr>
              <a:t>fast</a:t>
            </a:r>
            <a:r>
              <a:rPr lang="en-US" sz="2160" dirty="0">
                <a:solidFill>
                  <a:srgbClr val="000000"/>
                </a:solidFill>
              </a:rPr>
              <a:t> you’re going</a:t>
            </a:r>
          </a:p>
        </p:txBody>
      </p:sp>
      <p:sp>
        <p:nvSpPr>
          <p:cNvPr id="46" name="TextBox 45">
            <a:extLst>
              <a:ext uri="{FF2B5EF4-FFF2-40B4-BE49-F238E27FC236}">
                <a16:creationId xmlns:a16="http://schemas.microsoft.com/office/drawing/2014/main" id="{90A5A886-A350-407E-15B3-6EBCEB83B2A2}"/>
              </a:ext>
            </a:extLst>
          </p:cNvPr>
          <p:cNvSpPr txBox="1"/>
          <p:nvPr/>
        </p:nvSpPr>
        <p:spPr>
          <a:xfrm>
            <a:off x="1820587" y="3598681"/>
            <a:ext cx="2315575" cy="424732"/>
          </a:xfrm>
          <a:prstGeom prst="rect">
            <a:avLst/>
          </a:prstGeom>
          <a:noFill/>
        </p:spPr>
        <p:txBody>
          <a:bodyPr wrap="square" rtlCol="0">
            <a:spAutoFit/>
          </a:bodyPr>
          <a:lstStyle/>
          <a:p>
            <a:r>
              <a:rPr lang="en-US" sz="2160">
                <a:solidFill>
                  <a:schemeClr val="bg1"/>
                </a:solidFill>
              </a:rPr>
              <a:t>Patient’s kidneys</a:t>
            </a:r>
          </a:p>
        </p:txBody>
      </p:sp>
      <p:sp>
        <p:nvSpPr>
          <p:cNvPr id="4" name="Titre 3">
            <a:extLst>
              <a:ext uri="{FF2B5EF4-FFF2-40B4-BE49-F238E27FC236}">
                <a16:creationId xmlns:a16="http://schemas.microsoft.com/office/drawing/2014/main" id="{D3BD6088-6731-49BC-14F8-C9BF9198157A}"/>
              </a:ext>
            </a:extLst>
          </p:cNvPr>
          <p:cNvSpPr>
            <a:spLocks noGrp="1"/>
          </p:cNvSpPr>
          <p:nvPr>
            <p:ph type="title"/>
          </p:nvPr>
        </p:nvSpPr>
        <p:spPr>
          <a:xfrm>
            <a:off x="725215" y="291268"/>
            <a:ext cx="10741572" cy="970189"/>
          </a:xfrm>
        </p:spPr>
        <p:txBody>
          <a:bodyPr/>
          <a:lstStyle/>
          <a:p>
            <a:r>
              <a:rPr lang="en-US"/>
              <a:t>UACR and GFR provide different information</a:t>
            </a:r>
          </a:p>
        </p:txBody>
      </p:sp>
      <p:sp>
        <p:nvSpPr>
          <p:cNvPr id="24" name="Espace réservé du texte 23">
            <a:extLst>
              <a:ext uri="{FF2B5EF4-FFF2-40B4-BE49-F238E27FC236}">
                <a16:creationId xmlns:a16="http://schemas.microsoft.com/office/drawing/2014/main" id="{743301CA-43A7-7E1F-0D05-EBAF5005CE5A}"/>
              </a:ext>
            </a:extLst>
          </p:cNvPr>
          <p:cNvSpPr>
            <a:spLocks noGrp="1"/>
          </p:cNvSpPr>
          <p:nvPr>
            <p:ph type="body" sz="quarter" idx="16"/>
          </p:nvPr>
        </p:nvSpPr>
        <p:spPr/>
        <p:txBody>
          <a:bodyPr/>
          <a:lstStyle/>
          <a:p>
            <a:endParaRPr lang="en-US"/>
          </a:p>
        </p:txBody>
      </p:sp>
      <p:sp>
        <p:nvSpPr>
          <p:cNvPr id="8" name="Espace réservé du texte 7">
            <a:extLst>
              <a:ext uri="{FF2B5EF4-FFF2-40B4-BE49-F238E27FC236}">
                <a16:creationId xmlns:a16="http://schemas.microsoft.com/office/drawing/2014/main" id="{B01F4118-814D-3274-E2B6-31E5A731D4BE}"/>
              </a:ext>
            </a:extLst>
          </p:cNvPr>
          <p:cNvSpPr>
            <a:spLocks noGrp="1"/>
          </p:cNvSpPr>
          <p:nvPr>
            <p:ph type="body" sz="quarter" idx="13"/>
          </p:nvPr>
        </p:nvSpPr>
        <p:spPr>
          <a:xfrm>
            <a:off x="725216" y="6269868"/>
            <a:ext cx="10741572" cy="365125"/>
          </a:xfrm>
        </p:spPr>
        <p:txBody>
          <a:bodyPr/>
          <a:lstStyle/>
          <a:p>
            <a:r>
              <a:rPr lang="en-US" dirty="0"/>
              <a:t>GFR, glomerular filtration rate; UACR, urinary albumin to creatinine ratio.  </a:t>
            </a:r>
          </a:p>
          <a:p>
            <a:r>
              <a:rPr lang="en-US" b="1" dirty="0"/>
              <a:t>1. </a:t>
            </a:r>
            <a:r>
              <a:rPr lang="en-US" dirty="0"/>
              <a:t>Opinion of the Expert Steering Committee </a:t>
            </a:r>
            <a:r>
              <a:rPr lang="en-US" b="1" dirty="0"/>
              <a:t>2.</a:t>
            </a:r>
            <a:r>
              <a:rPr lang="en-US" dirty="0"/>
              <a:t> Adapted from: NIDDK. Quick Reference on UACR &amp; GFR. </a:t>
            </a:r>
            <a:r>
              <a:rPr lang="en-US" dirty="0">
                <a:hlinkClick r:id="rId4"/>
              </a:rPr>
              <a:t>https://www.niddk.nih.gov/health-information/professionals/advanced-search/quick-reference-uacr-gfr</a:t>
            </a:r>
            <a:r>
              <a:rPr lang="en-US" dirty="0"/>
              <a:t>. Accessed June 2025.</a:t>
            </a:r>
          </a:p>
        </p:txBody>
      </p:sp>
      <p:sp>
        <p:nvSpPr>
          <p:cNvPr id="28" name="Espace réservé du numéro de diapositive 27">
            <a:extLst>
              <a:ext uri="{FF2B5EF4-FFF2-40B4-BE49-F238E27FC236}">
                <a16:creationId xmlns:a16="http://schemas.microsoft.com/office/drawing/2014/main" id="{A6AC20BD-D136-DB89-ED26-EA4F5EF1E014}"/>
              </a:ext>
            </a:extLst>
          </p:cNvPr>
          <p:cNvSpPr>
            <a:spLocks noGrp="1"/>
          </p:cNvSpPr>
          <p:nvPr>
            <p:ph type="sldNum" sz="quarter" idx="12"/>
          </p:nvPr>
        </p:nvSpPr>
        <p:spPr>
          <a:xfrm>
            <a:off x="11540359" y="6269868"/>
            <a:ext cx="463625" cy="365125"/>
          </a:xfrm>
        </p:spPr>
        <p:txBody>
          <a:bodyPr/>
          <a:lstStyle/>
          <a:p>
            <a:fld id="{2CA814A5-5B67-49A0-A5BA-40050328EF92}" type="slidenum">
              <a:rPr lang="en-US" noProof="0" smtClean="0"/>
              <a:pPr/>
              <a:t>8</a:t>
            </a:fld>
            <a:endParaRPr lang="en-US" noProof="0"/>
          </a:p>
        </p:txBody>
      </p:sp>
      <p:pic>
        <p:nvPicPr>
          <p:cNvPr id="10" name="Image 9">
            <a:extLst>
              <a:ext uri="{FF2B5EF4-FFF2-40B4-BE49-F238E27FC236}">
                <a16:creationId xmlns:a16="http://schemas.microsoft.com/office/drawing/2014/main" id="{40867272-B928-D882-DC79-3E88DFA30924}"/>
              </a:ext>
            </a:extLst>
          </p:cNvPr>
          <p:cNvPicPr>
            <a:picLocks noChangeAspect="1"/>
          </p:cNvPicPr>
          <p:nvPr/>
        </p:nvPicPr>
        <p:blipFill>
          <a:blip r:embed="rId5"/>
          <a:stretch>
            <a:fillRect/>
          </a:stretch>
        </p:blipFill>
        <p:spPr>
          <a:xfrm>
            <a:off x="9528890" y="3094015"/>
            <a:ext cx="626402" cy="526388"/>
          </a:xfrm>
          <a:prstGeom prst="rect">
            <a:avLst/>
          </a:prstGeom>
        </p:spPr>
      </p:pic>
      <p:sp>
        <p:nvSpPr>
          <p:cNvPr id="2" name="Rectangle 1">
            <a:extLst>
              <a:ext uri="{FF2B5EF4-FFF2-40B4-BE49-F238E27FC236}">
                <a16:creationId xmlns:a16="http://schemas.microsoft.com/office/drawing/2014/main" id="{2CFC3C8C-8229-DB29-B50E-D9AA81CE2D3D}"/>
              </a:ext>
            </a:extLst>
          </p:cNvPr>
          <p:cNvSpPr/>
          <p:nvPr/>
        </p:nvSpPr>
        <p:spPr>
          <a:xfrm>
            <a:off x="-1629150" y="0"/>
            <a:ext cx="1535953" cy="378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30-minutes</a:t>
            </a:r>
          </a:p>
        </p:txBody>
      </p:sp>
      <p:sp>
        <p:nvSpPr>
          <p:cNvPr id="5" name="Rectangle 4">
            <a:extLst>
              <a:ext uri="{FF2B5EF4-FFF2-40B4-BE49-F238E27FC236}">
                <a16:creationId xmlns:a16="http://schemas.microsoft.com/office/drawing/2014/main" id="{46EEF5C4-CB6A-8849-EB88-927B8A376AAA}"/>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Tree>
    <p:extLst>
      <p:ext uri="{BB962C8B-B14F-4D97-AF65-F5344CB8AC3E}">
        <p14:creationId xmlns:p14="http://schemas.microsoft.com/office/powerpoint/2010/main" val="118575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par>
                                <p:cTn id="8" presetID="16" presetClass="entr" presetSubtype="37"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outVertic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p:tgtEl>
                                          <p:spTgt spid="44"/>
                                        </p:tgtEl>
                                        <p:attrNameLst>
                                          <p:attrName>ppt_x</p:attrName>
                                        </p:attrNameLst>
                                      </p:cBhvr>
                                      <p:tavLst>
                                        <p:tav tm="0">
                                          <p:val>
                                            <p:strVal val="#ppt_x-#ppt_w*1.125000"/>
                                          </p:val>
                                        </p:tav>
                                        <p:tav tm="100000">
                                          <p:val>
                                            <p:strVal val="#ppt_x"/>
                                          </p:val>
                                        </p:tav>
                                      </p:tavLst>
                                    </p:anim>
                                    <p:animEffect transition="in" filter="wipe(right)">
                                      <p:cBhvr>
                                        <p:cTn id="16" dur="500"/>
                                        <p:tgtEl>
                                          <p:spTgt spid="44"/>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p:tgtEl>
                                          <p:spTgt spid="43"/>
                                        </p:tgtEl>
                                        <p:attrNameLst>
                                          <p:attrName>ppt_x</p:attrName>
                                        </p:attrNameLst>
                                      </p:cBhvr>
                                      <p:tavLst>
                                        <p:tav tm="0">
                                          <p:val>
                                            <p:strVal val="#ppt_x-#ppt_w*1.125000"/>
                                          </p:val>
                                        </p:tav>
                                        <p:tav tm="100000">
                                          <p:val>
                                            <p:strVal val="#ppt_x"/>
                                          </p:val>
                                        </p:tav>
                                      </p:tavLst>
                                    </p:anim>
                                    <p:animEffect transition="in" filter="wipe(right)">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00A42-0F44-1392-8A8B-B55E84511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88D55-5E03-971B-E3AD-59301AF91820}"/>
              </a:ext>
            </a:extLst>
          </p:cNvPr>
          <p:cNvSpPr>
            <a:spLocks noGrp="1"/>
          </p:cNvSpPr>
          <p:nvPr>
            <p:ph type="title"/>
          </p:nvPr>
        </p:nvSpPr>
        <p:spPr/>
        <p:txBody>
          <a:bodyPr/>
          <a:lstStyle/>
          <a:p>
            <a:r>
              <a:rPr lang="en-US" dirty="0"/>
              <a:t>Diabetes Canada 2025: As CKD progresses, patient prognosis declines</a:t>
            </a:r>
          </a:p>
        </p:txBody>
      </p:sp>
      <p:sp>
        <p:nvSpPr>
          <p:cNvPr id="19" name="Espace réservé du texte 18">
            <a:extLst>
              <a:ext uri="{FF2B5EF4-FFF2-40B4-BE49-F238E27FC236}">
                <a16:creationId xmlns:a16="http://schemas.microsoft.com/office/drawing/2014/main" id="{5A76363E-4B49-5431-5C9A-37CCF57D7003}"/>
              </a:ext>
            </a:extLst>
          </p:cNvPr>
          <p:cNvSpPr>
            <a:spLocks noGrp="1"/>
          </p:cNvSpPr>
          <p:nvPr>
            <p:ph type="body" sz="quarter" idx="16"/>
          </p:nvPr>
        </p:nvSpPr>
        <p:spPr/>
        <p:txBody>
          <a:bodyPr/>
          <a:lstStyle/>
          <a:p>
            <a:endParaRPr lang="en-US"/>
          </a:p>
        </p:txBody>
      </p:sp>
      <p:sp>
        <p:nvSpPr>
          <p:cNvPr id="4" name="Text Placeholder 3">
            <a:extLst>
              <a:ext uri="{FF2B5EF4-FFF2-40B4-BE49-F238E27FC236}">
                <a16:creationId xmlns:a16="http://schemas.microsoft.com/office/drawing/2014/main" id="{534C6361-A43A-295E-B426-54C5EDC0613B}"/>
              </a:ext>
            </a:extLst>
          </p:cNvPr>
          <p:cNvSpPr>
            <a:spLocks noGrp="1"/>
          </p:cNvSpPr>
          <p:nvPr>
            <p:ph type="body" sz="quarter" idx="13"/>
          </p:nvPr>
        </p:nvSpPr>
        <p:spPr>
          <a:xfrm>
            <a:off x="725216" y="6293683"/>
            <a:ext cx="10741572" cy="365125"/>
          </a:xfrm>
        </p:spPr>
        <p:txBody>
          <a:bodyPr/>
          <a:lstStyle/>
          <a:p>
            <a:r>
              <a:rPr lang="en-US" sz="800" dirty="0"/>
              <a:t>*Diabetes Canada considers albuminuria ≥2 mg/mmol  abnormal.</a:t>
            </a:r>
          </a:p>
          <a:p>
            <a:r>
              <a:rPr lang="en-US" sz="800" kern="0" baseline="30000" dirty="0">
                <a:solidFill>
                  <a:srgbClr val="002060"/>
                </a:solidFill>
                <a:cs typeface="Arial"/>
              </a:rPr>
              <a:t>†</a:t>
            </a:r>
            <a:r>
              <a:rPr lang="en-US" sz="800" dirty="0"/>
              <a:t>The numbers in the boxes are a consensus guide to the frequency of screening or monitoring annually, the need for treatment for kidney and heart protection (e.g. blood pressure, diabetes, dyslipidemia, proteinuria), and when to refer to nephrology.</a:t>
            </a:r>
          </a:p>
          <a:p>
            <a:r>
              <a:rPr lang="en-US" sz="800" dirty="0"/>
              <a:t>CKD, chronic kidney disease; GFR, glomerular filtration rate.</a:t>
            </a:r>
          </a:p>
          <a:p>
            <a:r>
              <a:rPr lang="en-US" sz="800" dirty="0"/>
              <a:t>Tobe SW, Bajaj HS, Tangri N, et al. Canadian Journal of Diabetes, Volume 49, Issue 2, 73 - 86.e14. </a:t>
            </a:r>
          </a:p>
          <a:p>
            <a:r>
              <a:rPr lang="en-US" sz="800" dirty="0"/>
              <a:t>Additional information adapted from: Kidney Disease: Improving Global Outcomes (KDIGO) CKD Work Group. Kidney Int 2024;105(4S):S117–S314</a:t>
            </a:r>
          </a:p>
        </p:txBody>
      </p:sp>
      <p:sp>
        <p:nvSpPr>
          <p:cNvPr id="3" name="Slide Number Placeholder 2">
            <a:extLst>
              <a:ext uri="{FF2B5EF4-FFF2-40B4-BE49-F238E27FC236}">
                <a16:creationId xmlns:a16="http://schemas.microsoft.com/office/drawing/2014/main" id="{739F84F8-3A18-64CB-632D-28B7E1FF2DB6}"/>
              </a:ext>
            </a:extLst>
          </p:cNvPr>
          <p:cNvSpPr>
            <a:spLocks noGrp="1"/>
          </p:cNvSpPr>
          <p:nvPr>
            <p:ph type="sldNum" sz="quarter" idx="12"/>
          </p:nvPr>
        </p:nvSpPr>
        <p:spPr/>
        <p:txBody>
          <a:bodyPr/>
          <a:lstStyle/>
          <a:p>
            <a:fld id="{458D719A-5828-4237-B9EF-678AA3B57D6E}" type="slidenum">
              <a:rPr lang="en-US" smtClean="0"/>
              <a:pPr/>
              <a:t>9</a:t>
            </a:fld>
            <a:endParaRPr lang="en-US"/>
          </a:p>
        </p:txBody>
      </p:sp>
      <p:sp>
        <p:nvSpPr>
          <p:cNvPr id="5" name="Rectangle 4">
            <a:extLst>
              <a:ext uri="{FF2B5EF4-FFF2-40B4-BE49-F238E27FC236}">
                <a16:creationId xmlns:a16="http://schemas.microsoft.com/office/drawing/2014/main" id="{68DB8EDA-4C39-775C-7506-B8ED0FC282A5}"/>
              </a:ext>
            </a:extLst>
          </p:cNvPr>
          <p:cNvSpPr/>
          <p:nvPr/>
        </p:nvSpPr>
        <p:spPr>
          <a:xfrm>
            <a:off x="-1629150" y="0"/>
            <a:ext cx="1535953" cy="378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30-minutes</a:t>
            </a:r>
          </a:p>
        </p:txBody>
      </p:sp>
      <p:sp>
        <p:nvSpPr>
          <p:cNvPr id="6" name="Rectangle 5">
            <a:extLst>
              <a:ext uri="{FF2B5EF4-FFF2-40B4-BE49-F238E27FC236}">
                <a16:creationId xmlns:a16="http://schemas.microsoft.com/office/drawing/2014/main" id="{6412215A-CCBD-EC29-42D1-52A1C93BF6AF}"/>
              </a:ext>
            </a:extLst>
          </p:cNvPr>
          <p:cNvSpPr/>
          <p:nvPr/>
        </p:nvSpPr>
        <p:spPr>
          <a:xfrm>
            <a:off x="-1629151" y="524558"/>
            <a:ext cx="1535953" cy="3780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60-minutes</a:t>
            </a:r>
          </a:p>
        </p:txBody>
      </p:sp>
      <p:sp>
        <p:nvSpPr>
          <p:cNvPr id="29" name="TextBox 28">
            <a:extLst>
              <a:ext uri="{FF2B5EF4-FFF2-40B4-BE49-F238E27FC236}">
                <a16:creationId xmlns:a16="http://schemas.microsoft.com/office/drawing/2014/main" id="{295D66F3-EE62-BB12-1A46-4C4A39B64AFB}"/>
              </a:ext>
            </a:extLst>
          </p:cNvPr>
          <p:cNvSpPr txBox="1"/>
          <p:nvPr/>
        </p:nvSpPr>
        <p:spPr>
          <a:xfrm>
            <a:off x="8807552" y="2590293"/>
            <a:ext cx="3007176" cy="1117935"/>
          </a:xfrm>
          <a:prstGeom prst="rect">
            <a:avLst/>
          </a:prstGeom>
          <a:noFill/>
          <a:ln w="12700" cap="flat" cmpd="sng" algn="ctr">
            <a:noFill/>
            <a:prstDash val="solid"/>
            <a:miter lim="800000"/>
          </a:ln>
          <a:effectLst/>
        </p:spPr>
        <p:txBody>
          <a:bodyPr wrap="square" rtlCol="0">
            <a:spAutoFit/>
          </a:bodyPr>
          <a:lstStyle/>
          <a:p>
            <a:pPr marL="190520" marR="0" lvl="0" indent="-190520" defTabSz="914264"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panose="020B0604020202020204"/>
                <a:ea typeface="+mn-ea"/>
                <a:cs typeface="+mn-cs"/>
              </a:rPr>
              <a:t>Early stage of CKD = optimal therapeutic window</a:t>
            </a:r>
          </a:p>
          <a:p>
            <a:pPr marL="190520" marR="0" lvl="0" indent="-190520" defTabSz="914264"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panose="020B0604020202020204"/>
                <a:ea typeface="+mn-ea"/>
                <a:cs typeface="+mn-cs"/>
              </a:rPr>
              <a:t>Opportunity missed if no UACR done and therapeutic pillars not applied</a:t>
            </a:r>
          </a:p>
        </p:txBody>
      </p:sp>
      <p:sp>
        <p:nvSpPr>
          <p:cNvPr id="35" name="TextBox 34">
            <a:extLst>
              <a:ext uri="{FF2B5EF4-FFF2-40B4-BE49-F238E27FC236}">
                <a16:creationId xmlns:a16="http://schemas.microsoft.com/office/drawing/2014/main" id="{3132AF66-7A32-9FDB-07BB-6B8F31BAC856}"/>
              </a:ext>
            </a:extLst>
          </p:cNvPr>
          <p:cNvSpPr txBox="1"/>
          <p:nvPr/>
        </p:nvSpPr>
        <p:spPr>
          <a:xfrm>
            <a:off x="8807552" y="4081455"/>
            <a:ext cx="2986772" cy="912814"/>
          </a:xfrm>
          <a:prstGeom prst="rect">
            <a:avLst/>
          </a:prstGeom>
          <a:noFill/>
          <a:ln w="12700" cap="flat" cmpd="sng" algn="ctr">
            <a:noFill/>
            <a:prstDash val="solid"/>
            <a:miter lim="800000"/>
          </a:ln>
          <a:effectLst/>
        </p:spPr>
        <p:txBody>
          <a:bodyPr wrap="square" rtlCol="0">
            <a:spAutoFit/>
          </a:bodyPr>
          <a:lstStyle>
            <a:defPPr>
              <a:defRPr lang="en-US"/>
            </a:defPPr>
            <a:lvl1pPr marL="285750" indent="-285750">
              <a:buFont typeface="Arial" panose="020B0604020202020204" pitchFamily="34" charset="0"/>
              <a:buChar char="•"/>
              <a:defRPr sz="2000" b="1">
                <a:solidFill>
                  <a:schemeClr val="tx1"/>
                </a:solidFill>
              </a:defRPr>
            </a:lvl1pPr>
          </a:lstStyle>
          <a:p>
            <a:pPr marL="190520" indent="-190520" defTabSz="914264">
              <a:defRPr/>
            </a:pPr>
            <a:r>
              <a:rPr lang="en-US" sz="1333" kern="0" dirty="0">
                <a:solidFill>
                  <a:srgbClr val="000000"/>
                </a:solidFill>
                <a:latin typeface="Arial" panose="020B0604020202020204"/>
              </a:rPr>
              <a:t>Later stage: irreversible CKD</a:t>
            </a:r>
          </a:p>
          <a:p>
            <a:pPr marL="190520" indent="-190520" defTabSz="914264">
              <a:defRPr/>
            </a:pPr>
            <a:r>
              <a:rPr lang="en-US" sz="1333" kern="0" dirty="0">
                <a:solidFill>
                  <a:srgbClr val="000000"/>
                </a:solidFill>
                <a:latin typeface="Arial" panose="020B0604020202020204"/>
              </a:rPr>
              <a:t>Therapeutic window of opportunity greatly narrowed or lost</a:t>
            </a:r>
          </a:p>
        </p:txBody>
      </p:sp>
      <p:sp>
        <p:nvSpPr>
          <p:cNvPr id="21" name="Arrow: Down 20">
            <a:extLst>
              <a:ext uri="{FF2B5EF4-FFF2-40B4-BE49-F238E27FC236}">
                <a16:creationId xmlns:a16="http://schemas.microsoft.com/office/drawing/2014/main" id="{551FACD3-4E21-82AF-24D0-6268BDC8359E}"/>
              </a:ext>
            </a:extLst>
          </p:cNvPr>
          <p:cNvSpPr/>
          <p:nvPr/>
        </p:nvSpPr>
        <p:spPr>
          <a:xfrm>
            <a:off x="8432909" y="2519123"/>
            <a:ext cx="320400" cy="2460028"/>
          </a:xfrm>
          <a:prstGeom prst="downArrow">
            <a:avLst>
              <a:gd name="adj1" fmla="val 67296"/>
              <a:gd name="adj2" fmla="val 50000"/>
            </a:avLst>
          </a:prstGeom>
          <a:gradFill>
            <a:gsLst>
              <a:gs pos="0">
                <a:srgbClr val="00B050"/>
              </a:gs>
              <a:gs pos="33000">
                <a:srgbClr val="FFFF00"/>
              </a:gs>
              <a:gs pos="66000">
                <a:srgbClr val="FFC000"/>
              </a:gs>
              <a:gs pos="100000">
                <a:srgbClr val="FF0000"/>
              </a:gs>
            </a:gsLst>
            <a:lin ang="54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highlight>
                <a:srgbClr val="FFFF00"/>
              </a:highlight>
              <a:uLnTx/>
              <a:uFillTx/>
            </a:endParaRPr>
          </a:p>
        </p:txBody>
      </p:sp>
      <p:graphicFrame>
        <p:nvGraphicFramePr>
          <p:cNvPr id="22" name="Table 21">
            <a:extLst>
              <a:ext uri="{FF2B5EF4-FFF2-40B4-BE49-F238E27FC236}">
                <a16:creationId xmlns:a16="http://schemas.microsoft.com/office/drawing/2014/main" id="{B0F185A7-0A19-A816-193B-5F770C600F30}"/>
              </a:ext>
            </a:extLst>
          </p:cNvPr>
          <p:cNvGraphicFramePr>
            <a:graphicFrameLocks noGrp="1"/>
          </p:cNvGraphicFramePr>
          <p:nvPr/>
        </p:nvGraphicFramePr>
        <p:xfrm>
          <a:off x="3381469" y="1073145"/>
          <a:ext cx="4976793" cy="3906006"/>
        </p:xfrm>
        <a:graphic>
          <a:graphicData uri="http://schemas.openxmlformats.org/drawingml/2006/table">
            <a:tbl>
              <a:tblPr firstRow="1" bandRow="1"/>
              <a:tblGrid>
                <a:gridCol w="1658931">
                  <a:extLst>
                    <a:ext uri="{9D8B030D-6E8A-4147-A177-3AD203B41FA5}">
                      <a16:colId xmlns:a16="http://schemas.microsoft.com/office/drawing/2014/main" val="4235160134"/>
                    </a:ext>
                  </a:extLst>
                </a:gridCol>
                <a:gridCol w="1658931">
                  <a:extLst>
                    <a:ext uri="{9D8B030D-6E8A-4147-A177-3AD203B41FA5}">
                      <a16:colId xmlns:a16="http://schemas.microsoft.com/office/drawing/2014/main" val="2157103453"/>
                    </a:ext>
                  </a:extLst>
                </a:gridCol>
                <a:gridCol w="1658931">
                  <a:extLst>
                    <a:ext uri="{9D8B030D-6E8A-4147-A177-3AD203B41FA5}">
                      <a16:colId xmlns:a16="http://schemas.microsoft.com/office/drawing/2014/main" val="885816617"/>
                    </a:ext>
                  </a:extLst>
                </a:gridCol>
              </a:tblGrid>
              <a:tr h="252000">
                <a:tc gridSpan="3">
                  <a:txBody>
                    <a:bodyPr/>
                    <a:lstStyle>
                      <a:lvl1pPr marL="0" algn="l" defTabSz="914538" rtl="0" eaLnBrk="1" latinLnBrk="0" hangingPunct="1">
                        <a:defRPr sz="1800" b="1" kern="1200">
                          <a:solidFill>
                            <a:schemeClr val="lt1"/>
                          </a:solidFill>
                          <a:latin typeface="Arial" panose="020B0604020202020204"/>
                        </a:defRPr>
                      </a:lvl1pPr>
                      <a:lvl2pPr marL="457269" algn="l" defTabSz="914538" rtl="0" eaLnBrk="1" latinLnBrk="0" hangingPunct="1">
                        <a:defRPr sz="1800" b="1" kern="1200">
                          <a:solidFill>
                            <a:schemeClr val="lt1"/>
                          </a:solidFill>
                          <a:latin typeface="Arial" panose="020B0604020202020204"/>
                        </a:defRPr>
                      </a:lvl2pPr>
                      <a:lvl3pPr marL="914538" algn="l" defTabSz="914538" rtl="0" eaLnBrk="1" latinLnBrk="0" hangingPunct="1">
                        <a:defRPr sz="1800" b="1" kern="1200">
                          <a:solidFill>
                            <a:schemeClr val="lt1"/>
                          </a:solidFill>
                          <a:latin typeface="Arial" panose="020B0604020202020204"/>
                        </a:defRPr>
                      </a:lvl3pPr>
                      <a:lvl4pPr marL="1371807" algn="l" defTabSz="914538" rtl="0" eaLnBrk="1" latinLnBrk="0" hangingPunct="1">
                        <a:defRPr sz="1800" b="1" kern="1200">
                          <a:solidFill>
                            <a:schemeClr val="lt1"/>
                          </a:solidFill>
                          <a:latin typeface="Arial" panose="020B0604020202020204"/>
                        </a:defRPr>
                      </a:lvl4pPr>
                      <a:lvl5pPr marL="1829075" algn="l" defTabSz="914538" rtl="0" eaLnBrk="1" latinLnBrk="0" hangingPunct="1">
                        <a:defRPr sz="1800" b="1" kern="1200">
                          <a:solidFill>
                            <a:schemeClr val="lt1"/>
                          </a:solidFill>
                          <a:latin typeface="Arial" panose="020B0604020202020204"/>
                        </a:defRPr>
                      </a:lvl5pPr>
                      <a:lvl6pPr marL="2286342" algn="l" defTabSz="914538" rtl="0" eaLnBrk="1" latinLnBrk="0" hangingPunct="1">
                        <a:defRPr sz="1800" b="1" kern="1200">
                          <a:solidFill>
                            <a:schemeClr val="lt1"/>
                          </a:solidFill>
                          <a:latin typeface="Arial" panose="020B0604020202020204"/>
                        </a:defRPr>
                      </a:lvl6pPr>
                      <a:lvl7pPr marL="2743613" algn="l" defTabSz="914538" rtl="0" eaLnBrk="1" latinLnBrk="0" hangingPunct="1">
                        <a:defRPr sz="1800" b="1" kern="1200">
                          <a:solidFill>
                            <a:schemeClr val="lt1"/>
                          </a:solidFill>
                          <a:latin typeface="Arial" panose="020B0604020202020204"/>
                        </a:defRPr>
                      </a:lvl7pPr>
                      <a:lvl8pPr marL="3200880" algn="l" defTabSz="914538" rtl="0" eaLnBrk="1" latinLnBrk="0" hangingPunct="1">
                        <a:defRPr sz="1800" b="1" kern="1200">
                          <a:solidFill>
                            <a:schemeClr val="lt1"/>
                          </a:solidFill>
                          <a:latin typeface="Arial" panose="020B0604020202020204"/>
                        </a:defRPr>
                      </a:lvl8pPr>
                      <a:lvl9pPr marL="3658149" algn="l" defTabSz="914538" rtl="0" eaLnBrk="1" latinLnBrk="0" hangingPunct="1">
                        <a:defRPr sz="1800" b="1" kern="1200">
                          <a:solidFill>
                            <a:schemeClr val="lt1"/>
                          </a:solidFill>
                          <a:latin typeface="Arial" panose="020B0604020202020204"/>
                        </a:defRPr>
                      </a:lvl9pPr>
                    </a:lstStyle>
                    <a:p>
                      <a:pPr algn="ctr" defTabSz="914012">
                        <a:defRPr/>
                      </a:pPr>
                      <a:r>
                        <a:rPr lang="en-US" sz="1800" b="0" kern="0" dirty="0">
                          <a:solidFill>
                            <a:srgbClr val="002060"/>
                          </a:solidFill>
                          <a:latin typeface="+mn-lt"/>
                          <a:cs typeface="Arial"/>
                        </a:rPr>
                        <a:t>Albuminuria categories</a:t>
                      </a:r>
                      <a:r>
                        <a:rPr lang="en-US" sz="1800" b="0" kern="0" baseline="30000" dirty="0">
                          <a:solidFill>
                            <a:srgbClr val="002060"/>
                          </a:solidFill>
                          <a:latin typeface="+mn-lt"/>
                          <a:cs typeface="Arial"/>
                        </a:rPr>
                        <a:t>*,†</a:t>
                      </a:r>
                      <a:r>
                        <a:rPr lang="en-US" sz="1800" b="0" kern="0" dirty="0">
                          <a:solidFill>
                            <a:srgbClr val="002060"/>
                          </a:solidFill>
                          <a:latin typeface="+mn-lt"/>
                          <a:cs typeface="Arial"/>
                        </a:rPr>
                        <a:t> </a:t>
                      </a:r>
                      <a:br>
                        <a:rPr lang="en-US" sz="1600" b="0" kern="0" dirty="0">
                          <a:solidFill>
                            <a:srgbClr val="002060"/>
                          </a:solidFill>
                          <a:latin typeface="+mn-lt"/>
                          <a:cs typeface="Arial"/>
                        </a:rPr>
                      </a:br>
                      <a:r>
                        <a:rPr lang="en-US" sz="1400" b="0" kern="0" dirty="0">
                          <a:solidFill>
                            <a:srgbClr val="002060"/>
                          </a:solidFill>
                          <a:latin typeface="+mn-lt"/>
                          <a:cs typeface="Arial"/>
                        </a:rPr>
                        <a:t>Description and range</a:t>
                      </a:r>
                      <a:endParaRPr lang="en-US" sz="1600" b="0" kern="0" dirty="0">
                        <a:solidFill>
                          <a:srgbClr val="002060"/>
                        </a:solidFill>
                        <a:latin typeface="+mn-lt"/>
                        <a:cs typeface="Arial"/>
                      </a:endParaRPr>
                    </a:p>
                  </a:txBody>
                  <a:tcPr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069931608"/>
                  </a:ext>
                </a:extLst>
              </a:tr>
              <a:tr h="564726">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defTabSz="914012">
                        <a:lnSpc>
                          <a:spcPct val="80000"/>
                        </a:lnSpc>
                        <a:defRPr/>
                      </a:pPr>
                      <a:r>
                        <a:rPr lang="en-US" sz="1800" b="1" kern="0" dirty="0">
                          <a:solidFill>
                            <a:schemeClr val="bg1"/>
                          </a:solidFill>
                          <a:latin typeface="+mn-lt"/>
                          <a:cs typeface="Arial"/>
                        </a:rPr>
                        <a:t>A1</a:t>
                      </a:r>
                      <a:endParaRPr lang="en-US" sz="1800" kern="0" dirty="0">
                        <a:solidFill>
                          <a:schemeClr val="bg1"/>
                        </a:solidFill>
                        <a:latin typeface="+mn-lt"/>
                        <a:cs typeface="Arial"/>
                      </a:endParaRPr>
                    </a:p>
                    <a:p>
                      <a:pPr algn="ctr" defTabSz="914012">
                        <a:lnSpc>
                          <a:spcPct val="80000"/>
                        </a:lnSpc>
                        <a:defRPr/>
                      </a:pPr>
                      <a:r>
                        <a:rPr lang="en-US" sz="1400" kern="0" dirty="0">
                          <a:solidFill>
                            <a:schemeClr val="bg1"/>
                          </a:solidFill>
                          <a:latin typeface="+mn-lt"/>
                          <a:cs typeface="Arial"/>
                        </a:rPr>
                        <a:t>Normal</a:t>
                      </a:r>
                    </a:p>
                  </a:txBody>
                  <a:tcPr marL="36000" marR="36000" marT="7200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defTabSz="914012">
                        <a:lnSpc>
                          <a:spcPct val="80000"/>
                        </a:lnSpc>
                        <a:defRPr/>
                      </a:pPr>
                      <a:r>
                        <a:rPr lang="en-US" sz="1800" b="1" kern="0" dirty="0">
                          <a:solidFill>
                            <a:schemeClr val="bg1"/>
                          </a:solidFill>
                          <a:latin typeface="+mn-lt"/>
                          <a:cs typeface="Arial"/>
                        </a:rPr>
                        <a:t>A2</a:t>
                      </a:r>
                    </a:p>
                    <a:p>
                      <a:pPr algn="ctr" defTabSz="914012">
                        <a:lnSpc>
                          <a:spcPct val="80000"/>
                        </a:lnSpc>
                        <a:defRPr/>
                      </a:pPr>
                      <a:r>
                        <a:rPr lang="en-US" sz="1400" kern="0" dirty="0">
                          <a:solidFill>
                            <a:schemeClr val="bg1"/>
                          </a:solidFill>
                          <a:latin typeface="+mn-lt"/>
                          <a:cs typeface="Arial"/>
                        </a:rPr>
                        <a:t>Microalbuminuria</a:t>
                      </a:r>
                      <a:endParaRPr lang="en-AU" sz="1400" dirty="0">
                        <a:solidFill>
                          <a:schemeClr val="bg1"/>
                        </a:solidFill>
                      </a:endParaRPr>
                    </a:p>
                  </a:txBody>
                  <a:tcPr marL="36000" marR="36000" marT="7200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defTabSz="914012">
                        <a:lnSpc>
                          <a:spcPct val="80000"/>
                        </a:lnSpc>
                        <a:defRPr/>
                      </a:pPr>
                      <a:r>
                        <a:rPr lang="en-US" sz="1800" b="1" kern="0" dirty="0">
                          <a:solidFill>
                            <a:schemeClr val="bg1"/>
                          </a:solidFill>
                          <a:latin typeface="+mn-lt"/>
                          <a:cs typeface="Arial"/>
                        </a:rPr>
                        <a:t>A3</a:t>
                      </a:r>
                    </a:p>
                    <a:p>
                      <a:pPr algn="ctr" defTabSz="914012">
                        <a:lnSpc>
                          <a:spcPct val="80000"/>
                        </a:lnSpc>
                        <a:defRPr/>
                      </a:pPr>
                      <a:r>
                        <a:rPr lang="en-US" sz="1400" kern="0" dirty="0">
                          <a:solidFill>
                            <a:schemeClr val="bg1"/>
                          </a:solidFill>
                          <a:latin typeface="+mn-lt"/>
                          <a:cs typeface="Arial"/>
                        </a:rPr>
                        <a:t>Macroalbuminuria</a:t>
                      </a:r>
                      <a:endParaRPr lang="en-AU" sz="1400" dirty="0">
                        <a:solidFill>
                          <a:schemeClr val="bg1"/>
                        </a:solidFill>
                      </a:endParaRPr>
                    </a:p>
                  </a:txBody>
                  <a:tcPr marL="36000" marR="36000" marT="7200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extLst>
                  <a:ext uri="{0D108BD9-81ED-4DB2-BD59-A6C34878D82A}">
                    <a16:rowId xmlns:a16="http://schemas.microsoft.com/office/drawing/2014/main" val="2395512810"/>
                  </a:ext>
                </a:extLst>
              </a:tr>
              <a:tr h="360000">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1400" b="0" kern="0">
                          <a:solidFill>
                            <a:schemeClr val="bg1"/>
                          </a:solidFill>
                          <a:latin typeface="+mn-lt"/>
                          <a:cs typeface="Arial"/>
                        </a:rPr>
                        <a:t>&lt;2 mg/mmol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1400" b="0" kern="0">
                          <a:solidFill>
                            <a:schemeClr val="bg1"/>
                          </a:solidFill>
                          <a:latin typeface="+mn-lt"/>
                          <a:cs typeface="Arial"/>
                        </a:rPr>
                        <a:t>2-19 mg/mmol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1400" b="0" kern="0" dirty="0">
                          <a:solidFill>
                            <a:schemeClr val="bg1"/>
                          </a:solidFill>
                          <a:latin typeface="+mn-lt"/>
                          <a:cs typeface="Arial"/>
                        </a:rPr>
                        <a:t>&gt;20 mg/mmol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extLst>
                  <a:ext uri="{0D108BD9-81ED-4DB2-BD59-A6C34878D82A}">
                    <a16:rowId xmlns:a16="http://schemas.microsoft.com/office/drawing/2014/main" val="486514904"/>
                  </a:ext>
                </a:extLst>
              </a:tr>
              <a:tr h="432000">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Screen</a:t>
                      </a:r>
                    </a:p>
                    <a:p>
                      <a:pPr algn="ctr"/>
                      <a:r>
                        <a:rPr lang="en-AU" sz="1400" b="1" dirty="0">
                          <a:solidFill>
                            <a:srgbClr val="002060"/>
                          </a:solidFill>
                        </a:rPr>
                        <a:t>1</a:t>
                      </a:r>
                    </a:p>
                  </a:txBody>
                  <a:tcPr marL="36000" marR="3600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B512">
                        <a:alpha val="60000"/>
                      </a:srgbClr>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a:solidFill>
                            <a:srgbClr val="002060"/>
                          </a:solidFill>
                        </a:rPr>
                        <a:t>Treat</a:t>
                      </a:r>
                    </a:p>
                    <a:p>
                      <a:pPr algn="ctr"/>
                      <a:r>
                        <a:rPr lang="en-AU" sz="1400" b="1">
                          <a:solidFill>
                            <a:srgbClr val="002060"/>
                          </a:solidFill>
                        </a:rPr>
                        <a:t>1</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00">
                        <a:alpha val="60000"/>
                      </a:srgbClr>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a:solidFill>
                            <a:srgbClr val="002060"/>
                          </a:solidFill>
                        </a:rPr>
                        <a:t>Treat and refer</a:t>
                      </a:r>
                    </a:p>
                    <a:p>
                      <a:pPr algn="ctr"/>
                      <a:r>
                        <a:rPr lang="en-AU" sz="1400" b="1">
                          <a:solidFill>
                            <a:srgbClr val="002060"/>
                          </a:solidFill>
                        </a:rPr>
                        <a:t>3</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254146330"/>
                  </a:ext>
                </a:extLst>
              </a:tr>
              <a:tr h="432000">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Screen</a:t>
                      </a:r>
                    </a:p>
                    <a:p>
                      <a:pPr algn="ctr"/>
                      <a:r>
                        <a:rPr lang="en-AU" sz="1400" b="1" dirty="0">
                          <a:solidFill>
                            <a:srgbClr val="002060"/>
                          </a:solidFill>
                        </a:rPr>
                        <a:t>1</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B512">
                        <a:alpha val="60000"/>
                      </a:srgbClr>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Treat</a:t>
                      </a:r>
                    </a:p>
                    <a:p>
                      <a:pPr algn="ctr"/>
                      <a:r>
                        <a:rPr lang="en-AU" sz="1400" b="1" dirty="0">
                          <a:solidFill>
                            <a:srgbClr val="002060"/>
                          </a:solidFill>
                        </a:rPr>
                        <a:t>1</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00">
                        <a:alpha val="60000"/>
                      </a:srgbClr>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a:solidFill>
                            <a:srgbClr val="002060"/>
                          </a:solidFill>
                        </a:rPr>
                        <a:t>Treat and refer</a:t>
                      </a:r>
                    </a:p>
                    <a:p>
                      <a:pPr algn="ctr"/>
                      <a:r>
                        <a:rPr lang="en-AU" sz="1400" b="1">
                          <a:solidFill>
                            <a:srgbClr val="002060"/>
                          </a:solidFill>
                        </a:rPr>
                        <a:t>3</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543262853"/>
                  </a:ext>
                </a:extLst>
              </a:tr>
              <a:tr h="432000">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Treat</a:t>
                      </a:r>
                    </a:p>
                    <a:p>
                      <a:pPr algn="ctr"/>
                      <a:r>
                        <a:rPr lang="en-AU" sz="1400" b="1" dirty="0">
                          <a:solidFill>
                            <a:srgbClr val="002060"/>
                          </a:solidFill>
                        </a:rPr>
                        <a:t>1</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C00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Treat</a:t>
                      </a:r>
                    </a:p>
                    <a:p>
                      <a:pPr algn="ctr"/>
                      <a:r>
                        <a:rPr lang="en-AU" sz="1400" b="1" dirty="0">
                          <a:solidFill>
                            <a:srgbClr val="002060"/>
                          </a:solidFill>
                        </a:rPr>
                        <a:t>2</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C00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Treat and refer</a:t>
                      </a:r>
                    </a:p>
                    <a:p>
                      <a:pPr algn="ctr"/>
                      <a:r>
                        <a:rPr lang="en-AU" sz="1400" b="1" dirty="0">
                          <a:solidFill>
                            <a:srgbClr val="002060"/>
                          </a:solidFill>
                        </a:rPr>
                        <a:t>3</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8F75"/>
                    </a:solidFill>
                  </a:tcPr>
                </a:tc>
                <a:extLst>
                  <a:ext uri="{0D108BD9-81ED-4DB2-BD59-A6C34878D82A}">
                    <a16:rowId xmlns:a16="http://schemas.microsoft.com/office/drawing/2014/main" val="210041945"/>
                  </a:ext>
                </a:extLst>
              </a:tr>
              <a:tr h="432000">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a:solidFill>
                            <a:srgbClr val="002060"/>
                          </a:solidFill>
                        </a:rPr>
                        <a:t>Treat and refer</a:t>
                      </a:r>
                    </a:p>
                    <a:p>
                      <a:pPr algn="ctr"/>
                      <a:r>
                        <a:rPr lang="en-AU" sz="1400" b="1">
                          <a:solidFill>
                            <a:srgbClr val="002060"/>
                          </a:solidFill>
                        </a:rPr>
                        <a:t>3</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8F75"/>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Treat and refer</a:t>
                      </a:r>
                    </a:p>
                    <a:p>
                      <a:pPr algn="ctr"/>
                      <a:r>
                        <a:rPr lang="en-AU" sz="1400" b="1" dirty="0">
                          <a:solidFill>
                            <a:srgbClr val="002060"/>
                          </a:solidFill>
                        </a:rPr>
                        <a:t>3</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8F75"/>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Treat and refer</a:t>
                      </a:r>
                    </a:p>
                    <a:p>
                      <a:pPr algn="ctr"/>
                      <a:r>
                        <a:rPr lang="en-AU" sz="1400" b="1" dirty="0">
                          <a:solidFill>
                            <a:srgbClr val="002060"/>
                          </a:solidFill>
                        </a:rPr>
                        <a:t>4+</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E00"/>
                    </a:solidFill>
                  </a:tcPr>
                </a:tc>
                <a:extLst>
                  <a:ext uri="{0D108BD9-81ED-4DB2-BD59-A6C34878D82A}">
                    <a16:rowId xmlns:a16="http://schemas.microsoft.com/office/drawing/2014/main" val="1609516177"/>
                  </a:ext>
                </a:extLst>
              </a:tr>
              <a:tr h="432000">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a:solidFill>
                            <a:srgbClr val="002060"/>
                          </a:solidFill>
                        </a:rPr>
                        <a:t>Treat and refer</a:t>
                      </a:r>
                    </a:p>
                    <a:p>
                      <a:pPr algn="ctr"/>
                      <a:r>
                        <a:rPr lang="en-AU" sz="1400" b="1">
                          <a:solidFill>
                            <a:srgbClr val="002060"/>
                          </a:solidFill>
                        </a:rPr>
                        <a:t>4+</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E0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Treat and refer</a:t>
                      </a:r>
                    </a:p>
                    <a:p>
                      <a:pPr algn="ctr"/>
                      <a:r>
                        <a:rPr lang="en-AU" sz="1400" b="1" dirty="0">
                          <a:solidFill>
                            <a:srgbClr val="002060"/>
                          </a:solidFill>
                        </a:rPr>
                        <a:t>4+</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E0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400" b="1" dirty="0">
                          <a:solidFill>
                            <a:srgbClr val="002060"/>
                          </a:solidFill>
                        </a:rPr>
                        <a:t>Treat and refer</a:t>
                      </a:r>
                    </a:p>
                    <a:p>
                      <a:pPr algn="ctr"/>
                      <a:r>
                        <a:rPr lang="en-AU" sz="1400" b="1" dirty="0">
                          <a:solidFill>
                            <a:srgbClr val="002060"/>
                          </a:solidFill>
                        </a:rPr>
                        <a:t>4+</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E00"/>
                    </a:solidFill>
                  </a:tcPr>
                </a:tc>
                <a:extLst>
                  <a:ext uri="{0D108BD9-81ED-4DB2-BD59-A6C34878D82A}">
                    <a16:rowId xmlns:a16="http://schemas.microsoft.com/office/drawing/2014/main" val="4000403617"/>
                  </a:ext>
                </a:extLst>
              </a:tr>
            </a:tbl>
          </a:graphicData>
        </a:graphic>
      </p:graphicFrame>
      <p:graphicFrame>
        <p:nvGraphicFramePr>
          <p:cNvPr id="23" name="Table 4">
            <a:extLst>
              <a:ext uri="{FF2B5EF4-FFF2-40B4-BE49-F238E27FC236}">
                <a16:creationId xmlns:a16="http://schemas.microsoft.com/office/drawing/2014/main" id="{3393D7E8-7AAA-D5D2-6D37-8F504925A171}"/>
              </a:ext>
            </a:extLst>
          </p:cNvPr>
          <p:cNvGraphicFramePr>
            <a:graphicFrameLocks noGrp="1"/>
          </p:cNvGraphicFramePr>
          <p:nvPr/>
        </p:nvGraphicFramePr>
        <p:xfrm>
          <a:off x="440925" y="2519122"/>
          <a:ext cx="2940544" cy="2460029"/>
        </p:xfrm>
        <a:graphic>
          <a:graphicData uri="http://schemas.openxmlformats.org/drawingml/2006/table">
            <a:tbl>
              <a:tblPr firstCol="1" bandRow="1"/>
              <a:tblGrid>
                <a:gridCol w="483000">
                  <a:extLst>
                    <a:ext uri="{9D8B030D-6E8A-4147-A177-3AD203B41FA5}">
                      <a16:colId xmlns:a16="http://schemas.microsoft.com/office/drawing/2014/main" val="4235160134"/>
                    </a:ext>
                  </a:extLst>
                </a:gridCol>
                <a:gridCol w="620111">
                  <a:extLst>
                    <a:ext uri="{9D8B030D-6E8A-4147-A177-3AD203B41FA5}">
                      <a16:colId xmlns:a16="http://schemas.microsoft.com/office/drawing/2014/main" val="2157103453"/>
                    </a:ext>
                  </a:extLst>
                </a:gridCol>
                <a:gridCol w="1093076">
                  <a:extLst>
                    <a:ext uri="{9D8B030D-6E8A-4147-A177-3AD203B41FA5}">
                      <a16:colId xmlns:a16="http://schemas.microsoft.com/office/drawing/2014/main" val="885816617"/>
                    </a:ext>
                  </a:extLst>
                </a:gridCol>
                <a:gridCol w="744357">
                  <a:extLst>
                    <a:ext uri="{9D8B030D-6E8A-4147-A177-3AD203B41FA5}">
                      <a16:colId xmlns:a16="http://schemas.microsoft.com/office/drawing/2014/main" val="824884654"/>
                    </a:ext>
                  </a:extLst>
                </a:gridCol>
              </a:tblGrid>
              <a:tr h="414041">
                <a:tc rowSpan="5">
                  <a:txBody>
                    <a:bodyPr/>
                    <a:lstStyle>
                      <a:lvl1pPr marL="0" algn="l" defTabSz="914538" rtl="0" eaLnBrk="1" latinLnBrk="0" hangingPunct="1">
                        <a:defRPr sz="1800" b="1" kern="1200">
                          <a:solidFill>
                            <a:schemeClr val="lt1"/>
                          </a:solidFill>
                          <a:latin typeface="Arial" panose="020B0604020202020204"/>
                        </a:defRPr>
                      </a:lvl1pPr>
                      <a:lvl2pPr marL="457269" algn="l" defTabSz="914538" rtl="0" eaLnBrk="1" latinLnBrk="0" hangingPunct="1">
                        <a:defRPr sz="1800" b="1" kern="1200">
                          <a:solidFill>
                            <a:schemeClr val="lt1"/>
                          </a:solidFill>
                          <a:latin typeface="Arial" panose="020B0604020202020204"/>
                        </a:defRPr>
                      </a:lvl2pPr>
                      <a:lvl3pPr marL="914538" algn="l" defTabSz="914538" rtl="0" eaLnBrk="1" latinLnBrk="0" hangingPunct="1">
                        <a:defRPr sz="1800" b="1" kern="1200">
                          <a:solidFill>
                            <a:schemeClr val="lt1"/>
                          </a:solidFill>
                          <a:latin typeface="Arial" panose="020B0604020202020204"/>
                        </a:defRPr>
                      </a:lvl3pPr>
                      <a:lvl4pPr marL="1371807" algn="l" defTabSz="914538" rtl="0" eaLnBrk="1" latinLnBrk="0" hangingPunct="1">
                        <a:defRPr sz="1800" b="1" kern="1200">
                          <a:solidFill>
                            <a:schemeClr val="lt1"/>
                          </a:solidFill>
                          <a:latin typeface="Arial" panose="020B0604020202020204"/>
                        </a:defRPr>
                      </a:lvl4pPr>
                      <a:lvl5pPr marL="1829075" algn="l" defTabSz="914538" rtl="0" eaLnBrk="1" latinLnBrk="0" hangingPunct="1">
                        <a:defRPr sz="1800" b="1" kern="1200">
                          <a:solidFill>
                            <a:schemeClr val="lt1"/>
                          </a:solidFill>
                          <a:latin typeface="Arial" panose="020B0604020202020204"/>
                        </a:defRPr>
                      </a:lvl5pPr>
                      <a:lvl6pPr marL="2286342" algn="l" defTabSz="914538" rtl="0" eaLnBrk="1" latinLnBrk="0" hangingPunct="1">
                        <a:defRPr sz="1800" b="1" kern="1200">
                          <a:solidFill>
                            <a:schemeClr val="lt1"/>
                          </a:solidFill>
                          <a:latin typeface="Arial" panose="020B0604020202020204"/>
                        </a:defRPr>
                      </a:lvl6pPr>
                      <a:lvl7pPr marL="2743613" algn="l" defTabSz="914538" rtl="0" eaLnBrk="1" latinLnBrk="0" hangingPunct="1">
                        <a:defRPr sz="1800" b="1" kern="1200">
                          <a:solidFill>
                            <a:schemeClr val="lt1"/>
                          </a:solidFill>
                          <a:latin typeface="Arial" panose="020B0604020202020204"/>
                        </a:defRPr>
                      </a:lvl7pPr>
                      <a:lvl8pPr marL="3200880" algn="l" defTabSz="914538" rtl="0" eaLnBrk="1" latinLnBrk="0" hangingPunct="1">
                        <a:defRPr sz="1800" b="1" kern="1200">
                          <a:solidFill>
                            <a:schemeClr val="lt1"/>
                          </a:solidFill>
                          <a:latin typeface="Arial" panose="020B0604020202020204"/>
                        </a:defRPr>
                      </a:lvl8pPr>
                      <a:lvl9pPr marL="3658149" algn="l" defTabSz="914538" rtl="0" eaLnBrk="1" latinLnBrk="0" hangingPunct="1">
                        <a:defRPr sz="1800" b="1" kern="1200">
                          <a:solidFill>
                            <a:schemeClr val="lt1"/>
                          </a:solidFill>
                          <a:latin typeface="Arial" panose="020B0604020202020204"/>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1400" b="0" kern="0" dirty="0">
                          <a:solidFill>
                            <a:srgbClr val="002060"/>
                          </a:solidFill>
                          <a:latin typeface="+mn-lt"/>
                          <a:ea typeface="+mn-ea"/>
                          <a:cs typeface="Arial"/>
                        </a:rPr>
                        <a:t>GFR categories </a:t>
                      </a:r>
                      <a:r>
                        <a:rPr lang="en-US" sz="1100" b="0" kern="0" dirty="0">
                          <a:solidFill>
                            <a:srgbClr val="002060"/>
                          </a:solidFill>
                          <a:latin typeface="+mn-lt"/>
                          <a:ea typeface="+mn-ea"/>
                          <a:cs typeface="Arial"/>
                        </a:rPr>
                        <a:t>(ml/min/1.73 m</a:t>
                      </a:r>
                      <a:r>
                        <a:rPr lang="en-US" sz="1100" b="0" kern="0" baseline="30000" dirty="0">
                          <a:solidFill>
                            <a:srgbClr val="002060"/>
                          </a:solidFill>
                          <a:latin typeface="+mn-lt"/>
                          <a:ea typeface="+mn-ea"/>
                          <a:cs typeface="Arial"/>
                        </a:rPr>
                        <a:t>2</a:t>
                      </a:r>
                      <a:r>
                        <a:rPr lang="en-US" sz="1100" b="0" kern="0" dirty="0">
                          <a:solidFill>
                            <a:srgbClr val="002060"/>
                          </a:solidFill>
                          <a:latin typeface="+mn-lt"/>
                          <a:ea typeface="+mn-ea"/>
                          <a:cs typeface="Arial"/>
                        </a:rPr>
                        <a:t>)</a:t>
                      </a:r>
                    </a:p>
                    <a:p>
                      <a:pPr marL="0" marR="0" lvl="0" indent="0" algn="ctr" defTabSz="914217" rtl="0" eaLnBrk="1" fontAlgn="auto" latinLnBrk="0" hangingPunct="1">
                        <a:lnSpc>
                          <a:spcPct val="100000"/>
                        </a:lnSpc>
                        <a:spcBef>
                          <a:spcPts val="0"/>
                        </a:spcBef>
                        <a:spcAft>
                          <a:spcPts val="0"/>
                        </a:spcAft>
                        <a:buClrTx/>
                        <a:buSzTx/>
                        <a:buFontTx/>
                        <a:buNone/>
                        <a:tabLst/>
                        <a:defRPr/>
                      </a:pPr>
                      <a:r>
                        <a:rPr lang="en-US" sz="1100" b="0" kern="0" dirty="0">
                          <a:solidFill>
                            <a:srgbClr val="002060"/>
                          </a:solidFill>
                          <a:latin typeface="+mn-lt"/>
                          <a:ea typeface="+mn-ea"/>
                          <a:cs typeface="Arial"/>
                        </a:rPr>
                        <a:t>Description and range</a:t>
                      </a:r>
                      <a:endParaRPr lang="en-US" sz="1200" b="0" kern="0" dirty="0">
                        <a:solidFill>
                          <a:srgbClr val="002060"/>
                        </a:solidFill>
                        <a:latin typeface="+mn-lt"/>
                        <a:ea typeface="+mn-ea"/>
                        <a:cs typeface="Arial"/>
                      </a:endParaRPr>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1" dirty="0">
                          <a:solidFill>
                            <a:schemeClr val="bg1"/>
                          </a:solidFill>
                          <a:latin typeface="+mn-lt"/>
                        </a:rPr>
                        <a:t>G1</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0">
                          <a:solidFill>
                            <a:schemeClr val="bg1"/>
                          </a:solidFill>
                          <a:latin typeface="+mn-lt"/>
                        </a:rPr>
                        <a:t>Normal or high</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US" sz="1200" b="0" kern="0">
                          <a:solidFill>
                            <a:schemeClr val="bg1"/>
                          </a:solidFill>
                          <a:latin typeface="+mn-lt"/>
                          <a:cs typeface="Arial"/>
                        </a:rPr>
                        <a:t>≥90</a:t>
                      </a:r>
                      <a:endParaRPr lang="en-AU" sz="1200" b="0">
                        <a:solidFill>
                          <a:schemeClr val="bg1"/>
                        </a:solidFill>
                        <a:latin typeface="+mn-lt"/>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extLst>
                  <a:ext uri="{0D108BD9-81ED-4DB2-BD59-A6C34878D82A}">
                    <a16:rowId xmlns:a16="http://schemas.microsoft.com/office/drawing/2014/main" val="2254146330"/>
                  </a:ext>
                </a:extLst>
              </a:tr>
              <a:tr h="511497">
                <a:tc vMerge="1">
                  <a:txBody>
                    <a:bodyPr/>
                    <a:lstStyle/>
                    <a:p>
                      <a:endParaRPr lang="en-AU" sz="1100">
                        <a:solidFill>
                          <a:schemeClr val="bg1"/>
                        </a:solidFill>
                      </a:endParaRPr>
                    </a:p>
                  </a:txBody>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1">
                          <a:solidFill>
                            <a:schemeClr val="bg1"/>
                          </a:solidFill>
                          <a:latin typeface="+mn-lt"/>
                        </a:rPr>
                        <a:t>G2</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0" dirty="0">
                          <a:solidFill>
                            <a:schemeClr val="bg1"/>
                          </a:solidFill>
                          <a:latin typeface="+mn-lt"/>
                        </a:rPr>
                        <a:t>Mildly decreased</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US" sz="1200" b="0" kern="0" dirty="0">
                          <a:solidFill>
                            <a:schemeClr val="bg1"/>
                          </a:solidFill>
                          <a:latin typeface="+mn-lt"/>
                          <a:cs typeface="Arial"/>
                        </a:rPr>
                        <a:t>60–89</a:t>
                      </a:r>
                      <a:endParaRPr lang="en-AU" sz="1200" b="0" dirty="0">
                        <a:solidFill>
                          <a:schemeClr val="bg1"/>
                        </a:solidFill>
                        <a:latin typeface="+mn-lt"/>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extLst>
                  <a:ext uri="{0D108BD9-81ED-4DB2-BD59-A6C34878D82A}">
                    <a16:rowId xmlns:a16="http://schemas.microsoft.com/office/drawing/2014/main" val="543262853"/>
                  </a:ext>
                </a:extLst>
              </a:tr>
              <a:tr h="511497">
                <a:tc vMerge="1">
                  <a:txBody>
                    <a:bodyPr/>
                    <a:lstStyle/>
                    <a:p>
                      <a:endParaRPr lang="en-AU" sz="1100">
                        <a:solidFill>
                          <a:schemeClr val="bg1"/>
                        </a:solidFill>
                      </a:endParaRPr>
                    </a:p>
                  </a:txBody>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1">
                          <a:solidFill>
                            <a:schemeClr val="bg1"/>
                          </a:solidFill>
                          <a:latin typeface="+mn-lt"/>
                        </a:rPr>
                        <a:t>G3</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0" dirty="0">
                          <a:solidFill>
                            <a:schemeClr val="bg1"/>
                          </a:solidFill>
                          <a:latin typeface="+mn-lt"/>
                        </a:rPr>
                        <a:t>Moderately decreased</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US" sz="1200" b="0" kern="0" dirty="0">
                          <a:solidFill>
                            <a:schemeClr val="bg1"/>
                          </a:solidFill>
                          <a:latin typeface="+mn-lt"/>
                          <a:cs typeface="Arial"/>
                        </a:rPr>
                        <a:t>30–59</a:t>
                      </a:r>
                      <a:endParaRPr lang="en-AU" sz="1200" b="0" dirty="0">
                        <a:solidFill>
                          <a:schemeClr val="bg1"/>
                        </a:solidFill>
                        <a:latin typeface="+mn-lt"/>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extLst>
                  <a:ext uri="{0D108BD9-81ED-4DB2-BD59-A6C34878D82A}">
                    <a16:rowId xmlns:a16="http://schemas.microsoft.com/office/drawing/2014/main" val="210041945"/>
                  </a:ext>
                </a:extLst>
              </a:tr>
              <a:tr h="511497">
                <a:tc vMerge="1">
                  <a:txBody>
                    <a:bodyPr/>
                    <a:lstStyle/>
                    <a:p>
                      <a:endParaRPr lang="en-AU" sz="1100">
                        <a:solidFill>
                          <a:schemeClr val="bg1"/>
                        </a:solidFill>
                      </a:endParaRPr>
                    </a:p>
                  </a:txBody>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1" dirty="0">
                          <a:solidFill>
                            <a:schemeClr val="bg1"/>
                          </a:solidFill>
                          <a:latin typeface="+mn-lt"/>
                        </a:rPr>
                        <a:t>G4</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0" dirty="0">
                          <a:solidFill>
                            <a:schemeClr val="bg1"/>
                          </a:solidFill>
                          <a:latin typeface="+mn-lt"/>
                        </a:rPr>
                        <a:t>Severely decreased</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US" sz="1200" b="0" kern="0" dirty="0">
                          <a:solidFill>
                            <a:schemeClr val="bg1"/>
                          </a:solidFill>
                          <a:latin typeface="+mn-lt"/>
                          <a:cs typeface="Arial"/>
                        </a:rPr>
                        <a:t>15–29</a:t>
                      </a:r>
                      <a:endParaRPr lang="en-AU" sz="1200" b="0" dirty="0">
                        <a:solidFill>
                          <a:schemeClr val="bg1"/>
                        </a:solidFill>
                        <a:latin typeface="+mn-lt"/>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extLst>
                  <a:ext uri="{0D108BD9-81ED-4DB2-BD59-A6C34878D82A}">
                    <a16:rowId xmlns:a16="http://schemas.microsoft.com/office/drawing/2014/main" val="1609516177"/>
                  </a:ext>
                </a:extLst>
              </a:tr>
              <a:tr h="511497">
                <a:tc vMerge="1">
                  <a:txBody>
                    <a:bodyPr/>
                    <a:lstStyle/>
                    <a:p>
                      <a:endParaRPr lang="en-AU" sz="1100">
                        <a:solidFill>
                          <a:schemeClr val="bg1"/>
                        </a:solidFill>
                      </a:endParaRPr>
                    </a:p>
                  </a:txBody>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1">
                          <a:solidFill>
                            <a:schemeClr val="bg1"/>
                          </a:solidFill>
                          <a:latin typeface="+mn-lt"/>
                        </a:rPr>
                        <a:t>G5</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AU" sz="1200" b="0">
                          <a:solidFill>
                            <a:schemeClr val="bg1"/>
                          </a:solidFill>
                          <a:latin typeface="+mn-lt"/>
                        </a:rPr>
                        <a:t>Kidney failure</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tc>
                  <a:txBody>
                    <a:bodyPr/>
                    <a:lstStyle>
                      <a:lvl1pPr marL="0" algn="l" defTabSz="914538" rtl="0" eaLnBrk="1" latinLnBrk="0" hangingPunct="1">
                        <a:defRPr sz="1800" kern="1200">
                          <a:solidFill>
                            <a:schemeClr val="dk1"/>
                          </a:solidFill>
                          <a:latin typeface="Arial" panose="020B0604020202020204"/>
                        </a:defRPr>
                      </a:lvl1pPr>
                      <a:lvl2pPr marL="457269" algn="l" defTabSz="914538" rtl="0" eaLnBrk="1" latinLnBrk="0" hangingPunct="1">
                        <a:defRPr sz="1800" kern="1200">
                          <a:solidFill>
                            <a:schemeClr val="dk1"/>
                          </a:solidFill>
                          <a:latin typeface="Arial" panose="020B0604020202020204"/>
                        </a:defRPr>
                      </a:lvl2pPr>
                      <a:lvl3pPr marL="914538" algn="l" defTabSz="914538" rtl="0" eaLnBrk="1" latinLnBrk="0" hangingPunct="1">
                        <a:defRPr sz="1800" kern="1200">
                          <a:solidFill>
                            <a:schemeClr val="dk1"/>
                          </a:solidFill>
                          <a:latin typeface="Arial" panose="020B0604020202020204"/>
                        </a:defRPr>
                      </a:lvl3pPr>
                      <a:lvl4pPr marL="1371807" algn="l" defTabSz="914538" rtl="0" eaLnBrk="1" latinLnBrk="0" hangingPunct="1">
                        <a:defRPr sz="1800" kern="1200">
                          <a:solidFill>
                            <a:schemeClr val="dk1"/>
                          </a:solidFill>
                          <a:latin typeface="Arial" panose="020B0604020202020204"/>
                        </a:defRPr>
                      </a:lvl4pPr>
                      <a:lvl5pPr marL="1829075" algn="l" defTabSz="914538" rtl="0" eaLnBrk="1" latinLnBrk="0" hangingPunct="1">
                        <a:defRPr sz="1800" kern="1200">
                          <a:solidFill>
                            <a:schemeClr val="dk1"/>
                          </a:solidFill>
                          <a:latin typeface="Arial" panose="020B0604020202020204"/>
                        </a:defRPr>
                      </a:lvl5pPr>
                      <a:lvl6pPr marL="2286342" algn="l" defTabSz="914538" rtl="0" eaLnBrk="1" latinLnBrk="0" hangingPunct="1">
                        <a:defRPr sz="1800" kern="1200">
                          <a:solidFill>
                            <a:schemeClr val="dk1"/>
                          </a:solidFill>
                          <a:latin typeface="Arial" panose="020B0604020202020204"/>
                        </a:defRPr>
                      </a:lvl6pPr>
                      <a:lvl7pPr marL="2743613" algn="l" defTabSz="914538" rtl="0" eaLnBrk="1" latinLnBrk="0" hangingPunct="1">
                        <a:defRPr sz="1800" kern="1200">
                          <a:solidFill>
                            <a:schemeClr val="dk1"/>
                          </a:solidFill>
                          <a:latin typeface="Arial" panose="020B0604020202020204"/>
                        </a:defRPr>
                      </a:lvl7pPr>
                      <a:lvl8pPr marL="3200880" algn="l" defTabSz="914538" rtl="0" eaLnBrk="1" latinLnBrk="0" hangingPunct="1">
                        <a:defRPr sz="1800" kern="1200">
                          <a:solidFill>
                            <a:schemeClr val="dk1"/>
                          </a:solidFill>
                          <a:latin typeface="Arial" panose="020B0604020202020204"/>
                        </a:defRPr>
                      </a:lvl8pPr>
                      <a:lvl9pPr marL="3658149" algn="l" defTabSz="914538" rtl="0" eaLnBrk="1" latinLnBrk="0" hangingPunct="1">
                        <a:defRPr sz="1800" kern="1200">
                          <a:solidFill>
                            <a:schemeClr val="dk1"/>
                          </a:solidFill>
                          <a:latin typeface="Arial" panose="020B0604020202020204"/>
                        </a:defRPr>
                      </a:lvl9pPr>
                    </a:lstStyle>
                    <a:p>
                      <a:pPr algn="ctr"/>
                      <a:r>
                        <a:rPr lang="en-US" sz="1200" b="0" kern="0" dirty="0">
                          <a:solidFill>
                            <a:schemeClr val="bg1"/>
                          </a:solidFill>
                          <a:latin typeface="+mn-lt"/>
                          <a:cs typeface="Arial"/>
                        </a:rPr>
                        <a:t>&lt;15</a:t>
                      </a:r>
                      <a:endParaRPr lang="en-AU" sz="1200" b="0" dirty="0">
                        <a:solidFill>
                          <a:schemeClr val="bg1"/>
                        </a:solidFill>
                        <a:latin typeface="+mn-lt"/>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260"/>
                    </a:solidFill>
                  </a:tcPr>
                </a:tc>
                <a:extLst>
                  <a:ext uri="{0D108BD9-81ED-4DB2-BD59-A6C34878D82A}">
                    <a16:rowId xmlns:a16="http://schemas.microsoft.com/office/drawing/2014/main" val="4000403617"/>
                  </a:ext>
                </a:extLst>
              </a:tr>
            </a:tbl>
          </a:graphicData>
        </a:graphic>
      </p:graphicFrame>
      <p:sp>
        <p:nvSpPr>
          <p:cNvPr id="24" name="TextBox 23">
            <a:extLst>
              <a:ext uri="{FF2B5EF4-FFF2-40B4-BE49-F238E27FC236}">
                <a16:creationId xmlns:a16="http://schemas.microsoft.com/office/drawing/2014/main" id="{6E39426E-3856-78C5-D015-4CD9BFBDF8F4}"/>
              </a:ext>
            </a:extLst>
          </p:cNvPr>
          <p:cNvSpPr txBox="1"/>
          <p:nvPr/>
        </p:nvSpPr>
        <p:spPr>
          <a:xfrm>
            <a:off x="1114843" y="1856571"/>
            <a:ext cx="2173910" cy="430887"/>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3455"/>
                </a:solidFill>
                <a:effectLst/>
                <a:uLnTx/>
                <a:uFillTx/>
              </a:rPr>
              <a:t>CKD is classified based on GFR (G) and albuminuria (A)</a:t>
            </a:r>
            <a:endParaRPr kumimoji="0" lang="en-GB" sz="1100" b="1" i="0" u="none" strike="noStrike" kern="0" cap="none" spc="0" normalizeH="0" baseline="0" noProof="0" dirty="0">
              <a:ln>
                <a:noFill/>
              </a:ln>
              <a:solidFill>
                <a:srgbClr val="003455"/>
              </a:solidFill>
              <a:effectLst/>
              <a:uLnTx/>
              <a:uFillTx/>
            </a:endParaRPr>
          </a:p>
        </p:txBody>
      </p:sp>
      <p:sp>
        <p:nvSpPr>
          <p:cNvPr id="25" name="Rectangle 24">
            <a:extLst>
              <a:ext uri="{FF2B5EF4-FFF2-40B4-BE49-F238E27FC236}">
                <a16:creationId xmlns:a16="http://schemas.microsoft.com/office/drawing/2014/main" id="{0ADF3E2D-69ED-D974-DF90-D0DAEF030C8E}"/>
              </a:ext>
            </a:extLst>
          </p:cNvPr>
          <p:cNvSpPr/>
          <p:nvPr/>
        </p:nvSpPr>
        <p:spPr>
          <a:xfrm>
            <a:off x="1427722" y="5173606"/>
            <a:ext cx="483476" cy="252248"/>
          </a:xfrm>
          <a:prstGeom prst="rect">
            <a:avLst/>
          </a:prstGeom>
          <a:solidFill>
            <a:srgbClr val="A7D383"/>
          </a:solidFill>
          <a:ln w="12700" cap="flat" cmpd="sng" algn="ctr">
            <a:solidFill>
              <a:srgbClr val="0091D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Rectangle 25">
            <a:extLst>
              <a:ext uri="{FF2B5EF4-FFF2-40B4-BE49-F238E27FC236}">
                <a16:creationId xmlns:a16="http://schemas.microsoft.com/office/drawing/2014/main" id="{09853C6A-D934-7247-F23C-DAB607274B46}"/>
              </a:ext>
            </a:extLst>
          </p:cNvPr>
          <p:cNvSpPr/>
          <p:nvPr/>
        </p:nvSpPr>
        <p:spPr>
          <a:xfrm>
            <a:off x="1427722" y="5552483"/>
            <a:ext cx="483476" cy="252248"/>
          </a:xfrm>
          <a:prstGeom prst="rect">
            <a:avLst/>
          </a:prstGeom>
          <a:solidFill>
            <a:srgbClr val="FFFD89"/>
          </a:solidFill>
          <a:ln w="12700" cap="flat" cmpd="sng" algn="ctr">
            <a:solidFill>
              <a:srgbClr val="0091D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 name="Rectangle 27">
            <a:extLst>
              <a:ext uri="{FF2B5EF4-FFF2-40B4-BE49-F238E27FC236}">
                <a16:creationId xmlns:a16="http://schemas.microsoft.com/office/drawing/2014/main" id="{D95F971F-57A2-2A7D-2FB2-8101A29A6611}"/>
              </a:ext>
            </a:extLst>
          </p:cNvPr>
          <p:cNvSpPr/>
          <p:nvPr/>
        </p:nvSpPr>
        <p:spPr>
          <a:xfrm>
            <a:off x="5838256" y="5173606"/>
            <a:ext cx="483476" cy="252248"/>
          </a:xfrm>
          <a:prstGeom prst="rect">
            <a:avLst/>
          </a:prstGeom>
          <a:solidFill>
            <a:srgbClr val="FFC000"/>
          </a:solidFill>
          <a:ln w="12700" cap="flat" cmpd="sng" algn="ctr">
            <a:solidFill>
              <a:srgbClr val="0091D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Rectangle 29">
            <a:extLst>
              <a:ext uri="{FF2B5EF4-FFF2-40B4-BE49-F238E27FC236}">
                <a16:creationId xmlns:a16="http://schemas.microsoft.com/office/drawing/2014/main" id="{1910A285-B652-4C10-6B55-3F72C315E460}"/>
              </a:ext>
            </a:extLst>
          </p:cNvPr>
          <p:cNvSpPr/>
          <p:nvPr/>
        </p:nvSpPr>
        <p:spPr>
          <a:xfrm>
            <a:off x="5596518" y="5552483"/>
            <a:ext cx="483476" cy="252248"/>
          </a:xfrm>
          <a:prstGeom prst="rect">
            <a:avLst/>
          </a:prstGeom>
          <a:solidFill>
            <a:srgbClr val="FF8F75"/>
          </a:solidFill>
          <a:ln w="12700" cap="flat" cmpd="sng" algn="ctr">
            <a:solidFill>
              <a:srgbClr val="0091D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Rectangle 30">
            <a:extLst>
              <a:ext uri="{FF2B5EF4-FFF2-40B4-BE49-F238E27FC236}">
                <a16:creationId xmlns:a16="http://schemas.microsoft.com/office/drawing/2014/main" id="{B7A75959-3304-B7E6-5728-894D614FF640}"/>
              </a:ext>
            </a:extLst>
          </p:cNvPr>
          <p:cNvSpPr/>
          <p:nvPr/>
        </p:nvSpPr>
        <p:spPr>
          <a:xfrm>
            <a:off x="6079994" y="5552483"/>
            <a:ext cx="483476" cy="252248"/>
          </a:xfrm>
          <a:prstGeom prst="rect">
            <a:avLst/>
          </a:prstGeom>
          <a:solidFill>
            <a:srgbClr val="FF0E00"/>
          </a:solidFill>
          <a:ln w="12700" cap="flat" cmpd="sng" algn="ctr">
            <a:solidFill>
              <a:srgbClr val="0091D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TextBox 31">
            <a:extLst>
              <a:ext uri="{FF2B5EF4-FFF2-40B4-BE49-F238E27FC236}">
                <a16:creationId xmlns:a16="http://schemas.microsoft.com/office/drawing/2014/main" id="{C74DDDCB-FE29-69F4-AA78-A38D01B533B8}"/>
              </a:ext>
            </a:extLst>
          </p:cNvPr>
          <p:cNvSpPr txBox="1"/>
          <p:nvPr/>
        </p:nvSpPr>
        <p:spPr>
          <a:xfrm>
            <a:off x="1911198" y="5168376"/>
            <a:ext cx="3685320" cy="252249"/>
          </a:xfrm>
          <a:prstGeom prst="rect">
            <a:avLst/>
          </a:prstGeom>
        </p:spPr>
        <p:txBody>
          <a:bodyPr vert="horz" wrap="none" lIns="91440" tIns="45720" rIns="91440" bIns="45720" rtlCol="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rPr>
              <a:t>Low risk (if no other markers of kidney disease, no CKD)</a:t>
            </a:r>
          </a:p>
        </p:txBody>
      </p:sp>
      <p:sp>
        <p:nvSpPr>
          <p:cNvPr id="33" name="TextBox 32">
            <a:extLst>
              <a:ext uri="{FF2B5EF4-FFF2-40B4-BE49-F238E27FC236}">
                <a16:creationId xmlns:a16="http://schemas.microsoft.com/office/drawing/2014/main" id="{6F23A9D0-D1FC-7D13-6394-0DEFD6C1D1BC}"/>
              </a:ext>
            </a:extLst>
          </p:cNvPr>
          <p:cNvSpPr txBox="1"/>
          <p:nvPr/>
        </p:nvSpPr>
        <p:spPr>
          <a:xfrm>
            <a:off x="1911198" y="5520553"/>
            <a:ext cx="3685320" cy="252249"/>
          </a:xfrm>
          <a:prstGeom prst="rect">
            <a:avLst/>
          </a:prstGeom>
        </p:spPr>
        <p:txBody>
          <a:bodyPr vert="horz" wrap="none" lIns="91440" tIns="45720" rIns="91440" bIns="45720" rtlCol="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rPr>
              <a:t>Moderately increased risk</a:t>
            </a:r>
          </a:p>
        </p:txBody>
      </p:sp>
      <p:sp>
        <p:nvSpPr>
          <p:cNvPr id="34" name="TextBox 33">
            <a:extLst>
              <a:ext uri="{FF2B5EF4-FFF2-40B4-BE49-F238E27FC236}">
                <a16:creationId xmlns:a16="http://schemas.microsoft.com/office/drawing/2014/main" id="{8F1D76A6-D02F-1FC6-5122-ED17F0D9CCF8}"/>
              </a:ext>
            </a:extLst>
          </p:cNvPr>
          <p:cNvSpPr txBox="1"/>
          <p:nvPr/>
        </p:nvSpPr>
        <p:spPr>
          <a:xfrm>
            <a:off x="6321732" y="5148452"/>
            <a:ext cx="2036530" cy="252249"/>
          </a:xfrm>
          <a:prstGeom prst="rect">
            <a:avLst/>
          </a:prstGeom>
        </p:spPr>
        <p:txBody>
          <a:bodyPr vert="horz" wrap="none" lIns="91440" tIns="45720" rIns="91440" bIns="45720" rtlCol="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rPr>
              <a:t>High risk</a:t>
            </a:r>
          </a:p>
        </p:txBody>
      </p:sp>
      <p:sp>
        <p:nvSpPr>
          <p:cNvPr id="39" name="TextBox 38">
            <a:extLst>
              <a:ext uri="{FF2B5EF4-FFF2-40B4-BE49-F238E27FC236}">
                <a16:creationId xmlns:a16="http://schemas.microsoft.com/office/drawing/2014/main" id="{391DFD47-9F92-D243-5656-C35DE185B92C}"/>
              </a:ext>
            </a:extLst>
          </p:cNvPr>
          <p:cNvSpPr txBox="1"/>
          <p:nvPr/>
        </p:nvSpPr>
        <p:spPr>
          <a:xfrm>
            <a:off x="6600892" y="5548583"/>
            <a:ext cx="1273895" cy="252249"/>
          </a:xfrm>
          <a:prstGeom prst="rect">
            <a:avLst/>
          </a:prstGeom>
        </p:spPr>
        <p:txBody>
          <a:bodyPr vert="horz" wrap="none" lIns="91440" tIns="45720" rIns="91440" bIns="45720" rtlCol="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rPr>
              <a:t>Very high risk</a:t>
            </a:r>
          </a:p>
        </p:txBody>
      </p:sp>
    </p:spTree>
    <p:extLst>
      <p:ext uri="{BB962C8B-B14F-4D97-AF65-F5344CB8AC3E}">
        <p14:creationId xmlns:p14="http://schemas.microsoft.com/office/powerpoint/2010/main" val="2429960519"/>
      </p:ext>
    </p:extLst>
  </p:cSld>
  <p:clrMapOvr>
    <a:masterClrMapping/>
  </p:clrMapOvr>
</p:sld>
</file>

<file path=ppt/theme/theme1.xml><?xml version="1.0" encoding="utf-8"?>
<a:theme xmlns:a="http://schemas.openxmlformats.org/drawingml/2006/main" name="1_Office Theme">
  <a:themeElements>
    <a:clrScheme name="Personnalisé 40">
      <a:dk1>
        <a:srgbClr val="000000"/>
      </a:dk1>
      <a:lt1>
        <a:srgbClr val="FFFFFF"/>
      </a:lt1>
      <a:dk2>
        <a:srgbClr val="44546A"/>
      </a:dk2>
      <a:lt2>
        <a:srgbClr val="E7E6E6"/>
      </a:lt2>
      <a:accent1>
        <a:srgbClr val="0148A4"/>
      </a:accent1>
      <a:accent2>
        <a:srgbClr val="A6006E"/>
      </a:accent2>
      <a:accent3>
        <a:srgbClr val="CCCCCC"/>
      </a:accent3>
      <a:accent4>
        <a:srgbClr val="F0006B"/>
      </a:accent4>
      <a:accent5>
        <a:srgbClr val="00A4A0"/>
      </a:accent5>
      <a:accent6>
        <a:srgbClr val="5E218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IN THEME">
  <a:themeElements>
    <a:clrScheme name="Custom 7">
      <a:dk1>
        <a:srgbClr val="3F3F3F"/>
      </a:dk1>
      <a:lt1>
        <a:srgbClr val="FFFFFF"/>
      </a:lt1>
      <a:dk2>
        <a:srgbClr val="740034"/>
      </a:dk2>
      <a:lt2>
        <a:srgbClr val="FFFFFF"/>
      </a:lt2>
      <a:accent1>
        <a:srgbClr val="E70068"/>
      </a:accent1>
      <a:accent2>
        <a:srgbClr val="FF6829"/>
      </a:accent2>
      <a:accent3>
        <a:srgbClr val="3BCEFF"/>
      </a:accent3>
      <a:accent4>
        <a:srgbClr val="FF5DA6"/>
      </a:accent4>
      <a:accent5>
        <a:srgbClr val="FFBA9F"/>
      </a:accent5>
      <a:accent6>
        <a:srgbClr val="00A4DE"/>
      </a:accent6>
      <a:hlink>
        <a:srgbClr val="E70068"/>
      </a:hlink>
      <a:folHlink>
        <a:srgbClr val="3BC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OOL BOX SLIDES">
  <a:themeElements>
    <a:clrScheme name="Personnalisé 40">
      <a:dk1>
        <a:srgbClr val="000000"/>
      </a:dk1>
      <a:lt1>
        <a:srgbClr val="FFFFFF"/>
      </a:lt1>
      <a:dk2>
        <a:srgbClr val="44546A"/>
      </a:dk2>
      <a:lt2>
        <a:srgbClr val="E7E6E6"/>
      </a:lt2>
      <a:accent1>
        <a:srgbClr val="0148A4"/>
      </a:accent1>
      <a:accent2>
        <a:srgbClr val="A6006E"/>
      </a:accent2>
      <a:accent3>
        <a:srgbClr val="CCCCCC"/>
      </a:accent3>
      <a:accent4>
        <a:srgbClr val="F0006B"/>
      </a:accent4>
      <a:accent5>
        <a:srgbClr val="00A4A0"/>
      </a:accent5>
      <a:accent6>
        <a:srgbClr val="5E218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4299">
      <a:dk1>
        <a:srgbClr val="000000"/>
      </a:dk1>
      <a:lt1>
        <a:srgbClr val="FFFFFF"/>
      </a:lt1>
      <a:dk2>
        <a:srgbClr val="44546A"/>
      </a:dk2>
      <a:lt2>
        <a:srgbClr val="E7E6E6"/>
      </a:lt2>
      <a:accent1>
        <a:srgbClr val="6D97F1"/>
      </a:accent1>
      <a:accent2>
        <a:srgbClr val="F28F57"/>
      </a:accent2>
      <a:accent3>
        <a:srgbClr val="C5D5FA"/>
      </a:accent3>
      <a:accent4>
        <a:srgbClr val="F9CBB0"/>
      </a:accent4>
      <a:accent5>
        <a:srgbClr val="003260"/>
      </a:accent5>
      <a:accent6>
        <a:srgbClr val="C0C0C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liv-2940">
      <a:dk1>
        <a:sysClr val="windowText" lastClr="000000"/>
      </a:dk1>
      <a:lt1>
        <a:sysClr val="window" lastClr="FFFFFF"/>
      </a:lt1>
      <a:dk2>
        <a:srgbClr val="000000"/>
      </a:dk2>
      <a:lt2>
        <a:srgbClr val="FFFFFF"/>
      </a:lt2>
      <a:accent1>
        <a:srgbClr val="FF005A"/>
      </a:accent1>
      <a:accent2>
        <a:srgbClr val="000000"/>
      </a:accent2>
      <a:accent3>
        <a:srgbClr val="692984"/>
      </a:accent3>
      <a:accent4>
        <a:srgbClr val="70AD47"/>
      </a:accent4>
      <a:accent5>
        <a:srgbClr val="ED7D31"/>
      </a:accent5>
      <a:accent6>
        <a:srgbClr val="4472C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Personnalisé 40">
      <a:dk1>
        <a:srgbClr val="000000"/>
      </a:dk1>
      <a:lt1>
        <a:srgbClr val="FFFFFF"/>
      </a:lt1>
      <a:dk2>
        <a:srgbClr val="44546A"/>
      </a:dk2>
      <a:lt2>
        <a:srgbClr val="E7E6E6"/>
      </a:lt2>
      <a:accent1>
        <a:srgbClr val="0148A4"/>
      </a:accent1>
      <a:accent2>
        <a:srgbClr val="A6006E"/>
      </a:accent2>
      <a:accent3>
        <a:srgbClr val="CCCCCC"/>
      </a:accent3>
      <a:accent4>
        <a:srgbClr val="F0006B"/>
      </a:accent4>
      <a:accent5>
        <a:srgbClr val="00A4A0"/>
      </a:accent5>
      <a:accent6>
        <a:srgbClr val="5E218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202">
      <a:dk1>
        <a:sysClr val="windowText" lastClr="000000"/>
      </a:dk1>
      <a:lt1>
        <a:sysClr val="window" lastClr="FFFFFF"/>
      </a:lt1>
      <a:dk2>
        <a:srgbClr val="44546A"/>
      </a:dk2>
      <a:lt2>
        <a:srgbClr val="E7E6E6"/>
      </a:lt2>
      <a:accent1>
        <a:srgbClr val="008BBC"/>
      </a:accent1>
      <a:accent2>
        <a:srgbClr val="A5A5A5"/>
      </a:accent2>
      <a:accent3>
        <a:srgbClr val="05386B"/>
      </a:accent3>
      <a:accent4>
        <a:srgbClr val="14CBDE"/>
      </a:accent4>
      <a:accent5>
        <a:srgbClr val="70AD47"/>
      </a:accent5>
      <a:accent6>
        <a:srgbClr val="0081AC"/>
      </a:accent6>
      <a:hlink>
        <a:srgbClr val="0081AC"/>
      </a:hlink>
      <a:folHlink>
        <a:srgbClr val="0081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92D050"/>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8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173231D-B728-42E1-A041-D33E51CAD678}">
  <we:reference id="WA104381063" version="1.0.0.1" store="Omex"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5c0246-8fdb-4cdd-a6bb-af7ba2ed809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C3FD6721407449BE2C6420691B22E0" ma:contentTypeVersion="13" ma:contentTypeDescription="Create a new document." ma:contentTypeScope="" ma:versionID="f523299d0fd48d8cdd8bf7fa3a318b9a">
  <xsd:schema xmlns:xsd="http://www.w3.org/2001/XMLSchema" xmlns:xs="http://www.w3.org/2001/XMLSchema" xmlns:p="http://schemas.microsoft.com/office/2006/metadata/properties" xmlns:ns2="4c5c0246-8fdb-4cdd-a6bb-af7ba2ed809d" xmlns:ns3="6b11674c-8bad-45bf-b0e8-21257a51fded" targetNamespace="http://schemas.microsoft.com/office/2006/metadata/properties" ma:root="true" ma:fieldsID="a24c28a1f89ddc58496bfd7847c94b4c" ns2:_="" ns3:_="">
    <xsd:import namespace="4c5c0246-8fdb-4cdd-a6bb-af7ba2ed809d"/>
    <xsd:import namespace="6b11674c-8bad-45bf-b0e8-21257a51fde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c0246-8fdb-4cdd-a6bb-af7ba2ed80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c43322-b630-4bac-8b27-31def233d1d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11674c-8bad-45bf-b0e8-21257a51fd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4073FF-EA77-4D01-89E8-31230BD2E442}">
  <ds:schemaRefs>
    <ds:schemaRef ds:uri="http://schemas.microsoft.com/sharepoint/v3/contenttype/forms"/>
  </ds:schemaRefs>
</ds:datastoreItem>
</file>

<file path=customXml/itemProps2.xml><?xml version="1.0" encoding="utf-8"?>
<ds:datastoreItem xmlns:ds="http://schemas.openxmlformats.org/officeDocument/2006/customXml" ds:itemID="{67AC2795-6363-44AA-B839-82F155446A71}">
  <ds:schemaRefs>
    <ds:schemaRef ds:uri="4c5c0246-8fdb-4cdd-a6bb-af7ba2ed809d"/>
    <ds:schemaRef ds:uri="http://purl.org/dc/terms/"/>
    <ds:schemaRef ds:uri="6b11674c-8bad-45bf-b0e8-21257a51fded"/>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BC2BAAD-6D42-4175-8704-8ABBCE9C0BBA}">
  <ds:schemaRefs>
    <ds:schemaRef ds:uri="http://schemas.microsoft.com/office/2006/metadata/contentType"/>
    <ds:schemaRef ds:uri="http://schemas.microsoft.com/office/2006/metadata/properties/metaAttributes"/>
    <ds:schemaRef ds:uri="http://www.w3.org/2000/xmlns/"/>
    <ds:schemaRef ds:uri="http://www.w3.org/2001/XMLSchema"/>
    <ds:schemaRef ds:uri="4c5c0246-8fdb-4cdd-a6bb-af7ba2ed809d"/>
    <ds:schemaRef ds:uri="6b11674c-8bad-45bf-b0e8-21257a51fde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11650</TotalTime>
  <Words>5557</Words>
  <Application>Microsoft Office PowerPoint</Application>
  <PresentationFormat>Widescreen</PresentationFormat>
  <Paragraphs>585</Paragraphs>
  <Slides>43</Slides>
  <Notes>25</Notes>
  <HiddenSlides>2</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43</vt:i4>
      </vt:variant>
    </vt:vector>
  </HeadingPairs>
  <TitlesOfParts>
    <vt:vector size="67" baseType="lpstr">
      <vt:lpstr>MS PGothic</vt:lpstr>
      <vt:lpstr>MS PGothic</vt:lpstr>
      <vt:lpstr>Aptos</vt:lpstr>
      <vt:lpstr>Aptos Narrow</vt:lpstr>
      <vt:lpstr>Arial</vt:lpstr>
      <vt:lpstr>Arial </vt:lpstr>
      <vt:lpstr>Calibri</vt:lpstr>
      <vt:lpstr>Calibri Light</vt:lpstr>
      <vt:lpstr>Corbel</vt:lpstr>
      <vt:lpstr>FreightBigBold</vt:lpstr>
      <vt:lpstr>Open Sans</vt:lpstr>
      <vt:lpstr>Roboto</vt:lpstr>
      <vt:lpstr>Times New Roman</vt:lpstr>
      <vt:lpstr>Wingdings</vt:lpstr>
      <vt:lpstr>1_Office Theme</vt:lpstr>
      <vt:lpstr>TOOL BOX SLIDES</vt:lpstr>
      <vt:lpstr>2_Office Theme</vt:lpstr>
      <vt:lpstr>3_Office Theme</vt:lpstr>
      <vt:lpstr>4_Office Theme</vt:lpstr>
      <vt:lpstr>5_Office Theme</vt:lpstr>
      <vt:lpstr>Office Theme</vt:lpstr>
      <vt:lpstr>6_Office Theme</vt:lpstr>
      <vt:lpstr>7_Office Theme</vt:lpstr>
      <vt:lpstr>MAIN THEME</vt:lpstr>
      <vt:lpstr>PowerPoint Presentation</vt:lpstr>
      <vt:lpstr>CKD is common in T2D and most have early stage disease – opportunity to intervene</vt:lpstr>
      <vt:lpstr>What is UACR?</vt:lpstr>
      <vt:lpstr>PowerPoint Presentation</vt:lpstr>
      <vt:lpstr>PowerPoint Presentation</vt:lpstr>
      <vt:lpstr>ACR Thresholds</vt:lpstr>
      <vt:lpstr>Diabetes Canada 2025: Screening for kidney disease in individuals with diabetes</vt:lpstr>
      <vt:lpstr>UACR and GFR provide different information</vt:lpstr>
      <vt:lpstr>Diabetes Canada 2025: As CKD progresses, patient prognosis declines</vt:lpstr>
      <vt:lpstr>Kidney Failure Risk Equation Variables</vt:lpstr>
      <vt:lpstr>Diabetic Nephropathy ARBs</vt:lpstr>
      <vt:lpstr>SGLT2i are associated with kidney and CV benefits Meta-analysis of large placebo-controlled trials of patients with and without diabetes  (13 trials, N=90,413)</vt:lpstr>
      <vt:lpstr>Strengthened and broadened recommendation for using SGLT2i for people with diabetes</vt:lpstr>
      <vt:lpstr>Semaglutide demonstrated kidney and CV benefits in FLOW</vt:lpstr>
      <vt:lpstr>FLOW Trial</vt:lpstr>
      <vt:lpstr>New recommendation for GLP1-RA for people with diabetic nephropathy for kidney protection</vt:lpstr>
      <vt:lpstr>Composite CV and Kidney Outcome – FIDELITY Analysis</vt:lpstr>
      <vt:lpstr>Finerenone reduced the risk of clinically important  CV and kidney outcomes in FIDELITY</vt:lpstr>
      <vt:lpstr>New recommendation for nsMRA for people with diabetic nephropathy for kidney and heart protection</vt:lpstr>
      <vt:lpstr>Finerenone is a different MRA</vt:lpstr>
      <vt:lpstr>PowerPoint Presentation</vt:lpstr>
      <vt:lpstr>PowerPoint Presentation</vt:lpstr>
      <vt:lpstr>PowerPoint Presentation</vt:lpstr>
      <vt:lpstr>Simultaneous initiation of finerenone and empagliflozin led to early and additive reduction of UACR in the CONFIDENCE trial</vt:lpstr>
      <vt:lpstr>Diabetes Canada 2025 guideline recommendations*</vt:lpstr>
      <vt:lpstr>PowerPoint Presentation</vt:lpstr>
      <vt:lpstr>DB</vt:lpstr>
      <vt:lpstr>“Time is kidney”: Starting SGLT2i therapy early can change the trajectory of kidney disease progression</vt:lpstr>
      <vt:lpstr>PowerPoint Presentation</vt:lpstr>
      <vt:lpstr>uACR</vt:lpstr>
      <vt:lpstr>What if his K+ was……… </vt:lpstr>
      <vt:lpstr>New advice on management of hyperkalemia</vt:lpstr>
      <vt:lpstr>Hyperkalemia</vt:lpstr>
      <vt:lpstr>Aspirational Messaging</vt:lpstr>
      <vt:lpstr>CM</vt:lpstr>
      <vt:lpstr>WM 72 yo male</vt:lpstr>
      <vt:lpstr>Spironolactone </vt:lpstr>
      <vt:lpstr>PowerPoint Presentation</vt:lpstr>
      <vt:lpstr>WC</vt:lpstr>
      <vt:lpstr>WC</vt:lpstr>
      <vt:lpstr>“Time is kidney”: Starting SGLT2i therapy early can change the trajectory of kidney disease progression</vt:lpstr>
      <vt:lpstr>Diabetes Canada 2025 guideline recommendations*</vt:lpstr>
      <vt:lpstr>sdcrc.ca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liV</dc:creator>
  <cp:lastModifiedBy>Reviewer</cp:lastModifiedBy>
  <cp:revision>92</cp:revision>
  <dcterms:created xsi:type="dcterms:W3CDTF">2015-08-25T19:32:36Z</dcterms:created>
  <dcterms:modified xsi:type="dcterms:W3CDTF">2025-11-13T04:23:46Z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0x01010041C3FD6721407449BE2C6420691B22E0</vt:lpwstr>
  </property>
  <property fmtid="{D5CDD505-2E9C-101B-9397-08002B2CF9AE}" pid="3" name="MediaServiceImageTags">
    <vt:lpwstr/>
  </property>
  <property fmtid="{D5CDD505-2E9C-101B-9397-08002B2CF9AE}" pid="4" name="MSIP_Label_7f850223-87a8-40c3-9eb2-432606efca2a_Enabled">
    <vt:lpwstr>true</vt:lpwstr>
  </property>
  <property fmtid="{D5CDD505-2E9C-101B-9397-08002B2CF9AE}" pid="5" name="MSIP_Label_7f850223-87a8-40c3-9eb2-432606efca2a_SetDate">
    <vt:lpwstr>2025-05-28T15:40:40Z</vt:lpwstr>
  </property>
  <property fmtid="{D5CDD505-2E9C-101B-9397-08002B2CF9AE}" pid="6" name="MSIP_Label_7f850223-87a8-40c3-9eb2-432606efca2a_Method">
    <vt:lpwstr>Privileged</vt:lpwstr>
  </property>
  <property fmtid="{D5CDD505-2E9C-101B-9397-08002B2CF9AE}" pid="7" name="MSIP_Label_7f850223-87a8-40c3-9eb2-432606efca2a_Name">
    <vt:lpwstr>7f850223-87a8-40c3-9eb2-432606efca2a</vt:lpwstr>
  </property>
  <property fmtid="{D5CDD505-2E9C-101B-9397-08002B2CF9AE}" pid="8" name="MSIP_Label_7f850223-87a8-40c3-9eb2-432606efca2a_SiteId">
    <vt:lpwstr>fcb2b37b-5da0-466b-9b83-0014b67a7c78</vt:lpwstr>
  </property>
  <property fmtid="{D5CDD505-2E9C-101B-9397-08002B2CF9AE}" pid="9" name="MSIP_Label_7f850223-87a8-40c3-9eb2-432606efca2a_ActionId">
    <vt:lpwstr>188c2d64-881e-46b3-af0e-ab10c4c6710f</vt:lpwstr>
  </property>
  <property fmtid="{D5CDD505-2E9C-101B-9397-08002B2CF9AE}" pid="10" name="MSIP_Label_7f850223-87a8-40c3-9eb2-432606efca2a_ContentBits">
    <vt:lpwstr>0</vt:lpwstr>
  </property>
  <property fmtid="{D5CDD505-2E9C-101B-9397-08002B2CF9AE}" pid="11" name="MSIP_Label_7f850223-87a8-40c3-9eb2-432606efca2a_Tag">
    <vt:lpwstr>10, 0, 1, 1</vt:lpwstr>
  </property>
  <property fmtid="{D5CDD505-2E9C-101B-9397-08002B2CF9AE}" pid="12" name="_MarkAsFinal">
    <vt:bool>true</vt:bool>
  </property>
</Properties>
</file>