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2" r:id="rId4"/>
    <p:sldMasterId id="2147483712" r:id="rId5"/>
    <p:sldMasterId id="2147483740" r:id="rId6"/>
    <p:sldMasterId id="2147483765" r:id="rId7"/>
    <p:sldMasterId id="2147483773" r:id="rId8"/>
    <p:sldMasterId id="2147483836" r:id="rId9"/>
    <p:sldMasterId id="2147483848" r:id="rId10"/>
    <p:sldMasterId id="2147483880" r:id="rId11"/>
    <p:sldMasterId id="2147483949" r:id="rId12"/>
  </p:sldMasterIdLst>
  <p:notesMasterIdLst>
    <p:notesMasterId r:id="rId82"/>
  </p:notesMasterIdLst>
  <p:sldIdLst>
    <p:sldId id="256" r:id="rId13"/>
    <p:sldId id="336" r:id="rId14"/>
    <p:sldId id="326" r:id="rId15"/>
    <p:sldId id="329" r:id="rId16"/>
    <p:sldId id="284" r:id="rId17"/>
    <p:sldId id="285" r:id="rId18"/>
    <p:sldId id="271" r:id="rId19"/>
    <p:sldId id="272" r:id="rId20"/>
    <p:sldId id="273" r:id="rId21"/>
    <p:sldId id="286" r:id="rId22"/>
    <p:sldId id="281" r:id="rId23"/>
    <p:sldId id="277" r:id="rId24"/>
    <p:sldId id="282" r:id="rId25"/>
    <p:sldId id="292" r:id="rId26"/>
    <p:sldId id="265" r:id="rId27"/>
    <p:sldId id="301" r:id="rId28"/>
    <p:sldId id="2147479821" r:id="rId29"/>
    <p:sldId id="354" r:id="rId30"/>
    <p:sldId id="290" r:id="rId31"/>
    <p:sldId id="293" r:id="rId32"/>
    <p:sldId id="299" r:id="rId33"/>
    <p:sldId id="257" r:id="rId34"/>
    <p:sldId id="2147474822" r:id="rId35"/>
    <p:sldId id="14085" r:id="rId36"/>
    <p:sldId id="2142533845" r:id="rId37"/>
    <p:sldId id="2147474846" r:id="rId38"/>
    <p:sldId id="280" r:id="rId39"/>
    <p:sldId id="259" r:id="rId40"/>
    <p:sldId id="391" r:id="rId41"/>
    <p:sldId id="2147483558" r:id="rId42"/>
    <p:sldId id="2147474884" r:id="rId43"/>
    <p:sldId id="264" r:id="rId44"/>
    <p:sldId id="317" r:id="rId45"/>
    <p:sldId id="313" r:id="rId46"/>
    <p:sldId id="316" r:id="rId47"/>
    <p:sldId id="315" r:id="rId48"/>
    <p:sldId id="307" r:id="rId49"/>
    <p:sldId id="318" r:id="rId50"/>
    <p:sldId id="314" r:id="rId51"/>
    <p:sldId id="276" r:id="rId52"/>
    <p:sldId id="311" r:id="rId53"/>
    <p:sldId id="312" r:id="rId54"/>
    <p:sldId id="413" r:id="rId55"/>
    <p:sldId id="283" r:id="rId56"/>
    <p:sldId id="337" r:id="rId57"/>
    <p:sldId id="338" r:id="rId58"/>
    <p:sldId id="384" r:id="rId59"/>
    <p:sldId id="383" r:id="rId60"/>
    <p:sldId id="339" r:id="rId61"/>
    <p:sldId id="386" r:id="rId62"/>
    <p:sldId id="340" r:id="rId63"/>
    <p:sldId id="304" r:id="rId64"/>
    <p:sldId id="389" r:id="rId65"/>
    <p:sldId id="2147474867" r:id="rId66"/>
    <p:sldId id="2147474871" r:id="rId67"/>
    <p:sldId id="275" r:id="rId68"/>
    <p:sldId id="2147474864" r:id="rId69"/>
    <p:sldId id="342" r:id="rId70"/>
    <p:sldId id="344" r:id="rId71"/>
    <p:sldId id="350" r:id="rId72"/>
    <p:sldId id="351" r:id="rId73"/>
    <p:sldId id="362" r:id="rId74"/>
    <p:sldId id="369" r:id="rId75"/>
    <p:sldId id="370" r:id="rId76"/>
    <p:sldId id="374" r:id="rId77"/>
    <p:sldId id="375" r:id="rId78"/>
    <p:sldId id="381" r:id="rId79"/>
    <p:sldId id="261" r:id="rId80"/>
    <p:sldId id="39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74" y="58"/>
      </p:cViewPr>
      <p:guideLst/>
    </p:cSldViewPr>
  </p:slideViewPr>
  <p:notesTextViewPr>
    <p:cViewPr>
      <p:scale>
        <a:sx n="1" d="1"/>
        <a:sy n="1" d="1"/>
      </p:scale>
      <p:origin x="0" y="0"/>
    </p:cViewPr>
  </p:notesTextViewPr>
  <p:sorterViewPr>
    <p:cViewPr>
      <p:scale>
        <a:sx n="83" d="100"/>
        <a:sy n="83" d="100"/>
      </p:scale>
      <p:origin x="0" y="-352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notesMaster" Target="notesMasters/notesMaster1.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19800833719"/>
          <c:y val="0.121642568069235"/>
          <c:w val="0.815068434460405"/>
          <c:h val="0.65035420005743305"/>
        </c:manualLayout>
      </c:layout>
      <c:lineChart>
        <c:grouping val="standard"/>
        <c:varyColors val="0"/>
        <c:ser>
          <c:idx val="0"/>
          <c:order val="0"/>
          <c:tx>
            <c:strRef>
              <c:f>Sheet1!$B$1</c:f>
              <c:strCache>
                <c:ptCount val="1"/>
                <c:pt idx="0">
                  <c:v>Series 1</c:v>
                </c:pt>
              </c:strCache>
            </c:strRef>
          </c:tx>
          <c:spPr>
            <a:ln w="28575" cap="rnd">
              <a:solidFill>
                <a:schemeClr val="accent1">
                  <a:alpha val="0"/>
                </a:schemeClr>
              </a:solidFill>
              <a:round/>
            </a:ln>
            <a:effectLst/>
          </c:spPr>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pt idx="0">
                  <c:v>4.3</c:v>
                </c:pt>
                <c:pt idx="1">
                  <c:v>2.5</c:v>
                </c:pt>
                <c:pt idx="2">
                  <c:v>3.5</c:v>
                </c:pt>
                <c:pt idx="3">
                  <c:v>4.5</c:v>
                </c:pt>
              </c:numCache>
            </c:numRef>
          </c:val>
          <c:smooth val="0"/>
          <c:extLst>
            <c:ext xmlns:c16="http://schemas.microsoft.com/office/drawing/2014/chart" uri="{C3380CC4-5D6E-409C-BE32-E72D297353CC}">
              <c16:uniqueId val="{00000000-F555-4F8D-9FB5-ABDC497A9511}"/>
            </c:ext>
          </c:extLst>
        </c:ser>
        <c:dLbls>
          <c:showLegendKey val="0"/>
          <c:showVal val="0"/>
          <c:showCatName val="0"/>
          <c:showSerName val="0"/>
          <c:showPercent val="0"/>
          <c:showBubbleSize val="0"/>
        </c:dLbls>
        <c:smooth val="0"/>
        <c:axId val="788182224"/>
        <c:axId val="788186656"/>
      </c:lineChart>
      <c:catAx>
        <c:axId val="78818222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en-US"/>
          </a:p>
        </c:txPr>
        <c:crossAx val="788186656"/>
        <c:crosses val="autoZero"/>
        <c:auto val="1"/>
        <c:lblAlgn val="ctr"/>
        <c:lblOffset val="0"/>
        <c:noMultiLvlLbl val="0"/>
      </c:catAx>
      <c:valAx>
        <c:axId val="788186656"/>
        <c:scaling>
          <c:orientation val="minMax"/>
          <c:max val="20"/>
        </c:scaling>
        <c:delete val="0"/>
        <c:axPos val="l"/>
        <c:numFmt formatCode="General" sourceLinked="1"/>
        <c:majorTickMark val="out"/>
        <c:minorTickMark val="none"/>
        <c:tickLblPos val="nextTo"/>
        <c:spPr>
          <a:noFill/>
          <a:ln w="12700">
            <a:solidFill>
              <a:schemeClr val="tx1"/>
            </a:solidFill>
          </a:ln>
          <a:effectLst/>
        </c:spPr>
        <c:txPr>
          <a:bodyPr rot="-60000000" vert="horz"/>
          <a:lstStyle/>
          <a:p>
            <a:pPr>
              <a:defRPr/>
            </a:pPr>
            <a:endParaRPr lang="en-US"/>
          </a:p>
        </c:txPr>
        <c:crossAx val="78818222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latin typeface="Arial" charset="0"/>
          <a:ea typeface="Arial" charset="0"/>
          <a:cs typeface="Arial"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955044984056"/>
          <c:y val="7.7094693276450604E-2"/>
          <c:w val="0.851947139593076"/>
          <c:h val="0.51260294295133202"/>
        </c:manualLayout>
      </c:layout>
      <c:scatterChart>
        <c:scatterStyle val="lineMarker"/>
        <c:varyColors val="0"/>
        <c:ser>
          <c:idx val="2"/>
          <c:order val="0"/>
          <c:tx>
            <c:strRef>
              <c:f>Sheet1!$C$2</c:f>
              <c:strCache>
                <c:ptCount val="1"/>
                <c:pt idx="0">
                  <c:v>Placebo2</c:v>
                </c:pt>
              </c:strCache>
            </c:strRef>
          </c:tx>
          <c:spPr>
            <a:ln w="19050" cap="rnd">
              <a:solidFill>
                <a:srgbClr val="82786F">
                  <a:alpha val="0"/>
                </a:srgbClr>
              </a:solidFill>
              <a:round/>
            </a:ln>
            <a:effectLst/>
          </c:spPr>
          <c:marker>
            <c:symbol val="circle"/>
            <c:size val="5"/>
            <c:spPr>
              <a:noFill/>
              <a:ln w="9525">
                <a:noFill/>
              </a:ln>
              <a:effectLst/>
            </c:spPr>
          </c:marker>
          <c:xVal>
            <c:numRef>
              <c:f>Sheet1!$A$112:$A$245</c:f>
              <c:numCache>
                <c:formatCode>General</c:formatCode>
                <c:ptCount val="134"/>
                <c:pt idx="0">
                  <c:v>0</c:v>
                </c:pt>
                <c:pt idx="1">
                  <c:v>0.71428571428571397</c:v>
                </c:pt>
                <c:pt idx="2">
                  <c:v>1.285714285714286</c:v>
                </c:pt>
                <c:pt idx="3">
                  <c:v>3.1428571428571428</c:v>
                </c:pt>
                <c:pt idx="4">
                  <c:v>3.2857142857142851</c:v>
                </c:pt>
                <c:pt idx="5">
                  <c:v>3.4285714285714279</c:v>
                </c:pt>
                <c:pt idx="6">
                  <c:v>4</c:v>
                </c:pt>
                <c:pt idx="7">
                  <c:v>4.8571428571428363</c:v>
                </c:pt>
                <c:pt idx="8">
                  <c:v>5.7142857142857046</c:v>
                </c:pt>
                <c:pt idx="9">
                  <c:v>6.2857142857142847</c:v>
                </c:pt>
                <c:pt idx="10">
                  <c:v>7.1428571428571441</c:v>
                </c:pt>
                <c:pt idx="11">
                  <c:v>7.7142857142857046</c:v>
                </c:pt>
                <c:pt idx="12">
                  <c:v>8</c:v>
                </c:pt>
                <c:pt idx="13">
                  <c:v>9.28571428571429</c:v>
                </c:pt>
                <c:pt idx="14">
                  <c:v>9.7142857142857117</c:v>
                </c:pt>
                <c:pt idx="15">
                  <c:v>11.285714285714301</c:v>
                </c:pt>
                <c:pt idx="16">
                  <c:v>11.571428571428569</c:v>
                </c:pt>
                <c:pt idx="17">
                  <c:v>12</c:v>
                </c:pt>
                <c:pt idx="18">
                  <c:v>12.285714285714301</c:v>
                </c:pt>
                <c:pt idx="19">
                  <c:v>13.285714285714301</c:v>
                </c:pt>
                <c:pt idx="20">
                  <c:v>13.57142857142858</c:v>
                </c:pt>
                <c:pt idx="21">
                  <c:v>13.71428571428571</c:v>
                </c:pt>
                <c:pt idx="22">
                  <c:v>14.71428571428571</c:v>
                </c:pt>
                <c:pt idx="23">
                  <c:v>15.142857142857141</c:v>
                </c:pt>
                <c:pt idx="24">
                  <c:v>15.285714285714301</c:v>
                </c:pt>
                <c:pt idx="25">
                  <c:v>15.285714285714301</c:v>
                </c:pt>
                <c:pt idx="26">
                  <c:v>16</c:v>
                </c:pt>
                <c:pt idx="27">
                  <c:v>16.857142857142861</c:v>
                </c:pt>
                <c:pt idx="28">
                  <c:v>17</c:v>
                </c:pt>
                <c:pt idx="29">
                  <c:v>17.285714285714111</c:v>
                </c:pt>
                <c:pt idx="30">
                  <c:v>18.285714285714111</c:v>
                </c:pt>
                <c:pt idx="31">
                  <c:v>18.42857142857142</c:v>
                </c:pt>
                <c:pt idx="32">
                  <c:v>20.142857142857139</c:v>
                </c:pt>
                <c:pt idx="33">
                  <c:v>21.285714285714111</c:v>
                </c:pt>
                <c:pt idx="34">
                  <c:v>21.714285714285719</c:v>
                </c:pt>
                <c:pt idx="35">
                  <c:v>21.857142857142861</c:v>
                </c:pt>
                <c:pt idx="36">
                  <c:v>22.57142857142858</c:v>
                </c:pt>
                <c:pt idx="37">
                  <c:v>24</c:v>
                </c:pt>
                <c:pt idx="38">
                  <c:v>24.857142857142861</c:v>
                </c:pt>
                <c:pt idx="39">
                  <c:v>29.14285714285716</c:v>
                </c:pt>
                <c:pt idx="40">
                  <c:v>29.285714285714111</c:v>
                </c:pt>
                <c:pt idx="41">
                  <c:v>29.57142857142858</c:v>
                </c:pt>
                <c:pt idx="42">
                  <c:v>30.14285714285716</c:v>
                </c:pt>
                <c:pt idx="43">
                  <c:v>30.85714285714284</c:v>
                </c:pt>
                <c:pt idx="44">
                  <c:v>31.85714285714284</c:v>
                </c:pt>
                <c:pt idx="45">
                  <c:v>32.57142857142837</c:v>
                </c:pt>
                <c:pt idx="46">
                  <c:v>33.285714285714278</c:v>
                </c:pt>
                <c:pt idx="47">
                  <c:v>34.142857142857153</c:v>
                </c:pt>
                <c:pt idx="48">
                  <c:v>34.714285714285722</c:v>
                </c:pt>
                <c:pt idx="49">
                  <c:v>36.57142857142837</c:v>
                </c:pt>
                <c:pt idx="50">
                  <c:v>36.714285714285722</c:v>
                </c:pt>
                <c:pt idx="51">
                  <c:v>37.57142857142837</c:v>
                </c:pt>
                <c:pt idx="52">
                  <c:v>37.57142857142837</c:v>
                </c:pt>
                <c:pt idx="53">
                  <c:v>39.857142857142591</c:v>
                </c:pt>
                <c:pt idx="54">
                  <c:v>42.285714285714278</c:v>
                </c:pt>
                <c:pt idx="55">
                  <c:v>42.428571428571452</c:v>
                </c:pt>
                <c:pt idx="56">
                  <c:v>43.142857142857153</c:v>
                </c:pt>
                <c:pt idx="57">
                  <c:v>43.285714285714278</c:v>
                </c:pt>
                <c:pt idx="58">
                  <c:v>43.857142857142591</c:v>
                </c:pt>
                <c:pt idx="59">
                  <c:v>47.57142857142837</c:v>
                </c:pt>
                <c:pt idx="60">
                  <c:v>48.142857142857153</c:v>
                </c:pt>
                <c:pt idx="61">
                  <c:v>49.285714285714278</c:v>
                </c:pt>
                <c:pt idx="62">
                  <c:v>51.857142857142591</c:v>
                </c:pt>
                <c:pt idx="63">
                  <c:v>53</c:v>
                </c:pt>
                <c:pt idx="64">
                  <c:v>53.142857142857153</c:v>
                </c:pt>
                <c:pt idx="65">
                  <c:v>53.57142857142837</c:v>
                </c:pt>
                <c:pt idx="66">
                  <c:v>54.57142857142837</c:v>
                </c:pt>
                <c:pt idx="67">
                  <c:v>54.714285714285673</c:v>
                </c:pt>
                <c:pt idx="68">
                  <c:v>55</c:v>
                </c:pt>
                <c:pt idx="69">
                  <c:v>56.142857142857153</c:v>
                </c:pt>
                <c:pt idx="70">
                  <c:v>57.714285714285673</c:v>
                </c:pt>
                <c:pt idx="71">
                  <c:v>58.142857142857153</c:v>
                </c:pt>
                <c:pt idx="72">
                  <c:v>58.714285714285673</c:v>
                </c:pt>
                <c:pt idx="73">
                  <c:v>60.285714285714313</c:v>
                </c:pt>
                <c:pt idx="74">
                  <c:v>61.714285714285673</c:v>
                </c:pt>
                <c:pt idx="75">
                  <c:v>62</c:v>
                </c:pt>
                <c:pt idx="76">
                  <c:v>63.857142857142591</c:v>
                </c:pt>
                <c:pt idx="77">
                  <c:v>64.571428571428271</c:v>
                </c:pt>
                <c:pt idx="78">
                  <c:v>64.857142857142748</c:v>
                </c:pt>
                <c:pt idx="79">
                  <c:v>64.857142857142748</c:v>
                </c:pt>
                <c:pt idx="80">
                  <c:v>65.285714285714306</c:v>
                </c:pt>
                <c:pt idx="81">
                  <c:v>66.285714285714306</c:v>
                </c:pt>
                <c:pt idx="82">
                  <c:v>66.857142857142748</c:v>
                </c:pt>
                <c:pt idx="83">
                  <c:v>67.428571428571274</c:v>
                </c:pt>
                <c:pt idx="84">
                  <c:v>67.714285714285694</c:v>
                </c:pt>
                <c:pt idx="85">
                  <c:v>68.285714285714306</c:v>
                </c:pt>
                <c:pt idx="86">
                  <c:v>68.428571428571274</c:v>
                </c:pt>
                <c:pt idx="87">
                  <c:v>70.571428571428271</c:v>
                </c:pt>
                <c:pt idx="88">
                  <c:v>72.285714285714306</c:v>
                </c:pt>
                <c:pt idx="89">
                  <c:v>72.714285714285694</c:v>
                </c:pt>
                <c:pt idx="90">
                  <c:v>73.571428571428271</c:v>
                </c:pt>
                <c:pt idx="91">
                  <c:v>78.142857142856627</c:v>
                </c:pt>
                <c:pt idx="92">
                  <c:v>78.428571428571274</c:v>
                </c:pt>
                <c:pt idx="93">
                  <c:v>79.571428571428271</c:v>
                </c:pt>
                <c:pt idx="94">
                  <c:v>80.285714285714306</c:v>
                </c:pt>
                <c:pt idx="95">
                  <c:v>82.142857142856627</c:v>
                </c:pt>
                <c:pt idx="96">
                  <c:v>82.571428571428271</c:v>
                </c:pt>
                <c:pt idx="97">
                  <c:v>83</c:v>
                </c:pt>
                <c:pt idx="98">
                  <c:v>83.857142857142748</c:v>
                </c:pt>
                <c:pt idx="99">
                  <c:v>85</c:v>
                </c:pt>
                <c:pt idx="100">
                  <c:v>85.142857142856627</c:v>
                </c:pt>
                <c:pt idx="101">
                  <c:v>85.714285714285694</c:v>
                </c:pt>
                <c:pt idx="102">
                  <c:v>85.857142857142748</c:v>
                </c:pt>
                <c:pt idx="103">
                  <c:v>86.714285714285694</c:v>
                </c:pt>
                <c:pt idx="104">
                  <c:v>87.285714285714306</c:v>
                </c:pt>
                <c:pt idx="105">
                  <c:v>88.285714285714306</c:v>
                </c:pt>
                <c:pt idx="106">
                  <c:v>88.285714285714306</c:v>
                </c:pt>
                <c:pt idx="107">
                  <c:v>89.428571428571274</c:v>
                </c:pt>
                <c:pt idx="108">
                  <c:v>90</c:v>
                </c:pt>
                <c:pt idx="109">
                  <c:v>90.428571428571274</c:v>
                </c:pt>
                <c:pt idx="110">
                  <c:v>90.857142857142748</c:v>
                </c:pt>
                <c:pt idx="111">
                  <c:v>91.428571428571274</c:v>
                </c:pt>
                <c:pt idx="112">
                  <c:v>91.857142857142748</c:v>
                </c:pt>
                <c:pt idx="113">
                  <c:v>92.428571428571274</c:v>
                </c:pt>
                <c:pt idx="114">
                  <c:v>94.428571428571274</c:v>
                </c:pt>
                <c:pt idx="115">
                  <c:v>95.714285714285694</c:v>
                </c:pt>
                <c:pt idx="116">
                  <c:v>96.428571428571274</c:v>
                </c:pt>
                <c:pt idx="117">
                  <c:v>96.571428571428271</c:v>
                </c:pt>
                <c:pt idx="118">
                  <c:v>98.571428571428271</c:v>
                </c:pt>
                <c:pt idx="119">
                  <c:v>99</c:v>
                </c:pt>
                <c:pt idx="120">
                  <c:v>99.142857142856627</c:v>
                </c:pt>
                <c:pt idx="121">
                  <c:v>101.4285714285714</c:v>
                </c:pt>
                <c:pt idx="122">
                  <c:v>102.4285714285714</c:v>
                </c:pt>
                <c:pt idx="123">
                  <c:v>103.28571428571431</c:v>
                </c:pt>
                <c:pt idx="124">
                  <c:v>103.8571428571429</c:v>
                </c:pt>
                <c:pt idx="125">
                  <c:v>104.5714285714286</c:v>
                </c:pt>
                <c:pt idx="126">
                  <c:v>106.1428571428571</c:v>
                </c:pt>
                <c:pt idx="127">
                  <c:v>106.4285714285714</c:v>
                </c:pt>
                <c:pt idx="128">
                  <c:v>107.28571428571431</c:v>
                </c:pt>
                <c:pt idx="129">
                  <c:v>110.28571428571431</c:v>
                </c:pt>
                <c:pt idx="130">
                  <c:v>110.4285714285714</c:v>
                </c:pt>
                <c:pt idx="131">
                  <c:v>111.1428571428571</c:v>
                </c:pt>
                <c:pt idx="132">
                  <c:v>111.8571428571429</c:v>
                </c:pt>
                <c:pt idx="133">
                  <c:v>111.8571428571429</c:v>
                </c:pt>
              </c:numCache>
            </c:numRef>
          </c:xVal>
          <c:yVal>
            <c:numRef>
              <c:f>Sheet1!$C$112:$C$245</c:f>
              <c:numCache>
                <c:formatCode>General</c:formatCode>
                <c:ptCount val="134"/>
                <c:pt idx="0">
                  <c:v>0</c:v>
                </c:pt>
                <c:pt idx="1">
                  <c:v>6.0642813826561399E-2</c:v>
                </c:pt>
                <c:pt idx="2">
                  <c:v>0.12128562765312299</c:v>
                </c:pt>
                <c:pt idx="3">
                  <c:v>0.18192844147968401</c:v>
                </c:pt>
                <c:pt idx="4">
                  <c:v>0.303287776587358</c:v>
                </c:pt>
                <c:pt idx="5">
                  <c:v>0.36396745535998098</c:v>
                </c:pt>
                <c:pt idx="6">
                  <c:v>0.42464713413260502</c:v>
                </c:pt>
                <c:pt idx="7">
                  <c:v>0.485326812905229</c:v>
                </c:pt>
                <c:pt idx="8">
                  <c:v>0.60668614790335695</c:v>
                </c:pt>
                <c:pt idx="9">
                  <c:v>0.66736582668974798</c:v>
                </c:pt>
                <c:pt idx="10">
                  <c:v>0.72804550547612701</c:v>
                </c:pt>
                <c:pt idx="11">
                  <c:v>0.78872518426250604</c:v>
                </c:pt>
                <c:pt idx="12">
                  <c:v>0.84940486304888596</c:v>
                </c:pt>
                <c:pt idx="13">
                  <c:v>0.97083851468116</c:v>
                </c:pt>
                <c:pt idx="14">
                  <c:v>1.031555351888592</c:v>
                </c:pt>
                <c:pt idx="15">
                  <c:v>1.0922721890960221</c:v>
                </c:pt>
                <c:pt idx="16">
                  <c:v>1.2137058406443519</c:v>
                </c:pt>
                <c:pt idx="17">
                  <c:v>1.2744226778658381</c:v>
                </c:pt>
                <c:pt idx="18">
                  <c:v>1.3351395150873251</c:v>
                </c:pt>
                <c:pt idx="19">
                  <c:v>1.395856352308811</c:v>
                </c:pt>
                <c:pt idx="20">
                  <c:v>1.456573189530286</c:v>
                </c:pt>
                <c:pt idx="21">
                  <c:v>1.517290026751783</c:v>
                </c:pt>
                <c:pt idx="22">
                  <c:v>1.6387236781304819</c:v>
                </c:pt>
                <c:pt idx="23">
                  <c:v>1.699440515366202</c:v>
                </c:pt>
                <c:pt idx="24">
                  <c:v>1.76019487845931</c:v>
                </c:pt>
                <c:pt idx="25">
                  <c:v>1.76019487845931</c:v>
                </c:pt>
                <c:pt idx="26">
                  <c:v>1.820986837074112</c:v>
                </c:pt>
                <c:pt idx="27">
                  <c:v>1.8818164610908019</c:v>
                </c:pt>
                <c:pt idx="28">
                  <c:v>1.94264608510748</c:v>
                </c:pt>
                <c:pt idx="29">
                  <c:v>2.0034757091241691</c:v>
                </c:pt>
                <c:pt idx="30">
                  <c:v>2.0643053331408581</c:v>
                </c:pt>
                <c:pt idx="31">
                  <c:v>2.12513495715754</c:v>
                </c:pt>
                <c:pt idx="32">
                  <c:v>2.1860024105423981</c:v>
                </c:pt>
                <c:pt idx="33">
                  <c:v>2.2468698639272482</c:v>
                </c:pt>
                <c:pt idx="34">
                  <c:v>2.3077373173120979</c:v>
                </c:pt>
                <c:pt idx="35">
                  <c:v>2.4294722004680862</c:v>
                </c:pt>
                <c:pt idx="36">
                  <c:v>2.4903396538676681</c:v>
                </c:pt>
                <c:pt idx="37">
                  <c:v>2.5512831915839982</c:v>
                </c:pt>
                <c:pt idx="38">
                  <c:v>2.6122648666831338</c:v>
                </c:pt>
                <c:pt idx="39">
                  <c:v>2.67328475085188</c:v>
                </c:pt>
                <c:pt idx="40">
                  <c:v>2.7343046350206239</c:v>
                </c:pt>
                <c:pt idx="41">
                  <c:v>2.7953245191893679</c:v>
                </c:pt>
                <c:pt idx="42">
                  <c:v>2.917364263496125</c:v>
                </c:pt>
                <c:pt idx="43">
                  <c:v>2.9784225249656182</c:v>
                </c:pt>
                <c:pt idx="44">
                  <c:v>3.039557734464692</c:v>
                </c:pt>
                <c:pt idx="45">
                  <c:v>3.100692943963768</c:v>
                </c:pt>
                <c:pt idx="46">
                  <c:v>3.1618281534628521</c:v>
                </c:pt>
                <c:pt idx="47">
                  <c:v>3.2229633629619281</c:v>
                </c:pt>
                <c:pt idx="48">
                  <c:v>3.2840985724610041</c:v>
                </c:pt>
                <c:pt idx="49">
                  <c:v>3.3452337819600779</c:v>
                </c:pt>
                <c:pt idx="50">
                  <c:v>3.4063689914591522</c:v>
                </c:pt>
                <c:pt idx="51">
                  <c:v>3.5287168212877931</c:v>
                </c:pt>
                <c:pt idx="52">
                  <c:v>3.5287168212877931</c:v>
                </c:pt>
                <c:pt idx="53">
                  <c:v>3.6510646510853242</c:v>
                </c:pt>
                <c:pt idx="54">
                  <c:v>3.7122774435560442</c:v>
                </c:pt>
                <c:pt idx="55">
                  <c:v>3.773490236026765</c:v>
                </c:pt>
                <c:pt idx="56">
                  <c:v>3.8347030284974881</c:v>
                </c:pt>
                <c:pt idx="57">
                  <c:v>3.8959158209681961</c:v>
                </c:pt>
                <c:pt idx="58">
                  <c:v>3.9571286134389312</c:v>
                </c:pt>
                <c:pt idx="59">
                  <c:v>4.0183804446803588</c:v>
                </c:pt>
                <c:pt idx="60">
                  <c:v>4.079632275921786</c:v>
                </c:pt>
                <c:pt idx="61">
                  <c:v>4.1408841071631954</c:v>
                </c:pt>
                <c:pt idx="62">
                  <c:v>4.2022535795657783</c:v>
                </c:pt>
                <c:pt idx="63">
                  <c:v>4.32499249920183</c:v>
                </c:pt>
                <c:pt idx="64">
                  <c:v>4.3863619716205564</c:v>
                </c:pt>
                <c:pt idx="65">
                  <c:v>4.4477314440392828</c:v>
                </c:pt>
                <c:pt idx="66">
                  <c:v>4.5091403569929884</c:v>
                </c:pt>
                <c:pt idx="67">
                  <c:v>4.5705492699466879</c:v>
                </c:pt>
                <c:pt idx="68">
                  <c:v>4.6319581829003882</c:v>
                </c:pt>
                <c:pt idx="69">
                  <c:v>4.6933670958540903</c:v>
                </c:pt>
                <c:pt idx="70">
                  <c:v>4.8778314603421631</c:v>
                </c:pt>
                <c:pt idx="71">
                  <c:v>4.9393196106586901</c:v>
                </c:pt>
                <c:pt idx="72">
                  <c:v>5.0008077609752064</c:v>
                </c:pt>
                <c:pt idx="73">
                  <c:v>5.062375610773671</c:v>
                </c:pt>
                <c:pt idx="74">
                  <c:v>5.1239834137517466</c:v>
                </c:pt>
                <c:pt idx="75">
                  <c:v>5.1855912167298346</c:v>
                </c:pt>
                <c:pt idx="76">
                  <c:v>5.3089671291939506</c:v>
                </c:pt>
                <c:pt idx="77">
                  <c:v>5.3706953122909624</c:v>
                </c:pt>
                <c:pt idx="78">
                  <c:v>5.4324637879356903</c:v>
                </c:pt>
                <c:pt idx="79">
                  <c:v>5.4324637879356903</c:v>
                </c:pt>
                <c:pt idx="80">
                  <c:v>5.4942322635803986</c:v>
                </c:pt>
                <c:pt idx="81">
                  <c:v>5.5560007392251176</c:v>
                </c:pt>
                <c:pt idx="82">
                  <c:v>5.6177692148698402</c:v>
                </c:pt>
                <c:pt idx="83">
                  <c:v>5.6795376905145556</c:v>
                </c:pt>
                <c:pt idx="84">
                  <c:v>5.7413061661592781</c:v>
                </c:pt>
                <c:pt idx="85">
                  <c:v>5.8030746418039856</c:v>
                </c:pt>
                <c:pt idx="86">
                  <c:v>5.8648431174487046</c:v>
                </c:pt>
                <c:pt idx="87">
                  <c:v>5.9266927606041397</c:v>
                </c:pt>
                <c:pt idx="88">
                  <c:v>5.9885830943142597</c:v>
                </c:pt>
                <c:pt idx="89">
                  <c:v>6.0504734280243824</c:v>
                </c:pt>
                <c:pt idx="90">
                  <c:v>6.1123637617345201</c:v>
                </c:pt>
                <c:pt idx="91">
                  <c:v>6.236307808993848</c:v>
                </c:pt>
                <c:pt idx="92">
                  <c:v>6.3603338297578746</c:v>
                </c:pt>
                <c:pt idx="93">
                  <c:v>6.4223468537117014</c:v>
                </c:pt>
                <c:pt idx="94">
                  <c:v>6.5464551197394876</c:v>
                </c:pt>
                <c:pt idx="95">
                  <c:v>6.6085092664062959</c:v>
                </c:pt>
                <c:pt idx="96">
                  <c:v>6.6705634130731601</c:v>
                </c:pt>
                <c:pt idx="97">
                  <c:v>6.7326588465973947</c:v>
                </c:pt>
                <c:pt idx="98">
                  <c:v>6.7948370740330066</c:v>
                </c:pt>
                <c:pt idx="99">
                  <c:v>6.8570153014685991</c:v>
                </c:pt>
                <c:pt idx="100">
                  <c:v>6.9191935289042261</c:v>
                </c:pt>
                <c:pt idx="101">
                  <c:v>6.9813717563398301</c:v>
                </c:pt>
                <c:pt idx="102">
                  <c:v>7.0435499837754199</c:v>
                </c:pt>
                <c:pt idx="103">
                  <c:v>7.10572821121103</c:v>
                </c:pt>
                <c:pt idx="104">
                  <c:v>7.1679064386465896</c:v>
                </c:pt>
                <c:pt idx="105">
                  <c:v>7.2300846660822264</c:v>
                </c:pt>
                <c:pt idx="106">
                  <c:v>7.2300846660822264</c:v>
                </c:pt>
                <c:pt idx="107">
                  <c:v>7.2922628935178304</c:v>
                </c:pt>
                <c:pt idx="108">
                  <c:v>7.3544411209534273</c:v>
                </c:pt>
                <c:pt idx="109">
                  <c:v>7.4166193483890304</c:v>
                </c:pt>
                <c:pt idx="110">
                  <c:v>7.4787975758246397</c:v>
                </c:pt>
                <c:pt idx="111">
                  <c:v>7.54101761780458</c:v>
                </c:pt>
                <c:pt idx="112">
                  <c:v>7.6655414715859642</c:v>
                </c:pt>
                <c:pt idx="113">
                  <c:v>7.7278454247090798</c:v>
                </c:pt>
                <c:pt idx="114">
                  <c:v>7.7901493778321651</c:v>
                </c:pt>
                <c:pt idx="115">
                  <c:v>7.8524533309552336</c:v>
                </c:pt>
                <c:pt idx="116">
                  <c:v>7.9147572840783456</c:v>
                </c:pt>
                <c:pt idx="117">
                  <c:v>7.97706123720143</c:v>
                </c:pt>
                <c:pt idx="118">
                  <c:v>8.0394074016748682</c:v>
                </c:pt>
                <c:pt idx="119">
                  <c:v>8.1017958634104801</c:v>
                </c:pt>
                <c:pt idx="120">
                  <c:v>8.1641843251461523</c:v>
                </c:pt>
                <c:pt idx="121">
                  <c:v>8.2265727868817482</c:v>
                </c:pt>
                <c:pt idx="122">
                  <c:v>8.2889612486173672</c:v>
                </c:pt>
                <c:pt idx="123">
                  <c:v>8.3513921803746491</c:v>
                </c:pt>
                <c:pt idx="124">
                  <c:v>8.4138656690042595</c:v>
                </c:pt>
                <c:pt idx="125">
                  <c:v>8.4763818016533996</c:v>
                </c:pt>
                <c:pt idx="126">
                  <c:v>8.5388979343025486</c:v>
                </c:pt>
                <c:pt idx="127">
                  <c:v>8.6014140669516923</c:v>
                </c:pt>
                <c:pt idx="128">
                  <c:v>8.6639301996008307</c:v>
                </c:pt>
                <c:pt idx="129">
                  <c:v>8.8624868730799697</c:v>
                </c:pt>
                <c:pt idx="130">
                  <c:v>9.3103370604337972</c:v>
                </c:pt>
                <c:pt idx="131">
                  <c:v>9.6449852631628179</c:v>
                </c:pt>
                <c:pt idx="132">
                  <c:v>10.141441388090501</c:v>
                </c:pt>
                <c:pt idx="133">
                  <c:v>10.141441388090501</c:v>
                </c:pt>
              </c:numCache>
            </c:numRef>
          </c:yVal>
          <c:smooth val="0"/>
          <c:extLst>
            <c:ext xmlns:c16="http://schemas.microsoft.com/office/drawing/2014/chart" uri="{C3380CC4-5D6E-409C-BE32-E72D297353CC}">
              <c16:uniqueId val="{00000000-BD49-4878-BFE2-68F6D843FCDF}"/>
            </c:ext>
          </c:extLst>
        </c:ser>
        <c:ser>
          <c:idx val="1"/>
          <c:order val="1"/>
          <c:tx>
            <c:strRef>
              <c:f>Sheet1!$B$2</c:f>
              <c:strCache>
                <c:ptCount val="1"/>
                <c:pt idx="0">
                  <c:v>Semaglutide</c:v>
                </c:pt>
              </c:strCache>
            </c:strRef>
          </c:tx>
          <c:spPr>
            <a:ln w="19050" cap="rnd">
              <a:solidFill>
                <a:srgbClr val="001965">
                  <a:alpha val="0"/>
                </a:srgbClr>
              </a:solidFill>
              <a:round/>
            </a:ln>
            <a:effectLst/>
          </c:spPr>
          <c:marker>
            <c:symbol val="square"/>
            <c:size val="5"/>
            <c:spPr>
              <a:noFill/>
              <a:ln w="9525">
                <a:noFill/>
              </a:ln>
              <a:effectLst/>
            </c:spPr>
          </c:marker>
          <c:xVal>
            <c:numRef>
              <c:f>Sheet1!$A$3:$A$111</c:f>
              <c:numCache>
                <c:formatCode>General</c:formatCode>
                <c:ptCount val="109"/>
                <c:pt idx="0">
                  <c:v>0</c:v>
                </c:pt>
                <c:pt idx="1">
                  <c:v>0.14285714285714299</c:v>
                </c:pt>
                <c:pt idx="2">
                  <c:v>0.57142857142857095</c:v>
                </c:pt>
                <c:pt idx="3">
                  <c:v>1</c:v>
                </c:pt>
                <c:pt idx="4">
                  <c:v>1.285714285714286</c:v>
                </c:pt>
                <c:pt idx="5">
                  <c:v>3.7142857142857149</c:v>
                </c:pt>
                <c:pt idx="6">
                  <c:v>4.8571428571428363</c:v>
                </c:pt>
                <c:pt idx="7">
                  <c:v>5.1428571428571441</c:v>
                </c:pt>
                <c:pt idx="8">
                  <c:v>6.7142857142857046</c:v>
                </c:pt>
                <c:pt idx="9">
                  <c:v>8.7142857142857117</c:v>
                </c:pt>
                <c:pt idx="10">
                  <c:v>9</c:v>
                </c:pt>
                <c:pt idx="11">
                  <c:v>9.28571428571429</c:v>
                </c:pt>
                <c:pt idx="12">
                  <c:v>10.285714285714301</c:v>
                </c:pt>
                <c:pt idx="13">
                  <c:v>10.428571428571431</c:v>
                </c:pt>
                <c:pt idx="14">
                  <c:v>10.571428571428569</c:v>
                </c:pt>
                <c:pt idx="15">
                  <c:v>11.428571428571431</c:v>
                </c:pt>
                <c:pt idx="16">
                  <c:v>12.428571428571431</c:v>
                </c:pt>
                <c:pt idx="17">
                  <c:v>12.71428571428571</c:v>
                </c:pt>
                <c:pt idx="18">
                  <c:v>13.71428571428571</c:v>
                </c:pt>
                <c:pt idx="19">
                  <c:v>14</c:v>
                </c:pt>
                <c:pt idx="20">
                  <c:v>14</c:v>
                </c:pt>
                <c:pt idx="21">
                  <c:v>14.285714285714301</c:v>
                </c:pt>
                <c:pt idx="22">
                  <c:v>15.57142857142858</c:v>
                </c:pt>
                <c:pt idx="23">
                  <c:v>16.857142857142861</c:v>
                </c:pt>
                <c:pt idx="24">
                  <c:v>18.857142857142861</c:v>
                </c:pt>
                <c:pt idx="25">
                  <c:v>19.285714285714111</c:v>
                </c:pt>
                <c:pt idx="26">
                  <c:v>21</c:v>
                </c:pt>
                <c:pt idx="27">
                  <c:v>21.714285714285719</c:v>
                </c:pt>
                <c:pt idx="28">
                  <c:v>22.57142857142858</c:v>
                </c:pt>
                <c:pt idx="29">
                  <c:v>24</c:v>
                </c:pt>
                <c:pt idx="30">
                  <c:v>24.142857142857139</c:v>
                </c:pt>
                <c:pt idx="31">
                  <c:v>24.57142857142858</c:v>
                </c:pt>
                <c:pt idx="32">
                  <c:v>24.714285714285719</c:v>
                </c:pt>
                <c:pt idx="33">
                  <c:v>30.14285714285716</c:v>
                </c:pt>
                <c:pt idx="34">
                  <c:v>30.42857142857142</c:v>
                </c:pt>
                <c:pt idx="35">
                  <c:v>31.14285714285716</c:v>
                </c:pt>
                <c:pt idx="36">
                  <c:v>31.714285714285719</c:v>
                </c:pt>
                <c:pt idx="37">
                  <c:v>32.142857142857153</c:v>
                </c:pt>
                <c:pt idx="38">
                  <c:v>32.285714285714278</c:v>
                </c:pt>
                <c:pt idx="39">
                  <c:v>33.142857142857153</c:v>
                </c:pt>
                <c:pt idx="40">
                  <c:v>33.428571428571452</c:v>
                </c:pt>
                <c:pt idx="41">
                  <c:v>35.285714285714278</c:v>
                </c:pt>
                <c:pt idx="42">
                  <c:v>35.285714285714278</c:v>
                </c:pt>
                <c:pt idx="43">
                  <c:v>36.428571428571452</c:v>
                </c:pt>
                <c:pt idx="44">
                  <c:v>36.57142857142837</c:v>
                </c:pt>
                <c:pt idx="45">
                  <c:v>37.57142857142837</c:v>
                </c:pt>
                <c:pt idx="46">
                  <c:v>37.857142857142591</c:v>
                </c:pt>
                <c:pt idx="47">
                  <c:v>40.857142857142591</c:v>
                </c:pt>
                <c:pt idx="48">
                  <c:v>41.57142857142837</c:v>
                </c:pt>
                <c:pt idx="49">
                  <c:v>42.142857142857153</c:v>
                </c:pt>
                <c:pt idx="50">
                  <c:v>45.142857142857153</c:v>
                </c:pt>
                <c:pt idx="51">
                  <c:v>49.857142857142591</c:v>
                </c:pt>
                <c:pt idx="52">
                  <c:v>52.857142857142591</c:v>
                </c:pt>
                <c:pt idx="53">
                  <c:v>54.857142857142591</c:v>
                </c:pt>
                <c:pt idx="54">
                  <c:v>55</c:v>
                </c:pt>
                <c:pt idx="55">
                  <c:v>56</c:v>
                </c:pt>
                <c:pt idx="56">
                  <c:v>56.142857142857153</c:v>
                </c:pt>
                <c:pt idx="57">
                  <c:v>58.57142857142837</c:v>
                </c:pt>
                <c:pt idx="58">
                  <c:v>61</c:v>
                </c:pt>
                <c:pt idx="59">
                  <c:v>61.142857142857153</c:v>
                </c:pt>
                <c:pt idx="60">
                  <c:v>63.714285714285673</c:v>
                </c:pt>
                <c:pt idx="61">
                  <c:v>64.571428571428271</c:v>
                </c:pt>
                <c:pt idx="62">
                  <c:v>67.428571428571274</c:v>
                </c:pt>
                <c:pt idx="63">
                  <c:v>68.285714285714306</c:v>
                </c:pt>
                <c:pt idx="64">
                  <c:v>68.285714285714306</c:v>
                </c:pt>
                <c:pt idx="65">
                  <c:v>69.142857142856627</c:v>
                </c:pt>
                <c:pt idx="66">
                  <c:v>69.428571428571274</c:v>
                </c:pt>
                <c:pt idx="67">
                  <c:v>70.857142857142748</c:v>
                </c:pt>
                <c:pt idx="68">
                  <c:v>72.428571428571274</c:v>
                </c:pt>
                <c:pt idx="69">
                  <c:v>72.571428571428271</c:v>
                </c:pt>
                <c:pt idx="70">
                  <c:v>72.714285714285694</c:v>
                </c:pt>
                <c:pt idx="71">
                  <c:v>73.571428571428271</c:v>
                </c:pt>
                <c:pt idx="72">
                  <c:v>75.428571428571274</c:v>
                </c:pt>
                <c:pt idx="73">
                  <c:v>75.571428571428271</c:v>
                </c:pt>
                <c:pt idx="74">
                  <c:v>77.428571428571274</c:v>
                </c:pt>
                <c:pt idx="75">
                  <c:v>77.857142857142748</c:v>
                </c:pt>
                <c:pt idx="76">
                  <c:v>78.285714285714306</c:v>
                </c:pt>
                <c:pt idx="77">
                  <c:v>78.714285714285694</c:v>
                </c:pt>
                <c:pt idx="78">
                  <c:v>79.142857142856627</c:v>
                </c:pt>
                <c:pt idx="79">
                  <c:v>80</c:v>
                </c:pt>
                <c:pt idx="80">
                  <c:v>80.285714285714306</c:v>
                </c:pt>
                <c:pt idx="81">
                  <c:v>80.428571428571274</c:v>
                </c:pt>
                <c:pt idx="82">
                  <c:v>82.285714285714306</c:v>
                </c:pt>
                <c:pt idx="83">
                  <c:v>82.428571428571274</c:v>
                </c:pt>
                <c:pt idx="84">
                  <c:v>82.571428571428271</c:v>
                </c:pt>
                <c:pt idx="85">
                  <c:v>84.571428571428271</c:v>
                </c:pt>
                <c:pt idx="86">
                  <c:v>84.571428571428271</c:v>
                </c:pt>
                <c:pt idx="87">
                  <c:v>85.285714285714306</c:v>
                </c:pt>
                <c:pt idx="88">
                  <c:v>87.285714285714306</c:v>
                </c:pt>
                <c:pt idx="89">
                  <c:v>87.857142857142748</c:v>
                </c:pt>
                <c:pt idx="90">
                  <c:v>88.857142857142748</c:v>
                </c:pt>
                <c:pt idx="91">
                  <c:v>90.285714285714306</c:v>
                </c:pt>
                <c:pt idx="92">
                  <c:v>90.857142857142748</c:v>
                </c:pt>
                <c:pt idx="93">
                  <c:v>91.142857142856627</c:v>
                </c:pt>
                <c:pt idx="94">
                  <c:v>94.142857142856627</c:v>
                </c:pt>
                <c:pt idx="95">
                  <c:v>96.285714285714306</c:v>
                </c:pt>
                <c:pt idx="96">
                  <c:v>97.714285714285694</c:v>
                </c:pt>
                <c:pt idx="97">
                  <c:v>98</c:v>
                </c:pt>
                <c:pt idx="98">
                  <c:v>98.142857142856627</c:v>
                </c:pt>
                <c:pt idx="99">
                  <c:v>98.428571428571274</c:v>
                </c:pt>
                <c:pt idx="100">
                  <c:v>99.285714285714306</c:v>
                </c:pt>
                <c:pt idx="101">
                  <c:v>103</c:v>
                </c:pt>
                <c:pt idx="102">
                  <c:v>105.5714285714286</c:v>
                </c:pt>
                <c:pt idx="103">
                  <c:v>106.8571428571429</c:v>
                </c:pt>
                <c:pt idx="104">
                  <c:v>107.28571428571431</c:v>
                </c:pt>
                <c:pt idx="105">
                  <c:v>108.71428571428569</c:v>
                </c:pt>
                <c:pt idx="106">
                  <c:v>110</c:v>
                </c:pt>
                <c:pt idx="107">
                  <c:v>111.1428571428571</c:v>
                </c:pt>
                <c:pt idx="108">
                  <c:v>111.1428571428571</c:v>
                </c:pt>
              </c:numCache>
            </c:numRef>
          </c:xVal>
          <c:yVal>
            <c:numRef>
              <c:f>Sheet1!$B$3:$B$111</c:f>
              <c:numCache>
                <c:formatCode>General</c:formatCode>
                <c:ptCount val="109"/>
                <c:pt idx="0">
                  <c:v>0</c:v>
                </c:pt>
                <c:pt idx="1">
                  <c:v>6.06796116504826E-2</c:v>
                </c:pt>
                <c:pt idx="2">
                  <c:v>0.121432997904802</c:v>
                </c:pt>
                <c:pt idx="3">
                  <c:v>0.182186384159122</c:v>
                </c:pt>
                <c:pt idx="4">
                  <c:v>0.242939770413442</c:v>
                </c:pt>
                <c:pt idx="5">
                  <c:v>0.30376724616318901</c:v>
                </c:pt>
                <c:pt idx="6">
                  <c:v>0.36459472191293602</c:v>
                </c:pt>
                <c:pt idx="7">
                  <c:v>0.42542219766268402</c:v>
                </c:pt>
                <c:pt idx="8">
                  <c:v>0.48624967341243103</c:v>
                </c:pt>
                <c:pt idx="9">
                  <c:v>0.54711435251125695</c:v>
                </c:pt>
                <c:pt idx="10">
                  <c:v>0.60797903161009503</c:v>
                </c:pt>
                <c:pt idx="11">
                  <c:v>0.66884371070892201</c:v>
                </c:pt>
                <c:pt idx="12">
                  <c:v>0.72970838980774799</c:v>
                </c:pt>
                <c:pt idx="13">
                  <c:v>0.79061040920050896</c:v>
                </c:pt>
                <c:pt idx="14">
                  <c:v>0.85151242859326004</c:v>
                </c:pt>
                <c:pt idx="15">
                  <c:v>0.912414447986021</c:v>
                </c:pt>
                <c:pt idx="16">
                  <c:v>0.97331646737877098</c:v>
                </c:pt>
                <c:pt idx="17">
                  <c:v>1.0951204831433301</c:v>
                </c:pt>
                <c:pt idx="18">
                  <c:v>1.156022502550258</c:v>
                </c:pt>
                <c:pt idx="19">
                  <c:v>1.216924521957196</c:v>
                </c:pt>
                <c:pt idx="20">
                  <c:v>1.216924521957196</c:v>
                </c:pt>
                <c:pt idx="21">
                  <c:v>1.2778265413641241</c:v>
                </c:pt>
                <c:pt idx="22">
                  <c:v>1.338766154610205</c:v>
                </c:pt>
                <c:pt idx="23">
                  <c:v>1.3997434313996919</c:v>
                </c:pt>
                <c:pt idx="24">
                  <c:v>1.460720708189178</c:v>
                </c:pt>
                <c:pt idx="25">
                  <c:v>1.5216979849786649</c:v>
                </c:pt>
                <c:pt idx="26">
                  <c:v>1.5826752617681521</c:v>
                </c:pt>
                <c:pt idx="27">
                  <c:v>1.6436525385576399</c:v>
                </c:pt>
                <c:pt idx="28">
                  <c:v>1.7046298153471251</c:v>
                </c:pt>
                <c:pt idx="29">
                  <c:v>1.765607092136612</c:v>
                </c:pt>
                <c:pt idx="30">
                  <c:v>1.8265843689261101</c:v>
                </c:pt>
                <c:pt idx="31">
                  <c:v>1.8875616457155959</c:v>
                </c:pt>
                <c:pt idx="32">
                  <c:v>1.9485389225050831</c:v>
                </c:pt>
                <c:pt idx="33">
                  <c:v>2.0095921361274249</c:v>
                </c:pt>
                <c:pt idx="34">
                  <c:v>2.070645349749777</c:v>
                </c:pt>
                <c:pt idx="35">
                  <c:v>2.1317366502178201</c:v>
                </c:pt>
                <c:pt idx="36">
                  <c:v>2.192827950685849</c:v>
                </c:pt>
                <c:pt idx="37">
                  <c:v>2.2539192511538699</c:v>
                </c:pt>
                <c:pt idx="38">
                  <c:v>2.3150105516218988</c:v>
                </c:pt>
                <c:pt idx="39">
                  <c:v>2.3761018520899402</c:v>
                </c:pt>
                <c:pt idx="40">
                  <c:v>2.4371931525579709</c:v>
                </c:pt>
                <c:pt idx="41">
                  <c:v>2.4982844530259891</c:v>
                </c:pt>
                <c:pt idx="42">
                  <c:v>2.4982844530259891</c:v>
                </c:pt>
                <c:pt idx="43">
                  <c:v>2.559414055249797</c:v>
                </c:pt>
                <c:pt idx="44">
                  <c:v>2.6205436574736058</c:v>
                </c:pt>
                <c:pt idx="45">
                  <c:v>2.6817116576887572</c:v>
                </c:pt>
                <c:pt idx="46">
                  <c:v>2.742918128344296</c:v>
                </c:pt>
                <c:pt idx="47">
                  <c:v>2.8041245989998478</c:v>
                </c:pt>
                <c:pt idx="48">
                  <c:v>2.8653310696553862</c:v>
                </c:pt>
                <c:pt idx="49">
                  <c:v>2.9265375403109251</c:v>
                </c:pt>
                <c:pt idx="50">
                  <c:v>2.9877440109664648</c:v>
                </c:pt>
                <c:pt idx="51">
                  <c:v>3.0489891220706551</c:v>
                </c:pt>
                <c:pt idx="52">
                  <c:v>3.1102342331748352</c:v>
                </c:pt>
                <c:pt idx="53">
                  <c:v>3.171518082489722</c:v>
                </c:pt>
                <c:pt idx="54">
                  <c:v>3.232801931804596</c:v>
                </c:pt>
                <c:pt idx="55">
                  <c:v>3.2940857811194841</c:v>
                </c:pt>
                <c:pt idx="56">
                  <c:v>3.3553696304343661</c:v>
                </c:pt>
                <c:pt idx="57">
                  <c:v>3.416692365440432</c:v>
                </c:pt>
                <c:pt idx="58">
                  <c:v>3.4780540602527341</c:v>
                </c:pt>
                <c:pt idx="59">
                  <c:v>3.5394157550650438</c:v>
                </c:pt>
                <c:pt idx="60">
                  <c:v>3.6008947762536598</c:v>
                </c:pt>
                <c:pt idx="61">
                  <c:v>3.6623737974422652</c:v>
                </c:pt>
                <c:pt idx="62">
                  <c:v>3.7238528186308808</c:v>
                </c:pt>
                <c:pt idx="63">
                  <c:v>3.7853318398194951</c:v>
                </c:pt>
                <c:pt idx="64">
                  <c:v>3.7853318398194951</c:v>
                </c:pt>
                <c:pt idx="65">
                  <c:v>3.846850169845176</c:v>
                </c:pt>
                <c:pt idx="66">
                  <c:v>3.908368499870873</c:v>
                </c:pt>
                <c:pt idx="67">
                  <c:v>3.9699262394609618</c:v>
                </c:pt>
                <c:pt idx="68">
                  <c:v>4.0314839790510506</c:v>
                </c:pt>
                <c:pt idx="69">
                  <c:v>4.0930417186411461</c:v>
                </c:pt>
                <c:pt idx="70">
                  <c:v>4.1545994582312256</c:v>
                </c:pt>
                <c:pt idx="71">
                  <c:v>4.2161967593506224</c:v>
                </c:pt>
                <c:pt idx="72">
                  <c:v>4.2779131274180546</c:v>
                </c:pt>
                <c:pt idx="73">
                  <c:v>4.3396294954854904</c:v>
                </c:pt>
                <c:pt idx="74">
                  <c:v>4.4013857062695454</c:v>
                </c:pt>
                <c:pt idx="75">
                  <c:v>4.4631419170536031</c:v>
                </c:pt>
                <c:pt idx="76">
                  <c:v>4.5248981278376634</c:v>
                </c:pt>
                <c:pt idx="77">
                  <c:v>4.5866943102791939</c:v>
                </c:pt>
                <c:pt idx="78">
                  <c:v>4.6484904927207271</c:v>
                </c:pt>
                <c:pt idx="79">
                  <c:v>4.7102866751622567</c:v>
                </c:pt>
                <c:pt idx="80">
                  <c:v>4.7720828576037846</c:v>
                </c:pt>
                <c:pt idx="81">
                  <c:v>4.8956751964807976</c:v>
                </c:pt>
                <c:pt idx="82">
                  <c:v>4.9575517903672646</c:v>
                </c:pt>
                <c:pt idx="83">
                  <c:v>5.0194283842537502</c:v>
                </c:pt>
                <c:pt idx="84">
                  <c:v>5.081304978140234</c:v>
                </c:pt>
                <c:pt idx="85">
                  <c:v>5.1431815720266814</c:v>
                </c:pt>
                <c:pt idx="86">
                  <c:v>5.1431815720266814</c:v>
                </c:pt>
                <c:pt idx="87">
                  <c:v>5.2050581659132007</c:v>
                </c:pt>
                <c:pt idx="88">
                  <c:v>5.2669347597996756</c:v>
                </c:pt>
                <c:pt idx="89">
                  <c:v>5.328811353686139</c:v>
                </c:pt>
                <c:pt idx="90">
                  <c:v>5.3906879475726388</c:v>
                </c:pt>
                <c:pt idx="91">
                  <c:v>5.4525645414591066</c:v>
                </c:pt>
                <c:pt idx="92">
                  <c:v>5.514441135345594</c:v>
                </c:pt>
                <c:pt idx="93">
                  <c:v>5.5763177292320716</c:v>
                </c:pt>
                <c:pt idx="94">
                  <c:v>5.6381943231185456</c:v>
                </c:pt>
                <c:pt idx="95">
                  <c:v>5.7001115184445856</c:v>
                </c:pt>
                <c:pt idx="96">
                  <c:v>5.7620287137706301</c:v>
                </c:pt>
                <c:pt idx="97">
                  <c:v>5.8239459090966408</c:v>
                </c:pt>
                <c:pt idx="98">
                  <c:v>5.8858631044227003</c:v>
                </c:pt>
                <c:pt idx="99">
                  <c:v>6.0096974682930604</c:v>
                </c:pt>
                <c:pt idx="100">
                  <c:v>6.0716554791906958</c:v>
                </c:pt>
                <c:pt idx="101">
                  <c:v>6.1956532667452926</c:v>
                </c:pt>
                <c:pt idx="102">
                  <c:v>6.2576931786059404</c:v>
                </c:pt>
                <c:pt idx="103">
                  <c:v>6.3197741765008946</c:v>
                </c:pt>
                <c:pt idx="104">
                  <c:v>6.4440184805322449</c:v>
                </c:pt>
                <c:pt idx="105">
                  <c:v>6.5061406462158056</c:v>
                </c:pt>
                <c:pt idx="106">
                  <c:v>6.6395127708289268</c:v>
                </c:pt>
                <c:pt idx="107">
                  <c:v>6.9705783283791751</c:v>
                </c:pt>
                <c:pt idx="108">
                  <c:v>6.9705783283791751</c:v>
                </c:pt>
              </c:numCache>
            </c:numRef>
          </c:yVal>
          <c:smooth val="0"/>
          <c:extLst>
            <c:ext xmlns:c16="http://schemas.microsoft.com/office/drawing/2014/chart" uri="{C3380CC4-5D6E-409C-BE32-E72D297353CC}">
              <c16:uniqueId val="{00000001-BD49-4878-BFE2-68F6D843FCDF}"/>
            </c:ext>
          </c:extLst>
        </c:ser>
        <c:ser>
          <c:idx val="0"/>
          <c:order val="2"/>
          <c:tx>
            <c:strRef>
              <c:f>Sheet1!$D$2</c:f>
              <c:strCache>
                <c:ptCount val="1"/>
                <c:pt idx="0">
                  <c:v>Placebo</c:v>
                </c:pt>
              </c:strCache>
            </c:strRef>
          </c:tx>
          <c:spPr>
            <a:ln w="19050" cap="rnd">
              <a:solidFill>
                <a:srgbClr val="82786F"/>
              </a:solidFill>
              <a:round/>
            </a:ln>
            <a:effectLst/>
          </c:spPr>
          <c:marker>
            <c:symbol val="none"/>
          </c:marker>
          <c:xVal>
            <c:numRef>
              <c:f>Sheet1!$D$4:$D$7</c:f>
              <c:numCache>
                <c:formatCode>General</c:formatCode>
                <c:ptCount val="4"/>
              </c:numCache>
            </c:numRef>
          </c:xVal>
          <c:yVal>
            <c:numLit>
              <c:formatCode>General</c:formatCode>
              <c:ptCount val="1"/>
              <c:pt idx="0">
                <c:v>1</c:v>
              </c:pt>
            </c:numLit>
          </c:yVal>
          <c:smooth val="0"/>
          <c:extLst>
            <c:ext xmlns:c16="http://schemas.microsoft.com/office/drawing/2014/chart" uri="{C3380CC4-5D6E-409C-BE32-E72D297353CC}">
              <c16:uniqueId val="{00000002-BD49-4878-BFE2-68F6D843FCDF}"/>
            </c:ext>
          </c:extLst>
        </c:ser>
        <c:dLbls>
          <c:showLegendKey val="0"/>
          <c:showVal val="0"/>
          <c:showCatName val="0"/>
          <c:showSerName val="0"/>
          <c:showPercent val="0"/>
          <c:showBubbleSize val="0"/>
        </c:dLbls>
        <c:axId val="1154497632"/>
        <c:axId val="1154498160"/>
      </c:scatterChart>
      <c:valAx>
        <c:axId val="1154497632"/>
        <c:scaling>
          <c:orientation val="minMax"/>
          <c:max val="109"/>
          <c:min val="0"/>
        </c:scaling>
        <c:delete val="0"/>
        <c:axPos val="b"/>
        <c:title>
          <c:tx>
            <c:rich>
              <a:bodyPr rot="0" vert="horz"/>
              <a:lstStyle/>
              <a:p>
                <a:pPr>
                  <a:defRPr sz="2000" b="0">
                    <a:solidFill>
                      <a:schemeClr val="bg1">
                        <a:lumMod val="50000"/>
                      </a:schemeClr>
                    </a:solidFill>
                  </a:defRPr>
                </a:pPr>
                <a:r>
                  <a:rPr lang="en-US" sz="2000" b="0">
                    <a:solidFill>
                      <a:schemeClr val="bg1">
                        <a:lumMod val="50000"/>
                      </a:schemeClr>
                    </a:solidFill>
                  </a:rPr>
                  <a:t>Time since randomisation (weeks)</a:t>
                </a:r>
                <a:endParaRPr lang="en-GB" sz="2000" b="0">
                  <a:solidFill>
                    <a:schemeClr val="bg1">
                      <a:lumMod val="50000"/>
                    </a:schemeClr>
                  </a:solidFill>
                </a:endParaRPr>
              </a:p>
            </c:rich>
          </c:tx>
          <c:layout>
            <c:manualLayout>
              <c:xMode val="edge"/>
              <c:yMode val="edge"/>
              <c:x val="0.41262351067735797"/>
              <c:y val="0.65517199292589601"/>
            </c:manualLayout>
          </c:layout>
          <c:overlay val="0"/>
          <c:spPr>
            <a:noFill/>
            <a:ln>
              <a:noFill/>
            </a:ln>
            <a:effectLst/>
          </c:spPr>
        </c:title>
        <c:numFmt formatCode="General" sourceLinked="0"/>
        <c:majorTickMark val="out"/>
        <c:minorTickMark val="none"/>
        <c:tickLblPos val="low"/>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8160"/>
        <c:crossesAt val="0"/>
        <c:crossBetween val="midCat"/>
        <c:majorUnit val="8"/>
      </c:valAx>
      <c:valAx>
        <c:axId val="1154498160"/>
        <c:scaling>
          <c:orientation val="minMax"/>
          <c:max val="10"/>
          <c:min val="0"/>
        </c:scaling>
        <c:delete val="0"/>
        <c:axPos val="l"/>
        <c:title>
          <c:tx>
            <c:rich>
              <a:bodyPr rot="-5400000" vert="horz"/>
              <a:lstStyle/>
              <a:p>
                <a:pPr>
                  <a:defRPr sz="2000" b="0">
                    <a:solidFill>
                      <a:schemeClr val="bg1">
                        <a:lumMod val="50000"/>
                      </a:schemeClr>
                    </a:solidFill>
                  </a:defRPr>
                </a:pPr>
                <a:r>
                  <a:rPr lang="en-US" sz="2000" b="0">
                    <a:solidFill>
                      <a:schemeClr val="bg1">
                        <a:lumMod val="50000"/>
                      </a:schemeClr>
                    </a:solidFill>
                  </a:rPr>
                  <a:t>Subjects with an event (%)</a:t>
                </a:r>
              </a:p>
            </c:rich>
          </c:tx>
          <c:layout>
            <c:manualLayout>
              <c:xMode val="edge"/>
              <c:yMode val="edge"/>
              <c:x val="4.4445894048896997E-2"/>
              <c:y val="0.110532406230213"/>
            </c:manualLayout>
          </c:layout>
          <c:overlay val="0"/>
          <c:spPr>
            <a:noFill/>
            <a:ln>
              <a:noFill/>
            </a:ln>
            <a:effectLst/>
          </c:spPr>
        </c:title>
        <c:numFmt formatCode="General" sourceLinked="1"/>
        <c:majorTickMark val="out"/>
        <c:minorTickMark val="none"/>
        <c:tickLblPos val="nextTo"/>
        <c:spPr>
          <a:noFill/>
          <a:ln w="19050" cap="flat" cmpd="sng" algn="ctr">
            <a:solidFill>
              <a:schemeClr val="bg1">
                <a:lumMod val="75000"/>
              </a:schemeClr>
            </a:solidFill>
            <a:round/>
          </a:ln>
          <a:effectLst/>
        </c:spPr>
        <c:txPr>
          <a:bodyPr rot="-60000000" vert="horz"/>
          <a:lstStyle/>
          <a:p>
            <a:pPr>
              <a:defRPr sz="1800">
                <a:solidFill>
                  <a:schemeClr val="bg1">
                    <a:lumMod val="50000"/>
                  </a:schemeClr>
                </a:solidFill>
              </a:defRPr>
            </a:pPr>
            <a:endParaRPr lang="en-US"/>
          </a:p>
        </c:txPr>
        <c:crossAx val="1154497632"/>
        <c:crossesAt val="-25"/>
        <c:crossBetween val="midCat"/>
        <c:majorUnit val="5"/>
      </c:valAx>
      <c:spPr>
        <a:noFill/>
        <a:ln w="19050">
          <a:noFill/>
        </a:ln>
        <a:effectLst/>
      </c:spPr>
    </c:plotArea>
    <c:plotVisOnly val="1"/>
    <c:dispBlanksAs val="gap"/>
    <c:showDLblsOverMax val="0"/>
  </c:chart>
  <c:spPr>
    <a:noFill/>
    <a:ln>
      <a:noFill/>
    </a:ln>
    <a:effectLst/>
  </c:spPr>
  <c:txPr>
    <a:bodyPr/>
    <a:lstStyle/>
    <a:p>
      <a:pPr>
        <a:defRPr sz="2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0E30B-A740-4FD9-883A-37935882B19F}" type="datetimeFigureOut">
              <a:rPr lang="en-CA" smtClean="0"/>
              <a:t>2026-05-30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C7E41-6A9B-41C3-8E4C-56A019E8775B}" type="slidenum">
              <a:rPr lang="en-CA" smtClean="0"/>
              <a:t>‹#›</a:t>
            </a:fld>
            <a:endParaRPr lang="en-CA"/>
          </a:p>
        </p:txBody>
      </p:sp>
    </p:spTree>
    <p:extLst>
      <p:ext uri="{BB962C8B-B14F-4D97-AF65-F5344CB8AC3E}">
        <p14:creationId xmlns:p14="http://schemas.microsoft.com/office/powerpoint/2010/main" val="207833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445FF-3F50-4B9E-9EEB-C4E191E7A5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5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A8ED-840A-CE57-505E-6E1ECC046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9FE69-A204-C79B-93FD-B5CD1643B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D33FC-31A9-8AAA-D3C0-35F61C75508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2D1CD02-1037-37C6-9345-6B2CFB9739E3}"/>
              </a:ext>
            </a:extLst>
          </p:cNvPr>
          <p:cNvSpPr>
            <a:spLocks noGrp="1"/>
          </p:cNvSpPr>
          <p:nvPr>
            <p:ph type="sldNum" sz="quarter" idx="5"/>
          </p:nvPr>
        </p:nvSpPr>
        <p:spPr/>
        <p:txBody>
          <a:bodyPr/>
          <a:lstStyle/>
          <a:p>
            <a:fld id="{472C7E41-6A9B-41C3-8E4C-56A019E8775B}" type="slidenum">
              <a:rPr lang="en-CA" smtClean="0"/>
              <a:t>53</a:t>
            </a:fld>
            <a:endParaRPr lang="en-CA"/>
          </a:p>
        </p:txBody>
      </p:sp>
    </p:spTree>
    <p:extLst>
      <p:ext uri="{BB962C8B-B14F-4D97-AF65-F5344CB8AC3E}">
        <p14:creationId xmlns:p14="http://schemas.microsoft.com/office/powerpoint/2010/main" val="16174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E254-7D03-83F1-3F64-AE2DA6A81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8E34-7A4F-A780-00A2-5220CB689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6741A-1D5E-5BB9-9AFF-C11ABD0570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61A611-9474-3FA9-5B17-EB15ACFF0D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92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445FF-3F50-4B9E-9EEB-C4E191E7A5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056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75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72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Speak to slide</a:t>
            </a:r>
          </a:p>
          <a:p>
            <a:pPr marL="0" marR="0" lvl="0" indent="0" algn="l" defTabSz="91421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73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CA"/>
              <a:t>This study involved 3,297 patients with type 2 diabetes who were on a standard-care regimen. They were randomized to receive once-weekly </a:t>
            </a:r>
            <a:r>
              <a:rPr lang="en-CA" err="1"/>
              <a:t>semaglutide</a:t>
            </a:r>
            <a:r>
              <a:rPr lang="en-CA"/>
              <a:t> (0.5 mg or 1.0 mg) or placebo for 104 weeks. The primary composite outcome was the first occurrence of cardiovascular death, nonfatal myocardial infarction, or nonfatal stroke. This outcome occurred in 108 of 1648 patients (6.6%) in the pooled </a:t>
            </a:r>
            <a:r>
              <a:rPr lang="en-CA" err="1"/>
              <a:t>semaglutide</a:t>
            </a:r>
            <a:r>
              <a:rPr lang="en-CA"/>
              <a:t> groups and in 146 of 1649 patients (8.9%) in the placebo group (hazard ratio, 0.74; 95% confidence interval [CI], 0.58 to 0.95; </a:t>
            </a:r>
            <a:r>
              <a:rPr lang="en-CA" i="1"/>
              <a:t>p</a:t>
            </a:r>
            <a:r>
              <a:rPr lang="en-CA"/>
              <a:t>&lt;0.001 for noninferiority, p=0.02 for superiority).</a:t>
            </a:r>
          </a:p>
          <a:p>
            <a:endParaRPr lang="en-CA"/>
          </a:p>
          <a:p>
            <a:r>
              <a:rPr lang="en-GB"/>
              <a:t>Reference:</a:t>
            </a:r>
          </a:p>
          <a:p>
            <a:pPr marL="0" marR="0" lvl="0" indent="0" algn="l" defTabSz="914354" rtl="0" eaLnBrk="1" fontAlgn="auto" latinLnBrk="0" hangingPunct="1">
              <a:lnSpc>
                <a:spcPct val="100000"/>
              </a:lnSpc>
              <a:spcBef>
                <a:spcPts val="0"/>
              </a:spcBef>
              <a:spcAft>
                <a:spcPts val="0"/>
              </a:spcAft>
              <a:buClrTx/>
              <a:buSzTx/>
              <a:buFontTx/>
              <a:buNone/>
              <a:tabLst/>
              <a:defRPr/>
            </a:pPr>
            <a:r>
              <a:rPr lang="en-CA" err="1">
                <a:solidFill>
                  <a:srgbClr val="262626"/>
                </a:solidFill>
              </a:rPr>
              <a:t>Marso</a:t>
            </a:r>
            <a:r>
              <a:rPr lang="en-CA">
                <a:solidFill>
                  <a:srgbClr val="262626"/>
                </a:solidFill>
              </a:rPr>
              <a:t> SP, Bain SC, </a:t>
            </a:r>
            <a:r>
              <a:rPr lang="en-CA" err="1">
                <a:solidFill>
                  <a:srgbClr val="262626"/>
                </a:solidFill>
              </a:rPr>
              <a:t>Consoli</a:t>
            </a:r>
            <a:r>
              <a:rPr lang="en-CA">
                <a:solidFill>
                  <a:srgbClr val="262626"/>
                </a:solidFill>
              </a:rPr>
              <a:t> A, et al. </a:t>
            </a:r>
            <a:r>
              <a:rPr lang="en-CA" err="1">
                <a:solidFill>
                  <a:srgbClr val="262626"/>
                </a:solidFill>
              </a:rPr>
              <a:t>Semaglutide</a:t>
            </a:r>
            <a:r>
              <a:rPr lang="en-CA">
                <a:solidFill>
                  <a:srgbClr val="262626"/>
                </a:solidFill>
              </a:rPr>
              <a:t> and Cardiovascular Outcomes in Patients with Type 2 Diabetes. </a:t>
            </a:r>
            <a:r>
              <a:rPr lang="en-CA" i="1">
                <a:solidFill>
                  <a:srgbClr val="262626"/>
                </a:solidFill>
              </a:rPr>
              <a:t>N </a:t>
            </a:r>
            <a:r>
              <a:rPr lang="en-CA" i="1" err="1">
                <a:solidFill>
                  <a:srgbClr val="262626"/>
                </a:solidFill>
              </a:rPr>
              <a:t>Engl</a:t>
            </a:r>
            <a:r>
              <a:rPr lang="en-CA" i="1">
                <a:solidFill>
                  <a:srgbClr val="262626"/>
                </a:solidFill>
              </a:rPr>
              <a:t> J Med</a:t>
            </a:r>
            <a:r>
              <a:rPr lang="en-CA">
                <a:solidFill>
                  <a:srgbClr val="262626"/>
                </a:solidFill>
              </a:rPr>
              <a:t> 2016; 375(19):1834-44.</a:t>
            </a:r>
          </a:p>
          <a:p>
            <a:endParaRPr lang="en-GB"/>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04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469F70F-9E20-B056-05C3-BB0762DC2CE6}"/>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56C258FC-C2F6-2097-626A-43EEE6D33C10}"/>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62AF3604-E866-0DF8-0561-68A3D6CE72CB}"/>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1 Composite of Death from Cardiovascular Causes or a Worsening Heart-Failure Event. Shown is the cumulative incidence of death from cardiovascular causes or a worsening heart-failure event (the composite primary end point), assessed in a time-to-first-event analysis, among 364 patients who received tirzepatide and 367 patients who received placebo. The inset shows the same data on an expanded y axis.</a:t>
            </a:r>
          </a:p>
        </p:txBody>
      </p:sp>
    </p:spTree>
    <p:extLst>
      <p:ext uri="{BB962C8B-B14F-4D97-AF65-F5344CB8AC3E}">
        <p14:creationId xmlns:p14="http://schemas.microsoft.com/office/powerpoint/2010/main" val="105542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CA">
              <a:latin typeface="Calibri" charset="0"/>
            </a:endParaRPr>
          </a:p>
        </p:txBody>
      </p:sp>
      <p:sp>
        <p:nvSpPr>
          <p:cNvPr id="104451" name="Slide Number Placeholder 3"/>
          <p:cNvSpPr txBox="1">
            <a:spLocks noGrp="1" noChangeArrowheads="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fld id="{3A9A0D4F-B4FA-2D4A-AB87-D278066C5C9B}" type="slidenum">
              <a:rPr lang="en-CA" sz="1200"/>
              <a:pPr algn="r" eaLnBrk="1" hangingPunct="1"/>
              <a:t>43</a:t>
            </a:fld>
            <a:endParaRPr lang="en-CA" sz="1200"/>
          </a:p>
        </p:txBody>
      </p:sp>
    </p:spTree>
    <p:extLst>
      <p:ext uri="{BB962C8B-B14F-4D97-AF65-F5344CB8AC3E}">
        <p14:creationId xmlns:p14="http://schemas.microsoft.com/office/powerpoint/2010/main" val="35119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DA347-0F27-57FB-FD88-A5B712BAA1F0}"/>
            </a:ext>
          </a:extLst>
        </p:cNvPr>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F24B6FED-56CC-7E49-8E21-44C353BDB0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1618" name="Notes Placeholder 2">
            <a:extLst>
              <a:ext uri="{FF2B5EF4-FFF2-40B4-BE49-F238E27FC236}">
                <a16:creationId xmlns:a16="http://schemas.microsoft.com/office/drawing/2014/main" id="{52C2C202-BF8F-A37B-9E88-59159CFB08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CA">
              <a:latin typeface="Calibri" charset="0"/>
            </a:endParaRPr>
          </a:p>
        </p:txBody>
      </p:sp>
      <p:sp>
        <p:nvSpPr>
          <p:cNvPr id="111619" name="Slide Number Placeholder 3">
            <a:extLst>
              <a:ext uri="{FF2B5EF4-FFF2-40B4-BE49-F238E27FC236}">
                <a16:creationId xmlns:a16="http://schemas.microsoft.com/office/drawing/2014/main" id="{F416BAF4-AC0D-A742-9F1E-BE219ABA0407}"/>
              </a:ext>
            </a:extLst>
          </p:cNvPr>
          <p:cNvSpPr txBox="1">
            <a:spLocks noGrp="1" noChangeArrowheads="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84137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4A3363-674A-6345-AFE6-07F512828A57}" type="slidenum">
              <a:rPr kumimoji="0" lang="en-CA"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33905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5D84-34FE-8FD8-5C7C-5FFB2B8B5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A098EFA-5B96-6C13-2EE5-12AB6C785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A411DF-FB8F-2A15-B07E-3906D0CB4CAE}"/>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660D5B18-0737-4CFD-92AA-53890600B1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DFA271-6CDA-DE83-041E-6076D2EE277D}"/>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11195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EFBB-4931-F582-3606-BEAE876F11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A8BA65-AE15-6424-38EB-AAD9B0D095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480386C-7622-ED31-1D59-342AF9781F7A}"/>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5B18A3F0-AC60-8158-7A2B-65628739E2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CC3B7AD-B750-635E-ED82-F2FE23C7CA3C}"/>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1542872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89DC890-1073-41D0-99E6-A110B3AC08D6}" type="slidenum">
              <a:rPr lang="en-CA" smtClean="0"/>
              <a:pPr/>
              <a:t>‹#›</a:t>
            </a:fld>
            <a:endParaRPr lang="en-CA"/>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a:t>Click to edit Master text styles</a:t>
            </a:r>
            <a:endParaRPr lang="en-CA"/>
          </a:p>
        </p:txBody>
      </p:sp>
    </p:spTree>
    <p:extLst>
      <p:ext uri="{BB962C8B-B14F-4D97-AF65-F5344CB8AC3E}">
        <p14:creationId xmlns:p14="http://schemas.microsoft.com/office/powerpoint/2010/main" val="19503729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97"/>
            <a:ext cx="10515600" cy="1500187"/>
          </a:xfrm>
        </p:spPr>
        <p:txBody>
          <a:bodyPr/>
          <a:lstStyle>
            <a:lvl1pPr marL="0" indent="0">
              <a:buNone/>
              <a:defRPr sz="2400">
                <a:solidFill>
                  <a:schemeClr val="tx1">
                    <a:tint val="75000"/>
                  </a:schemeClr>
                </a:solidFill>
              </a:defRPr>
            </a:lvl1pPr>
            <a:lvl2pPr marL="456867" indent="0">
              <a:buNone/>
              <a:defRPr sz="2000">
                <a:solidFill>
                  <a:schemeClr val="tx1">
                    <a:tint val="75000"/>
                  </a:schemeClr>
                </a:solidFill>
              </a:defRPr>
            </a:lvl2pPr>
            <a:lvl3pPr marL="913737" indent="0">
              <a:buNone/>
              <a:defRPr sz="1800">
                <a:solidFill>
                  <a:schemeClr val="tx1">
                    <a:tint val="75000"/>
                  </a:schemeClr>
                </a:solidFill>
              </a:defRPr>
            </a:lvl3pPr>
            <a:lvl4pPr marL="1370606" indent="0">
              <a:buNone/>
              <a:defRPr sz="1600">
                <a:solidFill>
                  <a:schemeClr val="tx1">
                    <a:tint val="75000"/>
                  </a:schemeClr>
                </a:solidFill>
              </a:defRPr>
            </a:lvl4pPr>
            <a:lvl5pPr marL="1827473" indent="0">
              <a:buNone/>
              <a:defRPr sz="1600">
                <a:solidFill>
                  <a:schemeClr val="tx1">
                    <a:tint val="75000"/>
                  </a:schemeClr>
                </a:solidFill>
              </a:defRPr>
            </a:lvl5pPr>
            <a:lvl6pPr marL="2284342" indent="0">
              <a:buNone/>
              <a:defRPr sz="1600">
                <a:solidFill>
                  <a:schemeClr val="tx1">
                    <a:tint val="75000"/>
                  </a:schemeClr>
                </a:solidFill>
              </a:defRPr>
            </a:lvl6pPr>
            <a:lvl7pPr marL="2741210" indent="0">
              <a:buNone/>
              <a:defRPr sz="1600">
                <a:solidFill>
                  <a:schemeClr val="tx1">
                    <a:tint val="75000"/>
                  </a:schemeClr>
                </a:solidFill>
              </a:defRPr>
            </a:lvl7pPr>
            <a:lvl8pPr marL="3198076" indent="0">
              <a:buNone/>
              <a:defRPr sz="1600">
                <a:solidFill>
                  <a:schemeClr val="tx1">
                    <a:tint val="75000"/>
                  </a:schemeClr>
                </a:solidFill>
              </a:defRPr>
            </a:lvl8pPr>
            <a:lvl9pPr marL="36549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2026-05-30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707840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Autofit/>
          </a:bodyPr>
          <a:lstStyle>
            <a:lvl1pPr algn="l">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1201911"/>
          </a:xfrm>
          <a:prstGeom prst="rect">
            <a:avLst/>
          </a:prstGeo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FE9EACC-ACF7-4FC7-93F2-9ED087C636BF}"/>
              </a:ext>
            </a:extLst>
          </p:cNvPr>
          <p:cNvSpPr/>
          <p:nvPr userDrawn="1"/>
        </p:nvSpPr>
        <p:spPr>
          <a:xfrm>
            <a:off x="1323704" y="983411"/>
            <a:ext cx="1341858" cy="52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DCB8784D-C391-4117-9826-A994EA0F2F54}"/>
              </a:ext>
            </a:extLst>
          </p:cNvPr>
          <p:cNvSpPr>
            <a:spLocks noGrp="1"/>
          </p:cNvSpPr>
          <p:nvPr>
            <p:ph type="body" sz="quarter" idx="10"/>
          </p:nvPr>
        </p:nvSpPr>
        <p:spPr>
          <a:xfrm>
            <a:off x="1304544" y="4808587"/>
            <a:ext cx="9163431" cy="1022350"/>
          </a:xfrm>
          <a:prstGeom prst="rect">
            <a:avLst/>
          </a:prstGeom>
        </p:spPr>
        <p:txBody>
          <a:bodyPr>
            <a:noAutofit/>
          </a:bodyPr>
          <a:lstStyle>
            <a:lvl1pPr marL="0" indent="0">
              <a:buNone/>
              <a:defRPr sz="2400"/>
            </a:lvl1pPr>
          </a:lstStyle>
          <a:p>
            <a:pPr lvl="0"/>
            <a:r>
              <a:rPr lang="en-US"/>
              <a:t>Edit Master text styles</a:t>
            </a:r>
          </a:p>
        </p:txBody>
      </p:sp>
      <p:pic>
        <p:nvPicPr>
          <p:cNvPr id="12" name="Picture 11">
            <a:extLst>
              <a:ext uri="{FF2B5EF4-FFF2-40B4-BE49-F238E27FC236}">
                <a16:creationId xmlns:a16="http://schemas.microsoft.com/office/drawing/2014/main" id="{75FD4890-D132-4469-B1F7-903DED567B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13" name="Rectangle 12">
            <a:extLst>
              <a:ext uri="{FF2B5EF4-FFF2-40B4-BE49-F238E27FC236}">
                <a16:creationId xmlns:a16="http://schemas.microsoft.com/office/drawing/2014/main" id="{7404896E-53A5-4129-AF51-14D597C6505F}"/>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FOR INTERNAL USE ONLY. STRICTLY CONFIDENTIAL. DO NOT COPY, DETAIL OR DISTRIBUTE EXTERNALLY.</a:t>
            </a:r>
          </a:p>
        </p:txBody>
      </p:sp>
      <p:pic>
        <p:nvPicPr>
          <p:cNvPr id="14" name="Picture 13">
            <a:extLst>
              <a:ext uri="{FF2B5EF4-FFF2-40B4-BE49-F238E27FC236}">
                <a16:creationId xmlns:a16="http://schemas.microsoft.com/office/drawing/2014/main" id="{D3A5C0F1-DA38-4CD7-A93E-A86C196A7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15" name="Picture 14">
            <a:extLst>
              <a:ext uri="{FF2B5EF4-FFF2-40B4-BE49-F238E27FC236}">
                <a16:creationId xmlns:a16="http://schemas.microsoft.com/office/drawing/2014/main" id="{29D9EF56-5EB1-4C75-B47D-75FAF9C618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cxnSp>
        <p:nvCxnSpPr>
          <p:cNvPr id="16" name="Straight Connector 15">
            <a:extLst>
              <a:ext uri="{FF2B5EF4-FFF2-40B4-BE49-F238E27FC236}">
                <a16:creationId xmlns:a16="http://schemas.microsoft.com/office/drawing/2014/main" id="{DB4EBE51-5455-4109-94D3-6664683F7ED8}"/>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0192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Autofit/>
          </a:bodyPr>
          <a:lstStyle>
            <a:lvl1pPr algn="l">
              <a:defRPr sz="48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1655762"/>
          </a:xfrm>
          <a:prstGeom prst="rect">
            <a:avLst/>
          </a:prstGeo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404ABB2E-9AC1-432E-B37E-301BD69E0FCE}"/>
              </a:ext>
            </a:extLst>
          </p:cNvPr>
          <p:cNvSpPr/>
          <p:nvPr userDrawn="1"/>
        </p:nvSpPr>
        <p:spPr>
          <a:xfrm>
            <a:off x="1323704" y="983411"/>
            <a:ext cx="1341858" cy="52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C09B6AED-8C7A-4DE9-BB86-BD7150C2F5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9" name="Rectangle 8">
            <a:extLst>
              <a:ext uri="{FF2B5EF4-FFF2-40B4-BE49-F238E27FC236}">
                <a16:creationId xmlns:a16="http://schemas.microsoft.com/office/drawing/2014/main" id="{84772CC7-C333-41F3-AFDC-0460C1E7C079}"/>
              </a:ext>
            </a:extLst>
          </p:cNvPr>
          <p:cNvSpPr/>
          <p:nvPr userDrawn="1"/>
        </p:nvSpPr>
        <p:spPr>
          <a:xfrm>
            <a:off x="869950" y="6156960"/>
            <a:ext cx="7772400" cy="70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b="1" dirty="0">
                <a:solidFill>
                  <a:schemeClr val="bg1"/>
                </a:solidFill>
              </a:rPr>
              <a:t>FOR INTERNAL USE ONLY. STRICTLY CONFIDENTIAL. DO NOT COPY, DETAIL OR DISTRIBUTE EXTERNALLY.</a:t>
            </a:r>
          </a:p>
        </p:txBody>
      </p:sp>
    </p:spTree>
    <p:extLst>
      <p:ext uri="{BB962C8B-B14F-4D97-AF65-F5344CB8AC3E}">
        <p14:creationId xmlns:p14="http://schemas.microsoft.com/office/powerpoint/2010/main" val="1602587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1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a:prstGeom prst="rect">
            <a:avLst/>
          </a:prstGeom>
        </p:spPr>
        <p:txBody>
          <a:bodyPr/>
          <a:lstStyle>
            <a:lvl1pPr marL="237061" indent="-237061">
              <a:defRPr sz="2000">
                <a:solidFill>
                  <a:schemeClr val="tx2"/>
                </a:solidFill>
              </a:defRPr>
            </a:lvl1pPr>
            <a:lvl2pPr marL="576263" indent="-228600">
              <a:spcBef>
                <a:spcPts val="400"/>
              </a:spcBef>
              <a:defRPr sz="1800">
                <a:solidFill>
                  <a:schemeClr val="tx2"/>
                </a:solidFill>
              </a:defRPr>
            </a:lvl2pPr>
            <a:lvl3pPr marL="914400" indent="-236538">
              <a:spcBef>
                <a:spcPts val="400"/>
              </a:spcBef>
              <a:buFont typeface="Wingdings" panose="05000000000000000000" pitchFamily="2" charset="2"/>
              <a:buChar char="§"/>
              <a:defRPr sz="1600">
                <a:solidFill>
                  <a:schemeClr val="tx2"/>
                </a:solidFill>
              </a:defRPr>
            </a:lvl3pPr>
            <a:lvl4pPr marL="1262063" indent="-228600">
              <a:spcBef>
                <a:spcPts val="400"/>
              </a:spcBef>
              <a:buFont typeface="Century Gothic" panose="020B0502020202020204" pitchFamily="34" charset="0"/>
              <a:buChar char="»"/>
              <a:defRPr sz="1400">
                <a:solidFill>
                  <a:schemeClr val="tx2"/>
                </a:solidFill>
              </a:defRPr>
            </a:lvl4pPr>
            <a:lvl5pPr marL="1600200" indent="-228600">
              <a:spcBef>
                <a:spcPts val="400"/>
              </a:spcBef>
              <a:buFont typeface="Wingdings" panose="05000000000000000000" pitchFamily="2" charset="2"/>
              <a:buChar char="Ø"/>
              <a:defRPr sz="12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609600" y="163200"/>
            <a:ext cx="10671048" cy="1024128"/>
          </a:xfrm>
        </p:spPr>
        <p:txBody>
          <a:bodyPr anchor="b"/>
          <a:lstStyle>
            <a:lvl1pPr>
              <a:defRPr>
                <a:solidFill>
                  <a:schemeClr val="accent1"/>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a:prstGeom prst="rect">
            <a:avLst/>
          </a:prstGeom>
        </p:spPr>
        <p:txBody>
          <a:bodyPr tIns="0" bIns="0"/>
          <a:lstStyle>
            <a:lvl1pPr marL="0" indent="0">
              <a:buNone/>
              <a:defRPr b="1">
                <a:solidFill>
                  <a:srgbClr val="91278F"/>
                </a:solidFill>
              </a:defRPr>
            </a:lvl1pPr>
          </a:lstStyle>
          <a:p>
            <a:pPr lvl="0"/>
            <a:r>
              <a:rPr lang="en-US"/>
              <a:t>Click to edit subtitle</a:t>
            </a:r>
            <a:endParaRPr lang="en-GB"/>
          </a:p>
        </p:txBody>
      </p:sp>
      <p:sp>
        <p:nvSpPr>
          <p:cNvPr id="2" name="Footer Placeholder 1">
            <a:extLst>
              <a:ext uri="{FF2B5EF4-FFF2-40B4-BE49-F238E27FC236}">
                <a16:creationId xmlns:a16="http://schemas.microsoft.com/office/drawing/2014/main" id="{EC045221-544B-46B6-AA9C-E37207473D85}"/>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5971444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7" name="Title 6"/>
          <p:cNvSpPr>
            <a:spLocks noGrp="1"/>
          </p:cNvSpPr>
          <p:nvPr>
            <p:ph type="title"/>
          </p:nvPr>
        </p:nvSpPr>
        <p:spPr>
          <a:xfrm>
            <a:off x="609600" y="163200"/>
            <a:ext cx="10671048" cy="1024128"/>
          </a:xfrm>
        </p:spPr>
        <p:txBody>
          <a:bodyPr anchor="b"/>
          <a:lstStyle>
            <a:lvl1pPr>
              <a:defRPr>
                <a:solidFill>
                  <a:schemeClr val="accent1"/>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a:prstGeom prst="rect">
            <a:avLst/>
          </a:prstGeom>
        </p:spPr>
        <p:txBody>
          <a:bodyPr tIns="0" bIns="0"/>
          <a:lstStyle>
            <a:lvl1pPr marL="0" indent="0">
              <a:buNone/>
              <a:defRPr sz="2400" b="1">
                <a:solidFill>
                  <a:srgbClr val="91278F"/>
                </a:solidFill>
              </a:defRPr>
            </a:lvl1pPr>
          </a:lstStyle>
          <a:p>
            <a:pPr lvl="0"/>
            <a:r>
              <a:rPr lang="en-US"/>
              <a:t>Click to edit subtitle</a:t>
            </a:r>
            <a:endParaRPr lang="en-GB"/>
          </a:p>
        </p:txBody>
      </p:sp>
      <p:sp>
        <p:nvSpPr>
          <p:cNvPr id="2" name="Footer Placeholder 1">
            <a:extLst>
              <a:ext uri="{FF2B5EF4-FFF2-40B4-BE49-F238E27FC236}">
                <a16:creationId xmlns:a16="http://schemas.microsoft.com/office/drawing/2014/main" id="{EC045221-544B-46B6-AA9C-E37207473D85}"/>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6681120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F50CA9-06F6-D64B-83F0-53FFB22B55DF}"/>
              </a:ext>
            </a:extLst>
          </p:cNvPr>
          <p:cNvSpPr>
            <a:spLocks noGrp="1"/>
          </p:cNvSpPr>
          <p:nvPr>
            <p:ph idx="1"/>
          </p:nvPr>
        </p:nvSpPr>
        <p:spPr>
          <a:xfrm>
            <a:off x="612648" y="1371600"/>
            <a:ext cx="10668005" cy="4584334"/>
          </a:xfrm>
          <a:prstGeom prst="rect">
            <a:avLst/>
          </a:prstGeom>
        </p:spPr>
        <p:txBody>
          <a:bodyPr/>
          <a:lstStyle>
            <a:lvl1pPr>
              <a:buClr>
                <a:schemeClr val="accent2"/>
              </a:buClr>
              <a:defRPr sz="2000"/>
            </a:lvl1pPr>
            <a:lvl2pPr marL="576263" indent="-228600">
              <a:spcBef>
                <a:spcPts val="400"/>
              </a:spcBef>
              <a:buClr>
                <a:schemeClr val="accent2"/>
              </a:buClr>
              <a:buFont typeface="Calibri" panose="020F0502020204030204" pitchFamily="34" charset="0"/>
              <a:buChar char="‒"/>
              <a:defRPr sz="1800"/>
            </a:lvl2pPr>
            <a:lvl3pPr marL="914400" indent="-228600">
              <a:spcBef>
                <a:spcPts val="400"/>
              </a:spcBef>
              <a:buClr>
                <a:schemeClr val="accent2"/>
              </a:buClr>
              <a:buFont typeface="Wingdings" panose="05000000000000000000" pitchFamily="2" charset="2"/>
              <a:buChar char="§"/>
              <a:defRPr sz="1600"/>
            </a:lvl3pPr>
            <a:lvl4pPr marL="1262063" indent="-228600">
              <a:spcBef>
                <a:spcPts val="400"/>
              </a:spcBef>
              <a:buClr>
                <a:schemeClr val="accent2"/>
              </a:buClr>
              <a:buFont typeface="Century Gothic" panose="020B0502020202020204" pitchFamily="34" charset="0"/>
              <a:buChar char="»"/>
              <a:defRPr sz="1400"/>
            </a:lvl4pPr>
            <a:lvl5pPr marL="1600200" indent="-228600">
              <a:spcBef>
                <a:spcPts val="400"/>
              </a:spcBef>
              <a:buClr>
                <a:schemeClr val="accent2"/>
              </a:buClr>
              <a:buFont typeface="Wingdings" panose="05000000000000000000" pitchFamily="2" charset="2"/>
              <a:buChar char="Ø"/>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6B1D69C-2B68-4244-970B-F259A6273897}"/>
              </a:ext>
            </a:extLst>
          </p:cNvPr>
          <p:cNvSpPr>
            <a:spLocks noGrp="1"/>
          </p:cNvSpPr>
          <p:nvPr>
            <p:ph type="ftr" sz="quarter" idx="10"/>
          </p:nvPr>
        </p:nvSpPr>
        <p:spPr>
          <a:xfrm>
            <a:off x="1013274" y="6415923"/>
            <a:ext cx="10539735" cy="336450"/>
          </a:xfrm>
        </p:spPr>
        <p:txBody>
          <a:bodyPr/>
          <a:lstStyle/>
          <a:p>
            <a:endParaRPr lang="en-GB" dirty="0"/>
          </a:p>
        </p:txBody>
      </p:sp>
      <p:sp>
        <p:nvSpPr>
          <p:cNvPr id="5" name="Title 4">
            <a:extLst>
              <a:ext uri="{FF2B5EF4-FFF2-40B4-BE49-F238E27FC236}">
                <a16:creationId xmlns:a16="http://schemas.microsoft.com/office/drawing/2014/main" id="{86B4A1D5-57E6-401D-B109-A4B3B1D63A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4040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64592"/>
            <a:ext cx="10671048" cy="1019693"/>
          </a:xfrm>
          <a:prstGeom prst="rect">
            <a:avLst/>
          </a:prstGeom>
        </p:spPr>
        <p:txBody>
          <a:bodyPr anchor="b"/>
          <a:lstStyle/>
          <a:p>
            <a:r>
              <a:rPr lang="en-US"/>
              <a:t>Click to edit Master title style</a:t>
            </a:r>
          </a:p>
        </p:txBody>
      </p:sp>
      <p:sp>
        <p:nvSpPr>
          <p:cNvPr id="4" name="Footer Placeholder 3">
            <a:extLst>
              <a:ext uri="{FF2B5EF4-FFF2-40B4-BE49-F238E27FC236}">
                <a16:creationId xmlns:a16="http://schemas.microsoft.com/office/drawing/2014/main" id="{37D56E76-5F4A-4ECF-B39F-ACA7CB3C9C8E}"/>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677291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D5AE-C6A7-0ADC-166A-91B8C0439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E1D8C-C324-E14B-D567-854CEA7BA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D7D21-9510-10D8-9158-A8575F6E6B93}"/>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ED9B7159-FD12-0236-FD86-8E5C26BC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A950-9568-19BF-6FEF-354E0811AF85}"/>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282002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5C2-9E90-52D1-0F83-3DD868BA0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D9771-407E-3972-3354-9E123A70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D1B4-503B-7E47-2A36-44A63FDF3CF8}"/>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E3A7267B-54B5-BCF0-6096-51A64488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1D0DA-D211-BFAD-C4CC-C8CB5E8CF44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99875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9E52C-F156-0063-AE5D-198010CCA0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0123E6-438C-BF96-BFC5-590589B039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B08A14-A767-4DB0-56ED-9CED13D7B031}"/>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095CB85B-8240-97CC-F39C-C3F736006D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0B43EC-1EBC-B098-3E5B-CD9137E959FB}"/>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41037985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5450-EADD-9C28-A5E1-8FD03470E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69DB-A4B9-0E62-2530-495D608AD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839E2-0232-315F-AAF8-8EEFB6906B64}"/>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58AC289F-E67A-818B-80DE-FF906D97B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DCF1-ED16-3566-5CA7-89E70EE79011}"/>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098292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9D20-0478-B86E-9B8A-7D871380F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332C-54A1-1311-9240-6032683A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0B2C8-472D-FECB-5D06-6BF21BB2C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633DC-CBFB-9ACB-FC18-4DFA9ACACAA7}"/>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6" name="Footer Placeholder 5">
            <a:extLst>
              <a:ext uri="{FF2B5EF4-FFF2-40B4-BE49-F238E27FC236}">
                <a16:creationId xmlns:a16="http://schemas.microsoft.com/office/drawing/2014/main" id="{B116591E-A247-078D-6E70-99CF339AC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55C59-04FC-D6BC-5F62-FA80948B39E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591598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E32-61C7-0570-5FE7-377D54EC3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8A8C9-02FD-3F62-DDEF-2D982DE72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4C8D4-060E-3714-0055-03AB36F55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0A641-85D4-E56A-F74B-17CAABA11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18A57-1C9C-941D-DC54-71060D8A5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3890-5C24-8BFE-5922-47388A4CEB49}"/>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8" name="Footer Placeholder 7">
            <a:extLst>
              <a:ext uri="{FF2B5EF4-FFF2-40B4-BE49-F238E27FC236}">
                <a16:creationId xmlns:a16="http://schemas.microsoft.com/office/drawing/2014/main" id="{4E6CE5C9-8213-28E0-DA13-0890F2266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FBE91-4279-07DE-C732-8E5926DCC9B8}"/>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923235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3535-3BB5-7B37-DAF1-C2807E5EF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AB833-2BD1-E0EE-A2FB-45D4C531DE50}"/>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4" name="Footer Placeholder 3">
            <a:extLst>
              <a:ext uri="{FF2B5EF4-FFF2-40B4-BE49-F238E27FC236}">
                <a16:creationId xmlns:a16="http://schemas.microsoft.com/office/drawing/2014/main" id="{1DFE8EAA-F263-2D1B-B0DD-BCBFBF79F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8BCE1-37CF-32F3-C2FF-07A9F03BB5B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690710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1176713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67C-EB44-123C-098F-9DDAA600B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5E845-ADE6-6293-4D8D-7D97002E0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3E8F4-58E7-E70C-CE93-C093972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F387C-5B8A-532B-66E2-432DD7FC99CE}"/>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6" name="Footer Placeholder 5">
            <a:extLst>
              <a:ext uri="{FF2B5EF4-FFF2-40B4-BE49-F238E27FC236}">
                <a16:creationId xmlns:a16="http://schemas.microsoft.com/office/drawing/2014/main" id="{2D7CF25F-5371-EEC7-0A12-329BE21D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85833-1A97-8D9E-6D8C-6F5E17DD9D54}"/>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088662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CD5-E187-D0C8-CD85-B4612B367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53DF6-9893-89FF-E9F6-F88F31039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7D2D9-3017-6753-0913-2C9B55A10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8A353-FAAA-E805-AC56-859EE044C8D6}"/>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6" name="Footer Placeholder 5">
            <a:extLst>
              <a:ext uri="{FF2B5EF4-FFF2-40B4-BE49-F238E27FC236}">
                <a16:creationId xmlns:a16="http://schemas.microsoft.com/office/drawing/2014/main" id="{98388CE6-C487-AD22-6241-4C7696950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64A7-1E12-E9D6-E564-3ECD496D0803}"/>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899919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4F57-A814-46E4-881B-FFB2614ED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FB026-9D00-2BE2-055B-230D1B58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213A-2E01-B54C-0D0E-36C53BA88FF6}"/>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8F78992E-714F-3E86-42C0-5F94090C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81DA-408C-08C7-34E5-C28C3A6BF1B6}"/>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5116392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7EB73-C12D-C735-8862-368D4FCBC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C2F5B-E28C-3878-3D09-BB5184384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88B6D-705E-06E0-4149-9B9DAB008B4B}"/>
              </a:ext>
            </a:extLst>
          </p:cNvPr>
          <p:cNvSpPr>
            <a:spLocks noGrp="1"/>
          </p:cNvSpPr>
          <p:nvPr>
            <p:ph type="dt" sz="half" idx="10"/>
          </p:nvPr>
        </p:nvSpPr>
        <p:spPr/>
        <p:txBody>
          <a:body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D61DAD5B-FC9E-3481-1C10-041DB66A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D63A7-A68C-07E4-B22B-5B5071EA1409}"/>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036621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271879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CA"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B2EB"/>
                </a:solidFill>
              </a:defRPr>
            </a:lvl1pPr>
            <a:lvl2pPr marL="449167" indent="0" algn="ctr">
              <a:buNone/>
              <a:defRPr>
                <a:solidFill>
                  <a:schemeClr val="tx1">
                    <a:tint val="75000"/>
                  </a:schemeClr>
                </a:solidFill>
              </a:defRPr>
            </a:lvl2pPr>
            <a:lvl3pPr marL="898334" indent="0" algn="ctr">
              <a:buNone/>
              <a:defRPr>
                <a:solidFill>
                  <a:schemeClr val="tx1">
                    <a:tint val="75000"/>
                  </a:schemeClr>
                </a:solidFill>
              </a:defRPr>
            </a:lvl3pPr>
            <a:lvl4pPr marL="1347502" indent="0" algn="ctr">
              <a:buNone/>
              <a:defRPr>
                <a:solidFill>
                  <a:schemeClr val="tx1">
                    <a:tint val="75000"/>
                  </a:schemeClr>
                </a:solidFill>
              </a:defRPr>
            </a:lvl4pPr>
            <a:lvl5pPr marL="1796669" indent="0" algn="ctr">
              <a:buNone/>
              <a:defRPr>
                <a:solidFill>
                  <a:schemeClr val="tx1">
                    <a:tint val="75000"/>
                  </a:schemeClr>
                </a:solidFill>
              </a:defRPr>
            </a:lvl5pPr>
            <a:lvl6pPr marL="2245836" indent="0" algn="ctr">
              <a:buNone/>
              <a:defRPr>
                <a:solidFill>
                  <a:schemeClr val="tx1">
                    <a:tint val="75000"/>
                  </a:schemeClr>
                </a:solidFill>
              </a:defRPr>
            </a:lvl6pPr>
            <a:lvl7pPr marL="2695003" indent="0" algn="ctr">
              <a:buNone/>
              <a:defRPr>
                <a:solidFill>
                  <a:schemeClr val="tx1">
                    <a:tint val="75000"/>
                  </a:schemeClr>
                </a:solidFill>
              </a:defRPr>
            </a:lvl7pPr>
            <a:lvl8pPr marL="3144172" indent="0" algn="ctr">
              <a:buNone/>
              <a:defRPr>
                <a:solidFill>
                  <a:schemeClr val="tx1">
                    <a:tint val="75000"/>
                  </a:schemeClr>
                </a:solidFill>
              </a:defRPr>
            </a:lvl8pPr>
            <a:lvl9pPr marL="3593339" indent="0" algn="ctr">
              <a:buNone/>
              <a:defRPr>
                <a:solidFill>
                  <a:schemeClr val="tx1">
                    <a:tint val="75000"/>
                  </a:schemeClr>
                </a:solidFill>
              </a:defRPr>
            </a:lvl9pPr>
          </a:lstStyle>
          <a:p>
            <a:r>
              <a:rPr lang="en-CA" dirty="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smtClean="0"/>
            </a:lvl1pPr>
          </a:lstStyle>
          <a:p>
            <a:pPr>
              <a:defRPr/>
            </a:pPr>
            <a:fld id="{E95A5B16-FC8F-8D49-9EF8-B4120A922150}" type="slidenum">
              <a:rPr lang="en-US"/>
              <a:pPr>
                <a:defRPr/>
              </a:pPr>
              <a:t>‹#›</a:t>
            </a:fld>
            <a:endParaRPr lang="en-US"/>
          </a:p>
        </p:txBody>
      </p:sp>
      <p:sp>
        <p:nvSpPr>
          <p:cNvPr id="6"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EDD0127D-13E6-A648-9F14-4827FFD1B026}" type="datetimeFigureOut">
              <a:rPr lang="en-US"/>
              <a:pPr>
                <a:defRPr/>
              </a:pPr>
              <a:t>5/30/2026</a:t>
            </a:fld>
            <a:endParaRPr lang="en-US"/>
          </a:p>
        </p:txBody>
      </p:sp>
    </p:spTree>
    <p:extLst>
      <p:ext uri="{BB962C8B-B14F-4D97-AF65-F5344CB8AC3E}">
        <p14:creationId xmlns:p14="http://schemas.microsoft.com/office/powerpoint/2010/main" val="8790405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p>
        </p:txBody>
      </p:sp>
    </p:spTree>
    <p:extLst>
      <p:ext uri="{BB962C8B-B14F-4D97-AF65-F5344CB8AC3E}">
        <p14:creationId xmlns:p14="http://schemas.microsoft.com/office/powerpoint/2010/main" val="41543790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1134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Tree>
    <p:extLst>
      <p:ext uri="{BB962C8B-B14F-4D97-AF65-F5344CB8AC3E}">
        <p14:creationId xmlns:p14="http://schemas.microsoft.com/office/powerpoint/2010/main" val="5379983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5821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276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62690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91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4183205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30638803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915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00" b="1" cap="all"/>
            </a:lvl1pPr>
          </a:lstStyle>
          <a:p>
            <a:r>
              <a:rPr lang="en-CA"/>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rgbClr val="00B2EB"/>
                </a:solidFill>
              </a:defRPr>
            </a:lvl1pPr>
            <a:lvl2pPr marL="449167" indent="0">
              <a:buNone/>
              <a:defRPr sz="1800">
                <a:solidFill>
                  <a:schemeClr val="tx1">
                    <a:tint val="75000"/>
                  </a:schemeClr>
                </a:solidFill>
              </a:defRPr>
            </a:lvl2pPr>
            <a:lvl3pPr marL="898334" indent="0">
              <a:buNone/>
              <a:defRPr sz="1600">
                <a:solidFill>
                  <a:schemeClr val="tx1">
                    <a:tint val="75000"/>
                  </a:schemeClr>
                </a:solidFill>
              </a:defRPr>
            </a:lvl3pPr>
            <a:lvl4pPr marL="1347502" indent="0">
              <a:buNone/>
              <a:defRPr sz="1400">
                <a:solidFill>
                  <a:schemeClr val="tx1">
                    <a:tint val="75000"/>
                  </a:schemeClr>
                </a:solidFill>
              </a:defRPr>
            </a:lvl4pPr>
            <a:lvl5pPr marL="1796669" indent="0">
              <a:buNone/>
              <a:defRPr sz="1400">
                <a:solidFill>
                  <a:schemeClr val="tx1">
                    <a:tint val="75000"/>
                  </a:schemeClr>
                </a:solidFill>
              </a:defRPr>
            </a:lvl5pPr>
            <a:lvl6pPr marL="2245836" indent="0">
              <a:buNone/>
              <a:defRPr sz="1400">
                <a:solidFill>
                  <a:schemeClr val="tx1">
                    <a:tint val="75000"/>
                  </a:schemeClr>
                </a:solidFill>
              </a:defRPr>
            </a:lvl6pPr>
            <a:lvl7pPr marL="2695003" indent="0">
              <a:buNone/>
              <a:defRPr sz="1400">
                <a:solidFill>
                  <a:schemeClr val="tx1">
                    <a:tint val="75000"/>
                  </a:schemeClr>
                </a:solidFill>
              </a:defRPr>
            </a:lvl7pPr>
            <a:lvl8pPr marL="3144172" indent="0">
              <a:buNone/>
              <a:defRPr sz="1400">
                <a:solidFill>
                  <a:schemeClr val="tx1">
                    <a:tint val="75000"/>
                  </a:schemeClr>
                </a:solidFill>
              </a:defRPr>
            </a:lvl8pPr>
            <a:lvl9pPr marL="3593339" indent="0">
              <a:buNone/>
              <a:defRPr sz="1400">
                <a:solidFill>
                  <a:schemeClr val="tx1">
                    <a:tint val="75000"/>
                  </a:schemeClr>
                </a:solidFill>
              </a:defRPr>
            </a:lvl9pPr>
          </a:lstStyle>
          <a:p>
            <a:pPr lvl="0"/>
            <a:r>
              <a:rPr lang="en-CA"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smtClean="0"/>
            </a:lvl1pPr>
          </a:lstStyle>
          <a:p>
            <a:pPr>
              <a:defRPr/>
            </a:pPr>
            <a:fld id="{FFA2DEED-D69C-AC44-927A-42F893CE9279}" type="slidenum">
              <a:rPr lang="en-US"/>
              <a:pPr>
                <a:defRPr/>
              </a:pPr>
              <a:t>‹#›</a:t>
            </a:fld>
            <a:endParaRPr lang="en-US"/>
          </a:p>
        </p:txBody>
      </p:sp>
      <p:sp>
        <p:nvSpPr>
          <p:cNvPr id="6"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689472E5-F953-E347-8337-1845AFE786FE}" type="datetimeFigureOut">
              <a:rPr lang="en-US"/>
              <a:pPr>
                <a:defRPr/>
              </a:pPr>
              <a:t>5/30/2026</a:t>
            </a:fld>
            <a:endParaRPr lang="en-US"/>
          </a:p>
        </p:txBody>
      </p:sp>
    </p:spTree>
    <p:extLst>
      <p:ext uri="{BB962C8B-B14F-4D97-AF65-F5344CB8AC3E}">
        <p14:creationId xmlns:p14="http://schemas.microsoft.com/office/powerpoint/2010/main" val="611905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656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2618-98A2-1EA1-E325-A465775AAF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699234E-1404-FE0B-F8BB-38C995AAC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7438F7-C253-484F-670E-1CCD6FD4F130}"/>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755D706E-BA43-EA79-5795-2CE225493E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97BF74-ADDE-638F-FA8C-9760CBEF2475}"/>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2674191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4A7F-2A45-C08C-8C68-BA5EB2F9FDF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ED3C595-9AC2-0901-8CCB-3F6EA56B8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22D8991-BA2D-C18E-7E09-8C7846C71236}"/>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8E2AC57C-0D3D-8FFF-19A8-2132455BFC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2E87E8-83CE-495E-3629-CC8B3972E10D}"/>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31732031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C658-CB89-FC8B-53E3-B2E273F86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F02F563-5CCB-AFCC-3AC2-0C83225DE4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CC340-BF0C-5E32-8FF5-3174DCC75931}"/>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7BAFE1F9-6A99-AD61-F92E-0A3C76D41C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C6D8ED-D072-88F9-E2E1-E19782C6CABB}"/>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916996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684B-D32B-08F9-722B-76407A5F3EE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CDF24E3-D12D-9B69-B646-8F81A2578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4F59977-CFC3-DF2E-98FA-250CC0D44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912FA5B-B64A-99BF-20A4-EFBF58E65628}"/>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6" name="Footer Placeholder 5">
            <a:extLst>
              <a:ext uri="{FF2B5EF4-FFF2-40B4-BE49-F238E27FC236}">
                <a16:creationId xmlns:a16="http://schemas.microsoft.com/office/drawing/2014/main" id="{D6FE2671-3314-5B9F-6019-D66F41DAC74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126FD8B-DD33-7F1D-14F9-7642E7CA0DF7}"/>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13677442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F595-954B-3343-CD29-B15E73CB457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F66FDA4-226B-E245-DF21-72411580E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63702E-3FD4-6834-A1CA-998313F09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CBEE59D-2273-B018-5AD5-C834CEFF8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82678-EAE5-D0BD-E0D7-6EDFD6BCE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05D2A97-D212-4628-A127-26798018A199}"/>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8" name="Footer Placeholder 7">
            <a:extLst>
              <a:ext uri="{FF2B5EF4-FFF2-40B4-BE49-F238E27FC236}">
                <a16:creationId xmlns:a16="http://schemas.microsoft.com/office/drawing/2014/main" id="{DDDB203A-F8FE-89CE-F3D7-B65BD95642F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C019DAA-42A4-9C48-164F-67BD2FB9F145}"/>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5075600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6B7A-6086-69BC-D646-39BEFEFF481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6B9D099-909C-26F0-E5F6-1C27718A9ACC}"/>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4" name="Footer Placeholder 3">
            <a:extLst>
              <a:ext uri="{FF2B5EF4-FFF2-40B4-BE49-F238E27FC236}">
                <a16:creationId xmlns:a16="http://schemas.microsoft.com/office/drawing/2014/main" id="{55044617-C512-7F4B-7188-73D6B74957E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43DD69A-29B0-D8F8-02BD-6B2835135AC4}"/>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3430514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B2C2D-C998-EE8C-7C1E-968B1DCB9CAF}"/>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3" name="Footer Placeholder 2">
            <a:extLst>
              <a:ext uri="{FF2B5EF4-FFF2-40B4-BE49-F238E27FC236}">
                <a16:creationId xmlns:a16="http://schemas.microsoft.com/office/drawing/2014/main" id="{A9D8D424-6D14-BF5D-DE4B-B008A2EFB4A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AAC3455-96AC-4CB4-6449-D05B4BE4B1B5}"/>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2813111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BAF7-A2EC-C38D-408E-BF5B375F0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5D718EA-3A7F-01CD-0530-EDFF6D69E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9D60A4F-1474-02C3-381E-AB9471FDC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61E0B-ABCD-D0BE-5DC4-9AF0DBD16256}"/>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6" name="Footer Placeholder 5">
            <a:extLst>
              <a:ext uri="{FF2B5EF4-FFF2-40B4-BE49-F238E27FC236}">
                <a16:creationId xmlns:a16="http://schemas.microsoft.com/office/drawing/2014/main" id="{3917C988-9D91-7309-608A-23F9E3D3B4C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EB77C15-BA96-D7E3-51AD-0C2C3E655779}"/>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23107562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1498-09F4-5F7E-EA11-E3235018E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235D086-CC70-8A94-7184-22E88553F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EE5DB7B-C47C-62BB-EB2B-7450B23D4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8AECE-E4E1-A82E-FE10-D6BAA3F337B6}"/>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6" name="Footer Placeholder 5">
            <a:extLst>
              <a:ext uri="{FF2B5EF4-FFF2-40B4-BE49-F238E27FC236}">
                <a16:creationId xmlns:a16="http://schemas.microsoft.com/office/drawing/2014/main" id="{0D27DC31-E361-52EE-9B58-3AA49C47982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929F44-D5EB-96DA-4D35-B28568D93C43}"/>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358429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5"/>
          <p:cNvSpPr>
            <a:spLocks noGrp="1"/>
          </p:cNvSpPr>
          <p:nvPr>
            <p:ph type="ftr" sz="quarter" idx="10"/>
          </p:nvPr>
        </p:nvSpPr>
        <p:spPr/>
        <p:txBody>
          <a:bodyPr/>
          <a:lstStyle>
            <a:lvl1pPr>
              <a:defRPr/>
            </a:lvl1pPr>
          </a:lstStyle>
          <a:p>
            <a:pPr>
              <a:defRPr/>
            </a:pPr>
            <a:endParaRPr lang="en-US"/>
          </a:p>
        </p:txBody>
      </p:sp>
      <p:sp>
        <p:nvSpPr>
          <p:cNvPr id="6" name="Slide Number Placeholder 6"/>
          <p:cNvSpPr>
            <a:spLocks noGrp="1"/>
          </p:cNvSpPr>
          <p:nvPr>
            <p:ph type="sldNum" sz="quarter" idx="11"/>
          </p:nvPr>
        </p:nvSpPr>
        <p:spPr/>
        <p:txBody>
          <a:bodyPr/>
          <a:lstStyle>
            <a:lvl1pPr>
              <a:defRPr smtClean="0"/>
            </a:lvl1pPr>
          </a:lstStyle>
          <a:p>
            <a:pPr>
              <a:defRPr/>
            </a:pPr>
            <a:fld id="{61E88FAC-859F-9D48-9DBE-7A4B28E7864A}" type="slidenum">
              <a:rPr lang="en-US"/>
              <a:pPr>
                <a:defRPr/>
              </a:pPr>
              <a:t>‹#›</a:t>
            </a:fld>
            <a:endParaRPr lang="en-US"/>
          </a:p>
        </p:txBody>
      </p:sp>
      <p:sp>
        <p:nvSpPr>
          <p:cNvPr id="7"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B596ED33-F199-B747-B0F1-7B5D44D66E54}" type="datetimeFigureOut">
              <a:rPr lang="en-US"/>
              <a:pPr>
                <a:defRPr/>
              </a:pPr>
              <a:t>5/30/2026</a:t>
            </a:fld>
            <a:endParaRPr lang="en-US"/>
          </a:p>
        </p:txBody>
      </p:sp>
    </p:spTree>
    <p:extLst>
      <p:ext uri="{BB962C8B-B14F-4D97-AF65-F5344CB8AC3E}">
        <p14:creationId xmlns:p14="http://schemas.microsoft.com/office/powerpoint/2010/main" val="20074981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7DCB-E6C4-FED4-4139-0815C9128A8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AAA4F6B-9BE4-31EE-06B1-59322A18E0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90DA864-8DE3-490C-909B-9482A0FE9AF6}"/>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03064ACB-AD27-EE85-4849-AD881BC6F0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9019D2-EA73-341A-3990-475319568542}"/>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12842145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57F87C-0B68-94E0-FAE1-B08B9A072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6544D60-EC87-DB04-CF30-F9013F957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3FB4781-0619-09B4-234B-C00FD622FD00}"/>
              </a:ext>
            </a:extLst>
          </p:cNvPr>
          <p:cNvSpPr>
            <a:spLocks noGrp="1"/>
          </p:cNvSpPr>
          <p:nvPr>
            <p:ph type="dt" sz="half" idx="10"/>
          </p:nvPr>
        </p:nvSpPr>
        <p:spPr/>
        <p:txBody>
          <a:body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0BD28DBF-D1CF-B2EE-B6B4-1BF0D18452A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9CCF3EA-DD44-08E2-A029-C6D949A9F986}"/>
              </a:ext>
            </a:extLst>
          </p:cNvPr>
          <p:cNvSpPr>
            <a:spLocks noGrp="1"/>
          </p:cNvSpPr>
          <p:nvPr>
            <p:ph type="sldNum" sz="quarter" idx="12"/>
          </p:nvPr>
        </p:nvSpPr>
        <p:spPr/>
        <p:txBody>
          <a:bodyPr/>
          <a:lstStyle/>
          <a:p>
            <a:fld id="{78A6B277-E3A7-4AC6-9146-D99245A41B6D}" type="slidenum">
              <a:rPr lang="en-CA" smtClean="0"/>
              <a:t>‹#›</a:t>
            </a:fld>
            <a:endParaRPr lang="en-CA"/>
          </a:p>
        </p:txBody>
      </p:sp>
    </p:spTree>
    <p:extLst>
      <p:ext uri="{BB962C8B-B14F-4D97-AF65-F5344CB8AC3E}">
        <p14:creationId xmlns:p14="http://schemas.microsoft.com/office/powerpoint/2010/main" val="38077750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11" indent="0">
              <a:buNone/>
              <a:defRPr/>
            </a:lvl2pPr>
          </a:lstStyle>
          <a:p>
            <a:pPr lvl="0"/>
            <a:r>
              <a:rPr lang="en-US" dirty="0"/>
              <a:t>Edit Master text styles</a:t>
            </a:r>
          </a:p>
        </p:txBody>
      </p:sp>
    </p:spTree>
    <p:extLst>
      <p:ext uri="{BB962C8B-B14F-4D97-AF65-F5344CB8AC3E}">
        <p14:creationId xmlns:p14="http://schemas.microsoft.com/office/powerpoint/2010/main" val="18290624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605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C940-2DB6-4AB0-D169-1B0425E840F6}"/>
              </a:ext>
            </a:extLst>
          </p:cNvPr>
          <p:cNvSpPr>
            <a:spLocks noGrp="1"/>
          </p:cNvSpPr>
          <p:nvPr>
            <p:ph type="title"/>
          </p:nvPr>
        </p:nvSpPr>
        <p:spPr>
          <a:xfrm>
            <a:off x="621792" y="234172"/>
            <a:ext cx="11058144" cy="914400"/>
          </a:xfrm>
        </p:spPr>
        <p:txBody>
          <a:bodyPr anchor="b">
            <a:noAutofit/>
          </a:bodyPr>
          <a:lstStyle>
            <a:lvl1pPr>
              <a:lnSpc>
                <a:spcPct val="80000"/>
              </a:lnSpc>
              <a:defRPr sz="4000" spc="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ED0F9961-1D04-E5F2-0481-E31DDDD6A7DA}"/>
              </a:ext>
            </a:extLst>
          </p:cNvPr>
          <p:cNvSpPr>
            <a:spLocks noGrp="1"/>
          </p:cNvSpPr>
          <p:nvPr>
            <p:ph sz="quarter" idx="12"/>
          </p:nvPr>
        </p:nvSpPr>
        <p:spPr>
          <a:xfrm>
            <a:off x="609601" y="1267867"/>
            <a:ext cx="11058145" cy="4383932"/>
          </a:xfrm>
        </p:spPr>
        <p:txBody>
          <a:bodyPr>
            <a:noAutofit/>
          </a:bodyPr>
          <a:lstStyle>
            <a:lvl1pPr>
              <a:lnSpc>
                <a:spcPts val="2400"/>
              </a:lnSpc>
              <a:spcBef>
                <a:spcPts val="1200"/>
              </a:spcBef>
              <a:defRPr sz="2400">
                <a:latin typeface="Arial" panose="020B0604020202020204" pitchFamily="34" charset="0"/>
                <a:cs typeface="Arial" panose="020B0604020202020204" pitchFamily="34" charset="0"/>
              </a:defRPr>
            </a:lvl1pPr>
            <a:lvl2pPr marL="182875" indent="-182875">
              <a:lnSpc>
                <a:spcPts val="2000"/>
              </a:lnSpc>
              <a:spcBef>
                <a:spcPts val="1000"/>
              </a:spcBef>
              <a:buClr>
                <a:schemeClr val="accent1"/>
              </a:buClr>
              <a:buSzPct val="100000"/>
              <a:buFont typeface="Wingdings" pitchFamily="2" charset="2"/>
              <a:buChar char="§"/>
              <a:defRPr sz="2000">
                <a:latin typeface="Arial" panose="020B0604020202020204" pitchFamily="34" charset="0"/>
                <a:cs typeface="Arial" panose="020B0604020202020204" pitchFamily="34" charset="0"/>
              </a:defRPr>
            </a:lvl2pPr>
            <a:lvl3pPr marL="365116" indent="-182558">
              <a:spcBef>
                <a:spcPts val="1000"/>
              </a:spcBef>
              <a:buClr>
                <a:schemeClr val="accent1"/>
              </a:buClr>
              <a:buSzPct val="100000"/>
              <a:defRPr sz="1600">
                <a:latin typeface="Arial" panose="020B0604020202020204" pitchFamily="34" charset="0"/>
                <a:cs typeface="Arial" panose="020B0604020202020204" pitchFamily="34" charset="0"/>
              </a:defRPr>
            </a:lvl3pPr>
            <a:lvl4pPr>
              <a:spcBef>
                <a:spcPts val="1000"/>
              </a:spcBef>
              <a:buClr>
                <a:schemeClr val="accent1"/>
              </a:buClr>
              <a:buSzPct val="100000"/>
              <a:defRPr sz="1400">
                <a:latin typeface="Arial" panose="020B0604020202020204" pitchFamily="34" charset="0"/>
                <a:cs typeface="Arial" panose="020B0604020202020204" pitchFamily="34" charset="0"/>
              </a:defRPr>
            </a:lvl4pPr>
            <a:lvl5pPr>
              <a:spcBef>
                <a:spcPts val="1000"/>
              </a:spcBef>
              <a:buClr>
                <a:schemeClr val="accent1"/>
              </a:buClr>
              <a:buSzPct val="100000"/>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4">
            <a:extLst>
              <a:ext uri="{FF2B5EF4-FFF2-40B4-BE49-F238E27FC236}">
                <a16:creationId xmlns:a16="http://schemas.microsoft.com/office/drawing/2014/main" id="{24BF0A47-FA1C-4387-B864-45459B47FC96}"/>
              </a:ext>
            </a:extLst>
          </p:cNvPr>
          <p:cNvSpPr>
            <a:spLocks noGrp="1"/>
          </p:cNvSpPr>
          <p:nvPr>
            <p:ph sz="quarter" idx="10" hasCustomPrompt="1"/>
          </p:nvPr>
        </p:nvSpPr>
        <p:spPr>
          <a:xfrm>
            <a:off x="617355" y="6199462"/>
            <a:ext cx="11050389" cy="525463"/>
          </a:xfrm>
        </p:spPr>
        <p:txBody>
          <a:bodyPr lIns="0" bIns="0" anchor="b" anchorCtr="0">
            <a:noAutofit/>
          </a:bodyPr>
          <a:lstStyle>
            <a:lvl1pPr marL="0" indent="0" algn="l">
              <a:lnSpc>
                <a:spcPct val="100000"/>
              </a:lnSpc>
              <a:spcBef>
                <a:spcPts val="0"/>
              </a:spcBef>
              <a:spcAft>
                <a:spcPts val="400"/>
              </a:spcAft>
              <a:buNone/>
              <a:defRPr sz="851">
                <a:solidFill>
                  <a:schemeClr val="tx1"/>
                </a:solidFill>
                <a:latin typeface="Arial" panose="020B0604020202020204" pitchFamily="34" charset="0"/>
                <a:cs typeface="Arial" panose="020B0604020202020204" pitchFamily="34" charset="0"/>
              </a:defRPr>
            </a:lvl1pPr>
            <a:lvl2pPr marL="457189" indent="0">
              <a:buNone/>
              <a:defRPr sz="700"/>
            </a:lvl2pPr>
            <a:lvl3pPr marL="914377" indent="0">
              <a:buNone/>
              <a:defRPr sz="700"/>
            </a:lvl3pPr>
            <a:lvl4pPr marL="1371566" indent="0">
              <a:buNone/>
              <a:defRPr sz="700"/>
            </a:lvl4pPr>
            <a:lvl5pPr marL="1828754" indent="0">
              <a:buNone/>
              <a:defRPr sz="700"/>
            </a:lvl5pPr>
          </a:lstStyle>
          <a:p>
            <a:pPr lvl="0"/>
            <a:r>
              <a:rPr lang="en-GB"/>
              <a:t>Click to edit footnotes</a:t>
            </a:r>
          </a:p>
        </p:txBody>
      </p:sp>
    </p:spTree>
    <p:extLst>
      <p:ext uri="{BB962C8B-B14F-4D97-AF65-F5344CB8AC3E}">
        <p14:creationId xmlns:p14="http://schemas.microsoft.com/office/powerpoint/2010/main" val="10632908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FE91-7D30-3116-D656-594121DFE0F8}"/>
              </a:ext>
            </a:extLst>
          </p:cNvPr>
          <p:cNvSpPr>
            <a:spLocks noGrp="1"/>
          </p:cNvSpPr>
          <p:nvPr>
            <p:ph type="title" hasCustomPrompt="1"/>
          </p:nvPr>
        </p:nvSpPr>
        <p:spPr>
          <a:xfrm>
            <a:off x="707682" y="377485"/>
            <a:ext cx="10788993" cy="1251292"/>
          </a:xfrm>
          <a:prstGeom prst="rect">
            <a:avLst/>
          </a:prstGeom>
        </p:spPr>
        <p:txBody>
          <a:bodyPr lIns="0" tIns="0" rIns="0" bIns="0"/>
          <a:lstStyle>
            <a:lvl1pPr>
              <a:lnSpc>
                <a:spcPct val="100000"/>
              </a:lnSpc>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1B980D8-ECBB-B8EB-62B6-5ED322AF405F}"/>
              </a:ext>
            </a:extLst>
          </p:cNvPr>
          <p:cNvSpPr>
            <a:spLocks noGrp="1"/>
          </p:cNvSpPr>
          <p:nvPr>
            <p:ph type="sldNum" sz="quarter" idx="10"/>
          </p:nvPr>
        </p:nvSpPr>
        <p:spPr>
          <a:xfrm>
            <a:off x="10598671" y="6483651"/>
            <a:ext cx="1259541" cy="184667"/>
          </a:xfrm>
          <a:prstGeom prst="rect">
            <a:avLst/>
          </a:prstGeom>
        </p:spPr>
        <p:txBody>
          <a:bodyPr/>
          <a:lstStyle/>
          <a:p>
            <a:fld id="{9AB9A19D-497F-C247-9D98-72246635E63D}" type="slidenum">
              <a:rPr lang="en-US" smtClean="0"/>
              <a:pPr/>
              <a:t>‹#›</a:t>
            </a:fld>
            <a:endParaRPr lang="en-US"/>
          </a:p>
        </p:txBody>
      </p:sp>
      <p:sp>
        <p:nvSpPr>
          <p:cNvPr id="7" name="Footer Placeholder 4">
            <a:extLst>
              <a:ext uri="{FF2B5EF4-FFF2-40B4-BE49-F238E27FC236}">
                <a16:creationId xmlns:a16="http://schemas.microsoft.com/office/drawing/2014/main" id="{54352DAD-2691-BA21-A32A-261FF6EDC6D2}"/>
              </a:ext>
            </a:extLst>
          </p:cNvPr>
          <p:cNvSpPr>
            <a:spLocks noGrp="1"/>
          </p:cNvSpPr>
          <p:nvPr>
            <p:ph type="ftr" sz="quarter" idx="11"/>
          </p:nvPr>
        </p:nvSpPr>
        <p:spPr>
          <a:xfrm>
            <a:off x="346030" y="6306924"/>
            <a:ext cx="9706703" cy="365125"/>
          </a:xfrm>
          <a:prstGeom prst="rect">
            <a:avLst/>
          </a:prstGeom>
        </p:spPr>
        <p:txBody>
          <a:bodyPr lIns="0" tIns="0" rIns="0" bIns="0" anchor="b" anchorCtr="0"/>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116431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4B4E-0911-E636-2BD6-E20CC970D7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832749C-E536-0DD4-B0E8-01C33C360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397F0B0-08E8-D70B-B31E-F4E2CA8CA74B}"/>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5" name="Footer Placeholder 4">
            <a:extLst>
              <a:ext uri="{FF2B5EF4-FFF2-40B4-BE49-F238E27FC236}">
                <a16:creationId xmlns:a16="http://schemas.microsoft.com/office/drawing/2014/main" id="{E6661686-0B21-FE58-B61F-56E59903516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FFC4F9E-DAA6-CD15-2CDB-32D485416F18}"/>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37876173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3E5D-6FE9-50B2-9FCA-7B5EBCBF933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E4B591A-2550-ACB6-544F-14A4CC3ED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46DA9E9-FE4E-1DBD-EA88-82AC68702CAE}"/>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5" name="Footer Placeholder 4">
            <a:extLst>
              <a:ext uri="{FF2B5EF4-FFF2-40B4-BE49-F238E27FC236}">
                <a16:creationId xmlns:a16="http://schemas.microsoft.com/office/drawing/2014/main" id="{2B2DE383-87A8-681F-1010-1B492A4D9E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A0B84EB-21B8-2A1F-F322-173B58544CD0}"/>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40756479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03CE-477C-FD16-0C20-25686FC52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813D05-1031-28A3-D795-DF2839113E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EE861B-8CB4-747E-AFEE-975047D48FE8}"/>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5" name="Footer Placeholder 4">
            <a:extLst>
              <a:ext uri="{FF2B5EF4-FFF2-40B4-BE49-F238E27FC236}">
                <a16:creationId xmlns:a16="http://schemas.microsoft.com/office/drawing/2014/main" id="{9B402097-6184-260E-4A25-9BD6224DE35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7BA028-B7CA-02EA-5F31-DE5303AB1DFF}"/>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35881110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DF5B-05D4-F2C0-FA7C-8018461EAF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A1C0DD5-D665-C7C8-9DFA-E7FE71A654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1EA9CAA-64DC-A0A5-AE5D-CDA3E40B52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1F8A266-DE0C-2FB5-8084-3A7C8A2E5804}"/>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6" name="Footer Placeholder 5">
            <a:extLst>
              <a:ext uri="{FF2B5EF4-FFF2-40B4-BE49-F238E27FC236}">
                <a16:creationId xmlns:a16="http://schemas.microsoft.com/office/drawing/2014/main" id="{8F02DB57-ED00-F3BA-FA85-B8271F223CE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5033818-332D-A72D-DED1-F01358C871E7}"/>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4277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a:t>Click to edit Master title style</a:t>
            </a:r>
            <a:endParaRPr lang="en-US" dirty="0"/>
          </a:p>
        </p:txBody>
      </p:sp>
      <p:sp>
        <p:nvSpPr>
          <p:cNvPr id="4" name="Content Placeholder 3"/>
          <p:cNvSpPr>
            <a:spLocks noGrp="1"/>
          </p:cNvSpPr>
          <p:nvPr>
            <p:ph sz="half" idx="2"/>
          </p:nvPr>
        </p:nvSpPr>
        <p:spPr>
          <a:xfrm>
            <a:off x="609602" y="186612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Content Placeholder 5"/>
          <p:cNvSpPr>
            <a:spLocks noGrp="1"/>
          </p:cNvSpPr>
          <p:nvPr>
            <p:ph sz="quarter" idx="4"/>
          </p:nvPr>
        </p:nvSpPr>
        <p:spPr>
          <a:xfrm>
            <a:off x="6193369" y="186612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7"/>
          <p:cNvSpPr>
            <a:spLocks noGrp="1"/>
          </p:cNvSpPr>
          <p:nvPr>
            <p:ph type="ftr" sz="quarter" idx="10"/>
          </p:nvPr>
        </p:nvSpPr>
        <p:spPr/>
        <p:txBody>
          <a:bodyPr/>
          <a:lstStyle>
            <a:lvl1pPr>
              <a:defRPr/>
            </a:lvl1pPr>
          </a:lstStyle>
          <a:p>
            <a:pPr>
              <a:defRPr/>
            </a:pPr>
            <a:endParaRPr lang="en-US"/>
          </a:p>
        </p:txBody>
      </p:sp>
      <p:sp>
        <p:nvSpPr>
          <p:cNvPr id="7" name="Slide Number Placeholder 8"/>
          <p:cNvSpPr>
            <a:spLocks noGrp="1"/>
          </p:cNvSpPr>
          <p:nvPr>
            <p:ph type="sldNum" sz="quarter" idx="11"/>
          </p:nvPr>
        </p:nvSpPr>
        <p:spPr/>
        <p:txBody>
          <a:bodyPr/>
          <a:lstStyle>
            <a:lvl1pPr>
              <a:defRPr smtClean="0"/>
            </a:lvl1pPr>
          </a:lstStyle>
          <a:p>
            <a:pPr>
              <a:defRPr/>
            </a:pPr>
            <a:fld id="{883A50EE-EECA-294A-94C5-C74A8FE58521}" type="slidenum">
              <a:rPr lang="en-US"/>
              <a:pPr>
                <a:defRPr/>
              </a:pPr>
              <a:t>‹#›</a:t>
            </a:fld>
            <a:endParaRPr lang="en-US"/>
          </a:p>
        </p:txBody>
      </p:sp>
      <p:sp>
        <p:nvSpPr>
          <p:cNvPr id="8"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544FB444-4A4E-E24E-90D0-6048489D3B8C}" type="datetimeFigureOut">
              <a:rPr lang="en-US"/>
              <a:pPr>
                <a:defRPr/>
              </a:pPr>
              <a:t>5/30/2026</a:t>
            </a:fld>
            <a:endParaRPr lang="en-US"/>
          </a:p>
        </p:txBody>
      </p:sp>
    </p:spTree>
    <p:extLst>
      <p:ext uri="{BB962C8B-B14F-4D97-AF65-F5344CB8AC3E}">
        <p14:creationId xmlns:p14="http://schemas.microsoft.com/office/powerpoint/2010/main" val="14225803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139A-FE12-864A-911C-A1E0F47E6F3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DF5FF2E-6221-35C7-7C4C-9FF280C77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C05997-E941-D025-9DDB-EEF92E1C2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E20F193-55A9-F449-48A0-62EBD5D8B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2B8FCA-AEE2-4FF7-BAA6-1C06E48C6D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0F83D95-A066-1F7A-E6DB-7263BD8463CB}"/>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8" name="Footer Placeholder 7">
            <a:extLst>
              <a:ext uri="{FF2B5EF4-FFF2-40B4-BE49-F238E27FC236}">
                <a16:creationId xmlns:a16="http://schemas.microsoft.com/office/drawing/2014/main" id="{4D168460-C2AD-8582-9843-BC14D29F205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E2EB4F5-2E27-2A15-AD4A-10970B410C21}"/>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36947013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9AB1-1FBB-6C97-9EEA-FC05A0509C5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D2B4980-6319-56BB-2C2C-79FFED70D2FB}"/>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4" name="Footer Placeholder 3">
            <a:extLst>
              <a:ext uri="{FF2B5EF4-FFF2-40B4-BE49-F238E27FC236}">
                <a16:creationId xmlns:a16="http://schemas.microsoft.com/office/drawing/2014/main" id="{08387219-078D-6038-232C-BA5C3148523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8012AE2-2F62-642B-A942-5247670D4A9F}"/>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2243106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B6DF4-635A-C833-6C41-144E675069A8}"/>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3" name="Footer Placeholder 2">
            <a:extLst>
              <a:ext uri="{FF2B5EF4-FFF2-40B4-BE49-F238E27FC236}">
                <a16:creationId xmlns:a16="http://schemas.microsoft.com/office/drawing/2014/main" id="{DB874245-10B9-E434-3F0C-7FA5709D125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093C611-5CED-3136-27EC-169AA984C730}"/>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2739885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1FB2-68EC-3F58-0551-5EB4A6E162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7A72EC1-341C-2587-85EA-9AF855049C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3DBD537-3BCF-535D-5679-8BE97849A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3E4A-951C-DFA8-8E09-2AE136E2B204}"/>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6" name="Footer Placeholder 5">
            <a:extLst>
              <a:ext uri="{FF2B5EF4-FFF2-40B4-BE49-F238E27FC236}">
                <a16:creationId xmlns:a16="http://schemas.microsoft.com/office/drawing/2014/main" id="{8BB00336-2FDB-51DF-68F6-89D1ED1FCE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5CC865E-C193-C7E2-1551-9C737ED11367}"/>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35503418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BFB2-8DB0-4659-4665-855DE823C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F718449-2D10-25A4-672A-3ECF275B3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A27B8C5-3ED2-305C-7289-4BA180918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D5EE6-7B6C-2F23-1F63-267AA54BF277}"/>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6" name="Footer Placeholder 5">
            <a:extLst>
              <a:ext uri="{FF2B5EF4-FFF2-40B4-BE49-F238E27FC236}">
                <a16:creationId xmlns:a16="http://schemas.microsoft.com/office/drawing/2014/main" id="{F4BE68EC-23E1-E9E7-238C-8AE09EED56A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FF38307-245A-18C8-E8BE-7B51974EFFB2}"/>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16303838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21B3-F3A4-CF31-626C-57DCCE0A2EC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29EE291-8AE4-2337-67CC-180C014EE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9D026C-54C9-C65B-CBAD-C5C270F000CD}"/>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5" name="Footer Placeholder 4">
            <a:extLst>
              <a:ext uri="{FF2B5EF4-FFF2-40B4-BE49-F238E27FC236}">
                <a16:creationId xmlns:a16="http://schemas.microsoft.com/office/drawing/2014/main" id="{CEC16790-6C84-8F72-3767-833B0D722A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B15E80-741E-FD98-AC3E-A94D88565EFB}"/>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11649935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0E9859-0AC6-5E9B-61CA-7402845F2D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AA1F04-88E8-44E2-DA99-143F107DF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801F05-2D31-7D6B-BB1F-2705302923E3}"/>
              </a:ext>
            </a:extLst>
          </p:cNvPr>
          <p:cNvSpPr>
            <a:spLocks noGrp="1"/>
          </p:cNvSpPr>
          <p:nvPr>
            <p:ph type="dt" sz="half" idx="10"/>
          </p:nvPr>
        </p:nvSpPr>
        <p:spPr/>
        <p:txBody>
          <a:bodyPr/>
          <a:lstStyle/>
          <a:p>
            <a:fld id="{41C31491-19CA-4BF8-B3AB-6E7CA22EC53E}" type="datetimeFigureOut">
              <a:rPr lang="en-CA" smtClean="0"/>
              <a:t>2026-05-31</a:t>
            </a:fld>
            <a:endParaRPr lang="en-CA"/>
          </a:p>
        </p:txBody>
      </p:sp>
      <p:sp>
        <p:nvSpPr>
          <p:cNvPr id="5" name="Footer Placeholder 4">
            <a:extLst>
              <a:ext uri="{FF2B5EF4-FFF2-40B4-BE49-F238E27FC236}">
                <a16:creationId xmlns:a16="http://schemas.microsoft.com/office/drawing/2014/main" id="{BAB14A48-E3C5-52EA-8FAD-EE013DF1EEC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B9BC3B-903F-BD48-9A84-FE6AEA07A865}"/>
              </a:ext>
            </a:extLst>
          </p:cNvPr>
          <p:cNvSpPr>
            <a:spLocks noGrp="1"/>
          </p:cNvSpPr>
          <p:nvPr>
            <p:ph type="sldNum" sz="quarter" idx="12"/>
          </p:nvPr>
        </p:nvSpPr>
        <p:spPr/>
        <p:txBody>
          <a:bodyPr/>
          <a:lstStyle/>
          <a:p>
            <a:fld id="{045CA44D-B770-46F0-910D-1FFF83909696}" type="slidenum">
              <a:rPr lang="en-CA" smtClean="0"/>
              <a:t>‹#›</a:t>
            </a:fld>
            <a:endParaRPr lang="en-CA"/>
          </a:p>
        </p:txBody>
      </p:sp>
    </p:spTree>
    <p:extLst>
      <p:ext uri="{BB962C8B-B14F-4D97-AF65-F5344CB8AC3E}">
        <p14:creationId xmlns:p14="http://schemas.microsoft.com/office/powerpoint/2010/main" val="31651163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2987801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9291" cy="6858000"/>
          </a:xfrm>
          <a:prstGeom prst="rect">
            <a:avLst/>
          </a:prstGeom>
        </p:spPr>
      </p:pic>
      <p:sp>
        <p:nvSpPr>
          <p:cNvPr id="2" name="Title 1"/>
          <p:cNvSpPr>
            <a:spLocks noGrp="1"/>
          </p:cNvSpPr>
          <p:nvPr>
            <p:ph type="title"/>
          </p:nvPr>
        </p:nvSpPr>
        <p:spPr/>
        <p:txBody>
          <a:bodyPr anchor="t">
            <a:normAutofit/>
          </a:bodyPr>
          <a:lstStyle>
            <a:lvl1pPr>
              <a:defRPr sz="2250" b="1">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buClr>
                <a:srgbClr val="8FC2D9"/>
              </a:buClr>
              <a:defRPr sz="1800"/>
            </a:lvl1pPr>
            <a:lvl2pPr marL="514350" indent="-171450">
              <a:buClr>
                <a:srgbClr val="8FC2D9"/>
              </a:buClr>
              <a:buFont typeface="Courier New" panose="02070309020205020404" pitchFamily="49" charset="0"/>
              <a:buChar char="o"/>
              <a:defRPr sz="1500"/>
            </a:lvl2pPr>
            <a:lvl3pPr marL="857250" indent="-171450">
              <a:buClr>
                <a:srgbClr val="8FC2D9"/>
              </a:buClr>
              <a:buFont typeface="Wingdings" panose="05000000000000000000" pitchFamily="2" charset="2"/>
              <a:buChar char="§"/>
              <a:defRPr sz="1350"/>
            </a:lvl3pPr>
            <a:lvl4pPr marL="1200150" indent="-171450">
              <a:buClr>
                <a:srgbClr val="8FC2D9"/>
              </a:buClr>
              <a:buSzPct val="50000"/>
              <a:buFont typeface="Wingdings" panose="05000000000000000000" pitchFamily="2" charset="2"/>
              <a:buChar char="q"/>
              <a:defRPr sz="1200"/>
            </a:lvl4pPr>
            <a:lvl5pPr>
              <a:buClr>
                <a:srgbClr val="8FC2D9"/>
              </a:buCl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hasCustomPrompt="1"/>
          </p:nvPr>
        </p:nvSpPr>
        <p:spPr>
          <a:xfrm>
            <a:off x="0" y="6311901"/>
            <a:ext cx="12192000" cy="546100"/>
          </a:xfrm>
        </p:spPr>
        <p:txBody>
          <a:bodyPr anchor="b">
            <a:normAutofit/>
          </a:bodyPr>
          <a:lstStyle>
            <a:lvl1pPr marL="0" indent="0">
              <a:lnSpc>
                <a:spcPct val="100000"/>
              </a:lnSpc>
              <a:spcBef>
                <a:spcPts val="0"/>
              </a:spcBef>
              <a:buNone/>
              <a:defRPr sz="600"/>
            </a:lvl1pPr>
          </a:lstStyle>
          <a:p>
            <a:pPr lvl="0"/>
            <a:r>
              <a:rPr lang="en-US" dirty="0" err="1"/>
              <a:t>Micetype</a:t>
            </a:r>
            <a:endParaRPr lang="en-US" dirty="0"/>
          </a:p>
        </p:txBody>
      </p:sp>
    </p:spTree>
    <p:extLst>
      <p:ext uri="{BB962C8B-B14F-4D97-AF65-F5344CB8AC3E}">
        <p14:creationId xmlns:p14="http://schemas.microsoft.com/office/powerpoint/2010/main" val="16850459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709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4"/>
          <p:cNvSpPr>
            <a:spLocks noGrp="1"/>
          </p:cNvSpPr>
          <p:nvPr>
            <p:ph type="sldNum" sz="quarter" idx="11"/>
          </p:nvPr>
        </p:nvSpPr>
        <p:spPr/>
        <p:txBody>
          <a:bodyPr/>
          <a:lstStyle>
            <a:lvl1pPr>
              <a:defRPr smtClean="0"/>
            </a:lvl1pPr>
          </a:lstStyle>
          <a:p>
            <a:pPr>
              <a:defRPr/>
            </a:pPr>
            <a:fld id="{22FBBC51-5D4F-D34A-B21D-AB5B01150063}" type="slidenum">
              <a:rPr lang="en-US"/>
              <a:pPr>
                <a:defRPr/>
              </a:pPr>
              <a:t>‹#›</a:t>
            </a:fld>
            <a:endParaRPr lang="en-US"/>
          </a:p>
        </p:txBody>
      </p:sp>
      <p:sp>
        <p:nvSpPr>
          <p:cNvPr id="5"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BCC775FA-B542-094B-89D5-EB9476A41443}" type="datetimeFigureOut">
              <a:rPr lang="en-US"/>
              <a:pPr>
                <a:defRPr/>
              </a:pPr>
              <a:t>5/30/2026</a:t>
            </a:fld>
            <a:endParaRPr lang="en-US"/>
          </a:p>
        </p:txBody>
      </p:sp>
    </p:spTree>
    <p:extLst>
      <p:ext uri="{BB962C8B-B14F-4D97-AF65-F5344CB8AC3E}">
        <p14:creationId xmlns:p14="http://schemas.microsoft.com/office/powerpoint/2010/main" val="42160718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53183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34096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38296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35616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6894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66300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3" name="Text Placeholder 5">
            <a:extLst>
              <a:ext uri="{FF2B5EF4-FFF2-40B4-BE49-F238E27FC236}">
                <a16:creationId xmlns:a16="http://schemas.microsoft.com/office/drawing/2014/main" id="{C9DB197B-38A7-B556-3593-6439D2F54C7C}"/>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4" name="TextBox 3">
            <a:extLst>
              <a:ext uri="{FF2B5EF4-FFF2-40B4-BE49-F238E27FC236}">
                <a16:creationId xmlns:a16="http://schemas.microsoft.com/office/drawing/2014/main" id="{4EF4AAD0-963C-7E8D-FE8F-92631942D167}"/>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5" name="Slide Number Placeholder 4">
            <a:extLst>
              <a:ext uri="{FF2B5EF4-FFF2-40B4-BE49-F238E27FC236}">
                <a16:creationId xmlns:a16="http://schemas.microsoft.com/office/drawing/2014/main" id="{03CC6DAE-AED8-8E4C-AEA1-3AE309008D93}"/>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7" name="Ellipse 6">
            <a:extLst>
              <a:ext uri="{FF2B5EF4-FFF2-40B4-BE49-F238E27FC236}">
                <a16:creationId xmlns:a16="http://schemas.microsoft.com/office/drawing/2014/main" id="{B06468C3-B040-C2E8-B777-089F6438A002}"/>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3199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6390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2486" y="610992"/>
            <a:ext cx="5161377" cy="3120280"/>
          </a:xfrm>
        </p:spPr>
        <p:txBody>
          <a:bodyPr anchor="b"/>
          <a:lstStyle>
            <a:lvl1pPr algn="l">
              <a:defRPr sz="4800"/>
            </a:lvl1pPr>
          </a:lstStyle>
          <a:p>
            <a:r>
              <a:rPr lang="en-CA" noProof="0"/>
              <a:t>Click to edit Master title style</a:t>
            </a:r>
          </a:p>
        </p:txBody>
      </p:sp>
      <p:sp>
        <p:nvSpPr>
          <p:cNvPr id="3" name="Subtitle 2"/>
          <p:cNvSpPr>
            <a:spLocks noGrp="1"/>
          </p:cNvSpPr>
          <p:nvPr>
            <p:ph type="subTitle" idx="1"/>
          </p:nvPr>
        </p:nvSpPr>
        <p:spPr>
          <a:xfrm>
            <a:off x="6682486" y="3791943"/>
            <a:ext cx="5161377" cy="2564410"/>
          </a:xfrm>
        </p:spPr>
        <p:txBody>
          <a:bodyPr/>
          <a:lstStyle>
            <a:lvl1pPr marL="0" indent="0" algn="l">
              <a:buNone/>
              <a:defRPr sz="2400"/>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5" name="Text Placeholder 6">
            <a:extLst>
              <a:ext uri="{FF2B5EF4-FFF2-40B4-BE49-F238E27FC236}">
                <a16:creationId xmlns:a16="http://schemas.microsoft.com/office/drawing/2014/main" id="{B6F64966-A55B-767F-B3EB-07F6680A22ED}"/>
              </a:ext>
            </a:extLst>
          </p:cNvPr>
          <p:cNvSpPr>
            <a:spLocks noGrp="1"/>
          </p:cNvSpPr>
          <p:nvPr>
            <p:ph type="body" sz="quarter" idx="13" hasCustomPrompt="1"/>
          </p:nvPr>
        </p:nvSpPr>
        <p:spPr>
          <a:xfrm>
            <a:off x="778935" y="6356351"/>
            <a:ext cx="5161378"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8245780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1 block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82486" y="610991"/>
            <a:ext cx="5161377" cy="5667355"/>
          </a:xfrm>
        </p:spPr>
        <p:txBody>
          <a:bodyPr anchor="ctr"/>
          <a:lstStyle>
            <a:lvl1pPr algn="l">
              <a:defRPr sz="4800"/>
            </a:lvl1pPr>
          </a:lstStyle>
          <a:p>
            <a:r>
              <a:rPr lang="en-CA" noProof="0" dirty="0"/>
              <a:t>Click to edit Master 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6" name="Text Placeholder 6">
            <a:extLst>
              <a:ext uri="{FF2B5EF4-FFF2-40B4-BE49-F238E27FC236}">
                <a16:creationId xmlns:a16="http://schemas.microsoft.com/office/drawing/2014/main" id="{2C9091A3-D4A7-478C-D394-C06A92141FD1}"/>
              </a:ext>
            </a:extLst>
          </p:cNvPr>
          <p:cNvSpPr>
            <a:spLocks noGrp="1"/>
          </p:cNvSpPr>
          <p:nvPr>
            <p:ph type="body" sz="quarter" idx="13" hasCustomPrompt="1"/>
          </p:nvPr>
        </p:nvSpPr>
        <p:spPr>
          <a:xfrm>
            <a:off x="778935" y="6356351"/>
            <a:ext cx="5317066"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424612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Slide Number Placeholder 3"/>
          <p:cNvSpPr>
            <a:spLocks noGrp="1"/>
          </p:cNvSpPr>
          <p:nvPr>
            <p:ph type="sldNum" sz="quarter" idx="11"/>
          </p:nvPr>
        </p:nvSpPr>
        <p:spPr/>
        <p:txBody>
          <a:bodyPr/>
          <a:lstStyle>
            <a:lvl1pPr>
              <a:defRPr smtClean="0"/>
            </a:lvl1pPr>
          </a:lstStyle>
          <a:p>
            <a:pPr>
              <a:defRPr/>
            </a:pPr>
            <a:fld id="{C24618C9-0B84-A047-A2DB-525E33FE0CBE}" type="slidenum">
              <a:rPr lang="en-US"/>
              <a:pPr>
                <a:defRPr/>
              </a:pPr>
              <a:t>‹#›</a:t>
            </a:fld>
            <a:endParaRPr lang="en-US"/>
          </a:p>
        </p:txBody>
      </p:sp>
      <p:sp>
        <p:nvSpPr>
          <p:cNvPr id="4"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D4CB9BA6-FDC8-C842-82B5-CE75C1567144}" type="datetimeFigureOut">
              <a:rPr lang="en-US"/>
              <a:pPr>
                <a:defRPr/>
              </a:pPr>
              <a:t>5/30/2026</a:t>
            </a:fld>
            <a:endParaRPr lang="en-US"/>
          </a:p>
        </p:txBody>
      </p:sp>
    </p:spTree>
    <p:extLst>
      <p:ext uri="{BB962C8B-B14F-4D97-AF65-F5344CB8AC3E}">
        <p14:creationId xmlns:p14="http://schemas.microsoft.com/office/powerpoint/2010/main" val="38445490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37785055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35EFCF-13C7-6CA6-F71D-EDB2CBED644F}"/>
              </a:ext>
            </a:extLst>
          </p:cNvPr>
          <p:cNvSpPr>
            <a:spLocks noGrp="1"/>
          </p:cNvSpPr>
          <p:nvPr>
            <p:ph type="ctrTitle"/>
          </p:nvPr>
        </p:nvSpPr>
        <p:spPr>
          <a:xfrm>
            <a:off x="6682486" y="610992"/>
            <a:ext cx="5161377" cy="3120280"/>
          </a:xfrm>
        </p:spPr>
        <p:txBody>
          <a:bodyPr anchor="b"/>
          <a:lstStyle>
            <a:lvl1pPr algn="l">
              <a:defRPr sz="4800">
                <a:solidFill>
                  <a:schemeClr val="bg1"/>
                </a:solidFill>
              </a:defRPr>
            </a:lvl1pPr>
          </a:lstStyle>
          <a:p>
            <a:r>
              <a:rPr lang="en-CA" noProof="0"/>
              <a:t>Click to edit Master title style</a:t>
            </a:r>
          </a:p>
        </p:txBody>
      </p:sp>
      <p:sp>
        <p:nvSpPr>
          <p:cNvPr id="6" name="Subtitle 2">
            <a:extLst>
              <a:ext uri="{FF2B5EF4-FFF2-40B4-BE49-F238E27FC236}">
                <a16:creationId xmlns:a16="http://schemas.microsoft.com/office/drawing/2014/main" id="{A588E16F-3B0E-CE95-4B6B-9B9362F8EDBC}"/>
              </a:ext>
            </a:extLst>
          </p:cNvPr>
          <p:cNvSpPr>
            <a:spLocks noGrp="1"/>
          </p:cNvSpPr>
          <p:nvPr>
            <p:ph type="subTitle" idx="1"/>
          </p:nvPr>
        </p:nvSpPr>
        <p:spPr>
          <a:xfrm>
            <a:off x="6682486" y="3791943"/>
            <a:ext cx="5161377" cy="2564410"/>
          </a:xfrm>
        </p:spPr>
        <p:txBody>
          <a:bodyPr/>
          <a:lstStyle>
            <a:lvl1pPr marL="0" indent="0" algn="l">
              <a:buNone/>
              <a:defRPr sz="24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Tree>
    <p:extLst>
      <p:ext uri="{BB962C8B-B14F-4D97-AF65-F5344CB8AC3E}">
        <p14:creationId xmlns:p14="http://schemas.microsoft.com/office/powerpoint/2010/main" val="16881061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Tree>
    <p:extLst>
      <p:ext uri="{BB962C8B-B14F-4D97-AF65-F5344CB8AC3E}">
        <p14:creationId xmlns:p14="http://schemas.microsoft.com/office/powerpoint/2010/main" val="1334492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Header -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
        <p:nvSpPr>
          <p:cNvPr id="2" name="Text Placeholder 6">
            <a:extLst>
              <a:ext uri="{FF2B5EF4-FFF2-40B4-BE49-F238E27FC236}">
                <a16:creationId xmlns:a16="http://schemas.microsoft.com/office/drawing/2014/main" id="{80D01853-8CA3-610A-4FB0-29D1068E198D}"/>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1886331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1B9687-FCAF-79C5-0423-3D59478C0256}"/>
              </a:ext>
            </a:extLst>
          </p:cNvPr>
          <p:cNvSpPr/>
          <p:nvPr userDrawn="1"/>
        </p:nvSpPr>
        <p:spPr>
          <a:xfrm>
            <a:off x="498764" y="0"/>
            <a:ext cx="11693236" cy="686981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Content Placeholder 2"/>
          <p:cNvSpPr>
            <a:spLocks noGrp="1"/>
          </p:cNvSpPr>
          <p:nvPr>
            <p:ph sz="half" idx="1" hasCustomPrompt="1"/>
          </p:nvPr>
        </p:nvSpPr>
        <p:spPr>
          <a:xfrm>
            <a:off x="777800" y="325139"/>
            <a:ext cx="4938375" cy="5162245"/>
          </a:xfrm>
        </p:spPr>
        <p:txBody>
          <a:bodyPr anchor="ctr">
            <a:normAutofit/>
          </a:bodyPr>
          <a:lstStyle>
            <a:lvl1pPr marL="0" indent="0">
              <a:buNone/>
              <a:defRPr sz="2800" b="1">
                <a:solidFill>
                  <a:schemeClr val="bg1"/>
                </a:solidFill>
              </a:defRPr>
            </a:lvl1pPr>
            <a:lvl2pPr marL="457267" indent="0">
              <a:buNone/>
              <a:defRPr sz="2400" b="1">
                <a:solidFill>
                  <a:schemeClr val="bg1"/>
                </a:solidFill>
              </a:defRPr>
            </a:lvl2pPr>
            <a:lvl3pPr marL="914536" indent="0">
              <a:buNone/>
              <a:defRPr sz="1800" b="1">
                <a:solidFill>
                  <a:schemeClr val="bg1"/>
                </a:solidFill>
              </a:defRPr>
            </a:lvl3pPr>
            <a:lvl4pPr marL="1371805" indent="0">
              <a:buNone/>
              <a:defRPr sz="1600" b="1">
                <a:solidFill>
                  <a:schemeClr val="bg1"/>
                </a:solidFill>
              </a:defRPr>
            </a:lvl4pPr>
            <a:lvl5pPr marL="1829074" indent="0">
              <a:buNone/>
              <a:defRPr sz="1600" b="1">
                <a:solidFill>
                  <a:schemeClr val="bg1"/>
                </a:solidFill>
              </a:defRPr>
            </a:lvl5pPr>
          </a:lstStyle>
          <a:p>
            <a:pPr lvl="0"/>
            <a:r>
              <a:rPr lang="en-CA" noProof="0"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dirty="0"/>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
        <p:nvSpPr>
          <p:cNvPr id="12" name="Espace réservé du texte 11">
            <a:extLst>
              <a:ext uri="{FF2B5EF4-FFF2-40B4-BE49-F238E27FC236}">
                <a16:creationId xmlns:a16="http://schemas.microsoft.com/office/drawing/2014/main" id="{2FDD18A1-5DAA-6EED-6661-7C921DAD58CD}"/>
              </a:ext>
            </a:extLst>
          </p:cNvPr>
          <p:cNvSpPr>
            <a:spLocks noGrp="1"/>
          </p:cNvSpPr>
          <p:nvPr>
            <p:ph type="body" sz="quarter" idx="14"/>
          </p:nvPr>
        </p:nvSpPr>
        <p:spPr>
          <a:xfrm>
            <a:off x="6231986" y="323273"/>
            <a:ext cx="5225047" cy="5200066"/>
          </a:xfrm>
        </p:spPr>
        <p:txBody>
          <a:bodyPr anchor="ctr"/>
          <a:lstStyle>
            <a:lvl1pPr marL="457200" indent="-457200">
              <a:spcBef>
                <a:spcPts val="0"/>
              </a:spcBef>
              <a:spcAft>
                <a:spcPts val="1200"/>
              </a:spcAft>
              <a:buFont typeface="+mj-lt"/>
              <a:buAutoNum type="alphaLcParenR"/>
              <a:defRPr sz="2400">
                <a:solidFill>
                  <a:schemeClr val="bg1"/>
                </a:solidFill>
              </a:defRPr>
            </a:lvl1pPr>
            <a:lvl2pPr marL="800167" indent="-342900">
              <a:buFont typeface="+mj-lt"/>
              <a:buAutoNum type="alphaLcParenR"/>
              <a:defRPr sz="2000">
                <a:solidFill>
                  <a:schemeClr val="bg1"/>
                </a:solidFill>
              </a:defRPr>
            </a:lvl2pPr>
            <a:lvl3pPr marL="1257436" indent="-342900">
              <a:buFont typeface="+mj-lt"/>
              <a:buAutoNum type="alphaLcParenR"/>
              <a:defRPr sz="1800">
                <a:solidFill>
                  <a:schemeClr val="bg1"/>
                </a:solidFill>
              </a:defRPr>
            </a:lvl3pPr>
            <a:lvl4pPr>
              <a:buFont typeface="+mj-lt"/>
              <a:buAutoNum type="alphaLcParenR"/>
              <a:defRPr sz="1400">
                <a:solidFill>
                  <a:schemeClr val="bg1"/>
                </a:solidFill>
              </a:defRPr>
            </a:lvl4pPr>
            <a:lvl5pPr>
              <a:buFont typeface="+mj-lt"/>
              <a:buAutoNum type="alphaLcParenR"/>
              <a:defRPr sz="1400">
                <a:solidFill>
                  <a:schemeClr val="bg1"/>
                </a:solidFill>
              </a:defRPr>
            </a:lvl5pPr>
          </a:lstStyle>
          <a:p>
            <a:pPr lvl="0"/>
            <a:r>
              <a:rPr lang="fr-CA" dirty="0"/>
              <a:t>Cliquez pour modifier les styles du texte du masque</a:t>
            </a:r>
          </a:p>
        </p:txBody>
      </p:sp>
      <p:sp>
        <p:nvSpPr>
          <p:cNvPr id="13" name="Espace réservé du texte 11">
            <a:extLst>
              <a:ext uri="{FF2B5EF4-FFF2-40B4-BE49-F238E27FC236}">
                <a16:creationId xmlns:a16="http://schemas.microsoft.com/office/drawing/2014/main" id="{17C70055-5AA1-E42F-EEA8-5FC5E68CD2E4}"/>
              </a:ext>
            </a:extLst>
          </p:cNvPr>
          <p:cNvSpPr>
            <a:spLocks noGrp="1"/>
          </p:cNvSpPr>
          <p:nvPr>
            <p:ph type="body" sz="quarter" idx="15"/>
          </p:nvPr>
        </p:nvSpPr>
        <p:spPr>
          <a:xfrm>
            <a:off x="777800" y="5643419"/>
            <a:ext cx="10679233" cy="634878"/>
          </a:xfrm>
          <a:noFill/>
        </p:spPr>
        <p:txBody>
          <a:bodyPr anchor="ctr"/>
          <a:lstStyle>
            <a:lvl1pPr marL="0" indent="0">
              <a:buNone/>
              <a:defRPr sz="1200">
                <a:solidFill>
                  <a:schemeClr val="bg1"/>
                </a:solidFill>
              </a:defRPr>
            </a:lvl1pPr>
          </a:lstStyle>
          <a:p>
            <a:pPr lvl="0"/>
            <a:r>
              <a:rPr lang="fr-CA" dirty="0"/>
              <a:t>Cliquez pour modifier les styles du texte du masque</a:t>
            </a:r>
          </a:p>
        </p:txBody>
      </p:sp>
      <p:cxnSp>
        <p:nvCxnSpPr>
          <p:cNvPr id="16" name="Connecteur droit 15">
            <a:extLst>
              <a:ext uri="{FF2B5EF4-FFF2-40B4-BE49-F238E27FC236}">
                <a16:creationId xmlns:a16="http://schemas.microsoft.com/office/drawing/2014/main" id="{F0AC5445-AB28-223E-968A-2EB2673DD408}"/>
              </a:ext>
            </a:extLst>
          </p:cNvPr>
          <p:cNvCxnSpPr>
            <a:cxnSpLocks/>
          </p:cNvCxnSpPr>
          <p:nvPr userDrawn="1"/>
        </p:nvCxnSpPr>
        <p:spPr>
          <a:xfrm flipH="1">
            <a:off x="11596178" y="6715126"/>
            <a:ext cx="595822" cy="0"/>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6594C4-80BF-7C3A-0441-39B67604BCFA}"/>
              </a:ext>
            </a:extLst>
          </p:cNvPr>
          <p:cNvSpPr/>
          <p:nvPr userDrawn="1"/>
        </p:nvSpPr>
        <p:spPr>
          <a:xfrm>
            <a:off x="10607893" y="74066"/>
            <a:ext cx="1491815" cy="1491815"/>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6F41D867-2E2F-D25E-C124-DF7457A3CF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0511" y="136524"/>
            <a:ext cx="1357741" cy="135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9276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606289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o li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2" name="Rectangle 1">
            <a:extLst>
              <a:ext uri="{FF2B5EF4-FFF2-40B4-BE49-F238E27FC236}">
                <a16:creationId xmlns:a16="http://schemas.microsoft.com/office/drawing/2014/main" id="{28C3C9B3-60E5-E932-EFCB-C94B767B2801}"/>
              </a:ext>
            </a:extLst>
          </p:cNvPr>
          <p:cNvSpPr/>
          <p:nvPr userDrawn="1"/>
        </p:nvSpPr>
        <p:spPr>
          <a:xfrm>
            <a:off x="503434" y="0"/>
            <a:ext cx="11688566" cy="148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000"/>
          </a:p>
        </p:txBody>
      </p:sp>
    </p:spTree>
    <p:extLst>
      <p:ext uri="{BB962C8B-B14F-4D97-AF65-F5344CB8AC3E}">
        <p14:creationId xmlns:p14="http://schemas.microsoft.com/office/powerpoint/2010/main" val="10524602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0</a:t>
            </a:r>
          </a:p>
          <a:p>
            <a:pPr algn="ctr"/>
            <a:r>
              <a:rPr lang="en-CA" sz="1200" noProof="0"/>
              <a:t>0</a:t>
            </a:r>
          </a:p>
          <a:p>
            <a:pPr algn="ctr"/>
            <a:r>
              <a:rPr lang="en-CA"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solidFill>
                  <a:schemeClr val="tx1"/>
                </a:solidFill>
              </a:rPr>
              <a:t>231</a:t>
            </a:r>
          </a:p>
          <a:p>
            <a:pPr algn="ctr"/>
            <a:r>
              <a:rPr lang="en-CA" sz="1200" noProof="0">
                <a:solidFill>
                  <a:schemeClr val="tx1"/>
                </a:solidFill>
              </a:rPr>
              <a:t>230</a:t>
            </a:r>
          </a:p>
          <a:p>
            <a:pPr algn="ctr"/>
            <a:r>
              <a:rPr lang="en-CA"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68</a:t>
            </a:r>
          </a:p>
          <a:p>
            <a:pPr algn="ctr"/>
            <a:r>
              <a:rPr lang="en-CA" sz="1200" noProof="0"/>
              <a:t>84</a:t>
            </a:r>
          </a:p>
          <a:p>
            <a:pPr algn="ctr"/>
            <a:r>
              <a:rPr lang="en-CA"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p>
          <a:p>
            <a:pPr algn="ctr"/>
            <a:r>
              <a:rPr lang="en-CA" sz="1200" noProof="0" dirty="0"/>
              <a:t>129</a:t>
            </a:r>
          </a:p>
          <a:p>
            <a:pPr algn="ctr"/>
            <a:r>
              <a:rPr lang="en-CA" sz="1200" noProof="0" dirty="0"/>
              <a:t>172</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165</a:t>
            </a:r>
          </a:p>
          <a:p>
            <a:pPr algn="ctr"/>
            <a:r>
              <a:rPr lang="en-CA" sz="1200" noProof="0" dirty="0"/>
              <a:t>165</a:t>
            </a:r>
          </a:p>
          <a:p>
            <a:pPr algn="ctr"/>
            <a:r>
              <a:rPr lang="en-CA" sz="1200" noProof="0" dirty="0"/>
              <a:t>165</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5</a:t>
            </a:r>
          </a:p>
          <a:p>
            <a:pPr algn="ctr"/>
            <a:r>
              <a:rPr lang="en-CA" sz="1200" noProof="0" dirty="0"/>
              <a:t>56</a:t>
            </a:r>
          </a:p>
          <a:p>
            <a:pPr algn="ctr"/>
            <a:r>
              <a:rPr lang="en-CA" sz="1200" noProof="0" dirty="0"/>
              <a:t>107</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237</a:t>
            </a:r>
            <a:br>
              <a:rPr lang="en-CA" sz="1200" noProof="0" dirty="0"/>
            </a:br>
            <a:r>
              <a:rPr lang="en-CA" sz="1200" noProof="0" dirty="0"/>
              <a:t>125</a:t>
            </a:r>
            <a:br>
              <a:rPr lang="en-CA" sz="1200" noProof="0" dirty="0"/>
            </a:br>
            <a:r>
              <a:rPr lang="en-CA" sz="1200" noProof="0" dirty="0"/>
              <a:t>49</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112</a:t>
            </a:r>
            <a:br>
              <a:rPr lang="en-CA" sz="1200" noProof="0" dirty="0"/>
            </a:br>
            <a:r>
              <a:rPr lang="en-CA" sz="1200" noProof="0" dirty="0"/>
              <a:t>173</a:t>
            </a:r>
            <a:br>
              <a:rPr lang="en-CA" sz="1200" noProof="0" dirty="0"/>
            </a:br>
            <a:r>
              <a:rPr lang="en-CA" sz="1200" noProof="0" dirty="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br>
              <a:rPr lang="en-CA" sz="1200" noProof="0" dirty="0"/>
            </a:br>
            <a:r>
              <a:rPr lang="en-CA" sz="1200" noProof="0" dirty="0"/>
              <a:t>129</a:t>
            </a:r>
            <a:br>
              <a:rPr lang="en-CA" sz="1200" noProof="0" dirty="0"/>
            </a:br>
            <a:r>
              <a:rPr lang="en-CA" sz="1200" noProof="0" dirty="0"/>
              <a:t>172</a:t>
            </a:r>
          </a:p>
        </p:txBody>
      </p:sp>
    </p:spTree>
    <p:extLst>
      <p:ext uri="{BB962C8B-B14F-4D97-AF65-F5344CB8AC3E}">
        <p14:creationId xmlns:p14="http://schemas.microsoft.com/office/powerpoint/2010/main" val="42183322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C890-1073-41D0-99E6-A110B3AC08D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endParaRPr lang="en-CA" dirty="0"/>
          </a:p>
        </p:txBody>
      </p:sp>
    </p:spTree>
    <p:extLst>
      <p:ext uri="{BB962C8B-B14F-4D97-AF65-F5344CB8AC3E}">
        <p14:creationId xmlns:p14="http://schemas.microsoft.com/office/powerpoint/2010/main" val="9321101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8" name="Slide Number Placeholder 7">
            <a:extLst>
              <a:ext uri="{FF2B5EF4-FFF2-40B4-BE49-F238E27FC236}">
                <a16:creationId xmlns:a16="http://schemas.microsoft.com/office/drawing/2014/main" id="{C5663E14-3C1A-F25B-F766-D45136257B6F}"/>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6" name="Ellipse 5">
            <a:extLst>
              <a:ext uri="{FF2B5EF4-FFF2-40B4-BE49-F238E27FC236}">
                <a16:creationId xmlns:a16="http://schemas.microsoft.com/office/drawing/2014/main" id="{C352DE2A-21F5-CE54-A1AD-870577BAB9AF}"/>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2761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2">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593849"/>
          </a:xfrm>
        </p:spPr>
        <p:txBody>
          <a:bodyPr anchor="b">
            <a:noAutofit/>
          </a:bodyPr>
          <a:lstStyle>
            <a:lvl1pPr algn="l">
              <a:defRPr sz="4100" b="1"/>
            </a:lvl1pPr>
          </a:lstStyle>
          <a:p>
            <a:r>
              <a:rPr lang="en-US"/>
              <a:t>Click to edit Master title style</a:t>
            </a:r>
            <a:endParaRPr lang="en-US" dirty="0"/>
          </a:p>
        </p:txBody>
      </p:sp>
      <p:sp>
        <p:nvSpPr>
          <p:cNvPr id="3" name="Content Placeholder 2"/>
          <p:cNvSpPr>
            <a:spLocks noGrp="1"/>
          </p:cNvSpPr>
          <p:nvPr>
            <p:ph idx="1"/>
          </p:nvPr>
        </p:nvSpPr>
        <p:spPr>
          <a:xfrm>
            <a:off x="4766733" y="273052"/>
            <a:ext cx="6815667" cy="585311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187532"/>
            <a:ext cx="4011084" cy="4938632"/>
          </a:xfrm>
        </p:spPr>
        <p:txBody>
          <a:bodyPr/>
          <a:lstStyle>
            <a:lvl1pPr marL="0" indent="0">
              <a:buNone/>
              <a:defRPr sz="1400"/>
            </a:lvl1pPr>
            <a:lvl2pPr marL="449167" indent="0">
              <a:buNone/>
              <a:defRPr sz="1200"/>
            </a:lvl2pPr>
            <a:lvl3pPr marL="898334" indent="0">
              <a:buNone/>
              <a:defRPr sz="1000"/>
            </a:lvl3pPr>
            <a:lvl4pPr marL="1347502" indent="0">
              <a:buNone/>
              <a:defRPr sz="900"/>
            </a:lvl4pPr>
            <a:lvl5pPr marL="1796669" indent="0">
              <a:buNone/>
              <a:defRPr sz="900"/>
            </a:lvl5pPr>
            <a:lvl6pPr marL="2245836" indent="0">
              <a:buNone/>
              <a:defRPr sz="900"/>
            </a:lvl6pPr>
            <a:lvl7pPr marL="2695003" indent="0">
              <a:buNone/>
              <a:defRPr sz="900"/>
            </a:lvl7pPr>
            <a:lvl8pPr marL="3144172" indent="0">
              <a:buNone/>
              <a:defRPr sz="900"/>
            </a:lvl8pPr>
            <a:lvl9pPr marL="3593339" indent="0">
              <a:buNone/>
              <a:defRPr sz="900"/>
            </a:lvl9pPr>
          </a:lstStyle>
          <a:p>
            <a:pPr lvl="0"/>
            <a:r>
              <a:rPr lang="en-CA" dirty="0"/>
              <a:t>Click to edit Master text styles</a:t>
            </a:r>
          </a:p>
        </p:txBody>
      </p:sp>
      <p:sp>
        <p:nvSpPr>
          <p:cNvPr id="5" name="Footer Placeholder 5"/>
          <p:cNvSpPr>
            <a:spLocks noGrp="1"/>
          </p:cNvSpPr>
          <p:nvPr>
            <p:ph type="ftr" sz="quarter" idx="10"/>
          </p:nvPr>
        </p:nvSpPr>
        <p:spPr/>
        <p:txBody>
          <a:bodyPr/>
          <a:lstStyle>
            <a:lvl1pPr>
              <a:defRPr/>
            </a:lvl1pPr>
          </a:lstStyle>
          <a:p>
            <a:pPr>
              <a:defRPr/>
            </a:pPr>
            <a:endParaRPr lang="en-US"/>
          </a:p>
        </p:txBody>
      </p:sp>
      <p:sp>
        <p:nvSpPr>
          <p:cNvPr id="6" name="Slide Number Placeholder 6"/>
          <p:cNvSpPr>
            <a:spLocks noGrp="1"/>
          </p:cNvSpPr>
          <p:nvPr>
            <p:ph type="sldNum" sz="quarter" idx="11"/>
          </p:nvPr>
        </p:nvSpPr>
        <p:spPr/>
        <p:txBody>
          <a:bodyPr/>
          <a:lstStyle>
            <a:lvl1pPr>
              <a:defRPr smtClean="0"/>
            </a:lvl1pPr>
          </a:lstStyle>
          <a:p>
            <a:pPr>
              <a:defRPr/>
            </a:pPr>
            <a:fld id="{5C4F0D9C-A01D-8A46-9275-793E501870BC}" type="slidenum">
              <a:rPr lang="en-US"/>
              <a:pPr>
                <a:defRPr/>
              </a:pPr>
              <a:t>‹#›</a:t>
            </a:fld>
            <a:endParaRPr lang="en-US"/>
          </a:p>
        </p:txBody>
      </p:sp>
      <p:sp>
        <p:nvSpPr>
          <p:cNvPr id="7"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EB6C3743-ECD6-0243-835E-D6404E2D8819}" type="datetimeFigureOut">
              <a:rPr lang="en-US"/>
              <a:pPr>
                <a:defRPr/>
              </a:pPr>
              <a:t>5/30/2026</a:t>
            </a:fld>
            <a:endParaRPr lang="en-US"/>
          </a:p>
        </p:txBody>
      </p:sp>
    </p:spTree>
    <p:extLst>
      <p:ext uri="{BB962C8B-B14F-4D97-AF65-F5344CB8AC3E}">
        <p14:creationId xmlns:p14="http://schemas.microsoft.com/office/powerpoint/2010/main" val="17118937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48F5A5-FDF1-5444-A41B-38060B65E236}"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E4C5A-77BA-094A-A834-B8D8A5A65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849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6_SUBSECTION_1">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flipV="1">
            <a:off x="9301655" y="-4"/>
            <a:ext cx="2890345" cy="1125539"/>
          </a:xfrm>
          <a:prstGeom prst="rect">
            <a:avLst/>
          </a:prstGeom>
          <a:gradFill>
            <a:gsLst>
              <a:gs pos="66000">
                <a:srgbClr val="7D5B8D">
                  <a:alpha val="15000"/>
                </a:srgbClr>
              </a:gs>
              <a:gs pos="0">
                <a:srgbClr val="7D5B8D">
                  <a:alpha val="70000"/>
                </a:srgbClr>
              </a:gs>
              <a:gs pos="100000">
                <a:srgbClr val="7D5B8D">
                  <a:alpha val="0"/>
                </a:srgb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3" name="Rectangle 2"/>
          <p:cNvSpPr/>
          <p:nvPr userDrawn="1"/>
        </p:nvSpPr>
        <p:spPr bwMode="auto">
          <a:xfrm flipV="1">
            <a:off x="0" y="-1"/>
            <a:ext cx="12192000" cy="1125539"/>
          </a:xfrm>
          <a:prstGeom prst="rect">
            <a:avLst/>
          </a:prstGeom>
          <a:gradFill>
            <a:gsLst>
              <a:gs pos="66000">
                <a:srgbClr val="7D5B8D">
                  <a:alpha val="15000"/>
                </a:srgbClr>
              </a:gs>
              <a:gs pos="0">
                <a:srgbClr val="7D5B8D">
                  <a:alpha val="55000"/>
                </a:srgbClr>
              </a:gs>
              <a:gs pos="100000">
                <a:srgbClr val="7D5B8D">
                  <a:alpha val="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4" name="Title 1"/>
          <p:cNvSpPr>
            <a:spLocks noGrp="1"/>
          </p:cNvSpPr>
          <p:nvPr>
            <p:ph type="title"/>
          </p:nvPr>
        </p:nvSpPr>
        <p:spPr>
          <a:xfrm>
            <a:off x="412752" y="168166"/>
            <a:ext cx="11268000" cy="957372"/>
          </a:xfrm>
          <a:prstGeom prst="rect">
            <a:avLst/>
          </a:prstGeom>
        </p:spPr>
        <p:txBody>
          <a:bodyPr lIns="90000" tIns="46800" rIns="90000" bIns="46800" anchor="b" anchorCtr="0"/>
          <a:lstStyle>
            <a:lvl1pPr>
              <a:lnSpc>
                <a:spcPct val="90000"/>
              </a:lnSpc>
              <a:defRPr sz="3600">
                <a:effectLst>
                  <a:outerShdw blurRad="50800" dist="38100" dir="2700000" algn="tl" rotWithShape="0">
                    <a:prstClr val="black">
                      <a:alpha val="40000"/>
                    </a:prstClr>
                  </a:outerShdw>
                </a:effectLst>
                <a:latin typeface="Arial "/>
              </a:defRPr>
            </a:lvl1pPr>
          </a:lstStyle>
          <a:p>
            <a:r>
              <a:rPr lang="en-US" noProof="0"/>
              <a:t>Click to edit Master title style</a:t>
            </a:r>
          </a:p>
        </p:txBody>
      </p:sp>
      <p:sp>
        <p:nvSpPr>
          <p:cNvPr id="5" name="Text Placeholder 8"/>
          <p:cNvSpPr>
            <a:spLocks noGrp="1"/>
          </p:cNvSpPr>
          <p:nvPr>
            <p:ph type="body" sz="quarter" idx="13" hasCustomPrompt="1"/>
          </p:nvPr>
        </p:nvSpPr>
        <p:spPr>
          <a:xfrm>
            <a:off x="422327" y="1479550"/>
            <a:ext cx="11347324" cy="4768850"/>
          </a:xfrm>
          <a:prstGeom prst="rect">
            <a:avLst/>
          </a:prstGeom>
        </p:spPr>
        <p:txBody>
          <a:bodyPr lIns="90000" tIns="46800" rIns="90000" bIns="46800"/>
          <a:lstStyle>
            <a:lvl1pPr marL="230400" indent="-230400">
              <a:lnSpc>
                <a:spcPct val="90000"/>
              </a:lnSpc>
              <a:spcBef>
                <a:spcPts val="0"/>
              </a:spcBef>
              <a:spcAft>
                <a:spcPts val="600"/>
              </a:spcAft>
              <a:buClr>
                <a:srgbClr val="7D5B8D"/>
              </a:buClr>
              <a:buSzPct val="120000"/>
              <a:buFont typeface="Arial" charset="0"/>
              <a:buChar char="•"/>
              <a:defRPr sz="2400" b="0">
                <a:solidFill>
                  <a:schemeClr val="tx1">
                    <a:lumMod val="65000"/>
                    <a:lumOff val="35000"/>
                  </a:schemeClr>
                </a:solidFill>
                <a:latin typeface="Arial "/>
                <a:cs typeface="Arial" pitchFamily="34" charset="0"/>
              </a:defRPr>
            </a:lvl1pPr>
            <a:lvl2pPr marL="460800" indent="-230400">
              <a:lnSpc>
                <a:spcPct val="90000"/>
              </a:lnSpc>
              <a:spcBef>
                <a:spcPts val="0"/>
              </a:spcBef>
              <a:spcAft>
                <a:spcPts val="600"/>
              </a:spcAft>
              <a:buClr>
                <a:schemeClr val="accent2"/>
              </a:buClr>
              <a:buSzPct val="97000"/>
              <a:buFont typeface="Wingdings" charset="2"/>
              <a:buChar char="Ø"/>
              <a:defRPr sz="2100">
                <a:solidFill>
                  <a:schemeClr val="tx1">
                    <a:lumMod val="65000"/>
                    <a:lumOff val="35000"/>
                  </a:schemeClr>
                </a:solidFill>
                <a:latin typeface="Arial "/>
              </a:defRPr>
            </a:lvl2pPr>
            <a:lvl3pPr marL="626400" indent="-165600">
              <a:lnSpc>
                <a:spcPct val="90000"/>
              </a:lnSpc>
              <a:spcBef>
                <a:spcPts val="0"/>
              </a:spcBef>
              <a:spcAft>
                <a:spcPts val="600"/>
              </a:spcAft>
              <a:buClr>
                <a:schemeClr val="accent3"/>
              </a:buClr>
              <a:buSzPct val="95000"/>
              <a:buFont typeface="Wingdings" charset="2"/>
              <a:buChar char="§"/>
              <a:defRPr sz="1800">
                <a:solidFill>
                  <a:schemeClr val="tx1">
                    <a:lumMod val="65000"/>
                    <a:lumOff val="35000"/>
                  </a:schemeClr>
                </a:solidFill>
                <a:latin typeface="Arial "/>
              </a:defRPr>
            </a:lvl3pPr>
            <a:lvl4pPr marL="802800" indent="-176400">
              <a:lnSpc>
                <a:spcPct val="90000"/>
              </a:lnSpc>
              <a:spcBef>
                <a:spcPts val="0"/>
              </a:spcBef>
              <a:spcAft>
                <a:spcPts val="600"/>
              </a:spcAft>
              <a:buClr>
                <a:schemeClr val="accent1">
                  <a:lumMod val="60000"/>
                  <a:lumOff val="40000"/>
                </a:schemeClr>
              </a:buClr>
              <a:buSzPct val="85000"/>
              <a:buFont typeface="Wingdings" charset="2"/>
              <a:buChar char="v"/>
              <a:defRPr sz="1500">
                <a:solidFill>
                  <a:schemeClr val="tx1">
                    <a:lumMod val="65000"/>
                    <a:lumOff val="35000"/>
                  </a:schemeClr>
                </a:solidFill>
                <a:latin typeface="Arial "/>
              </a:defRPr>
            </a:lvl4pPr>
            <a:lvl5pPr marL="853200" indent="-284400">
              <a:spcBef>
                <a:spcPts val="300"/>
              </a:spcBef>
              <a:buClr>
                <a:schemeClr val="tx2"/>
              </a:buClr>
              <a:defRPr sz="1400">
                <a:solidFill>
                  <a:schemeClr val="tx1"/>
                </a:solidFill>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8989" y="-27136"/>
            <a:ext cx="945007" cy="1181258"/>
          </a:xfrm>
          <a:prstGeom prst="rect">
            <a:avLst/>
          </a:prstGeom>
        </p:spPr>
      </p:pic>
      <p:sp>
        <p:nvSpPr>
          <p:cNvPr id="8" name="Espace réservé du pied de page 4">
            <a:extLst>
              <a:ext uri="{FF2B5EF4-FFF2-40B4-BE49-F238E27FC236}">
                <a16:creationId xmlns:a16="http://schemas.microsoft.com/office/drawing/2014/main" id="{3DDB8E47-2DFE-F345-BA60-4A8B533399C5}"/>
              </a:ext>
            </a:extLst>
          </p:cNvPr>
          <p:cNvSpPr>
            <a:spLocks noGrp="1"/>
          </p:cNvSpPr>
          <p:nvPr>
            <p:ph type="ftr" sz="quarter" idx="3"/>
          </p:nvPr>
        </p:nvSpPr>
        <p:spPr>
          <a:xfrm>
            <a:off x="436038" y="6430214"/>
            <a:ext cx="10730417" cy="299823"/>
          </a:xfrm>
          <a:prstGeom prst="rect">
            <a:avLst/>
          </a:prstGeom>
        </p:spPr>
        <p:txBody>
          <a:bodyPr anchor="b"/>
          <a:lstStyle>
            <a:lvl1pPr>
              <a:defRPr sz="800">
                <a:latin typeface="Arial "/>
              </a:defRPr>
            </a:lvl1pPr>
          </a:lstStyle>
          <a:p>
            <a:endParaRPr lang="en-CA"/>
          </a:p>
        </p:txBody>
      </p:sp>
      <p:sp>
        <p:nvSpPr>
          <p:cNvPr id="2" name="TextBox 1"/>
          <p:cNvSpPr txBox="1"/>
          <p:nvPr userDrawn="1"/>
        </p:nvSpPr>
        <p:spPr>
          <a:xfrm>
            <a:off x="11475622" y="6498030"/>
            <a:ext cx="341760" cy="246221"/>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1209E80F-07BE-F345-869A-B449B2277038}" type="slidenum">
              <a:rPr lang="en-CA" sz="1000" b="1" smtClean="0">
                <a:solidFill>
                  <a:schemeClr val="accent1"/>
                </a:solidFill>
                <a:latin typeface="Arial "/>
              </a:rPr>
              <a:pPr marL="0" marR="0" indent="0" algn="r" defTabSz="914400" rtl="0" eaLnBrk="1" fontAlgn="auto" latinLnBrk="0" hangingPunct="1">
                <a:lnSpc>
                  <a:spcPct val="100000"/>
                </a:lnSpc>
                <a:spcBef>
                  <a:spcPts val="0"/>
                </a:spcBef>
                <a:spcAft>
                  <a:spcPts val="0"/>
                </a:spcAft>
                <a:buClrTx/>
                <a:buSzTx/>
                <a:buFontTx/>
                <a:buNone/>
                <a:tabLst/>
                <a:defRPr/>
              </a:pPr>
              <a:t>‹#›</a:t>
            </a:fld>
            <a:endParaRPr lang="en-CA" sz="1000" b="1">
              <a:solidFill>
                <a:schemeClr val="accent1"/>
              </a:solidFill>
              <a:latin typeface="Arial "/>
            </a:endParaRPr>
          </a:p>
        </p:txBody>
      </p:sp>
      <p:cxnSp>
        <p:nvCxnSpPr>
          <p:cNvPr id="12" name="Straight Connector 11"/>
          <p:cNvCxnSpPr/>
          <p:nvPr userDrawn="1"/>
        </p:nvCxnSpPr>
        <p:spPr bwMode="auto">
          <a:xfrm>
            <a:off x="11769651" y="6653490"/>
            <a:ext cx="432000" cy="0"/>
          </a:xfrm>
          <a:prstGeom prst="line">
            <a:avLst/>
          </a:prstGeom>
          <a:solidFill>
            <a:schemeClr val="accent1"/>
          </a:solidFill>
          <a:ln w="19050" cap="flat" cmpd="sng" algn="ctr">
            <a:solidFill>
              <a:schemeClr val="accent1">
                <a:lumMod val="60000"/>
                <a:lumOff val="4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888395421"/>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26B43"/>
          </p15:clr>
        </p15:guide>
        <p15:guide id="4" orient="horz" pos="1127">
          <p15:clr>
            <a:srgbClr val="F26B43"/>
          </p15:clr>
        </p15:guide>
        <p15:guide id="5" orient="horz" pos="614">
          <p15:clr>
            <a:srgbClr val="F26B43"/>
          </p15:clr>
        </p15:guide>
        <p15:guide id="6" orient="horz" pos="4200">
          <p15:clr>
            <a:srgbClr val="FBAE40"/>
          </p15:clr>
        </p15:guide>
        <p15:guide id="7" pos="480">
          <p15:clr>
            <a:srgbClr val="F26B43"/>
          </p15:clr>
        </p15:guide>
        <p15:guide id="8" pos="7344">
          <p15:clr>
            <a:srgbClr val="F26B43"/>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646572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8578929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CA"/>
            </a:p>
          </p:txBody>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688129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34B740-F48B-4EE5-9321-0C721315F348}"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12686427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34B740-F48B-4EE5-9321-0C721315F348}" type="datetimeFigureOut">
              <a:rPr lang="en-US" smtClean="0"/>
              <a:t>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11872079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BD34B740-F48B-4EE5-9321-0C721315F348}" type="datetimeFigureOut">
              <a:rPr lang="en-US" smtClean="0"/>
              <a:t>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41724092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4B740-F48B-4EE5-9321-0C721315F348}" type="datetimeFigureOut">
              <a:rPr lang="en-US" smtClean="0"/>
              <a:t>6/1/2026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Slide Number Placeholder 3"/>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32043248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4B740-F48B-4EE5-9321-0C721315F348}"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284697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9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21081" indent="0">
              <a:buNone/>
              <a:defRPr sz="1300"/>
            </a:lvl2pPr>
            <a:lvl3pPr marL="842162" indent="0">
              <a:buNone/>
              <a:defRPr sz="1100"/>
            </a:lvl3pPr>
            <a:lvl4pPr marL="1263244" indent="0">
              <a:buNone/>
              <a:defRPr sz="900"/>
            </a:lvl4pPr>
            <a:lvl5pPr marL="1684325" indent="0">
              <a:buNone/>
              <a:defRPr sz="900"/>
            </a:lvl5pPr>
            <a:lvl6pPr marL="2105406" indent="0">
              <a:buNone/>
              <a:defRPr sz="900"/>
            </a:lvl6pPr>
            <a:lvl7pPr marL="2526487" indent="0">
              <a:buNone/>
              <a:defRPr sz="900"/>
            </a:lvl7pPr>
            <a:lvl8pPr marL="2947568" indent="0">
              <a:buNone/>
              <a:defRPr sz="900"/>
            </a:lvl8pPr>
            <a:lvl9pPr marL="336865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15920306-9368-CE44-830E-8F0197F972FE}" type="datetimeFigureOut">
              <a:rPr lang="en-US"/>
              <a:pPr>
                <a:defRPr/>
              </a:pPr>
              <a:t>5/30/2026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3C8340D-AA00-CA44-9186-DDE564ED5175}" type="slidenum">
              <a:rPr lang="en-US"/>
              <a:pPr>
                <a:defRPr/>
              </a:pPr>
              <a:t>‹#›</a:t>
            </a:fld>
            <a:endParaRPr lang="en-US"/>
          </a:p>
        </p:txBody>
      </p:sp>
    </p:spTree>
    <p:extLst>
      <p:ext uri="{BB962C8B-B14F-4D97-AF65-F5344CB8AC3E}">
        <p14:creationId xmlns:p14="http://schemas.microsoft.com/office/powerpoint/2010/main" val="24044830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4B740-F48B-4EE5-9321-0C721315F348}"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102847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4B740-F48B-4EE5-9321-0C721315F348}"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0646068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17240368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3419719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7525749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34B740-F48B-4EE5-9321-0C721315F348}" type="datetimeFigureOut">
              <a:rPr lang="en-US" smtClean="0"/>
              <a:t>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1598715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34B740-F48B-4EE5-9321-0C721315F348}" type="datetimeFigureOut">
              <a:rPr lang="en-US" smtClean="0"/>
              <a:t>6/1/2026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2337921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32207575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BD34B740-F48B-4EE5-9321-0C721315F348}"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70A86E-6B23-4C03-BFD6-D05EEB05E400}" type="slidenum">
              <a:rPr lang="en-US" smtClean="0"/>
              <a:t>‹#›</a:t>
            </a:fld>
            <a:endParaRPr lang="en-US"/>
          </a:p>
        </p:txBody>
      </p:sp>
    </p:spTree>
    <p:extLst>
      <p:ext uri="{BB962C8B-B14F-4D97-AF65-F5344CB8AC3E}">
        <p14:creationId xmlns:p14="http://schemas.microsoft.com/office/powerpoint/2010/main" val="399315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182D-5F36-DE11-77FF-740B7CF1786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59AAC3D-2E19-6E50-7DA0-E922D1A34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AC1474-E421-EFA2-1027-D3AAC3436D36}"/>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C9DEA457-2B55-0053-BC7F-DF741A568C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1D129AF-2A04-D0F3-1FA7-C9DAA2428098}"/>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4168441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9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900"/>
            </a:lvl1pPr>
            <a:lvl2pPr marL="421081" indent="0">
              <a:buNone/>
              <a:defRPr sz="2600"/>
            </a:lvl2pPr>
            <a:lvl3pPr marL="842162" indent="0">
              <a:buNone/>
              <a:defRPr sz="2200"/>
            </a:lvl3pPr>
            <a:lvl4pPr marL="1263244" indent="0">
              <a:buNone/>
              <a:defRPr sz="1800"/>
            </a:lvl4pPr>
            <a:lvl5pPr marL="1684325" indent="0">
              <a:buNone/>
              <a:defRPr sz="1800"/>
            </a:lvl5pPr>
            <a:lvl6pPr marL="2105406" indent="0">
              <a:buNone/>
              <a:defRPr sz="1800"/>
            </a:lvl6pPr>
            <a:lvl7pPr marL="2526487" indent="0">
              <a:buNone/>
              <a:defRPr sz="1800"/>
            </a:lvl7pPr>
            <a:lvl8pPr marL="2947568" indent="0">
              <a:buNone/>
              <a:defRPr sz="1800"/>
            </a:lvl8pPr>
            <a:lvl9pPr marL="3368650" indent="0">
              <a:buNone/>
              <a:defRPr sz="1800"/>
            </a:lvl9pPr>
          </a:lstStyle>
          <a:p>
            <a:pPr lvl="0"/>
            <a:r>
              <a:rPr lang="en-US" noProof="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21081" indent="0">
              <a:buNone/>
              <a:defRPr sz="1300"/>
            </a:lvl2pPr>
            <a:lvl3pPr marL="842162" indent="0">
              <a:buNone/>
              <a:defRPr sz="1100"/>
            </a:lvl3pPr>
            <a:lvl4pPr marL="1263244" indent="0">
              <a:buNone/>
              <a:defRPr sz="900"/>
            </a:lvl4pPr>
            <a:lvl5pPr marL="1684325" indent="0">
              <a:buNone/>
              <a:defRPr sz="900"/>
            </a:lvl5pPr>
            <a:lvl6pPr marL="2105406" indent="0">
              <a:buNone/>
              <a:defRPr sz="900"/>
            </a:lvl6pPr>
            <a:lvl7pPr marL="2526487" indent="0">
              <a:buNone/>
              <a:defRPr sz="900"/>
            </a:lvl7pPr>
            <a:lvl8pPr marL="2947568" indent="0">
              <a:buNone/>
              <a:defRPr sz="900"/>
            </a:lvl8pPr>
            <a:lvl9pPr marL="336865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0665A917-C2F7-0A4B-A4E5-B6FFC10ECEF6}" type="datetimeFigureOut">
              <a:rPr lang="en-US"/>
              <a:pPr>
                <a:defRPr/>
              </a:pPr>
              <a:t>5/30/2026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6CCA292-E129-AF49-9326-815549005166}" type="slidenum">
              <a:rPr lang="en-US"/>
              <a:pPr>
                <a:defRPr/>
              </a:pPr>
              <a:t>‹#›</a:t>
            </a:fld>
            <a:endParaRPr lang="en-US"/>
          </a:p>
        </p:txBody>
      </p:sp>
    </p:spTree>
    <p:extLst>
      <p:ext uri="{BB962C8B-B14F-4D97-AF65-F5344CB8AC3E}">
        <p14:creationId xmlns:p14="http://schemas.microsoft.com/office/powerpoint/2010/main" val="485155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33EC383F-2FCB-1948-91F1-3C3B10AACA80}" type="datetimeFigureOut">
              <a:rPr lang="en-US"/>
              <a:pPr>
                <a:defRPr/>
              </a:pPr>
              <a:t>5/30/2026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44670B0-11D3-6E41-933D-767D07EDA5D8}" type="slidenum">
              <a:rPr lang="en-US"/>
              <a:pPr>
                <a:defRPr/>
              </a:pPr>
              <a:t>‹#›</a:t>
            </a:fld>
            <a:endParaRPr lang="en-US"/>
          </a:p>
        </p:txBody>
      </p:sp>
    </p:spTree>
    <p:extLst>
      <p:ext uri="{BB962C8B-B14F-4D97-AF65-F5344CB8AC3E}">
        <p14:creationId xmlns:p14="http://schemas.microsoft.com/office/powerpoint/2010/main" val="3200199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smtClean="0">
                <a:cs typeface="Arial" charset="0"/>
              </a:defRPr>
            </a:lvl1pPr>
          </a:lstStyle>
          <a:p>
            <a:pPr>
              <a:defRPr/>
            </a:pPr>
            <a:fld id="{0211BF88-2D74-1448-99A1-16CD5936C343}" type="datetimeFigureOut">
              <a:rPr lang="en-US"/>
              <a:pPr>
                <a:defRPr/>
              </a:pPr>
              <a:t>5/30/2026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EAAE739-97C5-BD47-B5FA-24D0336CDAB5}" type="slidenum">
              <a:rPr lang="en-US"/>
              <a:pPr>
                <a:defRPr/>
              </a:pPr>
              <a:t>‹#›</a:t>
            </a:fld>
            <a:endParaRPr lang="en-US"/>
          </a:p>
        </p:txBody>
      </p:sp>
    </p:spTree>
    <p:extLst>
      <p:ext uri="{BB962C8B-B14F-4D97-AF65-F5344CB8AC3E}">
        <p14:creationId xmlns:p14="http://schemas.microsoft.com/office/powerpoint/2010/main" val="3247237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182D-5F36-DE11-77FF-740B7CF1786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59AAC3D-2E19-6E50-7DA0-E922D1A34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AC1474-E421-EFA2-1027-D3AAC3436D36}"/>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C9DEA457-2B55-0053-BC7F-DF741A568C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1D129AF-2A04-D0F3-1FA7-C9DAA2428098}"/>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135828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2pPr>
              <a:buClr>
                <a:srgbClr val="C14B6D"/>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04686" y="6399938"/>
            <a:ext cx="2804199" cy="365125"/>
          </a:xfrm>
        </p:spPr>
        <p:txBody>
          <a:bodyPr/>
          <a:lstStyle>
            <a:lvl1pPr>
              <a:defRPr sz="1000"/>
            </a:lvl1pPr>
          </a:lstStyle>
          <a:p>
            <a:fld id="{2195B9F3-5000-F544-B37B-1257912A0F49}" type="slidenum">
              <a:rPr lang="en-US" smtClean="0"/>
              <a:pPr/>
              <a:t>‹#›</a:t>
            </a:fld>
            <a:endParaRPr lang="en-US"/>
          </a:p>
        </p:txBody>
      </p:sp>
    </p:spTree>
    <p:extLst>
      <p:ext uri="{BB962C8B-B14F-4D97-AF65-F5344CB8AC3E}">
        <p14:creationId xmlns:p14="http://schemas.microsoft.com/office/powerpoint/2010/main" val="1274754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71813" y="1709741"/>
            <a:ext cx="8456573" cy="3670289"/>
          </a:xfrm>
        </p:spPr>
        <p:txBody>
          <a:bodyPr anchor="b">
            <a:normAutofit/>
          </a:bodyPr>
          <a:lstStyle>
            <a:lvl1pPr>
              <a:defRPr sz="4800"/>
            </a:lvl1pPr>
          </a:lstStyle>
          <a:p>
            <a:r>
              <a:rPr lang="en-US"/>
              <a:t>Click to edit Master title style</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195B9F3-5000-F544-B37B-1257912A0F49}" type="slidenum">
              <a:rPr lang="en-US" smtClean="0"/>
              <a:t>‹#›</a:t>
            </a:fld>
            <a:endParaRPr lang="en-US"/>
          </a:p>
        </p:txBody>
      </p:sp>
      <p:sp>
        <p:nvSpPr>
          <p:cNvPr id="15" name="Rectangle 14"/>
          <p:cNvSpPr/>
          <p:nvPr userDrawn="1"/>
        </p:nvSpPr>
        <p:spPr>
          <a:xfrm rot="5400000">
            <a:off x="5854698" y="-5854699"/>
            <a:ext cx="482603" cy="12192001"/>
          </a:xfrm>
          <a:prstGeom prst="rect">
            <a:avLst/>
          </a:prstGeom>
          <a:solidFill>
            <a:srgbClr val="67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11" name="Freeform 10"/>
          <p:cNvSpPr/>
          <p:nvPr userDrawn="1"/>
        </p:nvSpPr>
        <p:spPr>
          <a:xfrm flipH="1">
            <a:off x="1097917" y="4746330"/>
            <a:ext cx="10719349" cy="1267398"/>
          </a:xfrm>
          <a:custGeom>
            <a:avLst/>
            <a:gdLst>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4003040 w 5466080"/>
              <a:gd name="connsiteY7" fmla="*/ 1666240 h 3291840"/>
              <a:gd name="connsiteX8" fmla="*/ 5466080 w 5466080"/>
              <a:gd name="connsiteY8"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964730 w 5466080"/>
              <a:gd name="connsiteY7" fmla="*/ 1558783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738880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661426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80 h 3291840"/>
              <a:gd name="connsiteX1" fmla="*/ 1625600 w 5466080"/>
              <a:gd name="connsiteY1" fmla="*/ 1706880 h 3291840"/>
              <a:gd name="connsiteX2" fmla="*/ 2133600 w 5466080"/>
              <a:gd name="connsiteY2" fmla="*/ 1595120 h 3291840"/>
              <a:gd name="connsiteX3" fmla="*/ 2397760 w 5466080"/>
              <a:gd name="connsiteY3" fmla="*/ 0 h 3291840"/>
              <a:gd name="connsiteX4" fmla="*/ 2804160 w 5466080"/>
              <a:gd name="connsiteY4" fmla="*/ 3291840 h 3291840"/>
              <a:gd name="connsiteX5" fmla="*/ 3048000 w 5466080"/>
              <a:gd name="connsiteY5" fmla="*/ 1666240 h 3291840"/>
              <a:gd name="connsiteX6" fmla="*/ 3661426 w 5466080"/>
              <a:gd name="connsiteY6" fmla="*/ 1198880 h 3291840"/>
              <a:gd name="connsiteX7" fmla="*/ 3867911 w 5466080"/>
              <a:gd name="connsiteY7" fmla="*/ 1582988 h 3291840"/>
              <a:gd name="connsiteX8" fmla="*/ 4003040 w 5466080"/>
              <a:gd name="connsiteY8" fmla="*/ 1666240 h 3291840"/>
              <a:gd name="connsiteX9" fmla="*/ 5466080 w 5466080"/>
              <a:gd name="connsiteY9" fmla="*/ 1666240 h 3291840"/>
              <a:gd name="connsiteX0" fmla="*/ 0 w 5466080"/>
              <a:gd name="connsiteY0" fmla="*/ 1706898 h 3291858"/>
              <a:gd name="connsiteX1" fmla="*/ 1625600 w 5466080"/>
              <a:gd name="connsiteY1" fmla="*/ 1706898 h 3291858"/>
              <a:gd name="connsiteX2" fmla="*/ 2133600 w 5466080"/>
              <a:gd name="connsiteY2" fmla="*/ 1595138 h 3291858"/>
              <a:gd name="connsiteX3" fmla="*/ 2397760 w 5466080"/>
              <a:gd name="connsiteY3" fmla="*/ 18 h 3291858"/>
              <a:gd name="connsiteX4" fmla="*/ 2804160 w 5466080"/>
              <a:gd name="connsiteY4" fmla="*/ 3291858 h 3291858"/>
              <a:gd name="connsiteX5" fmla="*/ 3048000 w 5466080"/>
              <a:gd name="connsiteY5" fmla="*/ 1666258 h 3291858"/>
              <a:gd name="connsiteX6" fmla="*/ 3661426 w 5466080"/>
              <a:gd name="connsiteY6" fmla="*/ 1198898 h 3291858"/>
              <a:gd name="connsiteX7" fmla="*/ 3867911 w 5466080"/>
              <a:gd name="connsiteY7" fmla="*/ 1583006 h 3291858"/>
              <a:gd name="connsiteX8" fmla="*/ 4003040 w 5466080"/>
              <a:gd name="connsiteY8" fmla="*/ 1666258 h 3291858"/>
              <a:gd name="connsiteX9" fmla="*/ 5466080 w 5466080"/>
              <a:gd name="connsiteY9" fmla="*/ 1666258 h 3291858"/>
              <a:gd name="connsiteX0" fmla="*/ 0 w 5466080"/>
              <a:gd name="connsiteY0" fmla="*/ 1706898 h 3291858"/>
              <a:gd name="connsiteX1" fmla="*/ 1625600 w 5466080"/>
              <a:gd name="connsiteY1" fmla="*/ 1706898 h 3291858"/>
              <a:gd name="connsiteX2" fmla="*/ 2133600 w 5466080"/>
              <a:gd name="connsiteY2" fmla="*/ 1595138 h 3291858"/>
              <a:gd name="connsiteX3" fmla="*/ 2397760 w 5466080"/>
              <a:gd name="connsiteY3" fmla="*/ 18 h 3291858"/>
              <a:gd name="connsiteX4" fmla="*/ 2804160 w 5466080"/>
              <a:gd name="connsiteY4" fmla="*/ 3291858 h 3291858"/>
              <a:gd name="connsiteX5" fmla="*/ 3048000 w 5466080"/>
              <a:gd name="connsiteY5" fmla="*/ 1666258 h 3291858"/>
              <a:gd name="connsiteX6" fmla="*/ 3661426 w 5466080"/>
              <a:gd name="connsiteY6" fmla="*/ 1198898 h 3291858"/>
              <a:gd name="connsiteX7" fmla="*/ 3867911 w 5466080"/>
              <a:gd name="connsiteY7" fmla="*/ 1583006 h 3291858"/>
              <a:gd name="connsiteX8" fmla="*/ 4003040 w 5466080"/>
              <a:gd name="connsiteY8" fmla="*/ 1666258 h 3291858"/>
              <a:gd name="connsiteX9" fmla="*/ 5466080 w 5466080"/>
              <a:gd name="connsiteY9" fmla="*/ 1666258 h 3291858"/>
              <a:gd name="connsiteX0" fmla="*/ 0 w 5466080"/>
              <a:gd name="connsiteY0" fmla="*/ 1706893 h 3291853"/>
              <a:gd name="connsiteX1" fmla="*/ 1625600 w 5466080"/>
              <a:gd name="connsiteY1" fmla="*/ 1706893 h 3291853"/>
              <a:gd name="connsiteX2" fmla="*/ 2133600 w 5466080"/>
              <a:gd name="connsiteY2" fmla="*/ 1595133 h 3291853"/>
              <a:gd name="connsiteX3" fmla="*/ 2397760 w 5466080"/>
              <a:gd name="connsiteY3" fmla="*/ 13 h 3291853"/>
              <a:gd name="connsiteX4" fmla="*/ 2804160 w 5466080"/>
              <a:gd name="connsiteY4" fmla="*/ 3291853 h 3291853"/>
              <a:gd name="connsiteX5" fmla="*/ 3048000 w 5466080"/>
              <a:gd name="connsiteY5" fmla="*/ 1666253 h 3291853"/>
              <a:gd name="connsiteX6" fmla="*/ 3661426 w 5466080"/>
              <a:gd name="connsiteY6" fmla="*/ 1198893 h 3291853"/>
              <a:gd name="connsiteX7" fmla="*/ 3867911 w 5466080"/>
              <a:gd name="connsiteY7" fmla="*/ 1583001 h 3291853"/>
              <a:gd name="connsiteX8" fmla="*/ 4003040 w 5466080"/>
              <a:gd name="connsiteY8" fmla="*/ 1666253 h 3291853"/>
              <a:gd name="connsiteX9" fmla="*/ 5466080 w 5466080"/>
              <a:gd name="connsiteY9" fmla="*/ 1666253 h 3291853"/>
              <a:gd name="connsiteX0" fmla="*/ 0 w 5466080"/>
              <a:gd name="connsiteY0" fmla="*/ 1706894 h 3291854"/>
              <a:gd name="connsiteX1" fmla="*/ 1625600 w 5466080"/>
              <a:gd name="connsiteY1" fmla="*/ 1706894 h 3291854"/>
              <a:gd name="connsiteX2" fmla="*/ 1786475 w 5466080"/>
              <a:gd name="connsiteY2" fmla="*/ 1425187 h 3291854"/>
              <a:gd name="connsiteX3" fmla="*/ 2133600 w 5466080"/>
              <a:gd name="connsiteY3" fmla="*/ 1595134 h 3291854"/>
              <a:gd name="connsiteX4" fmla="*/ 2397760 w 5466080"/>
              <a:gd name="connsiteY4" fmla="*/ 14 h 3291854"/>
              <a:gd name="connsiteX5" fmla="*/ 2804160 w 5466080"/>
              <a:gd name="connsiteY5" fmla="*/ 3291854 h 3291854"/>
              <a:gd name="connsiteX6" fmla="*/ 3048000 w 5466080"/>
              <a:gd name="connsiteY6" fmla="*/ 1666254 h 3291854"/>
              <a:gd name="connsiteX7" fmla="*/ 3661426 w 5466080"/>
              <a:gd name="connsiteY7" fmla="*/ 1198894 h 3291854"/>
              <a:gd name="connsiteX8" fmla="*/ 3867911 w 5466080"/>
              <a:gd name="connsiteY8" fmla="*/ 1583002 h 3291854"/>
              <a:gd name="connsiteX9" fmla="*/ 4003040 w 5466080"/>
              <a:gd name="connsiteY9" fmla="*/ 1666254 h 3291854"/>
              <a:gd name="connsiteX10" fmla="*/ 5466080 w 5466080"/>
              <a:gd name="connsiteY10" fmla="*/ 1666254 h 3291854"/>
              <a:gd name="connsiteX0" fmla="*/ 0 w 5466080"/>
              <a:gd name="connsiteY0" fmla="*/ 1706894 h 3291854"/>
              <a:gd name="connsiteX1" fmla="*/ 1625600 w 5466080"/>
              <a:gd name="connsiteY1" fmla="*/ 1706894 h 3291854"/>
              <a:gd name="connsiteX2" fmla="*/ 1786475 w 5466080"/>
              <a:gd name="connsiteY2" fmla="*/ 1425187 h 3291854"/>
              <a:gd name="connsiteX3" fmla="*/ 2133600 w 5466080"/>
              <a:gd name="connsiteY3" fmla="*/ 1595134 h 3291854"/>
              <a:gd name="connsiteX4" fmla="*/ 2397760 w 5466080"/>
              <a:gd name="connsiteY4" fmla="*/ 14 h 3291854"/>
              <a:gd name="connsiteX5" fmla="*/ 2804160 w 5466080"/>
              <a:gd name="connsiteY5" fmla="*/ 3291854 h 3291854"/>
              <a:gd name="connsiteX6" fmla="*/ 3048000 w 5466080"/>
              <a:gd name="connsiteY6" fmla="*/ 1666254 h 3291854"/>
              <a:gd name="connsiteX7" fmla="*/ 3661426 w 5466080"/>
              <a:gd name="connsiteY7" fmla="*/ 1198894 h 3291854"/>
              <a:gd name="connsiteX8" fmla="*/ 3867911 w 5466080"/>
              <a:gd name="connsiteY8" fmla="*/ 1583002 h 3291854"/>
              <a:gd name="connsiteX9" fmla="*/ 4003040 w 5466080"/>
              <a:gd name="connsiteY9" fmla="*/ 1666254 h 3291854"/>
              <a:gd name="connsiteX10" fmla="*/ 5466080 w 5466080"/>
              <a:gd name="connsiteY10" fmla="*/ 1666254 h 3291854"/>
              <a:gd name="connsiteX0" fmla="*/ 0 w 5466080"/>
              <a:gd name="connsiteY0" fmla="*/ 1706894 h 3291854"/>
              <a:gd name="connsiteX1" fmla="*/ 1625600 w 5466080"/>
              <a:gd name="connsiteY1" fmla="*/ 1706894 h 3291854"/>
              <a:gd name="connsiteX2" fmla="*/ 1786475 w 5466080"/>
              <a:gd name="connsiteY2" fmla="*/ 1425187 h 3291854"/>
              <a:gd name="connsiteX3" fmla="*/ 2133600 w 5466080"/>
              <a:gd name="connsiteY3" fmla="*/ 1595134 h 3291854"/>
              <a:gd name="connsiteX4" fmla="*/ 2397760 w 5466080"/>
              <a:gd name="connsiteY4" fmla="*/ 14 h 3291854"/>
              <a:gd name="connsiteX5" fmla="*/ 2804160 w 5466080"/>
              <a:gd name="connsiteY5" fmla="*/ 3291854 h 3291854"/>
              <a:gd name="connsiteX6" fmla="*/ 3048000 w 5466080"/>
              <a:gd name="connsiteY6" fmla="*/ 1666254 h 3291854"/>
              <a:gd name="connsiteX7" fmla="*/ 3364972 w 5466080"/>
              <a:gd name="connsiteY7" fmla="*/ 1936392 h 3291854"/>
              <a:gd name="connsiteX8" fmla="*/ 3661426 w 5466080"/>
              <a:gd name="connsiteY8" fmla="*/ 1198894 h 3291854"/>
              <a:gd name="connsiteX9" fmla="*/ 3867911 w 5466080"/>
              <a:gd name="connsiteY9" fmla="*/ 1583002 h 3291854"/>
              <a:gd name="connsiteX10" fmla="*/ 4003040 w 5466080"/>
              <a:gd name="connsiteY10" fmla="*/ 1666254 h 3291854"/>
              <a:gd name="connsiteX11" fmla="*/ 5466080 w 5466080"/>
              <a:gd name="connsiteY11" fmla="*/ 1666254 h 3291854"/>
              <a:gd name="connsiteX0" fmla="*/ 0 w 5466080"/>
              <a:gd name="connsiteY0" fmla="*/ 1706894 h 3291854"/>
              <a:gd name="connsiteX1" fmla="*/ 1625600 w 5466080"/>
              <a:gd name="connsiteY1" fmla="*/ 1706894 h 3291854"/>
              <a:gd name="connsiteX2" fmla="*/ 1673154 w 5466080"/>
              <a:gd name="connsiteY2" fmla="*/ 1655617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5466080"/>
              <a:gd name="connsiteY0" fmla="*/ 1706894 h 3291854"/>
              <a:gd name="connsiteX1" fmla="*/ 1625600 w 5466080"/>
              <a:gd name="connsiteY1" fmla="*/ 1706894 h 3291854"/>
              <a:gd name="connsiteX2" fmla="*/ 1686486 w 5466080"/>
              <a:gd name="connsiteY2" fmla="*/ 1660458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5466080"/>
              <a:gd name="connsiteY0" fmla="*/ 1706894 h 3291854"/>
              <a:gd name="connsiteX1" fmla="*/ 1625600 w 5466080"/>
              <a:gd name="connsiteY1" fmla="*/ 1706894 h 3291854"/>
              <a:gd name="connsiteX2" fmla="*/ 1686486 w 5466080"/>
              <a:gd name="connsiteY2" fmla="*/ 1660458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5466080"/>
              <a:gd name="connsiteY0" fmla="*/ 1706894 h 3291854"/>
              <a:gd name="connsiteX1" fmla="*/ 1625600 w 5466080"/>
              <a:gd name="connsiteY1" fmla="*/ 1706894 h 3291854"/>
              <a:gd name="connsiteX2" fmla="*/ 1686486 w 5466080"/>
              <a:gd name="connsiteY2" fmla="*/ 1660458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5466080"/>
              <a:gd name="connsiteY0" fmla="*/ 1706894 h 3291854"/>
              <a:gd name="connsiteX1" fmla="*/ 1625600 w 5466080"/>
              <a:gd name="connsiteY1" fmla="*/ 1706894 h 3291854"/>
              <a:gd name="connsiteX2" fmla="*/ 1686486 w 5466080"/>
              <a:gd name="connsiteY2" fmla="*/ 1660458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5466080"/>
              <a:gd name="connsiteY0" fmla="*/ 1706894 h 3291854"/>
              <a:gd name="connsiteX1" fmla="*/ 1625600 w 5466080"/>
              <a:gd name="connsiteY1" fmla="*/ 1706894 h 3291854"/>
              <a:gd name="connsiteX2" fmla="*/ 1686486 w 5466080"/>
              <a:gd name="connsiteY2" fmla="*/ 1660458 h 3291854"/>
              <a:gd name="connsiteX3" fmla="*/ 1786475 w 5466080"/>
              <a:gd name="connsiteY3" fmla="*/ 1425187 h 3291854"/>
              <a:gd name="connsiteX4" fmla="*/ 2133600 w 5466080"/>
              <a:gd name="connsiteY4" fmla="*/ 1595134 h 3291854"/>
              <a:gd name="connsiteX5" fmla="*/ 2397760 w 5466080"/>
              <a:gd name="connsiteY5" fmla="*/ 14 h 3291854"/>
              <a:gd name="connsiteX6" fmla="*/ 2804160 w 5466080"/>
              <a:gd name="connsiteY6" fmla="*/ 3291854 h 3291854"/>
              <a:gd name="connsiteX7" fmla="*/ 3048000 w 5466080"/>
              <a:gd name="connsiteY7" fmla="*/ 1666254 h 3291854"/>
              <a:gd name="connsiteX8" fmla="*/ 3364972 w 5466080"/>
              <a:gd name="connsiteY8" fmla="*/ 1936392 h 3291854"/>
              <a:gd name="connsiteX9" fmla="*/ 3661426 w 5466080"/>
              <a:gd name="connsiteY9" fmla="*/ 1198894 h 3291854"/>
              <a:gd name="connsiteX10" fmla="*/ 3867911 w 5466080"/>
              <a:gd name="connsiteY10" fmla="*/ 1583002 h 3291854"/>
              <a:gd name="connsiteX11" fmla="*/ 4003040 w 5466080"/>
              <a:gd name="connsiteY11" fmla="*/ 1666254 h 3291854"/>
              <a:gd name="connsiteX12" fmla="*/ 5466080 w 5466080"/>
              <a:gd name="connsiteY12" fmla="*/ 1666254 h 3291854"/>
              <a:gd name="connsiteX0" fmla="*/ 0 w 7752501"/>
              <a:gd name="connsiteY0" fmla="*/ 1704474 h 3291854"/>
              <a:gd name="connsiteX1" fmla="*/ 3912021 w 7752501"/>
              <a:gd name="connsiteY1" fmla="*/ 1706894 h 3291854"/>
              <a:gd name="connsiteX2" fmla="*/ 3972907 w 7752501"/>
              <a:gd name="connsiteY2" fmla="*/ 1660458 h 3291854"/>
              <a:gd name="connsiteX3" fmla="*/ 4072896 w 7752501"/>
              <a:gd name="connsiteY3" fmla="*/ 1425187 h 3291854"/>
              <a:gd name="connsiteX4" fmla="*/ 4420021 w 7752501"/>
              <a:gd name="connsiteY4" fmla="*/ 1595134 h 3291854"/>
              <a:gd name="connsiteX5" fmla="*/ 4684181 w 7752501"/>
              <a:gd name="connsiteY5" fmla="*/ 14 h 3291854"/>
              <a:gd name="connsiteX6" fmla="*/ 5090581 w 7752501"/>
              <a:gd name="connsiteY6" fmla="*/ 3291854 h 3291854"/>
              <a:gd name="connsiteX7" fmla="*/ 5334421 w 7752501"/>
              <a:gd name="connsiteY7" fmla="*/ 1666254 h 3291854"/>
              <a:gd name="connsiteX8" fmla="*/ 5651393 w 7752501"/>
              <a:gd name="connsiteY8" fmla="*/ 1936392 h 3291854"/>
              <a:gd name="connsiteX9" fmla="*/ 5947847 w 7752501"/>
              <a:gd name="connsiteY9" fmla="*/ 1198894 h 3291854"/>
              <a:gd name="connsiteX10" fmla="*/ 6154332 w 7752501"/>
              <a:gd name="connsiteY10" fmla="*/ 1583002 h 3291854"/>
              <a:gd name="connsiteX11" fmla="*/ 6289461 w 7752501"/>
              <a:gd name="connsiteY11" fmla="*/ 1666254 h 3291854"/>
              <a:gd name="connsiteX12" fmla="*/ 7752501 w 7752501"/>
              <a:gd name="connsiteY12" fmla="*/ 1666254 h 3291854"/>
              <a:gd name="connsiteX0" fmla="*/ 0 w 7752501"/>
              <a:gd name="connsiteY0" fmla="*/ 1704474 h 3291854"/>
              <a:gd name="connsiteX1" fmla="*/ 3912021 w 7752501"/>
              <a:gd name="connsiteY1" fmla="*/ 1706894 h 3291854"/>
              <a:gd name="connsiteX2" fmla="*/ 3972907 w 7752501"/>
              <a:gd name="connsiteY2" fmla="*/ 1660458 h 3291854"/>
              <a:gd name="connsiteX3" fmla="*/ 4072896 w 7752501"/>
              <a:gd name="connsiteY3" fmla="*/ 1425187 h 3291854"/>
              <a:gd name="connsiteX4" fmla="*/ 4420021 w 7752501"/>
              <a:gd name="connsiteY4" fmla="*/ 1595134 h 3291854"/>
              <a:gd name="connsiteX5" fmla="*/ 4684181 w 7752501"/>
              <a:gd name="connsiteY5" fmla="*/ 14 h 3291854"/>
              <a:gd name="connsiteX6" fmla="*/ 5090581 w 7752501"/>
              <a:gd name="connsiteY6" fmla="*/ 3291854 h 3291854"/>
              <a:gd name="connsiteX7" fmla="*/ 5334421 w 7752501"/>
              <a:gd name="connsiteY7" fmla="*/ 1666254 h 3291854"/>
              <a:gd name="connsiteX8" fmla="*/ 5651393 w 7752501"/>
              <a:gd name="connsiteY8" fmla="*/ 1936392 h 3291854"/>
              <a:gd name="connsiteX9" fmla="*/ 5947847 w 7752501"/>
              <a:gd name="connsiteY9" fmla="*/ 1198894 h 3291854"/>
              <a:gd name="connsiteX10" fmla="*/ 6154332 w 7752501"/>
              <a:gd name="connsiteY10" fmla="*/ 1583002 h 3291854"/>
              <a:gd name="connsiteX11" fmla="*/ 6289461 w 7752501"/>
              <a:gd name="connsiteY11" fmla="*/ 1666254 h 3291854"/>
              <a:gd name="connsiteX12" fmla="*/ 7752501 w 7752501"/>
              <a:gd name="connsiteY12" fmla="*/ 1666254 h 3291854"/>
              <a:gd name="connsiteX0" fmla="*/ 0 w 7752501"/>
              <a:gd name="connsiteY0" fmla="*/ 1704474 h 3291854"/>
              <a:gd name="connsiteX1" fmla="*/ 1550500 w 7752501"/>
              <a:gd name="connsiteY1" fmla="*/ 1706208 h 3291854"/>
              <a:gd name="connsiteX2" fmla="*/ 3912021 w 7752501"/>
              <a:gd name="connsiteY2" fmla="*/ 1706894 h 3291854"/>
              <a:gd name="connsiteX3" fmla="*/ 3972907 w 7752501"/>
              <a:gd name="connsiteY3" fmla="*/ 1660458 h 3291854"/>
              <a:gd name="connsiteX4" fmla="*/ 4072896 w 7752501"/>
              <a:gd name="connsiteY4" fmla="*/ 1425187 h 3291854"/>
              <a:gd name="connsiteX5" fmla="*/ 4420021 w 7752501"/>
              <a:gd name="connsiteY5" fmla="*/ 1595134 h 3291854"/>
              <a:gd name="connsiteX6" fmla="*/ 4684181 w 7752501"/>
              <a:gd name="connsiteY6" fmla="*/ 14 h 3291854"/>
              <a:gd name="connsiteX7" fmla="*/ 5090581 w 7752501"/>
              <a:gd name="connsiteY7" fmla="*/ 3291854 h 3291854"/>
              <a:gd name="connsiteX8" fmla="*/ 5334421 w 7752501"/>
              <a:gd name="connsiteY8" fmla="*/ 1666254 h 3291854"/>
              <a:gd name="connsiteX9" fmla="*/ 5651393 w 7752501"/>
              <a:gd name="connsiteY9" fmla="*/ 1936392 h 3291854"/>
              <a:gd name="connsiteX10" fmla="*/ 5947847 w 7752501"/>
              <a:gd name="connsiteY10" fmla="*/ 1198894 h 3291854"/>
              <a:gd name="connsiteX11" fmla="*/ 6154332 w 7752501"/>
              <a:gd name="connsiteY11" fmla="*/ 1583002 h 3291854"/>
              <a:gd name="connsiteX12" fmla="*/ 6289461 w 7752501"/>
              <a:gd name="connsiteY12" fmla="*/ 1666254 h 3291854"/>
              <a:gd name="connsiteX13" fmla="*/ 7752501 w 7752501"/>
              <a:gd name="connsiteY13" fmla="*/ 1666254 h 3291854"/>
              <a:gd name="connsiteX0" fmla="*/ 0 w 7752501"/>
              <a:gd name="connsiteY0" fmla="*/ 1704474 h 3291854"/>
              <a:gd name="connsiteX1" fmla="*/ 195979 w 7752501"/>
              <a:gd name="connsiteY1" fmla="*/ 1961810 h 3291854"/>
              <a:gd name="connsiteX2" fmla="*/ 1550500 w 7752501"/>
              <a:gd name="connsiteY2" fmla="*/ 1706208 h 3291854"/>
              <a:gd name="connsiteX3" fmla="*/ 3912021 w 7752501"/>
              <a:gd name="connsiteY3" fmla="*/ 1706894 h 3291854"/>
              <a:gd name="connsiteX4" fmla="*/ 3972907 w 7752501"/>
              <a:gd name="connsiteY4" fmla="*/ 1660458 h 3291854"/>
              <a:gd name="connsiteX5" fmla="*/ 4072896 w 7752501"/>
              <a:gd name="connsiteY5" fmla="*/ 1425187 h 3291854"/>
              <a:gd name="connsiteX6" fmla="*/ 4420021 w 7752501"/>
              <a:gd name="connsiteY6" fmla="*/ 1595134 h 3291854"/>
              <a:gd name="connsiteX7" fmla="*/ 4684181 w 7752501"/>
              <a:gd name="connsiteY7" fmla="*/ 14 h 3291854"/>
              <a:gd name="connsiteX8" fmla="*/ 5090581 w 7752501"/>
              <a:gd name="connsiteY8" fmla="*/ 3291854 h 3291854"/>
              <a:gd name="connsiteX9" fmla="*/ 5334421 w 7752501"/>
              <a:gd name="connsiteY9" fmla="*/ 1666254 h 3291854"/>
              <a:gd name="connsiteX10" fmla="*/ 5651393 w 7752501"/>
              <a:gd name="connsiteY10" fmla="*/ 1936392 h 3291854"/>
              <a:gd name="connsiteX11" fmla="*/ 5947847 w 7752501"/>
              <a:gd name="connsiteY11" fmla="*/ 1198894 h 3291854"/>
              <a:gd name="connsiteX12" fmla="*/ 6154332 w 7752501"/>
              <a:gd name="connsiteY12" fmla="*/ 1583002 h 3291854"/>
              <a:gd name="connsiteX13" fmla="*/ 6289461 w 7752501"/>
              <a:gd name="connsiteY13" fmla="*/ 1666254 h 3291854"/>
              <a:gd name="connsiteX14" fmla="*/ 7752501 w 7752501"/>
              <a:gd name="connsiteY14" fmla="*/ 1666254 h 3291854"/>
              <a:gd name="connsiteX0" fmla="*/ 0 w 7752501"/>
              <a:gd name="connsiteY0" fmla="*/ 1704474 h 3291854"/>
              <a:gd name="connsiteX1" fmla="*/ 217310 w 7752501"/>
              <a:gd name="connsiteY1" fmla="*/ 1899846 h 3291854"/>
              <a:gd name="connsiteX2" fmla="*/ 1550500 w 7752501"/>
              <a:gd name="connsiteY2" fmla="*/ 1706208 h 3291854"/>
              <a:gd name="connsiteX3" fmla="*/ 3912021 w 7752501"/>
              <a:gd name="connsiteY3" fmla="*/ 1706894 h 3291854"/>
              <a:gd name="connsiteX4" fmla="*/ 3972907 w 7752501"/>
              <a:gd name="connsiteY4" fmla="*/ 1660458 h 3291854"/>
              <a:gd name="connsiteX5" fmla="*/ 4072896 w 7752501"/>
              <a:gd name="connsiteY5" fmla="*/ 1425187 h 3291854"/>
              <a:gd name="connsiteX6" fmla="*/ 4420021 w 7752501"/>
              <a:gd name="connsiteY6" fmla="*/ 1595134 h 3291854"/>
              <a:gd name="connsiteX7" fmla="*/ 4684181 w 7752501"/>
              <a:gd name="connsiteY7" fmla="*/ 14 h 3291854"/>
              <a:gd name="connsiteX8" fmla="*/ 5090581 w 7752501"/>
              <a:gd name="connsiteY8" fmla="*/ 3291854 h 3291854"/>
              <a:gd name="connsiteX9" fmla="*/ 5334421 w 7752501"/>
              <a:gd name="connsiteY9" fmla="*/ 1666254 h 3291854"/>
              <a:gd name="connsiteX10" fmla="*/ 5651393 w 7752501"/>
              <a:gd name="connsiteY10" fmla="*/ 1936392 h 3291854"/>
              <a:gd name="connsiteX11" fmla="*/ 5947847 w 7752501"/>
              <a:gd name="connsiteY11" fmla="*/ 1198894 h 3291854"/>
              <a:gd name="connsiteX12" fmla="*/ 6154332 w 7752501"/>
              <a:gd name="connsiteY12" fmla="*/ 1583002 h 3291854"/>
              <a:gd name="connsiteX13" fmla="*/ 6289461 w 7752501"/>
              <a:gd name="connsiteY13" fmla="*/ 1666254 h 3291854"/>
              <a:gd name="connsiteX14" fmla="*/ 7752501 w 7752501"/>
              <a:gd name="connsiteY14" fmla="*/ 1666254 h 3291854"/>
              <a:gd name="connsiteX0" fmla="*/ 0 w 7752501"/>
              <a:gd name="connsiteY0" fmla="*/ 1704474 h 3291854"/>
              <a:gd name="connsiteX1" fmla="*/ 217310 w 7752501"/>
              <a:gd name="connsiteY1" fmla="*/ 1899846 h 3291854"/>
              <a:gd name="connsiteX2" fmla="*/ 419955 w 7752501"/>
              <a:gd name="connsiteY2" fmla="*/ 1721699 h 3291854"/>
              <a:gd name="connsiteX3" fmla="*/ 1550500 w 7752501"/>
              <a:gd name="connsiteY3" fmla="*/ 1706208 h 3291854"/>
              <a:gd name="connsiteX4" fmla="*/ 3912021 w 7752501"/>
              <a:gd name="connsiteY4" fmla="*/ 1706894 h 3291854"/>
              <a:gd name="connsiteX5" fmla="*/ 3972907 w 7752501"/>
              <a:gd name="connsiteY5" fmla="*/ 1660458 h 3291854"/>
              <a:gd name="connsiteX6" fmla="*/ 4072896 w 7752501"/>
              <a:gd name="connsiteY6" fmla="*/ 1425187 h 3291854"/>
              <a:gd name="connsiteX7" fmla="*/ 4420021 w 7752501"/>
              <a:gd name="connsiteY7" fmla="*/ 1595134 h 3291854"/>
              <a:gd name="connsiteX8" fmla="*/ 4684181 w 7752501"/>
              <a:gd name="connsiteY8" fmla="*/ 14 h 3291854"/>
              <a:gd name="connsiteX9" fmla="*/ 5090581 w 7752501"/>
              <a:gd name="connsiteY9" fmla="*/ 3291854 h 3291854"/>
              <a:gd name="connsiteX10" fmla="*/ 5334421 w 7752501"/>
              <a:gd name="connsiteY10" fmla="*/ 1666254 h 3291854"/>
              <a:gd name="connsiteX11" fmla="*/ 5651393 w 7752501"/>
              <a:gd name="connsiteY11" fmla="*/ 1936392 h 3291854"/>
              <a:gd name="connsiteX12" fmla="*/ 5947847 w 7752501"/>
              <a:gd name="connsiteY12" fmla="*/ 1198894 h 3291854"/>
              <a:gd name="connsiteX13" fmla="*/ 6154332 w 7752501"/>
              <a:gd name="connsiteY13" fmla="*/ 1583002 h 3291854"/>
              <a:gd name="connsiteX14" fmla="*/ 6289461 w 7752501"/>
              <a:gd name="connsiteY14" fmla="*/ 1666254 h 3291854"/>
              <a:gd name="connsiteX15" fmla="*/ 7752501 w 7752501"/>
              <a:gd name="connsiteY15" fmla="*/ 1666254 h 3291854"/>
              <a:gd name="connsiteX0" fmla="*/ 0 w 7752501"/>
              <a:gd name="connsiteY0" fmla="*/ 1704474 h 3291854"/>
              <a:gd name="connsiteX1" fmla="*/ 217310 w 7752501"/>
              <a:gd name="connsiteY1" fmla="*/ 1899846 h 3291854"/>
              <a:gd name="connsiteX2" fmla="*/ 419955 w 7752501"/>
              <a:gd name="connsiteY2" fmla="*/ 1721699 h 3291854"/>
              <a:gd name="connsiteX3" fmla="*/ 707924 w 7752501"/>
              <a:gd name="connsiteY3" fmla="*/ 2682142 h 3291854"/>
              <a:gd name="connsiteX4" fmla="*/ 1550500 w 7752501"/>
              <a:gd name="connsiteY4" fmla="*/ 1706208 h 3291854"/>
              <a:gd name="connsiteX5" fmla="*/ 3912021 w 7752501"/>
              <a:gd name="connsiteY5" fmla="*/ 1706894 h 3291854"/>
              <a:gd name="connsiteX6" fmla="*/ 3972907 w 7752501"/>
              <a:gd name="connsiteY6" fmla="*/ 1660458 h 3291854"/>
              <a:gd name="connsiteX7" fmla="*/ 4072896 w 7752501"/>
              <a:gd name="connsiteY7" fmla="*/ 1425187 h 3291854"/>
              <a:gd name="connsiteX8" fmla="*/ 4420021 w 7752501"/>
              <a:gd name="connsiteY8" fmla="*/ 1595134 h 3291854"/>
              <a:gd name="connsiteX9" fmla="*/ 4684181 w 7752501"/>
              <a:gd name="connsiteY9" fmla="*/ 14 h 3291854"/>
              <a:gd name="connsiteX10" fmla="*/ 5090581 w 7752501"/>
              <a:gd name="connsiteY10" fmla="*/ 3291854 h 3291854"/>
              <a:gd name="connsiteX11" fmla="*/ 5334421 w 7752501"/>
              <a:gd name="connsiteY11" fmla="*/ 1666254 h 3291854"/>
              <a:gd name="connsiteX12" fmla="*/ 5651393 w 7752501"/>
              <a:gd name="connsiteY12" fmla="*/ 1936392 h 3291854"/>
              <a:gd name="connsiteX13" fmla="*/ 5947847 w 7752501"/>
              <a:gd name="connsiteY13" fmla="*/ 1198894 h 3291854"/>
              <a:gd name="connsiteX14" fmla="*/ 6154332 w 7752501"/>
              <a:gd name="connsiteY14" fmla="*/ 1583002 h 3291854"/>
              <a:gd name="connsiteX15" fmla="*/ 6289461 w 7752501"/>
              <a:gd name="connsiteY15" fmla="*/ 1666254 h 3291854"/>
              <a:gd name="connsiteX16" fmla="*/ 7752501 w 7752501"/>
              <a:gd name="connsiteY16" fmla="*/ 1666254 h 3291854"/>
              <a:gd name="connsiteX0" fmla="*/ 0 w 7752501"/>
              <a:gd name="connsiteY0" fmla="*/ 1704474 h 3291854"/>
              <a:gd name="connsiteX1" fmla="*/ 217310 w 7752501"/>
              <a:gd name="connsiteY1" fmla="*/ 1899846 h 3291854"/>
              <a:gd name="connsiteX2" fmla="*/ 419955 w 7752501"/>
              <a:gd name="connsiteY2" fmla="*/ 1721699 h 3291854"/>
              <a:gd name="connsiteX3" fmla="*/ 707924 w 7752501"/>
              <a:gd name="connsiteY3" fmla="*/ 2682142 h 3291854"/>
              <a:gd name="connsiteX4" fmla="*/ 1027890 w 7752501"/>
              <a:gd name="connsiteY4" fmla="*/ 854203 h 3291854"/>
              <a:gd name="connsiteX5" fmla="*/ 1550500 w 7752501"/>
              <a:gd name="connsiteY5" fmla="*/ 1706208 h 3291854"/>
              <a:gd name="connsiteX6" fmla="*/ 3912021 w 7752501"/>
              <a:gd name="connsiteY6" fmla="*/ 1706894 h 3291854"/>
              <a:gd name="connsiteX7" fmla="*/ 3972907 w 7752501"/>
              <a:gd name="connsiteY7" fmla="*/ 1660458 h 3291854"/>
              <a:gd name="connsiteX8" fmla="*/ 4072896 w 7752501"/>
              <a:gd name="connsiteY8" fmla="*/ 1425187 h 3291854"/>
              <a:gd name="connsiteX9" fmla="*/ 4420021 w 7752501"/>
              <a:gd name="connsiteY9" fmla="*/ 1595134 h 3291854"/>
              <a:gd name="connsiteX10" fmla="*/ 4684181 w 7752501"/>
              <a:gd name="connsiteY10" fmla="*/ 14 h 3291854"/>
              <a:gd name="connsiteX11" fmla="*/ 5090581 w 7752501"/>
              <a:gd name="connsiteY11" fmla="*/ 3291854 h 3291854"/>
              <a:gd name="connsiteX12" fmla="*/ 5334421 w 7752501"/>
              <a:gd name="connsiteY12" fmla="*/ 1666254 h 3291854"/>
              <a:gd name="connsiteX13" fmla="*/ 5651393 w 7752501"/>
              <a:gd name="connsiteY13" fmla="*/ 1936392 h 3291854"/>
              <a:gd name="connsiteX14" fmla="*/ 5947847 w 7752501"/>
              <a:gd name="connsiteY14" fmla="*/ 1198894 h 3291854"/>
              <a:gd name="connsiteX15" fmla="*/ 6154332 w 7752501"/>
              <a:gd name="connsiteY15" fmla="*/ 1583002 h 3291854"/>
              <a:gd name="connsiteX16" fmla="*/ 6289461 w 7752501"/>
              <a:gd name="connsiteY16" fmla="*/ 1666254 h 3291854"/>
              <a:gd name="connsiteX17" fmla="*/ 7752501 w 7752501"/>
              <a:gd name="connsiteY17" fmla="*/ 1666254 h 3291854"/>
              <a:gd name="connsiteX0" fmla="*/ 0 w 7752501"/>
              <a:gd name="connsiteY0" fmla="*/ 1704474 h 3291854"/>
              <a:gd name="connsiteX1" fmla="*/ 217310 w 7752501"/>
              <a:gd name="connsiteY1" fmla="*/ 1899846 h 3291854"/>
              <a:gd name="connsiteX2" fmla="*/ 419955 w 7752501"/>
              <a:gd name="connsiteY2" fmla="*/ 1721699 h 3291854"/>
              <a:gd name="connsiteX3" fmla="*/ 707924 w 7752501"/>
              <a:gd name="connsiteY3" fmla="*/ 2682142 h 3291854"/>
              <a:gd name="connsiteX4" fmla="*/ 1027890 w 7752501"/>
              <a:gd name="connsiteY4" fmla="*/ 854203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06644 w 7752501"/>
              <a:gd name="connsiteY1" fmla="*/ 1520316 h 3291854"/>
              <a:gd name="connsiteX2" fmla="*/ 419955 w 7752501"/>
              <a:gd name="connsiteY2" fmla="*/ 1721699 h 3291854"/>
              <a:gd name="connsiteX3" fmla="*/ 707924 w 7752501"/>
              <a:gd name="connsiteY3" fmla="*/ 2682142 h 3291854"/>
              <a:gd name="connsiteX4" fmla="*/ 1027890 w 7752501"/>
              <a:gd name="connsiteY4" fmla="*/ 854203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06644 w 7752501"/>
              <a:gd name="connsiteY1" fmla="*/ 1520316 h 3291854"/>
              <a:gd name="connsiteX2" fmla="*/ 494614 w 7752501"/>
              <a:gd name="connsiteY2" fmla="*/ 1721699 h 3291854"/>
              <a:gd name="connsiteX3" fmla="*/ 707924 w 7752501"/>
              <a:gd name="connsiteY3" fmla="*/ 2682142 h 3291854"/>
              <a:gd name="connsiteX4" fmla="*/ 1027890 w 7752501"/>
              <a:gd name="connsiteY4" fmla="*/ 854203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06644 w 7752501"/>
              <a:gd name="connsiteY1" fmla="*/ 1520316 h 3291854"/>
              <a:gd name="connsiteX2" fmla="*/ 494614 w 7752501"/>
              <a:gd name="connsiteY2" fmla="*/ 1721699 h 3291854"/>
              <a:gd name="connsiteX3" fmla="*/ 782583 w 7752501"/>
              <a:gd name="connsiteY3" fmla="*/ 2682142 h 3291854"/>
              <a:gd name="connsiteX4" fmla="*/ 1027890 w 7752501"/>
              <a:gd name="connsiteY4" fmla="*/ 854203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06644 w 7752501"/>
              <a:gd name="connsiteY1" fmla="*/ 1520316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70638 w 7752501"/>
              <a:gd name="connsiteY1" fmla="*/ 1853373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81303 w 7752501"/>
              <a:gd name="connsiteY1" fmla="*/ 1551298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81303 w 7752501"/>
              <a:gd name="connsiteY1" fmla="*/ 1551298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27976 w 7752501"/>
              <a:gd name="connsiteY1" fmla="*/ 1520316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27976 w 7752501"/>
              <a:gd name="connsiteY1" fmla="*/ 1520316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227976 w 7752501"/>
              <a:gd name="connsiteY1" fmla="*/ 1520316 h 3291854"/>
              <a:gd name="connsiteX2" fmla="*/ 494614 w 7752501"/>
              <a:gd name="connsiteY2" fmla="*/ 1721699 h 3291854"/>
              <a:gd name="connsiteX3" fmla="*/ 782583 w 7752501"/>
              <a:gd name="connsiteY3" fmla="*/ 2682142 h 3291854"/>
              <a:gd name="connsiteX4" fmla="*/ 1059886 w 7752501"/>
              <a:gd name="connsiteY4" fmla="*/ 838711 h 3291854"/>
              <a:gd name="connsiteX5" fmla="*/ 1315859 w 7752501"/>
              <a:gd name="connsiteY5" fmla="*/ 1977301 h 3291854"/>
              <a:gd name="connsiteX6" fmla="*/ 1550500 w 7752501"/>
              <a:gd name="connsiteY6" fmla="*/ 1706208 h 3291854"/>
              <a:gd name="connsiteX7" fmla="*/ 3912021 w 7752501"/>
              <a:gd name="connsiteY7" fmla="*/ 1706894 h 3291854"/>
              <a:gd name="connsiteX8" fmla="*/ 3972907 w 7752501"/>
              <a:gd name="connsiteY8" fmla="*/ 1660458 h 3291854"/>
              <a:gd name="connsiteX9" fmla="*/ 4072896 w 7752501"/>
              <a:gd name="connsiteY9" fmla="*/ 1425187 h 3291854"/>
              <a:gd name="connsiteX10" fmla="*/ 4420021 w 7752501"/>
              <a:gd name="connsiteY10" fmla="*/ 1595134 h 3291854"/>
              <a:gd name="connsiteX11" fmla="*/ 4684181 w 7752501"/>
              <a:gd name="connsiteY11" fmla="*/ 14 h 3291854"/>
              <a:gd name="connsiteX12" fmla="*/ 5090581 w 7752501"/>
              <a:gd name="connsiteY12" fmla="*/ 3291854 h 3291854"/>
              <a:gd name="connsiteX13" fmla="*/ 5334421 w 7752501"/>
              <a:gd name="connsiteY13" fmla="*/ 1666254 h 3291854"/>
              <a:gd name="connsiteX14" fmla="*/ 5651393 w 7752501"/>
              <a:gd name="connsiteY14" fmla="*/ 1936392 h 3291854"/>
              <a:gd name="connsiteX15" fmla="*/ 5947847 w 7752501"/>
              <a:gd name="connsiteY15" fmla="*/ 1198894 h 3291854"/>
              <a:gd name="connsiteX16" fmla="*/ 6154332 w 7752501"/>
              <a:gd name="connsiteY16" fmla="*/ 1583002 h 3291854"/>
              <a:gd name="connsiteX17" fmla="*/ 6289461 w 7752501"/>
              <a:gd name="connsiteY17" fmla="*/ 1666254 h 3291854"/>
              <a:gd name="connsiteX18" fmla="*/ 7752501 w 7752501"/>
              <a:gd name="connsiteY18" fmla="*/ 1666254 h 3291854"/>
              <a:gd name="connsiteX0" fmla="*/ 0 w 7752501"/>
              <a:gd name="connsiteY0" fmla="*/ 1704474 h 3291854"/>
              <a:gd name="connsiteX1" fmla="*/ 78658 w 7752501"/>
              <a:gd name="connsiteY1" fmla="*/ 1613262 h 3291854"/>
              <a:gd name="connsiteX2" fmla="*/ 227976 w 7752501"/>
              <a:gd name="connsiteY2" fmla="*/ 1520316 h 3291854"/>
              <a:gd name="connsiteX3" fmla="*/ 494614 w 7752501"/>
              <a:gd name="connsiteY3" fmla="*/ 1721699 h 3291854"/>
              <a:gd name="connsiteX4" fmla="*/ 782583 w 7752501"/>
              <a:gd name="connsiteY4" fmla="*/ 2682142 h 3291854"/>
              <a:gd name="connsiteX5" fmla="*/ 1059886 w 7752501"/>
              <a:gd name="connsiteY5" fmla="*/ 838711 h 3291854"/>
              <a:gd name="connsiteX6" fmla="*/ 1315859 w 7752501"/>
              <a:gd name="connsiteY6" fmla="*/ 1977301 h 3291854"/>
              <a:gd name="connsiteX7" fmla="*/ 1550500 w 7752501"/>
              <a:gd name="connsiteY7" fmla="*/ 1706208 h 3291854"/>
              <a:gd name="connsiteX8" fmla="*/ 3912021 w 7752501"/>
              <a:gd name="connsiteY8" fmla="*/ 1706894 h 3291854"/>
              <a:gd name="connsiteX9" fmla="*/ 3972907 w 7752501"/>
              <a:gd name="connsiteY9" fmla="*/ 1660458 h 3291854"/>
              <a:gd name="connsiteX10" fmla="*/ 4072896 w 7752501"/>
              <a:gd name="connsiteY10" fmla="*/ 1425187 h 3291854"/>
              <a:gd name="connsiteX11" fmla="*/ 4420021 w 7752501"/>
              <a:gd name="connsiteY11" fmla="*/ 1595134 h 3291854"/>
              <a:gd name="connsiteX12" fmla="*/ 4684181 w 7752501"/>
              <a:gd name="connsiteY12" fmla="*/ 14 h 3291854"/>
              <a:gd name="connsiteX13" fmla="*/ 5090581 w 7752501"/>
              <a:gd name="connsiteY13" fmla="*/ 3291854 h 3291854"/>
              <a:gd name="connsiteX14" fmla="*/ 5334421 w 7752501"/>
              <a:gd name="connsiteY14" fmla="*/ 1666254 h 3291854"/>
              <a:gd name="connsiteX15" fmla="*/ 5651393 w 7752501"/>
              <a:gd name="connsiteY15" fmla="*/ 1936392 h 3291854"/>
              <a:gd name="connsiteX16" fmla="*/ 5947847 w 7752501"/>
              <a:gd name="connsiteY16" fmla="*/ 1198894 h 3291854"/>
              <a:gd name="connsiteX17" fmla="*/ 6154332 w 7752501"/>
              <a:gd name="connsiteY17" fmla="*/ 1583002 h 3291854"/>
              <a:gd name="connsiteX18" fmla="*/ 6289461 w 7752501"/>
              <a:gd name="connsiteY18" fmla="*/ 1666254 h 3291854"/>
              <a:gd name="connsiteX19" fmla="*/ 7752501 w 7752501"/>
              <a:gd name="connsiteY19" fmla="*/ 1666254 h 3291854"/>
              <a:gd name="connsiteX0" fmla="*/ 0 w 7752501"/>
              <a:gd name="connsiteY0" fmla="*/ 1704474 h 3291854"/>
              <a:gd name="connsiteX1" fmla="*/ 99989 w 7752501"/>
              <a:gd name="connsiteY1" fmla="*/ 1682972 h 3291854"/>
              <a:gd name="connsiteX2" fmla="*/ 227976 w 7752501"/>
              <a:gd name="connsiteY2" fmla="*/ 1520316 h 3291854"/>
              <a:gd name="connsiteX3" fmla="*/ 494614 w 7752501"/>
              <a:gd name="connsiteY3" fmla="*/ 1721699 h 3291854"/>
              <a:gd name="connsiteX4" fmla="*/ 782583 w 7752501"/>
              <a:gd name="connsiteY4" fmla="*/ 2682142 h 3291854"/>
              <a:gd name="connsiteX5" fmla="*/ 1059886 w 7752501"/>
              <a:gd name="connsiteY5" fmla="*/ 838711 h 3291854"/>
              <a:gd name="connsiteX6" fmla="*/ 1315859 w 7752501"/>
              <a:gd name="connsiteY6" fmla="*/ 1977301 h 3291854"/>
              <a:gd name="connsiteX7" fmla="*/ 1550500 w 7752501"/>
              <a:gd name="connsiteY7" fmla="*/ 1706208 h 3291854"/>
              <a:gd name="connsiteX8" fmla="*/ 3912021 w 7752501"/>
              <a:gd name="connsiteY8" fmla="*/ 1706894 h 3291854"/>
              <a:gd name="connsiteX9" fmla="*/ 3972907 w 7752501"/>
              <a:gd name="connsiteY9" fmla="*/ 1660458 h 3291854"/>
              <a:gd name="connsiteX10" fmla="*/ 4072896 w 7752501"/>
              <a:gd name="connsiteY10" fmla="*/ 1425187 h 3291854"/>
              <a:gd name="connsiteX11" fmla="*/ 4420021 w 7752501"/>
              <a:gd name="connsiteY11" fmla="*/ 1595134 h 3291854"/>
              <a:gd name="connsiteX12" fmla="*/ 4684181 w 7752501"/>
              <a:gd name="connsiteY12" fmla="*/ 14 h 3291854"/>
              <a:gd name="connsiteX13" fmla="*/ 5090581 w 7752501"/>
              <a:gd name="connsiteY13" fmla="*/ 3291854 h 3291854"/>
              <a:gd name="connsiteX14" fmla="*/ 5334421 w 7752501"/>
              <a:gd name="connsiteY14" fmla="*/ 1666254 h 3291854"/>
              <a:gd name="connsiteX15" fmla="*/ 5651393 w 7752501"/>
              <a:gd name="connsiteY15" fmla="*/ 1936392 h 3291854"/>
              <a:gd name="connsiteX16" fmla="*/ 5947847 w 7752501"/>
              <a:gd name="connsiteY16" fmla="*/ 1198894 h 3291854"/>
              <a:gd name="connsiteX17" fmla="*/ 6154332 w 7752501"/>
              <a:gd name="connsiteY17" fmla="*/ 1583002 h 3291854"/>
              <a:gd name="connsiteX18" fmla="*/ 6289461 w 7752501"/>
              <a:gd name="connsiteY18" fmla="*/ 1666254 h 3291854"/>
              <a:gd name="connsiteX19" fmla="*/ 7752501 w 7752501"/>
              <a:gd name="connsiteY19" fmla="*/ 1666254 h 3291854"/>
              <a:gd name="connsiteX0" fmla="*/ 0 w 7752501"/>
              <a:gd name="connsiteY0" fmla="*/ 1704474 h 3291854"/>
              <a:gd name="connsiteX1" fmla="*/ 86657 w 7752501"/>
              <a:gd name="connsiteY1" fmla="*/ 1709597 h 3291854"/>
              <a:gd name="connsiteX2" fmla="*/ 227976 w 7752501"/>
              <a:gd name="connsiteY2" fmla="*/ 1520316 h 3291854"/>
              <a:gd name="connsiteX3" fmla="*/ 494614 w 7752501"/>
              <a:gd name="connsiteY3" fmla="*/ 1721699 h 3291854"/>
              <a:gd name="connsiteX4" fmla="*/ 782583 w 7752501"/>
              <a:gd name="connsiteY4" fmla="*/ 2682142 h 3291854"/>
              <a:gd name="connsiteX5" fmla="*/ 1059886 w 7752501"/>
              <a:gd name="connsiteY5" fmla="*/ 838711 h 3291854"/>
              <a:gd name="connsiteX6" fmla="*/ 1315859 w 7752501"/>
              <a:gd name="connsiteY6" fmla="*/ 1977301 h 3291854"/>
              <a:gd name="connsiteX7" fmla="*/ 1550500 w 7752501"/>
              <a:gd name="connsiteY7" fmla="*/ 1706208 h 3291854"/>
              <a:gd name="connsiteX8" fmla="*/ 3912021 w 7752501"/>
              <a:gd name="connsiteY8" fmla="*/ 1706894 h 3291854"/>
              <a:gd name="connsiteX9" fmla="*/ 3972907 w 7752501"/>
              <a:gd name="connsiteY9" fmla="*/ 1660458 h 3291854"/>
              <a:gd name="connsiteX10" fmla="*/ 4072896 w 7752501"/>
              <a:gd name="connsiteY10" fmla="*/ 1425187 h 3291854"/>
              <a:gd name="connsiteX11" fmla="*/ 4420021 w 7752501"/>
              <a:gd name="connsiteY11" fmla="*/ 1595134 h 3291854"/>
              <a:gd name="connsiteX12" fmla="*/ 4684181 w 7752501"/>
              <a:gd name="connsiteY12" fmla="*/ 14 h 3291854"/>
              <a:gd name="connsiteX13" fmla="*/ 5090581 w 7752501"/>
              <a:gd name="connsiteY13" fmla="*/ 3291854 h 3291854"/>
              <a:gd name="connsiteX14" fmla="*/ 5334421 w 7752501"/>
              <a:gd name="connsiteY14" fmla="*/ 1666254 h 3291854"/>
              <a:gd name="connsiteX15" fmla="*/ 5651393 w 7752501"/>
              <a:gd name="connsiteY15" fmla="*/ 1936392 h 3291854"/>
              <a:gd name="connsiteX16" fmla="*/ 5947847 w 7752501"/>
              <a:gd name="connsiteY16" fmla="*/ 1198894 h 3291854"/>
              <a:gd name="connsiteX17" fmla="*/ 6154332 w 7752501"/>
              <a:gd name="connsiteY17" fmla="*/ 1583002 h 3291854"/>
              <a:gd name="connsiteX18" fmla="*/ 6289461 w 7752501"/>
              <a:gd name="connsiteY18" fmla="*/ 1666254 h 3291854"/>
              <a:gd name="connsiteX19" fmla="*/ 7752501 w 7752501"/>
              <a:gd name="connsiteY19" fmla="*/ 1666254 h 3291854"/>
              <a:gd name="connsiteX0" fmla="*/ 0 w 7752501"/>
              <a:gd name="connsiteY0" fmla="*/ 1704474 h 3291854"/>
              <a:gd name="connsiteX1" fmla="*/ 29997 w 7752501"/>
              <a:gd name="connsiteY1" fmla="*/ 1699915 h 3291854"/>
              <a:gd name="connsiteX2" fmla="*/ 227976 w 7752501"/>
              <a:gd name="connsiteY2" fmla="*/ 1520316 h 3291854"/>
              <a:gd name="connsiteX3" fmla="*/ 494614 w 7752501"/>
              <a:gd name="connsiteY3" fmla="*/ 1721699 h 3291854"/>
              <a:gd name="connsiteX4" fmla="*/ 782583 w 7752501"/>
              <a:gd name="connsiteY4" fmla="*/ 2682142 h 3291854"/>
              <a:gd name="connsiteX5" fmla="*/ 1059886 w 7752501"/>
              <a:gd name="connsiteY5" fmla="*/ 838711 h 3291854"/>
              <a:gd name="connsiteX6" fmla="*/ 1315859 w 7752501"/>
              <a:gd name="connsiteY6" fmla="*/ 1977301 h 3291854"/>
              <a:gd name="connsiteX7" fmla="*/ 1550500 w 7752501"/>
              <a:gd name="connsiteY7" fmla="*/ 1706208 h 3291854"/>
              <a:gd name="connsiteX8" fmla="*/ 3912021 w 7752501"/>
              <a:gd name="connsiteY8" fmla="*/ 1706894 h 3291854"/>
              <a:gd name="connsiteX9" fmla="*/ 3972907 w 7752501"/>
              <a:gd name="connsiteY9" fmla="*/ 1660458 h 3291854"/>
              <a:gd name="connsiteX10" fmla="*/ 4072896 w 7752501"/>
              <a:gd name="connsiteY10" fmla="*/ 1425187 h 3291854"/>
              <a:gd name="connsiteX11" fmla="*/ 4420021 w 7752501"/>
              <a:gd name="connsiteY11" fmla="*/ 1595134 h 3291854"/>
              <a:gd name="connsiteX12" fmla="*/ 4684181 w 7752501"/>
              <a:gd name="connsiteY12" fmla="*/ 14 h 3291854"/>
              <a:gd name="connsiteX13" fmla="*/ 5090581 w 7752501"/>
              <a:gd name="connsiteY13" fmla="*/ 3291854 h 3291854"/>
              <a:gd name="connsiteX14" fmla="*/ 5334421 w 7752501"/>
              <a:gd name="connsiteY14" fmla="*/ 1666254 h 3291854"/>
              <a:gd name="connsiteX15" fmla="*/ 5651393 w 7752501"/>
              <a:gd name="connsiteY15" fmla="*/ 1936392 h 3291854"/>
              <a:gd name="connsiteX16" fmla="*/ 5947847 w 7752501"/>
              <a:gd name="connsiteY16" fmla="*/ 1198894 h 3291854"/>
              <a:gd name="connsiteX17" fmla="*/ 6154332 w 7752501"/>
              <a:gd name="connsiteY17" fmla="*/ 1583002 h 3291854"/>
              <a:gd name="connsiteX18" fmla="*/ 6289461 w 7752501"/>
              <a:gd name="connsiteY18" fmla="*/ 1666254 h 3291854"/>
              <a:gd name="connsiteX19" fmla="*/ 7752501 w 7752501"/>
              <a:gd name="connsiteY19" fmla="*/ 1666254 h 3291854"/>
              <a:gd name="connsiteX0" fmla="*/ 0 w 7752501"/>
              <a:gd name="connsiteY0" fmla="*/ 1704474 h 3291854"/>
              <a:gd name="connsiteX1" fmla="*/ 29997 w 7752501"/>
              <a:gd name="connsiteY1" fmla="*/ 1707176 h 3291854"/>
              <a:gd name="connsiteX2" fmla="*/ 227976 w 7752501"/>
              <a:gd name="connsiteY2" fmla="*/ 1520316 h 3291854"/>
              <a:gd name="connsiteX3" fmla="*/ 494614 w 7752501"/>
              <a:gd name="connsiteY3" fmla="*/ 1721699 h 3291854"/>
              <a:gd name="connsiteX4" fmla="*/ 782583 w 7752501"/>
              <a:gd name="connsiteY4" fmla="*/ 2682142 h 3291854"/>
              <a:gd name="connsiteX5" fmla="*/ 1059886 w 7752501"/>
              <a:gd name="connsiteY5" fmla="*/ 838711 h 3291854"/>
              <a:gd name="connsiteX6" fmla="*/ 1315859 w 7752501"/>
              <a:gd name="connsiteY6" fmla="*/ 1977301 h 3291854"/>
              <a:gd name="connsiteX7" fmla="*/ 1550500 w 7752501"/>
              <a:gd name="connsiteY7" fmla="*/ 1706208 h 3291854"/>
              <a:gd name="connsiteX8" fmla="*/ 3912021 w 7752501"/>
              <a:gd name="connsiteY8" fmla="*/ 1706894 h 3291854"/>
              <a:gd name="connsiteX9" fmla="*/ 3972907 w 7752501"/>
              <a:gd name="connsiteY9" fmla="*/ 1660458 h 3291854"/>
              <a:gd name="connsiteX10" fmla="*/ 4072896 w 7752501"/>
              <a:gd name="connsiteY10" fmla="*/ 1425187 h 3291854"/>
              <a:gd name="connsiteX11" fmla="*/ 4420021 w 7752501"/>
              <a:gd name="connsiteY11" fmla="*/ 1595134 h 3291854"/>
              <a:gd name="connsiteX12" fmla="*/ 4684181 w 7752501"/>
              <a:gd name="connsiteY12" fmla="*/ 14 h 3291854"/>
              <a:gd name="connsiteX13" fmla="*/ 5090581 w 7752501"/>
              <a:gd name="connsiteY13" fmla="*/ 3291854 h 3291854"/>
              <a:gd name="connsiteX14" fmla="*/ 5334421 w 7752501"/>
              <a:gd name="connsiteY14" fmla="*/ 1666254 h 3291854"/>
              <a:gd name="connsiteX15" fmla="*/ 5651393 w 7752501"/>
              <a:gd name="connsiteY15" fmla="*/ 1936392 h 3291854"/>
              <a:gd name="connsiteX16" fmla="*/ 5947847 w 7752501"/>
              <a:gd name="connsiteY16" fmla="*/ 1198894 h 3291854"/>
              <a:gd name="connsiteX17" fmla="*/ 6154332 w 7752501"/>
              <a:gd name="connsiteY17" fmla="*/ 1583002 h 3291854"/>
              <a:gd name="connsiteX18" fmla="*/ 6289461 w 7752501"/>
              <a:gd name="connsiteY18" fmla="*/ 1666254 h 3291854"/>
              <a:gd name="connsiteX19" fmla="*/ 7752501 w 7752501"/>
              <a:gd name="connsiteY19" fmla="*/ 1666254 h 3291854"/>
              <a:gd name="connsiteX0" fmla="*/ 0 w 8739062"/>
              <a:gd name="connsiteY0" fmla="*/ 1711735 h 3291854"/>
              <a:gd name="connsiteX1" fmla="*/ 1016558 w 8739062"/>
              <a:gd name="connsiteY1" fmla="*/ 1707176 h 3291854"/>
              <a:gd name="connsiteX2" fmla="*/ 1214537 w 8739062"/>
              <a:gd name="connsiteY2" fmla="*/ 1520316 h 3291854"/>
              <a:gd name="connsiteX3" fmla="*/ 1481175 w 8739062"/>
              <a:gd name="connsiteY3" fmla="*/ 1721699 h 3291854"/>
              <a:gd name="connsiteX4" fmla="*/ 1769144 w 8739062"/>
              <a:gd name="connsiteY4" fmla="*/ 2682142 h 3291854"/>
              <a:gd name="connsiteX5" fmla="*/ 2046447 w 8739062"/>
              <a:gd name="connsiteY5" fmla="*/ 838711 h 3291854"/>
              <a:gd name="connsiteX6" fmla="*/ 2302420 w 8739062"/>
              <a:gd name="connsiteY6" fmla="*/ 1977301 h 3291854"/>
              <a:gd name="connsiteX7" fmla="*/ 2537061 w 8739062"/>
              <a:gd name="connsiteY7" fmla="*/ 1706208 h 3291854"/>
              <a:gd name="connsiteX8" fmla="*/ 4898582 w 8739062"/>
              <a:gd name="connsiteY8" fmla="*/ 1706894 h 3291854"/>
              <a:gd name="connsiteX9" fmla="*/ 4959468 w 8739062"/>
              <a:gd name="connsiteY9" fmla="*/ 1660458 h 3291854"/>
              <a:gd name="connsiteX10" fmla="*/ 5059457 w 8739062"/>
              <a:gd name="connsiteY10" fmla="*/ 1425187 h 3291854"/>
              <a:gd name="connsiteX11" fmla="*/ 5406582 w 8739062"/>
              <a:gd name="connsiteY11" fmla="*/ 1595134 h 3291854"/>
              <a:gd name="connsiteX12" fmla="*/ 5670742 w 8739062"/>
              <a:gd name="connsiteY12" fmla="*/ 14 h 3291854"/>
              <a:gd name="connsiteX13" fmla="*/ 6077142 w 8739062"/>
              <a:gd name="connsiteY13" fmla="*/ 3291854 h 3291854"/>
              <a:gd name="connsiteX14" fmla="*/ 6320982 w 8739062"/>
              <a:gd name="connsiteY14" fmla="*/ 1666254 h 3291854"/>
              <a:gd name="connsiteX15" fmla="*/ 6637954 w 8739062"/>
              <a:gd name="connsiteY15" fmla="*/ 1936392 h 3291854"/>
              <a:gd name="connsiteX16" fmla="*/ 6934408 w 8739062"/>
              <a:gd name="connsiteY16" fmla="*/ 1198894 h 3291854"/>
              <a:gd name="connsiteX17" fmla="*/ 7140893 w 8739062"/>
              <a:gd name="connsiteY17" fmla="*/ 1583002 h 3291854"/>
              <a:gd name="connsiteX18" fmla="*/ 7276022 w 8739062"/>
              <a:gd name="connsiteY18" fmla="*/ 1666254 h 3291854"/>
              <a:gd name="connsiteX19" fmla="*/ 8739062 w 8739062"/>
              <a:gd name="connsiteY19" fmla="*/ 1666254 h 3291854"/>
              <a:gd name="connsiteX0" fmla="*/ 0 w 8739062"/>
              <a:gd name="connsiteY0" fmla="*/ 1711735 h 3291854"/>
              <a:gd name="connsiteX1" fmla="*/ 1016558 w 8739062"/>
              <a:gd name="connsiteY1" fmla="*/ 1707176 h 3291854"/>
              <a:gd name="connsiteX2" fmla="*/ 1214537 w 8739062"/>
              <a:gd name="connsiteY2" fmla="*/ 1520316 h 3291854"/>
              <a:gd name="connsiteX3" fmla="*/ 1481175 w 8739062"/>
              <a:gd name="connsiteY3" fmla="*/ 1721699 h 3291854"/>
              <a:gd name="connsiteX4" fmla="*/ 1769144 w 8739062"/>
              <a:gd name="connsiteY4" fmla="*/ 2682142 h 3291854"/>
              <a:gd name="connsiteX5" fmla="*/ 2046447 w 8739062"/>
              <a:gd name="connsiteY5" fmla="*/ 838711 h 3291854"/>
              <a:gd name="connsiteX6" fmla="*/ 2302420 w 8739062"/>
              <a:gd name="connsiteY6" fmla="*/ 1977301 h 3291854"/>
              <a:gd name="connsiteX7" fmla="*/ 2537061 w 8739062"/>
              <a:gd name="connsiteY7" fmla="*/ 1706208 h 3291854"/>
              <a:gd name="connsiteX8" fmla="*/ 4898582 w 8739062"/>
              <a:gd name="connsiteY8" fmla="*/ 1706894 h 3291854"/>
              <a:gd name="connsiteX9" fmla="*/ 4959468 w 8739062"/>
              <a:gd name="connsiteY9" fmla="*/ 1660458 h 3291854"/>
              <a:gd name="connsiteX10" fmla="*/ 5059457 w 8739062"/>
              <a:gd name="connsiteY10" fmla="*/ 1425187 h 3291854"/>
              <a:gd name="connsiteX11" fmla="*/ 5406582 w 8739062"/>
              <a:gd name="connsiteY11" fmla="*/ 1595134 h 3291854"/>
              <a:gd name="connsiteX12" fmla="*/ 5670742 w 8739062"/>
              <a:gd name="connsiteY12" fmla="*/ 14 h 3291854"/>
              <a:gd name="connsiteX13" fmla="*/ 6077142 w 8739062"/>
              <a:gd name="connsiteY13" fmla="*/ 3291854 h 3291854"/>
              <a:gd name="connsiteX14" fmla="*/ 6320982 w 8739062"/>
              <a:gd name="connsiteY14" fmla="*/ 1666254 h 3291854"/>
              <a:gd name="connsiteX15" fmla="*/ 6637954 w 8739062"/>
              <a:gd name="connsiteY15" fmla="*/ 1936392 h 3291854"/>
              <a:gd name="connsiteX16" fmla="*/ 6934408 w 8739062"/>
              <a:gd name="connsiteY16" fmla="*/ 1198894 h 3291854"/>
              <a:gd name="connsiteX17" fmla="*/ 7140893 w 8739062"/>
              <a:gd name="connsiteY17" fmla="*/ 1583002 h 3291854"/>
              <a:gd name="connsiteX18" fmla="*/ 7276022 w 8739062"/>
              <a:gd name="connsiteY18" fmla="*/ 1666254 h 3291854"/>
              <a:gd name="connsiteX19" fmla="*/ 8739062 w 8739062"/>
              <a:gd name="connsiteY19" fmla="*/ 1666254 h 3291854"/>
              <a:gd name="connsiteX0" fmla="*/ 0 w 8739062"/>
              <a:gd name="connsiteY0" fmla="*/ 1711735 h 3291854"/>
              <a:gd name="connsiteX1" fmla="*/ 1016558 w 8739062"/>
              <a:gd name="connsiteY1" fmla="*/ 1707176 h 3291854"/>
              <a:gd name="connsiteX2" fmla="*/ 1214537 w 8739062"/>
              <a:gd name="connsiteY2" fmla="*/ 1520316 h 3291854"/>
              <a:gd name="connsiteX3" fmla="*/ 1481175 w 8739062"/>
              <a:gd name="connsiteY3" fmla="*/ 1721699 h 3291854"/>
              <a:gd name="connsiteX4" fmla="*/ 1769144 w 8739062"/>
              <a:gd name="connsiteY4" fmla="*/ 2682142 h 3291854"/>
              <a:gd name="connsiteX5" fmla="*/ 2046447 w 8739062"/>
              <a:gd name="connsiteY5" fmla="*/ 838711 h 3291854"/>
              <a:gd name="connsiteX6" fmla="*/ 2302420 w 8739062"/>
              <a:gd name="connsiteY6" fmla="*/ 1977301 h 3291854"/>
              <a:gd name="connsiteX7" fmla="*/ 2537061 w 8739062"/>
              <a:gd name="connsiteY7" fmla="*/ 1706208 h 3291854"/>
              <a:gd name="connsiteX8" fmla="*/ 4898582 w 8739062"/>
              <a:gd name="connsiteY8" fmla="*/ 1706894 h 3291854"/>
              <a:gd name="connsiteX9" fmla="*/ 4959468 w 8739062"/>
              <a:gd name="connsiteY9" fmla="*/ 1660458 h 3291854"/>
              <a:gd name="connsiteX10" fmla="*/ 5059457 w 8739062"/>
              <a:gd name="connsiteY10" fmla="*/ 1425187 h 3291854"/>
              <a:gd name="connsiteX11" fmla="*/ 5406582 w 8739062"/>
              <a:gd name="connsiteY11" fmla="*/ 1595134 h 3291854"/>
              <a:gd name="connsiteX12" fmla="*/ 5670742 w 8739062"/>
              <a:gd name="connsiteY12" fmla="*/ 14 h 3291854"/>
              <a:gd name="connsiteX13" fmla="*/ 6077142 w 8739062"/>
              <a:gd name="connsiteY13" fmla="*/ 3291854 h 3291854"/>
              <a:gd name="connsiteX14" fmla="*/ 6320982 w 8739062"/>
              <a:gd name="connsiteY14" fmla="*/ 1666254 h 3291854"/>
              <a:gd name="connsiteX15" fmla="*/ 6637954 w 8739062"/>
              <a:gd name="connsiteY15" fmla="*/ 1936392 h 3291854"/>
              <a:gd name="connsiteX16" fmla="*/ 6934408 w 8739062"/>
              <a:gd name="connsiteY16" fmla="*/ 1198894 h 3291854"/>
              <a:gd name="connsiteX17" fmla="*/ 7140893 w 8739062"/>
              <a:gd name="connsiteY17" fmla="*/ 1583002 h 3291854"/>
              <a:gd name="connsiteX18" fmla="*/ 7276022 w 8739062"/>
              <a:gd name="connsiteY18" fmla="*/ 1666254 h 3291854"/>
              <a:gd name="connsiteX19" fmla="*/ 8739062 w 8739062"/>
              <a:gd name="connsiteY19" fmla="*/ 1666254 h 3291854"/>
              <a:gd name="connsiteX0" fmla="*/ 0 w 8739062"/>
              <a:gd name="connsiteY0" fmla="*/ 1711735 h 3291854"/>
              <a:gd name="connsiteX1" fmla="*/ 1016558 w 8739062"/>
              <a:gd name="connsiteY1" fmla="*/ 1707176 h 3291854"/>
              <a:gd name="connsiteX2" fmla="*/ 1214537 w 8739062"/>
              <a:gd name="connsiteY2" fmla="*/ 1520316 h 3291854"/>
              <a:gd name="connsiteX3" fmla="*/ 1481175 w 8739062"/>
              <a:gd name="connsiteY3" fmla="*/ 1721699 h 3291854"/>
              <a:gd name="connsiteX4" fmla="*/ 1769144 w 8739062"/>
              <a:gd name="connsiteY4" fmla="*/ 2682142 h 3291854"/>
              <a:gd name="connsiteX5" fmla="*/ 2046447 w 8739062"/>
              <a:gd name="connsiteY5" fmla="*/ 838711 h 3291854"/>
              <a:gd name="connsiteX6" fmla="*/ 2302420 w 8739062"/>
              <a:gd name="connsiteY6" fmla="*/ 1977301 h 3291854"/>
              <a:gd name="connsiteX7" fmla="*/ 2537061 w 8739062"/>
              <a:gd name="connsiteY7" fmla="*/ 1706208 h 3291854"/>
              <a:gd name="connsiteX8" fmla="*/ 4898582 w 8739062"/>
              <a:gd name="connsiteY8" fmla="*/ 1706894 h 3291854"/>
              <a:gd name="connsiteX9" fmla="*/ 4959468 w 8739062"/>
              <a:gd name="connsiteY9" fmla="*/ 1660458 h 3291854"/>
              <a:gd name="connsiteX10" fmla="*/ 5059457 w 8739062"/>
              <a:gd name="connsiteY10" fmla="*/ 1425187 h 3291854"/>
              <a:gd name="connsiteX11" fmla="*/ 5406582 w 8739062"/>
              <a:gd name="connsiteY11" fmla="*/ 1595134 h 3291854"/>
              <a:gd name="connsiteX12" fmla="*/ 5670742 w 8739062"/>
              <a:gd name="connsiteY12" fmla="*/ 14 h 3291854"/>
              <a:gd name="connsiteX13" fmla="*/ 6077142 w 8739062"/>
              <a:gd name="connsiteY13" fmla="*/ 3291854 h 3291854"/>
              <a:gd name="connsiteX14" fmla="*/ 6320982 w 8739062"/>
              <a:gd name="connsiteY14" fmla="*/ 1666254 h 3291854"/>
              <a:gd name="connsiteX15" fmla="*/ 6637954 w 8739062"/>
              <a:gd name="connsiteY15" fmla="*/ 1936392 h 3291854"/>
              <a:gd name="connsiteX16" fmla="*/ 6934408 w 8739062"/>
              <a:gd name="connsiteY16" fmla="*/ 1198894 h 3291854"/>
              <a:gd name="connsiteX17" fmla="*/ 7140893 w 8739062"/>
              <a:gd name="connsiteY17" fmla="*/ 1583002 h 3291854"/>
              <a:gd name="connsiteX18" fmla="*/ 7276022 w 8739062"/>
              <a:gd name="connsiteY18" fmla="*/ 1666254 h 3291854"/>
              <a:gd name="connsiteX19" fmla="*/ 8739062 w 8739062"/>
              <a:gd name="connsiteY19" fmla="*/ 1666254 h 3291854"/>
              <a:gd name="connsiteX0" fmla="*/ 0 w 8732396"/>
              <a:gd name="connsiteY0" fmla="*/ 1706894 h 3291854"/>
              <a:gd name="connsiteX1" fmla="*/ 1009892 w 8732396"/>
              <a:gd name="connsiteY1" fmla="*/ 1707176 h 3291854"/>
              <a:gd name="connsiteX2" fmla="*/ 1207871 w 8732396"/>
              <a:gd name="connsiteY2" fmla="*/ 1520316 h 3291854"/>
              <a:gd name="connsiteX3" fmla="*/ 1474509 w 8732396"/>
              <a:gd name="connsiteY3" fmla="*/ 1721699 h 3291854"/>
              <a:gd name="connsiteX4" fmla="*/ 1762478 w 8732396"/>
              <a:gd name="connsiteY4" fmla="*/ 2682142 h 3291854"/>
              <a:gd name="connsiteX5" fmla="*/ 2039781 w 8732396"/>
              <a:gd name="connsiteY5" fmla="*/ 838711 h 3291854"/>
              <a:gd name="connsiteX6" fmla="*/ 2295754 w 8732396"/>
              <a:gd name="connsiteY6" fmla="*/ 1977301 h 3291854"/>
              <a:gd name="connsiteX7" fmla="*/ 2530395 w 8732396"/>
              <a:gd name="connsiteY7" fmla="*/ 1706208 h 3291854"/>
              <a:gd name="connsiteX8" fmla="*/ 4891916 w 8732396"/>
              <a:gd name="connsiteY8" fmla="*/ 1706894 h 3291854"/>
              <a:gd name="connsiteX9" fmla="*/ 4952802 w 8732396"/>
              <a:gd name="connsiteY9" fmla="*/ 1660458 h 3291854"/>
              <a:gd name="connsiteX10" fmla="*/ 5052791 w 8732396"/>
              <a:gd name="connsiteY10" fmla="*/ 1425187 h 3291854"/>
              <a:gd name="connsiteX11" fmla="*/ 5399916 w 8732396"/>
              <a:gd name="connsiteY11" fmla="*/ 1595134 h 3291854"/>
              <a:gd name="connsiteX12" fmla="*/ 5664076 w 8732396"/>
              <a:gd name="connsiteY12" fmla="*/ 14 h 3291854"/>
              <a:gd name="connsiteX13" fmla="*/ 6070476 w 8732396"/>
              <a:gd name="connsiteY13" fmla="*/ 3291854 h 3291854"/>
              <a:gd name="connsiteX14" fmla="*/ 6314316 w 8732396"/>
              <a:gd name="connsiteY14" fmla="*/ 1666254 h 3291854"/>
              <a:gd name="connsiteX15" fmla="*/ 6631288 w 8732396"/>
              <a:gd name="connsiteY15" fmla="*/ 1936392 h 3291854"/>
              <a:gd name="connsiteX16" fmla="*/ 6927742 w 8732396"/>
              <a:gd name="connsiteY16" fmla="*/ 1198894 h 3291854"/>
              <a:gd name="connsiteX17" fmla="*/ 7134227 w 8732396"/>
              <a:gd name="connsiteY17" fmla="*/ 1583002 h 3291854"/>
              <a:gd name="connsiteX18" fmla="*/ 7269356 w 8732396"/>
              <a:gd name="connsiteY18" fmla="*/ 1666254 h 3291854"/>
              <a:gd name="connsiteX19" fmla="*/ 8732396 w 8732396"/>
              <a:gd name="connsiteY19" fmla="*/ 1666254 h 3291854"/>
              <a:gd name="connsiteX0" fmla="*/ 0 w 8732396"/>
              <a:gd name="connsiteY0" fmla="*/ 1706894 h 3291854"/>
              <a:gd name="connsiteX1" fmla="*/ 1009892 w 8732396"/>
              <a:gd name="connsiteY1" fmla="*/ 1707176 h 3291854"/>
              <a:gd name="connsiteX2" fmla="*/ 1207871 w 8732396"/>
              <a:gd name="connsiteY2" fmla="*/ 1520316 h 3291854"/>
              <a:gd name="connsiteX3" fmla="*/ 1474509 w 8732396"/>
              <a:gd name="connsiteY3" fmla="*/ 1721699 h 3291854"/>
              <a:gd name="connsiteX4" fmla="*/ 1762478 w 8732396"/>
              <a:gd name="connsiteY4" fmla="*/ 2682142 h 3291854"/>
              <a:gd name="connsiteX5" fmla="*/ 2039781 w 8732396"/>
              <a:gd name="connsiteY5" fmla="*/ 838711 h 3291854"/>
              <a:gd name="connsiteX6" fmla="*/ 2295754 w 8732396"/>
              <a:gd name="connsiteY6" fmla="*/ 1977301 h 3291854"/>
              <a:gd name="connsiteX7" fmla="*/ 2530395 w 8732396"/>
              <a:gd name="connsiteY7" fmla="*/ 1706208 h 3291854"/>
              <a:gd name="connsiteX8" fmla="*/ 4891916 w 8732396"/>
              <a:gd name="connsiteY8" fmla="*/ 1706894 h 3291854"/>
              <a:gd name="connsiteX9" fmla="*/ 4952802 w 8732396"/>
              <a:gd name="connsiteY9" fmla="*/ 1660458 h 3291854"/>
              <a:gd name="connsiteX10" fmla="*/ 5052791 w 8732396"/>
              <a:gd name="connsiteY10" fmla="*/ 1425187 h 3291854"/>
              <a:gd name="connsiteX11" fmla="*/ 5399916 w 8732396"/>
              <a:gd name="connsiteY11" fmla="*/ 1595134 h 3291854"/>
              <a:gd name="connsiteX12" fmla="*/ 5664076 w 8732396"/>
              <a:gd name="connsiteY12" fmla="*/ 14 h 3291854"/>
              <a:gd name="connsiteX13" fmla="*/ 6070476 w 8732396"/>
              <a:gd name="connsiteY13" fmla="*/ 3291854 h 3291854"/>
              <a:gd name="connsiteX14" fmla="*/ 6314316 w 8732396"/>
              <a:gd name="connsiteY14" fmla="*/ 1666254 h 3291854"/>
              <a:gd name="connsiteX15" fmla="*/ 6631288 w 8732396"/>
              <a:gd name="connsiteY15" fmla="*/ 1936392 h 3291854"/>
              <a:gd name="connsiteX16" fmla="*/ 6927742 w 8732396"/>
              <a:gd name="connsiteY16" fmla="*/ 1198894 h 3291854"/>
              <a:gd name="connsiteX17" fmla="*/ 7134227 w 8732396"/>
              <a:gd name="connsiteY17" fmla="*/ 1583002 h 3291854"/>
              <a:gd name="connsiteX18" fmla="*/ 7269356 w 8732396"/>
              <a:gd name="connsiteY18" fmla="*/ 1666254 h 3291854"/>
              <a:gd name="connsiteX19" fmla="*/ 8732396 w 8732396"/>
              <a:gd name="connsiteY19"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2530395 w 8732396"/>
              <a:gd name="connsiteY8" fmla="*/ 1706208 h 3291854"/>
              <a:gd name="connsiteX9" fmla="*/ 3119779 w 8732396"/>
              <a:gd name="connsiteY9" fmla="*/ 1704011 h 3291854"/>
              <a:gd name="connsiteX10" fmla="*/ 4891916 w 8732396"/>
              <a:gd name="connsiteY10" fmla="*/ 1706894 h 3291854"/>
              <a:gd name="connsiteX11" fmla="*/ 4952802 w 8732396"/>
              <a:gd name="connsiteY11" fmla="*/ 1660458 h 3291854"/>
              <a:gd name="connsiteX12" fmla="*/ 5052791 w 8732396"/>
              <a:gd name="connsiteY12" fmla="*/ 1425187 h 3291854"/>
              <a:gd name="connsiteX13" fmla="*/ 5399916 w 8732396"/>
              <a:gd name="connsiteY13" fmla="*/ 1595134 h 3291854"/>
              <a:gd name="connsiteX14" fmla="*/ 5664076 w 8732396"/>
              <a:gd name="connsiteY14" fmla="*/ 14 h 3291854"/>
              <a:gd name="connsiteX15" fmla="*/ 6070476 w 8732396"/>
              <a:gd name="connsiteY15" fmla="*/ 3291854 h 3291854"/>
              <a:gd name="connsiteX16" fmla="*/ 6314316 w 8732396"/>
              <a:gd name="connsiteY16" fmla="*/ 1666254 h 3291854"/>
              <a:gd name="connsiteX17" fmla="*/ 6631288 w 8732396"/>
              <a:gd name="connsiteY17" fmla="*/ 1936392 h 3291854"/>
              <a:gd name="connsiteX18" fmla="*/ 6927742 w 8732396"/>
              <a:gd name="connsiteY18" fmla="*/ 1198894 h 3291854"/>
              <a:gd name="connsiteX19" fmla="*/ 7134227 w 8732396"/>
              <a:gd name="connsiteY19" fmla="*/ 1583002 h 3291854"/>
              <a:gd name="connsiteX20" fmla="*/ 7269356 w 8732396"/>
              <a:gd name="connsiteY20" fmla="*/ 1666254 h 3291854"/>
              <a:gd name="connsiteX21" fmla="*/ 8732396 w 8732396"/>
              <a:gd name="connsiteY21"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2295754 w 8732396"/>
              <a:gd name="connsiteY7" fmla="*/ 1977301 h 3291854"/>
              <a:gd name="connsiteX8" fmla="*/ 3119779 w 8732396"/>
              <a:gd name="connsiteY8" fmla="*/ 1704011 h 3291854"/>
              <a:gd name="connsiteX9" fmla="*/ 4891916 w 8732396"/>
              <a:gd name="connsiteY9" fmla="*/ 1706894 h 3291854"/>
              <a:gd name="connsiteX10" fmla="*/ 4952802 w 8732396"/>
              <a:gd name="connsiteY10" fmla="*/ 1660458 h 3291854"/>
              <a:gd name="connsiteX11" fmla="*/ 5052791 w 8732396"/>
              <a:gd name="connsiteY11" fmla="*/ 1425187 h 3291854"/>
              <a:gd name="connsiteX12" fmla="*/ 5399916 w 8732396"/>
              <a:gd name="connsiteY12" fmla="*/ 1595134 h 3291854"/>
              <a:gd name="connsiteX13" fmla="*/ 5664076 w 8732396"/>
              <a:gd name="connsiteY13" fmla="*/ 14 h 3291854"/>
              <a:gd name="connsiteX14" fmla="*/ 6070476 w 8732396"/>
              <a:gd name="connsiteY14" fmla="*/ 3291854 h 3291854"/>
              <a:gd name="connsiteX15" fmla="*/ 6314316 w 8732396"/>
              <a:gd name="connsiteY15" fmla="*/ 1666254 h 3291854"/>
              <a:gd name="connsiteX16" fmla="*/ 6631288 w 8732396"/>
              <a:gd name="connsiteY16" fmla="*/ 1936392 h 3291854"/>
              <a:gd name="connsiteX17" fmla="*/ 6927742 w 8732396"/>
              <a:gd name="connsiteY17" fmla="*/ 1198894 h 3291854"/>
              <a:gd name="connsiteX18" fmla="*/ 7134227 w 8732396"/>
              <a:gd name="connsiteY18" fmla="*/ 1583002 h 3291854"/>
              <a:gd name="connsiteX19" fmla="*/ 7269356 w 8732396"/>
              <a:gd name="connsiteY19" fmla="*/ 1666254 h 3291854"/>
              <a:gd name="connsiteX20" fmla="*/ 8732396 w 8732396"/>
              <a:gd name="connsiteY20"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2039781 w 8732396"/>
              <a:gd name="connsiteY6" fmla="*/ 838711 h 3291854"/>
              <a:gd name="connsiteX7" fmla="*/ 3119779 w 8732396"/>
              <a:gd name="connsiteY7" fmla="*/ 1704011 h 3291854"/>
              <a:gd name="connsiteX8" fmla="*/ 4891916 w 8732396"/>
              <a:gd name="connsiteY8" fmla="*/ 1706894 h 3291854"/>
              <a:gd name="connsiteX9" fmla="*/ 4952802 w 8732396"/>
              <a:gd name="connsiteY9" fmla="*/ 1660458 h 3291854"/>
              <a:gd name="connsiteX10" fmla="*/ 5052791 w 8732396"/>
              <a:gd name="connsiteY10" fmla="*/ 1425187 h 3291854"/>
              <a:gd name="connsiteX11" fmla="*/ 5399916 w 8732396"/>
              <a:gd name="connsiteY11" fmla="*/ 1595134 h 3291854"/>
              <a:gd name="connsiteX12" fmla="*/ 5664076 w 8732396"/>
              <a:gd name="connsiteY12" fmla="*/ 14 h 3291854"/>
              <a:gd name="connsiteX13" fmla="*/ 6070476 w 8732396"/>
              <a:gd name="connsiteY13" fmla="*/ 3291854 h 3291854"/>
              <a:gd name="connsiteX14" fmla="*/ 6314316 w 8732396"/>
              <a:gd name="connsiteY14" fmla="*/ 1666254 h 3291854"/>
              <a:gd name="connsiteX15" fmla="*/ 6631288 w 8732396"/>
              <a:gd name="connsiteY15" fmla="*/ 1936392 h 3291854"/>
              <a:gd name="connsiteX16" fmla="*/ 6927742 w 8732396"/>
              <a:gd name="connsiteY16" fmla="*/ 1198894 h 3291854"/>
              <a:gd name="connsiteX17" fmla="*/ 7134227 w 8732396"/>
              <a:gd name="connsiteY17" fmla="*/ 1583002 h 3291854"/>
              <a:gd name="connsiteX18" fmla="*/ 7269356 w 8732396"/>
              <a:gd name="connsiteY18" fmla="*/ 1666254 h 3291854"/>
              <a:gd name="connsiteX19" fmla="*/ 8732396 w 8732396"/>
              <a:gd name="connsiteY19"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1762478 w 8732396"/>
              <a:gd name="connsiteY5" fmla="*/ 2682142 h 3291854"/>
              <a:gd name="connsiteX6" fmla="*/ 3119779 w 8732396"/>
              <a:gd name="connsiteY6" fmla="*/ 1704011 h 3291854"/>
              <a:gd name="connsiteX7" fmla="*/ 4891916 w 8732396"/>
              <a:gd name="connsiteY7" fmla="*/ 1706894 h 3291854"/>
              <a:gd name="connsiteX8" fmla="*/ 4952802 w 8732396"/>
              <a:gd name="connsiteY8" fmla="*/ 1660458 h 3291854"/>
              <a:gd name="connsiteX9" fmla="*/ 5052791 w 8732396"/>
              <a:gd name="connsiteY9" fmla="*/ 1425187 h 3291854"/>
              <a:gd name="connsiteX10" fmla="*/ 5399916 w 8732396"/>
              <a:gd name="connsiteY10" fmla="*/ 1595134 h 3291854"/>
              <a:gd name="connsiteX11" fmla="*/ 5664076 w 8732396"/>
              <a:gd name="connsiteY11" fmla="*/ 14 h 3291854"/>
              <a:gd name="connsiteX12" fmla="*/ 6070476 w 8732396"/>
              <a:gd name="connsiteY12" fmla="*/ 3291854 h 3291854"/>
              <a:gd name="connsiteX13" fmla="*/ 6314316 w 8732396"/>
              <a:gd name="connsiteY13" fmla="*/ 1666254 h 3291854"/>
              <a:gd name="connsiteX14" fmla="*/ 6631288 w 8732396"/>
              <a:gd name="connsiteY14" fmla="*/ 1936392 h 3291854"/>
              <a:gd name="connsiteX15" fmla="*/ 6927742 w 8732396"/>
              <a:gd name="connsiteY15" fmla="*/ 1198894 h 3291854"/>
              <a:gd name="connsiteX16" fmla="*/ 7134227 w 8732396"/>
              <a:gd name="connsiteY16" fmla="*/ 1583002 h 3291854"/>
              <a:gd name="connsiteX17" fmla="*/ 7269356 w 8732396"/>
              <a:gd name="connsiteY17" fmla="*/ 1666254 h 3291854"/>
              <a:gd name="connsiteX18" fmla="*/ 8732396 w 8732396"/>
              <a:gd name="connsiteY18"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1474509 w 8732396"/>
              <a:gd name="connsiteY4" fmla="*/ 1721699 h 3291854"/>
              <a:gd name="connsiteX5" fmla="*/ 3119779 w 8732396"/>
              <a:gd name="connsiteY5" fmla="*/ 1704011 h 3291854"/>
              <a:gd name="connsiteX6" fmla="*/ 4891916 w 8732396"/>
              <a:gd name="connsiteY6" fmla="*/ 1706894 h 3291854"/>
              <a:gd name="connsiteX7" fmla="*/ 4952802 w 8732396"/>
              <a:gd name="connsiteY7" fmla="*/ 1660458 h 3291854"/>
              <a:gd name="connsiteX8" fmla="*/ 5052791 w 8732396"/>
              <a:gd name="connsiteY8" fmla="*/ 1425187 h 3291854"/>
              <a:gd name="connsiteX9" fmla="*/ 5399916 w 8732396"/>
              <a:gd name="connsiteY9" fmla="*/ 1595134 h 3291854"/>
              <a:gd name="connsiteX10" fmla="*/ 5664076 w 8732396"/>
              <a:gd name="connsiteY10" fmla="*/ 14 h 3291854"/>
              <a:gd name="connsiteX11" fmla="*/ 6070476 w 8732396"/>
              <a:gd name="connsiteY11" fmla="*/ 3291854 h 3291854"/>
              <a:gd name="connsiteX12" fmla="*/ 6314316 w 8732396"/>
              <a:gd name="connsiteY12" fmla="*/ 1666254 h 3291854"/>
              <a:gd name="connsiteX13" fmla="*/ 6631288 w 8732396"/>
              <a:gd name="connsiteY13" fmla="*/ 1936392 h 3291854"/>
              <a:gd name="connsiteX14" fmla="*/ 6927742 w 8732396"/>
              <a:gd name="connsiteY14" fmla="*/ 1198894 h 3291854"/>
              <a:gd name="connsiteX15" fmla="*/ 7134227 w 8732396"/>
              <a:gd name="connsiteY15" fmla="*/ 1583002 h 3291854"/>
              <a:gd name="connsiteX16" fmla="*/ 7269356 w 8732396"/>
              <a:gd name="connsiteY16" fmla="*/ 1666254 h 3291854"/>
              <a:gd name="connsiteX17" fmla="*/ 8732396 w 8732396"/>
              <a:gd name="connsiteY17"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1207871 w 8732396"/>
              <a:gd name="connsiteY3" fmla="*/ 1520316 h 3291854"/>
              <a:gd name="connsiteX4" fmla="*/ 3119779 w 8732396"/>
              <a:gd name="connsiteY4" fmla="*/ 1704011 h 3291854"/>
              <a:gd name="connsiteX5" fmla="*/ 4891916 w 8732396"/>
              <a:gd name="connsiteY5" fmla="*/ 1706894 h 3291854"/>
              <a:gd name="connsiteX6" fmla="*/ 4952802 w 8732396"/>
              <a:gd name="connsiteY6" fmla="*/ 1660458 h 3291854"/>
              <a:gd name="connsiteX7" fmla="*/ 5052791 w 8732396"/>
              <a:gd name="connsiteY7" fmla="*/ 1425187 h 3291854"/>
              <a:gd name="connsiteX8" fmla="*/ 5399916 w 8732396"/>
              <a:gd name="connsiteY8" fmla="*/ 1595134 h 3291854"/>
              <a:gd name="connsiteX9" fmla="*/ 5664076 w 8732396"/>
              <a:gd name="connsiteY9" fmla="*/ 14 h 3291854"/>
              <a:gd name="connsiteX10" fmla="*/ 6070476 w 8732396"/>
              <a:gd name="connsiteY10" fmla="*/ 3291854 h 3291854"/>
              <a:gd name="connsiteX11" fmla="*/ 6314316 w 8732396"/>
              <a:gd name="connsiteY11" fmla="*/ 1666254 h 3291854"/>
              <a:gd name="connsiteX12" fmla="*/ 6631288 w 8732396"/>
              <a:gd name="connsiteY12" fmla="*/ 1936392 h 3291854"/>
              <a:gd name="connsiteX13" fmla="*/ 6927742 w 8732396"/>
              <a:gd name="connsiteY13" fmla="*/ 1198894 h 3291854"/>
              <a:gd name="connsiteX14" fmla="*/ 7134227 w 8732396"/>
              <a:gd name="connsiteY14" fmla="*/ 1583002 h 3291854"/>
              <a:gd name="connsiteX15" fmla="*/ 7269356 w 8732396"/>
              <a:gd name="connsiteY15" fmla="*/ 1666254 h 3291854"/>
              <a:gd name="connsiteX16" fmla="*/ 8732396 w 8732396"/>
              <a:gd name="connsiteY16" fmla="*/ 1666254 h 3291854"/>
              <a:gd name="connsiteX0" fmla="*/ 0 w 8732396"/>
              <a:gd name="connsiteY0" fmla="*/ 1706894 h 3291854"/>
              <a:gd name="connsiteX1" fmla="*/ 1009892 w 8732396"/>
              <a:gd name="connsiteY1" fmla="*/ 1707176 h 3291854"/>
              <a:gd name="connsiteX2" fmla="*/ 1075440 w 8732396"/>
              <a:gd name="connsiteY2" fmla="*/ 1655217 h 3291854"/>
              <a:gd name="connsiteX3" fmla="*/ 3119779 w 8732396"/>
              <a:gd name="connsiteY3" fmla="*/ 1704011 h 3291854"/>
              <a:gd name="connsiteX4" fmla="*/ 4891916 w 8732396"/>
              <a:gd name="connsiteY4" fmla="*/ 1706894 h 3291854"/>
              <a:gd name="connsiteX5" fmla="*/ 4952802 w 8732396"/>
              <a:gd name="connsiteY5" fmla="*/ 1660458 h 3291854"/>
              <a:gd name="connsiteX6" fmla="*/ 5052791 w 8732396"/>
              <a:gd name="connsiteY6" fmla="*/ 1425187 h 3291854"/>
              <a:gd name="connsiteX7" fmla="*/ 5399916 w 8732396"/>
              <a:gd name="connsiteY7" fmla="*/ 1595134 h 3291854"/>
              <a:gd name="connsiteX8" fmla="*/ 5664076 w 8732396"/>
              <a:gd name="connsiteY8" fmla="*/ 14 h 3291854"/>
              <a:gd name="connsiteX9" fmla="*/ 6070476 w 8732396"/>
              <a:gd name="connsiteY9" fmla="*/ 3291854 h 3291854"/>
              <a:gd name="connsiteX10" fmla="*/ 6314316 w 8732396"/>
              <a:gd name="connsiteY10" fmla="*/ 1666254 h 3291854"/>
              <a:gd name="connsiteX11" fmla="*/ 6631288 w 8732396"/>
              <a:gd name="connsiteY11" fmla="*/ 1936392 h 3291854"/>
              <a:gd name="connsiteX12" fmla="*/ 6927742 w 8732396"/>
              <a:gd name="connsiteY12" fmla="*/ 1198894 h 3291854"/>
              <a:gd name="connsiteX13" fmla="*/ 7134227 w 8732396"/>
              <a:gd name="connsiteY13" fmla="*/ 1583002 h 3291854"/>
              <a:gd name="connsiteX14" fmla="*/ 7269356 w 8732396"/>
              <a:gd name="connsiteY14" fmla="*/ 1666254 h 3291854"/>
              <a:gd name="connsiteX15" fmla="*/ 8732396 w 8732396"/>
              <a:gd name="connsiteY15" fmla="*/ 1666254 h 3291854"/>
              <a:gd name="connsiteX0" fmla="*/ 0 w 8732396"/>
              <a:gd name="connsiteY0" fmla="*/ 1706894 h 3291854"/>
              <a:gd name="connsiteX1" fmla="*/ 1009892 w 8732396"/>
              <a:gd name="connsiteY1" fmla="*/ 1707176 h 3291854"/>
              <a:gd name="connsiteX2" fmla="*/ 3119779 w 8732396"/>
              <a:gd name="connsiteY2" fmla="*/ 1704011 h 3291854"/>
              <a:gd name="connsiteX3" fmla="*/ 4891916 w 8732396"/>
              <a:gd name="connsiteY3" fmla="*/ 1706894 h 3291854"/>
              <a:gd name="connsiteX4" fmla="*/ 4952802 w 8732396"/>
              <a:gd name="connsiteY4" fmla="*/ 1660458 h 3291854"/>
              <a:gd name="connsiteX5" fmla="*/ 5052791 w 8732396"/>
              <a:gd name="connsiteY5" fmla="*/ 1425187 h 3291854"/>
              <a:gd name="connsiteX6" fmla="*/ 5399916 w 8732396"/>
              <a:gd name="connsiteY6" fmla="*/ 1595134 h 3291854"/>
              <a:gd name="connsiteX7" fmla="*/ 5664076 w 8732396"/>
              <a:gd name="connsiteY7" fmla="*/ 14 h 3291854"/>
              <a:gd name="connsiteX8" fmla="*/ 6070476 w 8732396"/>
              <a:gd name="connsiteY8" fmla="*/ 3291854 h 3291854"/>
              <a:gd name="connsiteX9" fmla="*/ 6314316 w 8732396"/>
              <a:gd name="connsiteY9" fmla="*/ 1666254 h 3291854"/>
              <a:gd name="connsiteX10" fmla="*/ 6631288 w 8732396"/>
              <a:gd name="connsiteY10" fmla="*/ 1936392 h 3291854"/>
              <a:gd name="connsiteX11" fmla="*/ 6927742 w 8732396"/>
              <a:gd name="connsiteY11" fmla="*/ 1198894 h 3291854"/>
              <a:gd name="connsiteX12" fmla="*/ 7134227 w 8732396"/>
              <a:gd name="connsiteY12" fmla="*/ 1583002 h 3291854"/>
              <a:gd name="connsiteX13" fmla="*/ 7269356 w 8732396"/>
              <a:gd name="connsiteY13" fmla="*/ 1666254 h 3291854"/>
              <a:gd name="connsiteX14" fmla="*/ 8732396 w 8732396"/>
              <a:gd name="connsiteY14" fmla="*/ 1666254 h 3291854"/>
              <a:gd name="connsiteX0" fmla="*/ 0 w 8732396"/>
              <a:gd name="connsiteY0" fmla="*/ 1706894 h 3291854"/>
              <a:gd name="connsiteX1" fmla="*/ 3119779 w 8732396"/>
              <a:gd name="connsiteY1" fmla="*/ 1704011 h 3291854"/>
              <a:gd name="connsiteX2" fmla="*/ 4891916 w 8732396"/>
              <a:gd name="connsiteY2" fmla="*/ 1706894 h 3291854"/>
              <a:gd name="connsiteX3" fmla="*/ 4952802 w 8732396"/>
              <a:gd name="connsiteY3" fmla="*/ 1660458 h 3291854"/>
              <a:gd name="connsiteX4" fmla="*/ 5052791 w 8732396"/>
              <a:gd name="connsiteY4" fmla="*/ 1425187 h 3291854"/>
              <a:gd name="connsiteX5" fmla="*/ 5399916 w 8732396"/>
              <a:gd name="connsiteY5" fmla="*/ 1595134 h 3291854"/>
              <a:gd name="connsiteX6" fmla="*/ 5664076 w 8732396"/>
              <a:gd name="connsiteY6" fmla="*/ 14 h 3291854"/>
              <a:gd name="connsiteX7" fmla="*/ 6070476 w 8732396"/>
              <a:gd name="connsiteY7" fmla="*/ 3291854 h 3291854"/>
              <a:gd name="connsiteX8" fmla="*/ 6314316 w 8732396"/>
              <a:gd name="connsiteY8" fmla="*/ 1666254 h 3291854"/>
              <a:gd name="connsiteX9" fmla="*/ 6631288 w 8732396"/>
              <a:gd name="connsiteY9" fmla="*/ 1936392 h 3291854"/>
              <a:gd name="connsiteX10" fmla="*/ 6927742 w 8732396"/>
              <a:gd name="connsiteY10" fmla="*/ 1198894 h 3291854"/>
              <a:gd name="connsiteX11" fmla="*/ 7134227 w 8732396"/>
              <a:gd name="connsiteY11" fmla="*/ 1583002 h 3291854"/>
              <a:gd name="connsiteX12" fmla="*/ 7269356 w 8732396"/>
              <a:gd name="connsiteY12" fmla="*/ 1666254 h 3291854"/>
              <a:gd name="connsiteX13" fmla="*/ 8732396 w 8732396"/>
              <a:gd name="connsiteY13" fmla="*/ 1666254 h 3291854"/>
              <a:gd name="connsiteX0" fmla="*/ 0 w 5612617"/>
              <a:gd name="connsiteY0" fmla="*/ 1704011 h 3291854"/>
              <a:gd name="connsiteX1" fmla="*/ 1772137 w 5612617"/>
              <a:gd name="connsiteY1" fmla="*/ 1706894 h 3291854"/>
              <a:gd name="connsiteX2" fmla="*/ 1833023 w 5612617"/>
              <a:gd name="connsiteY2" fmla="*/ 1660458 h 3291854"/>
              <a:gd name="connsiteX3" fmla="*/ 1933012 w 5612617"/>
              <a:gd name="connsiteY3" fmla="*/ 1425187 h 3291854"/>
              <a:gd name="connsiteX4" fmla="*/ 2280137 w 5612617"/>
              <a:gd name="connsiteY4" fmla="*/ 1595134 h 3291854"/>
              <a:gd name="connsiteX5" fmla="*/ 2544297 w 5612617"/>
              <a:gd name="connsiteY5" fmla="*/ 14 h 3291854"/>
              <a:gd name="connsiteX6" fmla="*/ 2950697 w 5612617"/>
              <a:gd name="connsiteY6" fmla="*/ 3291854 h 3291854"/>
              <a:gd name="connsiteX7" fmla="*/ 3194537 w 5612617"/>
              <a:gd name="connsiteY7" fmla="*/ 1666254 h 3291854"/>
              <a:gd name="connsiteX8" fmla="*/ 3511509 w 5612617"/>
              <a:gd name="connsiteY8" fmla="*/ 1936392 h 3291854"/>
              <a:gd name="connsiteX9" fmla="*/ 3807963 w 5612617"/>
              <a:gd name="connsiteY9" fmla="*/ 1198894 h 3291854"/>
              <a:gd name="connsiteX10" fmla="*/ 4014448 w 5612617"/>
              <a:gd name="connsiteY10" fmla="*/ 1583002 h 3291854"/>
              <a:gd name="connsiteX11" fmla="*/ 4149577 w 5612617"/>
              <a:gd name="connsiteY11" fmla="*/ 1666254 h 3291854"/>
              <a:gd name="connsiteX12" fmla="*/ 5612617 w 5612617"/>
              <a:gd name="connsiteY12" fmla="*/ 1666254 h 3291854"/>
              <a:gd name="connsiteX0" fmla="*/ 0 w 7254678"/>
              <a:gd name="connsiteY0" fmla="*/ 1704011 h 3291854"/>
              <a:gd name="connsiteX1" fmla="*/ 1772137 w 7254678"/>
              <a:gd name="connsiteY1" fmla="*/ 1706894 h 3291854"/>
              <a:gd name="connsiteX2" fmla="*/ 1833023 w 7254678"/>
              <a:gd name="connsiteY2" fmla="*/ 1660458 h 3291854"/>
              <a:gd name="connsiteX3" fmla="*/ 1933012 w 7254678"/>
              <a:gd name="connsiteY3" fmla="*/ 1425187 h 3291854"/>
              <a:gd name="connsiteX4" fmla="*/ 2280137 w 7254678"/>
              <a:gd name="connsiteY4" fmla="*/ 1595134 h 3291854"/>
              <a:gd name="connsiteX5" fmla="*/ 2544297 w 7254678"/>
              <a:gd name="connsiteY5" fmla="*/ 14 h 3291854"/>
              <a:gd name="connsiteX6" fmla="*/ 2950697 w 7254678"/>
              <a:gd name="connsiteY6" fmla="*/ 3291854 h 3291854"/>
              <a:gd name="connsiteX7" fmla="*/ 3194537 w 7254678"/>
              <a:gd name="connsiteY7" fmla="*/ 1666254 h 3291854"/>
              <a:gd name="connsiteX8" fmla="*/ 3511509 w 7254678"/>
              <a:gd name="connsiteY8" fmla="*/ 1936392 h 3291854"/>
              <a:gd name="connsiteX9" fmla="*/ 3807963 w 7254678"/>
              <a:gd name="connsiteY9" fmla="*/ 1198894 h 3291854"/>
              <a:gd name="connsiteX10" fmla="*/ 4014448 w 7254678"/>
              <a:gd name="connsiteY10" fmla="*/ 1583002 h 3291854"/>
              <a:gd name="connsiteX11" fmla="*/ 4149577 w 7254678"/>
              <a:gd name="connsiteY11" fmla="*/ 1666254 h 3291854"/>
              <a:gd name="connsiteX12" fmla="*/ 7254678 w 7254678"/>
              <a:gd name="connsiteY12" fmla="*/ 1666254 h 3291854"/>
              <a:gd name="connsiteX0" fmla="*/ 0 w 12436591"/>
              <a:gd name="connsiteY0" fmla="*/ 1704011 h 3291854"/>
              <a:gd name="connsiteX1" fmla="*/ 6954050 w 12436591"/>
              <a:gd name="connsiteY1" fmla="*/ 1706894 h 3291854"/>
              <a:gd name="connsiteX2" fmla="*/ 7014936 w 12436591"/>
              <a:gd name="connsiteY2" fmla="*/ 1660458 h 3291854"/>
              <a:gd name="connsiteX3" fmla="*/ 7114925 w 12436591"/>
              <a:gd name="connsiteY3" fmla="*/ 1425187 h 3291854"/>
              <a:gd name="connsiteX4" fmla="*/ 7462050 w 12436591"/>
              <a:gd name="connsiteY4" fmla="*/ 1595134 h 3291854"/>
              <a:gd name="connsiteX5" fmla="*/ 7726210 w 12436591"/>
              <a:gd name="connsiteY5" fmla="*/ 14 h 3291854"/>
              <a:gd name="connsiteX6" fmla="*/ 8132610 w 12436591"/>
              <a:gd name="connsiteY6" fmla="*/ 3291854 h 3291854"/>
              <a:gd name="connsiteX7" fmla="*/ 8376450 w 12436591"/>
              <a:gd name="connsiteY7" fmla="*/ 1666254 h 3291854"/>
              <a:gd name="connsiteX8" fmla="*/ 8693422 w 12436591"/>
              <a:gd name="connsiteY8" fmla="*/ 1936392 h 3291854"/>
              <a:gd name="connsiteX9" fmla="*/ 8989876 w 12436591"/>
              <a:gd name="connsiteY9" fmla="*/ 1198894 h 3291854"/>
              <a:gd name="connsiteX10" fmla="*/ 9196361 w 12436591"/>
              <a:gd name="connsiteY10" fmla="*/ 1583002 h 3291854"/>
              <a:gd name="connsiteX11" fmla="*/ 9331490 w 12436591"/>
              <a:gd name="connsiteY11" fmla="*/ 1666254 h 3291854"/>
              <a:gd name="connsiteX12" fmla="*/ 12436591 w 12436591"/>
              <a:gd name="connsiteY12" fmla="*/ 1666254 h 3291854"/>
              <a:gd name="connsiteX0" fmla="*/ 0 w 21863817"/>
              <a:gd name="connsiteY0" fmla="*/ 1729165 h 3291854"/>
              <a:gd name="connsiteX1" fmla="*/ 16381276 w 21863817"/>
              <a:gd name="connsiteY1" fmla="*/ 1706894 h 3291854"/>
              <a:gd name="connsiteX2" fmla="*/ 16442162 w 21863817"/>
              <a:gd name="connsiteY2" fmla="*/ 1660458 h 3291854"/>
              <a:gd name="connsiteX3" fmla="*/ 16542151 w 21863817"/>
              <a:gd name="connsiteY3" fmla="*/ 1425187 h 3291854"/>
              <a:gd name="connsiteX4" fmla="*/ 16889276 w 21863817"/>
              <a:gd name="connsiteY4" fmla="*/ 1595134 h 3291854"/>
              <a:gd name="connsiteX5" fmla="*/ 17153436 w 21863817"/>
              <a:gd name="connsiteY5" fmla="*/ 14 h 3291854"/>
              <a:gd name="connsiteX6" fmla="*/ 17559836 w 21863817"/>
              <a:gd name="connsiteY6" fmla="*/ 3291854 h 3291854"/>
              <a:gd name="connsiteX7" fmla="*/ 17803676 w 21863817"/>
              <a:gd name="connsiteY7" fmla="*/ 1666254 h 3291854"/>
              <a:gd name="connsiteX8" fmla="*/ 18120648 w 21863817"/>
              <a:gd name="connsiteY8" fmla="*/ 1936392 h 3291854"/>
              <a:gd name="connsiteX9" fmla="*/ 18417102 w 21863817"/>
              <a:gd name="connsiteY9" fmla="*/ 1198894 h 3291854"/>
              <a:gd name="connsiteX10" fmla="*/ 18623587 w 21863817"/>
              <a:gd name="connsiteY10" fmla="*/ 1583002 h 3291854"/>
              <a:gd name="connsiteX11" fmla="*/ 18758716 w 21863817"/>
              <a:gd name="connsiteY11" fmla="*/ 1666254 h 3291854"/>
              <a:gd name="connsiteX12" fmla="*/ 21863817 w 21863817"/>
              <a:gd name="connsiteY12" fmla="*/ 1666254 h 3291854"/>
              <a:gd name="connsiteX0" fmla="*/ 0 w 25714157"/>
              <a:gd name="connsiteY0" fmla="*/ 1759060 h 3291854"/>
              <a:gd name="connsiteX1" fmla="*/ 20231616 w 25714157"/>
              <a:gd name="connsiteY1" fmla="*/ 1706894 h 3291854"/>
              <a:gd name="connsiteX2" fmla="*/ 20292502 w 25714157"/>
              <a:gd name="connsiteY2" fmla="*/ 1660458 h 3291854"/>
              <a:gd name="connsiteX3" fmla="*/ 20392491 w 25714157"/>
              <a:gd name="connsiteY3" fmla="*/ 1425187 h 3291854"/>
              <a:gd name="connsiteX4" fmla="*/ 20739616 w 25714157"/>
              <a:gd name="connsiteY4" fmla="*/ 1595134 h 3291854"/>
              <a:gd name="connsiteX5" fmla="*/ 21003776 w 25714157"/>
              <a:gd name="connsiteY5" fmla="*/ 14 h 3291854"/>
              <a:gd name="connsiteX6" fmla="*/ 21410176 w 25714157"/>
              <a:gd name="connsiteY6" fmla="*/ 3291854 h 3291854"/>
              <a:gd name="connsiteX7" fmla="*/ 21654016 w 25714157"/>
              <a:gd name="connsiteY7" fmla="*/ 1666254 h 3291854"/>
              <a:gd name="connsiteX8" fmla="*/ 21970988 w 25714157"/>
              <a:gd name="connsiteY8" fmla="*/ 1936392 h 3291854"/>
              <a:gd name="connsiteX9" fmla="*/ 22267442 w 25714157"/>
              <a:gd name="connsiteY9" fmla="*/ 1198894 h 3291854"/>
              <a:gd name="connsiteX10" fmla="*/ 22473927 w 25714157"/>
              <a:gd name="connsiteY10" fmla="*/ 1583002 h 3291854"/>
              <a:gd name="connsiteX11" fmla="*/ 22609056 w 25714157"/>
              <a:gd name="connsiteY11" fmla="*/ 1666254 h 3291854"/>
              <a:gd name="connsiteX12" fmla="*/ 25714157 w 25714157"/>
              <a:gd name="connsiteY12" fmla="*/ 1666254 h 3291854"/>
              <a:gd name="connsiteX0" fmla="*/ 0 w 37562517"/>
              <a:gd name="connsiteY0" fmla="*/ 1789121 h 3291854"/>
              <a:gd name="connsiteX1" fmla="*/ 32079976 w 37562517"/>
              <a:gd name="connsiteY1" fmla="*/ 1706894 h 3291854"/>
              <a:gd name="connsiteX2" fmla="*/ 32140862 w 37562517"/>
              <a:gd name="connsiteY2" fmla="*/ 1660458 h 3291854"/>
              <a:gd name="connsiteX3" fmla="*/ 32240851 w 37562517"/>
              <a:gd name="connsiteY3" fmla="*/ 1425187 h 3291854"/>
              <a:gd name="connsiteX4" fmla="*/ 32587976 w 37562517"/>
              <a:gd name="connsiteY4" fmla="*/ 1595134 h 3291854"/>
              <a:gd name="connsiteX5" fmla="*/ 32852136 w 37562517"/>
              <a:gd name="connsiteY5" fmla="*/ 14 h 3291854"/>
              <a:gd name="connsiteX6" fmla="*/ 33258536 w 37562517"/>
              <a:gd name="connsiteY6" fmla="*/ 3291854 h 3291854"/>
              <a:gd name="connsiteX7" fmla="*/ 33502376 w 37562517"/>
              <a:gd name="connsiteY7" fmla="*/ 1666254 h 3291854"/>
              <a:gd name="connsiteX8" fmla="*/ 33819348 w 37562517"/>
              <a:gd name="connsiteY8" fmla="*/ 1936392 h 3291854"/>
              <a:gd name="connsiteX9" fmla="*/ 34115802 w 37562517"/>
              <a:gd name="connsiteY9" fmla="*/ 1198894 h 3291854"/>
              <a:gd name="connsiteX10" fmla="*/ 34322287 w 37562517"/>
              <a:gd name="connsiteY10" fmla="*/ 1583002 h 3291854"/>
              <a:gd name="connsiteX11" fmla="*/ 34457416 w 37562517"/>
              <a:gd name="connsiteY11" fmla="*/ 1666254 h 3291854"/>
              <a:gd name="connsiteX12" fmla="*/ 37562517 w 37562517"/>
              <a:gd name="connsiteY12" fmla="*/ 1666254 h 3291854"/>
              <a:gd name="connsiteX0" fmla="*/ 0 w 37794837"/>
              <a:gd name="connsiteY0" fmla="*/ 1728995 h 3291854"/>
              <a:gd name="connsiteX1" fmla="*/ 32312296 w 37794837"/>
              <a:gd name="connsiteY1" fmla="*/ 1706894 h 3291854"/>
              <a:gd name="connsiteX2" fmla="*/ 32373182 w 37794837"/>
              <a:gd name="connsiteY2" fmla="*/ 1660458 h 3291854"/>
              <a:gd name="connsiteX3" fmla="*/ 32473171 w 37794837"/>
              <a:gd name="connsiteY3" fmla="*/ 1425187 h 3291854"/>
              <a:gd name="connsiteX4" fmla="*/ 32820296 w 37794837"/>
              <a:gd name="connsiteY4" fmla="*/ 1595134 h 3291854"/>
              <a:gd name="connsiteX5" fmla="*/ 33084456 w 37794837"/>
              <a:gd name="connsiteY5" fmla="*/ 14 h 3291854"/>
              <a:gd name="connsiteX6" fmla="*/ 33490856 w 37794837"/>
              <a:gd name="connsiteY6" fmla="*/ 3291854 h 3291854"/>
              <a:gd name="connsiteX7" fmla="*/ 33734696 w 37794837"/>
              <a:gd name="connsiteY7" fmla="*/ 1666254 h 3291854"/>
              <a:gd name="connsiteX8" fmla="*/ 34051668 w 37794837"/>
              <a:gd name="connsiteY8" fmla="*/ 1936392 h 3291854"/>
              <a:gd name="connsiteX9" fmla="*/ 34348122 w 37794837"/>
              <a:gd name="connsiteY9" fmla="*/ 1198894 h 3291854"/>
              <a:gd name="connsiteX10" fmla="*/ 34554607 w 37794837"/>
              <a:gd name="connsiteY10" fmla="*/ 1583002 h 3291854"/>
              <a:gd name="connsiteX11" fmla="*/ 34689736 w 37794837"/>
              <a:gd name="connsiteY11" fmla="*/ 1666254 h 3291854"/>
              <a:gd name="connsiteX12" fmla="*/ 37794837 w 37794837"/>
              <a:gd name="connsiteY12" fmla="*/ 1666254 h 3291854"/>
              <a:gd name="connsiteX0" fmla="*/ 0 w 35858831"/>
              <a:gd name="connsiteY0" fmla="*/ 1728995 h 3291854"/>
              <a:gd name="connsiteX1" fmla="*/ 30376290 w 35858831"/>
              <a:gd name="connsiteY1" fmla="*/ 1706894 h 3291854"/>
              <a:gd name="connsiteX2" fmla="*/ 30437176 w 35858831"/>
              <a:gd name="connsiteY2" fmla="*/ 1660458 h 3291854"/>
              <a:gd name="connsiteX3" fmla="*/ 30537165 w 35858831"/>
              <a:gd name="connsiteY3" fmla="*/ 1425187 h 3291854"/>
              <a:gd name="connsiteX4" fmla="*/ 30884290 w 35858831"/>
              <a:gd name="connsiteY4" fmla="*/ 1595134 h 3291854"/>
              <a:gd name="connsiteX5" fmla="*/ 31148450 w 35858831"/>
              <a:gd name="connsiteY5" fmla="*/ 14 h 3291854"/>
              <a:gd name="connsiteX6" fmla="*/ 31554850 w 35858831"/>
              <a:gd name="connsiteY6" fmla="*/ 3291854 h 3291854"/>
              <a:gd name="connsiteX7" fmla="*/ 31798690 w 35858831"/>
              <a:gd name="connsiteY7" fmla="*/ 1666254 h 3291854"/>
              <a:gd name="connsiteX8" fmla="*/ 32115662 w 35858831"/>
              <a:gd name="connsiteY8" fmla="*/ 1936392 h 3291854"/>
              <a:gd name="connsiteX9" fmla="*/ 32412116 w 35858831"/>
              <a:gd name="connsiteY9" fmla="*/ 1198894 h 3291854"/>
              <a:gd name="connsiteX10" fmla="*/ 32618601 w 35858831"/>
              <a:gd name="connsiteY10" fmla="*/ 1583002 h 3291854"/>
              <a:gd name="connsiteX11" fmla="*/ 32753730 w 35858831"/>
              <a:gd name="connsiteY11" fmla="*/ 1666254 h 3291854"/>
              <a:gd name="connsiteX12" fmla="*/ 35858831 w 35858831"/>
              <a:gd name="connsiteY12" fmla="*/ 1666254 h 32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58831" h="3291854">
                <a:moveTo>
                  <a:pt x="0" y="1728995"/>
                </a:moveTo>
                <a:lnTo>
                  <a:pt x="30376290" y="1706894"/>
                </a:lnTo>
                <a:cubicBezTo>
                  <a:pt x="30415175" y="1703189"/>
                  <a:pt x="30423697" y="1685625"/>
                  <a:pt x="30437176" y="1660458"/>
                </a:cubicBezTo>
                <a:cubicBezTo>
                  <a:pt x="30450655" y="1635291"/>
                  <a:pt x="30460424" y="1435268"/>
                  <a:pt x="30537165" y="1425187"/>
                </a:cubicBezTo>
                <a:cubicBezTo>
                  <a:pt x="30613906" y="1415107"/>
                  <a:pt x="30782409" y="1832663"/>
                  <a:pt x="30884290" y="1595134"/>
                </a:cubicBezTo>
                <a:cubicBezTo>
                  <a:pt x="30986171" y="1357605"/>
                  <a:pt x="31023648" y="-5150"/>
                  <a:pt x="31148450" y="14"/>
                </a:cubicBezTo>
                <a:cubicBezTo>
                  <a:pt x="31273252" y="5178"/>
                  <a:pt x="31441573" y="3291535"/>
                  <a:pt x="31554850" y="3291854"/>
                </a:cubicBezTo>
                <a:cubicBezTo>
                  <a:pt x="31668127" y="3292173"/>
                  <a:pt x="31705221" y="1892164"/>
                  <a:pt x="31798690" y="1666254"/>
                </a:cubicBezTo>
                <a:cubicBezTo>
                  <a:pt x="31892159" y="1440344"/>
                  <a:pt x="32013424" y="2014285"/>
                  <a:pt x="32115662" y="1936392"/>
                </a:cubicBezTo>
                <a:cubicBezTo>
                  <a:pt x="32217900" y="1858499"/>
                  <a:pt x="32328293" y="1257792"/>
                  <a:pt x="32412116" y="1198894"/>
                </a:cubicBezTo>
                <a:cubicBezTo>
                  <a:pt x="32495939" y="1139996"/>
                  <a:pt x="32585870" y="1536575"/>
                  <a:pt x="32618601" y="1583002"/>
                </a:cubicBezTo>
                <a:cubicBezTo>
                  <a:pt x="32651332" y="1629429"/>
                  <a:pt x="32687461" y="1661255"/>
                  <a:pt x="32753730" y="1666254"/>
                </a:cubicBezTo>
                <a:lnTo>
                  <a:pt x="35858831" y="1666254"/>
                </a:lnTo>
              </a:path>
            </a:pathLst>
          </a:custGeom>
          <a:ln w="38100" cap="rnd">
            <a:solidFill>
              <a:srgbClr val="C14B6D"/>
            </a:solidFill>
          </a:ln>
          <a:effectLst/>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grpSp>
        <p:nvGrpSpPr>
          <p:cNvPr id="12" name="Group 11"/>
          <p:cNvGrpSpPr/>
          <p:nvPr userDrawn="1"/>
        </p:nvGrpSpPr>
        <p:grpSpPr>
          <a:xfrm>
            <a:off x="178800" y="4584875"/>
            <a:ext cx="1635037" cy="1514107"/>
            <a:chOff x="3912359" y="1607613"/>
            <a:chExt cx="3234389" cy="2995168"/>
          </a:xfrm>
        </p:grpSpPr>
        <p:pic>
          <p:nvPicPr>
            <p:cNvPr id="13" name="Picture 12"/>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4069026" y="1752694"/>
              <a:ext cx="2921054" cy="270500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359" y="1607613"/>
              <a:ext cx="3234389" cy="2995168"/>
            </a:xfrm>
            <a:prstGeom prst="rect">
              <a:avLst/>
            </a:prstGeom>
          </p:spPr>
        </p:pic>
      </p:grpSp>
    </p:spTree>
    <p:extLst>
      <p:ext uri="{BB962C8B-B14F-4D97-AF65-F5344CB8AC3E}">
        <p14:creationId xmlns:p14="http://schemas.microsoft.com/office/powerpoint/2010/main" val="1869154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3483956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195B9F3-5000-F544-B37B-1257912A0F4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0116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3"/>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3"/>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4003783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34979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C17D-EFA7-16D8-A7AD-6CBAA3D86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DBBD126-E6A6-6168-042F-21F9FD9412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159FA-AAB3-0B28-29E9-E4F310C09E2C}"/>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A2BF12F9-6515-785E-9B01-470129293A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30FFF1A-7425-00EF-27C3-0AB95F6A5CC5}"/>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4255782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4105410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3208982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1834793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195B9F3-5000-F544-B37B-1257912A0F49}" type="slidenum">
              <a:rPr lang="en-US" smtClean="0"/>
              <a:t>‹#›</a:t>
            </a:fld>
            <a:endParaRPr lang="en-US"/>
          </a:p>
        </p:txBody>
      </p:sp>
    </p:spTree>
    <p:extLst>
      <p:ext uri="{BB962C8B-B14F-4D97-AF65-F5344CB8AC3E}">
        <p14:creationId xmlns:p14="http://schemas.microsoft.com/office/powerpoint/2010/main" val="1684429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53"/>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75" indent="0" algn="ctr">
              <a:buNone/>
              <a:defRPr>
                <a:solidFill>
                  <a:schemeClr val="tx1">
                    <a:tint val="75000"/>
                  </a:schemeClr>
                </a:solidFill>
              </a:defRPr>
            </a:lvl2pPr>
            <a:lvl3pPr marL="913805" indent="0" algn="ctr">
              <a:buNone/>
              <a:defRPr>
                <a:solidFill>
                  <a:schemeClr val="tx1">
                    <a:tint val="75000"/>
                  </a:schemeClr>
                </a:solidFill>
              </a:defRPr>
            </a:lvl3pPr>
            <a:lvl4pPr marL="1370665" indent="0" algn="ctr">
              <a:buNone/>
              <a:defRPr>
                <a:solidFill>
                  <a:schemeClr val="tx1">
                    <a:tint val="75000"/>
                  </a:schemeClr>
                </a:solidFill>
              </a:defRPr>
            </a:lvl4pPr>
            <a:lvl5pPr marL="1827608" indent="0" algn="ctr">
              <a:buNone/>
              <a:defRPr>
                <a:solidFill>
                  <a:schemeClr val="tx1">
                    <a:tint val="75000"/>
                  </a:schemeClr>
                </a:solidFill>
              </a:defRPr>
            </a:lvl5pPr>
            <a:lvl6pPr marL="2284436" indent="0" algn="ctr">
              <a:buNone/>
              <a:defRPr>
                <a:solidFill>
                  <a:schemeClr val="tx1">
                    <a:tint val="75000"/>
                  </a:schemeClr>
                </a:solidFill>
              </a:defRPr>
            </a:lvl6pPr>
            <a:lvl7pPr marL="2741330" indent="0" algn="ctr">
              <a:buNone/>
              <a:defRPr>
                <a:solidFill>
                  <a:schemeClr val="tx1">
                    <a:tint val="75000"/>
                  </a:schemeClr>
                </a:solidFill>
              </a:defRPr>
            </a:lvl7pPr>
            <a:lvl8pPr marL="3198218" indent="0" algn="ctr">
              <a:buNone/>
              <a:defRPr>
                <a:solidFill>
                  <a:schemeClr val="tx1">
                    <a:tint val="75000"/>
                  </a:schemeClr>
                </a:solidFill>
              </a:defRPr>
            </a:lvl8pPr>
            <a:lvl9pPr marL="3655129"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15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747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8"/>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42"/>
            <a:ext cx="10363200" cy="1500187"/>
          </a:xfrm>
        </p:spPr>
        <p:txBody>
          <a:bodyPr anchor="b"/>
          <a:lstStyle>
            <a:lvl1pPr marL="0" indent="0">
              <a:buNone/>
              <a:defRPr sz="2000">
                <a:solidFill>
                  <a:schemeClr val="tx1">
                    <a:tint val="75000"/>
                  </a:schemeClr>
                </a:solidFill>
              </a:defRPr>
            </a:lvl1pPr>
            <a:lvl2pPr marL="456875" indent="0">
              <a:buNone/>
              <a:defRPr sz="1800">
                <a:solidFill>
                  <a:schemeClr val="tx1">
                    <a:tint val="75000"/>
                  </a:schemeClr>
                </a:solidFill>
              </a:defRPr>
            </a:lvl2pPr>
            <a:lvl3pPr marL="913805" indent="0">
              <a:buNone/>
              <a:defRPr sz="1600">
                <a:solidFill>
                  <a:schemeClr val="tx1">
                    <a:tint val="75000"/>
                  </a:schemeClr>
                </a:solidFill>
              </a:defRPr>
            </a:lvl3pPr>
            <a:lvl4pPr marL="1370665" indent="0">
              <a:buNone/>
              <a:defRPr sz="1400">
                <a:solidFill>
                  <a:schemeClr val="tx1">
                    <a:tint val="75000"/>
                  </a:schemeClr>
                </a:solidFill>
              </a:defRPr>
            </a:lvl4pPr>
            <a:lvl5pPr marL="1827608" indent="0">
              <a:buNone/>
              <a:defRPr sz="1400">
                <a:solidFill>
                  <a:schemeClr val="tx1">
                    <a:tint val="75000"/>
                  </a:schemeClr>
                </a:solidFill>
              </a:defRPr>
            </a:lvl5pPr>
            <a:lvl6pPr marL="2284436" indent="0">
              <a:buNone/>
              <a:defRPr sz="1400">
                <a:solidFill>
                  <a:schemeClr val="tx1">
                    <a:tint val="75000"/>
                  </a:schemeClr>
                </a:solidFill>
              </a:defRPr>
            </a:lvl6pPr>
            <a:lvl7pPr marL="2741330" indent="0">
              <a:buNone/>
              <a:defRPr sz="1400">
                <a:solidFill>
                  <a:schemeClr val="tx1">
                    <a:tint val="75000"/>
                  </a:schemeClr>
                </a:solidFill>
              </a:defRPr>
            </a:lvl7pPr>
            <a:lvl8pPr marL="3198218" indent="0">
              <a:buNone/>
              <a:defRPr sz="1400">
                <a:solidFill>
                  <a:schemeClr val="tx1">
                    <a:tint val="75000"/>
                  </a:schemeClr>
                </a:solidFill>
              </a:defRPr>
            </a:lvl8pPr>
            <a:lvl9pPr marL="3655129"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166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07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6875" indent="0">
              <a:buNone/>
              <a:defRPr sz="2000" b="1"/>
            </a:lvl2pPr>
            <a:lvl3pPr marL="913805" indent="0">
              <a:buNone/>
              <a:defRPr sz="1800" b="1"/>
            </a:lvl3pPr>
            <a:lvl4pPr marL="1370665" indent="0">
              <a:buNone/>
              <a:defRPr sz="1600" b="1"/>
            </a:lvl4pPr>
            <a:lvl5pPr marL="1827608" indent="0">
              <a:buNone/>
              <a:defRPr sz="1600" b="1"/>
            </a:lvl5pPr>
            <a:lvl6pPr marL="2284436" indent="0">
              <a:buNone/>
              <a:defRPr sz="1600" b="1"/>
            </a:lvl6pPr>
            <a:lvl7pPr marL="2741330" indent="0">
              <a:buNone/>
              <a:defRPr sz="1600" b="1"/>
            </a:lvl7pPr>
            <a:lvl8pPr marL="3198218" indent="0">
              <a:buNone/>
              <a:defRPr sz="1600" b="1"/>
            </a:lvl8pPr>
            <a:lvl9pPr marL="3655129"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501" y="1535114"/>
            <a:ext cx="5389033" cy="639762"/>
          </a:xfrm>
        </p:spPr>
        <p:txBody>
          <a:bodyPr anchor="b"/>
          <a:lstStyle>
            <a:lvl1pPr marL="0" indent="0">
              <a:buNone/>
              <a:defRPr sz="2400" b="1"/>
            </a:lvl1pPr>
            <a:lvl2pPr marL="456875" indent="0">
              <a:buNone/>
              <a:defRPr sz="2000" b="1"/>
            </a:lvl2pPr>
            <a:lvl3pPr marL="913805" indent="0">
              <a:buNone/>
              <a:defRPr sz="1800" b="1"/>
            </a:lvl3pPr>
            <a:lvl4pPr marL="1370665" indent="0">
              <a:buNone/>
              <a:defRPr sz="1600" b="1"/>
            </a:lvl4pPr>
            <a:lvl5pPr marL="1827608" indent="0">
              <a:buNone/>
              <a:defRPr sz="1600" b="1"/>
            </a:lvl5pPr>
            <a:lvl6pPr marL="2284436" indent="0">
              <a:buNone/>
              <a:defRPr sz="1600" b="1"/>
            </a:lvl6pPr>
            <a:lvl7pPr marL="2741330" indent="0">
              <a:buNone/>
              <a:defRPr sz="1600" b="1"/>
            </a:lvl7pPr>
            <a:lvl8pPr marL="3198218" indent="0">
              <a:buNone/>
              <a:defRPr sz="1600" b="1"/>
            </a:lvl8pPr>
            <a:lvl9pPr marL="3655129"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5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11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25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F572-D248-5214-453E-E16141F4BFD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9691BD9-2453-827A-5292-8077EB058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0974A7D-4C06-25CB-F1AD-1921EF1E1B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8DD8A66-7741-B4C9-38EB-B1CA46B9F8D8}"/>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6" name="Footer Placeholder 5">
            <a:extLst>
              <a:ext uri="{FF2B5EF4-FFF2-40B4-BE49-F238E27FC236}">
                <a16:creationId xmlns:a16="http://schemas.microsoft.com/office/drawing/2014/main" id="{35FE27DB-78E9-1C5A-32C1-E93FA994F2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4A6FAA2-6562-2CF4-366F-E281DA47F91B}"/>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2579592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895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2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6875" indent="0">
              <a:buNone/>
              <a:defRPr sz="1200"/>
            </a:lvl2pPr>
            <a:lvl3pPr marL="913805" indent="0">
              <a:buNone/>
              <a:defRPr sz="1000"/>
            </a:lvl3pPr>
            <a:lvl4pPr marL="1370665" indent="0">
              <a:buNone/>
              <a:defRPr sz="900"/>
            </a:lvl4pPr>
            <a:lvl5pPr marL="1827608" indent="0">
              <a:buNone/>
              <a:defRPr sz="900"/>
            </a:lvl5pPr>
            <a:lvl6pPr marL="2284436" indent="0">
              <a:buNone/>
              <a:defRPr sz="900"/>
            </a:lvl6pPr>
            <a:lvl7pPr marL="2741330" indent="0">
              <a:buNone/>
              <a:defRPr sz="900"/>
            </a:lvl7pPr>
            <a:lvl8pPr marL="3198218" indent="0">
              <a:buNone/>
              <a:defRPr sz="900"/>
            </a:lvl8pPr>
            <a:lvl9pPr marL="3655129"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330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75" indent="0">
              <a:buNone/>
              <a:defRPr sz="2800"/>
            </a:lvl2pPr>
            <a:lvl3pPr marL="913805" indent="0">
              <a:buNone/>
              <a:defRPr sz="2400"/>
            </a:lvl3pPr>
            <a:lvl4pPr marL="1370665" indent="0">
              <a:buNone/>
              <a:defRPr sz="2000"/>
            </a:lvl4pPr>
            <a:lvl5pPr marL="1827608" indent="0">
              <a:buNone/>
              <a:defRPr sz="2000"/>
            </a:lvl5pPr>
            <a:lvl6pPr marL="2284436" indent="0">
              <a:buNone/>
              <a:defRPr sz="2000"/>
            </a:lvl6pPr>
            <a:lvl7pPr marL="2741330" indent="0">
              <a:buNone/>
              <a:defRPr sz="2000"/>
            </a:lvl7pPr>
            <a:lvl8pPr marL="3198218" indent="0">
              <a:buNone/>
              <a:defRPr sz="2000"/>
            </a:lvl8pPr>
            <a:lvl9pPr marL="365512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75" indent="0">
              <a:buNone/>
              <a:defRPr sz="1200"/>
            </a:lvl2pPr>
            <a:lvl3pPr marL="913805" indent="0">
              <a:buNone/>
              <a:defRPr sz="1000"/>
            </a:lvl3pPr>
            <a:lvl4pPr marL="1370665" indent="0">
              <a:buNone/>
              <a:defRPr sz="900"/>
            </a:lvl4pPr>
            <a:lvl5pPr marL="1827608" indent="0">
              <a:buNone/>
              <a:defRPr sz="900"/>
            </a:lvl5pPr>
            <a:lvl6pPr marL="2284436" indent="0">
              <a:buNone/>
              <a:defRPr sz="900"/>
            </a:lvl6pPr>
            <a:lvl7pPr marL="2741330" indent="0">
              <a:buNone/>
              <a:defRPr sz="900"/>
            </a:lvl7pPr>
            <a:lvl8pPr marL="3198218" indent="0">
              <a:buNone/>
              <a:defRPr sz="900"/>
            </a:lvl8pPr>
            <a:lvl9pPr marL="3655129"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287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133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66"/>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866"/>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5/30/2026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CEC8A-52F9-4DD1-8C9C-5A1DAB84ACEC}" type="datetime1">
              <a:rPr lang="en-US" smtClean="0"/>
              <a:t>5/30/2026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965329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p:spPr>
        <p:txBody>
          <a:bodyPr/>
          <a:lstStyle>
            <a:lvl1pPr marL="0" indent="0">
              <a:buNone/>
              <a:defRPr b="1">
                <a:solidFill>
                  <a:srgbClr val="8E3488"/>
                </a:solidFill>
              </a:defRPr>
            </a:lvl1pPr>
          </a:lstStyle>
          <a:p>
            <a:pPr lvl="0"/>
            <a:r>
              <a:rPr lang="en-US"/>
              <a:t>Click to edit subtitle</a:t>
            </a:r>
            <a:endParaRPr lang="en-GB"/>
          </a:p>
        </p:txBody>
      </p:sp>
      <p:sp>
        <p:nvSpPr>
          <p:cNvPr id="5" name="Slide Number Placeholder 5">
            <a:extLst>
              <a:ext uri="{FF2B5EF4-FFF2-40B4-BE49-F238E27FC236}">
                <a16:creationId xmlns:a16="http://schemas.microsoft.com/office/drawing/2014/main" id="{C81231B8-417D-224B-A601-BE0A0C04ECFB}"/>
              </a:ext>
            </a:extLst>
          </p:cNvPr>
          <p:cNvSpPr>
            <a:spLocks noGrp="1"/>
          </p:cNvSpPr>
          <p:nvPr>
            <p:ph type="sldNum" sz="quarter" idx="4"/>
          </p:nvPr>
        </p:nvSpPr>
        <p:spPr>
          <a:xfrm>
            <a:off x="161364" y="6362290"/>
            <a:ext cx="707049" cy="365125"/>
          </a:xfrm>
          <a:prstGeom prst="rect">
            <a:avLst/>
          </a:prstGeom>
        </p:spPr>
        <p:txBody>
          <a:bodyPr/>
          <a:lstStyle>
            <a:lvl1pPr algn="r">
              <a:defRPr sz="1100">
                <a:solidFill>
                  <a:schemeClr val="tx1"/>
                </a:solidFill>
              </a:defRPr>
            </a:lvl1pPr>
          </a:lstStyle>
          <a:p>
            <a:fld id="{B5227165-4DB2-F046-894A-A95CF54B22E1}" type="slidenum">
              <a:rPr lang="en-US" smtClean="0"/>
              <a:pPr/>
              <a:t>‹#›</a:t>
            </a:fld>
            <a:endParaRPr lang="en-US"/>
          </a:p>
        </p:txBody>
      </p:sp>
      <p:sp>
        <p:nvSpPr>
          <p:cNvPr id="3" name="Footer Placeholder 2"/>
          <p:cNvSpPr>
            <a:spLocks noGrp="1"/>
          </p:cNvSpPr>
          <p:nvPr>
            <p:ph type="ftr" sz="quarter" idx="14"/>
          </p:nvPr>
        </p:nvSpPr>
        <p:spPr/>
        <p:txBody>
          <a:bodyPr/>
          <a:lstStyle/>
          <a:p>
            <a:endParaRPr lang="en-US"/>
          </a:p>
        </p:txBody>
      </p:sp>
      <p:sp>
        <p:nvSpPr>
          <p:cNvPr id="6" name="Title 1">
            <a:extLst>
              <a:ext uri="{FF2B5EF4-FFF2-40B4-BE49-F238E27FC236}">
                <a16:creationId xmlns:a16="http://schemas.microsoft.com/office/drawing/2014/main" id="{8DC7CD7F-033B-D241-B61B-15A9AC703F7D}"/>
              </a:ext>
            </a:extLst>
          </p:cNvPr>
          <p:cNvSpPr>
            <a:spLocks noGrp="1"/>
          </p:cNvSpPr>
          <p:nvPr>
            <p:ph type="title"/>
          </p:nvPr>
        </p:nvSpPr>
        <p:spPr>
          <a:xfrm>
            <a:off x="612646" y="166252"/>
            <a:ext cx="10671048" cy="1024128"/>
          </a:xfrm>
          <a:prstGeom prst="rect">
            <a:avLst/>
          </a:prstGeom>
        </p:spPr>
        <p:txBody>
          <a:bodyPr anchor="b">
            <a:normAutofit/>
          </a:bodyPr>
          <a:lstStyle>
            <a:lvl1pPr>
              <a:defRPr sz="3600">
                <a:solidFill>
                  <a:srgbClr val="4C8CC7"/>
                </a:solidFill>
              </a:defRPr>
            </a:lvl1pPr>
          </a:lstStyle>
          <a:p>
            <a:r>
              <a:rPr lang="en-US"/>
              <a:t>Click to edit Master title style</a:t>
            </a:r>
          </a:p>
        </p:txBody>
      </p:sp>
    </p:spTree>
    <p:extLst>
      <p:ext uri="{BB962C8B-B14F-4D97-AF65-F5344CB8AC3E}">
        <p14:creationId xmlns:p14="http://schemas.microsoft.com/office/powerpoint/2010/main" val="1669119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F50CA9-06F6-D64B-83F0-53FFB22B55DF}"/>
              </a:ext>
            </a:extLst>
          </p:cNvPr>
          <p:cNvSpPr>
            <a:spLocks noGrp="1"/>
          </p:cNvSpPr>
          <p:nvPr>
            <p:ph idx="1"/>
          </p:nvPr>
        </p:nvSpPr>
        <p:spPr>
          <a:xfrm>
            <a:off x="612648" y="1371600"/>
            <a:ext cx="10668005" cy="4584334"/>
          </a:xfrm>
          <a:prstGeom prst="rect">
            <a:avLst/>
          </a:prstGeom>
        </p:spPr>
        <p:txBody>
          <a:bodyPr/>
          <a:lstStyle>
            <a:lvl1pPr>
              <a:buClr>
                <a:schemeClr val="accent2"/>
              </a:buClr>
              <a:defRPr sz="2000"/>
            </a:lvl1pPr>
            <a:lvl2pPr marL="576263" indent="-228600">
              <a:spcBef>
                <a:spcPts val="400"/>
              </a:spcBef>
              <a:buClr>
                <a:schemeClr val="accent2"/>
              </a:buClr>
              <a:buFont typeface="Calibri" panose="020F0502020204030204" pitchFamily="34" charset="0"/>
              <a:buChar char="‒"/>
              <a:defRPr sz="1800"/>
            </a:lvl2pPr>
            <a:lvl3pPr marL="914400" indent="-228600">
              <a:spcBef>
                <a:spcPts val="400"/>
              </a:spcBef>
              <a:buClr>
                <a:schemeClr val="accent2"/>
              </a:buClr>
              <a:buFont typeface="Wingdings" panose="05000000000000000000" pitchFamily="2" charset="2"/>
              <a:buChar char="§"/>
              <a:defRPr sz="1600"/>
            </a:lvl3pPr>
            <a:lvl4pPr marL="1262063" indent="-228600">
              <a:spcBef>
                <a:spcPts val="400"/>
              </a:spcBef>
              <a:buClr>
                <a:schemeClr val="accent2"/>
              </a:buClr>
              <a:buFont typeface="Century Gothic" panose="020B0502020202020204" pitchFamily="34" charset="0"/>
              <a:buChar char="»"/>
              <a:defRPr sz="1400"/>
            </a:lvl4pPr>
            <a:lvl5pPr marL="1600200" indent="-228600">
              <a:spcBef>
                <a:spcPts val="400"/>
              </a:spcBef>
              <a:buClr>
                <a:schemeClr val="accent2"/>
              </a:buClr>
              <a:buFont typeface="Wingdings" panose="05000000000000000000" pitchFamily="2" charset="2"/>
              <a:buChar char="Ø"/>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6B1D69C-2B68-4244-970B-F259A6273897}"/>
              </a:ext>
            </a:extLst>
          </p:cNvPr>
          <p:cNvSpPr>
            <a:spLocks noGrp="1"/>
          </p:cNvSpPr>
          <p:nvPr>
            <p:ph type="ftr" sz="quarter" idx="10"/>
          </p:nvPr>
        </p:nvSpPr>
        <p:spPr>
          <a:xfrm>
            <a:off x="1013274" y="6415923"/>
            <a:ext cx="10539735" cy="336450"/>
          </a:xfrm>
        </p:spPr>
        <p:txBody>
          <a:bodyPr/>
          <a:lstStyle/>
          <a:p>
            <a:endParaRPr lang="en-GB"/>
          </a:p>
        </p:txBody>
      </p:sp>
      <p:sp>
        <p:nvSpPr>
          <p:cNvPr id="5" name="Title 4">
            <a:extLst>
              <a:ext uri="{FF2B5EF4-FFF2-40B4-BE49-F238E27FC236}">
                <a16:creationId xmlns:a16="http://schemas.microsoft.com/office/drawing/2014/main" id="{86B4A1D5-57E6-401D-B109-A4B3B1D63A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187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36331" y="6597352"/>
            <a:ext cx="1247168" cy="260648"/>
          </a:xfrm>
          <a:prstGeom prst="rect">
            <a:avLst/>
          </a:prstGeom>
        </p:spPr>
        <p:txBody>
          <a:bodyPr lIns="91430" tIns="45720" rIns="91430" bIns="45720"/>
          <a:lstStyle/>
          <a:p>
            <a:pPr defTabSz="913707"/>
            <a:fld id="{E40A1D56-7378-4644-83B1-E9C0F7F72516}" type="datetime1">
              <a:rPr lang="en-GB" smtClean="0">
                <a:solidFill>
                  <a:prstClr val="black">
                    <a:tint val="75000"/>
                  </a:prstClr>
                </a:solidFill>
                <a:latin typeface="Century Gothic"/>
              </a:rPr>
              <a:pPr defTabSz="913707"/>
              <a:t>30/05/2026</a:t>
            </a:fld>
            <a:endParaRPr lang="en-GB">
              <a:solidFill>
                <a:prstClr val="black">
                  <a:tint val="75000"/>
                </a:prstClr>
              </a:solidFill>
              <a:latin typeface="Century Gothic"/>
            </a:endParaRPr>
          </a:p>
        </p:txBody>
      </p:sp>
      <p:sp>
        <p:nvSpPr>
          <p:cNvPr id="4" name="Footer Placeholder 3"/>
          <p:cNvSpPr>
            <a:spLocks noGrp="1"/>
          </p:cNvSpPr>
          <p:nvPr>
            <p:ph type="ftr" sz="quarter" idx="11"/>
          </p:nvPr>
        </p:nvSpPr>
        <p:spPr>
          <a:xfrm>
            <a:off x="336000" y="6382800"/>
            <a:ext cx="9124800" cy="244800"/>
          </a:xfrm>
          <a:prstGeom prst="rect">
            <a:avLst/>
          </a:prstGeom>
        </p:spPr>
        <p:txBody>
          <a:bodyPr lIns="91430" tIns="45720" rIns="91430" bIns="45720"/>
          <a:lstStyle/>
          <a:p>
            <a:endParaRPr lang="en-GB">
              <a:solidFill>
                <a:prstClr val="black">
                  <a:tint val="75000"/>
                </a:prstClr>
              </a:solidFill>
              <a:latin typeface="Century Gothic"/>
            </a:endParaRPr>
          </a:p>
        </p:txBody>
      </p:sp>
      <p:sp>
        <p:nvSpPr>
          <p:cNvPr id="5" name="Slide Number Placeholder 4"/>
          <p:cNvSpPr>
            <a:spLocks noGrp="1"/>
          </p:cNvSpPr>
          <p:nvPr>
            <p:ph type="sldNum" sz="quarter" idx="12"/>
          </p:nvPr>
        </p:nvSpPr>
        <p:spPr>
          <a:xfrm>
            <a:off x="10944832" y="6493117"/>
            <a:ext cx="1247168" cy="365125"/>
          </a:xfrm>
          <a:prstGeom prst="rect">
            <a:avLst/>
          </a:prstGeom>
        </p:spPr>
        <p:txBody>
          <a:bodyPr lIns="91430" tIns="45720" rIns="91430" bIns="45720"/>
          <a:lstStyle/>
          <a:p>
            <a:fld id="{4AD7133C-5F9C-4F7F-9637-3E296898A784}" type="slidenum">
              <a:rPr lang="en-GB" smtClean="0">
                <a:solidFill>
                  <a:prstClr val="black">
                    <a:tint val="75000"/>
                  </a:prstClr>
                </a:solidFill>
                <a:latin typeface="Century Gothic"/>
              </a:rPr>
              <a:pPr/>
              <a:t>‹#›</a:t>
            </a:fld>
            <a:endParaRPr lang="en-GB">
              <a:solidFill>
                <a:prstClr val="black">
                  <a:tint val="75000"/>
                </a:prstClr>
              </a:solidFill>
              <a:latin typeface="Century Gothic"/>
            </a:endParaRPr>
          </a:p>
        </p:txBody>
      </p:sp>
      <p:sp>
        <p:nvSpPr>
          <p:cNvPr id="6" name="Text Placeholder 7"/>
          <p:cNvSpPr>
            <a:spLocks noGrp="1"/>
          </p:cNvSpPr>
          <p:nvPr>
            <p:ph type="body" sz="quarter" idx="13"/>
          </p:nvPr>
        </p:nvSpPr>
        <p:spPr>
          <a:xfrm>
            <a:off x="335464" y="6381641"/>
            <a:ext cx="9122833" cy="246221"/>
          </a:xfrm>
        </p:spPr>
        <p:txBody>
          <a:bodyPr anchor="b">
            <a:spAutoFit/>
          </a:bodyPr>
          <a:lstStyle>
            <a:lvl1pPr marL="0" indent="0">
              <a:buNone/>
              <a:defRPr sz="1000"/>
            </a:lvl1pPr>
            <a:lvl2pPr marL="456822" indent="0">
              <a:buNone/>
              <a:defRPr sz="1100"/>
            </a:lvl2pPr>
            <a:lvl3pPr marL="913707" indent="0">
              <a:buNone/>
              <a:defRPr sz="1100"/>
            </a:lvl3pPr>
            <a:lvl4pPr marL="1370511" indent="0">
              <a:buNone/>
              <a:defRPr sz="1000"/>
            </a:lvl4pPr>
            <a:lvl5pPr marL="1827412" indent="0">
              <a:buNone/>
              <a:defRPr sz="1000"/>
            </a:lvl5pPr>
          </a:lstStyle>
          <a:p>
            <a:pPr lvl="0"/>
            <a:r>
              <a:rPr lang="en-US"/>
              <a:t>Click to edit Master text styles</a:t>
            </a:r>
            <a:endParaRPr lang="en-GB"/>
          </a:p>
        </p:txBody>
      </p:sp>
    </p:spTree>
    <p:extLst>
      <p:ext uri="{BB962C8B-B14F-4D97-AF65-F5344CB8AC3E}">
        <p14:creationId xmlns:p14="http://schemas.microsoft.com/office/powerpoint/2010/main" val="2402761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327349711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849C-E87C-E70A-4D59-3F2D3FE42D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F48D03A-307C-5A8A-BA2C-C3FFB2AA1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52DE88-96AE-A7B8-3D81-9204CE772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CD2F8A2-E537-D8A2-A421-2CF48D1EBB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2380E-6E17-5586-7532-40AF60CD44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7E964BC-E12D-A850-2FF7-90122D8ECC30}"/>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8" name="Footer Placeholder 7">
            <a:extLst>
              <a:ext uri="{FF2B5EF4-FFF2-40B4-BE49-F238E27FC236}">
                <a16:creationId xmlns:a16="http://schemas.microsoft.com/office/drawing/2014/main" id="{4ED71772-F215-944F-AA81-F831E51F860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F2913F2-BC50-84A5-1464-BBF04C03D284}"/>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2400299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il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5A7B-BB12-4342-8E5C-FE180EFDDB16}"/>
              </a:ext>
            </a:extLst>
          </p:cNvPr>
          <p:cNvSpPr>
            <a:spLocks noGrp="1"/>
          </p:cNvSpPr>
          <p:nvPr>
            <p:ph type="ctrTitle"/>
          </p:nvPr>
        </p:nvSpPr>
        <p:spPr>
          <a:xfrm>
            <a:off x="623888" y="863601"/>
            <a:ext cx="5886668" cy="2797268"/>
          </a:xfrm>
        </p:spPr>
        <p:txBody>
          <a:bodyPr anchor="b">
            <a:normAutofit/>
          </a:bodyPr>
          <a:lstStyle>
            <a:lvl1pPr algn="l">
              <a:lnSpc>
                <a:spcPct val="85000"/>
              </a:lnSpc>
              <a:defRPr sz="5400" b="1">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373A1B13-7660-5747-A4E8-6DA61D79062C}"/>
              </a:ext>
            </a:extLst>
          </p:cNvPr>
          <p:cNvSpPr>
            <a:spLocks noGrp="1"/>
          </p:cNvSpPr>
          <p:nvPr>
            <p:ph type="subTitle" idx="1"/>
          </p:nvPr>
        </p:nvSpPr>
        <p:spPr>
          <a:xfrm>
            <a:off x="623888" y="3950371"/>
            <a:ext cx="5111750" cy="1542956"/>
          </a:xfrm>
          <a:prstGeom prst="rect">
            <a:avLst/>
          </a:prstGeo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16">
            <a:extLst>
              <a:ext uri="{FF2B5EF4-FFF2-40B4-BE49-F238E27FC236}">
                <a16:creationId xmlns:a16="http://schemas.microsoft.com/office/drawing/2014/main" id="{41816704-341F-3E49-9D82-D707715D6FC3}"/>
              </a:ext>
            </a:extLst>
          </p:cNvPr>
          <p:cNvSpPr>
            <a:spLocks noGrp="1"/>
          </p:cNvSpPr>
          <p:nvPr>
            <p:ph type="body" sz="quarter" idx="10" hasCustomPrompt="1"/>
          </p:nvPr>
        </p:nvSpPr>
        <p:spPr>
          <a:xfrm>
            <a:off x="623888" y="6092825"/>
            <a:ext cx="5111750" cy="431800"/>
          </a:xfrm>
          <a:prstGeom prst="rect">
            <a:avLst/>
          </a:prstGeom>
        </p:spPr>
        <p:txBody>
          <a:bodyPr anchor="b">
            <a:normAutofit/>
          </a:bodyPr>
          <a:lstStyle>
            <a:lvl1pPr marL="0" indent="0">
              <a:buNone/>
              <a:defRPr sz="1200">
                <a:solidFill>
                  <a:schemeClr val="accent6"/>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dirty="0"/>
              <a:t>Date</a:t>
            </a:r>
          </a:p>
        </p:txBody>
      </p:sp>
      <p:pic>
        <p:nvPicPr>
          <p:cNvPr id="6" name="Picture 5">
            <a:extLst>
              <a:ext uri="{FF2B5EF4-FFF2-40B4-BE49-F238E27FC236}">
                <a16:creationId xmlns:a16="http://schemas.microsoft.com/office/drawing/2014/main" id="{8D322F0D-2142-914D-A9BE-4B4BB2B917A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08794" y="580697"/>
            <a:ext cx="742074" cy="742074"/>
          </a:xfrm>
          <a:prstGeom prst="rect">
            <a:avLst/>
          </a:prstGeom>
        </p:spPr>
      </p:pic>
    </p:spTree>
    <p:extLst>
      <p:ext uri="{BB962C8B-B14F-4D97-AF65-F5344CB8AC3E}">
        <p14:creationId xmlns:p14="http://schemas.microsoft.com/office/powerpoint/2010/main" val="2774025896"/>
      </p:ext>
    </p:extLst>
  </p:cSld>
  <p:clrMapOvr>
    <a:masterClrMapping/>
  </p:clrMapOvr>
  <p:extLst>
    <p:ext uri="{DCECCB84-F9BA-43D5-87BE-67443E8EF086}">
      <p15:sldGuideLst xmlns:p15="http://schemas.microsoft.com/office/powerpoint/2012/main">
        <p15:guide id="1" orient="horz" pos="2183">
          <p15:clr>
            <a:srgbClr val="FBAE40"/>
          </p15:clr>
        </p15:guide>
        <p15:guide id="2" pos="3613">
          <p15:clr>
            <a:srgbClr val="FBAE40"/>
          </p15:clr>
        </p15:guide>
        <p15:guide id="4" orient="horz" pos="2387">
          <p15:clr>
            <a:srgbClr val="FBAE40"/>
          </p15:clr>
        </p15:guide>
        <p15:guide id="5" pos="4112">
          <p15:clr>
            <a:srgbClr val="FBAE40"/>
          </p15:clr>
        </p15:guide>
        <p15:guide id="6" orient="horz" pos="247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5300" y="4191001"/>
            <a:ext cx="5600700" cy="2298700"/>
          </a:xfrm>
        </p:spPr>
        <p:txBody>
          <a:bodyPr anchor="ctr">
            <a:normAutofit/>
          </a:bodyPr>
          <a:lstStyle>
            <a:lvl1pPr algn="l">
              <a:defRPr sz="32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12530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31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p:nvPr>
        </p:nvSpPr>
        <p:spPr>
          <a:xfrm>
            <a:off x="955343"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127536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609601" y="647701"/>
            <a:ext cx="2184399" cy="2189868"/>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622300" y="397798"/>
            <a:ext cx="2171701" cy="2164469"/>
          </a:xfrm>
          <a:ln w="127000" cmpd="dbl">
            <a:solidFill>
              <a:schemeClr val="accent1"/>
            </a:solidFill>
            <a:miter lim="800000"/>
          </a:ln>
        </p:spPr>
        <p:txBody>
          <a:bodyPr/>
          <a:lstStyle/>
          <a:p>
            <a:endParaRPr lang="en-CA"/>
          </a:p>
        </p:txBody>
      </p:sp>
      <p:sp>
        <p:nvSpPr>
          <p:cNvPr id="4" name="Title 3">
            <a:extLst>
              <a:ext uri="{FF2B5EF4-FFF2-40B4-BE49-F238E27FC236}">
                <a16:creationId xmlns:a16="http://schemas.microsoft.com/office/drawing/2014/main" id="{7338035B-B80C-4EAE-B074-AB27FA36D408}"/>
              </a:ext>
            </a:extLst>
          </p:cNvPr>
          <p:cNvSpPr>
            <a:spLocks noGrp="1"/>
          </p:cNvSpPr>
          <p:nvPr>
            <p:ph type="title"/>
          </p:nvPr>
        </p:nvSpPr>
        <p:spPr>
          <a:xfrm>
            <a:off x="3644900" y="376905"/>
            <a:ext cx="7708903" cy="961731"/>
          </a:xfrm>
        </p:spPr>
        <p:txBody>
          <a:bodyPr/>
          <a:lstStyle/>
          <a:p>
            <a:r>
              <a:rPr lang="en-US"/>
              <a:t>Click to edit Master title style</a:t>
            </a:r>
            <a:endParaRPr lang="en-CA"/>
          </a:p>
        </p:txBody>
      </p:sp>
      <p:sp>
        <p:nvSpPr>
          <p:cNvPr id="11" name="Text Placeholder 10">
            <a:extLst>
              <a:ext uri="{FF2B5EF4-FFF2-40B4-BE49-F238E27FC236}">
                <a16:creationId xmlns:a16="http://schemas.microsoft.com/office/drawing/2014/main" id="{39FBE20C-8703-4C23-BC70-8BB93FC2139C}"/>
              </a:ext>
            </a:extLst>
          </p:cNvPr>
          <p:cNvSpPr>
            <a:spLocks noGrp="1"/>
          </p:cNvSpPr>
          <p:nvPr>
            <p:ph type="body" sz="quarter" idx="15"/>
          </p:nvPr>
        </p:nvSpPr>
        <p:spPr>
          <a:xfrm>
            <a:off x="584200" y="2837569"/>
            <a:ext cx="2260600" cy="3144131"/>
          </a:xfrm>
          <a:solidFill>
            <a:schemeClr val="accent1"/>
          </a:solidFill>
        </p:spPr>
        <p:txBody>
          <a:bodyPr lIns="274320" anchor="ctr">
            <a:normAutofit/>
          </a:bodyPr>
          <a:lstStyle>
            <a:lvl1pPr marL="0" indent="0">
              <a:buNone/>
              <a:defRPr sz="2400" b="1">
                <a:solidFill>
                  <a:schemeClr val="bg1"/>
                </a:solidFill>
              </a:defRPr>
            </a:lvl1pPr>
          </a:lstStyle>
          <a:p>
            <a:pPr lvl="0"/>
            <a:r>
              <a:rPr lang="en-US"/>
              <a:t>Edit Master text styles</a:t>
            </a:r>
          </a:p>
        </p:txBody>
      </p:sp>
      <p:sp>
        <p:nvSpPr>
          <p:cNvPr id="13" name="Text Placeholder 12">
            <a:extLst>
              <a:ext uri="{FF2B5EF4-FFF2-40B4-BE49-F238E27FC236}">
                <a16:creationId xmlns:a16="http://schemas.microsoft.com/office/drawing/2014/main" id="{64BF655C-B256-4741-812E-24A3AF6C7E4F}"/>
              </a:ext>
            </a:extLst>
          </p:cNvPr>
          <p:cNvSpPr>
            <a:spLocks noGrp="1"/>
          </p:cNvSpPr>
          <p:nvPr>
            <p:ph type="body" sz="quarter" idx="16"/>
          </p:nvPr>
        </p:nvSpPr>
        <p:spPr>
          <a:xfrm>
            <a:off x="3644900" y="1713286"/>
            <a:ext cx="7708900" cy="4268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Rectangle 8">
            <a:extLst>
              <a:ext uri="{FF2B5EF4-FFF2-40B4-BE49-F238E27FC236}">
                <a16:creationId xmlns:a16="http://schemas.microsoft.com/office/drawing/2014/main" id="{6E26E3D1-BD3F-42FE-9440-DB4C1FABFB65}"/>
              </a:ext>
            </a:extLst>
          </p:cNvPr>
          <p:cNvSpPr/>
          <p:nvPr userDrawn="1"/>
        </p:nvSpPr>
        <p:spPr>
          <a:xfrm>
            <a:off x="3181391" y="318288"/>
            <a:ext cx="60960" cy="5662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a:p>
        </p:txBody>
      </p:sp>
    </p:spTree>
    <p:extLst>
      <p:ext uri="{BB962C8B-B14F-4D97-AF65-F5344CB8AC3E}">
        <p14:creationId xmlns:p14="http://schemas.microsoft.com/office/powerpoint/2010/main" val="686058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333784" y="291629"/>
            <a:ext cx="927749" cy="923475"/>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2" name="Title 1"/>
          <p:cNvSpPr>
            <a:spLocks noGrp="1"/>
          </p:cNvSpPr>
          <p:nvPr>
            <p:ph type="title"/>
          </p:nvPr>
        </p:nvSpPr>
        <p:spPr>
          <a:xfrm>
            <a:off x="1403349" y="328277"/>
            <a:ext cx="2025651" cy="929688"/>
          </a:xfrm>
          <a:solidFill>
            <a:schemeClr val="accent1"/>
          </a:solidFill>
        </p:spPr>
        <p:txBody>
          <a:bodyPr lIns="274320" tIns="0" bIns="0">
            <a:normAutofit/>
          </a:bodyPr>
          <a:lstStyle>
            <a:lvl1pPr>
              <a:lnSpc>
                <a:spcPct val="100000"/>
              </a:lnSpc>
              <a:defRPr sz="1467">
                <a:solidFill>
                  <a:schemeClr val="bg1"/>
                </a:solidFill>
              </a:defRPr>
            </a:lvl1pPr>
          </a:lstStyle>
          <a:p>
            <a:r>
              <a:rPr lang="en-US"/>
              <a:t>Click to edit Master title style</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360567" y="318288"/>
            <a:ext cx="874184" cy="870155"/>
          </a:xfrm>
          <a:ln w="127000" cmpd="dbl">
            <a:solidFill>
              <a:schemeClr val="accent1"/>
            </a:solidFill>
            <a:miter lim="800000"/>
          </a:ln>
        </p:spPr>
        <p:txBody>
          <a:bodyPr>
            <a:normAutofit/>
          </a:bodyPr>
          <a:lstStyle>
            <a:lvl1pPr>
              <a:defRPr sz="600"/>
            </a:lvl1pPr>
          </a:lstStyle>
          <a:p>
            <a:endParaRPr lang="en-CA"/>
          </a:p>
        </p:txBody>
      </p:sp>
      <p:sp>
        <p:nvSpPr>
          <p:cNvPr id="4" name="Text Placeholder 3">
            <a:extLst>
              <a:ext uri="{FF2B5EF4-FFF2-40B4-BE49-F238E27FC236}">
                <a16:creationId xmlns:a16="http://schemas.microsoft.com/office/drawing/2014/main" id="{29679E63-4864-4219-A50A-747C0CDEB9B5}"/>
              </a:ext>
            </a:extLst>
          </p:cNvPr>
          <p:cNvSpPr>
            <a:spLocks noGrp="1"/>
          </p:cNvSpPr>
          <p:nvPr>
            <p:ph type="body" sz="quarter" idx="15"/>
          </p:nvPr>
        </p:nvSpPr>
        <p:spPr>
          <a:xfrm>
            <a:off x="247650" y="1403350"/>
            <a:ext cx="3181350" cy="4577123"/>
          </a:xfrm>
          <a:noFill/>
        </p:spPr>
        <p:txBody>
          <a:bodyPr>
            <a:normAutofit/>
          </a:bodyPr>
          <a:lstStyle>
            <a:lvl1pPr>
              <a:spcBef>
                <a:spcPts val="0"/>
              </a:spcBef>
              <a:defRPr sz="1333"/>
            </a:lvl1pPr>
            <a:lvl2pPr>
              <a:defRPr sz="1200"/>
            </a:lvl2pPr>
            <a:lvl3pPr>
              <a:defRPr sz="1067"/>
            </a:lvl3pPr>
            <a:lvl4pPr>
              <a:defRPr sz="933"/>
            </a:lvl4pPr>
            <a:lvl5pPr>
              <a:defRPr sz="933"/>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CB2D3456-B12F-4752-B682-29953611BA96}"/>
              </a:ext>
            </a:extLst>
          </p:cNvPr>
          <p:cNvSpPr/>
          <p:nvPr userDrawn="1"/>
        </p:nvSpPr>
        <p:spPr>
          <a:xfrm>
            <a:off x="3830320" y="318288"/>
            <a:ext cx="60960" cy="5662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a:p>
        </p:txBody>
      </p:sp>
    </p:spTree>
    <p:extLst>
      <p:ext uri="{BB962C8B-B14F-4D97-AF65-F5344CB8AC3E}">
        <p14:creationId xmlns:p14="http://schemas.microsoft.com/office/powerpoint/2010/main" val="221424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S-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333784" y="291629"/>
            <a:ext cx="927749" cy="923475"/>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360567" y="318288"/>
            <a:ext cx="874184" cy="870155"/>
          </a:xfrm>
          <a:ln w="127000" cmpd="dbl">
            <a:solidFill>
              <a:schemeClr val="accent1"/>
            </a:solidFill>
            <a:miter lim="800000"/>
          </a:ln>
        </p:spPr>
        <p:txBody>
          <a:bodyPr>
            <a:normAutofit/>
          </a:bodyPr>
          <a:lstStyle>
            <a:lvl1pPr>
              <a:defRPr sz="600"/>
            </a:lvl1pPr>
          </a:lstStyle>
          <a:p>
            <a:endParaRPr lang="en-CA"/>
          </a:p>
        </p:txBody>
      </p:sp>
      <p:sp>
        <p:nvSpPr>
          <p:cNvPr id="12" name="Text Placeholder 11">
            <a:extLst>
              <a:ext uri="{FF2B5EF4-FFF2-40B4-BE49-F238E27FC236}">
                <a16:creationId xmlns:a16="http://schemas.microsoft.com/office/drawing/2014/main" id="{F9B466F1-8444-4219-ACCE-7406A3A4BB1E}"/>
              </a:ext>
            </a:extLst>
          </p:cNvPr>
          <p:cNvSpPr>
            <a:spLocks noGrp="1"/>
          </p:cNvSpPr>
          <p:nvPr>
            <p:ph type="body" sz="quarter" idx="18"/>
          </p:nvPr>
        </p:nvSpPr>
        <p:spPr>
          <a:xfrm>
            <a:off x="4292600" y="318559"/>
            <a:ext cx="7594600" cy="896408"/>
          </a:xfrm>
        </p:spPr>
        <p:txBody>
          <a:bodyPr anchor="ctr">
            <a:normAutofit/>
          </a:bodyPr>
          <a:lstStyle>
            <a:lvl1pPr marL="0" indent="0">
              <a:buNone/>
              <a:defRPr sz="2400" b="1">
                <a:solidFill>
                  <a:schemeClr val="accent1"/>
                </a:solidFill>
              </a:defRPr>
            </a:lvl1pPr>
            <a:lvl2pPr marL="457246" indent="0">
              <a:buNone/>
              <a:defRPr/>
            </a:lvl2pPr>
          </a:lstStyle>
          <a:p>
            <a:pPr lvl="0"/>
            <a:r>
              <a:rPr lang="en-US"/>
              <a:t>Edit Master text styles</a:t>
            </a:r>
          </a:p>
        </p:txBody>
      </p:sp>
      <p:sp>
        <p:nvSpPr>
          <p:cNvPr id="11" name="Title 1">
            <a:extLst>
              <a:ext uri="{FF2B5EF4-FFF2-40B4-BE49-F238E27FC236}">
                <a16:creationId xmlns:a16="http://schemas.microsoft.com/office/drawing/2014/main" id="{A5082259-721F-4D45-ADB6-A5131CA7C889}"/>
              </a:ext>
            </a:extLst>
          </p:cNvPr>
          <p:cNvSpPr>
            <a:spLocks noGrp="1"/>
          </p:cNvSpPr>
          <p:nvPr>
            <p:ph type="title"/>
          </p:nvPr>
        </p:nvSpPr>
        <p:spPr>
          <a:xfrm>
            <a:off x="1403349" y="328277"/>
            <a:ext cx="2025651" cy="929688"/>
          </a:xfrm>
          <a:solidFill>
            <a:schemeClr val="accent1"/>
          </a:solidFill>
        </p:spPr>
        <p:txBody>
          <a:bodyPr lIns="274320" tIns="0" bIns="0">
            <a:normAutofit/>
          </a:bodyPr>
          <a:lstStyle>
            <a:lvl1pPr>
              <a:lnSpc>
                <a:spcPct val="100000"/>
              </a:lnSpc>
              <a:defRPr sz="1467">
                <a:solidFill>
                  <a:schemeClr val="bg1"/>
                </a:solidFill>
              </a:defRPr>
            </a:lvl1pPr>
          </a:lstStyle>
          <a:p>
            <a:r>
              <a:rPr lang="en-US"/>
              <a:t>Click to edit Master title style</a:t>
            </a:r>
            <a:endParaRPr lang="en-CA"/>
          </a:p>
        </p:txBody>
      </p:sp>
      <p:sp>
        <p:nvSpPr>
          <p:cNvPr id="13" name="Text Placeholder 3">
            <a:extLst>
              <a:ext uri="{FF2B5EF4-FFF2-40B4-BE49-F238E27FC236}">
                <a16:creationId xmlns:a16="http://schemas.microsoft.com/office/drawing/2014/main" id="{CA0C8A35-8F60-46A3-A953-17F013A4833A}"/>
              </a:ext>
            </a:extLst>
          </p:cNvPr>
          <p:cNvSpPr>
            <a:spLocks noGrp="1"/>
          </p:cNvSpPr>
          <p:nvPr>
            <p:ph type="body" sz="quarter" idx="15"/>
          </p:nvPr>
        </p:nvSpPr>
        <p:spPr>
          <a:xfrm>
            <a:off x="247650" y="1403350"/>
            <a:ext cx="3181350" cy="4577123"/>
          </a:xfrm>
          <a:noFill/>
        </p:spPr>
        <p:txBody>
          <a:bodyPr>
            <a:normAutofit/>
          </a:bodyPr>
          <a:lstStyle>
            <a:lvl1pPr>
              <a:spcBef>
                <a:spcPts val="0"/>
              </a:spcBef>
              <a:defRPr sz="1333"/>
            </a:lvl1pPr>
            <a:lvl2pPr>
              <a:defRPr sz="1200"/>
            </a:lvl2pPr>
            <a:lvl3pPr>
              <a:defRPr sz="1067"/>
            </a:lvl3pPr>
            <a:lvl4pPr>
              <a:defRPr sz="933"/>
            </a:lvl4pPr>
            <a:lvl5pPr>
              <a:defRPr sz="933"/>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Rectangle 16">
            <a:extLst>
              <a:ext uri="{FF2B5EF4-FFF2-40B4-BE49-F238E27FC236}">
                <a16:creationId xmlns:a16="http://schemas.microsoft.com/office/drawing/2014/main" id="{5A793A62-3C56-4370-AA42-31525BD54FC4}"/>
              </a:ext>
            </a:extLst>
          </p:cNvPr>
          <p:cNvSpPr/>
          <p:nvPr userDrawn="1"/>
        </p:nvSpPr>
        <p:spPr>
          <a:xfrm>
            <a:off x="3830320" y="318288"/>
            <a:ext cx="60960" cy="5662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a:p>
        </p:txBody>
      </p:sp>
    </p:spTree>
    <p:extLst>
      <p:ext uri="{BB962C8B-B14F-4D97-AF65-F5344CB8AC3E}">
        <p14:creationId xmlns:p14="http://schemas.microsoft.com/office/powerpoint/2010/main" val="93656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S-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333784" y="291629"/>
            <a:ext cx="927749" cy="923475"/>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360567" y="318288"/>
            <a:ext cx="874184" cy="870155"/>
          </a:xfrm>
          <a:ln w="127000" cmpd="dbl">
            <a:solidFill>
              <a:schemeClr val="accent1"/>
            </a:solidFill>
            <a:miter lim="800000"/>
          </a:ln>
        </p:spPr>
        <p:txBody>
          <a:bodyPr>
            <a:normAutofit/>
          </a:bodyPr>
          <a:lstStyle>
            <a:lvl1pPr>
              <a:defRPr sz="600"/>
            </a:lvl1pPr>
          </a:lstStyle>
          <a:p>
            <a:endParaRPr lang="en-CA"/>
          </a:p>
        </p:txBody>
      </p:sp>
      <p:sp>
        <p:nvSpPr>
          <p:cNvPr id="5" name="Text Placeholder 4">
            <a:extLst>
              <a:ext uri="{FF2B5EF4-FFF2-40B4-BE49-F238E27FC236}">
                <a16:creationId xmlns:a16="http://schemas.microsoft.com/office/drawing/2014/main" id="{4D45DE5E-68B0-4B77-869A-433E480E5B44}"/>
              </a:ext>
            </a:extLst>
          </p:cNvPr>
          <p:cNvSpPr>
            <a:spLocks noGrp="1"/>
          </p:cNvSpPr>
          <p:nvPr>
            <p:ph type="body" sz="quarter" idx="17"/>
          </p:nvPr>
        </p:nvSpPr>
        <p:spPr>
          <a:xfrm>
            <a:off x="4292600" y="1403350"/>
            <a:ext cx="7594600" cy="45772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11">
            <a:extLst>
              <a:ext uri="{FF2B5EF4-FFF2-40B4-BE49-F238E27FC236}">
                <a16:creationId xmlns:a16="http://schemas.microsoft.com/office/drawing/2014/main" id="{F9B466F1-8444-4219-ACCE-7406A3A4BB1E}"/>
              </a:ext>
            </a:extLst>
          </p:cNvPr>
          <p:cNvSpPr>
            <a:spLocks noGrp="1"/>
          </p:cNvSpPr>
          <p:nvPr>
            <p:ph type="body" sz="quarter" idx="18"/>
          </p:nvPr>
        </p:nvSpPr>
        <p:spPr>
          <a:xfrm>
            <a:off x="4292600" y="318559"/>
            <a:ext cx="7594600" cy="896408"/>
          </a:xfrm>
        </p:spPr>
        <p:txBody>
          <a:bodyPr anchor="ctr">
            <a:normAutofit/>
          </a:bodyPr>
          <a:lstStyle>
            <a:lvl1pPr marL="0" indent="0">
              <a:buNone/>
              <a:defRPr sz="2400" b="1">
                <a:solidFill>
                  <a:schemeClr val="accent1"/>
                </a:solidFill>
              </a:defRPr>
            </a:lvl1pPr>
            <a:lvl2pPr marL="457246" indent="0">
              <a:buNone/>
              <a:defRPr/>
            </a:lvl2pPr>
          </a:lstStyle>
          <a:p>
            <a:pPr lvl="0"/>
            <a:r>
              <a:rPr lang="en-US"/>
              <a:t>Edit Master text styles</a:t>
            </a:r>
          </a:p>
        </p:txBody>
      </p:sp>
      <p:sp>
        <p:nvSpPr>
          <p:cNvPr id="11" name="Title 1">
            <a:extLst>
              <a:ext uri="{FF2B5EF4-FFF2-40B4-BE49-F238E27FC236}">
                <a16:creationId xmlns:a16="http://schemas.microsoft.com/office/drawing/2014/main" id="{24D9ACFB-EE72-4B22-B18C-FF16B15F64CF}"/>
              </a:ext>
            </a:extLst>
          </p:cNvPr>
          <p:cNvSpPr>
            <a:spLocks noGrp="1"/>
          </p:cNvSpPr>
          <p:nvPr>
            <p:ph type="title"/>
          </p:nvPr>
        </p:nvSpPr>
        <p:spPr>
          <a:xfrm>
            <a:off x="1403349" y="328277"/>
            <a:ext cx="2025651" cy="929688"/>
          </a:xfrm>
          <a:solidFill>
            <a:schemeClr val="accent1"/>
          </a:solidFill>
        </p:spPr>
        <p:txBody>
          <a:bodyPr lIns="274320" tIns="0" bIns="0">
            <a:normAutofit/>
          </a:bodyPr>
          <a:lstStyle>
            <a:lvl1pPr>
              <a:lnSpc>
                <a:spcPct val="100000"/>
              </a:lnSpc>
              <a:defRPr sz="1467">
                <a:solidFill>
                  <a:schemeClr val="bg1"/>
                </a:solidFill>
              </a:defRPr>
            </a:lvl1pPr>
          </a:lstStyle>
          <a:p>
            <a:r>
              <a:rPr lang="en-US"/>
              <a:t>Click to edit Master title style</a:t>
            </a:r>
            <a:endParaRPr lang="en-CA"/>
          </a:p>
        </p:txBody>
      </p:sp>
      <p:sp>
        <p:nvSpPr>
          <p:cNvPr id="13" name="Text Placeholder 3">
            <a:extLst>
              <a:ext uri="{FF2B5EF4-FFF2-40B4-BE49-F238E27FC236}">
                <a16:creationId xmlns:a16="http://schemas.microsoft.com/office/drawing/2014/main" id="{0F5E0F5B-AFFC-44BE-83F4-04F1F169929D}"/>
              </a:ext>
            </a:extLst>
          </p:cNvPr>
          <p:cNvSpPr>
            <a:spLocks noGrp="1"/>
          </p:cNvSpPr>
          <p:nvPr>
            <p:ph type="body" sz="quarter" idx="15"/>
          </p:nvPr>
        </p:nvSpPr>
        <p:spPr>
          <a:xfrm>
            <a:off x="247650" y="1403349"/>
            <a:ext cx="3181350" cy="4577123"/>
          </a:xfrm>
          <a:noFill/>
        </p:spPr>
        <p:txBody>
          <a:bodyPr>
            <a:normAutofit/>
          </a:bodyPr>
          <a:lstStyle>
            <a:lvl1pPr>
              <a:spcBef>
                <a:spcPts val="0"/>
              </a:spcBef>
              <a:defRPr sz="1333"/>
            </a:lvl1pPr>
            <a:lvl2pPr>
              <a:defRPr sz="1200"/>
            </a:lvl2pPr>
            <a:lvl3pPr>
              <a:defRPr sz="1067"/>
            </a:lvl3pPr>
            <a:lvl4pPr>
              <a:defRPr sz="933"/>
            </a:lvl4pPr>
            <a:lvl5pPr>
              <a:defRPr sz="933"/>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Rectangle 15">
            <a:extLst>
              <a:ext uri="{FF2B5EF4-FFF2-40B4-BE49-F238E27FC236}">
                <a16:creationId xmlns:a16="http://schemas.microsoft.com/office/drawing/2014/main" id="{EF260B05-7756-4EC9-937C-C1ABB2B8C5FC}"/>
              </a:ext>
            </a:extLst>
          </p:cNvPr>
          <p:cNvSpPr/>
          <p:nvPr userDrawn="1"/>
        </p:nvSpPr>
        <p:spPr>
          <a:xfrm>
            <a:off x="3830320" y="318288"/>
            <a:ext cx="60960" cy="5662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a:p>
        </p:txBody>
      </p:sp>
    </p:spTree>
    <p:extLst>
      <p:ext uri="{BB962C8B-B14F-4D97-AF65-F5344CB8AC3E}">
        <p14:creationId xmlns:p14="http://schemas.microsoft.com/office/powerpoint/2010/main" val="167489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333784" y="291629"/>
            <a:ext cx="927749" cy="923475"/>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2" name="Title 1"/>
          <p:cNvSpPr>
            <a:spLocks noGrp="1"/>
          </p:cNvSpPr>
          <p:nvPr>
            <p:ph type="title"/>
          </p:nvPr>
        </p:nvSpPr>
        <p:spPr>
          <a:xfrm>
            <a:off x="247650" y="1403350"/>
            <a:ext cx="3972885" cy="565150"/>
          </a:xfrm>
          <a:solidFill>
            <a:schemeClr val="accent1"/>
          </a:solidFill>
        </p:spPr>
        <p:txBody>
          <a:bodyPr lIns="274320" tIns="0" bIns="0">
            <a:normAutofit/>
          </a:bodyPr>
          <a:lstStyle>
            <a:lvl1pPr>
              <a:lnSpc>
                <a:spcPct val="100000"/>
              </a:lnSpc>
              <a:defRPr sz="1467">
                <a:solidFill>
                  <a:schemeClr val="bg1"/>
                </a:solidFill>
              </a:defRPr>
            </a:lvl1pPr>
          </a:lstStyle>
          <a:p>
            <a:r>
              <a:rPr lang="en-US"/>
              <a:t>Click to edit Master title style</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360567" y="318288"/>
            <a:ext cx="874184" cy="870155"/>
          </a:xfrm>
          <a:ln w="127000" cmpd="dbl">
            <a:solidFill>
              <a:schemeClr val="accent1"/>
            </a:solidFill>
            <a:miter lim="800000"/>
          </a:ln>
        </p:spPr>
        <p:txBody>
          <a:bodyPr>
            <a:normAutofit/>
          </a:bodyPr>
          <a:lstStyle>
            <a:lvl1pPr>
              <a:defRPr sz="600"/>
            </a:lvl1pPr>
          </a:lstStyle>
          <a:p>
            <a:endParaRPr lang="en-CA"/>
          </a:p>
        </p:txBody>
      </p:sp>
      <p:sp>
        <p:nvSpPr>
          <p:cNvPr id="4" name="Text Placeholder 3">
            <a:extLst>
              <a:ext uri="{FF2B5EF4-FFF2-40B4-BE49-F238E27FC236}">
                <a16:creationId xmlns:a16="http://schemas.microsoft.com/office/drawing/2014/main" id="{29679E63-4864-4219-A50A-747C0CDEB9B5}"/>
              </a:ext>
            </a:extLst>
          </p:cNvPr>
          <p:cNvSpPr>
            <a:spLocks noGrp="1"/>
          </p:cNvSpPr>
          <p:nvPr>
            <p:ph type="body" sz="quarter" idx="15"/>
          </p:nvPr>
        </p:nvSpPr>
        <p:spPr>
          <a:xfrm>
            <a:off x="247651" y="2054226"/>
            <a:ext cx="3972983" cy="2863850"/>
          </a:xfrm>
          <a:solidFill>
            <a:schemeClr val="accent6">
              <a:lumMod val="20000"/>
              <a:lumOff val="80000"/>
            </a:schemeClr>
          </a:solidFill>
        </p:spPr>
        <p:txBody>
          <a:bodyPr>
            <a:normAutofit/>
          </a:bodyPr>
          <a:lstStyle>
            <a:lvl1pPr>
              <a:spcBef>
                <a:spcPts val="0"/>
              </a:spcBef>
              <a:defRPr sz="1333"/>
            </a:lvl1pPr>
            <a:lvl2pPr>
              <a:defRPr sz="1200"/>
            </a:lvl2pPr>
            <a:lvl3pPr>
              <a:defRPr sz="1067"/>
            </a:lvl3pPr>
            <a:lvl4pPr>
              <a:defRPr sz="933"/>
            </a:lvl4pPr>
            <a:lvl5pPr>
              <a:defRPr sz="933"/>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96A58319-323A-4FB1-8723-AF436CA168D0}"/>
              </a:ext>
            </a:extLst>
          </p:cNvPr>
          <p:cNvSpPr>
            <a:spLocks noGrp="1"/>
          </p:cNvSpPr>
          <p:nvPr>
            <p:ph type="body" sz="quarter" idx="16"/>
          </p:nvPr>
        </p:nvSpPr>
        <p:spPr>
          <a:xfrm>
            <a:off x="247651" y="5003801"/>
            <a:ext cx="3972983" cy="976672"/>
          </a:xfrm>
          <a:solidFill>
            <a:schemeClr val="accent6">
              <a:lumMod val="75000"/>
            </a:schemeClr>
          </a:solidFill>
        </p:spPr>
        <p:txBody>
          <a:bodyPr anchor="ctr">
            <a:normAutofit/>
          </a:bodyPr>
          <a:lstStyle>
            <a:lvl1pPr>
              <a:spcBef>
                <a:spcPts val="0"/>
              </a:spcBef>
              <a:defRPr sz="1333">
                <a:solidFill>
                  <a:schemeClr val="bg1"/>
                </a:solidFill>
              </a:defRPr>
            </a:lvl1pPr>
            <a:lvl2pPr>
              <a:defRPr sz="1200">
                <a:solidFill>
                  <a:schemeClr val="bg1"/>
                </a:solidFill>
              </a:defRPr>
            </a:lvl2pPr>
            <a:lvl3pPr>
              <a:defRPr sz="1067">
                <a:solidFill>
                  <a:schemeClr val="bg1"/>
                </a:solidFill>
              </a:defRPr>
            </a:lvl3pPr>
            <a:lvl4pPr>
              <a:defRPr sz="933"/>
            </a:lvl4pPr>
            <a:lvl5pPr>
              <a:defRPr sz="933"/>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D45DE5E-68B0-4B77-869A-433E480E5B44}"/>
              </a:ext>
            </a:extLst>
          </p:cNvPr>
          <p:cNvSpPr>
            <a:spLocks noGrp="1"/>
          </p:cNvSpPr>
          <p:nvPr>
            <p:ph type="body" sz="quarter" idx="17"/>
          </p:nvPr>
        </p:nvSpPr>
        <p:spPr>
          <a:xfrm>
            <a:off x="4648200" y="1403350"/>
            <a:ext cx="7239000" cy="45772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11">
            <a:extLst>
              <a:ext uri="{FF2B5EF4-FFF2-40B4-BE49-F238E27FC236}">
                <a16:creationId xmlns:a16="http://schemas.microsoft.com/office/drawing/2014/main" id="{F9B466F1-8444-4219-ACCE-7406A3A4BB1E}"/>
              </a:ext>
            </a:extLst>
          </p:cNvPr>
          <p:cNvSpPr>
            <a:spLocks noGrp="1"/>
          </p:cNvSpPr>
          <p:nvPr>
            <p:ph type="body" sz="quarter" idx="18"/>
          </p:nvPr>
        </p:nvSpPr>
        <p:spPr>
          <a:xfrm>
            <a:off x="4648200" y="318559"/>
            <a:ext cx="7239000" cy="896408"/>
          </a:xfrm>
        </p:spPr>
        <p:txBody>
          <a:bodyPr anchor="ctr">
            <a:normAutofit/>
          </a:bodyPr>
          <a:lstStyle>
            <a:lvl1pPr marL="0" indent="0">
              <a:buNone/>
              <a:defRPr sz="2400" b="1">
                <a:solidFill>
                  <a:schemeClr val="accent1"/>
                </a:solidFill>
              </a:defRPr>
            </a:lvl1pPr>
            <a:lvl2pPr marL="457246" indent="0">
              <a:buNone/>
              <a:defRPr/>
            </a:lvl2pPr>
          </a:lstStyle>
          <a:p>
            <a:pPr lvl="0"/>
            <a:r>
              <a:rPr lang="en-US"/>
              <a:t>Edit Master text styles</a:t>
            </a:r>
          </a:p>
        </p:txBody>
      </p:sp>
    </p:spTree>
    <p:extLst>
      <p:ext uri="{BB962C8B-B14F-4D97-AF65-F5344CB8AC3E}">
        <p14:creationId xmlns:p14="http://schemas.microsoft.com/office/powerpoint/2010/main" val="460589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accent1">
                    <a:lumMod val="50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133226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C0DB-79B4-2C4C-8DA4-D9B7250267D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EB0D595-0FCE-E645-9C53-AF6F574576CE}"/>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4" name="Footer Placeholder 3">
            <a:extLst>
              <a:ext uri="{FF2B5EF4-FFF2-40B4-BE49-F238E27FC236}">
                <a16:creationId xmlns:a16="http://schemas.microsoft.com/office/drawing/2014/main" id="{6B6E5700-49F8-EC57-D2AA-42B36B276F4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CA73CA-41B7-A086-C6A9-514E41BA7F8F}"/>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4161809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28800" y="1554050"/>
            <a:ext cx="4508500" cy="4351338"/>
          </a:xfrm>
        </p:spPr>
        <p:txBody>
          <a:bodyPr>
            <a:normAutofit/>
          </a:bodyPr>
          <a:lstStyle>
            <a:lvl1pPr>
              <a:defRPr sz="1867"/>
            </a:lvl1pPr>
            <a:lvl2pPr>
              <a:defRPr sz="1600"/>
            </a:lvl2pPr>
            <a:lvl3pPr>
              <a:defRPr sz="1333"/>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858000" y="1554050"/>
            <a:ext cx="4508500" cy="4351338"/>
          </a:xfrm>
        </p:spPr>
        <p:txBody>
          <a:bodyPr>
            <a:normAutofit/>
          </a:bodyPr>
          <a:lstStyle>
            <a:lvl1pPr>
              <a:defRPr sz="1867"/>
            </a:lvl1pPr>
            <a:lvl2pPr>
              <a:defRPr sz="1600"/>
            </a:lvl2pPr>
            <a:lvl3pPr>
              <a:defRPr sz="1333"/>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4198463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102057" y="1554050"/>
            <a:ext cx="3232355"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5" name="Text Placeholder 6">
            <a:extLst>
              <a:ext uri="{FF2B5EF4-FFF2-40B4-BE49-F238E27FC236}">
                <a16:creationId xmlns:a16="http://schemas.microsoft.com/office/drawing/2014/main" id="{7AB1458E-6E37-491B-927E-D584A73300AB}"/>
              </a:ext>
            </a:extLst>
          </p:cNvPr>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226019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9065342" y="1554050"/>
            <a:ext cx="2878393"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1309519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799" y="1475468"/>
            <a:ext cx="4508500"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799" y="2460293"/>
            <a:ext cx="4508500" cy="3445095"/>
          </a:xfrm>
        </p:spPr>
        <p:txBody>
          <a:bodyPr>
            <a:normAutofit/>
          </a:bodyPr>
          <a:lstStyle>
            <a:lvl1pPr>
              <a:defRPr sz="1600"/>
            </a:lvl1pPr>
            <a:lvl2pPr>
              <a:defRPr sz="1333"/>
            </a:lvl2pPr>
            <a:lvl3pPr>
              <a:defRPr sz="1200"/>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842760" y="1475468"/>
            <a:ext cx="4511040"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42760" y="2463800"/>
            <a:ext cx="4511040" cy="3520168"/>
          </a:xfrm>
        </p:spPr>
        <p:txBody>
          <a:bodyPr>
            <a:normAutofit/>
          </a:bodyPr>
          <a:lstStyle>
            <a:lvl1pPr>
              <a:defRPr sz="1600"/>
            </a:lvl1pPr>
            <a:lvl2pPr>
              <a:defRPr sz="1333"/>
            </a:lvl2pPr>
            <a:lvl3pPr>
              <a:defRPr sz="1200"/>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pPr/>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640702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pPr/>
              <a:t>‹#›</a:t>
            </a:fld>
            <a:endParaRPr lang="en-CA"/>
          </a:p>
        </p:txBody>
      </p:sp>
      <p:sp>
        <p:nvSpPr>
          <p:cNvPr id="6"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3254580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pPr/>
              <a:t>‹#›</a:t>
            </a:fld>
            <a:endParaRPr lang="en-CA"/>
          </a:p>
        </p:txBody>
      </p:sp>
      <p:sp>
        <p:nvSpPr>
          <p:cNvPr id="5"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1666024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23" indent="0">
              <a:buNone/>
              <a:defRPr sz="1800"/>
            </a:lvl2pPr>
            <a:lvl3pPr marL="914446" indent="0">
              <a:buNone/>
              <a:defRPr sz="1600"/>
            </a:lvl3pPr>
            <a:lvl4pPr marL="1371669" indent="0">
              <a:buNone/>
              <a:defRPr sz="1400"/>
            </a:lvl4pPr>
            <a:lvl5pPr marL="1828891" indent="0">
              <a:buNone/>
              <a:defRPr sz="1400"/>
            </a:lvl5pPr>
            <a:lvl6pPr marL="2286114" indent="0">
              <a:buNone/>
              <a:defRPr sz="1400"/>
            </a:lvl6pPr>
            <a:lvl7pPr marL="2743337" indent="0">
              <a:buNone/>
              <a:defRPr sz="1400"/>
            </a:lvl7pPr>
            <a:lvl8pPr marL="3200560" indent="0">
              <a:buNone/>
              <a:defRPr sz="1400"/>
            </a:lvl8pPr>
            <a:lvl9pPr marL="3657783" indent="0">
              <a:buNone/>
              <a:defRPr sz="1400"/>
            </a:lvl9pPr>
          </a:lstStyle>
          <a:p>
            <a:pPr lvl="0"/>
            <a:r>
              <a:rPr lang="en-CA"/>
              <a:t>Click to edit Master text styles</a:t>
            </a:r>
          </a:p>
        </p:txBody>
      </p:sp>
      <p:sp>
        <p:nvSpPr>
          <p:cNvPr id="4" name="Date Placeholder 3"/>
          <p:cNvSpPr>
            <a:spLocks noGrp="1"/>
          </p:cNvSpPr>
          <p:nvPr>
            <p:ph type="dt" sz="half" idx="10"/>
          </p:nvPr>
        </p:nvSpPr>
        <p:spPr>
          <a:xfrm>
            <a:off x="1549400" y="6243639"/>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876800" y="6243639"/>
            <a:ext cx="38608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1295BE-60DF-1146-A0FC-1C3DF3D5BC15}" type="slidenum">
              <a:rPr lang="en-US"/>
              <a:pPr/>
              <a:t>‹#›</a:t>
            </a:fld>
            <a:endParaRPr lang="en-US"/>
          </a:p>
        </p:txBody>
      </p:sp>
    </p:spTree>
    <p:extLst>
      <p:ext uri="{BB962C8B-B14F-4D97-AF65-F5344CB8AC3E}">
        <p14:creationId xmlns:p14="http://schemas.microsoft.com/office/powerpoint/2010/main" val="1620161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874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2" y="1535118"/>
            <a:ext cx="5386917"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2" y="1535118"/>
            <a:ext cx="5389033"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95645B6-DF24-4414-891C-0B31D7B9BCC8}" type="slidenum">
              <a:rPr lang="en-CA" smtClean="0"/>
              <a:pPr/>
              <a:t>‹#›</a:t>
            </a:fld>
            <a:endParaRPr lang="en-CA"/>
          </a:p>
        </p:txBody>
      </p:sp>
    </p:spTree>
    <p:extLst>
      <p:ext uri="{BB962C8B-B14F-4D97-AF65-F5344CB8AC3E}">
        <p14:creationId xmlns:p14="http://schemas.microsoft.com/office/powerpoint/2010/main" val="4119625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p:nvPr>
        </p:nvSpPr>
        <p:spPr>
          <a:xfrm>
            <a:off x="955344" y="6356351"/>
            <a:ext cx="10398457" cy="365125"/>
          </a:xfrm>
        </p:spPr>
        <p:txBody>
          <a:bodyPr bIns="0" anchor="b">
            <a:noAutofit/>
          </a:bodyPr>
          <a:lstStyle>
            <a:lvl1pPr marL="0" indent="0">
              <a:spcBef>
                <a:spcPts val="0"/>
              </a:spcBef>
              <a:buNone/>
              <a:defRPr sz="1067"/>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63653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66332-B15A-E3D5-6DBB-724D8121BF53}"/>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3" name="Footer Placeholder 2">
            <a:extLst>
              <a:ext uri="{FF2B5EF4-FFF2-40B4-BE49-F238E27FC236}">
                <a16:creationId xmlns:a16="http://schemas.microsoft.com/office/drawing/2014/main" id="{DCC5F772-817C-0F1B-6361-5C908394658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36FCFFF-BE01-7A96-1F76-4124D51545A4}"/>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2916039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0">
    <p:bg>
      <p:bgPr>
        <a:solidFill>
          <a:srgbClr val="FFFFFF"/>
        </a:solidFill>
        <a:effectLst/>
      </p:bgPr>
    </p:bg>
    <p:spTree>
      <p:nvGrpSpPr>
        <p:cNvPr id="1" name=""/>
        <p:cNvGrpSpPr/>
        <p:nvPr/>
      </p:nvGrpSpPr>
      <p:grpSpPr>
        <a:xfrm>
          <a:off x="0" y="0"/>
          <a:ext cx="0" cy="0"/>
          <a:chOff x="0" y="0"/>
          <a:chExt cx="0" cy="0"/>
        </a:xfrm>
      </p:grpSpPr>
      <p:sp>
        <p:nvSpPr>
          <p:cNvPr id="1993" name="Shape 1993"/>
          <p:cNvSpPr>
            <a:spLocks noGrp="1"/>
          </p:cNvSpPr>
          <p:nvPr>
            <p:ph type="sldNum" sz="quarter" idx="2"/>
          </p:nvPr>
        </p:nvSpPr>
        <p:spPr>
          <a:xfrm>
            <a:off x="8347523" y="6164036"/>
            <a:ext cx="390119" cy="384717"/>
          </a:xfrm>
          <a:prstGeom prst="rect">
            <a:avLst/>
          </a:prstGeom>
        </p:spPr>
        <p:txBody>
          <a:bodyPr lIns="45718" tIns="45718" rIns="45718" bIns="45718" anchor="ctr"/>
          <a:lstStyle>
            <a:lvl1pPr algn="r" defTabSz="914400">
              <a:defRPr>
                <a:solidFill>
                  <a:srgbClr val="000000"/>
                </a:solidFill>
                <a:uFillTx/>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7875028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905" y="1110798"/>
            <a:ext cx="9475712" cy="845003"/>
          </a:xfrm>
        </p:spPr>
        <p:txBody>
          <a:bodyPr anchor="t"/>
          <a:lstStyle>
            <a:lvl1pPr>
              <a:defRPr>
                <a:solidFill>
                  <a:srgbClr val="EC362B"/>
                </a:solidFill>
              </a:defRPr>
            </a:lvl1pPr>
          </a:lstStyle>
          <a:p>
            <a:r>
              <a:rPr lang="en-US"/>
              <a:t>Click to edit Master title style</a:t>
            </a:r>
          </a:p>
        </p:txBody>
      </p:sp>
      <p:sp>
        <p:nvSpPr>
          <p:cNvPr id="6" name="Slide Number Placeholder 5"/>
          <p:cNvSpPr>
            <a:spLocks noGrp="1"/>
          </p:cNvSpPr>
          <p:nvPr>
            <p:ph type="sldNum" sz="quarter" idx="12"/>
          </p:nvPr>
        </p:nvSpPr>
        <p:spPr>
          <a:xfrm>
            <a:off x="211062" y="6273348"/>
            <a:ext cx="512838" cy="365125"/>
          </a:xfrm>
        </p:spPr>
        <p:txBody>
          <a:bodyPr/>
          <a:lstStyle>
            <a:lvl1pPr algn="l">
              <a:defRPr/>
            </a:lvl1pPr>
          </a:lstStyle>
          <a:p>
            <a:fld id="{EBB229D7-5ACF-4364-B146-280935FAA18E}" type="slidenum">
              <a:rPr lang="en-CA" smtClean="0"/>
              <a:pPr/>
              <a:t>‹#›</a:t>
            </a:fld>
            <a:endParaRPr lang="en-CA"/>
          </a:p>
        </p:txBody>
      </p:sp>
      <p:sp>
        <p:nvSpPr>
          <p:cNvPr id="5" name="Text Placeholder 4"/>
          <p:cNvSpPr>
            <a:spLocks noGrp="1"/>
          </p:cNvSpPr>
          <p:nvPr>
            <p:ph type="body" sz="quarter" idx="13"/>
          </p:nvPr>
        </p:nvSpPr>
        <p:spPr>
          <a:xfrm>
            <a:off x="1258360" y="6337300"/>
            <a:ext cx="10034058" cy="304800"/>
          </a:xfrm>
        </p:spPr>
        <p:txBody>
          <a:bodyPr anchor="b">
            <a:noAutofit/>
          </a:bodyPr>
          <a:lstStyle>
            <a:lvl1pPr marL="0" indent="0">
              <a:lnSpc>
                <a:spcPct val="100000"/>
              </a:lnSpc>
              <a:spcBef>
                <a:spcPts val="0"/>
              </a:spcBef>
              <a:spcAft>
                <a:spcPts val="0"/>
              </a:spcAft>
              <a:buNone/>
              <a:defRPr sz="933"/>
            </a:lvl1pPr>
          </a:lstStyle>
          <a:p>
            <a:pPr lvl="0"/>
            <a:r>
              <a:rPr lang="en-US"/>
              <a:t>Click to edit Master text styles</a:t>
            </a:r>
            <a:endParaRPr lang="en-CA"/>
          </a:p>
        </p:txBody>
      </p:sp>
      <p:sp>
        <p:nvSpPr>
          <p:cNvPr id="7" name="Wave 5" hidden="1"/>
          <p:cNvSpPr>
            <a:spLocks noChangeArrowheads="1"/>
          </p:cNvSpPr>
          <p:nvPr userDrawn="1"/>
        </p:nvSpPr>
        <p:spPr bwMode="auto">
          <a:xfrm>
            <a:off x="10733617" y="596448"/>
            <a:ext cx="1117600" cy="609600"/>
          </a:xfrm>
          <a:prstGeom prst="wave">
            <a:avLst>
              <a:gd name="adj1" fmla="val 12500"/>
              <a:gd name="adj2" fmla="val 0"/>
            </a:avLst>
          </a:prstGeom>
          <a:solidFill>
            <a:srgbClr val="FF0000"/>
          </a:solidFill>
          <a:ln w="9525">
            <a:solidFill>
              <a:srgbClr val="FF0000"/>
            </a:solidFill>
            <a:round/>
            <a:headEnd/>
            <a:tailEnd/>
          </a:ln>
        </p:spPr>
        <p:txBody>
          <a:bodyPr wrap="none" lIns="54428" tIns="0" rIns="0" bIns="0"/>
          <a:lstStyle/>
          <a:p>
            <a:pPr algn="ctr" defTabSz="1088564" eaLnBrk="0" fontAlgn="base" hangingPunct="0">
              <a:spcBef>
                <a:spcPct val="0"/>
              </a:spcBef>
              <a:spcAft>
                <a:spcPct val="0"/>
              </a:spcAft>
            </a:pPr>
            <a:r>
              <a:rPr lang="en-US" sz="2400" b="1">
                <a:solidFill>
                  <a:srgbClr val="FFFFFF"/>
                </a:solidFill>
                <a:latin typeface="Arial" charset="0"/>
                <a:ea typeface="ＭＳ Ｐゴシック" charset="0"/>
                <a:cs typeface="Arial" charset="0"/>
              </a:rPr>
              <a:t>2013</a:t>
            </a:r>
          </a:p>
        </p:txBody>
      </p:sp>
    </p:spTree>
    <p:extLst>
      <p:ext uri="{BB962C8B-B14F-4D97-AF65-F5344CB8AC3E}">
        <p14:creationId xmlns:p14="http://schemas.microsoft.com/office/powerpoint/2010/main" val="11301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57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pPr defTabSz="914492"/>
            <a:fld id="{2CA814A5-5B67-49A0-A5BA-40050328EF92}" type="slidenum">
              <a:rPr lang="en-CA" smtClean="0">
                <a:solidFill>
                  <a:srgbClr val="FFFFFF"/>
                </a:solidFill>
              </a:rPr>
              <a:pPr defTabSz="914492"/>
              <a:t>‹#›</a:t>
            </a:fld>
            <a:endParaRPr lang="en-CA">
              <a:solidFill>
                <a:srgbClr val="FFFFFF"/>
              </a:solidFill>
            </a:endParaRPr>
          </a:p>
        </p:txBody>
      </p:sp>
      <p:sp>
        <p:nvSpPr>
          <p:cNvPr id="6" name="Text Placeholder 6"/>
          <p:cNvSpPr>
            <a:spLocks noGrp="1"/>
          </p:cNvSpPr>
          <p:nvPr>
            <p:ph type="body" sz="quarter" idx="13"/>
          </p:nvPr>
        </p:nvSpPr>
        <p:spPr>
          <a:xfrm>
            <a:off x="955345" y="6356351"/>
            <a:ext cx="10398457" cy="365125"/>
          </a:xfrm>
        </p:spPr>
        <p:txBody>
          <a:bodyPr bIns="0" anchor="b">
            <a:noAutofit/>
          </a:bodyPr>
          <a:lstStyle>
            <a:lvl1pPr marL="0" indent="0">
              <a:spcBef>
                <a:spcPts val="0"/>
              </a:spcBef>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114721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6536810"/>
            <a:ext cx="10515600" cy="184666"/>
          </a:xfrm>
        </p:spPr>
        <p:txBody>
          <a:bodyPr bIns="0" anchor="b">
            <a:spAutoFit/>
          </a:bodyPr>
          <a:lstStyle>
            <a:lvl1pPr marL="0" indent="0">
              <a:spcBef>
                <a:spcPts val="0"/>
              </a:spcBef>
              <a:buNone/>
              <a:defRPr sz="900"/>
            </a:lvl1pPr>
            <a:lvl5pPr>
              <a:defRPr/>
            </a:lvl5pPr>
          </a:lstStyle>
          <a:p>
            <a:pPr lvl="0"/>
            <a:r>
              <a:rPr lang="en-US"/>
              <a:t>Click to edit Master text styles</a:t>
            </a:r>
          </a:p>
        </p:txBody>
      </p:sp>
      <p:sp>
        <p:nvSpPr>
          <p:cNvPr id="7" name="Slide Number Placeholder 5"/>
          <p:cNvSpPr>
            <a:spLocks noGrp="1"/>
          </p:cNvSpPr>
          <p:nvPr>
            <p:ph type="sldNum" sz="quarter" idx="4"/>
          </p:nvPr>
        </p:nvSpPr>
        <p:spPr>
          <a:xfrm>
            <a:off x="11294808" y="6277698"/>
            <a:ext cx="838200" cy="365125"/>
          </a:xfrm>
          <a:prstGeom prst="rect">
            <a:avLst/>
          </a:prstGeom>
        </p:spPr>
        <p:txBody>
          <a:bodyPr vert="horz" lIns="51206" tIns="25603" rIns="51206" bIns="25603" rtlCol="0" anchor="ctr"/>
          <a:lstStyle>
            <a:lvl1pPr algn="ctr">
              <a:defRPr sz="1000">
                <a:solidFill>
                  <a:schemeClr val="tx1"/>
                </a:solidFill>
              </a:defRPr>
            </a:lvl1pPr>
          </a:lstStyle>
          <a:p>
            <a:fld id="{A89DC890-1073-41D0-99E6-A110B3AC08D6}" type="slidenum">
              <a:rPr lang="en-CA" smtClean="0">
                <a:solidFill>
                  <a:srgbClr val="171616"/>
                </a:solidFill>
                <a:latin typeface="Arial"/>
              </a:rPr>
              <a:pPr/>
              <a:t>‹#›</a:t>
            </a:fld>
            <a:endParaRPr lang="en-CA">
              <a:solidFill>
                <a:srgbClr val="171616"/>
              </a:solidFill>
              <a:latin typeface="Arial"/>
            </a:endParaRPr>
          </a:p>
        </p:txBody>
      </p:sp>
    </p:spTree>
    <p:extLst>
      <p:ext uri="{BB962C8B-B14F-4D97-AF65-F5344CB8AC3E}">
        <p14:creationId xmlns:p14="http://schemas.microsoft.com/office/powerpoint/2010/main" val="3062581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pPr/>
              <a:t>‹#›</a:t>
            </a:fld>
            <a:endParaRPr lang="en-CA"/>
          </a:p>
        </p:txBody>
      </p:sp>
      <p:sp>
        <p:nvSpPr>
          <p:cNvPr id="5"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Title 1">
            <a:extLst>
              <a:ext uri="{FF2B5EF4-FFF2-40B4-BE49-F238E27FC236}">
                <a16:creationId xmlns:a16="http://schemas.microsoft.com/office/drawing/2014/main" id="{7C533EBF-B0B6-416B-BCA6-C7A265B343E3}"/>
              </a:ext>
            </a:extLst>
          </p:cNvPr>
          <p:cNvSpPr>
            <a:spLocks noGrp="1"/>
          </p:cNvSpPr>
          <p:nvPr>
            <p:ph type="title"/>
          </p:nvPr>
        </p:nvSpPr>
        <p:spPr>
          <a:xfrm>
            <a:off x="1828800" y="141357"/>
            <a:ext cx="9525003" cy="961731"/>
          </a:xfrm>
        </p:spPr>
        <p:txBody>
          <a:bodyPr/>
          <a:lstStyle/>
          <a:p>
            <a:r>
              <a:rPr lang="en-US"/>
              <a:t>Click to edit Master title style</a:t>
            </a:r>
            <a:endParaRPr lang="en-CA"/>
          </a:p>
        </p:txBody>
      </p:sp>
    </p:spTree>
    <p:extLst>
      <p:ext uri="{BB962C8B-B14F-4D97-AF65-F5344CB8AC3E}">
        <p14:creationId xmlns:p14="http://schemas.microsoft.com/office/powerpoint/2010/main" val="816674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CAS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D9428C-4CEF-47C5-97C8-DED099E7EF8A}"/>
              </a:ext>
            </a:extLst>
          </p:cNvPr>
          <p:cNvSpPr/>
          <p:nvPr userDrawn="1"/>
        </p:nvSpPr>
        <p:spPr>
          <a:xfrm>
            <a:off x="257584" y="342429"/>
            <a:ext cx="927749" cy="923475"/>
          </a:xfrm>
          <a:prstGeom prst="rect">
            <a:avLst/>
          </a:prstGeom>
          <a:solidFill>
            <a:schemeClr val="bg1"/>
          </a:solidFill>
        </p:spPr>
        <p:txBody>
          <a:bodyPr wrap="square" lIns="60960" tIns="243840" rIns="60960" bIns="243840" rtlCol="0" anchor="ctr">
            <a:noAutofit/>
          </a:bodyPr>
          <a:lstStyle/>
          <a:p>
            <a:pPr algn="ctr"/>
            <a:endParaRPr lang="en-CA" sz="2133">
              <a:solidFill>
                <a:schemeClr val="bg1"/>
              </a:solidFill>
            </a:endParaRPr>
          </a:p>
        </p:txBody>
      </p:sp>
      <p:sp>
        <p:nvSpPr>
          <p:cNvPr id="2" name="Title 1"/>
          <p:cNvSpPr>
            <a:spLocks noGrp="1"/>
          </p:cNvSpPr>
          <p:nvPr>
            <p:ph type="title"/>
          </p:nvPr>
        </p:nvSpPr>
        <p:spPr>
          <a:xfrm>
            <a:off x="1403349" y="328278"/>
            <a:ext cx="2025651" cy="929688"/>
          </a:xfrm>
          <a:solidFill>
            <a:schemeClr val="accent1"/>
          </a:solidFill>
        </p:spPr>
        <p:txBody>
          <a:bodyPr lIns="274320" tIns="0" bIns="0">
            <a:normAutofit/>
          </a:bodyPr>
          <a:lstStyle>
            <a:lvl1pPr>
              <a:lnSpc>
                <a:spcPct val="100000"/>
              </a:lnSpc>
              <a:defRPr sz="1467">
                <a:solidFill>
                  <a:schemeClr val="bg1"/>
                </a:solidFill>
              </a:defRPr>
            </a:lvl1pPr>
          </a:lstStyle>
          <a:p>
            <a:r>
              <a:rPr lang="en-US"/>
              <a:t>Click to edit Master title style</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pPr/>
              <a:t>‹#›</a:t>
            </a:fld>
            <a:endParaRPr lang="en-CA"/>
          </a:p>
        </p:txBody>
      </p:sp>
      <p:sp>
        <p:nvSpPr>
          <p:cNvPr id="8" name="Text Placeholder 6"/>
          <p:cNvSpPr>
            <a:spLocks noGrp="1"/>
          </p:cNvSpPr>
          <p:nvPr>
            <p:ph type="body" sz="quarter" idx="13"/>
          </p:nvPr>
        </p:nvSpPr>
        <p:spPr>
          <a:xfrm>
            <a:off x="955344" y="6356350"/>
            <a:ext cx="10398457" cy="365125"/>
          </a:xfrm>
        </p:spPr>
        <p:txBody>
          <a:bodyPr bIns="0" anchor="b">
            <a:noAutofit/>
          </a:bodyPr>
          <a:lstStyle>
            <a:lvl1pPr marL="0" indent="0">
              <a:spcBef>
                <a:spcPts val="0"/>
              </a:spcBef>
              <a:buNone/>
              <a:defRPr sz="1067"/>
            </a:lvl1pPr>
            <a:lvl2pPr marL="457246" indent="0">
              <a:buNone/>
              <a:defRPr/>
            </a:lvl2pPr>
          </a:lstStyle>
          <a:p>
            <a:pPr lvl="0"/>
            <a:r>
              <a:rPr lang="en-US"/>
              <a:t>Edit Master text styles</a:t>
            </a:r>
          </a:p>
        </p:txBody>
      </p:sp>
      <p:sp>
        <p:nvSpPr>
          <p:cNvPr id="6" name="Picture Placeholder 5">
            <a:extLst>
              <a:ext uri="{FF2B5EF4-FFF2-40B4-BE49-F238E27FC236}">
                <a16:creationId xmlns:a16="http://schemas.microsoft.com/office/drawing/2014/main" id="{B85342C4-DE76-41B6-8870-E9175BF8CED6}"/>
              </a:ext>
            </a:extLst>
          </p:cNvPr>
          <p:cNvSpPr>
            <a:spLocks noGrp="1"/>
          </p:cNvSpPr>
          <p:nvPr>
            <p:ph type="pic" sz="quarter" idx="14"/>
          </p:nvPr>
        </p:nvSpPr>
        <p:spPr>
          <a:xfrm>
            <a:off x="273127" y="361287"/>
            <a:ext cx="874184" cy="870155"/>
          </a:xfrm>
          <a:ln w="127000" cmpd="dbl">
            <a:solidFill>
              <a:schemeClr val="accent1"/>
            </a:solidFill>
            <a:miter lim="800000"/>
          </a:ln>
        </p:spPr>
        <p:txBody>
          <a:bodyPr>
            <a:normAutofit/>
          </a:bodyPr>
          <a:lstStyle>
            <a:lvl1pPr>
              <a:defRPr sz="600"/>
            </a:lvl1pPr>
          </a:lstStyle>
          <a:p>
            <a:endParaRPr lang="en-CA"/>
          </a:p>
        </p:txBody>
      </p:sp>
      <p:sp>
        <p:nvSpPr>
          <p:cNvPr id="4" name="Text Placeholder 3">
            <a:extLst>
              <a:ext uri="{FF2B5EF4-FFF2-40B4-BE49-F238E27FC236}">
                <a16:creationId xmlns:a16="http://schemas.microsoft.com/office/drawing/2014/main" id="{29679E63-4864-4219-A50A-747C0CDEB9B5}"/>
              </a:ext>
            </a:extLst>
          </p:cNvPr>
          <p:cNvSpPr>
            <a:spLocks noGrp="1"/>
          </p:cNvSpPr>
          <p:nvPr>
            <p:ph type="body" sz="quarter" idx="15"/>
          </p:nvPr>
        </p:nvSpPr>
        <p:spPr>
          <a:xfrm>
            <a:off x="247650" y="1403350"/>
            <a:ext cx="3181350" cy="3514726"/>
          </a:xfrm>
          <a:noFill/>
        </p:spPr>
        <p:txBody>
          <a:bodyPr>
            <a:normAutofit/>
          </a:bodyPr>
          <a:lstStyle>
            <a:lvl1pPr>
              <a:spcBef>
                <a:spcPts val="0"/>
              </a:spcBef>
              <a:defRPr sz="1333"/>
            </a:lvl1pPr>
            <a:lvl2pPr>
              <a:defRPr sz="1200"/>
            </a:lvl2pPr>
            <a:lvl3pPr>
              <a:defRPr sz="1067"/>
            </a:lvl3pPr>
            <a:lvl4pPr>
              <a:defRPr sz="933"/>
            </a:lvl4pPr>
            <a:lvl5pPr>
              <a:defRPr sz="933"/>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96A58319-323A-4FB1-8723-AF436CA168D0}"/>
              </a:ext>
            </a:extLst>
          </p:cNvPr>
          <p:cNvSpPr>
            <a:spLocks noGrp="1"/>
          </p:cNvSpPr>
          <p:nvPr>
            <p:ph type="body" sz="quarter" idx="16"/>
          </p:nvPr>
        </p:nvSpPr>
        <p:spPr>
          <a:xfrm>
            <a:off x="247650" y="5003801"/>
            <a:ext cx="3181350" cy="976672"/>
          </a:xfrm>
          <a:noFill/>
        </p:spPr>
        <p:txBody>
          <a:bodyPr anchor="ctr">
            <a:normAutofit/>
          </a:bodyPr>
          <a:lstStyle>
            <a:lvl1pPr>
              <a:spcBef>
                <a:spcPts val="0"/>
              </a:spcBef>
              <a:defRPr sz="1333">
                <a:solidFill>
                  <a:schemeClr val="accent1"/>
                </a:solidFill>
              </a:defRPr>
            </a:lvl1pPr>
            <a:lvl2pPr>
              <a:defRPr sz="1200">
                <a:solidFill>
                  <a:schemeClr val="accent1"/>
                </a:solidFill>
              </a:defRPr>
            </a:lvl2pPr>
            <a:lvl3pPr>
              <a:defRPr sz="1067">
                <a:solidFill>
                  <a:schemeClr val="accent1"/>
                </a:solidFill>
              </a:defRPr>
            </a:lvl3pPr>
            <a:lvl4pPr>
              <a:defRPr sz="933"/>
            </a:lvl4pPr>
            <a:lvl5pPr>
              <a:defRPr sz="933"/>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D45DE5E-68B0-4B77-869A-433E480E5B44}"/>
              </a:ext>
            </a:extLst>
          </p:cNvPr>
          <p:cNvSpPr>
            <a:spLocks noGrp="1"/>
          </p:cNvSpPr>
          <p:nvPr>
            <p:ph type="body" sz="quarter" idx="17"/>
          </p:nvPr>
        </p:nvSpPr>
        <p:spPr>
          <a:xfrm>
            <a:off x="4292600" y="1403350"/>
            <a:ext cx="7594600" cy="45772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11">
            <a:extLst>
              <a:ext uri="{FF2B5EF4-FFF2-40B4-BE49-F238E27FC236}">
                <a16:creationId xmlns:a16="http://schemas.microsoft.com/office/drawing/2014/main" id="{F9B466F1-8444-4219-ACCE-7406A3A4BB1E}"/>
              </a:ext>
            </a:extLst>
          </p:cNvPr>
          <p:cNvSpPr>
            <a:spLocks noGrp="1"/>
          </p:cNvSpPr>
          <p:nvPr>
            <p:ph type="body" sz="quarter" idx="18"/>
          </p:nvPr>
        </p:nvSpPr>
        <p:spPr>
          <a:xfrm>
            <a:off x="4292600" y="318559"/>
            <a:ext cx="7594600" cy="896408"/>
          </a:xfrm>
        </p:spPr>
        <p:txBody>
          <a:bodyPr anchor="ctr">
            <a:normAutofit/>
          </a:bodyPr>
          <a:lstStyle>
            <a:lvl1pPr marL="0" indent="0">
              <a:buNone/>
              <a:defRPr sz="2400" b="1">
                <a:solidFill>
                  <a:schemeClr val="accent1"/>
                </a:solidFill>
              </a:defRPr>
            </a:lvl1pPr>
            <a:lvl2pPr marL="457246" indent="0">
              <a:buNone/>
              <a:defRPr/>
            </a:lvl2pPr>
          </a:lstStyle>
          <a:p>
            <a:pPr lvl="0"/>
            <a:r>
              <a:rPr lang="en-US"/>
              <a:t>Edit Master text styles</a:t>
            </a:r>
          </a:p>
        </p:txBody>
      </p:sp>
      <p:sp>
        <p:nvSpPr>
          <p:cNvPr id="11" name="Rectangle 10">
            <a:extLst>
              <a:ext uri="{FF2B5EF4-FFF2-40B4-BE49-F238E27FC236}">
                <a16:creationId xmlns:a16="http://schemas.microsoft.com/office/drawing/2014/main" id="{BDF86589-B017-45C6-BF0C-0A2DAF8D50E8}"/>
              </a:ext>
            </a:extLst>
          </p:cNvPr>
          <p:cNvSpPr/>
          <p:nvPr userDrawn="1"/>
        </p:nvSpPr>
        <p:spPr>
          <a:xfrm>
            <a:off x="3830320" y="318288"/>
            <a:ext cx="60960" cy="5662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a:p>
        </p:txBody>
      </p:sp>
    </p:spTree>
    <p:extLst>
      <p:ext uri="{BB962C8B-B14F-4D97-AF65-F5344CB8AC3E}">
        <p14:creationId xmlns:p14="http://schemas.microsoft.com/office/powerpoint/2010/main" val="2731778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2pPr>
              <a:buClr>
                <a:srgbClr val="C14B6D"/>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04686" y="6399938"/>
            <a:ext cx="2804199" cy="365125"/>
          </a:xfrm>
        </p:spPr>
        <p:txBody>
          <a:bodyPr/>
          <a:lstStyle>
            <a:lvl1pPr>
              <a:defRPr sz="1000"/>
            </a:lvl1pPr>
          </a:lstStyle>
          <a:p>
            <a:fld id="{2195B9F3-5000-F544-B37B-1257912A0F49}" type="slidenum">
              <a:rPr lang="en-US" smtClean="0"/>
              <a:pPr/>
              <a:t>‹#›</a:t>
            </a:fld>
            <a:endParaRPr lang="en-US"/>
          </a:p>
        </p:txBody>
      </p:sp>
    </p:spTree>
    <p:extLst>
      <p:ext uri="{BB962C8B-B14F-4D97-AF65-F5344CB8AC3E}">
        <p14:creationId xmlns:p14="http://schemas.microsoft.com/office/powerpoint/2010/main" val="718339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71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55900" y="4813300"/>
            <a:ext cx="9144000" cy="1124744"/>
          </a:xfrm>
        </p:spPr>
        <p:txBody>
          <a:bodyPr anchor="b"/>
          <a:lstStyle>
            <a:lvl1pPr algn="l">
              <a:defRPr sz="3600">
                <a:solidFill>
                  <a:schemeClr val="tx1"/>
                </a:solidFill>
              </a:defRPr>
            </a:lvl1pPr>
          </a:lstStyle>
          <a:p>
            <a:r>
              <a:rPr lang="en-US"/>
              <a:t>Click to edit Master title style</a:t>
            </a:r>
            <a:endParaRPr lang="en-CA"/>
          </a:p>
        </p:txBody>
      </p:sp>
      <p:sp>
        <p:nvSpPr>
          <p:cNvPr id="3" name="Subtitle 2"/>
          <p:cNvSpPr>
            <a:spLocks noGrp="1"/>
          </p:cNvSpPr>
          <p:nvPr>
            <p:ph type="subTitle" idx="1"/>
          </p:nvPr>
        </p:nvSpPr>
        <p:spPr>
          <a:xfrm>
            <a:off x="2755900" y="6030119"/>
            <a:ext cx="9144000" cy="827881"/>
          </a:xfrm>
        </p:spPr>
        <p:txBody>
          <a:bodyPr/>
          <a:lstStyle>
            <a:lvl1pPr marL="0" indent="0" algn="l">
              <a:buNone/>
              <a:defRPr sz="2400">
                <a:solidFill>
                  <a:schemeClr val="tx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a:t>Click to edit Master subtitle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37468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332A-932D-1C5C-6E40-9ABDB96AC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A73030C-D97D-6DCC-B7EC-6102C9794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13F700-55FF-A3BA-89D7-1524F77BB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E59CB-DE3D-709B-41C8-D65F46B8D6A2}"/>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6" name="Footer Placeholder 5">
            <a:extLst>
              <a:ext uri="{FF2B5EF4-FFF2-40B4-BE49-F238E27FC236}">
                <a16:creationId xmlns:a16="http://schemas.microsoft.com/office/drawing/2014/main" id="{7F592AA4-D8D6-9F3F-3289-90CC7C8F512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BC0C9C-7EBF-46BD-2955-7F16AC2C70F2}"/>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365887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888036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LLING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41385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2852737"/>
          </a:xfrm>
        </p:spPr>
        <p:txBody>
          <a:bodyPr anchor="b"/>
          <a:lstStyle>
            <a:lvl1pPr>
              <a:defRPr sz="4800">
                <a:solidFill>
                  <a:schemeClr val="tx1"/>
                </a:solidFill>
              </a:defRPr>
            </a:lvl1pPr>
          </a:lstStyle>
          <a:p>
            <a:r>
              <a:rPr lang="en-US"/>
              <a:t>Click to edit Master title style</a:t>
            </a:r>
            <a:endParaRPr lang="en-CA"/>
          </a:p>
        </p:txBody>
      </p:sp>
      <p:sp>
        <p:nvSpPr>
          <p:cNvPr id="3" name="Text Placeholder 2"/>
          <p:cNvSpPr>
            <a:spLocks noGrp="1"/>
          </p:cNvSpPr>
          <p:nvPr>
            <p:ph type="body" idx="1"/>
          </p:nvPr>
        </p:nvSpPr>
        <p:spPr>
          <a:xfrm>
            <a:off x="984250" y="3725866"/>
            <a:ext cx="9277350" cy="1500187"/>
          </a:xfrm>
        </p:spPr>
        <p:txBody>
          <a:bodyPr/>
          <a:lstStyle>
            <a:lvl1pPr marL="0" indent="0">
              <a:buNone/>
              <a:defRPr sz="2400">
                <a:solidFill>
                  <a:schemeClr val="bg1"/>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918629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4691059"/>
          </a:xfrm>
        </p:spPr>
        <p:txBody>
          <a:bodyPr anchor="ctr"/>
          <a:lstStyle>
            <a:lvl1pPr>
              <a:defRPr sz="5400">
                <a:solidFill>
                  <a:schemeClr val="tx1"/>
                </a:solidFill>
              </a:defRPr>
            </a:lvl1pPr>
          </a:lstStyle>
          <a:p>
            <a:r>
              <a:rPr lang="en-US"/>
              <a:t>Click to edit Master 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264494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38901"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87219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4" y="1576830"/>
            <a:ext cx="3232355"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987924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9065343" y="1576832"/>
            <a:ext cx="2878393"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346171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778934" y="248035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5401" y="248035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881233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276117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50487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7CF9-AFBD-D21B-E0D2-74973DCC5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71FB08-2A58-713A-A2B7-CD3EAE0D40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7303432-7B2C-E322-5D3F-57B948DD7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33157-DA60-614B-EF54-DBCE185CA962}"/>
              </a:ext>
            </a:extLst>
          </p:cNvPr>
          <p:cNvSpPr>
            <a:spLocks noGrp="1"/>
          </p:cNvSpPr>
          <p:nvPr>
            <p:ph type="dt" sz="half" idx="10"/>
          </p:nvPr>
        </p:nvSpPr>
        <p:spPr/>
        <p:txBody>
          <a:bodyPr/>
          <a:lstStyle/>
          <a:p>
            <a:fld id="{F3FB24A7-10B9-4FB9-B3CA-5CBBB5663303}" type="datetimeFigureOut">
              <a:rPr lang="en-CA" smtClean="0"/>
              <a:t>2026-05-30</a:t>
            </a:fld>
            <a:endParaRPr lang="en-CA"/>
          </a:p>
        </p:txBody>
      </p:sp>
      <p:sp>
        <p:nvSpPr>
          <p:cNvPr id="6" name="Footer Placeholder 5">
            <a:extLst>
              <a:ext uri="{FF2B5EF4-FFF2-40B4-BE49-F238E27FC236}">
                <a16:creationId xmlns:a16="http://schemas.microsoft.com/office/drawing/2014/main" id="{F93FC74A-A321-5E00-73F3-E130060D87E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AF20D64-FD35-E381-B46D-A427E4CC2FC3}"/>
              </a:ext>
            </a:extLst>
          </p:cNvPr>
          <p:cNvSpPr>
            <a:spLocks noGrp="1"/>
          </p:cNvSpPr>
          <p:nvPr>
            <p:ph type="sldNum" sz="quarter" idx="12"/>
          </p:nvPr>
        </p:nvSpPr>
        <p:spPr/>
        <p:txBody>
          <a:bodyPr/>
          <a:lstStyle/>
          <a:p>
            <a:fld id="{826F3948-90EA-4D66-AF78-7BA49643F79C}" type="slidenum">
              <a:rPr lang="en-CA" smtClean="0"/>
              <a:t>‹#›</a:t>
            </a:fld>
            <a:endParaRPr lang="en-CA"/>
          </a:p>
        </p:txBody>
      </p:sp>
    </p:spTree>
    <p:extLst>
      <p:ext uri="{BB962C8B-B14F-4D97-AF65-F5344CB8AC3E}">
        <p14:creationId xmlns:p14="http://schemas.microsoft.com/office/powerpoint/2010/main" val="16000831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8042178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a:t>
            </a:r>
          </a:p>
          <a:p>
            <a:pPr algn="ctr"/>
            <a:r>
              <a:rPr lang="en-US" sz="1200"/>
              <a:t>0</a:t>
            </a:r>
          </a:p>
          <a:p>
            <a:pPr algn="ctr"/>
            <a:r>
              <a:rPr lang="en-US" sz="12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255</a:t>
            </a:r>
          </a:p>
          <a:p>
            <a:pPr algn="ctr"/>
            <a:r>
              <a:rPr lang="en-US" sz="1200">
                <a:solidFill>
                  <a:schemeClr val="tx1"/>
                </a:solidFill>
              </a:rPr>
              <a:t>255</a:t>
            </a:r>
          </a:p>
          <a:p>
            <a:pPr algn="ctr"/>
            <a:r>
              <a:rPr lang="en-US" sz="1200">
                <a:solidFill>
                  <a:schemeClr val="tx1"/>
                </a:solidFill>
              </a:rPr>
              <a:t>255</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127</a:t>
            </a:r>
          </a:p>
          <a:p>
            <a:pPr algn="ctr"/>
            <a:r>
              <a:rPr lang="en-US" sz="1200"/>
              <a:t>0</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146</a:t>
            </a:r>
          </a:p>
          <a:p>
            <a:pPr algn="ctr"/>
            <a:r>
              <a:rPr lang="en-US" sz="1200"/>
              <a:t>123</a:t>
            </a:r>
          </a:p>
          <a:p>
            <a:pPr algn="ctr"/>
            <a:r>
              <a:rPr lang="en-US" sz="1200"/>
              <a:t>196</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192</a:t>
            </a:r>
          </a:p>
          <a:p>
            <a:pPr algn="ctr"/>
            <a:r>
              <a:rPr lang="en-US" sz="1200"/>
              <a:t>0</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127</a:t>
            </a:r>
          </a:p>
          <a:p>
            <a:pPr algn="ctr"/>
            <a:r>
              <a:rPr lang="en-US" sz="1200"/>
              <a:t>164</a:t>
            </a:r>
          </a:p>
          <a:p>
            <a:pPr algn="ctr"/>
            <a:r>
              <a:rPr lang="en-US" sz="1200"/>
              <a:t>196</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112</a:t>
            </a:r>
          </a:p>
          <a:p>
            <a:pPr algn="ctr"/>
            <a:r>
              <a:rPr lang="en-US" sz="1200"/>
              <a:t>173</a:t>
            </a:r>
          </a:p>
          <a:p>
            <a:pPr algn="ctr"/>
            <a:r>
              <a:rPr lang="en-US" sz="120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149</a:t>
            </a:r>
          </a:p>
          <a:p>
            <a:pPr algn="ctr"/>
            <a:r>
              <a:rPr lang="en-US" sz="1200"/>
              <a:t>79</a:t>
            </a:r>
          </a:p>
          <a:p>
            <a:pPr algn="ctr"/>
            <a:r>
              <a:rPr lang="en-US" sz="1200"/>
              <a:t>114</a:t>
            </a:r>
          </a:p>
        </p:txBody>
      </p:sp>
    </p:spTree>
    <p:extLst>
      <p:ext uri="{BB962C8B-B14F-4D97-AF65-F5344CB8AC3E}">
        <p14:creationId xmlns:p14="http://schemas.microsoft.com/office/powerpoint/2010/main" val="3614917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a:t>Click to edit Master text styles</a:t>
            </a:r>
          </a:p>
        </p:txBody>
      </p:sp>
      <p:sp>
        <p:nvSpPr>
          <p:cNvPr id="7" name="Slide Number Placeholder 5"/>
          <p:cNvSpPr>
            <a:spLocks noGrp="1"/>
          </p:cNvSpPr>
          <p:nvPr>
            <p:ph type="sldNum" sz="quarter" idx="4"/>
          </p:nvPr>
        </p:nvSpPr>
        <p:spPr>
          <a:xfrm>
            <a:off x="11294808" y="6277695"/>
            <a:ext cx="838200" cy="365125"/>
          </a:xfrm>
          <a:prstGeom prst="rect">
            <a:avLst/>
          </a:prstGeom>
        </p:spPr>
        <p:txBody>
          <a:bodyPr vert="horz" lIns="91440" tIns="45720" rIns="91440" bIns="45720" rtlCol="0" anchor="ctr"/>
          <a:lstStyle>
            <a:lvl1pPr algn="ctr">
              <a:defRPr sz="1200">
                <a:solidFill>
                  <a:schemeClr val="tx1"/>
                </a:solidFill>
              </a:defRPr>
            </a:lvl1pPr>
          </a:lstStyle>
          <a:p>
            <a:fld id="{A89DC890-1073-41D0-99E6-A110B3AC08D6}" type="slidenum">
              <a:rPr lang="en-CA" smtClean="0"/>
              <a:pPr/>
              <a:t>‹#›</a:t>
            </a:fld>
            <a:endParaRPr lang="en-CA"/>
          </a:p>
        </p:txBody>
      </p:sp>
    </p:spTree>
    <p:extLst>
      <p:ext uri="{BB962C8B-B14F-4D97-AF65-F5344CB8AC3E}">
        <p14:creationId xmlns:p14="http://schemas.microsoft.com/office/powerpoint/2010/main" val="3332550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EAA1-E8A4-88D8-E72B-F2A6C3BBF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E8D7-CD5B-830F-342A-5555E2565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2C1D9-683A-B985-E841-3E82EBC4A08A}"/>
              </a:ext>
            </a:extLst>
          </p:cNvPr>
          <p:cNvSpPr>
            <a:spLocks noGrp="1"/>
          </p:cNvSpPr>
          <p:nvPr>
            <p:ph type="dt" sz="half" idx="10"/>
          </p:nvPr>
        </p:nvSpPr>
        <p:spPr/>
        <p:txBody>
          <a:bodyPr/>
          <a:lstStyle/>
          <a:p>
            <a:fld id="{CBD49CD3-81EC-C149-8C86-AC062EA02224}" type="datetimeFigureOut">
              <a:rPr lang="en-US" smtClean="0"/>
              <a:t>5/30/2026</a:t>
            </a:fld>
            <a:endParaRPr lang="en-US"/>
          </a:p>
        </p:txBody>
      </p:sp>
      <p:sp>
        <p:nvSpPr>
          <p:cNvPr id="5" name="Footer Placeholder 4">
            <a:extLst>
              <a:ext uri="{FF2B5EF4-FFF2-40B4-BE49-F238E27FC236}">
                <a16:creationId xmlns:a16="http://schemas.microsoft.com/office/drawing/2014/main" id="{8C274C75-07B0-ADE8-3441-250B04C69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1617A-343C-7893-1F94-C98828EB3385}"/>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2550292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F990-CCD5-8C3C-EE24-1218CA4749E5}"/>
              </a:ext>
            </a:extLst>
          </p:cNvPr>
          <p:cNvSpPr>
            <a:spLocks noGrp="1"/>
          </p:cNvSpPr>
          <p:nvPr>
            <p:ph type="dt" sz="half" idx="10"/>
          </p:nvPr>
        </p:nvSpPr>
        <p:spPr/>
        <p:txBody>
          <a:bodyPr/>
          <a:lstStyle/>
          <a:p>
            <a:fld id="{CBD49CD3-81EC-C149-8C86-AC062EA02224}" type="datetimeFigureOut">
              <a:rPr lang="en-US" smtClean="0"/>
              <a:t>5/30/2026</a:t>
            </a:fld>
            <a:endParaRPr lang="en-US"/>
          </a:p>
        </p:txBody>
      </p:sp>
      <p:sp>
        <p:nvSpPr>
          <p:cNvPr id="3" name="Footer Placeholder 2">
            <a:extLst>
              <a:ext uri="{FF2B5EF4-FFF2-40B4-BE49-F238E27FC236}">
                <a16:creationId xmlns:a16="http://schemas.microsoft.com/office/drawing/2014/main" id="{8CE4C149-17B0-E98A-E60C-9D3407FA8F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1636F-F4AF-FEF4-4155-26F49FD0114A}"/>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26014340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809184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5/30/2026</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7286121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defTabSz="914446" eaLnBrk="0" hangingPunct="0">
              <a:defRPr>
                <a:latin typeface="Verdana" charset="0"/>
              </a:defRPr>
            </a:lvl1pPr>
          </a:lstStyle>
          <a:p>
            <a:fld id="{0FEB33B9-6A8C-D545-90B5-FFE3B073B1EB}" type="slidenum">
              <a:rPr lang="en-GB"/>
              <a:pPr/>
              <a:t>‹#›</a:t>
            </a:fld>
            <a:endParaRPr lang="en-GB"/>
          </a:p>
        </p:txBody>
      </p:sp>
      <p:sp>
        <p:nvSpPr>
          <p:cNvPr id="5" name="Footer Placeholder 3"/>
          <p:cNvSpPr>
            <a:spLocks noGrp="1"/>
          </p:cNvSpPr>
          <p:nvPr>
            <p:ph type="ftr" sz="quarter" idx="11"/>
          </p:nvPr>
        </p:nvSpPr>
        <p:spPr/>
        <p:txBody>
          <a:bodyPr/>
          <a:lstStyle>
            <a:lvl1pPr defTabSz="914446" eaLnBrk="0" hangingPunct="0">
              <a:defRPr>
                <a:latin typeface="Verdana" charset="0"/>
              </a:defRPr>
            </a:lvl1pPr>
          </a:lstStyle>
          <a:p>
            <a:endParaRPr lang="en-GB"/>
          </a:p>
        </p:txBody>
      </p:sp>
    </p:spTree>
    <p:extLst>
      <p:ext uri="{BB962C8B-B14F-4D97-AF65-F5344CB8AC3E}">
        <p14:creationId xmlns:p14="http://schemas.microsoft.com/office/powerpoint/2010/main" val="461640722"/>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7A1A7-F838-5D4B-A526-84CBAE0F580B}"/>
              </a:ext>
            </a:extLst>
          </p:cNvPr>
          <p:cNvPicPr>
            <a:picLocks noChangeAspect="1"/>
          </p:cNvPicPr>
          <p:nvPr userDrawn="1"/>
        </p:nvPicPr>
        <p:blipFill>
          <a:blip r:embed="rId2"/>
          <a:srcRect/>
          <a:stretch/>
        </p:blipFill>
        <p:spPr>
          <a:xfrm>
            <a:off x="0" y="0"/>
            <a:ext cx="12192000" cy="6858000"/>
          </a:xfrm>
          <a:prstGeom prst="rect">
            <a:avLst/>
          </a:prstGeom>
        </p:spPr>
      </p:pic>
      <p:sp>
        <p:nvSpPr>
          <p:cNvPr id="7" name="Oval 6"/>
          <p:cNvSpPr/>
          <p:nvPr userDrawn="1"/>
        </p:nvSpPr>
        <p:spPr>
          <a:xfrm>
            <a:off x="11732965" y="6422835"/>
            <a:ext cx="352539" cy="35253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1225" y="2114057"/>
            <a:ext cx="10514013" cy="3128503"/>
          </a:xfrm>
        </p:spPr>
        <p:txBody>
          <a:bodyPr anchor="ctr" anchorCtr="0">
            <a:normAutofit/>
          </a:bodyPr>
          <a:lstStyle>
            <a:lvl1pPr>
              <a:defRPr sz="4400">
                <a:solidFill>
                  <a:srgbClr val="003762"/>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1D8A8C7A-35F1-F442-806A-13DC001CF5B9}" type="slidenum">
              <a:rPr lang="en-US" smtClean="0"/>
              <a:t>‹#›</a:t>
            </a:fld>
            <a:endParaRPr lang="en-US"/>
          </a:p>
        </p:txBody>
      </p:sp>
    </p:spTree>
    <p:extLst>
      <p:ext uri="{BB962C8B-B14F-4D97-AF65-F5344CB8AC3E}">
        <p14:creationId xmlns:p14="http://schemas.microsoft.com/office/powerpoint/2010/main" val="1758671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5200" y="1461600"/>
            <a:ext cx="5002924"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5186" y="1461600"/>
            <a:ext cx="5140052"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8A8C7A-35F1-F442-806A-13DC001CF5B9}" type="slidenum">
              <a:rPr lang="en-US" smtClean="0"/>
              <a:t>‹#›</a:t>
            </a:fld>
            <a:endParaRPr lang="en-US"/>
          </a:p>
        </p:txBody>
      </p:sp>
    </p:spTree>
    <p:extLst>
      <p:ext uri="{BB962C8B-B14F-4D97-AF65-F5344CB8AC3E}">
        <p14:creationId xmlns:p14="http://schemas.microsoft.com/office/powerpoint/2010/main" val="79792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theme" Target="../theme/theme10.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image" Target="../media/image22.jpg"/><Relationship Id="rId2" Type="http://schemas.openxmlformats.org/officeDocument/2006/relationships/slideLayout" Target="../slideLayouts/slideLayout168.xml"/><Relationship Id="rId16" Type="http://schemas.openxmlformats.org/officeDocument/2006/relationships/theme" Target="../theme/theme11.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theme" Target="../theme/theme12.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image" Target="../media/image28.jpeg"/><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7.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image" Target="../media/image11.jpeg"/><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04.xml"/><Relationship Id="rId7"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9.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2D3F4-98F4-6F35-A4B1-0564AF71A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CAB4B80-7DEC-B01D-3FF2-816E5D3C0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5C070E-055B-D751-7F5A-3A2E386D2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FB24A7-10B9-4FB9-B3CA-5CBBB5663303}" type="datetimeFigureOut">
              <a:rPr lang="en-CA" smtClean="0"/>
              <a:t>2026-05-30</a:t>
            </a:fld>
            <a:endParaRPr lang="en-CA"/>
          </a:p>
        </p:txBody>
      </p:sp>
      <p:sp>
        <p:nvSpPr>
          <p:cNvPr id="5" name="Footer Placeholder 4">
            <a:extLst>
              <a:ext uri="{FF2B5EF4-FFF2-40B4-BE49-F238E27FC236}">
                <a16:creationId xmlns:a16="http://schemas.microsoft.com/office/drawing/2014/main" id="{AAA4776B-BE58-9B35-D3BD-F37E56715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FB5DD4E-6B41-2590-CD0D-50008369D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6F3948-90EA-4D66-AF78-7BA49643F79C}" type="slidenum">
              <a:rPr lang="en-CA" smtClean="0"/>
              <a:t>‹#›</a:t>
            </a:fld>
            <a:endParaRPr lang="en-CA"/>
          </a:p>
        </p:txBody>
      </p:sp>
    </p:spTree>
    <p:extLst>
      <p:ext uri="{BB962C8B-B14F-4D97-AF65-F5344CB8AC3E}">
        <p14:creationId xmlns:p14="http://schemas.microsoft.com/office/powerpoint/2010/main" val="1309292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3D594-B55E-6B93-A937-B300FB37B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FF712AA-6152-E76B-147A-A8D95F9947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D0B72F-7402-9878-8B08-125D48688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74EDD3-22F3-402A-B6ED-45AF3E74705C}" type="datetimeFigureOut">
              <a:rPr lang="en-CA" smtClean="0"/>
              <a:t>2026-05-31</a:t>
            </a:fld>
            <a:endParaRPr lang="en-CA"/>
          </a:p>
        </p:txBody>
      </p:sp>
      <p:sp>
        <p:nvSpPr>
          <p:cNvPr id="5" name="Footer Placeholder 4">
            <a:extLst>
              <a:ext uri="{FF2B5EF4-FFF2-40B4-BE49-F238E27FC236}">
                <a16:creationId xmlns:a16="http://schemas.microsoft.com/office/drawing/2014/main" id="{174B0BEE-9DBF-5073-7D90-A20FF8E8A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30B126C1-0795-DD49-5BAB-13E5F6C9C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A6B277-E3A7-4AC6-9146-D99245A41B6D}" type="slidenum">
              <a:rPr lang="en-CA" smtClean="0"/>
              <a:t>‹#›</a:t>
            </a:fld>
            <a:endParaRPr lang="en-CA"/>
          </a:p>
        </p:txBody>
      </p:sp>
    </p:spTree>
    <p:extLst>
      <p:ext uri="{BB962C8B-B14F-4D97-AF65-F5344CB8AC3E}">
        <p14:creationId xmlns:p14="http://schemas.microsoft.com/office/powerpoint/2010/main" val="294782448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1" r:id="rId12"/>
    <p:sldLayoutId id="2147483862" r:id="rId13"/>
    <p:sldLayoutId id="2147483864" r:id="rId14"/>
    <p:sldLayoutId id="2147483865"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6" y="132900"/>
            <a:ext cx="10679233" cy="970189"/>
          </a:xfrm>
          <a:prstGeom prst="rect">
            <a:avLst/>
          </a:prstGeom>
        </p:spPr>
        <p:txBody>
          <a:bodyPr vert="horz" lIns="91440" tIns="45720" rIns="91440" bIns="45720" rtlCol="0" anchor="ctr">
            <a:noAutofit/>
          </a:bodyPr>
          <a:lstStyle/>
          <a:p>
            <a:r>
              <a:rPr lang="en-CA" noProof="0"/>
              <a:t>Click to edit Master title style</a:t>
            </a:r>
          </a:p>
        </p:txBody>
      </p:sp>
      <p:sp>
        <p:nvSpPr>
          <p:cNvPr id="3" name="Text Placeholder 2"/>
          <p:cNvSpPr>
            <a:spLocks noGrp="1"/>
          </p:cNvSpPr>
          <p:nvPr>
            <p:ph type="body" idx="1"/>
          </p:nvPr>
        </p:nvSpPr>
        <p:spPr>
          <a:xfrm>
            <a:off x="778936" y="1320802"/>
            <a:ext cx="10679233" cy="4856163"/>
          </a:xfrm>
          <a:prstGeom prst="rect">
            <a:avLst/>
          </a:prstGeom>
        </p:spPr>
        <p:txBody>
          <a:bodyPr vert="horz" lIns="91440" tIns="45720" rIns="91440" bIns="45720" rtlCol="0">
            <a:no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6" name="Slide Number Placeholder 5"/>
          <p:cNvSpPr>
            <a:spLocks noGrp="1"/>
          </p:cNvSpPr>
          <p:nvPr>
            <p:ph type="sldNum" sz="quarter" idx="4"/>
          </p:nvPr>
        </p:nvSpPr>
        <p:spPr>
          <a:xfrm>
            <a:off x="11670517" y="6278347"/>
            <a:ext cx="442033" cy="365125"/>
          </a:xfrm>
          <a:prstGeom prst="rect">
            <a:avLst/>
          </a:prstGeom>
        </p:spPr>
        <p:txBody>
          <a:bodyPr vert="horz" lIns="91440" tIns="45720" rIns="91440" bIns="0" rtlCol="0" anchor="b"/>
          <a:lstStyle>
            <a:lvl1pPr algn="ctr">
              <a:defRPr sz="1050">
                <a:solidFill>
                  <a:schemeClr val="accent1">
                    <a:lumMod val="50000"/>
                  </a:schemeClr>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24140119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Lst>
  <p:hf hdr="0" dt="0"/>
  <p:txStyles>
    <p:titleStyle>
      <a:lvl1pPr algn="l" defTabSz="914538" rtl="0" eaLnBrk="1" latinLnBrk="0" hangingPunct="1">
        <a:lnSpc>
          <a:spcPct val="90000"/>
        </a:lnSpc>
        <a:spcBef>
          <a:spcPct val="0"/>
        </a:spcBef>
        <a:buNone/>
        <a:defRPr sz="2800" b="1" kern="1200">
          <a:solidFill>
            <a:schemeClr val="accent1">
              <a:lumMod val="50000"/>
            </a:schemeClr>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accent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accent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D34B740-F48B-4EE5-9321-0C721315F348}" type="datetimeFigureOut">
              <a:rPr lang="en-US" smtClean="0"/>
              <a:t>6/1/2026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670A86E-6B23-4C03-BFD6-D05EEB05E400}" type="slidenum">
              <a:rPr lang="en-US" smtClean="0"/>
              <a:t>‹#›</a:t>
            </a:fld>
            <a:endParaRPr lang="en-US"/>
          </a:p>
        </p:txBody>
      </p:sp>
    </p:spTree>
    <p:extLst>
      <p:ext uri="{BB962C8B-B14F-4D97-AF65-F5344CB8AC3E}">
        <p14:creationId xmlns:p14="http://schemas.microsoft.com/office/powerpoint/2010/main" val="17294879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6"/>
            <a:ext cx="105156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4216" tIns="42108" rIns="84216" bIns="421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62467" y="6356351"/>
            <a:ext cx="2743200" cy="365125"/>
          </a:xfrm>
          <a:prstGeom prst="rect">
            <a:avLst/>
          </a:prstGeom>
        </p:spPr>
        <p:txBody>
          <a:bodyPr vert="horz" wrap="square" lIns="84216" tIns="42108" rIns="84216" bIns="42108" numCol="1" anchor="ctr" anchorCtr="0" compatLnSpc="1">
            <a:prstTxWarp prst="textNoShape">
              <a:avLst/>
            </a:prstTxWarp>
          </a:bodyPr>
          <a:lstStyle>
            <a:lvl1pPr>
              <a:defRPr sz="1100" b="1" smtClean="0">
                <a:solidFill>
                  <a:srgbClr val="00B2EB"/>
                </a:solidFill>
                <a:latin typeface="Open Sans" charset="0"/>
                <a:cs typeface="Arial" charset="0"/>
              </a:defRPr>
            </a:lvl1pPr>
          </a:lstStyle>
          <a:p>
            <a:pPr>
              <a:defRPr/>
            </a:pPr>
            <a:fld id="{DAD53983-2E47-2E45-A64A-BF5850BCBACD}" type="slidenum">
              <a:rPr lang="en-US"/>
              <a:pPr>
                <a:defRPr/>
              </a:pPr>
              <a:t>‹#›</a:t>
            </a:fld>
            <a:endParaRPr lang="en-US"/>
          </a:p>
        </p:txBody>
      </p:sp>
      <p:sp>
        <p:nvSpPr>
          <p:cNvPr id="9" name="Footer Placeholder 8"/>
          <p:cNvSpPr>
            <a:spLocks noGrp="1"/>
          </p:cNvSpPr>
          <p:nvPr>
            <p:ph type="ftr" sz="quarter" idx="3"/>
          </p:nvPr>
        </p:nvSpPr>
        <p:spPr>
          <a:xfrm>
            <a:off x="4038600" y="6356351"/>
            <a:ext cx="4114800" cy="365125"/>
          </a:xfrm>
          <a:prstGeom prst="rect">
            <a:avLst/>
          </a:prstGeom>
        </p:spPr>
        <p:txBody>
          <a:bodyPr vert="horz" lIns="84216" tIns="42108" rIns="84216" bIns="42108" rtlCol="0" anchor="ctr"/>
          <a:lstStyle>
            <a:lvl1pPr algn="ctr" defTabSz="842162" fontAlgn="auto">
              <a:spcBef>
                <a:spcPts val="0"/>
              </a:spcBef>
              <a:spcAft>
                <a:spcPts val="0"/>
              </a:spcAft>
              <a:defRPr sz="1100">
                <a:solidFill>
                  <a:schemeClr val="tx1">
                    <a:tint val="75000"/>
                  </a:schemeClr>
                </a:solidFill>
                <a:latin typeface="+mn-lt"/>
                <a:ea typeface="+mn-ea"/>
                <a:cs typeface="+mn-cs"/>
              </a:defRPr>
            </a:lvl1pPr>
          </a:lstStyle>
          <a:p>
            <a:pPr>
              <a:defRPr/>
            </a:pPr>
            <a:endParaRPr lang="en-US"/>
          </a:p>
        </p:txBody>
      </p:sp>
      <p:sp>
        <p:nvSpPr>
          <p:cNvPr id="1029" name="Title Placeholder 10"/>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4216" tIns="42108" rIns="84216" bIns="42108" numCol="1" anchor="ctr" anchorCtr="0" compatLnSpc="1">
            <a:prstTxWarp prst="textNoShape">
              <a:avLst/>
            </a:prstTxWarp>
          </a:bodyPr>
          <a:lstStyle/>
          <a:p>
            <a:pPr lvl="0"/>
            <a:r>
              <a:rPr lang="en-US"/>
              <a:t>Click to edit Master title style</a:t>
            </a:r>
          </a:p>
        </p:txBody>
      </p:sp>
      <p:sp>
        <p:nvSpPr>
          <p:cNvPr id="12" name="Rectangle 11"/>
          <p:cNvSpPr/>
          <p:nvPr/>
        </p:nvSpPr>
        <p:spPr>
          <a:xfrm flipV="1">
            <a:off x="0" y="6154738"/>
            <a:ext cx="12192000" cy="44450"/>
          </a:xfrm>
          <a:prstGeom prst="rect">
            <a:avLst/>
          </a:prstGeom>
          <a:solidFill>
            <a:srgbClr val="00B2EB"/>
          </a:solidFill>
          <a:ln>
            <a:noFill/>
          </a:ln>
        </p:spPr>
        <p:style>
          <a:lnRef idx="2">
            <a:schemeClr val="accent1">
              <a:shade val="50000"/>
            </a:schemeClr>
          </a:lnRef>
          <a:fillRef idx="1">
            <a:schemeClr val="accent1"/>
          </a:fillRef>
          <a:effectRef idx="0">
            <a:schemeClr val="accent1"/>
          </a:effectRef>
          <a:fontRef idx="minor">
            <a:schemeClr val="lt1"/>
          </a:fontRef>
        </p:style>
        <p:txBody>
          <a:bodyPr lIns="84216" tIns="42108" rIns="84216" bIns="42108" anchor="ctr"/>
          <a:lstStyle/>
          <a:p>
            <a:pPr algn="ctr" defTabSz="842162" fontAlgn="auto">
              <a:spcBef>
                <a:spcPts val="0"/>
              </a:spcBef>
              <a:spcAft>
                <a:spcPts val="0"/>
              </a:spcAft>
              <a:defRPr/>
            </a:pPr>
            <a:endParaRPr lang="en-US" sz="1700"/>
          </a:p>
        </p:txBody>
      </p:sp>
      <p:pic>
        <p:nvPicPr>
          <p:cNvPr id="10" name="Picture 9"/>
          <p:cNvPicPr>
            <a:picLocks noChangeAspect="1" noChangeArrowheads="1"/>
          </p:cNvPicPr>
          <p:nvPr userDrawn="1"/>
        </p:nvPicPr>
        <p:blipFill>
          <a:blip r:embed="rId14"/>
          <a:srcRect/>
          <a:stretch>
            <a:fillRect/>
          </a:stretch>
        </p:blipFill>
        <p:spPr bwMode="auto">
          <a:xfrm>
            <a:off x="10318751" y="6262220"/>
            <a:ext cx="1478803" cy="395118"/>
          </a:xfrm>
          <a:prstGeom prst="rect">
            <a:avLst/>
          </a:prstGeom>
          <a:noFill/>
          <a:ln w="9525">
            <a:noFill/>
            <a:miter lim="800000"/>
            <a:headEnd/>
            <a:tailEnd/>
          </a:ln>
        </p:spPr>
      </p:pic>
      <p:sp>
        <p:nvSpPr>
          <p:cNvPr id="13" name="TextBox 12"/>
          <p:cNvSpPr txBox="1"/>
          <p:nvPr userDrawn="1"/>
        </p:nvSpPr>
        <p:spPr>
          <a:xfrm rot="19800000">
            <a:off x="2271059" y="3003177"/>
            <a:ext cx="7649883" cy="553998"/>
          </a:xfrm>
          <a:prstGeom prst="rect">
            <a:avLst/>
          </a:prstGeom>
          <a:noFill/>
        </p:spPr>
        <p:txBody>
          <a:bodyPr wrap="square" rtlCol="0">
            <a:spAutoFit/>
          </a:bodyPr>
          <a:lstStyle/>
          <a:p>
            <a:pPr algn="ctr"/>
            <a:r>
              <a:rPr lang="en-US" sz="3000" dirty="0">
                <a:solidFill>
                  <a:schemeClr val="bg1">
                    <a:lumMod val="95000"/>
                  </a:schemeClr>
                </a:solidFill>
                <a:latin typeface="Open Sans" charset="0"/>
                <a:ea typeface="Open Sans" charset="0"/>
                <a:cs typeface="Open Sans" charset="0"/>
              </a:rPr>
              <a:t>PERSONAL</a:t>
            </a:r>
            <a:r>
              <a:rPr lang="en-US" sz="3000" baseline="0" dirty="0">
                <a:solidFill>
                  <a:schemeClr val="bg1">
                    <a:lumMod val="95000"/>
                  </a:schemeClr>
                </a:solidFill>
                <a:latin typeface="Open Sans" charset="0"/>
                <a:ea typeface="Open Sans" charset="0"/>
                <a:cs typeface="Open Sans" charset="0"/>
              </a:rPr>
              <a:t> USE ONLY</a:t>
            </a:r>
            <a:endParaRPr lang="en-US" sz="3000" dirty="0">
              <a:solidFill>
                <a:schemeClr val="bg1">
                  <a:lumMod val="95000"/>
                </a:schemeClr>
              </a:solidFill>
              <a:latin typeface="Open Sans" charset="0"/>
              <a:ea typeface="Open Sans" charset="0"/>
              <a:cs typeface="Open Sans" charset="0"/>
            </a:endParaRPr>
          </a:p>
        </p:txBody>
      </p:sp>
      <p:sp>
        <p:nvSpPr>
          <p:cNvPr id="14" name="TextBox 13"/>
          <p:cNvSpPr txBox="1"/>
          <p:nvPr userDrawn="1"/>
        </p:nvSpPr>
        <p:spPr>
          <a:xfrm>
            <a:off x="10264886" y="6662274"/>
            <a:ext cx="2211295" cy="215444"/>
          </a:xfrm>
          <a:prstGeom prst="rect">
            <a:avLst/>
          </a:prstGeom>
          <a:noFill/>
        </p:spPr>
        <p:txBody>
          <a:bodyPr wrap="square" rtlCol="0">
            <a:spAutoFit/>
          </a:bodyPr>
          <a:lstStyle/>
          <a:p>
            <a:r>
              <a:rPr lang="en-US" sz="800" dirty="0">
                <a:solidFill>
                  <a:schemeClr val="bg1">
                    <a:lumMod val="50000"/>
                  </a:schemeClr>
                </a:solidFill>
                <a:latin typeface="Open Sans" charset="0"/>
                <a:ea typeface="Open Sans" charset="0"/>
                <a:cs typeface="Open Sans" charset="0"/>
              </a:rPr>
              <a:t>PERSONAL USE ONLY</a:t>
            </a:r>
          </a:p>
        </p:txBody>
      </p:sp>
    </p:spTree>
    <p:extLst>
      <p:ext uri="{BB962C8B-B14F-4D97-AF65-F5344CB8AC3E}">
        <p14:creationId xmlns:p14="http://schemas.microsoft.com/office/powerpoint/2010/main" val="1202406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967" r:id="rId12"/>
  </p:sldLayoutIdLst>
  <p:txStyles>
    <p:titleStyle>
      <a:lvl1pPr algn="l" defTabSz="841375" rtl="0" eaLnBrk="0" fontAlgn="base" hangingPunct="0">
        <a:lnSpc>
          <a:spcPct val="90000"/>
        </a:lnSpc>
        <a:spcBef>
          <a:spcPct val="0"/>
        </a:spcBef>
        <a:spcAft>
          <a:spcPct val="0"/>
        </a:spcAft>
        <a:defRPr sz="4100" b="1" kern="1200">
          <a:solidFill>
            <a:srgbClr val="1E3268"/>
          </a:solidFill>
          <a:latin typeface="Open Sans" charset="0"/>
          <a:ea typeface="MS PGothic" charset="0"/>
          <a:cs typeface="MS PGothic" charset="0"/>
        </a:defRPr>
      </a:lvl1pPr>
      <a:lvl2pPr algn="l" defTabSz="841375" rtl="0" eaLnBrk="0" fontAlgn="base" hangingPunct="0">
        <a:lnSpc>
          <a:spcPct val="90000"/>
        </a:lnSpc>
        <a:spcBef>
          <a:spcPct val="0"/>
        </a:spcBef>
        <a:spcAft>
          <a:spcPct val="0"/>
        </a:spcAft>
        <a:defRPr sz="4100" b="1">
          <a:solidFill>
            <a:srgbClr val="1E3268"/>
          </a:solidFill>
          <a:latin typeface="Open Sans" pitchFamily="34" charset="0"/>
          <a:ea typeface="MS PGothic" charset="0"/>
          <a:cs typeface="MS PGothic" charset="0"/>
        </a:defRPr>
      </a:lvl2pPr>
      <a:lvl3pPr algn="l" defTabSz="841375" rtl="0" eaLnBrk="0" fontAlgn="base" hangingPunct="0">
        <a:lnSpc>
          <a:spcPct val="90000"/>
        </a:lnSpc>
        <a:spcBef>
          <a:spcPct val="0"/>
        </a:spcBef>
        <a:spcAft>
          <a:spcPct val="0"/>
        </a:spcAft>
        <a:defRPr sz="4100" b="1">
          <a:solidFill>
            <a:srgbClr val="1E3268"/>
          </a:solidFill>
          <a:latin typeface="Open Sans" pitchFamily="34" charset="0"/>
          <a:ea typeface="MS PGothic" charset="0"/>
          <a:cs typeface="MS PGothic" charset="0"/>
        </a:defRPr>
      </a:lvl3pPr>
      <a:lvl4pPr algn="l" defTabSz="841375" rtl="0" eaLnBrk="0" fontAlgn="base" hangingPunct="0">
        <a:lnSpc>
          <a:spcPct val="90000"/>
        </a:lnSpc>
        <a:spcBef>
          <a:spcPct val="0"/>
        </a:spcBef>
        <a:spcAft>
          <a:spcPct val="0"/>
        </a:spcAft>
        <a:defRPr sz="4100" b="1">
          <a:solidFill>
            <a:srgbClr val="1E3268"/>
          </a:solidFill>
          <a:latin typeface="Open Sans" pitchFamily="34" charset="0"/>
          <a:ea typeface="MS PGothic" charset="0"/>
          <a:cs typeface="MS PGothic" charset="0"/>
        </a:defRPr>
      </a:lvl4pPr>
      <a:lvl5pPr algn="l" defTabSz="841375" rtl="0" eaLnBrk="0" fontAlgn="base" hangingPunct="0">
        <a:lnSpc>
          <a:spcPct val="90000"/>
        </a:lnSpc>
        <a:spcBef>
          <a:spcPct val="0"/>
        </a:spcBef>
        <a:spcAft>
          <a:spcPct val="0"/>
        </a:spcAft>
        <a:defRPr sz="4100" b="1">
          <a:solidFill>
            <a:srgbClr val="1E3268"/>
          </a:solidFill>
          <a:latin typeface="Open Sans" pitchFamily="34" charset="0"/>
          <a:ea typeface="MS PGothic" charset="0"/>
          <a:cs typeface="MS PGothic" charset="0"/>
        </a:defRPr>
      </a:lvl5pPr>
      <a:lvl6pPr marL="4572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6pPr>
      <a:lvl7pPr marL="9144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7pPr>
      <a:lvl8pPr marL="13716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8pPr>
      <a:lvl9pPr marL="1828800" algn="l" defTabSz="841375" rtl="0" fontAlgn="base">
        <a:lnSpc>
          <a:spcPct val="90000"/>
        </a:lnSpc>
        <a:spcBef>
          <a:spcPct val="0"/>
        </a:spcBef>
        <a:spcAft>
          <a:spcPct val="0"/>
        </a:spcAft>
        <a:defRPr sz="4100" b="1">
          <a:solidFill>
            <a:srgbClr val="1E3268"/>
          </a:solidFill>
          <a:latin typeface="Open Sans" pitchFamily="34" charset="0"/>
          <a:cs typeface="Open Sans" pitchFamily="34" charset="0"/>
        </a:defRPr>
      </a:lvl9pPr>
    </p:titleStyle>
    <p:bodyStyle>
      <a:lvl1pPr marL="209550" indent="-209550" algn="l" defTabSz="841375" rtl="0" eaLnBrk="0" fontAlgn="base" hangingPunct="0">
        <a:lnSpc>
          <a:spcPct val="90000"/>
        </a:lnSpc>
        <a:spcBef>
          <a:spcPts val="925"/>
        </a:spcBef>
        <a:spcAft>
          <a:spcPct val="0"/>
        </a:spcAft>
        <a:buFont typeface="Arial" charset="0"/>
        <a:buChar char="•"/>
        <a:defRPr sz="2600" b="1" kern="1200">
          <a:solidFill>
            <a:srgbClr val="1E3268"/>
          </a:solidFill>
          <a:latin typeface="Open Sans" charset="0"/>
          <a:ea typeface="MS PGothic" charset="0"/>
          <a:cs typeface="MS PGothic" charset="0"/>
        </a:defRPr>
      </a:lvl1pPr>
      <a:lvl2pPr marL="630238" indent="-209550" algn="l" defTabSz="841375" rtl="0" eaLnBrk="0" fontAlgn="base" hangingPunct="0">
        <a:lnSpc>
          <a:spcPct val="90000"/>
        </a:lnSpc>
        <a:spcBef>
          <a:spcPts val="463"/>
        </a:spcBef>
        <a:spcAft>
          <a:spcPct val="0"/>
        </a:spcAft>
        <a:buFont typeface="Arial" charset="0"/>
        <a:buChar char="•"/>
        <a:defRPr sz="2200" kern="1200">
          <a:solidFill>
            <a:srgbClr val="1E3268"/>
          </a:solidFill>
          <a:latin typeface="Open Sans Light" charset="0"/>
          <a:ea typeface="MS PGothic" charset="0"/>
          <a:cs typeface="MS PGothic" charset="0"/>
        </a:defRPr>
      </a:lvl2pPr>
      <a:lvl3pPr marL="1052513" indent="-209550" algn="l" defTabSz="841375" rtl="0" eaLnBrk="0" fontAlgn="base" hangingPunct="0">
        <a:lnSpc>
          <a:spcPct val="90000"/>
        </a:lnSpc>
        <a:spcBef>
          <a:spcPts val="463"/>
        </a:spcBef>
        <a:spcAft>
          <a:spcPct val="0"/>
        </a:spcAft>
        <a:buFont typeface="Arial" charset="0"/>
        <a:buChar char="•"/>
        <a:defRPr kern="1200">
          <a:solidFill>
            <a:srgbClr val="1E3268"/>
          </a:solidFill>
          <a:latin typeface="Open Sans Light" charset="0"/>
          <a:ea typeface="MS PGothic" charset="0"/>
          <a:cs typeface="MS PGothic" charset="0"/>
        </a:defRPr>
      </a:lvl3pPr>
      <a:lvl4pPr marL="1473200" indent="-209550" algn="l" defTabSz="841375" rtl="0" eaLnBrk="0" fontAlgn="base" hangingPunct="0">
        <a:lnSpc>
          <a:spcPct val="90000"/>
        </a:lnSpc>
        <a:spcBef>
          <a:spcPts val="463"/>
        </a:spcBef>
        <a:spcAft>
          <a:spcPct val="0"/>
        </a:spcAft>
        <a:buFont typeface="Arial" charset="0"/>
        <a:buChar char="•"/>
        <a:defRPr sz="1700" kern="1200">
          <a:solidFill>
            <a:srgbClr val="1E3268"/>
          </a:solidFill>
          <a:latin typeface="Open Sans Light" charset="0"/>
          <a:ea typeface="MS PGothic" charset="0"/>
          <a:cs typeface="MS PGothic" charset="0"/>
        </a:defRPr>
      </a:lvl4pPr>
      <a:lvl5pPr marL="1893888" indent="-209550" algn="l" defTabSz="841375" rtl="0" eaLnBrk="0" fontAlgn="base" hangingPunct="0">
        <a:lnSpc>
          <a:spcPct val="90000"/>
        </a:lnSpc>
        <a:spcBef>
          <a:spcPts val="463"/>
        </a:spcBef>
        <a:spcAft>
          <a:spcPct val="0"/>
        </a:spcAft>
        <a:buFont typeface="Arial" charset="0"/>
        <a:buChar char="•"/>
        <a:defRPr sz="1700" kern="1200">
          <a:solidFill>
            <a:srgbClr val="1E3268"/>
          </a:solidFill>
          <a:latin typeface="Open Sans Light" charset="0"/>
          <a:ea typeface="MS PGothic" charset="0"/>
          <a:cs typeface="MS PGothic" charset="0"/>
        </a:defRPr>
      </a:lvl5pPr>
      <a:lvl6pPr marL="2315947"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6pPr>
      <a:lvl7pPr marL="2737028"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7pPr>
      <a:lvl8pPr marL="3158109"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8pPr>
      <a:lvl9pPr marL="3579190" indent="-210541" algn="l" defTabSz="842162" rtl="0" eaLnBrk="1" latinLnBrk="0" hangingPunct="1">
        <a:lnSpc>
          <a:spcPct val="90000"/>
        </a:lnSpc>
        <a:spcBef>
          <a:spcPts val="461"/>
        </a:spcBef>
        <a:buFont typeface="Arial"/>
        <a:buChar char="•"/>
        <a:defRPr sz="1700" kern="1200">
          <a:solidFill>
            <a:schemeClr val="tx1"/>
          </a:solidFill>
          <a:latin typeface="+mn-lt"/>
          <a:ea typeface="+mn-ea"/>
          <a:cs typeface="+mn-cs"/>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4918" y="2"/>
            <a:ext cx="10785955" cy="1089024"/>
          </a:xfrm>
          <a:prstGeom prst="rect">
            <a:avLst/>
          </a:prstGeom>
        </p:spPr>
        <p:txBody>
          <a:bodyPr vert="horz" lIns="91440" tIns="45720" rIns="91440" bIns="45720" rtlCol="0" anchor="b">
            <a:normAutofit/>
          </a:bodyPr>
          <a:lstStyle/>
          <a:p>
            <a:r>
              <a:rPr lang="en-US"/>
              <a:t>Click to edit Master title style</a:t>
            </a:r>
          </a:p>
        </p:txBody>
      </p:sp>
      <p:grpSp>
        <p:nvGrpSpPr>
          <p:cNvPr id="7" name="Group 6"/>
          <p:cNvGrpSpPr/>
          <p:nvPr userDrawn="1"/>
        </p:nvGrpSpPr>
        <p:grpSpPr>
          <a:xfrm rot="16200000">
            <a:off x="5780333" y="-4698207"/>
            <a:ext cx="215768" cy="11776433"/>
            <a:chOff x="5550102" y="-598739"/>
            <a:chExt cx="236659" cy="6796493"/>
          </a:xfrm>
        </p:grpSpPr>
        <p:sp>
          <p:nvSpPr>
            <p:cNvPr id="8" name="Round Same Side Corner Rectangle 7"/>
            <p:cNvSpPr/>
            <p:nvPr/>
          </p:nvSpPr>
          <p:spPr>
            <a:xfrm rot="10800000">
              <a:off x="5550102" y="-313248"/>
              <a:ext cx="236655" cy="6511002"/>
            </a:xfrm>
            <a:prstGeom prst="round2SameRect">
              <a:avLst>
                <a:gd name="adj1" fmla="val 47929"/>
                <a:gd name="adj2" fmla="val 0"/>
              </a:avLst>
            </a:prstGeom>
            <a:solidFill>
              <a:srgbClr val="67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9" name="Rectangle 8"/>
            <p:cNvSpPr/>
            <p:nvPr/>
          </p:nvSpPr>
          <p:spPr>
            <a:xfrm rot="16200000">
              <a:off x="5382943" y="-431576"/>
              <a:ext cx="570982" cy="236655"/>
            </a:xfrm>
            <a:prstGeom prst="rect">
              <a:avLst/>
            </a:prstGeom>
            <a:solidFill>
              <a:srgbClr val="C1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grpSp>
      <p:sp>
        <p:nvSpPr>
          <p:cNvPr id="3" name="Text Placeholder 2"/>
          <p:cNvSpPr>
            <a:spLocks noGrp="1"/>
          </p:cNvSpPr>
          <p:nvPr>
            <p:ph type="body" idx="1"/>
          </p:nvPr>
        </p:nvSpPr>
        <p:spPr>
          <a:xfrm>
            <a:off x="814917" y="1493135"/>
            <a:ext cx="10785956" cy="4863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81527" y="6399938"/>
            <a:ext cx="2927356" cy="365125"/>
          </a:xfrm>
          <a:prstGeom prst="rect">
            <a:avLst/>
          </a:prstGeom>
        </p:spPr>
        <p:txBody>
          <a:bodyPr vert="horz" lIns="91440" tIns="45720" rIns="91440" bIns="45720" rtlCol="0" anchor="ctr"/>
          <a:lstStyle>
            <a:lvl1pPr algn="r">
              <a:defRPr sz="1000">
                <a:solidFill>
                  <a:srgbClr val="672D7A"/>
                </a:solidFill>
                <a:latin typeface="Arial" charset="0"/>
                <a:ea typeface="Arial" charset="0"/>
                <a:cs typeface="Arial" charset="0"/>
              </a:defRPr>
            </a:lvl1pPr>
          </a:lstStyle>
          <a:p>
            <a:fld id="{2195B9F3-5000-F544-B37B-1257912A0F49}" type="slidenum">
              <a:rPr lang="en-US" smtClean="0"/>
              <a:pPr/>
              <a:t>‹#›</a:t>
            </a:fld>
            <a:endParaRPr lang="en-US"/>
          </a:p>
        </p:txBody>
      </p:sp>
    </p:spTree>
    <p:extLst>
      <p:ext uri="{BB962C8B-B14F-4D97-AF65-F5344CB8AC3E}">
        <p14:creationId xmlns:p14="http://schemas.microsoft.com/office/powerpoint/2010/main" val="4364152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hdr="0" ftr="0" dt="0"/>
  <p:txStyles>
    <p:titleStyle>
      <a:lvl1pPr algn="l" defTabSz="914446" rtl="0" eaLnBrk="1" latinLnBrk="0" hangingPunct="1">
        <a:lnSpc>
          <a:spcPct val="90000"/>
        </a:lnSpc>
        <a:spcBef>
          <a:spcPct val="0"/>
        </a:spcBef>
        <a:buNone/>
        <a:defRPr sz="4000" b="1" kern="1200">
          <a:solidFill>
            <a:srgbClr val="672D7A"/>
          </a:solidFill>
          <a:latin typeface="Arial" charset="0"/>
          <a:ea typeface="Arial" charset="0"/>
          <a:cs typeface="Arial" charset="0"/>
        </a:defRPr>
      </a:lvl1pPr>
    </p:titleStyle>
    <p:bodyStyle>
      <a:lvl1pPr marL="228611" indent="-228611" algn="l" defTabSz="914446" rtl="0" eaLnBrk="1" latinLnBrk="0" hangingPunct="1">
        <a:lnSpc>
          <a:spcPct val="90000"/>
        </a:lnSpc>
        <a:spcBef>
          <a:spcPts val="1000"/>
        </a:spcBef>
        <a:buClr>
          <a:srgbClr val="C14B6D"/>
        </a:buClr>
        <a:buFont typeface="Arial" panose="020B0604020202020204" pitchFamily="34" charset="0"/>
        <a:buChar char="•"/>
        <a:defRPr sz="2400" kern="1200">
          <a:solidFill>
            <a:srgbClr val="672D7A"/>
          </a:solidFill>
          <a:latin typeface="Arial" charset="0"/>
          <a:ea typeface="Arial" charset="0"/>
          <a:cs typeface="Arial" charset="0"/>
        </a:defRPr>
      </a:lvl1pPr>
      <a:lvl2pPr marL="685834" indent="-228611" algn="l" defTabSz="914446" rtl="0" eaLnBrk="1" latinLnBrk="0" hangingPunct="1">
        <a:lnSpc>
          <a:spcPct val="90000"/>
        </a:lnSpc>
        <a:spcBef>
          <a:spcPts val="500"/>
        </a:spcBef>
        <a:buClr>
          <a:srgbClr val="C14B6D"/>
        </a:buClr>
        <a:buFont typeface="Arial" panose="020B0604020202020204" pitchFamily="34" charset="0"/>
        <a:buChar char="•"/>
        <a:defRPr sz="2000" kern="1200">
          <a:solidFill>
            <a:srgbClr val="672D7A"/>
          </a:solidFill>
          <a:latin typeface="Arial" charset="0"/>
          <a:ea typeface="Arial" charset="0"/>
          <a:cs typeface="Arial" charset="0"/>
        </a:defRPr>
      </a:lvl2pPr>
      <a:lvl3pPr marL="1143057" indent="-228611" algn="l" defTabSz="914446" rtl="0" eaLnBrk="1" latinLnBrk="0" hangingPunct="1">
        <a:lnSpc>
          <a:spcPct val="90000"/>
        </a:lnSpc>
        <a:spcBef>
          <a:spcPts val="500"/>
        </a:spcBef>
        <a:buClr>
          <a:srgbClr val="C14B6D"/>
        </a:buClr>
        <a:buFont typeface="Arial" panose="020B0604020202020204" pitchFamily="34" charset="0"/>
        <a:buChar char="•"/>
        <a:defRPr sz="1800" kern="1200">
          <a:solidFill>
            <a:srgbClr val="672D7A"/>
          </a:solidFill>
          <a:latin typeface="Arial" charset="0"/>
          <a:ea typeface="Arial" charset="0"/>
          <a:cs typeface="Arial" charset="0"/>
        </a:defRPr>
      </a:lvl3pPr>
      <a:lvl4pPr marL="1600280" indent="-228611" algn="l" defTabSz="914446" rtl="0" eaLnBrk="1" latinLnBrk="0" hangingPunct="1">
        <a:lnSpc>
          <a:spcPct val="90000"/>
        </a:lnSpc>
        <a:spcBef>
          <a:spcPts val="500"/>
        </a:spcBef>
        <a:buClr>
          <a:srgbClr val="C14B6D"/>
        </a:buClr>
        <a:buFont typeface="Arial" panose="020B0604020202020204" pitchFamily="34" charset="0"/>
        <a:buChar char="•"/>
        <a:defRPr sz="1600" kern="1200">
          <a:solidFill>
            <a:srgbClr val="672D7A"/>
          </a:solidFill>
          <a:latin typeface="Arial" charset="0"/>
          <a:ea typeface="Arial" charset="0"/>
          <a:cs typeface="Arial" charset="0"/>
        </a:defRPr>
      </a:lvl4pPr>
      <a:lvl5pPr marL="2057503" indent="-228611" algn="l" defTabSz="914446" rtl="0" eaLnBrk="1" latinLnBrk="0" hangingPunct="1">
        <a:lnSpc>
          <a:spcPct val="90000"/>
        </a:lnSpc>
        <a:spcBef>
          <a:spcPts val="500"/>
        </a:spcBef>
        <a:buClr>
          <a:srgbClr val="C14B6D"/>
        </a:buClr>
        <a:buFont typeface="Arial" panose="020B0604020202020204" pitchFamily="34" charset="0"/>
        <a:buChar char="•"/>
        <a:defRPr sz="1600" kern="1200">
          <a:solidFill>
            <a:srgbClr val="672D7A"/>
          </a:solidFill>
          <a:latin typeface="Arial" charset="0"/>
          <a:ea typeface="Arial" charset="0"/>
          <a:cs typeface="Arial"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513">
          <p15:clr>
            <a:srgbClr val="F26B43"/>
          </p15:clr>
        </p15:guide>
        <p15:guide id="3" orient="horz" pos="686">
          <p15:clr>
            <a:srgbClr val="F26B43"/>
          </p15:clr>
        </p15:guide>
        <p15:guide id="4" orient="horz" pos="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0" tIns="45720" rIns="9143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26"/>
            <a:ext cx="10972800" cy="4525963"/>
          </a:xfrm>
          <a:prstGeom prst="rect">
            <a:avLst/>
          </a:prstGeom>
        </p:spPr>
        <p:txBody>
          <a:bodyPr vert="horz" lIns="91430" tIns="45720" rIns="9143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578"/>
            <a:ext cx="28448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pPr defTabSz="456875"/>
            <a:fld id="{66CAAE4C-30AB-DF43-A276-3E9123269FE5}" type="datetimeFigureOut">
              <a:rPr lang="en-US" smtClean="0">
                <a:solidFill>
                  <a:prstClr val="black">
                    <a:tint val="75000"/>
                  </a:prstClr>
                </a:solidFill>
              </a:rPr>
              <a:pPr defTabSz="456875"/>
              <a:t>5/30/2026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78"/>
            <a:ext cx="38608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pPr defTabSz="45687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78"/>
            <a:ext cx="28448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pPr defTabSz="456875"/>
            <a:fld id="{A605DAB0-B47A-154A-8915-672C6951DAD9}" type="slidenum">
              <a:rPr lang="en-US" smtClean="0">
                <a:solidFill>
                  <a:prstClr val="black">
                    <a:tint val="75000"/>
                  </a:prstClr>
                </a:solidFill>
              </a:rPr>
              <a:pPr defTabSz="456875"/>
              <a:t>‹#›</a:t>
            </a:fld>
            <a:endParaRPr lang="en-US">
              <a:solidFill>
                <a:prstClr val="black">
                  <a:tint val="75000"/>
                </a:prstClr>
              </a:solidFill>
            </a:endParaRPr>
          </a:p>
        </p:txBody>
      </p:sp>
    </p:spTree>
    <p:extLst>
      <p:ext uri="{BB962C8B-B14F-4D97-AF65-F5344CB8AC3E}">
        <p14:creationId xmlns:p14="http://schemas.microsoft.com/office/powerpoint/2010/main" val="21211507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6" r:id="rId13"/>
    <p:sldLayoutId id="2147483707" r:id="rId14"/>
    <p:sldLayoutId id="2147483708" r:id="rId15"/>
    <p:sldLayoutId id="2147483709" r:id="rId16"/>
    <p:sldLayoutId id="2147483710" r:id="rId17"/>
  </p:sldLayoutIdLst>
  <p:txStyles>
    <p:titleStyle>
      <a:lvl1pPr algn="ctr" defTabSz="456875" rtl="0" eaLnBrk="1" latinLnBrk="0" hangingPunct="1">
        <a:spcBef>
          <a:spcPct val="0"/>
        </a:spcBef>
        <a:buNone/>
        <a:defRPr sz="4400" kern="1200">
          <a:solidFill>
            <a:schemeClr val="tx1"/>
          </a:solidFill>
          <a:latin typeface="+mj-lt"/>
          <a:ea typeface="+mj-ea"/>
          <a:cs typeface="+mj-cs"/>
        </a:defRPr>
      </a:lvl1pPr>
    </p:titleStyle>
    <p:bodyStyle>
      <a:lvl1pPr marL="342662" indent="-342662" algn="l" defTabSz="456875" rtl="0" eaLnBrk="1" latinLnBrk="0" hangingPunct="1">
        <a:spcBef>
          <a:spcPct val="20000"/>
        </a:spcBef>
        <a:buFont typeface="Arial"/>
        <a:buChar char="•"/>
        <a:defRPr sz="3200" kern="1200">
          <a:solidFill>
            <a:schemeClr val="tx1"/>
          </a:solidFill>
          <a:latin typeface="+mn-lt"/>
          <a:ea typeface="+mn-ea"/>
          <a:cs typeface="+mn-cs"/>
        </a:defRPr>
      </a:lvl1pPr>
      <a:lvl2pPr marL="742440" indent="-285553" algn="l" defTabSz="456875" rtl="0" eaLnBrk="1" latinLnBrk="0" hangingPunct="1">
        <a:spcBef>
          <a:spcPct val="20000"/>
        </a:spcBef>
        <a:buFont typeface="Arial"/>
        <a:buChar char="–"/>
        <a:defRPr sz="2800" kern="1200">
          <a:solidFill>
            <a:schemeClr val="tx1"/>
          </a:solidFill>
          <a:latin typeface="+mn-lt"/>
          <a:ea typeface="+mn-ea"/>
          <a:cs typeface="+mn-cs"/>
        </a:defRPr>
      </a:lvl2pPr>
      <a:lvl3pPr marL="1142235" indent="-228430" algn="l" defTabSz="456875" rtl="0" eaLnBrk="1" latinLnBrk="0" hangingPunct="1">
        <a:spcBef>
          <a:spcPct val="20000"/>
        </a:spcBef>
        <a:buFont typeface="Arial"/>
        <a:buChar char="•"/>
        <a:defRPr sz="2400" kern="1200">
          <a:solidFill>
            <a:schemeClr val="tx1"/>
          </a:solidFill>
          <a:latin typeface="+mn-lt"/>
          <a:ea typeface="+mn-ea"/>
          <a:cs typeface="+mn-cs"/>
        </a:defRPr>
      </a:lvl3pPr>
      <a:lvl4pPr marL="1599095" indent="-228430" algn="l" defTabSz="456875" rtl="0" eaLnBrk="1" latinLnBrk="0" hangingPunct="1">
        <a:spcBef>
          <a:spcPct val="20000"/>
        </a:spcBef>
        <a:buFont typeface="Arial"/>
        <a:buChar char="–"/>
        <a:defRPr sz="2000" kern="1200">
          <a:solidFill>
            <a:schemeClr val="tx1"/>
          </a:solidFill>
          <a:latin typeface="+mn-lt"/>
          <a:ea typeface="+mn-ea"/>
          <a:cs typeface="+mn-cs"/>
        </a:defRPr>
      </a:lvl4pPr>
      <a:lvl5pPr marL="2055994" indent="-228430" algn="l" defTabSz="456875" rtl="0" eaLnBrk="1" latinLnBrk="0" hangingPunct="1">
        <a:spcBef>
          <a:spcPct val="20000"/>
        </a:spcBef>
        <a:buFont typeface="Arial"/>
        <a:buChar char="»"/>
        <a:defRPr sz="2000" kern="1200">
          <a:solidFill>
            <a:schemeClr val="tx1"/>
          </a:solidFill>
          <a:latin typeface="+mn-lt"/>
          <a:ea typeface="+mn-ea"/>
          <a:cs typeface="+mn-cs"/>
        </a:defRPr>
      </a:lvl5pPr>
      <a:lvl6pPr marL="2512900" indent="-228430" algn="l" defTabSz="456875" rtl="0" eaLnBrk="1" latinLnBrk="0" hangingPunct="1">
        <a:spcBef>
          <a:spcPct val="20000"/>
        </a:spcBef>
        <a:buFont typeface="Arial"/>
        <a:buChar char="•"/>
        <a:defRPr sz="2000" kern="1200">
          <a:solidFill>
            <a:schemeClr val="tx1"/>
          </a:solidFill>
          <a:latin typeface="+mn-lt"/>
          <a:ea typeface="+mn-ea"/>
          <a:cs typeface="+mn-cs"/>
        </a:defRPr>
      </a:lvl6pPr>
      <a:lvl7pPr marL="2969760" indent="-228430" algn="l" defTabSz="456875" rtl="0" eaLnBrk="1" latinLnBrk="0" hangingPunct="1">
        <a:spcBef>
          <a:spcPct val="20000"/>
        </a:spcBef>
        <a:buFont typeface="Arial"/>
        <a:buChar char="•"/>
        <a:defRPr sz="2000" kern="1200">
          <a:solidFill>
            <a:schemeClr val="tx1"/>
          </a:solidFill>
          <a:latin typeface="+mn-lt"/>
          <a:ea typeface="+mn-ea"/>
          <a:cs typeface="+mn-cs"/>
        </a:defRPr>
      </a:lvl7pPr>
      <a:lvl8pPr marL="3426620" indent="-228430" algn="l" defTabSz="456875" rtl="0" eaLnBrk="1" latinLnBrk="0" hangingPunct="1">
        <a:spcBef>
          <a:spcPct val="20000"/>
        </a:spcBef>
        <a:buFont typeface="Arial"/>
        <a:buChar char="•"/>
        <a:defRPr sz="2000" kern="1200">
          <a:solidFill>
            <a:schemeClr val="tx1"/>
          </a:solidFill>
          <a:latin typeface="+mn-lt"/>
          <a:ea typeface="+mn-ea"/>
          <a:cs typeface="+mn-cs"/>
        </a:defRPr>
      </a:lvl8pPr>
      <a:lvl9pPr marL="3883565" indent="-228430" algn="l" defTabSz="4568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75" rtl="0" eaLnBrk="1" latinLnBrk="0" hangingPunct="1">
        <a:defRPr sz="1800" kern="1200">
          <a:solidFill>
            <a:schemeClr val="tx1"/>
          </a:solidFill>
          <a:latin typeface="+mn-lt"/>
          <a:ea typeface="+mn-ea"/>
          <a:cs typeface="+mn-cs"/>
        </a:defRPr>
      </a:lvl1pPr>
      <a:lvl2pPr marL="456875" algn="l" defTabSz="456875" rtl="0" eaLnBrk="1" latinLnBrk="0" hangingPunct="1">
        <a:defRPr sz="1800" kern="1200">
          <a:solidFill>
            <a:schemeClr val="tx1"/>
          </a:solidFill>
          <a:latin typeface="+mn-lt"/>
          <a:ea typeface="+mn-ea"/>
          <a:cs typeface="+mn-cs"/>
        </a:defRPr>
      </a:lvl2pPr>
      <a:lvl3pPr marL="913805" algn="l" defTabSz="456875" rtl="0" eaLnBrk="1" latinLnBrk="0" hangingPunct="1">
        <a:defRPr sz="1800" kern="1200">
          <a:solidFill>
            <a:schemeClr val="tx1"/>
          </a:solidFill>
          <a:latin typeface="+mn-lt"/>
          <a:ea typeface="+mn-ea"/>
          <a:cs typeface="+mn-cs"/>
        </a:defRPr>
      </a:lvl3pPr>
      <a:lvl4pPr marL="1370665" algn="l" defTabSz="456875" rtl="0" eaLnBrk="1" latinLnBrk="0" hangingPunct="1">
        <a:defRPr sz="1800" kern="1200">
          <a:solidFill>
            <a:schemeClr val="tx1"/>
          </a:solidFill>
          <a:latin typeface="+mn-lt"/>
          <a:ea typeface="+mn-ea"/>
          <a:cs typeface="+mn-cs"/>
        </a:defRPr>
      </a:lvl4pPr>
      <a:lvl5pPr marL="1827608" algn="l" defTabSz="456875" rtl="0" eaLnBrk="1" latinLnBrk="0" hangingPunct="1">
        <a:defRPr sz="1800" kern="1200">
          <a:solidFill>
            <a:schemeClr val="tx1"/>
          </a:solidFill>
          <a:latin typeface="+mn-lt"/>
          <a:ea typeface="+mn-ea"/>
          <a:cs typeface="+mn-cs"/>
        </a:defRPr>
      </a:lvl5pPr>
      <a:lvl6pPr marL="2284436" algn="l" defTabSz="456875" rtl="0" eaLnBrk="1" latinLnBrk="0" hangingPunct="1">
        <a:defRPr sz="1800" kern="1200">
          <a:solidFill>
            <a:schemeClr val="tx1"/>
          </a:solidFill>
          <a:latin typeface="+mn-lt"/>
          <a:ea typeface="+mn-ea"/>
          <a:cs typeface="+mn-cs"/>
        </a:defRPr>
      </a:lvl6pPr>
      <a:lvl7pPr marL="2741330" algn="l" defTabSz="456875" rtl="0" eaLnBrk="1" latinLnBrk="0" hangingPunct="1">
        <a:defRPr sz="1800" kern="1200">
          <a:solidFill>
            <a:schemeClr val="tx1"/>
          </a:solidFill>
          <a:latin typeface="+mn-lt"/>
          <a:ea typeface="+mn-ea"/>
          <a:cs typeface="+mn-cs"/>
        </a:defRPr>
      </a:lvl7pPr>
      <a:lvl8pPr marL="3198218" algn="l" defTabSz="456875" rtl="0" eaLnBrk="1" latinLnBrk="0" hangingPunct="1">
        <a:defRPr sz="1800" kern="1200">
          <a:solidFill>
            <a:schemeClr val="tx1"/>
          </a:solidFill>
          <a:latin typeface="+mn-lt"/>
          <a:ea typeface="+mn-ea"/>
          <a:cs typeface="+mn-cs"/>
        </a:defRPr>
      </a:lvl8pPr>
      <a:lvl9pPr marL="3655129" algn="l" defTabSz="45687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41357"/>
            <a:ext cx="9525003" cy="961731"/>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1828800" y="1600200"/>
            <a:ext cx="9525002" cy="45767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rot="5400000">
            <a:off x="337791" y="6431516"/>
            <a:ext cx="449260" cy="403708"/>
          </a:xfrm>
          <a:prstGeom prst="homePlate">
            <a:avLst>
              <a:gd name="adj" fmla="val 0"/>
            </a:avLst>
          </a:prstGeom>
          <a:solidFill>
            <a:schemeClr val="accent1"/>
          </a:solidFill>
        </p:spPr>
        <p:txBody>
          <a:bodyPr vert="vert270" wrap="none" lIns="0" tIns="0" rIns="0" bIns="0" rtlCol="0" anchor="ctr"/>
          <a:lstStyle>
            <a:lvl1pPr algn="ctr">
              <a:defRPr sz="933">
                <a:solidFill>
                  <a:schemeClr val="bg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2432301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Lst>
  <p:hf hdr="0" ftr="0" dt="0"/>
  <p:txStyles>
    <p:titleStyle>
      <a:lvl1pPr algn="l" defTabSz="914492"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228623" indent="-228623" algn="l" defTabSz="914492" rtl="0" eaLnBrk="1" latinLnBrk="0" hangingPunct="1">
        <a:lnSpc>
          <a:spcPct val="100000"/>
        </a:lnSpc>
        <a:spcBef>
          <a:spcPts val="1200"/>
        </a:spcBef>
        <a:spcAft>
          <a:spcPts val="0"/>
        </a:spcAft>
        <a:buClr>
          <a:schemeClr val="accent2"/>
        </a:buClr>
        <a:buFont typeface="Wingdings" panose="05000000000000000000" pitchFamily="2" charset="2"/>
        <a:buChar char="§"/>
        <a:defRPr sz="2133" kern="1200">
          <a:solidFill>
            <a:schemeClr val="tx1"/>
          </a:solidFill>
          <a:latin typeface="+mn-lt"/>
          <a:ea typeface="+mn-ea"/>
          <a:cs typeface="+mn-cs"/>
        </a:defRPr>
      </a:lvl1pPr>
      <a:lvl2pPr marL="685868" indent="-228623" algn="l" defTabSz="914492" rtl="0" eaLnBrk="1" latinLnBrk="0" hangingPunct="1">
        <a:lnSpc>
          <a:spcPct val="100000"/>
        </a:lnSpc>
        <a:spcBef>
          <a:spcPts val="400"/>
        </a:spcBef>
        <a:buFont typeface="Arial" panose="020B0604020202020204" pitchFamily="34" charset="0"/>
        <a:buChar char="•"/>
        <a:defRPr sz="1867" kern="1200">
          <a:solidFill>
            <a:schemeClr val="tx1"/>
          </a:solidFill>
          <a:latin typeface="+mn-lt"/>
          <a:ea typeface="+mn-ea"/>
          <a:cs typeface="+mn-cs"/>
        </a:defRPr>
      </a:lvl2pPr>
      <a:lvl3pPr marL="1143114" indent="-228623" algn="l" defTabSz="914492"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360" indent="-228623" algn="l" defTabSz="914492" rtl="0" eaLnBrk="1" latinLnBrk="0" hangingPunct="1">
        <a:lnSpc>
          <a:spcPct val="100000"/>
        </a:lnSpc>
        <a:spcBef>
          <a:spcPts val="500"/>
        </a:spcBef>
        <a:buFont typeface="Arial" panose="020B0604020202020204" pitchFamily="34" charset="0"/>
        <a:buChar char="•"/>
        <a:defRPr sz="1333" kern="1200">
          <a:solidFill>
            <a:schemeClr val="tx1"/>
          </a:solidFill>
          <a:latin typeface="+mn-lt"/>
          <a:ea typeface="+mn-ea"/>
          <a:cs typeface="+mn-cs"/>
        </a:defRPr>
      </a:lvl4pPr>
      <a:lvl5pPr marL="2057606" indent="-228623" algn="l" defTabSz="914492" rtl="0" eaLnBrk="1" latinLnBrk="0" hangingPunct="1">
        <a:lnSpc>
          <a:spcPct val="100000"/>
        </a:lnSpc>
        <a:spcBef>
          <a:spcPts val="500"/>
        </a:spcBef>
        <a:buFont typeface="Arial" panose="020B0604020202020204" pitchFamily="34" charset="0"/>
        <a:buChar char="•"/>
        <a:defRPr sz="1333"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7" y="259900"/>
            <a:ext cx="9520764" cy="970189"/>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778936" y="1500190"/>
            <a:ext cx="10574867" cy="48561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93135" y="6356353"/>
            <a:ext cx="685800" cy="365125"/>
          </a:xfrm>
          <a:prstGeom prst="rect">
            <a:avLst/>
          </a:prstGeom>
        </p:spPr>
        <p:txBody>
          <a:bodyPr vert="horz" lIns="91440" tIns="45720" rIns="91440" bIns="0" rtlCol="0" anchor="b"/>
          <a:lstStyle>
            <a:lvl1pPr algn="r">
              <a:defRPr sz="1050">
                <a:solidFill>
                  <a:schemeClr val="accent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18504389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p:hf hdr="0" ftr="0" dt="0"/>
  <p:txStyles>
    <p:titleStyle>
      <a:lvl1pPr algn="l" defTabSz="914538"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FD0CC-0D71-E141-A4C8-90142A176DCF}"/>
              </a:ext>
            </a:extLst>
          </p:cNvPr>
          <p:cNvSpPr/>
          <p:nvPr userDrawn="1"/>
        </p:nvSpPr>
        <p:spPr>
          <a:xfrm>
            <a:off x="869950" y="6156960"/>
            <a:ext cx="7772400" cy="70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b="1" dirty="0">
                <a:solidFill>
                  <a:schemeClr val="bg1"/>
                </a:solidFill>
              </a:rPr>
              <a:t>FOR INTERNAL USE ONLY. STRICTLY CONFIDENTIAL. DO NOT COPY, DETAIL OR DISTRIBUTE EXTERNALLY.</a:t>
            </a:r>
          </a:p>
        </p:txBody>
      </p:sp>
      <p:sp>
        <p:nvSpPr>
          <p:cNvPr id="16" name="Title Placeholder 1">
            <a:extLst>
              <a:ext uri="{FF2B5EF4-FFF2-40B4-BE49-F238E27FC236}">
                <a16:creationId xmlns:a16="http://schemas.microsoft.com/office/drawing/2014/main" id="{4CA8B776-8AD0-CE49-AE1B-EF3D608FF8A0}"/>
              </a:ext>
            </a:extLst>
          </p:cNvPr>
          <p:cNvSpPr>
            <a:spLocks noGrp="1"/>
          </p:cNvSpPr>
          <p:nvPr>
            <p:ph type="title"/>
          </p:nvPr>
        </p:nvSpPr>
        <p:spPr>
          <a:xfrm>
            <a:off x="612648" y="166252"/>
            <a:ext cx="11122152" cy="1019693"/>
          </a:xfrm>
          <a:prstGeom prst="rect">
            <a:avLst/>
          </a:prstGeom>
        </p:spPr>
        <p:txBody>
          <a:bodyPr vert="horz" lIns="91440" tIns="45720" rIns="91440" bIns="45720" rtlCol="0" anchor="b" anchorCtr="0">
            <a:noAutofit/>
          </a:bodyPr>
          <a:lstStyle/>
          <a:p>
            <a:r>
              <a:rPr lang="en-US"/>
              <a:t>Click to edit Master title style</a:t>
            </a:r>
          </a:p>
        </p:txBody>
      </p:sp>
      <p:sp>
        <p:nvSpPr>
          <p:cNvPr id="2" name="Footer Placeholder 1">
            <a:extLst>
              <a:ext uri="{FF2B5EF4-FFF2-40B4-BE49-F238E27FC236}">
                <a16:creationId xmlns:a16="http://schemas.microsoft.com/office/drawing/2014/main" id="{D1C45AD3-073A-468C-A520-2853ABA8A4F9}"/>
              </a:ext>
            </a:extLst>
          </p:cNvPr>
          <p:cNvSpPr>
            <a:spLocks noGrp="1"/>
          </p:cNvSpPr>
          <p:nvPr>
            <p:ph type="ftr" sz="quarter" idx="3"/>
          </p:nvPr>
        </p:nvSpPr>
        <p:spPr>
          <a:xfrm>
            <a:off x="612648" y="6415923"/>
            <a:ext cx="10940361" cy="336450"/>
          </a:xfrm>
          <a:prstGeom prst="rect">
            <a:avLst/>
          </a:prstGeom>
        </p:spPr>
        <p:txBody>
          <a:bodyPr vert="horz" lIns="0" tIns="0" rIns="0" bIns="0" rtlCol="0" anchor="b" anchorCtr="0"/>
          <a:lstStyle>
            <a:lvl1pPr algn="l">
              <a:defRPr sz="900">
                <a:solidFill>
                  <a:schemeClr val="tx2"/>
                </a:solidFill>
              </a:defRPr>
            </a:lvl1pPr>
          </a:lstStyle>
          <a:p>
            <a:endParaRPr lang="en-GB" dirty="0"/>
          </a:p>
        </p:txBody>
      </p:sp>
      <p:pic>
        <p:nvPicPr>
          <p:cNvPr id="10" name="Picture 9">
            <a:extLst>
              <a:ext uri="{FF2B5EF4-FFF2-40B4-BE49-F238E27FC236}">
                <a16:creationId xmlns:a16="http://schemas.microsoft.com/office/drawing/2014/main" id="{42694B16-7A92-47A8-9C2B-E0C114130859}"/>
              </a:ext>
            </a:extLst>
          </p:cNvPr>
          <p:cNvPicPr>
            <a:picLocks noChangeAspect="1"/>
          </p:cNvPicPr>
          <p:nvPr userDrawn="1"/>
        </p:nvPicPr>
        <p:blipFill>
          <a:blip r:embed="rId8"/>
          <a:stretch>
            <a:fillRect/>
          </a:stretch>
        </p:blipFill>
        <p:spPr>
          <a:xfrm>
            <a:off x="7246834" y="4076343"/>
            <a:ext cx="4945166" cy="2781656"/>
          </a:xfrm>
          <a:prstGeom prst="rect">
            <a:avLst/>
          </a:prstGeom>
        </p:spPr>
      </p:pic>
    </p:spTree>
    <p:extLst>
      <p:ext uri="{BB962C8B-B14F-4D97-AF65-F5344CB8AC3E}">
        <p14:creationId xmlns:p14="http://schemas.microsoft.com/office/powerpoint/2010/main" val="20110336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hf hdr="0" dt="0"/>
  <p:txStyles>
    <p:titleStyle>
      <a:lvl1pPr algn="l" defTabSz="914400" rtl="0" eaLnBrk="1" latinLnBrk="0" hangingPunct="1">
        <a:lnSpc>
          <a:spcPct val="90000"/>
        </a:lnSpc>
        <a:spcBef>
          <a:spcPct val="0"/>
        </a:spcBef>
        <a:buNone/>
        <a:defRPr sz="3200" b="1" kern="1200">
          <a:solidFill>
            <a:srgbClr val="498BCA"/>
          </a:solidFill>
          <a:latin typeface="Century Gothic" panose="020B0502020202020204" pitchFamily="34" charset="0"/>
          <a:ea typeface="+mj-ea"/>
          <a:cs typeface="+mj-cs"/>
        </a:defRPr>
      </a:lvl1pPr>
    </p:titleStyle>
    <p:bodyStyle>
      <a:lvl1pPr marL="237600" indent="-237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1200" indent="-363600" algn="l" defTabSz="914400" rtl="0" eaLnBrk="1" latinLnBrk="0" hangingPunct="1">
        <a:lnSpc>
          <a:spcPct val="100000"/>
        </a:lnSpc>
        <a:spcBef>
          <a:spcPts val="500"/>
        </a:spcBef>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800" indent="-237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5200" indent="-356400" algn="l" defTabSz="914400" rtl="0" eaLnBrk="1" latinLnBrk="0" hangingPunct="1">
        <a:lnSpc>
          <a:spcPct val="100000"/>
        </a:lnSpc>
        <a:spcBef>
          <a:spcPts val="500"/>
        </a:spcBef>
        <a:buClr>
          <a:schemeClr val="accent2"/>
        </a:buClr>
        <a:buFont typeface="Calibri" panose="020F0502020204030204" pitchFamily="34" charset="0"/>
        <a:buChar char="‒"/>
        <a:defRPr sz="1800" kern="1200">
          <a:solidFill>
            <a:srgbClr val="515151"/>
          </a:solidFill>
          <a:latin typeface="Century Gothic" panose="020B0502020202020204" pitchFamily="34" charset="0"/>
          <a:ea typeface="+mn-ea"/>
          <a:cs typeface="+mn-cs"/>
        </a:defRPr>
      </a:lvl4pPr>
      <a:lvl5pPr marL="1440000" indent="-2448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F26B43"/>
          </p15:clr>
        </p15:guide>
        <p15:guide id="2" pos="4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3B1D5-EED1-7E4C-4BD1-0AEF89FA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8187F-9091-0E38-0B91-AE2EA22F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CD438-CC82-ECC4-8B05-FCD3749CC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0CBCC-68C5-4F4E-8EE6-1676F3FEE0C3}" type="datetimeFigureOut">
              <a:rPr lang="en-US" smtClean="0"/>
              <a:t>5/30/2026</a:t>
            </a:fld>
            <a:endParaRPr lang="en-US"/>
          </a:p>
        </p:txBody>
      </p:sp>
      <p:sp>
        <p:nvSpPr>
          <p:cNvPr id="5" name="Footer Placeholder 4">
            <a:extLst>
              <a:ext uri="{FF2B5EF4-FFF2-40B4-BE49-F238E27FC236}">
                <a16:creationId xmlns:a16="http://schemas.microsoft.com/office/drawing/2014/main" id="{A49789E9-5929-286C-6F4F-B218BF1B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8AF9E-CFF5-BBD2-D30E-686440141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55792-C2F9-A544-B7EF-687EDECCDA8E}" type="slidenum">
              <a:rPr lang="en-US" smtClean="0"/>
              <a:t>‹#›</a:t>
            </a:fld>
            <a:endParaRPr lang="en-US"/>
          </a:p>
        </p:txBody>
      </p:sp>
    </p:spTree>
    <p:extLst>
      <p:ext uri="{BB962C8B-B14F-4D97-AF65-F5344CB8AC3E}">
        <p14:creationId xmlns:p14="http://schemas.microsoft.com/office/powerpoint/2010/main" val="248919462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70921446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14772"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729"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2pPr>
      <a:lvl3pPr marL="587593"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3pPr>
      <a:lvl4pPr marL="78345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4pPr>
      <a:lvl5pPr marL="979322"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5pPr>
      <a:lvl6pPr marL="1394094"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6pPr>
      <a:lvl7pPr marL="1808866"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7pPr>
      <a:lvl8pPr marL="222363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8pPr>
      <a:lvl9pPr marL="2638410"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9pPr>
    </p:titleStyle>
    <p:bodyStyle>
      <a:lvl1pPr marL="391729" indent="-293797" algn="l" defTabSz="414772"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458" indent="-260673" algn="l" defTabSz="414772" rtl="0" fontAlgn="base" hangingPunct="0">
        <a:lnSpc>
          <a:spcPct val="97000"/>
        </a:lnSpc>
        <a:spcBef>
          <a:spcPct val="0"/>
        </a:spcBef>
        <a:spcAft>
          <a:spcPts val="1032"/>
        </a:spcAft>
        <a:buClr>
          <a:srgbClr val="FFFFFF"/>
        </a:buClr>
        <a:buSzPct val="75000"/>
        <a:buFont typeface="StarSymbol" charset="0"/>
        <a:buChar char="–"/>
        <a:defRPr sz="2359">
          <a:solidFill>
            <a:srgbClr val="FFFFFF"/>
          </a:solidFill>
          <a:latin typeface="+mn-lt"/>
          <a:ea typeface="+mn-ea"/>
          <a:cs typeface="+mn-cs"/>
        </a:defRPr>
      </a:lvl2pPr>
      <a:lvl3pPr marL="1175187" indent="-195864" algn="l" defTabSz="414772"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916" indent="-195864" algn="l" defTabSz="414772"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645"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417"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8188"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960"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732"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6.xml"/><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hyperlink" Target="https://bayer2019tf.q4web.com/news/news-details/2026/KERENDIA-finerenone-Meets-Primary-Endpoint-in-Investigational-Phase-III-FIND-CKD-Study-in-Patients-with-Non-Diabetic-Chronic-Kidney-Disease/default.aspx" TargetMode="External"/><Relationship Id="rId2" Type="http://schemas.openxmlformats.org/officeDocument/2006/relationships/hyperlink" Target="https://www.bayer.com/en/us/news-stories/kerendiar-meets-primary-endpoin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4.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7DC6-7A07-72B2-7F89-6B650A9C255B}"/>
              </a:ext>
            </a:extLst>
          </p:cNvPr>
          <p:cNvSpPr>
            <a:spLocks noGrp="1"/>
          </p:cNvSpPr>
          <p:nvPr>
            <p:ph type="ctrTitle"/>
          </p:nvPr>
        </p:nvSpPr>
        <p:spPr/>
        <p:txBody>
          <a:bodyPr/>
          <a:lstStyle/>
          <a:p>
            <a:r>
              <a:rPr lang="en-CA" dirty="0"/>
              <a:t>Cardiac Update 2026</a:t>
            </a:r>
          </a:p>
        </p:txBody>
      </p:sp>
      <p:sp>
        <p:nvSpPr>
          <p:cNvPr id="3" name="Subtitle 2">
            <a:extLst>
              <a:ext uri="{FF2B5EF4-FFF2-40B4-BE49-F238E27FC236}">
                <a16:creationId xmlns:a16="http://schemas.microsoft.com/office/drawing/2014/main" id="{754C722A-3A62-3105-D669-2F276B2D204A}"/>
              </a:ext>
            </a:extLst>
          </p:cNvPr>
          <p:cNvSpPr>
            <a:spLocks noGrp="1"/>
          </p:cNvSpPr>
          <p:nvPr>
            <p:ph type="subTitle" idx="1"/>
          </p:nvPr>
        </p:nvSpPr>
        <p:spPr/>
        <p:txBody>
          <a:bodyPr/>
          <a:lstStyle/>
          <a:p>
            <a:r>
              <a:rPr lang="en-CA" dirty="0"/>
              <a:t>Nomad Galleries</a:t>
            </a:r>
          </a:p>
          <a:p>
            <a:r>
              <a:rPr lang="en-CA" dirty="0"/>
              <a:t>June 3, 2026</a:t>
            </a:r>
          </a:p>
        </p:txBody>
      </p:sp>
    </p:spTree>
    <p:extLst>
      <p:ext uri="{BB962C8B-B14F-4D97-AF65-F5344CB8AC3E}">
        <p14:creationId xmlns:p14="http://schemas.microsoft.com/office/powerpoint/2010/main" val="3908254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4B46-3081-78D2-0054-D7D4591D6D1D}"/>
              </a:ext>
            </a:extLst>
          </p:cNvPr>
          <p:cNvSpPr>
            <a:spLocks noGrp="1"/>
          </p:cNvSpPr>
          <p:nvPr>
            <p:ph type="title"/>
          </p:nvPr>
        </p:nvSpPr>
        <p:spPr/>
        <p:txBody>
          <a:bodyPr/>
          <a:lstStyle/>
          <a:p>
            <a:r>
              <a:rPr lang="en-CA" dirty="0"/>
              <a:t>What do you recommend for BT?</a:t>
            </a:r>
          </a:p>
        </p:txBody>
      </p:sp>
      <p:sp>
        <p:nvSpPr>
          <p:cNvPr id="3" name="Content Placeholder 2">
            <a:extLst>
              <a:ext uri="{FF2B5EF4-FFF2-40B4-BE49-F238E27FC236}">
                <a16:creationId xmlns:a16="http://schemas.microsoft.com/office/drawing/2014/main" id="{6BB2816D-82C2-ECE6-A3E8-5BA5E12DD48A}"/>
              </a:ext>
            </a:extLst>
          </p:cNvPr>
          <p:cNvSpPr>
            <a:spLocks noGrp="1"/>
          </p:cNvSpPr>
          <p:nvPr>
            <p:ph idx="1"/>
          </p:nvPr>
        </p:nvSpPr>
        <p:spPr/>
        <p:txBody>
          <a:bodyPr/>
          <a:lstStyle/>
          <a:p>
            <a:pPr marL="514350" indent="-514350">
              <a:buFont typeface="+mj-lt"/>
              <a:buAutoNum type="alphaUcPeriod"/>
            </a:pPr>
            <a:r>
              <a:rPr lang="en-CA" dirty="0"/>
              <a:t>Don’t get the vaccine because of cardiac concerns</a:t>
            </a:r>
          </a:p>
          <a:p>
            <a:pPr marL="514350" indent="-514350">
              <a:buFont typeface="+mj-lt"/>
              <a:buAutoNum type="alphaUcPeriod"/>
            </a:pPr>
            <a:r>
              <a:rPr lang="en-CA" dirty="0"/>
              <a:t>No indication with lack of </a:t>
            </a:r>
            <a:r>
              <a:rPr lang="en-CA" dirty="0" err="1"/>
              <a:t>hx</a:t>
            </a:r>
            <a:r>
              <a:rPr lang="en-CA" dirty="0"/>
              <a:t> of previous exposure</a:t>
            </a:r>
          </a:p>
          <a:p>
            <a:pPr marL="514350" indent="-514350">
              <a:buFont typeface="+mj-lt"/>
              <a:buAutoNum type="alphaUcPeriod"/>
            </a:pPr>
            <a:r>
              <a:rPr lang="en-CA" dirty="0"/>
              <a:t>Get the vaccine – it helps the heart</a:t>
            </a:r>
          </a:p>
          <a:p>
            <a:pPr marL="514350" indent="-514350">
              <a:buFont typeface="+mj-lt"/>
              <a:buAutoNum type="alphaUcPeriod"/>
            </a:pPr>
            <a:r>
              <a:rPr lang="en-CA" dirty="0"/>
              <a:t>Get the vaccine – no concerns about cardiac safety</a:t>
            </a:r>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p:txBody>
      </p:sp>
    </p:spTree>
    <p:extLst>
      <p:ext uri="{BB962C8B-B14F-4D97-AF65-F5344CB8AC3E}">
        <p14:creationId xmlns:p14="http://schemas.microsoft.com/office/powerpoint/2010/main" val="2062272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13F2-378A-D12F-3B5D-DFFE2D98FC8A}"/>
              </a:ext>
            </a:extLst>
          </p:cNvPr>
          <p:cNvSpPr>
            <a:spLocks noGrp="1"/>
          </p:cNvSpPr>
          <p:nvPr>
            <p:ph type="title"/>
          </p:nvPr>
        </p:nvSpPr>
        <p:spPr/>
        <p:txBody>
          <a:bodyPr>
            <a:normAutofit fontScale="90000"/>
          </a:bodyPr>
          <a:lstStyle/>
          <a:p>
            <a:r>
              <a:rPr lang="en-CA" b="1" dirty="0"/>
              <a:t>American College of Cardiology (ACC) </a:t>
            </a:r>
            <a:r>
              <a:rPr lang="en-CA" b="1" dirty="0" err="1"/>
              <a:t>TriNetX</a:t>
            </a:r>
            <a:r>
              <a:rPr lang="en-CA" b="1" dirty="0"/>
              <a:t> Analysis (2026)</a:t>
            </a:r>
            <a:br>
              <a:rPr lang="en-CA" b="1" dirty="0"/>
            </a:br>
            <a:endParaRPr lang="en-CA" dirty="0"/>
          </a:p>
        </p:txBody>
      </p:sp>
      <p:sp>
        <p:nvSpPr>
          <p:cNvPr id="3" name="Content Placeholder 2">
            <a:extLst>
              <a:ext uri="{FF2B5EF4-FFF2-40B4-BE49-F238E27FC236}">
                <a16:creationId xmlns:a16="http://schemas.microsoft.com/office/drawing/2014/main" id="{FC72AFE1-D73E-475B-43DE-76BD6A58C406}"/>
              </a:ext>
            </a:extLst>
          </p:cNvPr>
          <p:cNvSpPr>
            <a:spLocks noGrp="1"/>
          </p:cNvSpPr>
          <p:nvPr>
            <p:ph idx="1"/>
          </p:nvPr>
        </p:nvSpPr>
        <p:spPr/>
        <p:txBody>
          <a:bodyPr/>
          <a:lstStyle/>
          <a:p>
            <a:pPr marL="0" indent="0">
              <a:buNone/>
            </a:pPr>
            <a:endParaRPr lang="en-CA" dirty="0"/>
          </a:p>
          <a:p>
            <a:r>
              <a:rPr lang="en-CA" dirty="0"/>
              <a:t> 246,822 adults from the USA, using healthcare data from the </a:t>
            </a:r>
            <a:r>
              <a:rPr lang="en-CA" dirty="0" err="1"/>
              <a:t>TriNetX</a:t>
            </a:r>
            <a:r>
              <a:rPr lang="en-CA" dirty="0"/>
              <a:t> database.</a:t>
            </a:r>
          </a:p>
          <a:p>
            <a:r>
              <a:rPr lang="en-CA" dirty="0"/>
              <a:t> Investigators compared rates of serious cardiac events in individuals who had received a shingles vaccination (123,411) vs. those who had not.</a:t>
            </a:r>
          </a:p>
          <a:p>
            <a:endParaRPr lang="en-CA" dirty="0"/>
          </a:p>
        </p:txBody>
      </p:sp>
    </p:spTree>
    <p:extLst>
      <p:ext uri="{BB962C8B-B14F-4D97-AF65-F5344CB8AC3E}">
        <p14:creationId xmlns:p14="http://schemas.microsoft.com/office/powerpoint/2010/main" val="303225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B0D9-1454-3BBE-DA95-5BD2ACF3313B}"/>
              </a:ext>
            </a:extLst>
          </p:cNvPr>
          <p:cNvSpPr>
            <a:spLocks noGrp="1"/>
          </p:cNvSpPr>
          <p:nvPr>
            <p:ph type="title"/>
          </p:nvPr>
        </p:nvSpPr>
        <p:spPr/>
        <p:txBody>
          <a:bodyPr/>
          <a:lstStyle/>
          <a:p>
            <a:r>
              <a:rPr lang="en-CA" dirty="0"/>
              <a:t>Key findings</a:t>
            </a:r>
            <a:br>
              <a:rPr lang="en-CA" dirty="0"/>
            </a:br>
            <a:endParaRPr lang="en-CA" dirty="0"/>
          </a:p>
        </p:txBody>
      </p:sp>
      <p:sp>
        <p:nvSpPr>
          <p:cNvPr id="3" name="Content Placeholder 2">
            <a:extLst>
              <a:ext uri="{FF2B5EF4-FFF2-40B4-BE49-F238E27FC236}">
                <a16:creationId xmlns:a16="http://schemas.microsoft.com/office/drawing/2014/main" id="{572F4569-60C2-2C91-8CF1-9948E5D4EB8C}"/>
              </a:ext>
            </a:extLst>
          </p:cNvPr>
          <p:cNvSpPr>
            <a:spLocks noGrp="1"/>
          </p:cNvSpPr>
          <p:nvPr>
            <p:ph idx="1"/>
          </p:nvPr>
        </p:nvSpPr>
        <p:spPr/>
        <p:txBody>
          <a:bodyPr>
            <a:normAutofit/>
          </a:bodyPr>
          <a:lstStyle/>
          <a:p>
            <a:r>
              <a:rPr lang="en-CA" sz="2400" dirty="0"/>
              <a:t>Within 1–12 months following vaccination, individuals who received the shingles vaccine had a lower risk of cardiovascular events compared with those who were not vaccinated:</a:t>
            </a:r>
          </a:p>
          <a:p>
            <a:pPr lvl="1"/>
            <a:r>
              <a:rPr lang="en-CA" sz="2000" dirty="0"/>
              <a:t> 46% lower risk of major adverse cardiovascular events</a:t>
            </a:r>
          </a:p>
          <a:p>
            <a:pPr lvl="1"/>
            <a:r>
              <a:rPr lang="en-CA" sz="2000" dirty="0"/>
              <a:t>32% lower risk of myocardial infarction</a:t>
            </a:r>
          </a:p>
          <a:p>
            <a:pPr lvl="1"/>
            <a:r>
              <a:rPr lang="en-CA" sz="2000" dirty="0"/>
              <a:t>25% lower risk of stroke</a:t>
            </a:r>
          </a:p>
          <a:p>
            <a:pPr lvl="1"/>
            <a:r>
              <a:rPr lang="en-CA" sz="2000" dirty="0"/>
              <a:t>25% lower risk of developing heart failure</a:t>
            </a:r>
          </a:p>
          <a:p>
            <a:pPr lvl="1"/>
            <a:r>
              <a:rPr lang="en-CA" sz="2000" dirty="0"/>
              <a:t>66% lower risk of all-cause mortality</a:t>
            </a:r>
          </a:p>
          <a:p>
            <a:endParaRPr lang="en-CA" sz="2400" dirty="0"/>
          </a:p>
          <a:p>
            <a:r>
              <a:rPr lang="en-CA" sz="2400" b="1" dirty="0"/>
              <a:t>The Korean National Cohort Study (2025)</a:t>
            </a:r>
          </a:p>
          <a:p>
            <a:r>
              <a:rPr lang="en-CA" sz="2400" b="1" dirty="0"/>
              <a:t>The European Society of Cardiology Global Meta-Analysis (2025)</a:t>
            </a:r>
          </a:p>
          <a:p>
            <a:endParaRPr lang="en-CA" sz="2400" dirty="0"/>
          </a:p>
          <a:p>
            <a:endParaRPr lang="en-CA" dirty="0"/>
          </a:p>
        </p:txBody>
      </p:sp>
    </p:spTree>
    <p:extLst>
      <p:ext uri="{BB962C8B-B14F-4D97-AF65-F5344CB8AC3E}">
        <p14:creationId xmlns:p14="http://schemas.microsoft.com/office/powerpoint/2010/main" val="1252647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B178-5E5B-101E-0AEC-D977284E2F27}"/>
              </a:ext>
            </a:extLst>
          </p:cNvPr>
          <p:cNvSpPr>
            <a:spLocks noGrp="1"/>
          </p:cNvSpPr>
          <p:nvPr>
            <p:ph type="title"/>
          </p:nvPr>
        </p:nvSpPr>
        <p:spPr/>
        <p:txBody>
          <a:bodyPr/>
          <a:lstStyle/>
          <a:p>
            <a:pPr algn="ctr"/>
            <a:r>
              <a:rPr lang="en-CA" dirty="0"/>
              <a:t>ACC Guidelines 2025</a:t>
            </a:r>
            <a:br>
              <a:rPr lang="en-CA" dirty="0"/>
            </a:br>
            <a:endParaRPr lang="en-CA" dirty="0"/>
          </a:p>
        </p:txBody>
      </p:sp>
      <p:sp>
        <p:nvSpPr>
          <p:cNvPr id="3" name="Content Placeholder 2">
            <a:extLst>
              <a:ext uri="{FF2B5EF4-FFF2-40B4-BE49-F238E27FC236}">
                <a16:creationId xmlns:a16="http://schemas.microsoft.com/office/drawing/2014/main" id="{13A794B6-83A4-1880-7233-4F98AC4220AE}"/>
              </a:ext>
            </a:extLst>
          </p:cNvPr>
          <p:cNvSpPr>
            <a:spLocks noGrp="1"/>
          </p:cNvSpPr>
          <p:nvPr>
            <p:ph idx="1"/>
          </p:nvPr>
        </p:nvSpPr>
        <p:spPr/>
        <p:txBody>
          <a:bodyPr>
            <a:normAutofit/>
          </a:bodyPr>
          <a:lstStyle/>
          <a:p>
            <a:endParaRPr lang="en-CA" dirty="0"/>
          </a:p>
          <a:p>
            <a:pPr lvl="1"/>
            <a:r>
              <a:rPr lang="en-CA" sz="3200" dirty="0"/>
              <a:t>Pneumovax - once all  cardiac patients &gt; 50</a:t>
            </a:r>
          </a:p>
          <a:p>
            <a:pPr lvl="1"/>
            <a:r>
              <a:rPr lang="en-CA" sz="3200" dirty="0"/>
              <a:t> Shingles  - 2 inj.,  all cardiac patients &gt; 50 </a:t>
            </a:r>
          </a:p>
          <a:p>
            <a:pPr lvl="1"/>
            <a:r>
              <a:rPr lang="en-CA" sz="3200" dirty="0"/>
              <a:t>RSV  - once - cardiac patients &gt; 50</a:t>
            </a:r>
          </a:p>
          <a:p>
            <a:pPr lvl="1"/>
            <a:r>
              <a:rPr lang="en-CA" sz="3200" dirty="0"/>
              <a:t> COVID - all cardiac Patients annually</a:t>
            </a:r>
          </a:p>
          <a:p>
            <a:pPr lvl="1"/>
            <a:r>
              <a:rPr lang="en-CA" sz="3200" dirty="0"/>
              <a:t> Influenza – all cardiac patient annually</a:t>
            </a:r>
          </a:p>
        </p:txBody>
      </p:sp>
    </p:spTree>
    <p:extLst>
      <p:ext uri="{BB962C8B-B14F-4D97-AF65-F5344CB8AC3E}">
        <p14:creationId xmlns:p14="http://schemas.microsoft.com/office/powerpoint/2010/main" val="2545721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ACCC-BB66-EF99-3D45-7D9FFCF132D3}"/>
              </a:ext>
            </a:extLst>
          </p:cNvPr>
          <p:cNvSpPr>
            <a:spLocks noGrp="1"/>
          </p:cNvSpPr>
          <p:nvPr>
            <p:ph type="title"/>
          </p:nvPr>
        </p:nvSpPr>
        <p:spPr/>
        <p:txBody>
          <a:bodyPr>
            <a:normAutofit fontScale="90000"/>
          </a:bodyPr>
          <a:lstStyle/>
          <a:p>
            <a:r>
              <a:rPr lang="en-CA" dirty="0"/>
              <a:t>Which of the following medications has been shown to reduce MACE in Statin-Intolerant </a:t>
            </a:r>
            <a:r>
              <a:rPr lang="en-CA" dirty="0" err="1"/>
              <a:t>patiens</a:t>
            </a:r>
            <a:endParaRPr lang="en-CA" dirty="0"/>
          </a:p>
        </p:txBody>
      </p:sp>
      <p:sp>
        <p:nvSpPr>
          <p:cNvPr id="3" name="Content Placeholder 2">
            <a:extLst>
              <a:ext uri="{FF2B5EF4-FFF2-40B4-BE49-F238E27FC236}">
                <a16:creationId xmlns:a16="http://schemas.microsoft.com/office/drawing/2014/main" id="{28999CE9-7056-B655-32E7-8C808E8CE2C2}"/>
              </a:ext>
            </a:extLst>
          </p:cNvPr>
          <p:cNvSpPr>
            <a:spLocks noGrp="1"/>
          </p:cNvSpPr>
          <p:nvPr>
            <p:ph idx="1"/>
          </p:nvPr>
        </p:nvSpPr>
        <p:spPr/>
        <p:txBody>
          <a:bodyPr/>
          <a:lstStyle/>
          <a:p>
            <a:pPr marL="514350" indent="-514350">
              <a:buFont typeface="+mj-lt"/>
              <a:buAutoNum type="alphaUcPeriod"/>
            </a:pPr>
            <a:r>
              <a:rPr lang="en-CA" dirty="0"/>
              <a:t>Repatha/</a:t>
            </a:r>
            <a:r>
              <a:rPr lang="en-CA" dirty="0" err="1"/>
              <a:t>Evolocumab</a:t>
            </a:r>
            <a:endParaRPr lang="en-CA" dirty="0"/>
          </a:p>
          <a:p>
            <a:pPr marL="514350" indent="-514350">
              <a:buFont typeface="+mj-lt"/>
              <a:buAutoNum type="alphaUcPeriod"/>
            </a:pPr>
            <a:r>
              <a:rPr lang="en-CA" dirty="0" err="1"/>
              <a:t>Leqvio</a:t>
            </a:r>
            <a:r>
              <a:rPr lang="en-CA" dirty="0"/>
              <a:t>/</a:t>
            </a:r>
            <a:r>
              <a:rPr lang="en-CA" dirty="0" err="1"/>
              <a:t>Iniclisarin</a:t>
            </a:r>
            <a:endParaRPr lang="en-CA" dirty="0"/>
          </a:p>
          <a:p>
            <a:pPr marL="514350" indent="-514350">
              <a:buFont typeface="+mj-lt"/>
              <a:buAutoNum type="alphaUcPeriod"/>
            </a:pPr>
            <a:r>
              <a:rPr lang="en-CA" dirty="0" err="1"/>
              <a:t>Ezetrol</a:t>
            </a:r>
            <a:r>
              <a:rPr lang="en-CA" dirty="0"/>
              <a:t>/</a:t>
            </a:r>
            <a:r>
              <a:rPr lang="en-CA" dirty="0" err="1"/>
              <a:t>Ezetamide</a:t>
            </a:r>
            <a:endParaRPr lang="en-CA" dirty="0"/>
          </a:p>
          <a:p>
            <a:pPr marL="514350" indent="-514350">
              <a:buFont typeface="+mj-lt"/>
              <a:buAutoNum type="alphaUcPeriod"/>
            </a:pPr>
            <a:r>
              <a:rPr lang="en-CA" dirty="0" err="1"/>
              <a:t>Nilemdo</a:t>
            </a:r>
            <a:r>
              <a:rPr lang="en-CA" dirty="0"/>
              <a:t>/Bempedoic Acid</a:t>
            </a:r>
          </a:p>
          <a:p>
            <a:pPr marL="514350" indent="-514350">
              <a:buFont typeface="+mj-lt"/>
              <a:buAutoNum type="alphaUcPeriod"/>
            </a:pPr>
            <a:r>
              <a:rPr lang="en-CA" dirty="0" err="1"/>
              <a:t>Magnocardiotrumpoforte</a:t>
            </a:r>
            <a:r>
              <a:rPr lang="en-CA" dirty="0"/>
              <a:t>/Ivermectin</a:t>
            </a:r>
          </a:p>
        </p:txBody>
      </p:sp>
    </p:spTree>
    <p:extLst>
      <p:ext uri="{BB962C8B-B14F-4D97-AF65-F5344CB8AC3E}">
        <p14:creationId xmlns:p14="http://schemas.microsoft.com/office/powerpoint/2010/main" val="371242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CB032-5471-BF1D-8F06-92F53646C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F202C-2B2B-0F29-5531-FCB3E5F6F1DD}"/>
              </a:ext>
            </a:extLst>
          </p:cNvPr>
          <p:cNvSpPr>
            <a:spLocks noGrp="1"/>
          </p:cNvSpPr>
          <p:nvPr>
            <p:ph type="title"/>
          </p:nvPr>
        </p:nvSpPr>
        <p:spPr/>
        <p:txBody>
          <a:bodyPr>
            <a:normAutofit fontScale="90000"/>
          </a:bodyPr>
          <a:lstStyle/>
          <a:p>
            <a:r>
              <a:rPr lang="en-CA" dirty="0"/>
              <a:t>Which of the following medications has been shown to reduce MACE in Statin-Intolerant </a:t>
            </a:r>
            <a:r>
              <a:rPr lang="en-CA" dirty="0" err="1"/>
              <a:t>patiens</a:t>
            </a:r>
            <a:endParaRPr lang="en-CA" dirty="0"/>
          </a:p>
        </p:txBody>
      </p:sp>
      <p:sp>
        <p:nvSpPr>
          <p:cNvPr id="3" name="Content Placeholder 2">
            <a:extLst>
              <a:ext uri="{FF2B5EF4-FFF2-40B4-BE49-F238E27FC236}">
                <a16:creationId xmlns:a16="http://schemas.microsoft.com/office/drawing/2014/main" id="{090042A2-7B83-FA0D-2063-D3543D91034B}"/>
              </a:ext>
            </a:extLst>
          </p:cNvPr>
          <p:cNvSpPr>
            <a:spLocks noGrp="1"/>
          </p:cNvSpPr>
          <p:nvPr>
            <p:ph idx="1"/>
          </p:nvPr>
        </p:nvSpPr>
        <p:spPr/>
        <p:txBody>
          <a:bodyPr/>
          <a:lstStyle/>
          <a:p>
            <a:pPr marL="514350" indent="-514350">
              <a:buFont typeface="+mj-lt"/>
              <a:buAutoNum type="alphaUcPeriod"/>
            </a:pPr>
            <a:r>
              <a:rPr lang="en-CA" dirty="0"/>
              <a:t>Repatha/</a:t>
            </a:r>
            <a:r>
              <a:rPr lang="en-CA" dirty="0" err="1"/>
              <a:t>Evolocumab</a:t>
            </a:r>
            <a:endParaRPr lang="en-CA" dirty="0"/>
          </a:p>
          <a:p>
            <a:pPr marL="514350" indent="-514350">
              <a:buFont typeface="+mj-lt"/>
              <a:buAutoNum type="alphaUcPeriod"/>
            </a:pPr>
            <a:r>
              <a:rPr lang="en-CA" dirty="0" err="1"/>
              <a:t>Leqvio</a:t>
            </a:r>
            <a:r>
              <a:rPr lang="en-CA" dirty="0"/>
              <a:t>/</a:t>
            </a:r>
            <a:r>
              <a:rPr lang="en-CA" dirty="0" err="1"/>
              <a:t>Iniclisarin</a:t>
            </a:r>
            <a:endParaRPr lang="en-CA" dirty="0"/>
          </a:p>
          <a:p>
            <a:pPr marL="514350" indent="-514350">
              <a:buFont typeface="+mj-lt"/>
              <a:buAutoNum type="alphaUcPeriod"/>
            </a:pPr>
            <a:r>
              <a:rPr lang="en-CA" dirty="0" err="1"/>
              <a:t>Ezetrol</a:t>
            </a:r>
            <a:r>
              <a:rPr lang="en-CA" dirty="0"/>
              <a:t>/</a:t>
            </a:r>
            <a:r>
              <a:rPr lang="en-CA" dirty="0" err="1"/>
              <a:t>Ezetamide</a:t>
            </a:r>
            <a:endParaRPr lang="en-CA" dirty="0"/>
          </a:p>
          <a:p>
            <a:pPr marL="514350" indent="-514350">
              <a:buFont typeface="+mj-lt"/>
              <a:buAutoNum type="alphaUcPeriod"/>
            </a:pPr>
            <a:r>
              <a:rPr lang="en-CA" sz="4000" dirty="0" err="1"/>
              <a:t>Nilemdo</a:t>
            </a:r>
            <a:r>
              <a:rPr lang="en-CA" sz="4000" dirty="0"/>
              <a:t>/Bempedoic Acid</a:t>
            </a:r>
          </a:p>
          <a:p>
            <a:pPr marL="514350" indent="-514350">
              <a:buFont typeface="+mj-lt"/>
              <a:buAutoNum type="alphaUcPeriod"/>
            </a:pPr>
            <a:r>
              <a:rPr lang="en-CA" dirty="0" err="1"/>
              <a:t>Magnocardiotrumpoforte</a:t>
            </a:r>
            <a:r>
              <a:rPr lang="en-CA" dirty="0"/>
              <a:t>/Ivermectin</a:t>
            </a:r>
          </a:p>
        </p:txBody>
      </p:sp>
    </p:spTree>
    <p:extLst>
      <p:ext uri="{BB962C8B-B14F-4D97-AF65-F5344CB8AC3E}">
        <p14:creationId xmlns:p14="http://schemas.microsoft.com/office/powerpoint/2010/main" val="186424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F69C-4686-23C9-45CD-A9FE23EE5FBD}"/>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FAAA8BF8-9F87-2170-7B44-99D8942C0F53}"/>
              </a:ext>
            </a:extLst>
          </p:cNvPr>
          <p:cNvSpPr>
            <a:spLocks noGrp="1"/>
          </p:cNvSpPr>
          <p:nvPr>
            <p:ph idx="1"/>
          </p:nvPr>
        </p:nvSpPr>
        <p:spPr/>
        <p:txBody>
          <a:bodyPr/>
          <a:lstStyle/>
          <a:p>
            <a:r>
              <a:rPr lang="en-CA" b="1" dirty="0"/>
              <a:t>How It Works vs. Statins</a:t>
            </a:r>
          </a:p>
          <a:p>
            <a:r>
              <a:rPr lang="en-CA" dirty="0"/>
              <a:t>Bempedoic acid blocks cholesterol synthesis in the exact same pathway as statins, but it relies on an enzyme specific to the liver for activation. Because this activating enzyme is essentially absent in skeletal muscle, bempedoic acid avoids the muscle-related side effects often associated with statins</a:t>
            </a:r>
          </a:p>
          <a:p>
            <a:endParaRPr lang="en-CA" dirty="0"/>
          </a:p>
        </p:txBody>
      </p:sp>
    </p:spTree>
    <p:extLst>
      <p:ext uri="{BB962C8B-B14F-4D97-AF65-F5344CB8AC3E}">
        <p14:creationId xmlns:p14="http://schemas.microsoft.com/office/powerpoint/2010/main" val="1011587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EE929E-1E20-4E02-4C69-77F86A606794}"/>
              </a:ext>
            </a:extLst>
          </p:cNvPr>
          <p:cNvGrpSpPr/>
          <p:nvPr/>
        </p:nvGrpSpPr>
        <p:grpSpPr>
          <a:xfrm>
            <a:off x="928337" y="1726528"/>
            <a:ext cx="6462771" cy="4305619"/>
            <a:chOff x="609600" y="1463475"/>
            <a:chExt cx="6987704" cy="4655339"/>
          </a:xfrm>
        </p:grpSpPr>
        <p:pic>
          <p:nvPicPr>
            <p:cNvPr id="3" name="Picture 2" descr="A picture containing plant, seat&#10;&#10;Description automatically generated">
              <a:extLst>
                <a:ext uri="{FF2B5EF4-FFF2-40B4-BE49-F238E27FC236}">
                  <a16:creationId xmlns:a16="http://schemas.microsoft.com/office/drawing/2014/main" id="{2B1516B5-1393-B0C5-1CB1-86A65DE99AD5}"/>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1196496" y="1463475"/>
              <a:ext cx="6400808" cy="4655339"/>
            </a:xfrm>
            <a:prstGeom prst="rect">
              <a:avLst/>
            </a:prstGeom>
          </p:spPr>
        </p:pic>
        <p:sp>
          <p:nvSpPr>
            <p:cNvPr id="4" name="TextBox 3">
              <a:extLst>
                <a:ext uri="{FF2B5EF4-FFF2-40B4-BE49-F238E27FC236}">
                  <a16:creationId xmlns:a16="http://schemas.microsoft.com/office/drawing/2014/main" id="{B6DEB68D-56AB-F579-5A5C-3B265B524778}"/>
                </a:ext>
              </a:extLst>
            </p:cNvPr>
            <p:cNvSpPr txBox="1"/>
            <p:nvPr/>
          </p:nvSpPr>
          <p:spPr>
            <a:xfrm>
              <a:off x="3239773" y="1852960"/>
              <a:ext cx="856442" cy="332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a:ea typeface="+mn-ea"/>
                  <a:cs typeface="+mn-cs"/>
                </a:rPr>
                <a:t>Citrate</a:t>
              </a:r>
            </a:p>
          </p:txBody>
        </p:sp>
        <p:grpSp>
          <p:nvGrpSpPr>
            <p:cNvPr id="5" name="Chol synthesis pathway">
              <a:extLst>
                <a:ext uri="{FF2B5EF4-FFF2-40B4-BE49-F238E27FC236}">
                  <a16:creationId xmlns:a16="http://schemas.microsoft.com/office/drawing/2014/main" id="{634B2A92-3A27-BC6B-0927-2E7DDB6BBB3C}"/>
                </a:ext>
              </a:extLst>
            </p:cNvPr>
            <p:cNvGrpSpPr/>
            <p:nvPr/>
          </p:nvGrpSpPr>
          <p:grpSpPr>
            <a:xfrm>
              <a:off x="3503846" y="2129095"/>
              <a:ext cx="328163" cy="2124830"/>
              <a:chOff x="4609872" y="1944964"/>
              <a:chExt cx="365760" cy="2368271"/>
            </a:xfrm>
          </p:grpSpPr>
          <p:sp>
            <p:nvSpPr>
              <p:cNvPr id="23" name="Arrow: Down 113">
                <a:extLst>
                  <a:ext uri="{FF2B5EF4-FFF2-40B4-BE49-F238E27FC236}">
                    <a16:creationId xmlns:a16="http://schemas.microsoft.com/office/drawing/2014/main" id="{EE134FD7-EF9C-C0F4-4206-43B0C8479EA2}"/>
                  </a:ext>
                </a:extLst>
              </p:cNvPr>
              <p:cNvSpPr/>
              <p:nvPr/>
            </p:nvSpPr>
            <p:spPr>
              <a:xfrm>
                <a:off x="4609872" y="1944964"/>
                <a:ext cx="365760" cy="2368271"/>
              </a:xfrm>
              <a:prstGeom prst="downArrow">
                <a:avLst>
                  <a:gd name="adj1" fmla="val 44635"/>
                  <a:gd name="adj2" fmla="val 50000"/>
                </a:avLst>
              </a:prstGeom>
              <a:solidFill>
                <a:schemeClr val="accent1">
                  <a:lumMod val="75000"/>
                </a:scheme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98319E93-75E7-24E1-BEFE-FD438BB83B74}"/>
                  </a:ext>
                </a:extLst>
              </p:cNvPr>
              <p:cNvSpPr/>
              <p:nvPr/>
            </p:nvSpPr>
            <p:spPr>
              <a:xfrm>
                <a:off x="4747032" y="2057676"/>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BC8864D5-F2F5-03D5-F5F6-2A847FDFF44F}"/>
                  </a:ext>
                </a:extLst>
              </p:cNvPr>
              <p:cNvSpPr/>
              <p:nvPr/>
            </p:nvSpPr>
            <p:spPr>
              <a:xfrm>
                <a:off x="4747032" y="2393552"/>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C61682C9-8722-8892-5404-60593A667EDE}"/>
                  </a:ext>
                </a:extLst>
              </p:cNvPr>
              <p:cNvSpPr/>
              <p:nvPr/>
            </p:nvSpPr>
            <p:spPr>
              <a:xfrm>
                <a:off x="4747032" y="2729428"/>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6DF8C62D-0CCF-7943-8583-45267842022E}"/>
                  </a:ext>
                </a:extLst>
              </p:cNvPr>
              <p:cNvSpPr/>
              <p:nvPr/>
            </p:nvSpPr>
            <p:spPr>
              <a:xfrm>
                <a:off x="4747032" y="3065304"/>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C6292F04-9CE1-BC6B-33EF-C5D860F317BD}"/>
                  </a:ext>
                </a:extLst>
              </p:cNvPr>
              <p:cNvSpPr/>
              <p:nvPr/>
            </p:nvSpPr>
            <p:spPr>
              <a:xfrm>
                <a:off x="4747032" y="3401180"/>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6E54D5C-7406-2B59-622C-1C04D509886B}"/>
                  </a:ext>
                </a:extLst>
              </p:cNvPr>
              <p:cNvSpPr/>
              <p:nvPr/>
            </p:nvSpPr>
            <p:spPr>
              <a:xfrm>
                <a:off x="4747032" y="3737056"/>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69F73647-8BDB-09EE-14F6-752D2F7AF208}"/>
                  </a:ext>
                </a:extLst>
              </p:cNvPr>
              <p:cNvSpPr/>
              <p:nvPr/>
            </p:nvSpPr>
            <p:spPr>
              <a:xfrm>
                <a:off x="4747032" y="4072930"/>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EDAFBF07-15E5-87E1-D8AC-D6BAC1130738}"/>
                  </a:ext>
                </a:extLst>
              </p:cNvPr>
              <p:cNvSpPr/>
              <p:nvPr/>
            </p:nvSpPr>
            <p:spPr>
              <a:xfrm>
                <a:off x="4747032" y="3901608"/>
                <a:ext cx="91440" cy="91440"/>
              </a:xfrm>
              <a:prstGeom prst="ellipse">
                <a:avLst/>
              </a:prstGeom>
              <a:solidFill>
                <a:srgbClr val="343F49">
                  <a:lumMod val="20000"/>
                  <a:lumOff val="80000"/>
                </a:srgb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 name="Rectangle: Rounded Corners 128">
              <a:extLst>
                <a:ext uri="{FF2B5EF4-FFF2-40B4-BE49-F238E27FC236}">
                  <a16:creationId xmlns:a16="http://schemas.microsoft.com/office/drawing/2014/main" id="{FF94DB55-FDBA-2896-9F92-D67577BB6A51}"/>
                </a:ext>
              </a:extLst>
            </p:cNvPr>
            <p:cNvSpPr/>
            <p:nvPr/>
          </p:nvSpPr>
          <p:spPr>
            <a:xfrm>
              <a:off x="3393607" y="2320536"/>
              <a:ext cx="548640" cy="365760"/>
            </a:xfrm>
            <a:prstGeom prst="ellipse">
              <a:avLst/>
            </a:prstGeom>
            <a:solidFill>
              <a:schemeClr val="accent2">
                <a:lumMod val="75000"/>
              </a:schemeClr>
            </a:solidFill>
            <a:ln w="12700" cap="flat"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800" b="1" i="0" u="none" strike="noStrike" kern="0" cap="none" spc="0" normalizeH="0" baseline="0" noProof="0">
                <a:ln>
                  <a:noFill/>
                </a:ln>
                <a:solidFill>
                  <a:srgbClr val="343F49"/>
                </a:solidFill>
                <a:effectLst/>
                <a:uLnTx/>
                <a:uFillTx/>
                <a:latin typeface="Arial" panose="020B0604020202020204"/>
                <a:ea typeface="+mn-ea"/>
                <a:cs typeface="+mn-cs"/>
              </a:endParaRPr>
            </a:p>
          </p:txBody>
        </p:sp>
        <p:sp>
          <p:nvSpPr>
            <p:cNvPr id="7" name="Rectangle: Rounded Corners 129">
              <a:extLst>
                <a:ext uri="{FF2B5EF4-FFF2-40B4-BE49-F238E27FC236}">
                  <a16:creationId xmlns:a16="http://schemas.microsoft.com/office/drawing/2014/main" id="{019B4D3F-3601-420A-0F4B-14B82538AFB5}"/>
                </a:ext>
              </a:extLst>
            </p:cNvPr>
            <p:cNvSpPr/>
            <p:nvPr/>
          </p:nvSpPr>
          <p:spPr>
            <a:xfrm>
              <a:off x="3393607" y="3227927"/>
              <a:ext cx="548640" cy="365760"/>
            </a:xfrm>
            <a:prstGeom prst="ellipse">
              <a:avLst/>
            </a:prstGeom>
            <a:solidFill>
              <a:schemeClr val="accent2">
                <a:lumMod val="75000"/>
              </a:schemeClr>
            </a:solidFill>
            <a:ln w="12700" cap="flat"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900" b="1" i="0" u="none" strike="noStrike" kern="0" cap="none" spc="0" normalizeH="0" baseline="0" noProof="0">
                <a:ln>
                  <a:noFill/>
                </a:ln>
                <a:solidFill>
                  <a:srgbClr val="343F49"/>
                </a:solidFill>
                <a:effectLst/>
                <a:uLnTx/>
                <a:uFillTx/>
                <a:latin typeface="Arial" panose="020B0604020202020204"/>
                <a:ea typeface="+mn-ea"/>
                <a:cs typeface="+mn-cs"/>
              </a:endParaRPr>
            </a:p>
          </p:txBody>
        </p:sp>
        <p:cxnSp>
          <p:nvCxnSpPr>
            <p:cNvPr id="8" name="Straight Arrow Connector 7">
              <a:extLst>
                <a:ext uri="{FF2B5EF4-FFF2-40B4-BE49-F238E27FC236}">
                  <a16:creationId xmlns:a16="http://schemas.microsoft.com/office/drawing/2014/main" id="{BEEC19DA-B3DF-9C69-FE48-1635CBBBD713}"/>
                </a:ext>
              </a:extLst>
            </p:cNvPr>
            <p:cNvCxnSpPr>
              <a:cxnSpLocks/>
            </p:cNvCxnSpPr>
            <p:nvPr/>
          </p:nvCxnSpPr>
          <p:spPr>
            <a:xfrm>
              <a:off x="4050580" y="5212559"/>
              <a:ext cx="328163" cy="0"/>
            </a:xfrm>
            <a:prstGeom prst="straightConnector1">
              <a:avLst/>
            </a:prstGeom>
            <a:noFill/>
            <a:ln w="28575" cap="flat" cmpd="sng" algn="ctr">
              <a:solidFill>
                <a:schemeClr val="bg1">
                  <a:lumMod val="75000"/>
                </a:schemeClr>
              </a:solidFill>
              <a:prstDash val="solid"/>
              <a:miter lim="800000"/>
              <a:headEnd type="none" w="med" len="med"/>
              <a:tailEnd type="triangle" w="med" len="med"/>
            </a:ln>
            <a:effectLst/>
          </p:spPr>
        </p:cxnSp>
        <p:sp>
          <p:nvSpPr>
            <p:cNvPr id="9" name="TextBox 8">
              <a:extLst>
                <a:ext uri="{FF2B5EF4-FFF2-40B4-BE49-F238E27FC236}">
                  <a16:creationId xmlns:a16="http://schemas.microsoft.com/office/drawing/2014/main" id="{5F4743F3-D963-8BB4-16FC-2E973B0335E3}"/>
                </a:ext>
              </a:extLst>
            </p:cNvPr>
            <p:cNvSpPr txBox="1"/>
            <p:nvPr/>
          </p:nvSpPr>
          <p:spPr>
            <a:xfrm>
              <a:off x="4448286" y="5058671"/>
              <a:ext cx="8093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LDL-C</a:t>
              </a:r>
            </a:p>
          </p:txBody>
        </p:sp>
        <p:sp>
          <p:nvSpPr>
            <p:cNvPr id="10" name="TextBox 9">
              <a:extLst>
                <a:ext uri="{FF2B5EF4-FFF2-40B4-BE49-F238E27FC236}">
                  <a16:creationId xmlns:a16="http://schemas.microsoft.com/office/drawing/2014/main" id="{5FA7AAA9-F46F-9246-4D96-3DDF4735F894}"/>
                </a:ext>
              </a:extLst>
            </p:cNvPr>
            <p:cNvSpPr txBox="1"/>
            <p:nvPr/>
          </p:nvSpPr>
          <p:spPr>
            <a:xfrm>
              <a:off x="3049643" y="4220460"/>
              <a:ext cx="1259102" cy="332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a:ea typeface="+mn-ea"/>
                  <a:cs typeface="+mn-cs"/>
                </a:rPr>
                <a:t>Cholesterol </a:t>
              </a:r>
            </a:p>
          </p:txBody>
        </p:sp>
        <p:sp>
          <p:nvSpPr>
            <p:cNvPr id="11" name="TextBox 10">
              <a:extLst>
                <a:ext uri="{FF2B5EF4-FFF2-40B4-BE49-F238E27FC236}">
                  <a16:creationId xmlns:a16="http://schemas.microsoft.com/office/drawing/2014/main" id="{91F50333-5BCB-499C-051C-FE307415C16B}"/>
                </a:ext>
              </a:extLst>
            </p:cNvPr>
            <p:cNvSpPr txBox="1"/>
            <p:nvPr/>
          </p:nvSpPr>
          <p:spPr>
            <a:xfrm>
              <a:off x="3387964" y="5046172"/>
              <a:ext cx="743561" cy="332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LDLR</a:t>
              </a:r>
            </a:p>
          </p:txBody>
        </p:sp>
        <p:cxnSp>
          <p:nvCxnSpPr>
            <p:cNvPr id="12" name="Straight Arrow Connector 11">
              <a:extLst>
                <a:ext uri="{FF2B5EF4-FFF2-40B4-BE49-F238E27FC236}">
                  <a16:creationId xmlns:a16="http://schemas.microsoft.com/office/drawing/2014/main" id="{EAA752C5-348C-5913-FB18-16D1F47DB014}"/>
                </a:ext>
              </a:extLst>
            </p:cNvPr>
            <p:cNvCxnSpPr>
              <a:cxnSpLocks/>
            </p:cNvCxnSpPr>
            <p:nvPr/>
          </p:nvCxnSpPr>
          <p:spPr>
            <a:xfrm>
              <a:off x="3048247" y="4253931"/>
              <a:ext cx="0" cy="205102"/>
            </a:xfrm>
            <a:prstGeom prst="straightConnector1">
              <a:avLst/>
            </a:prstGeom>
            <a:noFill/>
            <a:ln w="38100" cap="flat" cmpd="sng" algn="ctr">
              <a:solidFill>
                <a:srgbClr val="00B050"/>
              </a:solidFill>
              <a:prstDash val="solid"/>
              <a:miter lim="800000"/>
              <a:tailEnd type="triangle"/>
            </a:ln>
            <a:effectLst/>
          </p:spPr>
        </p:cxnSp>
        <p:sp>
          <p:nvSpPr>
            <p:cNvPr id="13" name="Arrow: Down 180">
              <a:extLst>
                <a:ext uri="{FF2B5EF4-FFF2-40B4-BE49-F238E27FC236}">
                  <a16:creationId xmlns:a16="http://schemas.microsoft.com/office/drawing/2014/main" id="{4A33A056-E921-E253-647C-6DB0B05C0A31}"/>
                </a:ext>
              </a:extLst>
            </p:cNvPr>
            <p:cNvSpPr/>
            <p:nvPr/>
          </p:nvSpPr>
          <p:spPr>
            <a:xfrm>
              <a:off x="3495063" y="4502836"/>
              <a:ext cx="343494" cy="279999"/>
            </a:xfrm>
            <a:prstGeom prst="downArrow">
              <a:avLst>
                <a:gd name="adj1" fmla="val 44635"/>
                <a:gd name="adj2" fmla="val 50000"/>
              </a:avLst>
            </a:prstGeom>
            <a:solidFill>
              <a:schemeClr val="accent1">
                <a:lumMod val="75000"/>
              </a:schemeClr>
            </a:solidFill>
            <a:ln w="12700" cap="flat" cmpd="sng" algn="ctr">
              <a:noFill/>
              <a:prstDash val="solid"/>
              <a:miter lim="800000"/>
            </a:ln>
            <a:effectLst/>
          </p:spPr>
          <p:txBody>
            <a:bodyPr rot="0" spcFirstLastPara="0" vertOverflow="overflow" horzOverflow="overflow" vert="horz" wrap="square" lIns="137160" tIns="137160" rIns="137160" bIns="164592"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14" name="LDL-R">
              <a:extLst>
                <a:ext uri="{FF2B5EF4-FFF2-40B4-BE49-F238E27FC236}">
                  <a16:creationId xmlns:a16="http://schemas.microsoft.com/office/drawing/2014/main" id="{7070E72C-EC28-5837-5B9F-7634FA1434EE}"/>
                </a:ext>
              </a:extLst>
            </p:cNvPr>
            <p:cNvGrpSpPr/>
            <p:nvPr/>
          </p:nvGrpSpPr>
          <p:grpSpPr>
            <a:xfrm>
              <a:off x="3531760" y="4838461"/>
              <a:ext cx="285433" cy="220934"/>
              <a:chOff x="4650639" y="5107600"/>
              <a:chExt cx="318135" cy="246246"/>
            </a:xfrm>
          </p:grpSpPr>
          <p:sp>
            <p:nvSpPr>
              <p:cNvPr id="21" name="Rectangle: Rounded Corners 191">
                <a:extLst>
                  <a:ext uri="{FF2B5EF4-FFF2-40B4-BE49-F238E27FC236}">
                    <a16:creationId xmlns:a16="http://schemas.microsoft.com/office/drawing/2014/main" id="{6BD23026-A8DA-5352-1976-F404A0067BF0}"/>
                  </a:ext>
                </a:extLst>
              </p:cNvPr>
              <p:cNvSpPr/>
              <p:nvPr/>
            </p:nvSpPr>
            <p:spPr>
              <a:xfrm>
                <a:off x="4831615" y="5107625"/>
                <a:ext cx="137159" cy="246221"/>
              </a:xfrm>
              <a:prstGeom prst="roundRect">
                <a:avLst>
                  <a:gd name="adj" fmla="val 28820"/>
                </a:avLst>
              </a:prstGeom>
              <a:solidFill>
                <a:srgbClr val="91C848"/>
              </a:solidFill>
              <a:ln w="12700" cap="flat" cmpd="sng" algn="ctr">
                <a:solidFill>
                  <a:srgbClr val="343F49"/>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Rectangle: Rounded Corners 192">
                <a:extLst>
                  <a:ext uri="{FF2B5EF4-FFF2-40B4-BE49-F238E27FC236}">
                    <a16:creationId xmlns:a16="http://schemas.microsoft.com/office/drawing/2014/main" id="{7C21684C-AE9A-C6E1-A763-B42C3D67D0D4}"/>
                  </a:ext>
                </a:extLst>
              </p:cNvPr>
              <p:cNvSpPr/>
              <p:nvPr/>
            </p:nvSpPr>
            <p:spPr>
              <a:xfrm>
                <a:off x="4650639" y="5107600"/>
                <a:ext cx="137159" cy="246221"/>
              </a:xfrm>
              <a:prstGeom prst="roundRect">
                <a:avLst>
                  <a:gd name="adj" fmla="val 28820"/>
                </a:avLst>
              </a:prstGeom>
              <a:solidFill>
                <a:srgbClr val="91C848"/>
              </a:solidFill>
              <a:ln w="12700" cap="flat" cmpd="sng" algn="ctr">
                <a:solidFill>
                  <a:srgbClr val="343F49"/>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cxnSp>
          <p:nvCxnSpPr>
            <p:cNvPr id="15" name="Straight Arrow Connector 14">
              <a:extLst>
                <a:ext uri="{FF2B5EF4-FFF2-40B4-BE49-F238E27FC236}">
                  <a16:creationId xmlns:a16="http://schemas.microsoft.com/office/drawing/2014/main" id="{D4390149-3A5C-5E96-CA19-E4848872DCF0}"/>
                </a:ext>
              </a:extLst>
            </p:cNvPr>
            <p:cNvCxnSpPr>
              <a:cxnSpLocks/>
            </p:cNvCxnSpPr>
            <p:nvPr/>
          </p:nvCxnSpPr>
          <p:spPr>
            <a:xfrm flipV="1">
              <a:off x="3392826" y="5110008"/>
              <a:ext cx="0" cy="205102"/>
            </a:xfrm>
            <a:prstGeom prst="straightConnector1">
              <a:avLst/>
            </a:prstGeom>
            <a:noFill/>
            <a:ln w="38100" cap="flat" cmpd="sng" algn="ctr">
              <a:solidFill>
                <a:schemeClr val="accent2"/>
              </a:solidFill>
              <a:prstDash val="solid"/>
              <a:miter lim="800000"/>
              <a:tailEnd type="triangle"/>
            </a:ln>
            <a:effectLst/>
          </p:spPr>
        </p:cxnSp>
        <p:cxnSp>
          <p:nvCxnSpPr>
            <p:cNvPr id="16" name="Straight Arrow Connector 15">
              <a:extLst>
                <a:ext uri="{FF2B5EF4-FFF2-40B4-BE49-F238E27FC236}">
                  <a16:creationId xmlns:a16="http://schemas.microsoft.com/office/drawing/2014/main" id="{6044039F-F616-6BCA-7D85-1876B69E9E0D}"/>
                </a:ext>
              </a:extLst>
            </p:cNvPr>
            <p:cNvCxnSpPr>
              <a:cxnSpLocks/>
            </p:cNvCxnSpPr>
            <p:nvPr/>
          </p:nvCxnSpPr>
          <p:spPr>
            <a:xfrm>
              <a:off x="4471827" y="5110008"/>
              <a:ext cx="0" cy="205102"/>
            </a:xfrm>
            <a:prstGeom prst="straightConnector1">
              <a:avLst/>
            </a:prstGeom>
            <a:noFill/>
            <a:ln w="38100" cap="flat" cmpd="sng" algn="ctr">
              <a:solidFill>
                <a:srgbClr val="00B050"/>
              </a:solidFill>
              <a:prstDash val="solid"/>
              <a:miter lim="800000"/>
              <a:tailEnd type="triangle"/>
            </a:ln>
            <a:effectLst/>
          </p:spPr>
        </p:cxnSp>
        <p:sp>
          <p:nvSpPr>
            <p:cNvPr id="17" name="Rectangle 16">
              <a:extLst>
                <a:ext uri="{FF2B5EF4-FFF2-40B4-BE49-F238E27FC236}">
                  <a16:creationId xmlns:a16="http://schemas.microsoft.com/office/drawing/2014/main" id="{C2E64B58-C483-56B2-1A55-D7EB899EA48D}"/>
                </a:ext>
              </a:extLst>
            </p:cNvPr>
            <p:cNvSpPr/>
            <p:nvPr/>
          </p:nvSpPr>
          <p:spPr>
            <a:xfrm>
              <a:off x="3340754" y="3269166"/>
              <a:ext cx="65434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a:ea typeface="+mn-ea"/>
                  <a:cs typeface="+mn-cs"/>
                </a:rPr>
                <a:t>HMGR</a:t>
              </a:r>
            </a:p>
          </p:txBody>
        </p:sp>
        <p:sp>
          <p:nvSpPr>
            <p:cNvPr id="18" name="Rectangle 17">
              <a:extLst>
                <a:ext uri="{FF2B5EF4-FFF2-40B4-BE49-F238E27FC236}">
                  <a16:creationId xmlns:a16="http://schemas.microsoft.com/office/drawing/2014/main" id="{69AB67FB-6CDD-F125-7BFA-EF782D997BFB}"/>
                </a:ext>
              </a:extLst>
            </p:cNvPr>
            <p:cNvSpPr/>
            <p:nvPr/>
          </p:nvSpPr>
          <p:spPr>
            <a:xfrm>
              <a:off x="3417698" y="2363083"/>
              <a:ext cx="500458"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a:ea typeface="+mn-ea"/>
                  <a:cs typeface="+mn-cs"/>
                </a:rPr>
                <a:t>ACL</a:t>
              </a:r>
            </a:p>
          </p:txBody>
        </p:sp>
        <p:sp>
          <p:nvSpPr>
            <p:cNvPr id="19" name="TextBox 18">
              <a:extLst>
                <a:ext uri="{FF2B5EF4-FFF2-40B4-BE49-F238E27FC236}">
                  <a16:creationId xmlns:a16="http://schemas.microsoft.com/office/drawing/2014/main" id="{CB8F14CF-537A-FC90-9279-1CA5D2AB28E2}"/>
                </a:ext>
              </a:extLst>
            </p:cNvPr>
            <p:cNvSpPr txBox="1"/>
            <p:nvPr/>
          </p:nvSpPr>
          <p:spPr>
            <a:xfrm>
              <a:off x="1927748" y="2139809"/>
              <a:ext cx="1441766" cy="898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Cholesterol </a:t>
              </a:r>
              <a:b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b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synthesis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pathway</a:t>
              </a:r>
            </a:p>
          </p:txBody>
        </p:sp>
        <p:sp>
          <p:nvSpPr>
            <p:cNvPr id="20" name="TextBox 19">
              <a:extLst>
                <a:ext uri="{FF2B5EF4-FFF2-40B4-BE49-F238E27FC236}">
                  <a16:creationId xmlns:a16="http://schemas.microsoft.com/office/drawing/2014/main" id="{F6886210-08B6-28C0-B3C8-BA927F5F5487}"/>
                </a:ext>
              </a:extLst>
            </p:cNvPr>
            <p:cNvSpPr txBox="1"/>
            <p:nvPr/>
          </p:nvSpPr>
          <p:spPr>
            <a:xfrm>
              <a:off x="609600" y="2415721"/>
              <a:ext cx="73610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a:ea typeface="+mn-ea"/>
                  <a:cs typeface="+mn-cs"/>
                </a:rPr>
                <a:t>Liver</a:t>
              </a:r>
            </a:p>
          </p:txBody>
        </p:sp>
      </p:grpSp>
      <p:sp>
        <p:nvSpPr>
          <p:cNvPr id="33" name="Footer Placeholder 2">
            <a:extLst>
              <a:ext uri="{FF2B5EF4-FFF2-40B4-BE49-F238E27FC236}">
                <a16:creationId xmlns:a16="http://schemas.microsoft.com/office/drawing/2014/main" id="{326F7453-77CF-1965-9066-415039772F76}"/>
              </a:ext>
            </a:extLst>
          </p:cNvPr>
          <p:cNvSpPr>
            <a:spLocks noGrp="1"/>
          </p:cNvSpPr>
          <p:nvPr>
            <p:ph type="ftr" sz="quarter" idx="11"/>
          </p:nvPr>
        </p:nvSpPr>
        <p:spPr>
          <a:xfrm>
            <a:off x="-25099" y="6068836"/>
            <a:ext cx="7565403" cy="95091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Century Gothic" panose="020B0502020202020204"/>
                <a:ea typeface="+mn-ea"/>
                <a:cs typeface="+mn-cs"/>
              </a:rPr>
              <a:t>ACSVL1=very long-chain acyl-coenzyme A synthetase-1.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Century Gothic" panose="020B0502020202020204"/>
                <a:ea typeface="+mn-ea"/>
                <a:cs typeface="+mn-cs"/>
              </a:rPr>
              <a:t>1. </a:t>
            </a:r>
            <a:r>
              <a:rPr kumimoji="0" lang="en-US" sz="700" b="0" i="0" u="none" strike="noStrike" kern="1200" cap="none" spc="0" normalizeH="0" baseline="0" noProof="0">
                <a:ln>
                  <a:noFill/>
                </a:ln>
                <a:solidFill>
                  <a:prstClr val="black"/>
                </a:solidFill>
                <a:effectLst/>
                <a:uLnTx/>
                <a:uFillTx/>
                <a:latin typeface="Century Gothic" panose="020B0502020202020204"/>
                <a:ea typeface="+mn-lt"/>
                <a:cs typeface="+mn-lt"/>
              </a:rPr>
              <a:t>Product Monograph. NILEMDO (bempedoic acid). HLS Therapeutics, Canada. November 2025</a:t>
            </a:r>
            <a:br>
              <a:rPr kumimoji="0" lang="en-US" altLang="en-US" sz="700" b="0" i="0" u="none" strike="noStrike" kern="1200" cap="none" spc="0" normalizeH="0" baseline="0" noProof="0">
                <a:ln>
                  <a:noFill/>
                </a:ln>
                <a:solidFill>
                  <a:srgbClr val="B31166"/>
                </a:solidFill>
                <a:effectLst/>
                <a:uLnTx/>
                <a:uFillTx/>
                <a:latin typeface="Century Gothic" panose="020B0502020202020204"/>
                <a:ea typeface="+mn-ea"/>
                <a:cs typeface="+mn-cs"/>
              </a:rPr>
            </a:br>
            <a:r>
              <a:rPr kumimoji="0" lang="en-US" altLang="en-US" sz="700" b="0" i="0" u="none" strike="noStrike" kern="1200" cap="none" spc="0" normalizeH="0" baseline="0" noProof="0">
                <a:ln>
                  <a:noFill/>
                </a:ln>
                <a:solidFill>
                  <a:prstClr val="black"/>
                </a:solidFill>
                <a:effectLst/>
                <a:uLnTx/>
                <a:uFillTx/>
                <a:latin typeface="Century Gothic" panose="020B0502020202020204"/>
                <a:ea typeface="+mn-ea"/>
                <a:cs typeface="+mn-cs"/>
              </a:rPr>
              <a:t>2. </a:t>
            </a:r>
            <a:r>
              <a:rPr kumimoji="0" lang="en-US" altLang="en-US" sz="700" b="0" i="0" u="none" strike="noStrike" kern="1200" cap="none" spc="0" normalizeH="0" baseline="0" noProof="0" err="1">
                <a:ln>
                  <a:noFill/>
                </a:ln>
                <a:solidFill>
                  <a:prstClr val="black"/>
                </a:solidFill>
                <a:effectLst/>
                <a:uLnTx/>
                <a:uFillTx/>
                <a:latin typeface="Century Gothic" panose="020B0502020202020204"/>
                <a:ea typeface="+mn-ea"/>
                <a:cs typeface="+mn-cs"/>
              </a:rPr>
              <a:t>Pinkosky</a:t>
            </a:r>
            <a:r>
              <a:rPr kumimoji="0" lang="en-US" altLang="en-US" sz="700" b="0" i="0" u="none" strike="noStrike" kern="1200" cap="none" spc="0" normalizeH="0" baseline="0" noProof="0">
                <a:ln>
                  <a:noFill/>
                </a:ln>
                <a:solidFill>
                  <a:prstClr val="black"/>
                </a:solidFill>
                <a:effectLst/>
                <a:uLnTx/>
                <a:uFillTx/>
                <a:latin typeface="Century Gothic" panose="020B0502020202020204"/>
                <a:ea typeface="+mn-ea"/>
                <a:cs typeface="+mn-cs"/>
              </a:rPr>
              <a:t> SL, et al. </a:t>
            </a:r>
            <a:r>
              <a:rPr kumimoji="0" lang="en-US" altLang="en-US" sz="700" b="0" i="1" u="none" strike="noStrike" kern="1200" cap="none" spc="0" normalizeH="0" baseline="0" noProof="0">
                <a:ln>
                  <a:noFill/>
                </a:ln>
                <a:solidFill>
                  <a:prstClr val="black"/>
                </a:solidFill>
                <a:effectLst/>
                <a:uLnTx/>
                <a:uFillTx/>
                <a:latin typeface="Century Gothic" panose="020B0502020202020204"/>
                <a:ea typeface="+mn-ea"/>
                <a:cs typeface="+mn-cs"/>
              </a:rPr>
              <a:t>Nat Commun</a:t>
            </a:r>
            <a:r>
              <a:rPr kumimoji="0" lang="en-US" altLang="en-US" sz="700" b="0" i="0" u="none" strike="noStrike" kern="1200" cap="none" spc="0" normalizeH="0" baseline="0" noProof="0">
                <a:ln>
                  <a:noFill/>
                </a:ln>
                <a:solidFill>
                  <a:prstClr val="black"/>
                </a:solidFill>
                <a:effectLst/>
                <a:uLnTx/>
                <a:uFillTx/>
                <a:latin typeface="Century Gothic" panose="020B0502020202020204"/>
                <a:ea typeface="+mn-ea"/>
                <a:cs typeface="+mn-cs"/>
              </a:rPr>
              <a:t>. 2016;7:13457. doi:10.1038/ncomms13457</a:t>
            </a:r>
            <a:endParaRPr kumimoji="0" lang="en-US" sz="1000" b="1"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TextBox 33">
            <a:extLst>
              <a:ext uri="{FF2B5EF4-FFF2-40B4-BE49-F238E27FC236}">
                <a16:creationId xmlns:a16="http://schemas.microsoft.com/office/drawing/2014/main" id="{E4D6AE51-E80C-0960-C912-9EAB080255D9}"/>
              </a:ext>
            </a:extLst>
          </p:cNvPr>
          <p:cNvSpPr txBox="1"/>
          <p:nvPr/>
        </p:nvSpPr>
        <p:spPr>
          <a:xfrm>
            <a:off x="609600" y="1399714"/>
            <a:ext cx="10972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53DD0"/>
                </a:solidFill>
                <a:effectLst/>
                <a:uLnTx/>
                <a:uFillTx/>
                <a:latin typeface="Arial" panose="020B0604020202020204"/>
                <a:ea typeface="+mn-ea"/>
                <a:cs typeface="+mn-cs"/>
              </a:rPr>
              <a:t>Bempedoic acid and statins work in the same cholesterol synthesis pathway</a:t>
            </a:r>
            <a:r>
              <a:rPr kumimoji="0" lang="en-US" sz="1600" b="1" i="0" u="none" strike="noStrike" kern="1200" cap="none" spc="0" normalizeH="0" baseline="30000" noProof="0">
                <a:ln>
                  <a:noFill/>
                </a:ln>
                <a:solidFill>
                  <a:srgbClr val="D53DD0"/>
                </a:solidFill>
                <a:effectLst/>
                <a:uLnTx/>
                <a:uFillTx/>
                <a:latin typeface="Arial" panose="020B0604020202020204"/>
                <a:ea typeface="+mn-ea"/>
                <a:cs typeface="+mn-cs"/>
              </a:rPr>
              <a:t>1,2</a:t>
            </a:r>
          </a:p>
        </p:txBody>
      </p:sp>
      <p:grpSp>
        <p:nvGrpSpPr>
          <p:cNvPr id="35" name="Group 34">
            <a:extLst>
              <a:ext uri="{FF2B5EF4-FFF2-40B4-BE49-F238E27FC236}">
                <a16:creationId xmlns:a16="http://schemas.microsoft.com/office/drawing/2014/main" id="{68DCC98C-4285-AEB7-EAB7-E995E28A0A03}"/>
              </a:ext>
            </a:extLst>
          </p:cNvPr>
          <p:cNvGrpSpPr/>
          <p:nvPr/>
        </p:nvGrpSpPr>
        <p:grpSpPr>
          <a:xfrm>
            <a:off x="4101637" y="3490077"/>
            <a:ext cx="3749040" cy="123061"/>
            <a:chOff x="8761393" y="3557263"/>
            <a:chExt cx="3749040" cy="123061"/>
          </a:xfrm>
        </p:grpSpPr>
        <p:cxnSp>
          <p:nvCxnSpPr>
            <p:cNvPr id="36" name="Straight Arrow Connector 35">
              <a:extLst>
                <a:ext uri="{FF2B5EF4-FFF2-40B4-BE49-F238E27FC236}">
                  <a16:creationId xmlns:a16="http://schemas.microsoft.com/office/drawing/2014/main" id="{74611920-41DF-3E97-8761-FC74E6FB643B}"/>
                </a:ext>
              </a:extLst>
            </p:cNvPr>
            <p:cNvCxnSpPr>
              <a:cxnSpLocks/>
            </p:cNvCxnSpPr>
            <p:nvPr/>
          </p:nvCxnSpPr>
          <p:spPr>
            <a:xfrm>
              <a:off x="8761393" y="3618794"/>
              <a:ext cx="3749040" cy="0"/>
            </a:xfrm>
            <a:prstGeom prst="straightConnector1">
              <a:avLst/>
            </a:prstGeom>
            <a:noFill/>
            <a:ln w="28575" cap="flat" cmpd="sng" algn="ctr">
              <a:solidFill>
                <a:schemeClr val="bg1">
                  <a:lumMod val="65000"/>
                </a:schemeClr>
              </a:solidFill>
              <a:prstDash val="solid"/>
              <a:miter lim="800000"/>
              <a:headEnd type="none" w="med" len="med"/>
              <a:tailEnd type="none" w="med" len="med"/>
            </a:ln>
            <a:effectLst/>
          </p:spPr>
        </p:cxnSp>
        <p:cxnSp>
          <p:nvCxnSpPr>
            <p:cNvPr id="37" name="Straight Arrow Connector 36">
              <a:extLst>
                <a:ext uri="{FF2B5EF4-FFF2-40B4-BE49-F238E27FC236}">
                  <a16:creationId xmlns:a16="http://schemas.microsoft.com/office/drawing/2014/main" id="{E90936FB-435F-3340-BEAC-2CB17132F6AB}"/>
                </a:ext>
              </a:extLst>
            </p:cNvPr>
            <p:cNvCxnSpPr>
              <a:cxnSpLocks/>
            </p:cNvCxnSpPr>
            <p:nvPr/>
          </p:nvCxnSpPr>
          <p:spPr>
            <a:xfrm>
              <a:off x="8761393" y="3557263"/>
              <a:ext cx="0" cy="123061"/>
            </a:xfrm>
            <a:prstGeom prst="straightConnector1">
              <a:avLst/>
            </a:prstGeom>
            <a:noFill/>
            <a:ln w="28575" cap="flat" cmpd="sng" algn="ctr">
              <a:solidFill>
                <a:schemeClr val="bg1">
                  <a:lumMod val="65000"/>
                </a:schemeClr>
              </a:solidFill>
              <a:prstDash val="solid"/>
              <a:miter lim="800000"/>
              <a:headEnd type="none" w="med" len="med"/>
              <a:tailEnd type="none" w="med" len="med"/>
            </a:ln>
            <a:effectLst/>
          </p:spPr>
        </p:cxnSp>
      </p:grpSp>
      <p:grpSp>
        <p:nvGrpSpPr>
          <p:cNvPr id="38" name="Group 37">
            <a:extLst>
              <a:ext uri="{FF2B5EF4-FFF2-40B4-BE49-F238E27FC236}">
                <a16:creationId xmlns:a16="http://schemas.microsoft.com/office/drawing/2014/main" id="{A2A8241C-BD14-C781-C87E-E6C5589817B3}"/>
              </a:ext>
            </a:extLst>
          </p:cNvPr>
          <p:cNvGrpSpPr/>
          <p:nvPr/>
        </p:nvGrpSpPr>
        <p:grpSpPr>
          <a:xfrm>
            <a:off x="4092485" y="2634919"/>
            <a:ext cx="640080" cy="123061"/>
            <a:chOff x="10712161" y="2658943"/>
            <a:chExt cx="640080" cy="123061"/>
          </a:xfrm>
        </p:grpSpPr>
        <p:cxnSp>
          <p:nvCxnSpPr>
            <p:cNvPr id="39" name="Straight Arrow Connector 38">
              <a:extLst>
                <a:ext uri="{FF2B5EF4-FFF2-40B4-BE49-F238E27FC236}">
                  <a16:creationId xmlns:a16="http://schemas.microsoft.com/office/drawing/2014/main" id="{303663BE-415D-D76E-8185-9FCF68284E73}"/>
                </a:ext>
              </a:extLst>
            </p:cNvPr>
            <p:cNvCxnSpPr>
              <a:cxnSpLocks/>
            </p:cNvCxnSpPr>
            <p:nvPr/>
          </p:nvCxnSpPr>
          <p:spPr>
            <a:xfrm>
              <a:off x="10712161" y="2720474"/>
              <a:ext cx="640080" cy="0"/>
            </a:xfrm>
            <a:prstGeom prst="straightConnector1">
              <a:avLst/>
            </a:prstGeom>
            <a:noFill/>
            <a:ln w="28575" cap="flat" cmpd="sng" algn="ctr">
              <a:solidFill>
                <a:schemeClr val="bg1">
                  <a:lumMod val="65000"/>
                </a:schemeClr>
              </a:solidFill>
              <a:prstDash val="solid"/>
              <a:miter lim="800000"/>
              <a:headEnd type="none" w="med" len="med"/>
              <a:tailEnd type="none" w="med" len="med"/>
            </a:ln>
            <a:effectLst/>
          </p:spPr>
        </p:cxnSp>
        <p:cxnSp>
          <p:nvCxnSpPr>
            <p:cNvPr id="40" name="Straight Arrow Connector 39">
              <a:extLst>
                <a:ext uri="{FF2B5EF4-FFF2-40B4-BE49-F238E27FC236}">
                  <a16:creationId xmlns:a16="http://schemas.microsoft.com/office/drawing/2014/main" id="{54DD20B3-E4BD-2503-D3DB-C7BC7D449413}"/>
                </a:ext>
              </a:extLst>
            </p:cNvPr>
            <p:cNvCxnSpPr>
              <a:cxnSpLocks/>
            </p:cNvCxnSpPr>
            <p:nvPr/>
          </p:nvCxnSpPr>
          <p:spPr>
            <a:xfrm>
              <a:off x="10712161" y="2658943"/>
              <a:ext cx="0" cy="123061"/>
            </a:xfrm>
            <a:prstGeom prst="straightConnector1">
              <a:avLst/>
            </a:prstGeom>
            <a:noFill/>
            <a:ln w="28575" cap="flat" cmpd="sng" algn="ctr">
              <a:solidFill>
                <a:schemeClr val="bg1">
                  <a:lumMod val="65000"/>
                </a:schemeClr>
              </a:solidFill>
              <a:prstDash val="solid"/>
              <a:miter lim="800000"/>
              <a:headEnd type="none" w="med" len="med"/>
              <a:tailEnd type="none" w="med" len="med"/>
            </a:ln>
            <a:effectLst/>
          </p:spPr>
        </p:cxnSp>
      </p:grpSp>
      <p:sp>
        <p:nvSpPr>
          <p:cNvPr id="41" name="TextBox 40">
            <a:extLst>
              <a:ext uri="{FF2B5EF4-FFF2-40B4-BE49-F238E27FC236}">
                <a16:creationId xmlns:a16="http://schemas.microsoft.com/office/drawing/2014/main" id="{F521AF92-18B5-7A36-9B55-0A2FD921023C}"/>
              </a:ext>
            </a:extLst>
          </p:cNvPr>
          <p:cNvSpPr txBox="1"/>
          <p:nvPr/>
        </p:nvSpPr>
        <p:spPr>
          <a:xfrm>
            <a:off x="4674862" y="2375695"/>
            <a:ext cx="1192892" cy="6740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a:ea typeface="+mn-ea"/>
                <a:cs typeface="+mn-cs"/>
              </a:rPr>
              <a:t>Activated bempedoic acid  </a:t>
            </a:r>
          </a:p>
        </p:txBody>
      </p:sp>
      <p:cxnSp>
        <p:nvCxnSpPr>
          <p:cNvPr id="42" name="Straight Arrow Connector 41">
            <a:extLst>
              <a:ext uri="{FF2B5EF4-FFF2-40B4-BE49-F238E27FC236}">
                <a16:creationId xmlns:a16="http://schemas.microsoft.com/office/drawing/2014/main" id="{B78EC465-439D-7FC0-87D8-1D84322510B5}"/>
              </a:ext>
            </a:extLst>
          </p:cNvPr>
          <p:cNvCxnSpPr>
            <a:cxnSpLocks/>
          </p:cNvCxnSpPr>
          <p:nvPr/>
        </p:nvCxnSpPr>
        <p:spPr>
          <a:xfrm flipH="1">
            <a:off x="5804445" y="2696450"/>
            <a:ext cx="2011680" cy="0"/>
          </a:xfrm>
          <a:prstGeom prst="straightConnector1">
            <a:avLst/>
          </a:prstGeom>
          <a:noFill/>
          <a:ln w="28575" cap="flat" cmpd="sng" algn="ctr">
            <a:solidFill>
              <a:schemeClr val="bg1">
                <a:lumMod val="65000"/>
              </a:schemeClr>
            </a:solidFill>
            <a:prstDash val="solid"/>
            <a:miter lim="800000"/>
            <a:headEnd type="none" w="med" len="med"/>
            <a:tailEnd type="arrow" w="med" len="med"/>
          </a:ln>
          <a:effectLst/>
        </p:spPr>
      </p:cxnSp>
      <p:sp>
        <p:nvSpPr>
          <p:cNvPr id="43" name="Rectangle: Rounded Corners 140">
            <a:extLst>
              <a:ext uri="{FF2B5EF4-FFF2-40B4-BE49-F238E27FC236}">
                <a16:creationId xmlns:a16="http://schemas.microsoft.com/office/drawing/2014/main" id="{0D69BA64-6E3A-F4A6-60F4-DE77AC179081}"/>
              </a:ext>
            </a:extLst>
          </p:cNvPr>
          <p:cNvSpPr/>
          <p:nvPr/>
        </p:nvSpPr>
        <p:spPr>
          <a:xfrm>
            <a:off x="6255690" y="2458277"/>
            <a:ext cx="229714" cy="155982"/>
          </a:xfrm>
          <a:prstGeom prst="roundRect">
            <a:avLst/>
          </a:prstGeom>
          <a:solidFill>
            <a:schemeClr val="accent3"/>
          </a:solidFill>
          <a:ln w="12700" cap="flat" cmpd="sng" algn="ctr">
            <a:solidFill>
              <a:srgbClr val="343F49"/>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
                <a:srgbClr val="FFFFFF"/>
              </a:buClr>
              <a:buSzPct val="75000"/>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CD9EAFA2-D661-300E-7FE0-FB3BD062683E}"/>
              </a:ext>
            </a:extLst>
          </p:cNvPr>
          <p:cNvSpPr txBox="1"/>
          <p:nvPr/>
        </p:nvSpPr>
        <p:spPr>
          <a:xfrm>
            <a:off x="7806306" y="3333086"/>
            <a:ext cx="1002892" cy="437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Statin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(active)</a:t>
            </a:r>
          </a:p>
        </p:txBody>
      </p:sp>
      <p:sp>
        <p:nvSpPr>
          <p:cNvPr id="45" name="TextBox 44">
            <a:extLst>
              <a:ext uri="{FF2B5EF4-FFF2-40B4-BE49-F238E27FC236}">
                <a16:creationId xmlns:a16="http://schemas.microsoft.com/office/drawing/2014/main" id="{CE3A0A3D-A058-4496-A95A-1A3AC99A1AEE}"/>
              </a:ext>
            </a:extLst>
          </p:cNvPr>
          <p:cNvSpPr txBox="1"/>
          <p:nvPr/>
        </p:nvSpPr>
        <p:spPr>
          <a:xfrm>
            <a:off x="7813926" y="2391852"/>
            <a:ext cx="1177636" cy="60939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Bempedoic acid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a:ea typeface="+mn-ea"/>
                <a:cs typeface="+mn-cs"/>
              </a:rPr>
              <a:t>(inactive)</a:t>
            </a:r>
          </a:p>
        </p:txBody>
      </p:sp>
      <p:sp>
        <p:nvSpPr>
          <p:cNvPr id="46" name="TextBox 45">
            <a:extLst>
              <a:ext uri="{FF2B5EF4-FFF2-40B4-BE49-F238E27FC236}">
                <a16:creationId xmlns:a16="http://schemas.microsoft.com/office/drawing/2014/main" id="{9CCBD608-C03A-E6A0-41BD-72FFD5878D41}"/>
              </a:ext>
            </a:extLst>
          </p:cNvPr>
          <p:cNvSpPr txBox="1"/>
          <p:nvPr/>
        </p:nvSpPr>
        <p:spPr>
          <a:xfrm>
            <a:off x="5506158" y="4775311"/>
            <a:ext cx="2624824" cy="1042250"/>
          </a:xfrm>
          <a:prstGeom prst="rect">
            <a:avLst/>
          </a:prstGeom>
          <a:solidFill>
            <a:schemeClr val="accent6"/>
          </a:solidFill>
        </p:spPr>
        <p:txBody>
          <a:bodyPr wrap="squar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6BB10A48-FBB5-C3B0-DE4F-2881FD7AFD18}"/>
              </a:ext>
            </a:extLst>
          </p:cNvPr>
          <p:cNvSpPr txBox="1"/>
          <p:nvPr/>
        </p:nvSpPr>
        <p:spPr>
          <a:xfrm>
            <a:off x="5540181" y="4917871"/>
            <a:ext cx="2556776" cy="7571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Bempedoic acid lowers LDL-C by increasing LDLR expression</a:t>
            </a:r>
          </a:p>
        </p:txBody>
      </p:sp>
      <p:sp>
        <p:nvSpPr>
          <p:cNvPr id="48" name="TextBox 47">
            <a:extLst>
              <a:ext uri="{FF2B5EF4-FFF2-40B4-BE49-F238E27FC236}">
                <a16:creationId xmlns:a16="http://schemas.microsoft.com/office/drawing/2014/main" id="{B7CAD18B-44C6-D190-A54E-BF0F92791B8A}"/>
              </a:ext>
            </a:extLst>
          </p:cNvPr>
          <p:cNvSpPr txBox="1"/>
          <p:nvPr/>
        </p:nvSpPr>
        <p:spPr>
          <a:xfrm>
            <a:off x="5802622" y="2695735"/>
            <a:ext cx="1192892"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n-ea"/>
                <a:cs typeface="+mn-cs"/>
              </a:rPr>
              <a:t>Conversion</a:t>
            </a:r>
            <a:br>
              <a:rPr kumimoji="0" lang="en-US" sz="1200" b="1" i="0" u="none" strike="noStrike" kern="0" cap="none" spc="0" normalizeH="0" baseline="0" noProof="0">
                <a:ln>
                  <a:noFill/>
                </a:ln>
                <a:solidFill>
                  <a:prstClr val="white"/>
                </a:solidFill>
                <a:effectLst/>
                <a:uLnTx/>
                <a:uFillTx/>
                <a:latin typeface="Arial" panose="020B0604020202020204"/>
                <a:ea typeface="+mn-ea"/>
                <a:cs typeface="+mn-cs"/>
              </a:rPr>
            </a:br>
            <a:r>
              <a:rPr kumimoji="0" lang="en-US" sz="1200" b="1" i="0" u="none" strike="noStrike" kern="0" cap="none" spc="0" normalizeH="0" baseline="0" noProof="0">
                <a:ln>
                  <a:noFill/>
                </a:ln>
                <a:solidFill>
                  <a:prstClr val="white"/>
                </a:solidFill>
                <a:effectLst/>
                <a:uLnTx/>
                <a:uFillTx/>
                <a:latin typeface="Arial" panose="020B0604020202020204"/>
                <a:ea typeface="+mn-ea"/>
                <a:cs typeface="+mn-cs"/>
              </a:rPr>
              <a:t>enzyme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n-ea"/>
                <a:cs typeface="+mn-cs"/>
              </a:rPr>
              <a:t>ACSVL1</a:t>
            </a:r>
          </a:p>
        </p:txBody>
      </p:sp>
      <p:sp>
        <p:nvSpPr>
          <p:cNvPr id="49" name="Title 1">
            <a:extLst>
              <a:ext uri="{FF2B5EF4-FFF2-40B4-BE49-F238E27FC236}">
                <a16:creationId xmlns:a16="http://schemas.microsoft.com/office/drawing/2014/main" id="{874D9F5E-5D8D-3F4D-E47A-24973BD9CFDF}"/>
              </a:ext>
            </a:extLst>
          </p:cNvPr>
          <p:cNvSpPr txBox="1">
            <a:spLocks/>
          </p:cNvSpPr>
          <p:nvPr/>
        </p:nvSpPr>
        <p:spPr>
          <a:xfrm>
            <a:off x="247653" y="350191"/>
            <a:ext cx="10090446" cy="520678"/>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4296C"/>
                </a:solidFill>
                <a:effectLst/>
                <a:uLnTx/>
                <a:uFillTx/>
                <a:latin typeface="Century Gothic" panose="020B0502020202020204"/>
                <a:ea typeface="+mj-ea"/>
                <a:cs typeface="+mj-cs"/>
              </a:rPr>
              <a:t>Bempedoic acid, reduces cholesterol synthesis by inhibiting ACL </a:t>
            </a:r>
            <a:r>
              <a:rPr kumimoji="0" lang="en-US" sz="2000" b="1" i="0" u="none" strike="noStrike" kern="1200" cap="none" spc="0" normalizeH="0" baseline="0" noProof="0">
                <a:ln>
                  <a:noFill/>
                </a:ln>
                <a:solidFill>
                  <a:srgbClr val="44296C"/>
                </a:solidFill>
                <a:effectLst/>
                <a:uLnTx/>
                <a:uFillTx/>
                <a:latin typeface="Century Gothic" panose="020B0502020202020204"/>
                <a:ea typeface="+mj-ea"/>
                <a:cs typeface="+mj-cs"/>
              </a:rPr>
              <a:t>(ATP citrate lyase)</a:t>
            </a:r>
          </a:p>
        </p:txBody>
      </p:sp>
    </p:spTree>
    <p:extLst>
      <p:ext uri="{BB962C8B-B14F-4D97-AF65-F5344CB8AC3E}">
        <p14:creationId xmlns:p14="http://schemas.microsoft.com/office/powerpoint/2010/main" val="149063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316C4-F0AE-E9AB-958D-01C32D04227A}"/>
              </a:ext>
            </a:extLst>
          </p:cNvPr>
          <p:cNvPicPr>
            <a:picLocks noChangeAspect="1"/>
          </p:cNvPicPr>
          <p:nvPr/>
        </p:nvPicPr>
        <p:blipFill>
          <a:blip r:embed="rId3"/>
          <a:stretch>
            <a:fillRect/>
          </a:stretch>
        </p:blipFill>
        <p:spPr>
          <a:xfrm>
            <a:off x="2248478" y="1266824"/>
            <a:ext cx="7695043" cy="4733925"/>
          </a:xfrm>
          <a:prstGeom prst="rect">
            <a:avLst/>
          </a:prstGeom>
        </p:spPr>
      </p:pic>
      <p:sp>
        <p:nvSpPr>
          <p:cNvPr id="6" name="TextBox 5">
            <a:extLst>
              <a:ext uri="{FF2B5EF4-FFF2-40B4-BE49-F238E27FC236}">
                <a16:creationId xmlns:a16="http://schemas.microsoft.com/office/drawing/2014/main" id="{0A9D41BC-B82E-291F-DE62-E8AF689E782B}"/>
              </a:ext>
            </a:extLst>
          </p:cNvPr>
          <p:cNvSpPr txBox="1"/>
          <p:nvPr/>
        </p:nvSpPr>
        <p:spPr>
          <a:xfrm>
            <a:off x="0" y="6148118"/>
            <a:ext cx="12192000" cy="707886"/>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†Number of events: Bempedoic acid 819 vs placebo 927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*The primary efficacy endpoint (MACE-4) is the time to first occurrence of an adjudicated event for a composite that includes death from cardiovascular cases, nonfatal MI, nonfatal stroke, or coronary revascularization. ARR = absolute risk reduction; RRR = relative risk reduction; NNT = number needed to treat; QD = once daily; CI = confidence interval; MACE = major adverse cardiovascular events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CLEAR = </a:t>
            </a:r>
            <a:r>
              <a:rPr kumimoji="0" lang="en-US" sz="800" b="0" i="0" u="sng" strike="noStrike" kern="1200" cap="none" spc="0" normalizeH="0" baseline="0" noProof="0">
                <a:ln>
                  <a:noFill/>
                </a:ln>
                <a:solidFill>
                  <a:srgbClr val="EBEBEB">
                    <a:lumMod val="50000"/>
                  </a:srgbClr>
                </a:solidFill>
                <a:effectLst/>
                <a:uLnTx/>
                <a:uFillTx/>
                <a:latin typeface="Century Gothic" panose="020B0502020202020204"/>
                <a:ea typeface="+mn-ea"/>
                <a:cs typeface="+mn-cs"/>
              </a:rPr>
              <a:t>C</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holesterol </a:t>
            </a:r>
            <a:r>
              <a:rPr kumimoji="0" lang="en-US" sz="800" b="0" i="0" u="sng" strike="noStrike" kern="1200" cap="none" spc="0" normalizeH="0" baseline="0" noProof="0">
                <a:ln>
                  <a:noFill/>
                </a:ln>
                <a:solidFill>
                  <a:srgbClr val="EBEBEB">
                    <a:lumMod val="50000"/>
                  </a:srgbClr>
                </a:solidFill>
                <a:effectLst/>
                <a:uLnTx/>
                <a:uFillTx/>
                <a:latin typeface="Century Gothic" panose="020B0502020202020204"/>
                <a:ea typeface="+mn-ea"/>
                <a:cs typeface="+mn-cs"/>
              </a:rPr>
              <a:t>L</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owering via B</a:t>
            </a:r>
            <a:r>
              <a:rPr kumimoji="0" lang="en-US" sz="800" b="0" i="0" u="sng" strike="noStrike" kern="1200" cap="none" spc="0" normalizeH="0" baseline="0" noProof="0">
                <a:ln>
                  <a:noFill/>
                </a:ln>
                <a:solidFill>
                  <a:srgbClr val="EBEBEB">
                    <a:lumMod val="50000"/>
                  </a:srgbClr>
                </a:solidFill>
                <a:effectLst/>
                <a:uLnTx/>
                <a:uFillTx/>
                <a:latin typeface="Century Gothic" panose="020B0502020202020204"/>
                <a:ea typeface="+mn-ea"/>
                <a:cs typeface="+mn-cs"/>
              </a:rPr>
              <a:t>e</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mpedoic Acid, an </a:t>
            </a:r>
            <a:r>
              <a:rPr kumimoji="0" lang="en-US" sz="800" b="0" i="0" u="sng" strike="noStrike" kern="1200" cap="none" spc="0" normalizeH="0" baseline="0" noProof="0">
                <a:ln>
                  <a:noFill/>
                </a:ln>
                <a:solidFill>
                  <a:srgbClr val="EBEBEB">
                    <a:lumMod val="50000"/>
                  </a:srgbClr>
                </a:solidFill>
                <a:effectLst/>
                <a:uLnTx/>
                <a:uFillTx/>
                <a:latin typeface="Century Gothic" panose="020B0502020202020204"/>
                <a:ea typeface="+mn-ea"/>
                <a:cs typeface="+mn-cs"/>
              </a:rPr>
              <a:t>A</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CL-Inhibiting </a:t>
            </a:r>
            <a:r>
              <a:rPr kumimoji="0" lang="en-US" sz="800" b="0" i="0" u="sng" strike="noStrike" kern="1200" cap="none" spc="0" normalizeH="0" baseline="0" noProof="0">
                <a:ln>
                  <a:noFill/>
                </a:ln>
                <a:solidFill>
                  <a:srgbClr val="EBEBEB">
                    <a:lumMod val="50000"/>
                  </a:srgbClr>
                </a:solidFill>
                <a:effectLst/>
                <a:uLnTx/>
                <a:uFillTx/>
                <a:latin typeface="Century Gothic" panose="020B0502020202020204"/>
                <a:ea typeface="+mn-ea"/>
                <a:cs typeface="+mn-cs"/>
              </a:rPr>
              <a:t>R</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egimen; ACL = adenosine triphosphate citrate lyase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Nissen SE., et al. </a:t>
            </a:r>
            <a:r>
              <a:rPr kumimoji="0" lang="en-US" sz="800" b="0" i="1"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N Eng J Med.</a:t>
            </a:r>
            <a:r>
              <a:rPr kumimoji="0" lang="en-US" sz="800" b="0" i="0" u="none" strike="noStrike" kern="1200" cap="none" spc="0" normalizeH="0" baseline="0" noProof="0">
                <a:ln>
                  <a:noFill/>
                </a:ln>
                <a:solidFill>
                  <a:srgbClr val="EBEBEB">
                    <a:lumMod val="50000"/>
                  </a:srgbClr>
                </a:solidFill>
                <a:effectLst/>
                <a:uLnTx/>
                <a:uFillTx/>
                <a:latin typeface="Century Gothic" panose="020B0502020202020204"/>
                <a:ea typeface="+mn-ea"/>
                <a:cs typeface="+mn-cs"/>
              </a:rPr>
              <a:t> 2023; 388:1353-1364. Data on file, Esperion Therapeutics</a:t>
            </a:r>
          </a:p>
        </p:txBody>
      </p:sp>
      <p:sp>
        <p:nvSpPr>
          <p:cNvPr id="3" name="Title 1">
            <a:extLst>
              <a:ext uri="{FF2B5EF4-FFF2-40B4-BE49-F238E27FC236}">
                <a16:creationId xmlns:a16="http://schemas.microsoft.com/office/drawing/2014/main" id="{0B427BC8-D7DA-98E0-99F4-B4E320A503C9}"/>
              </a:ext>
            </a:extLst>
          </p:cNvPr>
          <p:cNvSpPr txBox="1">
            <a:spLocks/>
          </p:cNvSpPr>
          <p:nvPr/>
        </p:nvSpPr>
        <p:spPr bwMode="gray">
          <a:xfrm>
            <a:off x="13790" y="200827"/>
            <a:ext cx="10349409" cy="708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34234D"/>
                </a:solidFill>
                <a:effectLst/>
                <a:uLnTx/>
                <a:uFillTx/>
                <a:latin typeface="Century Gothic" panose="020B0502020202020204"/>
                <a:ea typeface="+mj-ea"/>
                <a:cs typeface="+mj-cs"/>
              </a:rPr>
              <a:t>CLEAR Outcomes: Primary Composite Endpoint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a:ln>
                  <a:noFill/>
                </a:ln>
                <a:solidFill>
                  <a:srgbClr val="34234D"/>
                </a:solidFill>
                <a:effectLst/>
                <a:uLnTx/>
                <a:uFillTx/>
                <a:latin typeface="Century Gothic" panose="020B0502020202020204"/>
                <a:ea typeface="+mj-ea"/>
                <a:cs typeface="+mj-cs"/>
              </a:rPr>
              <a:t>Composite of CV death, nonfatal MI, nonfatal stroke or coronary revascularization</a:t>
            </a:r>
            <a:endParaRPr kumimoji="0" lang="en-US" sz="2000" b="1" i="0" u="none" strike="noStrike" kern="1200" cap="none" spc="0" normalizeH="0" baseline="0" noProof="0">
              <a:ln>
                <a:noFill/>
              </a:ln>
              <a:solidFill>
                <a:srgbClr val="34234D"/>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40155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35B7-D0F0-A29E-58BB-8A5BB8841F74}"/>
              </a:ext>
            </a:extLst>
          </p:cNvPr>
          <p:cNvSpPr>
            <a:spLocks noGrp="1"/>
          </p:cNvSpPr>
          <p:nvPr>
            <p:ph type="title"/>
          </p:nvPr>
        </p:nvSpPr>
        <p:spPr/>
        <p:txBody>
          <a:bodyPr>
            <a:normAutofit fontScale="90000"/>
          </a:bodyPr>
          <a:lstStyle/>
          <a:p>
            <a:r>
              <a:rPr lang="en-CA" b="1" dirty="0"/>
              <a:t>American Heart Association (AHA) and American College of Cardiology (ACC) 2026</a:t>
            </a:r>
            <a:endParaRPr lang="en-CA" dirty="0"/>
          </a:p>
        </p:txBody>
      </p:sp>
      <p:sp>
        <p:nvSpPr>
          <p:cNvPr id="3" name="Content Placeholder 2">
            <a:extLst>
              <a:ext uri="{FF2B5EF4-FFF2-40B4-BE49-F238E27FC236}">
                <a16:creationId xmlns:a16="http://schemas.microsoft.com/office/drawing/2014/main" id="{20627F03-F166-CCCB-16E2-642C6335A2CF}"/>
              </a:ext>
            </a:extLst>
          </p:cNvPr>
          <p:cNvSpPr>
            <a:spLocks noGrp="1"/>
          </p:cNvSpPr>
          <p:nvPr>
            <p:ph idx="1"/>
          </p:nvPr>
        </p:nvSpPr>
        <p:spPr/>
        <p:txBody>
          <a:bodyPr>
            <a:normAutofit fontScale="92500" lnSpcReduction="10000"/>
          </a:bodyPr>
          <a:lstStyle/>
          <a:p>
            <a:r>
              <a:rPr lang="en-CA" dirty="0"/>
              <a:t>strong </a:t>
            </a:r>
            <a:r>
              <a:rPr lang="en-CA" b="1" dirty="0"/>
              <a:t>Class 1 recommendations</a:t>
            </a:r>
            <a:r>
              <a:rPr lang="en-CA" dirty="0"/>
              <a:t> for the use of bempedoic acid (</a:t>
            </a:r>
            <a:r>
              <a:rPr lang="en-CA" dirty="0" err="1"/>
              <a:t>Nexletol</a:t>
            </a:r>
            <a:r>
              <a:rPr lang="en-CA" dirty="0"/>
              <a:t>). </a:t>
            </a:r>
          </a:p>
          <a:p>
            <a:r>
              <a:rPr lang="en-CA" dirty="0"/>
              <a:t>heavily endorsed as a primary non-statin option for patients with documented </a:t>
            </a:r>
            <a:r>
              <a:rPr lang="en-CA" b="1" dirty="0"/>
              <a:t>statin intolerance</a:t>
            </a:r>
            <a:r>
              <a:rPr lang="en-CA" dirty="0"/>
              <a:t> or those who need additional help reaching their LDL-C goals. (primary or secondary prevention</a:t>
            </a:r>
          </a:p>
          <a:p>
            <a:endParaRPr lang="en-CA" dirty="0"/>
          </a:p>
          <a:p>
            <a:r>
              <a:rPr lang="en-CA" dirty="0"/>
              <a:t>LDL Goal secondary prevention &lt; 1.4 mmol/L</a:t>
            </a:r>
          </a:p>
          <a:p>
            <a:endParaRPr lang="en-CA" dirty="0"/>
          </a:p>
          <a:p>
            <a:r>
              <a:rPr lang="en-CA" dirty="0"/>
              <a:t>Cost – 127.50/month</a:t>
            </a:r>
          </a:p>
          <a:p>
            <a:pPr lvl="1"/>
            <a:r>
              <a:rPr lang="en-CA" dirty="0"/>
              <a:t>Sunlife, Canada Life</a:t>
            </a:r>
          </a:p>
          <a:p>
            <a:pPr lvl="2"/>
            <a:r>
              <a:rPr lang="en-CA" dirty="0"/>
              <a:t>No preauthorization forms</a:t>
            </a:r>
          </a:p>
          <a:p>
            <a:endParaRPr lang="en-CA" dirty="0"/>
          </a:p>
        </p:txBody>
      </p:sp>
    </p:spTree>
    <p:extLst>
      <p:ext uri="{BB962C8B-B14F-4D97-AF65-F5344CB8AC3E}">
        <p14:creationId xmlns:p14="http://schemas.microsoft.com/office/powerpoint/2010/main" val="3519019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6A49D-3C8C-7EF7-A14A-3C74B1A6F8C8}"/>
              </a:ext>
            </a:extLst>
          </p:cNvPr>
          <p:cNvSpPr>
            <a:spLocks noGrp="1"/>
          </p:cNvSpPr>
          <p:nvPr>
            <p:ph type="title"/>
          </p:nvPr>
        </p:nvSpPr>
        <p:spPr/>
        <p:txBody>
          <a:bodyPr/>
          <a:lstStyle/>
          <a:p>
            <a:pPr algn="ctr"/>
            <a:r>
              <a:rPr lang="en-CA" dirty="0"/>
              <a:t>Stuff You Should Know</a:t>
            </a:r>
          </a:p>
        </p:txBody>
      </p:sp>
      <p:sp>
        <p:nvSpPr>
          <p:cNvPr id="3" name="Content Placeholder 2">
            <a:extLst>
              <a:ext uri="{FF2B5EF4-FFF2-40B4-BE49-F238E27FC236}">
                <a16:creationId xmlns:a16="http://schemas.microsoft.com/office/drawing/2014/main" id="{C418BD01-D43E-DD16-9F96-1ED65EB59F95}"/>
              </a:ext>
            </a:extLst>
          </p:cNvPr>
          <p:cNvSpPr>
            <a:spLocks noGrp="1"/>
          </p:cNvSpPr>
          <p:nvPr>
            <p:ph idx="1"/>
          </p:nvPr>
        </p:nvSpPr>
        <p:spPr/>
        <p:txBody>
          <a:bodyPr/>
          <a:lstStyle/>
          <a:p>
            <a:r>
              <a:rPr lang="en-CA" dirty="0"/>
              <a:t>Cardiac Services in Orillia</a:t>
            </a:r>
          </a:p>
          <a:p>
            <a:r>
              <a:rPr lang="en-CA" dirty="0"/>
              <a:t>Arrythmia Detection Technology</a:t>
            </a:r>
          </a:p>
          <a:p>
            <a:r>
              <a:rPr lang="en-CA" dirty="0"/>
              <a:t>To Caf or not to Caf</a:t>
            </a:r>
          </a:p>
          <a:p>
            <a:r>
              <a:rPr lang="en-CA" dirty="0"/>
              <a:t>Vaccines</a:t>
            </a:r>
          </a:p>
          <a:p>
            <a:r>
              <a:rPr lang="en-CA" dirty="0"/>
              <a:t>New Cholesterol Stuff</a:t>
            </a:r>
          </a:p>
          <a:p>
            <a:r>
              <a:rPr lang="en-CA" dirty="0"/>
              <a:t>Cardiorenal</a:t>
            </a:r>
          </a:p>
          <a:p>
            <a:pPr lvl="1"/>
            <a:r>
              <a:rPr lang="en-CA" dirty="0"/>
              <a:t>Managing side effects</a:t>
            </a:r>
          </a:p>
          <a:p>
            <a:pPr lvl="1"/>
            <a:r>
              <a:rPr lang="en-CA" dirty="0"/>
              <a:t>Costs</a:t>
            </a:r>
          </a:p>
        </p:txBody>
      </p:sp>
    </p:spTree>
    <p:extLst>
      <p:ext uri="{BB962C8B-B14F-4D97-AF65-F5344CB8AC3E}">
        <p14:creationId xmlns:p14="http://schemas.microsoft.com/office/powerpoint/2010/main" val="2951178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9F1C-B196-607E-4583-E5521716AC95}"/>
              </a:ext>
            </a:extLst>
          </p:cNvPr>
          <p:cNvSpPr>
            <a:spLocks noGrp="1"/>
          </p:cNvSpPr>
          <p:nvPr>
            <p:ph type="title"/>
          </p:nvPr>
        </p:nvSpPr>
        <p:spPr/>
        <p:txBody>
          <a:bodyPr/>
          <a:lstStyle/>
          <a:p>
            <a:pPr algn="ctr"/>
            <a:r>
              <a:rPr lang="en-CA" dirty="0" err="1"/>
              <a:t>Incliserin</a:t>
            </a:r>
            <a:r>
              <a:rPr lang="en-CA" dirty="0"/>
              <a:t> - </a:t>
            </a:r>
            <a:r>
              <a:rPr lang="en-CA" dirty="0" err="1"/>
              <a:t>Leqvio</a:t>
            </a:r>
            <a:endParaRPr lang="en-CA" dirty="0"/>
          </a:p>
        </p:txBody>
      </p:sp>
      <p:sp>
        <p:nvSpPr>
          <p:cNvPr id="3" name="Content Placeholder 2">
            <a:extLst>
              <a:ext uri="{FF2B5EF4-FFF2-40B4-BE49-F238E27FC236}">
                <a16:creationId xmlns:a16="http://schemas.microsoft.com/office/drawing/2014/main" id="{B48595B1-15BE-6119-120A-EBF1C3526A37}"/>
              </a:ext>
            </a:extLst>
          </p:cNvPr>
          <p:cNvSpPr>
            <a:spLocks noGrp="1"/>
          </p:cNvSpPr>
          <p:nvPr>
            <p:ph idx="1"/>
          </p:nvPr>
        </p:nvSpPr>
        <p:spPr/>
        <p:txBody>
          <a:bodyPr>
            <a:normAutofit/>
          </a:bodyPr>
          <a:lstStyle/>
          <a:p>
            <a:r>
              <a:rPr lang="en-CA" b="1" dirty="0"/>
              <a:t>Drug Class:</a:t>
            </a:r>
            <a:r>
              <a:rPr lang="en-CA" dirty="0"/>
              <a:t> PCSK9 inhibitor. small interfering RNA (siRNA) therapy designed specifically to lower low-density lipoprotein (LDL)]</a:t>
            </a:r>
            <a:r>
              <a:rPr lang="en-CA" b="1" dirty="0"/>
              <a:t> </a:t>
            </a:r>
            <a:r>
              <a:rPr lang="en-CA" dirty="0"/>
              <a:t>by roughly 50% compared to statins alone.</a:t>
            </a:r>
          </a:p>
          <a:p>
            <a:r>
              <a:rPr lang="en-CA" b="1" dirty="0"/>
              <a:t>Administration:</a:t>
            </a:r>
            <a:r>
              <a:rPr lang="en-CA" dirty="0"/>
              <a:t> SC injection </a:t>
            </a:r>
          </a:p>
          <a:p>
            <a:pPr lvl="1"/>
            <a:r>
              <a:rPr lang="en-CA" dirty="0"/>
              <a:t>Doses are given initially, at 3 months, and then every 6</a:t>
            </a:r>
          </a:p>
          <a:p>
            <a:pPr lvl="1"/>
            <a:r>
              <a:rPr lang="en-CA" dirty="0"/>
              <a:t>Cost $8,500 first year then $5,800 annual</a:t>
            </a:r>
          </a:p>
          <a:p>
            <a:endParaRPr lang="en-CA" dirty="0"/>
          </a:p>
          <a:p>
            <a:r>
              <a:rPr lang="en-CA" dirty="0"/>
              <a:t>?Benefit – ?MACE Reduction</a:t>
            </a:r>
          </a:p>
        </p:txBody>
      </p:sp>
    </p:spTree>
    <p:extLst>
      <p:ext uri="{BB962C8B-B14F-4D97-AF65-F5344CB8AC3E}">
        <p14:creationId xmlns:p14="http://schemas.microsoft.com/office/powerpoint/2010/main" val="409308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4CCC-6AA0-9B3B-F5EB-2BFC38D3BA49}"/>
              </a:ext>
            </a:extLst>
          </p:cNvPr>
          <p:cNvSpPr>
            <a:spLocks noGrp="1"/>
          </p:cNvSpPr>
          <p:nvPr>
            <p:ph type="title"/>
          </p:nvPr>
        </p:nvSpPr>
        <p:spPr/>
        <p:txBody>
          <a:bodyPr/>
          <a:lstStyle/>
          <a:p>
            <a:r>
              <a:rPr lang="en-CA" dirty="0"/>
              <a:t>LU Coverage - 737 – Repatha - </a:t>
            </a:r>
            <a:r>
              <a:rPr lang="en-CA" dirty="0" err="1"/>
              <a:t>Evolocumab</a:t>
            </a:r>
            <a:endParaRPr lang="en-CA" dirty="0"/>
          </a:p>
        </p:txBody>
      </p:sp>
      <p:sp>
        <p:nvSpPr>
          <p:cNvPr id="3" name="Content Placeholder 2">
            <a:extLst>
              <a:ext uri="{FF2B5EF4-FFF2-40B4-BE49-F238E27FC236}">
                <a16:creationId xmlns:a16="http://schemas.microsoft.com/office/drawing/2014/main" id="{5EE8B2C9-8A74-E071-7E1F-B2A62FDFE19C}"/>
              </a:ext>
            </a:extLst>
          </p:cNvPr>
          <p:cNvSpPr>
            <a:spLocks noGrp="1"/>
          </p:cNvSpPr>
          <p:nvPr>
            <p:ph idx="1"/>
          </p:nvPr>
        </p:nvSpPr>
        <p:spPr/>
        <p:txBody>
          <a:bodyPr>
            <a:normAutofit fontScale="62500" lnSpcReduction="20000"/>
          </a:bodyPr>
          <a:lstStyle/>
          <a:p>
            <a:r>
              <a:rPr lang="en-CA" sz="3400" dirty="0"/>
              <a:t>To reduce elevated low-density lipoprotein cholesterol (LDL-C) in adult patients with atherosclerotic cardiovascular disease (ASCVD) when all of the following criteria apply:</a:t>
            </a:r>
          </a:p>
          <a:p>
            <a:endParaRPr lang="en-CA" sz="3400" dirty="0"/>
          </a:p>
          <a:p>
            <a:r>
              <a:rPr lang="en-CA" dirty="0"/>
              <a:t> 1. Patient is aged 18 years or older; </a:t>
            </a:r>
          </a:p>
          <a:p>
            <a:r>
              <a:rPr lang="en-CA" dirty="0"/>
              <a:t>AND 2. Patient has experienced a recent acute coronary syndrome (ACS) event, </a:t>
            </a:r>
          </a:p>
          <a:p>
            <a:r>
              <a:rPr lang="en-CA" dirty="0"/>
              <a:t>AND 3. Patient is unable to meet cholesterol targets, defined as having an LDL-C level 1.8mmol/L or greater, OR a non-HDL-C level 2.6mmol/L or greater, OR an Apo-B level 0.7g/L or greater, despite taking maximally tolerated dose of statins*;</a:t>
            </a:r>
          </a:p>
          <a:p>
            <a:r>
              <a:rPr lang="en-CA" dirty="0"/>
              <a:t>*Maximally tolerated dose of statins includes one moderate-to-high intensity statin (i.e., at least atorvastatin 20mg daily or equivalent) for at least 4 weeks before treatment OR documented intolerance to at least 2 statins OR contraindication to statin therapy.</a:t>
            </a:r>
          </a:p>
          <a:p>
            <a:r>
              <a:rPr lang="en-CA" dirty="0"/>
              <a:t> AND 4. Patient has received an adequate trial (i.e., at least 4 weeks) of ezetimibe</a:t>
            </a:r>
          </a:p>
          <a:p>
            <a:r>
              <a:rPr lang="en-CA" dirty="0"/>
              <a:t>\	**For clarity, an adequate trial of ezetimibe is not required for patients with an LDL-C level greater than 2.2mmol/L despite taking a maximally tolerated statin dose.</a:t>
            </a:r>
          </a:p>
          <a:p>
            <a:r>
              <a:rPr lang="en-CA" dirty="0"/>
              <a:t> 5. Prescribed by a healthcare practitioner with expertise managing patients in the post-ACS setting; </a:t>
            </a:r>
          </a:p>
        </p:txBody>
      </p:sp>
    </p:spTree>
    <p:extLst>
      <p:ext uri="{BB962C8B-B14F-4D97-AF65-F5344CB8AC3E}">
        <p14:creationId xmlns:p14="http://schemas.microsoft.com/office/powerpoint/2010/main" val="258196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65A4-D5C2-6FDC-F69E-DED638F28501}"/>
              </a:ext>
            </a:extLst>
          </p:cNvPr>
          <p:cNvSpPr>
            <a:spLocks noGrp="1"/>
          </p:cNvSpPr>
          <p:nvPr>
            <p:ph type="title"/>
          </p:nvPr>
        </p:nvSpPr>
        <p:spPr/>
        <p:txBody>
          <a:bodyPr/>
          <a:lstStyle/>
          <a:p>
            <a:pPr algn="ctr"/>
            <a:r>
              <a:rPr lang="en-CA" dirty="0"/>
              <a:t>Cardio-Renal Metabolic Issues</a:t>
            </a:r>
          </a:p>
        </p:txBody>
      </p:sp>
      <p:sp>
        <p:nvSpPr>
          <p:cNvPr id="3" name="Content Placeholder 2">
            <a:extLst>
              <a:ext uri="{FF2B5EF4-FFF2-40B4-BE49-F238E27FC236}">
                <a16:creationId xmlns:a16="http://schemas.microsoft.com/office/drawing/2014/main" id="{9FC615FE-185F-CFCF-C1CE-94ECC119F0D7}"/>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215820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5"/>
          <p:cNvSpPr txBox="1">
            <a:spLocks/>
          </p:cNvSpPr>
          <p:nvPr/>
        </p:nvSpPr>
        <p:spPr>
          <a:xfrm>
            <a:off x="820137" y="1899821"/>
            <a:ext cx="10780736" cy="4323070"/>
          </a:xfrm>
          <a:prstGeom prst="rect">
            <a:avLst/>
          </a:prstGeom>
          <a:solidFill>
            <a:schemeClr val="bg1"/>
          </a:solidFill>
          <a:ln>
            <a:solidFill>
              <a:srgbClr val="7030A0"/>
            </a:solidFill>
          </a:ln>
          <a:effectLst>
            <a:outerShdw blurRad="50800" dist="38100" dir="2700000" algn="tl" rotWithShape="0">
              <a:prstClr val="black">
                <a:alpha val="25000"/>
              </a:prstClr>
            </a:outerShdw>
          </a:effectLst>
        </p:spPr>
        <p:txBody>
          <a:bodyPr vert="horz" lIns="60526" tIns="30263" rIns="60526" bIns="30263" rtlCol="0">
            <a:normAutofit/>
          </a:bodyPr>
          <a:lstStyle>
            <a:lvl1pPr marL="403184" indent="-403184" algn="l" defTabSz="1360886" rtl="0" eaLnBrk="1" latinLnBrk="0" hangingPunct="1">
              <a:lnSpc>
                <a:spcPct val="100000"/>
              </a:lnSpc>
              <a:spcBef>
                <a:spcPts val="1200"/>
              </a:spcBef>
              <a:spcAft>
                <a:spcPts val="600"/>
              </a:spcAft>
              <a:buClr>
                <a:schemeClr val="tx2"/>
              </a:buClr>
              <a:buSzPct val="100000"/>
              <a:buFont typeface="Wingdings" panose="05000000000000000000" pitchFamily="2" charset="2"/>
              <a:buChar char="§"/>
              <a:defRPr sz="3600" kern="1200">
                <a:solidFill>
                  <a:schemeClr val="tx1"/>
                </a:solidFill>
                <a:latin typeface="+mn-lt"/>
                <a:ea typeface="+mn-ea"/>
                <a:cs typeface="+mn-cs"/>
              </a:defRPr>
            </a:lvl1pPr>
            <a:lvl2pPr marL="792220" indent="-230004" algn="l" defTabSz="1360886" rtl="0" eaLnBrk="1" latinLnBrk="0" hangingPunct="1">
              <a:lnSpc>
                <a:spcPct val="100000"/>
              </a:lnSpc>
              <a:spcBef>
                <a:spcPts val="600"/>
              </a:spcBef>
              <a:spcAft>
                <a:spcPts val="600"/>
              </a:spcAft>
              <a:buFont typeface="Arial" panose="020B0604020202020204" pitchFamily="34" charset="0"/>
              <a:buChar char="•"/>
              <a:defRPr sz="2900" kern="1200">
                <a:solidFill>
                  <a:schemeClr val="tx1"/>
                </a:solidFill>
                <a:latin typeface="+mn-lt"/>
                <a:ea typeface="+mn-ea"/>
                <a:cs typeface="+mn-cs"/>
              </a:defRPr>
            </a:lvl2pPr>
            <a:lvl3pPr marL="1195508" indent="-173181" algn="l" defTabSz="1360886" rtl="0" eaLnBrk="1" latinLnBrk="0" hangingPunct="1">
              <a:lnSpc>
                <a:spcPct val="100000"/>
              </a:lnSpc>
              <a:spcBef>
                <a:spcPts val="750"/>
              </a:spcBef>
              <a:buFont typeface="Arial" panose="020B0604020202020204" pitchFamily="34" charset="0"/>
              <a:buChar char="•"/>
              <a:defRPr sz="2300" kern="1200">
                <a:solidFill>
                  <a:schemeClr val="tx1"/>
                </a:solidFill>
                <a:latin typeface="+mn-lt"/>
                <a:ea typeface="+mn-ea"/>
                <a:cs typeface="+mn-cs"/>
              </a:defRPr>
            </a:lvl3pPr>
            <a:lvl4pPr marL="1641248"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2044484"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42325"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22749"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03190"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783618"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60886" rtl="0" eaLnBrk="1" fontAlgn="auto" latinLnBrk="0" hangingPunct="1">
              <a:lnSpc>
                <a:spcPct val="100000"/>
              </a:lnSpc>
              <a:spcBef>
                <a:spcPts val="1200"/>
              </a:spcBef>
              <a:spcAft>
                <a:spcPts val="600"/>
              </a:spcAft>
              <a:buClr>
                <a:srgbClr val="44546A"/>
              </a:buClr>
              <a:buSzPct val="100000"/>
              <a:buFont typeface="Wingdings" panose="05000000000000000000" pitchFamily="2" charset="2"/>
              <a:buNone/>
              <a:tabLst/>
              <a:defRPr/>
            </a:pPr>
            <a:endParaRPr kumimoji="0" lang="en-CA" sz="24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endParaRPr>
          </a:p>
        </p:txBody>
      </p:sp>
      <p:grpSp>
        <p:nvGrpSpPr>
          <p:cNvPr id="28" name="Group 27" hidden="1"/>
          <p:cNvGrpSpPr/>
          <p:nvPr/>
        </p:nvGrpSpPr>
        <p:grpSpPr>
          <a:xfrm>
            <a:off x="-142051" y="1007269"/>
            <a:ext cx="11248112" cy="5978351"/>
            <a:chOff x="-213076" y="1510900"/>
            <a:chExt cx="16872166" cy="8967527"/>
          </a:xfrm>
        </p:grpSpPr>
        <p:grpSp>
          <p:nvGrpSpPr>
            <p:cNvPr id="29" name="Group 28"/>
            <p:cNvGrpSpPr/>
            <p:nvPr/>
          </p:nvGrpSpPr>
          <p:grpSpPr>
            <a:xfrm>
              <a:off x="-213076" y="2784143"/>
              <a:ext cx="16872166" cy="7694284"/>
              <a:chOff x="-213076" y="2784143"/>
              <a:chExt cx="16872166" cy="7694284"/>
            </a:xfrm>
          </p:grpSpPr>
          <p:sp>
            <p:nvSpPr>
              <p:cNvPr id="31" name="Rectangle 30"/>
              <p:cNvSpPr/>
              <p:nvPr/>
            </p:nvSpPr>
            <p:spPr>
              <a:xfrm>
                <a:off x="-213076" y="8314888"/>
                <a:ext cx="1119674" cy="216353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659966" y="2784143"/>
                <a:ext cx="1119674" cy="48977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5539416" y="2964938"/>
                <a:ext cx="1119674" cy="471699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2915581" y="1510900"/>
              <a:ext cx="6139213" cy="18466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noAutofit/>
          </a:bodyPr>
          <a:lstStyle/>
          <a:p>
            <a:r>
              <a:rPr lang="en-US"/>
              <a:t>EMPA-REG OUTCOME</a:t>
            </a:r>
            <a:br>
              <a:rPr lang="en-US" sz="2800"/>
            </a:br>
            <a:r>
              <a:rPr lang="en-US" sz="2800"/>
              <a:t>Primary Outcome: CV Death, Non-fatal MI or Non-fatal Stroke</a:t>
            </a:r>
          </a:p>
        </p:txBody>
      </p:sp>
      <p:sp>
        <p:nvSpPr>
          <p:cNvPr id="21" name="TextBox 20"/>
          <p:cNvSpPr txBox="1"/>
          <p:nvPr/>
        </p:nvSpPr>
        <p:spPr>
          <a:xfrm>
            <a:off x="814388" y="1326524"/>
            <a:ext cx="10422177" cy="553626"/>
          </a:xfrm>
          <a:prstGeom prst="rect">
            <a:avLst/>
          </a:prstGeom>
          <a:noFill/>
        </p:spPr>
        <p:txBody>
          <a:bodyPr wrap="squar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EMPA-REG OUTCOME included adult patients (</a:t>
            </a:r>
            <a:r>
              <a:rPr kumimoji="0" lang="en-CA" sz="1600" b="1" i="0" u="sng" strike="noStrike" kern="1200" cap="none" spc="0" normalizeH="0" baseline="0" noProof="0">
                <a:ln>
                  <a:noFill/>
                </a:ln>
                <a:solidFill>
                  <a:srgbClr val="672D7A"/>
                </a:solidFill>
                <a:effectLst/>
                <a:uLnTx/>
                <a:uFillTx/>
                <a:latin typeface="Arial" charset="0"/>
                <a:ea typeface="Arial" charset="0"/>
                <a:cs typeface="Arial" charset="0"/>
              </a:rPr>
              <a:t>&gt;</a:t>
            </a: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18 years) with type 2 diabetes and established CVD who were receiving standard of care therapy for diabetes  </a:t>
            </a:r>
          </a:p>
        </p:txBody>
      </p:sp>
      <p:graphicFrame>
        <p:nvGraphicFramePr>
          <p:cNvPr id="48" name="Chart 47"/>
          <p:cNvGraphicFramePr/>
          <p:nvPr/>
        </p:nvGraphicFramePr>
        <p:xfrm>
          <a:off x="1542800" y="1537179"/>
          <a:ext cx="8636000" cy="4543773"/>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rot="16200000">
            <a:off x="685911" y="3364506"/>
            <a:ext cx="2481990" cy="338183"/>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Arial" charset="0"/>
                <a:cs typeface="Arial" charset="0"/>
              </a:rPr>
              <a:t>Patients with event (%)</a:t>
            </a:r>
            <a:endParaRPr kumimoji="0" lang="en-CA"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1" name="TextBox 50"/>
          <p:cNvSpPr txBox="1"/>
          <p:nvPr/>
        </p:nvSpPr>
        <p:spPr>
          <a:xfrm>
            <a:off x="2671021" y="5340500"/>
            <a:ext cx="7045966" cy="307405"/>
          </a:xfrm>
          <a:prstGeom prst="rect">
            <a:avLst/>
          </a:prstGeom>
          <a:noFill/>
        </p:spPr>
        <p:txBody>
          <a:bodyPr wrap="square" lIns="60593" tIns="30296" rIns="60593" bIns="30296"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Arial" charset="0"/>
                <a:cs typeface="Arial" charset="0"/>
              </a:rPr>
              <a:t>Months</a:t>
            </a:r>
            <a:endParaRPr kumimoji="0" lang="en-CA" sz="16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4" name="TextBox 53"/>
          <p:cNvSpPr txBox="1"/>
          <p:nvPr/>
        </p:nvSpPr>
        <p:spPr>
          <a:xfrm>
            <a:off x="9717038" y="2436915"/>
            <a:ext cx="1050509"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rPr>
              <a:t>Placebo</a:t>
            </a:r>
            <a:endParaRPr kumimoji="0" lang="en-CA"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endParaRPr>
          </a:p>
        </p:txBody>
      </p:sp>
      <p:sp>
        <p:nvSpPr>
          <p:cNvPr id="55" name="TextBox 54"/>
          <p:cNvSpPr txBox="1"/>
          <p:nvPr/>
        </p:nvSpPr>
        <p:spPr>
          <a:xfrm>
            <a:off x="9717038" y="2902017"/>
            <a:ext cx="1650032"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Arial" charset="0"/>
                <a:ea typeface="Arial" charset="0"/>
                <a:cs typeface="Arial" charset="0"/>
              </a:rPr>
              <a:t>Empagliflozin</a:t>
            </a:r>
            <a:endParaRPr kumimoji="0" lang="en-CA" sz="2000" b="0" i="0" u="none" strike="noStrike" kern="1200" cap="none" spc="0" normalizeH="0" baseline="0" noProof="0">
              <a:ln>
                <a:noFill/>
              </a:ln>
              <a:solidFill>
                <a:srgbClr val="C00000"/>
              </a:solidFill>
              <a:effectLst/>
              <a:uLnTx/>
              <a:uFillTx/>
              <a:latin typeface="Arial" charset="0"/>
              <a:ea typeface="Arial" charset="0"/>
              <a:cs typeface="Arial" charset="0"/>
            </a:endParaRPr>
          </a:p>
        </p:txBody>
      </p:sp>
      <p:grpSp>
        <p:nvGrpSpPr>
          <p:cNvPr id="56" name="Group 55"/>
          <p:cNvGrpSpPr/>
          <p:nvPr/>
        </p:nvGrpSpPr>
        <p:grpSpPr>
          <a:xfrm>
            <a:off x="888941" y="5488655"/>
            <a:ext cx="9033118" cy="716762"/>
            <a:chOff x="876180" y="5538565"/>
            <a:chExt cx="9033118" cy="716761"/>
          </a:xfrm>
        </p:grpSpPr>
        <p:sp>
          <p:nvSpPr>
            <p:cNvPr id="57" name="TextBox 56"/>
            <p:cNvSpPr txBox="1"/>
            <p:nvPr/>
          </p:nvSpPr>
          <p:spPr>
            <a:xfrm>
              <a:off x="876180" y="5538565"/>
              <a:ext cx="1374095" cy="707693"/>
            </a:xfrm>
            <a:prstGeom prst="rect">
              <a:avLst/>
            </a:prstGeom>
            <a:noFill/>
          </p:spPr>
          <p:txBody>
            <a:bodyPr wrap="none"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72D7A"/>
                  </a:solidFill>
                  <a:effectLst/>
                  <a:uLnTx/>
                  <a:uFillTx/>
                  <a:latin typeface="Arial" charset="0"/>
                  <a:ea typeface="Arial" charset="0"/>
                  <a:cs typeface="Arial" charset="0"/>
                </a:rPr>
                <a:t>No. of patients</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Empagliflozin</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Placebo</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8" name="TextBox 57"/>
            <p:cNvSpPr txBox="1"/>
            <p:nvPr/>
          </p:nvSpPr>
          <p:spPr>
            <a:xfrm>
              <a:off x="234474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4687</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2333</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9" name="TextBox 58"/>
            <p:cNvSpPr txBox="1"/>
            <p:nvPr/>
          </p:nvSpPr>
          <p:spPr>
            <a:xfrm>
              <a:off x="32309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4580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2256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0" name="TextBox 59"/>
            <p:cNvSpPr txBox="1"/>
            <p:nvPr/>
          </p:nvSpPr>
          <p:spPr>
            <a:xfrm>
              <a:off x="412628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4455</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2194</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1" name="TextBox 60"/>
            <p:cNvSpPr txBox="1"/>
            <p:nvPr/>
          </p:nvSpPr>
          <p:spPr>
            <a:xfrm>
              <a:off x="49835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4328</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2112</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2" name="TextBox 61"/>
            <p:cNvSpPr txBox="1"/>
            <p:nvPr/>
          </p:nvSpPr>
          <p:spPr>
            <a:xfrm>
              <a:off x="5888412"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3851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1875</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3" name="TextBox 62"/>
            <p:cNvSpPr txBox="1"/>
            <p:nvPr/>
          </p:nvSpPr>
          <p:spPr>
            <a:xfrm>
              <a:off x="67742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2821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1380</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4" name="TextBox 63"/>
            <p:cNvSpPr txBox="1"/>
            <p:nvPr/>
          </p:nvSpPr>
          <p:spPr>
            <a:xfrm>
              <a:off x="7660063"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2359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1161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5" name="TextBox 64"/>
            <p:cNvSpPr txBox="1"/>
            <p:nvPr/>
          </p:nvSpPr>
          <p:spPr>
            <a:xfrm>
              <a:off x="84887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1534</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741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6" name="TextBox 65"/>
            <p:cNvSpPr txBox="1"/>
            <p:nvPr/>
          </p:nvSpPr>
          <p:spPr>
            <a:xfrm>
              <a:off x="9440900" y="5752754"/>
              <a:ext cx="468398"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370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166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49" name="Rectangle 48"/>
          <p:cNvSpPr/>
          <p:nvPr/>
        </p:nvSpPr>
        <p:spPr>
          <a:xfrm>
            <a:off x="3277413" y="2054805"/>
            <a:ext cx="3491708" cy="1589551"/>
          </a:xfrm>
          <a:prstGeom prst="rect">
            <a:avLst/>
          </a:prstGeom>
        </p:spPr>
        <p:txBody>
          <a:bodyPr wrap="square" lIns="60593" tIns="30296" rIns="60593" bIns="30296">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C00000"/>
                </a:solidFill>
                <a:effectLst/>
                <a:uLnTx/>
                <a:uFillTx/>
                <a:latin typeface="Arial" charset="0"/>
                <a:ea typeface="Arial" charset="0"/>
                <a:cs typeface="Arial" charset="0"/>
              </a:rPr>
              <a:t>Empagliflozin (pooled)</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672D7A"/>
                </a:solidFill>
                <a:effectLst/>
                <a:uLnTx/>
                <a:uFillTx/>
                <a:latin typeface="Arial" charset="0"/>
                <a:ea typeface="Arial" charset="0"/>
                <a:cs typeface="Arial" charset="0"/>
              </a:rPr>
              <a:t>HR 0.86</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672D7A"/>
                </a:solidFill>
                <a:effectLst/>
                <a:uLnTx/>
                <a:uFillTx/>
                <a:latin typeface="Arial" charset="0"/>
                <a:ea typeface="Arial" charset="0"/>
                <a:cs typeface="Arial" charset="0"/>
              </a:rPr>
              <a:t>(95.02% CI 0.74, 0.99)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=0.04* for superiority</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CA"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CA" sz="1533" b="0" i="0" u="none" strike="noStrike" kern="1200" cap="none" spc="0" normalizeH="0" baseline="0" noProof="0">
                <a:ln>
                  <a:noFill/>
                </a:ln>
                <a:solidFill>
                  <a:srgbClr val="672D7A"/>
                </a:solidFill>
                <a:effectLst/>
                <a:uLnTx/>
                <a:uFillTx/>
                <a:latin typeface="Arial" charset="0"/>
                <a:ea typeface="Arial" charset="0"/>
                <a:cs typeface="Arial" charset="0"/>
              </a:rPr>
              <a:t>&lt;0.001 for noninferiority</a:t>
            </a:r>
            <a:r>
              <a:rPr kumimoji="0" lang="en-CA" sz="2000" b="0" i="0" u="none" strike="noStrike" kern="1200" cap="none" spc="0" normalizeH="0" baseline="0" noProof="0">
                <a:ln>
                  <a:noFill/>
                </a:ln>
                <a:solidFill>
                  <a:srgbClr val="672D7A"/>
                </a:solidFill>
                <a:effectLst/>
                <a:uLnTx/>
                <a:uFillTx/>
                <a:latin typeface="Arial" charset="0"/>
                <a:ea typeface="Arial" charset="0"/>
                <a:cs typeface="Arial" charset="0"/>
              </a:rPr>
              <a:t> </a:t>
            </a:r>
            <a:endParaRPr kumimoji="0" lang="en-GB" sz="2000"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nvGrpSpPr>
          <p:cNvPr id="3" name="Group 2"/>
          <p:cNvGrpSpPr/>
          <p:nvPr/>
        </p:nvGrpSpPr>
        <p:grpSpPr>
          <a:xfrm>
            <a:off x="6334913" y="3584054"/>
            <a:ext cx="5621888" cy="1489843"/>
            <a:chOff x="9474169" y="5471925"/>
            <a:chExt cx="8432831" cy="2234761"/>
          </a:xfrm>
        </p:grpSpPr>
        <p:sp>
          <p:nvSpPr>
            <p:cNvPr id="67" name="Rectangle 66"/>
            <p:cNvSpPr/>
            <p:nvPr/>
          </p:nvSpPr>
          <p:spPr>
            <a:xfrm>
              <a:off x="9481495" y="6460480"/>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25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0.86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0.73, 1.02),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=0.09</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8" name="Rectangle 67"/>
            <p:cNvSpPr/>
            <p:nvPr/>
          </p:nvSpPr>
          <p:spPr>
            <a:xfrm>
              <a:off x="9474169" y="5471925"/>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10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0.85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0.72, 1.01),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=0.07</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6" name="Slide Number Placeholder 5"/>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195B9F3-5000-F544-B37B-1257912A0F49}" type="slidenum">
              <a:rPr kumimoji="0" lang="en-US" sz="1000" b="0" i="0" u="none" strike="noStrike" kern="1200" cap="none" spc="0" normalizeH="0" baseline="0" noProof="0" smtClean="0">
                <a:ln>
                  <a:noFill/>
                </a:ln>
                <a:solidFill>
                  <a:srgbClr val="672D7A"/>
                </a:solidFill>
                <a:effectLst/>
                <a:uLnTx/>
                <a:uFillTx/>
                <a:latin typeface="Arial"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672D7A"/>
              </a:solidFill>
              <a:effectLst/>
              <a:uLnTx/>
              <a:uFillTx/>
              <a:latin typeface="Arial" charset="0"/>
              <a:cs typeface="Arial" charset="0"/>
            </a:endParaRPr>
          </a:p>
        </p:txBody>
      </p:sp>
      <p:sp>
        <p:nvSpPr>
          <p:cNvPr id="37" name="Footer Placeholder 9"/>
          <p:cNvSpPr txBox="1">
            <a:spLocks/>
          </p:cNvSpPr>
          <p:nvPr/>
        </p:nvSpPr>
        <p:spPr>
          <a:xfrm>
            <a:off x="814388" y="6113741"/>
            <a:ext cx="10422177" cy="707886"/>
          </a:xfrm>
          <a:prstGeom prst="rect">
            <a:avLst/>
          </a:prstGeom>
        </p:spPr>
        <p:txBody>
          <a:bodyPr wrap="square" lIns="36000" tIns="36000" rIns="36000" bIns="36000" anchor="b">
            <a:noAutofit/>
          </a:bodyPr>
          <a:lstStyle>
            <a:defPPr>
              <a:defRPr lang="en-US"/>
            </a:defPPr>
            <a:lvl1pPr marL="0" algn="l" defTabSz="906873" rtl="0" eaLnBrk="1" latinLnBrk="0" hangingPunct="1">
              <a:defRPr sz="1800" kern="1200">
                <a:solidFill>
                  <a:schemeClr val="tx1"/>
                </a:solidFill>
                <a:latin typeface="+mn-lt"/>
                <a:ea typeface="+mn-ea"/>
                <a:cs typeface="+mn-cs"/>
              </a:defRPr>
            </a:lvl1pPr>
            <a:lvl2pPr marL="453429" algn="l" defTabSz="906873" rtl="0" eaLnBrk="1" latinLnBrk="0" hangingPunct="1">
              <a:defRPr sz="1800" kern="1200">
                <a:solidFill>
                  <a:schemeClr val="tx1"/>
                </a:solidFill>
                <a:latin typeface="+mn-lt"/>
                <a:ea typeface="+mn-ea"/>
                <a:cs typeface="+mn-cs"/>
              </a:defRPr>
            </a:lvl2pPr>
            <a:lvl3pPr marL="906873" algn="l" defTabSz="906873" rtl="0" eaLnBrk="1" latinLnBrk="0" hangingPunct="1">
              <a:defRPr sz="1800" kern="1200">
                <a:solidFill>
                  <a:schemeClr val="tx1"/>
                </a:solidFill>
                <a:latin typeface="+mn-lt"/>
                <a:ea typeface="+mn-ea"/>
                <a:cs typeface="+mn-cs"/>
              </a:defRPr>
            </a:lvl3pPr>
            <a:lvl4pPr marL="1360314" algn="l" defTabSz="906873" rtl="0" eaLnBrk="1" latinLnBrk="0" hangingPunct="1">
              <a:defRPr sz="1800" kern="1200">
                <a:solidFill>
                  <a:schemeClr val="tx1"/>
                </a:solidFill>
                <a:latin typeface="+mn-lt"/>
                <a:ea typeface="+mn-ea"/>
                <a:cs typeface="+mn-cs"/>
              </a:defRPr>
            </a:lvl4pPr>
            <a:lvl5pPr marL="1813727" algn="l" defTabSz="906873" rtl="0" eaLnBrk="1" latinLnBrk="0" hangingPunct="1">
              <a:defRPr sz="1800" kern="1200">
                <a:solidFill>
                  <a:schemeClr val="tx1"/>
                </a:solidFill>
                <a:latin typeface="+mn-lt"/>
                <a:ea typeface="+mn-ea"/>
                <a:cs typeface="+mn-cs"/>
              </a:defRPr>
            </a:lvl5pPr>
            <a:lvl6pPr marL="2267128" algn="l" defTabSz="906873" rtl="0" eaLnBrk="1" latinLnBrk="0" hangingPunct="1">
              <a:defRPr sz="1800" kern="1200">
                <a:solidFill>
                  <a:schemeClr val="tx1"/>
                </a:solidFill>
                <a:latin typeface="+mn-lt"/>
                <a:ea typeface="+mn-ea"/>
                <a:cs typeface="+mn-cs"/>
              </a:defRPr>
            </a:lvl6pPr>
            <a:lvl7pPr marL="2720505" algn="l" defTabSz="906873" rtl="0" eaLnBrk="1" latinLnBrk="0" hangingPunct="1">
              <a:defRPr sz="1800" kern="1200">
                <a:solidFill>
                  <a:schemeClr val="tx1"/>
                </a:solidFill>
                <a:latin typeface="+mn-lt"/>
                <a:ea typeface="+mn-ea"/>
                <a:cs typeface="+mn-cs"/>
              </a:defRPr>
            </a:lvl7pPr>
            <a:lvl8pPr marL="3174000" algn="l" defTabSz="906873" rtl="0" eaLnBrk="1" latinLnBrk="0" hangingPunct="1">
              <a:defRPr sz="1800" kern="1200">
                <a:solidFill>
                  <a:schemeClr val="tx1"/>
                </a:solidFill>
                <a:latin typeface="+mn-lt"/>
                <a:ea typeface="+mn-ea"/>
                <a:cs typeface="+mn-cs"/>
              </a:defRPr>
            </a:lvl8pPr>
            <a:lvl9pPr marL="3627389" algn="l" defTabSz="906873" rtl="0" eaLnBrk="1" latinLnBrk="0" hangingPunct="1">
              <a:defRPr sz="1800" kern="1200">
                <a:solidFill>
                  <a:schemeClr val="tx1"/>
                </a:solidFill>
                <a:latin typeface="+mn-lt"/>
                <a:ea typeface="+mn-ea"/>
                <a:cs typeface="+mn-cs"/>
              </a:defRPr>
            </a:lvl9pPr>
          </a:lstStyle>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Cumulative incidence function. MACE: major adverse cardiovascular event; HR: hazard ratio; MI: myocardial infarction;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SGLT2: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sodium glucose cotransporter 2</a:t>
            </a:r>
            <a:b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b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*T</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wo-sided tests for superiority were conducted (statistical significance was indicated if p≤0.0498)</a:t>
            </a:r>
          </a:p>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72D7A"/>
                </a:solidFill>
                <a:effectLst/>
                <a:uLnTx/>
                <a:uFillTx/>
                <a:latin typeface="Arial" charset="0"/>
                <a:ea typeface="Arial" charset="0"/>
                <a:cs typeface="Arial" charset="0"/>
              </a:rPr>
              <a:t>Note: Empagliflozin is an SGLT2 inhibitor.</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Data from: Zinman B, et al. </a:t>
            </a:r>
            <a:r>
              <a:rPr kumimoji="0" lang="en-US" sz="1000" b="0" i="1" u="none" strike="noStrike" kern="1200" cap="none" spc="0" normalizeH="0" baseline="0" noProof="0">
                <a:ln>
                  <a:noFill/>
                </a:ln>
                <a:solidFill>
                  <a:srgbClr val="672D7A"/>
                </a:solidFill>
                <a:effectLst/>
                <a:uLnTx/>
                <a:uFillTx/>
                <a:latin typeface="Arial" charset="0"/>
                <a:ea typeface="Arial" charset="0"/>
                <a:cs typeface="Arial" charset="0"/>
              </a:rPr>
              <a:t>N Engl J Med.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2015; 373:2117-2128.</a:t>
            </a:r>
          </a:p>
        </p:txBody>
      </p:sp>
      <p:pic>
        <p:nvPicPr>
          <p:cNvPr id="17" name="Picture 16"/>
          <p:cNvPicPr>
            <a:picLocks noChangeAspect="1"/>
          </p:cNvPicPr>
          <p:nvPr/>
        </p:nvPicPr>
        <p:blipFill>
          <a:blip r:embed="rId4"/>
          <a:stretch>
            <a:fillRect/>
          </a:stretch>
        </p:blipFill>
        <p:spPr>
          <a:xfrm>
            <a:off x="3024610" y="2670717"/>
            <a:ext cx="6680200" cy="2197100"/>
          </a:xfrm>
          <a:prstGeom prst="rect">
            <a:avLst/>
          </a:prstGeom>
        </p:spPr>
      </p:pic>
      <p:pic>
        <p:nvPicPr>
          <p:cNvPr id="18" name="Picture 17"/>
          <p:cNvPicPr>
            <a:picLocks noChangeAspect="1"/>
          </p:cNvPicPr>
          <p:nvPr/>
        </p:nvPicPr>
        <p:blipFill>
          <a:blip r:embed="rId5"/>
          <a:stretch>
            <a:fillRect/>
          </a:stretch>
        </p:blipFill>
        <p:spPr>
          <a:xfrm>
            <a:off x="2707633" y="3114321"/>
            <a:ext cx="6985000" cy="1854200"/>
          </a:xfrm>
          <a:prstGeom prst="rect">
            <a:avLst/>
          </a:prstGeom>
        </p:spPr>
      </p:pic>
    </p:spTree>
    <p:extLst>
      <p:ext uri="{BB962C8B-B14F-4D97-AF65-F5344CB8AC3E}">
        <p14:creationId xmlns:p14="http://schemas.microsoft.com/office/powerpoint/2010/main" val="3567442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CFE99612-B11A-495D-8418-72339ACD7E65}"/>
              </a:ext>
            </a:extLst>
          </p:cNvPr>
          <p:cNvGrpSpPr/>
          <p:nvPr/>
        </p:nvGrpSpPr>
        <p:grpSpPr>
          <a:xfrm>
            <a:off x="2151659" y="1660933"/>
            <a:ext cx="5932523" cy="3178238"/>
            <a:chOff x="2988277" y="1420356"/>
            <a:chExt cx="4758467" cy="3178238"/>
          </a:xfrm>
        </p:grpSpPr>
        <p:sp>
          <p:nvSpPr>
            <p:cNvPr id="12" name="Freeform 93">
              <a:extLst>
                <a:ext uri="{FF2B5EF4-FFF2-40B4-BE49-F238E27FC236}">
                  <a16:creationId xmlns:a16="http://schemas.microsoft.com/office/drawing/2014/main" id="{F410BB34-651F-40B6-A20E-FB2BBF2C33D8}"/>
                </a:ext>
              </a:extLst>
            </p:cNvPr>
            <p:cNvSpPr/>
            <p:nvPr/>
          </p:nvSpPr>
          <p:spPr>
            <a:xfrm>
              <a:off x="3067341" y="1420356"/>
              <a:ext cx="4679403" cy="3097434"/>
            </a:xfrm>
            <a:custGeom>
              <a:avLst/>
              <a:gdLst>
                <a:gd name="connsiteX0" fmla="*/ 4679404 w 4679403"/>
                <a:gd name="connsiteY0" fmla="*/ 3097435 h 3097434"/>
                <a:gd name="connsiteX1" fmla="*/ 0 w 4679403"/>
                <a:gd name="connsiteY1" fmla="*/ 3097435 h 3097434"/>
                <a:gd name="connsiteX2" fmla="*/ 0 w 4679403"/>
                <a:gd name="connsiteY2" fmla="*/ 0 h 3097434"/>
              </a:gdLst>
              <a:ahLst/>
              <a:cxnLst>
                <a:cxn ang="0">
                  <a:pos x="connsiteX0" y="connsiteY0"/>
                </a:cxn>
                <a:cxn ang="0">
                  <a:pos x="connsiteX1" y="connsiteY1"/>
                </a:cxn>
                <a:cxn ang="0">
                  <a:pos x="connsiteX2" y="connsiteY2"/>
                </a:cxn>
              </a:cxnLst>
              <a:rect l="l" t="t" r="r" b="b"/>
              <a:pathLst>
                <a:path w="4679403" h="3097434">
                  <a:moveTo>
                    <a:pt x="4679404" y="3097435"/>
                  </a:moveTo>
                  <a:lnTo>
                    <a:pt x="0" y="3097435"/>
                  </a:lnTo>
                  <a:lnTo>
                    <a:pt x="0" y="0"/>
                  </a:lnTo>
                </a:path>
              </a:pathLst>
            </a:custGeom>
            <a:noFill/>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3" name="Freeform 94">
              <a:extLst>
                <a:ext uri="{FF2B5EF4-FFF2-40B4-BE49-F238E27FC236}">
                  <a16:creationId xmlns:a16="http://schemas.microsoft.com/office/drawing/2014/main" id="{1D861835-EEBA-41CD-A7E5-503DBAC0AC69}"/>
                </a:ext>
              </a:extLst>
            </p:cNvPr>
            <p:cNvSpPr/>
            <p:nvPr/>
          </p:nvSpPr>
          <p:spPr>
            <a:xfrm>
              <a:off x="7460618" y="4517790"/>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4" name="Freeform 95">
              <a:extLst>
                <a:ext uri="{FF2B5EF4-FFF2-40B4-BE49-F238E27FC236}">
                  <a16:creationId xmlns:a16="http://schemas.microsoft.com/office/drawing/2014/main" id="{E72B66F4-27E7-4926-8FF1-AAB9A9D1ADDD}"/>
                </a:ext>
              </a:extLst>
            </p:cNvPr>
            <p:cNvSpPr/>
            <p:nvPr/>
          </p:nvSpPr>
          <p:spPr>
            <a:xfrm>
              <a:off x="7005626" y="4519530"/>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5" name="Freeform 96">
              <a:extLst>
                <a:ext uri="{FF2B5EF4-FFF2-40B4-BE49-F238E27FC236}">
                  <a16:creationId xmlns:a16="http://schemas.microsoft.com/office/drawing/2014/main" id="{6349CD9B-D0E4-4E08-AF2B-B7B67813665E}"/>
                </a:ext>
              </a:extLst>
            </p:cNvPr>
            <p:cNvSpPr/>
            <p:nvPr/>
          </p:nvSpPr>
          <p:spPr>
            <a:xfrm>
              <a:off x="6554029"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6" name="Freeform 97">
              <a:extLst>
                <a:ext uri="{FF2B5EF4-FFF2-40B4-BE49-F238E27FC236}">
                  <a16:creationId xmlns:a16="http://schemas.microsoft.com/office/drawing/2014/main" id="{6FA4E9E1-3AC1-4575-A314-922DA1A49BF0}"/>
                </a:ext>
              </a:extLst>
            </p:cNvPr>
            <p:cNvSpPr/>
            <p:nvPr/>
          </p:nvSpPr>
          <p:spPr>
            <a:xfrm>
              <a:off x="6102517"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7" name="Freeform 98">
              <a:extLst>
                <a:ext uri="{FF2B5EF4-FFF2-40B4-BE49-F238E27FC236}">
                  <a16:creationId xmlns:a16="http://schemas.microsoft.com/office/drawing/2014/main" id="{856D4211-2EFE-4E86-B207-0420DFDB726F}"/>
                </a:ext>
              </a:extLst>
            </p:cNvPr>
            <p:cNvSpPr/>
            <p:nvPr/>
          </p:nvSpPr>
          <p:spPr>
            <a:xfrm>
              <a:off x="5648374" y="4517790"/>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8" name="Freeform 99">
              <a:extLst>
                <a:ext uri="{FF2B5EF4-FFF2-40B4-BE49-F238E27FC236}">
                  <a16:creationId xmlns:a16="http://schemas.microsoft.com/office/drawing/2014/main" id="{7C309149-B8D4-4E4B-A970-A349B12EBAE1}"/>
                </a:ext>
              </a:extLst>
            </p:cNvPr>
            <p:cNvSpPr/>
            <p:nvPr/>
          </p:nvSpPr>
          <p:spPr>
            <a:xfrm>
              <a:off x="5193339" y="4519530"/>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9" name="Freeform 100">
              <a:extLst>
                <a:ext uri="{FF2B5EF4-FFF2-40B4-BE49-F238E27FC236}">
                  <a16:creationId xmlns:a16="http://schemas.microsoft.com/office/drawing/2014/main" id="{A33127DB-5B58-4323-AC61-D58E98FC23CB}"/>
                </a:ext>
              </a:extLst>
            </p:cNvPr>
            <p:cNvSpPr/>
            <p:nvPr/>
          </p:nvSpPr>
          <p:spPr>
            <a:xfrm>
              <a:off x="4744671"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0" name="Freeform 101">
              <a:extLst>
                <a:ext uri="{FF2B5EF4-FFF2-40B4-BE49-F238E27FC236}">
                  <a16:creationId xmlns:a16="http://schemas.microsoft.com/office/drawing/2014/main" id="{3AE33E86-CC68-4AEB-8319-754E7B0E4731}"/>
                </a:ext>
              </a:extLst>
            </p:cNvPr>
            <p:cNvSpPr/>
            <p:nvPr/>
          </p:nvSpPr>
          <p:spPr>
            <a:xfrm>
              <a:off x="4290230"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1" name="Freeform 102">
              <a:extLst>
                <a:ext uri="{FF2B5EF4-FFF2-40B4-BE49-F238E27FC236}">
                  <a16:creationId xmlns:a16="http://schemas.microsoft.com/office/drawing/2014/main" id="{ACAB4A0E-4F52-4AF2-8163-E7E0482BCA33}"/>
                </a:ext>
              </a:extLst>
            </p:cNvPr>
            <p:cNvSpPr/>
            <p:nvPr/>
          </p:nvSpPr>
          <p:spPr>
            <a:xfrm>
              <a:off x="3836851"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2" name="Freeform 103">
              <a:extLst>
                <a:ext uri="{FF2B5EF4-FFF2-40B4-BE49-F238E27FC236}">
                  <a16:creationId xmlns:a16="http://schemas.microsoft.com/office/drawing/2014/main" id="{C2D0427D-50F4-45AD-A621-9B1FC21EACDD}"/>
                </a:ext>
              </a:extLst>
            </p:cNvPr>
            <p:cNvSpPr/>
            <p:nvPr/>
          </p:nvSpPr>
          <p:spPr>
            <a:xfrm>
              <a:off x="3385636"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3" name="Freeform 104">
              <a:extLst>
                <a:ext uri="{FF2B5EF4-FFF2-40B4-BE49-F238E27FC236}">
                  <a16:creationId xmlns:a16="http://schemas.microsoft.com/office/drawing/2014/main" id="{1B5FF3DF-B7F9-4298-9B9C-C5A257838FB0}"/>
                </a:ext>
              </a:extLst>
            </p:cNvPr>
            <p:cNvSpPr/>
            <p:nvPr/>
          </p:nvSpPr>
          <p:spPr>
            <a:xfrm>
              <a:off x="2988277" y="4386313"/>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4" name="Freeform 105">
              <a:extLst>
                <a:ext uri="{FF2B5EF4-FFF2-40B4-BE49-F238E27FC236}">
                  <a16:creationId xmlns:a16="http://schemas.microsoft.com/office/drawing/2014/main" id="{ADC1EEE7-CA03-490F-A59E-B383D888776C}"/>
                </a:ext>
              </a:extLst>
            </p:cNvPr>
            <p:cNvSpPr/>
            <p:nvPr/>
          </p:nvSpPr>
          <p:spPr>
            <a:xfrm>
              <a:off x="2988277" y="2927122"/>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5" name="Freeform 106">
              <a:extLst>
                <a:ext uri="{FF2B5EF4-FFF2-40B4-BE49-F238E27FC236}">
                  <a16:creationId xmlns:a16="http://schemas.microsoft.com/office/drawing/2014/main" id="{2C4D43D9-04ED-4591-B3E2-11C3CB70A2AD}"/>
                </a:ext>
              </a:extLst>
            </p:cNvPr>
            <p:cNvSpPr/>
            <p:nvPr/>
          </p:nvSpPr>
          <p:spPr>
            <a:xfrm>
              <a:off x="2988277" y="3657715"/>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6" name="Freeform 107">
              <a:extLst>
                <a:ext uri="{FF2B5EF4-FFF2-40B4-BE49-F238E27FC236}">
                  <a16:creationId xmlns:a16="http://schemas.microsoft.com/office/drawing/2014/main" id="{07900E5B-C22B-48BC-A71D-21C7803D3125}"/>
                </a:ext>
              </a:extLst>
            </p:cNvPr>
            <p:cNvSpPr/>
            <p:nvPr/>
          </p:nvSpPr>
          <p:spPr>
            <a:xfrm>
              <a:off x="2988277" y="2198990"/>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7" name="Freeform 108">
              <a:extLst>
                <a:ext uri="{FF2B5EF4-FFF2-40B4-BE49-F238E27FC236}">
                  <a16:creationId xmlns:a16="http://schemas.microsoft.com/office/drawing/2014/main" id="{609F32CF-231D-4155-A88A-DB9CE6C9AE70}"/>
                </a:ext>
              </a:extLst>
            </p:cNvPr>
            <p:cNvSpPr/>
            <p:nvPr/>
          </p:nvSpPr>
          <p:spPr>
            <a:xfrm>
              <a:off x="2988277" y="1470816"/>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8" name="Freeform 109">
              <a:extLst>
                <a:ext uri="{FF2B5EF4-FFF2-40B4-BE49-F238E27FC236}">
                  <a16:creationId xmlns:a16="http://schemas.microsoft.com/office/drawing/2014/main" id="{3CE48BA2-E4DD-4A6A-8DCE-EA3190D6043D}"/>
                </a:ext>
              </a:extLst>
            </p:cNvPr>
            <p:cNvSpPr/>
            <p:nvPr/>
          </p:nvSpPr>
          <p:spPr>
            <a:xfrm>
              <a:off x="3379397" y="1799389"/>
              <a:ext cx="4367346" cy="2573224"/>
            </a:xfrm>
            <a:custGeom>
              <a:avLst/>
              <a:gdLst>
                <a:gd name="connsiteX0" fmla="*/ 0 w 4367346"/>
                <a:gd name="connsiteY0" fmla="*/ 2573224 h 2573224"/>
                <a:gd name="connsiteX1" fmla="*/ 21687 w 4367346"/>
                <a:gd name="connsiteY1" fmla="*/ 2573224 h 2573224"/>
                <a:gd name="connsiteX2" fmla="*/ 21687 w 4367346"/>
                <a:gd name="connsiteY2" fmla="*/ 2570890 h 2573224"/>
                <a:gd name="connsiteX3" fmla="*/ 26609 w 4367346"/>
                <a:gd name="connsiteY3" fmla="*/ 2570890 h 2573224"/>
                <a:gd name="connsiteX4" fmla="*/ 26609 w 4367346"/>
                <a:gd name="connsiteY4" fmla="*/ 2561002 h 2573224"/>
                <a:gd name="connsiteX5" fmla="*/ 31575 w 4367346"/>
                <a:gd name="connsiteY5" fmla="*/ 2561002 h 2573224"/>
                <a:gd name="connsiteX6" fmla="*/ 31575 w 4367346"/>
                <a:gd name="connsiteY6" fmla="*/ 2553914 h 2573224"/>
                <a:gd name="connsiteX7" fmla="*/ 38620 w 4367346"/>
                <a:gd name="connsiteY7" fmla="*/ 2553914 h 2573224"/>
                <a:gd name="connsiteX8" fmla="*/ 38620 w 4367346"/>
                <a:gd name="connsiteY8" fmla="*/ 2549543 h 2573224"/>
                <a:gd name="connsiteX9" fmla="*/ 43458 w 4367346"/>
                <a:gd name="connsiteY9" fmla="*/ 2549543 h 2573224"/>
                <a:gd name="connsiteX10" fmla="*/ 43458 w 4367346"/>
                <a:gd name="connsiteY10" fmla="*/ 2546997 h 2573224"/>
                <a:gd name="connsiteX11" fmla="*/ 48508 w 4367346"/>
                <a:gd name="connsiteY11" fmla="*/ 2546997 h 2573224"/>
                <a:gd name="connsiteX12" fmla="*/ 48508 w 4367346"/>
                <a:gd name="connsiteY12" fmla="*/ 2542286 h 2573224"/>
                <a:gd name="connsiteX13" fmla="*/ 52540 w 4367346"/>
                <a:gd name="connsiteY13" fmla="*/ 2542286 h 2573224"/>
                <a:gd name="connsiteX14" fmla="*/ 52540 w 4367346"/>
                <a:gd name="connsiteY14" fmla="*/ 2535114 h 2573224"/>
                <a:gd name="connsiteX15" fmla="*/ 57590 w 4367346"/>
                <a:gd name="connsiteY15" fmla="*/ 2535114 h 2573224"/>
                <a:gd name="connsiteX16" fmla="*/ 57590 w 4367346"/>
                <a:gd name="connsiteY16" fmla="*/ 2530276 h 2573224"/>
                <a:gd name="connsiteX17" fmla="*/ 62216 w 4367346"/>
                <a:gd name="connsiteY17" fmla="*/ 2530276 h 2573224"/>
                <a:gd name="connsiteX18" fmla="*/ 62216 w 4367346"/>
                <a:gd name="connsiteY18" fmla="*/ 2518690 h 2573224"/>
                <a:gd name="connsiteX19" fmla="*/ 67139 w 4367346"/>
                <a:gd name="connsiteY19" fmla="*/ 2518690 h 2573224"/>
                <a:gd name="connsiteX20" fmla="*/ 67139 w 4367346"/>
                <a:gd name="connsiteY20" fmla="*/ 2511305 h 2573224"/>
                <a:gd name="connsiteX21" fmla="*/ 71765 w 4367346"/>
                <a:gd name="connsiteY21" fmla="*/ 2511305 h 2573224"/>
                <a:gd name="connsiteX22" fmla="*/ 71765 w 4367346"/>
                <a:gd name="connsiteY22" fmla="*/ 2504175 h 2573224"/>
                <a:gd name="connsiteX23" fmla="*/ 76433 w 4367346"/>
                <a:gd name="connsiteY23" fmla="*/ 2504175 h 2573224"/>
                <a:gd name="connsiteX24" fmla="*/ 76433 w 4367346"/>
                <a:gd name="connsiteY24" fmla="*/ 2494584 h 2573224"/>
                <a:gd name="connsiteX25" fmla="*/ 83690 w 4367346"/>
                <a:gd name="connsiteY25" fmla="*/ 2494584 h 2573224"/>
                <a:gd name="connsiteX26" fmla="*/ 83690 w 4367346"/>
                <a:gd name="connsiteY26" fmla="*/ 2487709 h 2573224"/>
                <a:gd name="connsiteX27" fmla="*/ 88613 w 4367346"/>
                <a:gd name="connsiteY27" fmla="*/ 2487709 h 2573224"/>
                <a:gd name="connsiteX28" fmla="*/ 88613 w 4367346"/>
                <a:gd name="connsiteY28" fmla="*/ 2475444 h 2573224"/>
                <a:gd name="connsiteX29" fmla="*/ 93621 w 4367346"/>
                <a:gd name="connsiteY29" fmla="*/ 2475444 h 2573224"/>
                <a:gd name="connsiteX30" fmla="*/ 93621 w 4367346"/>
                <a:gd name="connsiteY30" fmla="*/ 2469205 h 2573224"/>
                <a:gd name="connsiteX31" fmla="*/ 97992 w 4367346"/>
                <a:gd name="connsiteY31" fmla="*/ 2469205 h 2573224"/>
                <a:gd name="connsiteX32" fmla="*/ 97992 w 4367346"/>
                <a:gd name="connsiteY32" fmla="*/ 2464113 h 2573224"/>
                <a:gd name="connsiteX33" fmla="*/ 107541 w 4367346"/>
                <a:gd name="connsiteY33" fmla="*/ 2464113 h 2573224"/>
                <a:gd name="connsiteX34" fmla="*/ 107541 w 4367346"/>
                <a:gd name="connsiteY34" fmla="*/ 2461397 h 2573224"/>
                <a:gd name="connsiteX35" fmla="*/ 112507 w 4367346"/>
                <a:gd name="connsiteY35" fmla="*/ 2461397 h 2573224"/>
                <a:gd name="connsiteX36" fmla="*/ 112507 w 4367346"/>
                <a:gd name="connsiteY36" fmla="*/ 2451848 h 2573224"/>
                <a:gd name="connsiteX37" fmla="*/ 117217 w 4367346"/>
                <a:gd name="connsiteY37" fmla="*/ 2451848 h 2573224"/>
                <a:gd name="connsiteX38" fmla="*/ 117217 w 4367346"/>
                <a:gd name="connsiteY38" fmla="*/ 2445057 h 2573224"/>
                <a:gd name="connsiteX39" fmla="*/ 121801 w 4367346"/>
                <a:gd name="connsiteY39" fmla="*/ 2445057 h 2573224"/>
                <a:gd name="connsiteX40" fmla="*/ 121801 w 4367346"/>
                <a:gd name="connsiteY40" fmla="*/ 2440219 h 2573224"/>
                <a:gd name="connsiteX41" fmla="*/ 129016 w 4367346"/>
                <a:gd name="connsiteY41" fmla="*/ 2440219 h 2573224"/>
                <a:gd name="connsiteX42" fmla="*/ 129016 w 4367346"/>
                <a:gd name="connsiteY42" fmla="*/ 2432962 h 2573224"/>
                <a:gd name="connsiteX43" fmla="*/ 134618 w 4367346"/>
                <a:gd name="connsiteY43" fmla="*/ 2432962 h 2573224"/>
                <a:gd name="connsiteX44" fmla="*/ 134618 w 4367346"/>
                <a:gd name="connsiteY44" fmla="*/ 2427742 h 2573224"/>
                <a:gd name="connsiteX45" fmla="*/ 140304 w 4367346"/>
                <a:gd name="connsiteY45" fmla="*/ 2427742 h 2573224"/>
                <a:gd name="connsiteX46" fmla="*/ 140304 w 4367346"/>
                <a:gd name="connsiteY46" fmla="*/ 2421206 h 2573224"/>
                <a:gd name="connsiteX47" fmla="*/ 146628 w 4367346"/>
                <a:gd name="connsiteY47" fmla="*/ 2421206 h 2573224"/>
                <a:gd name="connsiteX48" fmla="*/ 146628 w 4367346"/>
                <a:gd name="connsiteY48" fmla="*/ 2417684 h 2573224"/>
                <a:gd name="connsiteX49" fmla="*/ 152824 w 4367346"/>
                <a:gd name="connsiteY49" fmla="*/ 2417684 h 2573224"/>
                <a:gd name="connsiteX50" fmla="*/ 152824 w 4367346"/>
                <a:gd name="connsiteY50" fmla="*/ 2406777 h 2573224"/>
                <a:gd name="connsiteX51" fmla="*/ 157662 w 4367346"/>
                <a:gd name="connsiteY51" fmla="*/ 2406777 h 2573224"/>
                <a:gd name="connsiteX52" fmla="*/ 157662 w 4367346"/>
                <a:gd name="connsiteY52" fmla="*/ 2397822 h 2573224"/>
                <a:gd name="connsiteX53" fmla="*/ 162925 w 4367346"/>
                <a:gd name="connsiteY53" fmla="*/ 2397822 h 2573224"/>
                <a:gd name="connsiteX54" fmla="*/ 162925 w 4367346"/>
                <a:gd name="connsiteY54" fmla="*/ 2390565 h 2573224"/>
                <a:gd name="connsiteX55" fmla="*/ 169885 w 4367346"/>
                <a:gd name="connsiteY55" fmla="*/ 2390565 h 2573224"/>
                <a:gd name="connsiteX56" fmla="*/ 169885 w 4367346"/>
                <a:gd name="connsiteY56" fmla="*/ 2385939 h 2573224"/>
                <a:gd name="connsiteX57" fmla="*/ 174808 w 4367346"/>
                <a:gd name="connsiteY57" fmla="*/ 2385939 h 2573224"/>
                <a:gd name="connsiteX58" fmla="*/ 174808 w 4367346"/>
                <a:gd name="connsiteY58" fmla="*/ 2378513 h 2573224"/>
                <a:gd name="connsiteX59" fmla="*/ 179731 w 4367346"/>
                <a:gd name="connsiteY59" fmla="*/ 2378513 h 2573224"/>
                <a:gd name="connsiteX60" fmla="*/ 179731 w 4367346"/>
                <a:gd name="connsiteY60" fmla="*/ 2373844 h 2573224"/>
                <a:gd name="connsiteX61" fmla="*/ 184102 w 4367346"/>
                <a:gd name="connsiteY61" fmla="*/ 2373844 h 2573224"/>
                <a:gd name="connsiteX62" fmla="*/ 184102 w 4367346"/>
                <a:gd name="connsiteY62" fmla="*/ 2364168 h 2573224"/>
                <a:gd name="connsiteX63" fmla="*/ 188813 w 4367346"/>
                <a:gd name="connsiteY63" fmla="*/ 2364168 h 2573224"/>
                <a:gd name="connsiteX64" fmla="*/ 188813 w 4367346"/>
                <a:gd name="connsiteY64" fmla="*/ 2352667 h 2573224"/>
                <a:gd name="connsiteX65" fmla="*/ 198531 w 4367346"/>
                <a:gd name="connsiteY65" fmla="*/ 2352667 h 2573224"/>
                <a:gd name="connsiteX66" fmla="*/ 198531 w 4367346"/>
                <a:gd name="connsiteY66" fmla="*/ 2342906 h 2573224"/>
                <a:gd name="connsiteX67" fmla="*/ 202945 w 4367346"/>
                <a:gd name="connsiteY67" fmla="*/ 2342906 h 2573224"/>
                <a:gd name="connsiteX68" fmla="*/ 202945 w 4367346"/>
                <a:gd name="connsiteY68" fmla="*/ 2340487 h 2573224"/>
                <a:gd name="connsiteX69" fmla="*/ 207783 w 4367346"/>
                <a:gd name="connsiteY69" fmla="*/ 2340487 h 2573224"/>
                <a:gd name="connsiteX70" fmla="*/ 207783 w 4367346"/>
                <a:gd name="connsiteY70" fmla="*/ 2316084 h 2573224"/>
                <a:gd name="connsiteX71" fmla="*/ 214743 w 4367346"/>
                <a:gd name="connsiteY71" fmla="*/ 2316084 h 2573224"/>
                <a:gd name="connsiteX72" fmla="*/ 214743 w 4367346"/>
                <a:gd name="connsiteY72" fmla="*/ 2306832 h 2573224"/>
                <a:gd name="connsiteX73" fmla="*/ 219411 w 4367346"/>
                <a:gd name="connsiteY73" fmla="*/ 2306832 h 2573224"/>
                <a:gd name="connsiteX74" fmla="*/ 219411 w 4367346"/>
                <a:gd name="connsiteY74" fmla="*/ 2299448 h 2573224"/>
                <a:gd name="connsiteX75" fmla="*/ 224419 w 4367346"/>
                <a:gd name="connsiteY75" fmla="*/ 2299448 h 2573224"/>
                <a:gd name="connsiteX76" fmla="*/ 224419 w 4367346"/>
                <a:gd name="connsiteY76" fmla="*/ 2297156 h 2573224"/>
                <a:gd name="connsiteX77" fmla="*/ 233841 w 4367346"/>
                <a:gd name="connsiteY77" fmla="*/ 2297156 h 2573224"/>
                <a:gd name="connsiteX78" fmla="*/ 233841 w 4367346"/>
                <a:gd name="connsiteY78" fmla="*/ 2292318 h 2573224"/>
                <a:gd name="connsiteX79" fmla="*/ 238551 w 4367346"/>
                <a:gd name="connsiteY79" fmla="*/ 2292318 h 2573224"/>
                <a:gd name="connsiteX80" fmla="*/ 238551 w 4367346"/>
                <a:gd name="connsiteY80" fmla="*/ 2285231 h 2573224"/>
                <a:gd name="connsiteX81" fmla="*/ 243474 w 4367346"/>
                <a:gd name="connsiteY81" fmla="*/ 2285231 h 2573224"/>
                <a:gd name="connsiteX82" fmla="*/ 243474 w 4367346"/>
                <a:gd name="connsiteY82" fmla="*/ 2280520 h 2573224"/>
                <a:gd name="connsiteX83" fmla="*/ 247931 w 4367346"/>
                <a:gd name="connsiteY83" fmla="*/ 2280520 h 2573224"/>
                <a:gd name="connsiteX84" fmla="*/ 247931 w 4367346"/>
                <a:gd name="connsiteY84" fmla="*/ 2273263 h 2573224"/>
                <a:gd name="connsiteX85" fmla="*/ 273946 w 4367346"/>
                <a:gd name="connsiteY85" fmla="*/ 2273263 h 2573224"/>
                <a:gd name="connsiteX86" fmla="*/ 273946 w 4367346"/>
                <a:gd name="connsiteY86" fmla="*/ 2269401 h 2573224"/>
                <a:gd name="connsiteX87" fmla="*/ 278954 w 4367346"/>
                <a:gd name="connsiteY87" fmla="*/ 2269401 h 2573224"/>
                <a:gd name="connsiteX88" fmla="*/ 278954 w 4367346"/>
                <a:gd name="connsiteY88" fmla="*/ 2257178 h 2573224"/>
                <a:gd name="connsiteX89" fmla="*/ 283410 w 4367346"/>
                <a:gd name="connsiteY89" fmla="*/ 2257178 h 2573224"/>
                <a:gd name="connsiteX90" fmla="*/ 283410 w 4367346"/>
                <a:gd name="connsiteY90" fmla="*/ 2245126 h 2573224"/>
                <a:gd name="connsiteX91" fmla="*/ 297924 w 4367346"/>
                <a:gd name="connsiteY91" fmla="*/ 2245126 h 2573224"/>
                <a:gd name="connsiteX92" fmla="*/ 297924 w 4367346"/>
                <a:gd name="connsiteY92" fmla="*/ 2238123 h 2573224"/>
                <a:gd name="connsiteX93" fmla="*/ 305054 w 4367346"/>
                <a:gd name="connsiteY93" fmla="*/ 2238123 h 2573224"/>
                <a:gd name="connsiteX94" fmla="*/ 305054 w 4367346"/>
                <a:gd name="connsiteY94" fmla="*/ 2230951 h 2573224"/>
                <a:gd name="connsiteX95" fmla="*/ 314263 w 4367346"/>
                <a:gd name="connsiteY95" fmla="*/ 2230951 h 2573224"/>
                <a:gd name="connsiteX96" fmla="*/ 314263 w 4367346"/>
                <a:gd name="connsiteY96" fmla="*/ 2225688 h 2573224"/>
                <a:gd name="connsiteX97" fmla="*/ 319398 w 4367346"/>
                <a:gd name="connsiteY97" fmla="*/ 2225688 h 2573224"/>
                <a:gd name="connsiteX98" fmla="*/ 319398 w 4367346"/>
                <a:gd name="connsiteY98" fmla="*/ 2218813 h 2573224"/>
                <a:gd name="connsiteX99" fmla="*/ 328778 w 4367346"/>
                <a:gd name="connsiteY99" fmla="*/ 2218813 h 2573224"/>
                <a:gd name="connsiteX100" fmla="*/ 328778 w 4367346"/>
                <a:gd name="connsiteY100" fmla="*/ 2185668 h 2573224"/>
                <a:gd name="connsiteX101" fmla="*/ 333531 w 4367346"/>
                <a:gd name="connsiteY101" fmla="*/ 2185668 h 2573224"/>
                <a:gd name="connsiteX102" fmla="*/ 333531 w 4367346"/>
                <a:gd name="connsiteY102" fmla="*/ 2179005 h 2573224"/>
                <a:gd name="connsiteX103" fmla="*/ 345583 w 4367346"/>
                <a:gd name="connsiteY103" fmla="*/ 2179005 h 2573224"/>
                <a:gd name="connsiteX104" fmla="*/ 345583 w 4367346"/>
                <a:gd name="connsiteY104" fmla="*/ 2173955 h 2573224"/>
                <a:gd name="connsiteX105" fmla="*/ 359801 w 4367346"/>
                <a:gd name="connsiteY105" fmla="*/ 2173955 h 2573224"/>
                <a:gd name="connsiteX106" fmla="*/ 359801 w 4367346"/>
                <a:gd name="connsiteY106" fmla="*/ 2170942 h 2573224"/>
                <a:gd name="connsiteX107" fmla="*/ 364469 w 4367346"/>
                <a:gd name="connsiteY107" fmla="*/ 2170942 h 2573224"/>
                <a:gd name="connsiteX108" fmla="*/ 364469 w 4367346"/>
                <a:gd name="connsiteY108" fmla="*/ 2159144 h 2573224"/>
                <a:gd name="connsiteX109" fmla="*/ 369392 w 4367346"/>
                <a:gd name="connsiteY109" fmla="*/ 2159144 h 2573224"/>
                <a:gd name="connsiteX110" fmla="*/ 369392 w 4367346"/>
                <a:gd name="connsiteY110" fmla="*/ 2154518 h 2573224"/>
                <a:gd name="connsiteX111" fmla="*/ 378898 w 4367346"/>
                <a:gd name="connsiteY111" fmla="*/ 2154518 h 2573224"/>
                <a:gd name="connsiteX112" fmla="*/ 378898 w 4367346"/>
                <a:gd name="connsiteY112" fmla="*/ 2147048 h 2573224"/>
                <a:gd name="connsiteX113" fmla="*/ 383312 w 4367346"/>
                <a:gd name="connsiteY113" fmla="*/ 2147048 h 2573224"/>
                <a:gd name="connsiteX114" fmla="*/ 383312 w 4367346"/>
                <a:gd name="connsiteY114" fmla="*/ 2142422 h 2573224"/>
                <a:gd name="connsiteX115" fmla="*/ 390696 w 4367346"/>
                <a:gd name="connsiteY115" fmla="*/ 2142422 h 2573224"/>
                <a:gd name="connsiteX116" fmla="*/ 390696 w 4367346"/>
                <a:gd name="connsiteY116" fmla="*/ 2135123 h 2573224"/>
                <a:gd name="connsiteX117" fmla="*/ 395238 w 4367346"/>
                <a:gd name="connsiteY117" fmla="*/ 2135123 h 2573224"/>
                <a:gd name="connsiteX118" fmla="*/ 395238 w 4367346"/>
                <a:gd name="connsiteY118" fmla="*/ 2130921 h 2573224"/>
                <a:gd name="connsiteX119" fmla="*/ 404786 w 4367346"/>
                <a:gd name="connsiteY119" fmla="*/ 2130921 h 2573224"/>
                <a:gd name="connsiteX120" fmla="*/ 404786 w 4367346"/>
                <a:gd name="connsiteY120" fmla="*/ 2128205 h 2573224"/>
                <a:gd name="connsiteX121" fmla="*/ 409455 w 4367346"/>
                <a:gd name="connsiteY121" fmla="*/ 2128205 h 2573224"/>
                <a:gd name="connsiteX122" fmla="*/ 409455 w 4367346"/>
                <a:gd name="connsiteY122" fmla="*/ 2116492 h 2573224"/>
                <a:gd name="connsiteX123" fmla="*/ 414208 w 4367346"/>
                <a:gd name="connsiteY123" fmla="*/ 2116492 h 2573224"/>
                <a:gd name="connsiteX124" fmla="*/ 414208 w 4367346"/>
                <a:gd name="connsiteY124" fmla="*/ 2106604 h 2573224"/>
                <a:gd name="connsiteX125" fmla="*/ 419131 w 4367346"/>
                <a:gd name="connsiteY125" fmla="*/ 2106604 h 2573224"/>
                <a:gd name="connsiteX126" fmla="*/ 419131 w 4367346"/>
                <a:gd name="connsiteY126" fmla="*/ 2093023 h 2573224"/>
                <a:gd name="connsiteX127" fmla="*/ 423587 w 4367346"/>
                <a:gd name="connsiteY127" fmla="*/ 2093023 h 2573224"/>
                <a:gd name="connsiteX128" fmla="*/ 423587 w 4367346"/>
                <a:gd name="connsiteY128" fmla="*/ 2085426 h 2573224"/>
                <a:gd name="connsiteX129" fmla="*/ 428595 w 4367346"/>
                <a:gd name="connsiteY129" fmla="*/ 2085426 h 2573224"/>
                <a:gd name="connsiteX130" fmla="*/ 428595 w 4367346"/>
                <a:gd name="connsiteY130" fmla="*/ 2080588 h 2573224"/>
                <a:gd name="connsiteX131" fmla="*/ 436064 w 4367346"/>
                <a:gd name="connsiteY131" fmla="*/ 2080588 h 2573224"/>
                <a:gd name="connsiteX132" fmla="*/ 436064 w 4367346"/>
                <a:gd name="connsiteY132" fmla="*/ 2064292 h 2573224"/>
                <a:gd name="connsiteX133" fmla="*/ 440393 w 4367346"/>
                <a:gd name="connsiteY133" fmla="*/ 2064292 h 2573224"/>
                <a:gd name="connsiteX134" fmla="*/ 440393 w 4367346"/>
                <a:gd name="connsiteY134" fmla="*/ 2061448 h 2573224"/>
                <a:gd name="connsiteX135" fmla="*/ 445061 w 4367346"/>
                <a:gd name="connsiteY135" fmla="*/ 2061448 h 2573224"/>
                <a:gd name="connsiteX136" fmla="*/ 445061 w 4367346"/>
                <a:gd name="connsiteY136" fmla="*/ 2049735 h 2573224"/>
                <a:gd name="connsiteX137" fmla="*/ 450281 w 4367346"/>
                <a:gd name="connsiteY137" fmla="*/ 2049735 h 2573224"/>
                <a:gd name="connsiteX138" fmla="*/ 450281 w 4367346"/>
                <a:gd name="connsiteY138" fmla="*/ 2045024 h 2573224"/>
                <a:gd name="connsiteX139" fmla="*/ 454907 w 4367346"/>
                <a:gd name="connsiteY139" fmla="*/ 2045024 h 2573224"/>
                <a:gd name="connsiteX140" fmla="*/ 454907 w 4367346"/>
                <a:gd name="connsiteY140" fmla="*/ 2040186 h 2573224"/>
                <a:gd name="connsiteX141" fmla="*/ 464498 w 4367346"/>
                <a:gd name="connsiteY141" fmla="*/ 2040186 h 2573224"/>
                <a:gd name="connsiteX142" fmla="*/ 464498 w 4367346"/>
                <a:gd name="connsiteY142" fmla="*/ 2026054 h 2573224"/>
                <a:gd name="connsiteX143" fmla="*/ 474175 w 4367346"/>
                <a:gd name="connsiteY143" fmla="*/ 2026054 h 2573224"/>
                <a:gd name="connsiteX144" fmla="*/ 474175 w 4367346"/>
                <a:gd name="connsiteY144" fmla="*/ 2018712 h 2573224"/>
                <a:gd name="connsiteX145" fmla="*/ 480923 w 4367346"/>
                <a:gd name="connsiteY145" fmla="*/ 2018712 h 2573224"/>
                <a:gd name="connsiteX146" fmla="*/ 480923 w 4367346"/>
                <a:gd name="connsiteY146" fmla="*/ 2008908 h 2573224"/>
                <a:gd name="connsiteX147" fmla="*/ 485463 w 4367346"/>
                <a:gd name="connsiteY147" fmla="*/ 2008908 h 2573224"/>
                <a:gd name="connsiteX148" fmla="*/ 485463 w 4367346"/>
                <a:gd name="connsiteY148" fmla="*/ 2002076 h 2573224"/>
                <a:gd name="connsiteX149" fmla="*/ 495352 w 4367346"/>
                <a:gd name="connsiteY149" fmla="*/ 2002076 h 2573224"/>
                <a:gd name="connsiteX150" fmla="*/ 495352 w 4367346"/>
                <a:gd name="connsiteY150" fmla="*/ 1997619 h 2573224"/>
                <a:gd name="connsiteX151" fmla="*/ 509781 w 4367346"/>
                <a:gd name="connsiteY151" fmla="*/ 1997619 h 2573224"/>
                <a:gd name="connsiteX152" fmla="*/ 509781 w 4367346"/>
                <a:gd name="connsiteY152" fmla="*/ 1990447 h 2573224"/>
                <a:gd name="connsiteX153" fmla="*/ 521579 w 4367346"/>
                <a:gd name="connsiteY153" fmla="*/ 1990447 h 2573224"/>
                <a:gd name="connsiteX154" fmla="*/ 521579 w 4367346"/>
                <a:gd name="connsiteY154" fmla="*/ 1985524 h 2573224"/>
                <a:gd name="connsiteX155" fmla="*/ 530746 w 4367346"/>
                <a:gd name="connsiteY155" fmla="*/ 1985524 h 2573224"/>
                <a:gd name="connsiteX156" fmla="*/ 530746 w 4367346"/>
                <a:gd name="connsiteY156" fmla="*/ 1978352 h 2573224"/>
                <a:gd name="connsiteX157" fmla="*/ 540125 w 4367346"/>
                <a:gd name="connsiteY157" fmla="*/ 1978352 h 2573224"/>
                <a:gd name="connsiteX158" fmla="*/ 540125 w 4367346"/>
                <a:gd name="connsiteY158" fmla="*/ 1973641 h 2573224"/>
                <a:gd name="connsiteX159" fmla="*/ 545176 w 4367346"/>
                <a:gd name="connsiteY159" fmla="*/ 1973641 h 2573224"/>
                <a:gd name="connsiteX160" fmla="*/ 545176 w 4367346"/>
                <a:gd name="connsiteY160" fmla="*/ 1971307 h 2573224"/>
                <a:gd name="connsiteX161" fmla="*/ 554640 w 4367346"/>
                <a:gd name="connsiteY161" fmla="*/ 1971307 h 2573224"/>
                <a:gd name="connsiteX162" fmla="*/ 554640 w 4367346"/>
                <a:gd name="connsiteY162" fmla="*/ 1966554 h 2573224"/>
                <a:gd name="connsiteX163" fmla="*/ 559563 w 4367346"/>
                <a:gd name="connsiteY163" fmla="*/ 1966554 h 2573224"/>
                <a:gd name="connsiteX164" fmla="*/ 559563 w 4367346"/>
                <a:gd name="connsiteY164" fmla="*/ 1961716 h 2573224"/>
                <a:gd name="connsiteX165" fmla="*/ 576114 w 4367346"/>
                <a:gd name="connsiteY165" fmla="*/ 1961716 h 2573224"/>
                <a:gd name="connsiteX166" fmla="*/ 576114 w 4367346"/>
                <a:gd name="connsiteY166" fmla="*/ 1954756 h 2573224"/>
                <a:gd name="connsiteX167" fmla="*/ 585578 w 4367346"/>
                <a:gd name="connsiteY167" fmla="*/ 1954756 h 2573224"/>
                <a:gd name="connsiteX168" fmla="*/ 585578 w 4367346"/>
                <a:gd name="connsiteY168" fmla="*/ 1952167 h 2573224"/>
                <a:gd name="connsiteX169" fmla="*/ 590331 w 4367346"/>
                <a:gd name="connsiteY169" fmla="*/ 1952167 h 2573224"/>
                <a:gd name="connsiteX170" fmla="*/ 590331 w 4367346"/>
                <a:gd name="connsiteY170" fmla="*/ 1943170 h 2573224"/>
                <a:gd name="connsiteX171" fmla="*/ 595042 w 4367346"/>
                <a:gd name="connsiteY171" fmla="*/ 1943170 h 2573224"/>
                <a:gd name="connsiteX172" fmla="*/ 595042 w 4367346"/>
                <a:gd name="connsiteY172" fmla="*/ 1940157 h 2573224"/>
                <a:gd name="connsiteX173" fmla="*/ 599795 w 4367346"/>
                <a:gd name="connsiteY173" fmla="*/ 1940157 h 2573224"/>
                <a:gd name="connsiteX174" fmla="*/ 599795 w 4367346"/>
                <a:gd name="connsiteY174" fmla="*/ 1931202 h 2573224"/>
                <a:gd name="connsiteX175" fmla="*/ 604633 w 4367346"/>
                <a:gd name="connsiteY175" fmla="*/ 1931202 h 2573224"/>
                <a:gd name="connsiteX176" fmla="*/ 604633 w 4367346"/>
                <a:gd name="connsiteY176" fmla="*/ 1923733 h 2573224"/>
                <a:gd name="connsiteX177" fmla="*/ 611890 w 4367346"/>
                <a:gd name="connsiteY177" fmla="*/ 1923733 h 2573224"/>
                <a:gd name="connsiteX178" fmla="*/ 611890 w 4367346"/>
                <a:gd name="connsiteY178" fmla="*/ 1916857 h 2573224"/>
                <a:gd name="connsiteX179" fmla="*/ 621354 w 4367346"/>
                <a:gd name="connsiteY179" fmla="*/ 1916857 h 2573224"/>
                <a:gd name="connsiteX180" fmla="*/ 621354 w 4367346"/>
                <a:gd name="connsiteY180" fmla="*/ 1912019 h 2573224"/>
                <a:gd name="connsiteX181" fmla="*/ 625853 w 4367346"/>
                <a:gd name="connsiteY181" fmla="*/ 1912019 h 2573224"/>
                <a:gd name="connsiteX182" fmla="*/ 625853 w 4367346"/>
                <a:gd name="connsiteY182" fmla="*/ 1907181 h 2573224"/>
                <a:gd name="connsiteX183" fmla="*/ 635571 w 4367346"/>
                <a:gd name="connsiteY183" fmla="*/ 1907181 h 2573224"/>
                <a:gd name="connsiteX184" fmla="*/ 635571 w 4367346"/>
                <a:gd name="connsiteY184" fmla="*/ 1900009 h 2573224"/>
                <a:gd name="connsiteX185" fmla="*/ 640410 w 4367346"/>
                <a:gd name="connsiteY185" fmla="*/ 1900009 h 2573224"/>
                <a:gd name="connsiteX186" fmla="*/ 640410 w 4367346"/>
                <a:gd name="connsiteY186" fmla="*/ 1895001 h 2573224"/>
                <a:gd name="connsiteX187" fmla="*/ 645375 w 4367346"/>
                <a:gd name="connsiteY187" fmla="*/ 1895001 h 2573224"/>
                <a:gd name="connsiteX188" fmla="*/ 645375 w 4367346"/>
                <a:gd name="connsiteY188" fmla="*/ 1892455 h 2573224"/>
                <a:gd name="connsiteX189" fmla="*/ 656791 w 4367346"/>
                <a:gd name="connsiteY189" fmla="*/ 1892455 h 2573224"/>
                <a:gd name="connsiteX190" fmla="*/ 656791 w 4367346"/>
                <a:gd name="connsiteY190" fmla="*/ 1888126 h 2573224"/>
                <a:gd name="connsiteX191" fmla="*/ 675931 w 4367346"/>
                <a:gd name="connsiteY191" fmla="*/ 1888126 h 2573224"/>
                <a:gd name="connsiteX192" fmla="*/ 675931 w 4367346"/>
                <a:gd name="connsiteY192" fmla="*/ 1883203 h 2573224"/>
                <a:gd name="connsiteX193" fmla="*/ 680854 w 4367346"/>
                <a:gd name="connsiteY193" fmla="*/ 1883203 h 2573224"/>
                <a:gd name="connsiteX194" fmla="*/ 680854 w 4367346"/>
                <a:gd name="connsiteY194" fmla="*/ 1880784 h 2573224"/>
                <a:gd name="connsiteX195" fmla="*/ 690233 w 4367346"/>
                <a:gd name="connsiteY195" fmla="*/ 1880784 h 2573224"/>
                <a:gd name="connsiteX196" fmla="*/ 690233 w 4367346"/>
                <a:gd name="connsiteY196" fmla="*/ 1873697 h 2573224"/>
                <a:gd name="connsiteX197" fmla="*/ 697406 w 4367346"/>
                <a:gd name="connsiteY197" fmla="*/ 1873697 h 2573224"/>
                <a:gd name="connsiteX198" fmla="*/ 697406 w 4367346"/>
                <a:gd name="connsiteY198" fmla="*/ 1864445 h 2573224"/>
                <a:gd name="connsiteX199" fmla="*/ 702244 w 4367346"/>
                <a:gd name="connsiteY199" fmla="*/ 1864445 h 2573224"/>
                <a:gd name="connsiteX200" fmla="*/ 702244 w 4367346"/>
                <a:gd name="connsiteY200" fmla="*/ 1861474 h 2573224"/>
                <a:gd name="connsiteX201" fmla="*/ 706954 w 4367346"/>
                <a:gd name="connsiteY201" fmla="*/ 1861474 h 2573224"/>
                <a:gd name="connsiteX202" fmla="*/ 706954 w 4367346"/>
                <a:gd name="connsiteY202" fmla="*/ 1852562 h 2573224"/>
                <a:gd name="connsiteX203" fmla="*/ 711538 w 4367346"/>
                <a:gd name="connsiteY203" fmla="*/ 1852562 h 2573224"/>
                <a:gd name="connsiteX204" fmla="*/ 711538 w 4367346"/>
                <a:gd name="connsiteY204" fmla="*/ 1849591 h 2573224"/>
                <a:gd name="connsiteX205" fmla="*/ 716376 w 4367346"/>
                <a:gd name="connsiteY205" fmla="*/ 1849591 h 2573224"/>
                <a:gd name="connsiteX206" fmla="*/ 716376 w 4367346"/>
                <a:gd name="connsiteY206" fmla="*/ 1833379 h 2573224"/>
                <a:gd name="connsiteX207" fmla="*/ 720917 w 4367346"/>
                <a:gd name="connsiteY207" fmla="*/ 1833379 h 2573224"/>
                <a:gd name="connsiteX208" fmla="*/ 720917 w 4367346"/>
                <a:gd name="connsiteY208" fmla="*/ 1816743 h 2573224"/>
                <a:gd name="connsiteX209" fmla="*/ 726052 w 4367346"/>
                <a:gd name="connsiteY209" fmla="*/ 1816743 h 2573224"/>
                <a:gd name="connsiteX210" fmla="*/ 726052 w 4367346"/>
                <a:gd name="connsiteY210" fmla="*/ 1804860 h 2573224"/>
                <a:gd name="connsiteX211" fmla="*/ 742773 w 4367346"/>
                <a:gd name="connsiteY211" fmla="*/ 1804860 h 2573224"/>
                <a:gd name="connsiteX212" fmla="*/ 742773 w 4367346"/>
                <a:gd name="connsiteY212" fmla="*/ 1801974 h 2573224"/>
                <a:gd name="connsiteX213" fmla="*/ 747229 w 4367346"/>
                <a:gd name="connsiteY213" fmla="*/ 1801974 h 2573224"/>
                <a:gd name="connsiteX214" fmla="*/ 747229 w 4367346"/>
                <a:gd name="connsiteY214" fmla="*/ 1797688 h 2573224"/>
                <a:gd name="connsiteX215" fmla="*/ 756481 w 4367346"/>
                <a:gd name="connsiteY215" fmla="*/ 1797688 h 2573224"/>
                <a:gd name="connsiteX216" fmla="*/ 756481 w 4367346"/>
                <a:gd name="connsiteY216" fmla="*/ 1795269 h 2573224"/>
                <a:gd name="connsiteX217" fmla="*/ 761659 w 4367346"/>
                <a:gd name="connsiteY217" fmla="*/ 1795269 h 2573224"/>
                <a:gd name="connsiteX218" fmla="*/ 761659 w 4367346"/>
                <a:gd name="connsiteY218" fmla="*/ 1790516 h 2573224"/>
                <a:gd name="connsiteX219" fmla="*/ 766157 w 4367346"/>
                <a:gd name="connsiteY219" fmla="*/ 1790516 h 2573224"/>
                <a:gd name="connsiteX220" fmla="*/ 766157 w 4367346"/>
                <a:gd name="connsiteY220" fmla="*/ 1785677 h 2573224"/>
                <a:gd name="connsiteX221" fmla="*/ 771208 w 4367346"/>
                <a:gd name="connsiteY221" fmla="*/ 1785677 h 2573224"/>
                <a:gd name="connsiteX222" fmla="*/ 771208 w 4367346"/>
                <a:gd name="connsiteY222" fmla="*/ 1783258 h 2573224"/>
                <a:gd name="connsiteX223" fmla="*/ 775833 w 4367346"/>
                <a:gd name="connsiteY223" fmla="*/ 1783258 h 2573224"/>
                <a:gd name="connsiteX224" fmla="*/ 775833 w 4367346"/>
                <a:gd name="connsiteY224" fmla="*/ 1774092 h 2573224"/>
                <a:gd name="connsiteX225" fmla="*/ 792385 w 4367346"/>
                <a:gd name="connsiteY225" fmla="*/ 1774092 h 2573224"/>
                <a:gd name="connsiteX226" fmla="*/ 792385 w 4367346"/>
                <a:gd name="connsiteY226" fmla="*/ 1771460 h 2573224"/>
                <a:gd name="connsiteX227" fmla="*/ 806814 w 4367346"/>
                <a:gd name="connsiteY227" fmla="*/ 1771460 h 2573224"/>
                <a:gd name="connsiteX228" fmla="*/ 806814 w 4367346"/>
                <a:gd name="connsiteY228" fmla="*/ 1759153 h 2573224"/>
                <a:gd name="connsiteX229" fmla="*/ 811737 w 4367346"/>
                <a:gd name="connsiteY229" fmla="*/ 1759153 h 2573224"/>
                <a:gd name="connsiteX230" fmla="*/ 811737 w 4367346"/>
                <a:gd name="connsiteY230" fmla="*/ 1750410 h 2573224"/>
                <a:gd name="connsiteX231" fmla="*/ 832914 w 4367346"/>
                <a:gd name="connsiteY231" fmla="*/ 1750410 h 2573224"/>
                <a:gd name="connsiteX232" fmla="*/ 832914 w 4367346"/>
                <a:gd name="connsiteY232" fmla="*/ 1743026 h 2573224"/>
                <a:gd name="connsiteX233" fmla="*/ 837752 w 4367346"/>
                <a:gd name="connsiteY233" fmla="*/ 1743026 h 2573224"/>
                <a:gd name="connsiteX234" fmla="*/ 837752 w 4367346"/>
                <a:gd name="connsiteY234" fmla="*/ 1738103 h 2573224"/>
                <a:gd name="connsiteX235" fmla="*/ 842378 w 4367346"/>
                <a:gd name="connsiteY235" fmla="*/ 1738103 h 2573224"/>
                <a:gd name="connsiteX236" fmla="*/ 842378 w 4367346"/>
                <a:gd name="connsiteY236" fmla="*/ 1735769 h 2573224"/>
                <a:gd name="connsiteX237" fmla="*/ 847047 w 4367346"/>
                <a:gd name="connsiteY237" fmla="*/ 1735769 h 2573224"/>
                <a:gd name="connsiteX238" fmla="*/ 847047 w 4367346"/>
                <a:gd name="connsiteY238" fmla="*/ 1731355 h 2573224"/>
                <a:gd name="connsiteX239" fmla="*/ 883417 w 4367346"/>
                <a:gd name="connsiteY239" fmla="*/ 1731355 h 2573224"/>
                <a:gd name="connsiteX240" fmla="*/ 883417 w 4367346"/>
                <a:gd name="connsiteY240" fmla="*/ 1726687 h 2573224"/>
                <a:gd name="connsiteX241" fmla="*/ 888170 w 4367346"/>
                <a:gd name="connsiteY241" fmla="*/ 1726687 h 2573224"/>
                <a:gd name="connsiteX242" fmla="*/ 888170 w 4367346"/>
                <a:gd name="connsiteY242" fmla="*/ 1723928 h 2573224"/>
                <a:gd name="connsiteX243" fmla="*/ 893136 w 4367346"/>
                <a:gd name="connsiteY243" fmla="*/ 1723928 h 2573224"/>
                <a:gd name="connsiteX244" fmla="*/ 893136 w 4367346"/>
                <a:gd name="connsiteY244" fmla="*/ 1719939 h 2573224"/>
                <a:gd name="connsiteX245" fmla="*/ 897719 w 4367346"/>
                <a:gd name="connsiteY245" fmla="*/ 1719939 h 2573224"/>
                <a:gd name="connsiteX246" fmla="*/ 897719 w 4367346"/>
                <a:gd name="connsiteY246" fmla="*/ 1712045 h 2573224"/>
                <a:gd name="connsiteX247" fmla="*/ 902175 w 4367346"/>
                <a:gd name="connsiteY247" fmla="*/ 1712045 h 2573224"/>
                <a:gd name="connsiteX248" fmla="*/ 902175 w 4367346"/>
                <a:gd name="connsiteY248" fmla="*/ 1707250 h 2573224"/>
                <a:gd name="connsiteX249" fmla="*/ 911979 w 4367346"/>
                <a:gd name="connsiteY249" fmla="*/ 1707250 h 2573224"/>
                <a:gd name="connsiteX250" fmla="*/ 911979 w 4367346"/>
                <a:gd name="connsiteY250" fmla="*/ 1702496 h 2573224"/>
                <a:gd name="connsiteX251" fmla="*/ 918896 w 4367346"/>
                <a:gd name="connsiteY251" fmla="*/ 1702496 h 2573224"/>
                <a:gd name="connsiteX252" fmla="*/ 918896 w 4367346"/>
                <a:gd name="connsiteY252" fmla="*/ 1700544 h 2573224"/>
                <a:gd name="connsiteX253" fmla="*/ 928615 w 4367346"/>
                <a:gd name="connsiteY253" fmla="*/ 1700544 h 2573224"/>
                <a:gd name="connsiteX254" fmla="*/ 928615 w 4367346"/>
                <a:gd name="connsiteY254" fmla="*/ 1695367 h 2573224"/>
                <a:gd name="connsiteX255" fmla="*/ 933580 w 4367346"/>
                <a:gd name="connsiteY255" fmla="*/ 1695367 h 2573224"/>
                <a:gd name="connsiteX256" fmla="*/ 933580 w 4367346"/>
                <a:gd name="connsiteY256" fmla="*/ 1692778 h 2573224"/>
                <a:gd name="connsiteX257" fmla="*/ 942281 w 4367346"/>
                <a:gd name="connsiteY257" fmla="*/ 1692778 h 2573224"/>
                <a:gd name="connsiteX258" fmla="*/ 942281 w 4367346"/>
                <a:gd name="connsiteY258" fmla="*/ 1683271 h 2573224"/>
                <a:gd name="connsiteX259" fmla="*/ 951872 w 4367346"/>
                <a:gd name="connsiteY259" fmla="*/ 1683271 h 2573224"/>
                <a:gd name="connsiteX260" fmla="*/ 951872 w 4367346"/>
                <a:gd name="connsiteY260" fmla="*/ 1681319 h 2573224"/>
                <a:gd name="connsiteX261" fmla="*/ 959341 w 4367346"/>
                <a:gd name="connsiteY261" fmla="*/ 1681319 h 2573224"/>
                <a:gd name="connsiteX262" fmla="*/ 959341 w 4367346"/>
                <a:gd name="connsiteY262" fmla="*/ 1676354 h 2573224"/>
                <a:gd name="connsiteX263" fmla="*/ 973558 w 4367346"/>
                <a:gd name="connsiteY263" fmla="*/ 1676354 h 2573224"/>
                <a:gd name="connsiteX264" fmla="*/ 973558 w 4367346"/>
                <a:gd name="connsiteY264" fmla="*/ 1664471 h 2573224"/>
                <a:gd name="connsiteX265" fmla="*/ 988285 w 4367346"/>
                <a:gd name="connsiteY265" fmla="*/ 1664471 h 2573224"/>
                <a:gd name="connsiteX266" fmla="*/ 988285 w 4367346"/>
                <a:gd name="connsiteY266" fmla="*/ 1652588 h 2573224"/>
                <a:gd name="connsiteX267" fmla="*/ 993038 w 4367346"/>
                <a:gd name="connsiteY267" fmla="*/ 1652588 h 2573224"/>
                <a:gd name="connsiteX268" fmla="*/ 993038 w 4367346"/>
                <a:gd name="connsiteY268" fmla="*/ 1648004 h 2573224"/>
                <a:gd name="connsiteX269" fmla="*/ 997409 w 4367346"/>
                <a:gd name="connsiteY269" fmla="*/ 1648004 h 2573224"/>
                <a:gd name="connsiteX270" fmla="*/ 997409 w 4367346"/>
                <a:gd name="connsiteY270" fmla="*/ 1640280 h 2573224"/>
                <a:gd name="connsiteX271" fmla="*/ 1004412 w 4367346"/>
                <a:gd name="connsiteY271" fmla="*/ 1640280 h 2573224"/>
                <a:gd name="connsiteX272" fmla="*/ 1004412 w 4367346"/>
                <a:gd name="connsiteY272" fmla="*/ 1631368 h 2573224"/>
                <a:gd name="connsiteX273" fmla="*/ 1009462 w 4367346"/>
                <a:gd name="connsiteY273" fmla="*/ 1631368 h 2573224"/>
                <a:gd name="connsiteX274" fmla="*/ 1009462 w 4367346"/>
                <a:gd name="connsiteY274" fmla="*/ 1624026 h 2573224"/>
                <a:gd name="connsiteX275" fmla="*/ 1019138 w 4367346"/>
                <a:gd name="connsiteY275" fmla="*/ 1624026 h 2573224"/>
                <a:gd name="connsiteX276" fmla="*/ 1019138 w 4367346"/>
                <a:gd name="connsiteY276" fmla="*/ 1619273 h 2573224"/>
                <a:gd name="connsiteX277" fmla="*/ 1023043 w 4367346"/>
                <a:gd name="connsiteY277" fmla="*/ 1619273 h 2573224"/>
                <a:gd name="connsiteX278" fmla="*/ 1023043 w 4367346"/>
                <a:gd name="connsiteY278" fmla="*/ 1616896 h 2573224"/>
                <a:gd name="connsiteX279" fmla="*/ 1028517 w 4367346"/>
                <a:gd name="connsiteY279" fmla="*/ 1616896 h 2573224"/>
                <a:gd name="connsiteX280" fmla="*/ 1028517 w 4367346"/>
                <a:gd name="connsiteY280" fmla="*/ 1607602 h 2573224"/>
                <a:gd name="connsiteX281" fmla="*/ 1032846 w 4367346"/>
                <a:gd name="connsiteY281" fmla="*/ 1607602 h 2573224"/>
                <a:gd name="connsiteX282" fmla="*/ 1032973 w 4367346"/>
                <a:gd name="connsiteY282" fmla="*/ 1604928 h 2573224"/>
                <a:gd name="connsiteX283" fmla="*/ 1037599 w 4367346"/>
                <a:gd name="connsiteY283" fmla="*/ 1604928 h 2573224"/>
                <a:gd name="connsiteX284" fmla="*/ 1037514 w 4367346"/>
                <a:gd name="connsiteY284" fmla="*/ 1595295 h 2573224"/>
                <a:gd name="connsiteX285" fmla="*/ 1050501 w 4367346"/>
                <a:gd name="connsiteY285" fmla="*/ 1595295 h 2573224"/>
                <a:gd name="connsiteX286" fmla="*/ 1050501 w 4367346"/>
                <a:gd name="connsiteY286" fmla="*/ 1592918 h 2573224"/>
                <a:gd name="connsiteX287" fmla="*/ 1063997 w 4367346"/>
                <a:gd name="connsiteY287" fmla="*/ 1592918 h 2573224"/>
                <a:gd name="connsiteX288" fmla="*/ 1063997 w 4367346"/>
                <a:gd name="connsiteY288" fmla="*/ 1588165 h 2573224"/>
                <a:gd name="connsiteX289" fmla="*/ 1083179 w 4367346"/>
                <a:gd name="connsiteY289" fmla="*/ 1588165 h 2573224"/>
                <a:gd name="connsiteX290" fmla="*/ 1083179 w 4367346"/>
                <a:gd name="connsiteY290" fmla="*/ 1580823 h 2573224"/>
                <a:gd name="connsiteX291" fmla="*/ 1095487 w 4367346"/>
                <a:gd name="connsiteY291" fmla="*/ 1580823 h 2573224"/>
                <a:gd name="connsiteX292" fmla="*/ 1095487 w 4367346"/>
                <a:gd name="connsiteY292" fmla="*/ 1571911 h 2573224"/>
                <a:gd name="connsiteX293" fmla="*/ 1099264 w 4367346"/>
                <a:gd name="connsiteY293" fmla="*/ 1571911 h 2573224"/>
                <a:gd name="connsiteX294" fmla="*/ 1099264 w 4367346"/>
                <a:gd name="connsiteY294" fmla="*/ 1565163 h 2573224"/>
                <a:gd name="connsiteX295" fmla="*/ 1104399 w 4367346"/>
                <a:gd name="connsiteY295" fmla="*/ 1565163 h 2573224"/>
                <a:gd name="connsiteX296" fmla="*/ 1104399 w 4367346"/>
                <a:gd name="connsiteY296" fmla="*/ 1560409 h 2573224"/>
                <a:gd name="connsiteX297" fmla="*/ 1114330 w 4367346"/>
                <a:gd name="connsiteY297" fmla="*/ 1560409 h 2573224"/>
                <a:gd name="connsiteX298" fmla="*/ 1114330 w 4367346"/>
                <a:gd name="connsiteY298" fmla="*/ 1555444 h 2573224"/>
                <a:gd name="connsiteX299" fmla="*/ 1135337 w 4367346"/>
                <a:gd name="connsiteY299" fmla="*/ 1555444 h 2573224"/>
                <a:gd name="connsiteX300" fmla="*/ 1135337 w 4367346"/>
                <a:gd name="connsiteY300" fmla="*/ 1550521 h 2573224"/>
                <a:gd name="connsiteX301" fmla="*/ 1140260 w 4367346"/>
                <a:gd name="connsiteY301" fmla="*/ 1550521 h 2573224"/>
                <a:gd name="connsiteX302" fmla="*/ 1140260 w 4367346"/>
                <a:gd name="connsiteY302" fmla="*/ 1542585 h 2573224"/>
                <a:gd name="connsiteX303" fmla="*/ 1149766 w 4367346"/>
                <a:gd name="connsiteY303" fmla="*/ 1542585 h 2573224"/>
                <a:gd name="connsiteX304" fmla="*/ 1149766 w 4367346"/>
                <a:gd name="connsiteY304" fmla="*/ 1538596 h 2573224"/>
                <a:gd name="connsiteX305" fmla="*/ 1168227 w 4367346"/>
                <a:gd name="connsiteY305" fmla="*/ 1538596 h 2573224"/>
                <a:gd name="connsiteX306" fmla="*/ 1168227 w 4367346"/>
                <a:gd name="connsiteY306" fmla="*/ 1533673 h 2573224"/>
                <a:gd name="connsiteX307" fmla="*/ 1173363 w 4367346"/>
                <a:gd name="connsiteY307" fmla="*/ 1533673 h 2573224"/>
                <a:gd name="connsiteX308" fmla="*/ 1173363 w 4367346"/>
                <a:gd name="connsiteY308" fmla="*/ 1511647 h 2573224"/>
                <a:gd name="connsiteX309" fmla="*/ 1181087 w 4367346"/>
                <a:gd name="connsiteY309" fmla="*/ 1511647 h 2573224"/>
                <a:gd name="connsiteX310" fmla="*/ 1181087 w 4367346"/>
                <a:gd name="connsiteY310" fmla="*/ 1510076 h 2573224"/>
                <a:gd name="connsiteX311" fmla="*/ 1184864 w 4367346"/>
                <a:gd name="connsiteY311" fmla="*/ 1510076 h 2573224"/>
                <a:gd name="connsiteX312" fmla="*/ 1184864 w 4367346"/>
                <a:gd name="connsiteY312" fmla="*/ 1505705 h 2573224"/>
                <a:gd name="connsiteX313" fmla="*/ 1190423 w 4367346"/>
                <a:gd name="connsiteY313" fmla="*/ 1505705 h 2573224"/>
                <a:gd name="connsiteX314" fmla="*/ 1190423 w 4367346"/>
                <a:gd name="connsiteY314" fmla="*/ 1500952 h 2573224"/>
                <a:gd name="connsiteX315" fmla="*/ 1194200 w 4367346"/>
                <a:gd name="connsiteY315" fmla="*/ 1500952 h 2573224"/>
                <a:gd name="connsiteX316" fmla="*/ 1194200 w 4367346"/>
                <a:gd name="connsiteY316" fmla="*/ 1491233 h 2573224"/>
                <a:gd name="connsiteX317" fmla="*/ 1199548 w 4367346"/>
                <a:gd name="connsiteY317" fmla="*/ 1491233 h 2573224"/>
                <a:gd name="connsiteX318" fmla="*/ 1199548 w 4367346"/>
                <a:gd name="connsiteY318" fmla="*/ 1486480 h 2573224"/>
                <a:gd name="connsiteX319" fmla="*/ 1208630 w 4367346"/>
                <a:gd name="connsiteY319" fmla="*/ 1486480 h 2573224"/>
                <a:gd name="connsiteX320" fmla="*/ 1208630 w 4367346"/>
                <a:gd name="connsiteY320" fmla="*/ 1483722 h 2573224"/>
                <a:gd name="connsiteX321" fmla="*/ 1230231 w 4367346"/>
                <a:gd name="connsiteY321" fmla="*/ 1483722 h 2573224"/>
                <a:gd name="connsiteX322" fmla="*/ 1230231 w 4367346"/>
                <a:gd name="connsiteY322" fmla="*/ 1473791 h 2573224"/>
                <a:gd name="connsiteX323" fmla="*/ 1240162 w 4367346"/>
                <a:gd name="connsiteY323" fmla="*/ 1473791 h 2573224"/>
                <a:gd name="connsiteX324" fmla="*/ 1240162 w 4367346"/>
                <a:gd name="connsiteY324" fmla="*/ 1469038 h 2573224"/>
                <a:gd name="connsiteX325" fmla="*/ 1244703 w 4367346"/>
                <a:gd name="connsiteY325" fmla="*/ 1469038 h 2573224"/>
                <a:gd name="connsiteX326" fmla="*/ 1244703 w 4367346"/>
                <a:gd name="connsiteY326" fmla="*/ 1464709 h 2573224"/>
                <a:gd name="connsiteX327" fmla="*/ 1258963 w 4367346"/>
                <a:gd name="connsiteY327" fmla="*/ 1464709 h 2573224"/>
                <a:gd name="connsiteX328" fmla="*/ 1258963 w 4367346"/>
                <a:gd name="connsiteY328" fmla="*/ 1460125 h 2573224"/>
                <a:gd name="connsiteX329" fmla="*/ 1267323 w 4367346"/>
                <a:gd name="connsiteY329" fmla="*/ 1460125 h 2573224"/>
                <a:gd name="connsiteX330" fmla="*/ 1267323 w 4367346"/>
                <a:gd name="connsiteY330" fmla="*/ 1452783 h 2573224"/>
                <a:gd name="connsiteX331" fmla="*/ 1304755 w 4367346"/>
                <a:gd name="connsiteY331" fmla="*/ 1452783 h 2573224"/>
                <a:gd name="connsiteX332" fmla="*/ 1304755 w 4367346"/>
                <a:gd name="connsiteY332" fmla="*/ 1448836 h 2573224"/>
                <a:gd name="connsiteX333" fmla="*/ 1316256 w 4367346"/>
                <a:gd name="connsiteY333" fmla="*/ 1448836 h 2573224"/>
                <a:gd name="connsiteX334" fmla="*/ 1316256 w 4367346"/>
                <a:gd name="connsiteY334" fmla="*/ 1439118 h 2573224"/>
                <a:gd name="connsiteX335" fmla="*/ 1321433 w 4367346"/>
                <a:gd name="connsiteY335" fmla="*/ 1439118 h 2573224"/>
                <a:gd name="connsiteX336" fmla="*/ 1321433 w 4367346"/>
                <a:gd name="connsiteY336" fmla="*/ 1433771 h 2573224"/>
                <a:gd name="connsiteX337" fmla="*/ 1325380 w 4367346"/>
                <a:gd name="connsiteY337" fmla="*/ 1433771 h 2573224"/>
                <a:gd name="connsiteX338" fmla="*/ 1325380 w 4367346"/>
                <a:gd name="connsiteY338" fmla="*/ 1429229 h 2573224"/>
                <a:gd name="connsiteX339" fmla="*/ 1340234 w 4367346"/>
                <a:gd name="connsiteY339" fmla="*/ 1429229 h 2573224"/>
                <a:gd name="connsiteX340" fmla="*/ 1340234 w 4367346"/>
                <a:gd name="connsiteY340" fmla="*/ 1421505 h 2573224"/>
                <a:gd name="connsiteX341" fmla="*/ 1349443 w 4367346"/>
                <a:gd name="connsiteY341" fmla="*/ 1421505 h 2573224"/>
                <a:gd name="connsiteX342" fmla="*/ 1349443 w 4367346"/>
                <a:gd name="connsiteY342" fmla="*/ 1413145 h 2573224"/>
                <a:gd name="connsiteX343" fmla="*/ 1356276 w 4367346"/>
                <a:gd name="connsiteY343" fmla="*/ 1413145 h 2573224"/>
                <a:gd name="connsiteX344" fmla="*/ 1356276 w 4367346"/>
                <a:gd name="connsiteY344" fmla="*/ 1408222 h 2573224"/>
                <a:gd name="connsiteX345" fmla="*/ 1361241 w 4367346"/>
                <a:gd name="connsiteY345" fmla="*/ 1408222 h 2573224"/>
                <a:gd name="connsiteX346" fmla="*/ 1361157 w 4367346"/>
                <a:gd name="connsiteY346" fmla="*/ 1393411 h 2573224"/>
                <a:gd name="connsiteX347" fmla="*/ 1366334 w 4367346"/>
                <a:gd name="connsiteY347" fmla="*/ 1393411 h 2573224"/>
                <a:gd name="connsiteX348" fmla="*/ 1366419 w 4367346"/>
                <a:gd name="connsiteY348" fmla="*/ 1390949 h 2573224"/>
                <a:gd name="connsiteX349" fmla="*/ 1375119 w 4367346"/>
                <a:gd name="connsiteY349" fmla="*/ 1390949 h 2573224"/>
                <a:gd name="connsiteX350" fmla="*/ 1375119 w 4367346"/>
                <a:gd name="connsiteY350" fmla="*/ 1385602 h 2573224"/>
                <a:gd name="connsiteX351" fmla="*/ 1389803 w 4367346"/>
                <a:gd name="connsiteY351" fmla="*/ 1385602 h 2573224"/>
                <a:gd name="connsiteX352" fmla="*/ 1389803 w 4367346"/>
                <a:gd name="connsiteY352" fmla="*/ 1376308 h 2573224"/>
                <a:gd name="connsiteX353" fmla="*/ 1394938 w 4367346"/>
                <a:gd name="connsiteY353" fmla="*/ 1376308 h 2573224"/>
                <a:gd name="connsiteX354" fmla="*/ 1394938 w 4367346"/>
                <a:gd name="connsiteY354" fmla="*/ 1367183 h 2573224"/>
                <a:gd name="connsiteX355" fmla="*/ 1401262 w 4367346"/>
                <a:gd name="connsiteY355" fmla="*/ 1367183 h 2573224"/>
                <a:gd name="connsiteX356" fmla="*/ 1401262 w 4367346"/>
                <a:gd name="connsiteY356" fmla="*/ 1362430 h 2573224"/>
                <a:gd name="connsiteX357" fmla="*/ 1415946 w 4367346"/>
                <a:gd name="connsiteY357" fmla="*/ 1362430 h 2573224"/>
                <a:gd name="connsiteX358" fmla="*/ 1415946 w 4367346"/>
                <a:gd name="connsiteY358" fmla="*/ 1357465 h 2573224"/>
                <a:gd name="connsiteX359" fmla="*/ 1435553 w 4367346"/>
                <a:gd name="connsiteY359" fmla="*/ 1357465 h 2573224"/>
                <a:gd name="connsiteX360" fmla="*/ 1435553 w 4367346"/>
                <a:gd name="connsiteY360" fmla="*/ 1355088 h 2573224"/>
                <a:gd name="connsiteX361" fmla="*/ 1441834 w 4367346"/>
                <a:gd name="connsiteY361" fmla="*/ 1355088 h 2573224"/>
                <a:gd name="connsiteX362" fmla="*/ 1441834 w 4367346"/>
                <a:gd name="connsiteY362" fmla="*/ 1349953 h 2573224"/>
                <a:gd name="connsiteX363" fmla="*/ 1451086 w 4367346"/>
                <a:gd name="connsiteY363" fmla="*/ 1349953 h 2573224"/>
                <a:gd name="connsiteX364" fmla="*/ 1451086 w 4367346"/>
                <a:gd name="connsiteY364" fmla="*/ 1345369 h 2573224"/>
                <a:gd name="connsiteX365" fmla="*/ 1456391 w 4367346"/>
                <a:gd name="connsiteY365" fmla="*/ 1345369 h 2573224"/>
                <a:gd name="connsiteX366" fmla="*/ 1456391 w 4367346"/>
                <a:gd name="connsiteY366" fmla="*/ 1336075 h 2573224"/>
                <a:gd name="connsiteX367" fmla="*/ 1461526 w 4367346"/>
                <a:gd name="connsiteY367" fmla="*/ 1336075 h 2573224"/>
                <a:gd name="connsiteX368" fmla="*/ 1461526 w 4367346"/>
                <a:gd name="connsiteY368" fmla="*/ 1331704 h 2573224"/>
                <a:gd name="connsiteX369" fmla="*/ 1465600 w 4367346"/>
                <a:gd name="connsiteY369" fmla="*/ 1331704 h 2573224"/>
                <a:gd name="connsiteX370" fmla="*/ 1465600 w 4367346"/>
                <a:gd name="connsiteY370" fmla="*/ 1317444 h 2573224"/>
                <a:gd name="connsiteX371" fmla="*/ 1475616 w 4367346"/>
                <a:gd name="connsiteY371" fmla="*/ 1317444 h 2573224"/>
                <a:gd name="connsiteX372" fmla="*/ 1475616 w 4367346"/>
                <a:gd name="connsiteY372" fmla="*/ 1312097 h 2573224"/>
                <a:gd name="connsiteX373" fmla="*/ 1507105 w 4367346"/>
                <a:gd name="connsiteY373" fmla="*/ 1312097 h 2573224"/>
                <a:gd name="connsiteX374" fmla="*/ 1507105 w 4367346"/>
                <a:gd name="connsiteY374" fmla="*/ 1307514 h 2573224"/>
                <a:gd name="connsiteX375" fmla="*/ 1532696 w 4367346"/>
                <a:gd name="connsiteY375" fmla="*/ 1307514 h 2573224"/>
                <a:gd name="connsiteX376" fmla="*/ 1532696 w 4367346"/>
                <a:gd name="connsiteY376" fmla="*/ 1298219 h 2573224"/>
                <a:gd name="connsiteX377" fmla="*/ 1537025 w 4367346"/>
                <a:gd name="connsiteY377" fmla="*/ 1298219 h 2573224"/>
                <a:gd name="connsiteX378" fmla="*/ 1537025 w 4367346"/>
                <a:gd name="connsiteY378" fmla="*/ 1293254 h 2573224"/>
                <a:gd name="connsiteX379" fmla="*/ 1541991 w 4367346"/>
                <a:gd name="connsiteY379" fmla="*/ 1293254 h 2573224"/>
                <a:gd name="connsiteX380" fmla="*/ 1541991 w 4367346"/>
                <a:gd name="connsiteY380" fmla="*/ 1288713 h 2573224"/>
                <a:gd name="connsiteX381" fmla="*/ 1551455 w 4367346"/>
                <a:gd name="connsiteY381" fmla="*/ 1288713 h 2573224"/>
                <a:gd name="connsiteX382" fmla="*/ 1551455 w 4367346"/>
                <a:gd name="connsiteY382" fmla="*/ 1283960 h 2573224"/>
                <a:gd name="connsiteX383" fmla="*/ 1561428 w 4367346"/>
                <a:gd name="connsiteY383" fmla="*/ 1283960 h 2573224"/>
                <a:gd name="connsiteX384" fmla="*/ 1561428 w 4367346"/>
                <a:gd name="connsiteY384" fmla="*/ 1274623 h 2573224"/>
                <a:gd name="connsiteX385" fmla="*/ 1577470 w 4367346"/>
                <a:gd name="connsiteY385" fmla="*/ 1274623 h 2573224"/>
                <a:gd name="connsiteX386" fmla="*/ 1577470 w 4367346"/>
                <a:gd name="connsiteY386" fmla="*/ 1268894 h 2573224"/>
                <a:gd name="connsiteX387" fmla="*/ 1587783 w 4367346"/>
                <a:gd name="connsiteY387" fmla="*/ 1268894 h 2573224"/>
                <a:gd name="connsiteX388" fmla="*/ 1587783 w 4367346"/>
                <a:gd name="connsiteY388" fmla="*/ 1264310 h 2573224"/>
                <a:gd name="connsiteX389" fmla="*/ 1597077 w 4367346"/>
                <a:gd name="connsiteY389" fmla="*/ 1264310 h 2573224"/>
                <a:gd name="connsiteX390" fmla="*/ 1597077 w 4367346"/>
                <a:gd name="connsiteY390" fmla="*/ 1259387 h 2573224"/>
                <a:gd name="connsiteX391" fmla="*/ 1601066 w 4367346"/>
                <a:gd name="connsiteY391" fmla="*/ 1259387 h 2573224"/>
                <a:gd name="connsiteX392" fmla="*/ 1601066 w 4367346"/>
                <a:gd name="connsiteY392" fmla="*/ 1250051 h 2573224"/>
                <a:gd name="connsiteX393" fmla="*/ 1622838 w 4367346"/>
                <a:gd name="connsiteY393" fmla="*/ 1250051 h 2573224"/>
                <a:gd name="connsiteX394" fmla="*/ 1622838 w 4367346"/>
                <a:gd name="connsiteY394" fmla="*/ 1245679 h 2573224"/>
                <a:gd name="connsiteX395" fmla="*/ 1628015 w 4367346"/>
                <a:gd name="connsiteY395" fmla="*/ 1245679 h 2573224"/>
                <a:gd name="connsiteX396" fmla="*/ 1628015 w 4367346"/>
                <a:gd name="connsiteY396" fmla="*/ 1236173 h 2573224"/>
                <a:gd name="connsiteX397" fmla="*/ 1631750 w 4367346"/>
                <a:gd name="connsiteY397" fmla="*/ 1236173 h 2573224"/>
                <a:gd name="connsiteX398" fmla="*/ 1631750 w 4367346"/>
                <a:gd name="connsiteY398" fmla="*/ 1231589 h 2573224"/>
                <a:gd name="connsiteX399" fmla="*/ 1650975 w 4367346"/>
                <a:gd name="connsiteY399" fmla="*/ 1231589 h 2573224"/>
                <a:gd name="connsiteX400" fmla="*/ 1650975 w 4367346"/>
                <a:gd name="connsiteY400" fmla="*/ 1226497 h 2573224"/>
                <a:gd name="connsiteX401" fmla="*/ 1656747 w 4367346"/>
                <a:gd name="connsiteY401" fmla="*/ 1226497 h 2573224"/>
                <a:gd name="connsiteX402" fmla="*/ 1656747 w 4367346"/>
                <a:gd name="connsiteY402" fmla="*/ 1221701 h 2573224"/>
                <a:gd name="connsiteX403" fmla="*/ 1673001 w 4367346"/>
                <a:gd name="connsiteY403" fmla="*/ 1221701 h 2573224"/>
                <a:gd name="connsiteX404" fmla="*/ 1673001 w 4367346"/>
                <a:gd name="connsiteY404" fmla="*/ 1197723 h 2573224"/>
                <a:gd name="connsiteX405" fmla="*/ 1682719 w 4367346"/>
                <a:gd name="connsiteY405" fmla="*/ 1197723 h 2573224"/>
                <a:gd name="connsiteX406" fmla="*/ 1682719 w 4367346"/>
                <a:gd name="connsiteY406" fmla="*/ 1188811 h 2573224"/>
                <a:gd name="connsiteX407" fmla="*/ 1687260 w 4367346"/>
                <a:gd name="connsiteY407" fmla="*/ 1188811 h 2573224"/>
                <a:gd name="connsiteX408" fmla="*/ 1687260 w 4367346"/>
                <a:gd name="connsiteY408" fmla="*/ 1176715 h 2573224"/>
                <a:gd name="connsiteX409" fmla="*/ 1701138 w 4367346"/>
                <a:gd name="connsiteY409" fmla="*/ 1176715 h 2573224"/>
                <a:gd name="connsiteX410" fmla="*/ 1701138 w 4367346"/>
                <a:gd name="connsiteY410" fmla="*/ 1172259 h 2573224"/>
                <a:gd name="connsiteX411" fmla="*/ 1708650 w 4367346"/>
                <a:gd name="connsiteY411" fmla="*/ 1172259 h 2573224"/>
                <a:gd name="connsiteX412" fmla="*/ 1708650 w 4367346"/>
                <a:gd name="connsiteY412" fmla="*/ 1167209 h 2573224"/>
                <a:gd name="connsiteX413" fmla="*/ 1736617 w 4367346"/>
                <a:gd name="connsiteY413" fmla="*/ 1167209 h 2573224"/>
                <a:gd name="connsiteX414" fmla="*/ 1736617 w 4367346"/>
                <a:gd name="connsiteY414" fmla="*/ 1157490 h 2573224"/>
                <a:gd name="connsiteX415" fmla="*/ 1763609 w 4367346"/>
                <a:gd name="connsiteY415" fmla="*/ 1157490 h 2573224"/>
                <a:gd name="connsiteX416" fmla="*/ 1763609 w 4367346"/>
                <a:gd name="connsiteY416" fmla="*/ 1148069 h 2573224"/>
                <a:gd name="connsiteX417" fmla="*/ 1772818 w 4367346"/>
                <a:gd name="connsiteY417" fmla="*/ 1148069 h 2573224"/>
                <a:gd name="connsiteX418" fmla="*/ 1772818 w 4367346"/>
                <a:gd name="connsiteY418" fmla="*/ 1131857 h 2573224"/>
                <a:gd name="connsiteX419" fmla="*/ 1782749 w 4367346"/>
                <a:gd name="connsiteY419" fmla="*/ 1131857 h 2573224"/>
                <a:gd name="connsiteX420" fmla="*/ 1782749 w 4367346"/>
                <a:gd name="connsiteY420" fmla="*/ 1126552 h 2573224"/>
                <a:gd name="connsiteX421" fmla="*/ 1807915 w 4367346"/>
                <a:gd name="connsiteY421" fmla="*/ 1126552 h 2573224"/>
                <a:gd name="connsiteX422" fmla="*/ 1807915 w 4367346"/>
                <a:gd name="connsiteY422" fmla="*/ 1122181 h 2573224"/>
                <a:gd name="connsiteX423" fmla="*/ 1827098 w 4367346"/>
                <a:gd name="connsiteY423" fmla="*/ 1122181 h 2573224"/>
                <a:gd name="connsiteX424" fmla="*/ 1827098 w 4367346"/>
                <a:gd name="connsiteY424" fmla="*/ 1117385 h 2573224"/>
                <a:gd name="connsiteX425" fmla="*/ 1840000 w 4367346"/>
                <a:gd name="connsiteY425" fmla="*/ 1117385 h 2573224"/>
                <a:gd name="connsiteX426" fmla="*/ 1840000 w 4367346"/>
                <a:gd name="connsiteY426" fmla="*/ 1112547 h 2573224"/>
                <a:gd name="connsiteX427" fmla="*/ 1898778 w 4367346"/>
                <a:gd name="connsiteY427" fmla="*/ 1112547 h 2573224"/>
                <a:gd name="connsiteX428" fmla="*/ 1898778 w 4367346"/>
                <a:gd name="connsiteY428" fmla="*/ 1106181 h 2573224"/>
                <a:gd name="connsiteX429" fmla="*/ 1904253 w 4367346"/>
                <a:gd name="connsiteY429" fmla="*/ 1106181 h 2573224"/>
                <a:gd name="connsiteX430" fmla="*/ 1904253 w 4367346"/>
                <a:gd name="connsiteY430" fmla="*/ 1101046 h 2573224"/>
                <a:gd name="connsiteX431" fmla="*/ 1912401 w 4367346"/>
                <a:gd name="connsiteY431" fmla="*/ 1101046 h 2573224"/>
                <a:gd name="connsiteX432" fmla="*/ 1912401 w 4367346"/>
                <a:gd name="connsiteY432" fmla="*/ 1095911 h 2573224"/>
                <a:gd name="connsiteX433" fmla="*/ 1958363 w 4367346"/>
                <a:gd name="connsiteY433" fmla="*/ 1095911 h 2573224"/>
                <a:gd name="connsiteX434" fmla="*/ 1958363 w 4367346"/>
                <a:gd name="connsiteY434" fmla="*/ 1088951 h 2573224"/>
                <a:gd name="connsiteX435" fmla="*/ 1999529 w 4367346"/>
                <a:gd name="connsiteY435" fmla="*/ 1088951 h 2573224"/>
                <a:gd name="connsiteX436" fmla="*/ 1999529 w 4367346"/>
                <a:gd name="connsiteY436" fmla="*/ 1084707 h 2573224"/>
                <a:gd name="connsiteX437" fmla="*/ 2020367 w 4367346"/>
                <a:gd name="connsiteY437" fmla="*/ 1084707 h 2573224"/>
                <a:gd name="connsiteX438" fmla="*/ 2020367 w 4367346"/>
                <a:gd name="connsiteY438" fmla="*/ 1079275 h 2573224"/>
                <a:gd name="connsiteX439" fmla="*/ 2025842 w 4367346"/>
                <a:gd name="connsiteY439" fmla="*/ 1079275 h 2573224"/>
                <a:gd name="connsiteX440" fmla="*/ 2025842 w 4367346"/>
                <a:gd name="connsiteY440" fmla="*/ 1072612 h 2573224"/>
                <a:gd name="connsiteX441" fmla="*/ 2039422 w 4367346"/>
                <a:gd name="connsiteY441" fmla="*/ 1072612 h 2573224"/>
                <a:gd name="connsiteX442" fmla="*/ 2039422 w 4367346"/>
                <a:gd name="connsiteY442" fmla="*/ 1067774 h 2573224"/>
                <a:gd name="connsiteX443" fmla="*/ 2044600 w 4367346"/>
                <a:gd name="connsiteY443" fmla="*/ 1067774 h 2573224"/>
                <a:gd name="connsiteX444" fmla="*/ 2044600 w 4367346"/>
                <a:gd name="connsiteY444" fmla="*/ 1060517 h 2573224"/>
                <a:gd name="connsiteX445" fmla="*/ 2056355 w 4367346"/>
                <a:gd name="connsiteY445" fmla="*/ 1060517 h 2573224"/>
                <a:gd name="connsiteX446" fmla="*/ 2056355 w 4367346"/>
                <a:gd name="connsiteY446" fmla="*/ 1051137 h 2573224"/>
                <a:gd name="connsiteX447" fmla="*/ 2060599 w 4367346"/>
                <a:gd name="connsiteY447" fmla="*/ 1051137 h 2573224"/>
                <a:gd name="connsiteX448" fmla="*/ 2060599 w 4367346"/>
                <a:gd name="connsiteY448" fmla="*/ 1043583 h 2573224"/>
                <a:gd name="connsiteX449" fmla="*/ 2070912 w 4367346"/>
                <a:gd name="connsiteY449" fmla="*/ 1043583 h 2573224"/>
                <a:gd name="connsiteX450" fmla="*/ 2070912 w 4367346"/>
                <a:gd name="connsiteY450" fmla="*/ 1039042 h 2573224"/>
                <a:gd name="connsiteX451" fmla="*/ 2101129 w 4367346"/>
                <a:gd name="connsiteY451" fmla="*/ 1039042 h 2573224"/>
                <a:gd name="connsiteX452" fmla="*/ 2101129 w 4367346"/>
                <a:gd name="connsiteY452" fmla="*/ 1031870 h 2573224"/>
                <a:gd name="connsiteX453" fmla="*/ 2105797 w 4367346"/>
                <a:gd name="connsiteY453" fmla="*/ 1031870 h 2573224"/>
                <a:gd name="connsiteX454" fmla="*/ 2105797 w 4367346"/>
                <a:gd name="connsiteY454" fmla="*/ 1027244 h 2573224"/>
                <a:gd name="connsiteX455" fmla="*/ 2115176 w 4367346"/>
                <a:gd name="connsiteY455" fmla="*/ 1027244 h 2573224"/>
                <a:gd name="connsiteX456" fmla="*/ 2115176 w 4367346"/>
                <a:gd name="connsiteY456" fmla="*/ 1020072 h 2573224"/>
                <a:gd name="connsiteX457" fmla="*/ 2124556 w 4367346"/>
                <a:gd name="connsiteY457" fmla="*/ 1020072 h 2573224"/>
                <a:gd name="connsiteX458" fmla="*/ 2124556 w 4367346"/>
                <a:gd name="connsiteY458" fmla="*/ 1014852 h 2573224"/>
                <a:gd name="connsiteX459" fmla="*/ 2129393 w 4367346"/>
                <a:gd name="connsiteY459" fmla="*/ 1014852 h 2573224"/>
                <a:gd name="connsiteX460" fmla="*/ 2129393 w 4367346"/>
                <a:gd name="connsiteY460" fmla="*/ 1002841 h 2573224"/>
                <a:gd name="connsiteX461" fmla="*/ 2146412 w 4367346"/>
                <a:gd name="connsiteY461" fmla="*/ 1002841 h 2573224"/>
                <a:gd name="connsiteX462" fmla="*/ 2146412 w 4367346"/>
                <a:gd name="connsiteY462" fmla="*/ 996009 h 2573224"/>
                <a:gd name="connsiteX463" fmla="*/ 2160629 w 4367346"/>
                <a:gd name="connsiteY463" fmla="*/ 996009 h 2573224"/>
                <a:gd name="connsiteX464" fmla="*/ 2160629 w 4367346"/>
                <a:gd name="connsiteY464" fmla="*/ 991255 h 2573224"/>
                <a:gd name="connsiteX465" fmla="*/ 2164873 w 4367346"/>
                <a:gd name="connsiteY465" fmla="*/ 991255 h 2573224"/>
                <a:gd name="connsiteX466" fmla="*/ 2164873 w 4367346"/>
                <a:gd name="connsiteY466" fmla="*/ 977123 h 2573224"/>
                <a:gd name="connsiteX467" fmla="*/ 2170093 w 4367346"/>
                <a:gd name="connsiteY467" fmla="*/ 977123 h 2573224"/>
                <a:gd name="connsiteX468" fmla="*/ 2170093 w 4367346"/>
                <a:gd name="connsiteY468" fmla="*/ 972115 h 2573224"/>
                <a:gd name="connsiteX469" fmla="*/ 2174931 w 4367346"/>
                <a:gd name="connsiteY469" fmla="*/ 972115 h 2573224"/>
                <a:gd name="connsiteX470" fmla="*/ 2174931 w 4367346"/>
                <a:gd name="connsiteY470" fmla="*/ 960190 h 2573224"/>
                <a:gd name="connsiteX471" fmla="*/ 2179302 w 4367346"/>
                <a:gd name="connsiteY471" fmla="*/ 960190 h 2573224"/>
                <a:gd name="connsiteX472" fmla="*/ 2179302 w 4367346"/>
                <a:gd name="connsiteY472" fmla="*/ 952933 h 2573224"/>
                <a:gd name="connsiteX473" fmla="*/ 2210622 w 4367346"/>
                <a:gd name="connsiteY473" fmla="*/ 952933 h 2573224"/>
                <a:gd name="connsiteX474" fmla="*/ 2210622 w 4367346"/>
                <a:gd name="connsiteY474" fmla="*/ 948689 h 2573224"/>
                <a:gd name="connsiteX475" fmla="*/ 2220002 w 4367346"/>
                <a:gd name="connsiteY475" fmla="*/ 948689 h 2573224"/>
                <a:gd name="connsiteX476" fmla="*/ 2220002 w 4367346"/>
                <a:gd name="connsiteY476" fmla="*/ 934090 h 2573224"/>
                <a:gd name="connsiteX477" fmla="*/ 2241603 w 4367346"/>
                <a:gd name="connsiteY477" fmla="*/ 934090 h 2573224"/>
                <a:gd name="connsiteX478" fmla="*/ 2241603 w 4367346"/>
                <a:gd name="connsiteY478" fmla="*/ 929209 h 2573224"/>
                <a:gd name="connsiteX479" fmla="*/ 2246187 w 4367346"/>
                <a:gd name="connsiteY479" fmla="*/ 929209 h 2573224"/>
                <a:gd name="connsiteX480" fmla="*/ 2246187 w 4367346"/>
                <a:gd name="connsiteY480" fmla="*/ 922589 h 2573224"/>
                <a:gd name="connsiteX481" fmla="*/ 2255566 w 4367346"/>
                <a:gd name="connsiteY481" fmla="*/ 922589 h 2573224"/>
                <a:gd name="connsiteX482" fmla="*/ 2255566 w 4367346"/>
                <a:gd name="connsiteY482" fmla="*/ 915119 h 2573224"/>
                <a:gd name="connsiteX483" fmla="*/ 2264987 w 4367346"/>
                <a:gd name="connsiteY483" fmla="*/ 915119 h 2573224"/>
                <a:gd name="connsiteX484" fmla="*/ 2264987 w 4367346"/>
                <a:gd name="connsiteY484" fmla="*/ 910409 h 2573224"/>
                <a:gd name="connsiteX485" fmla="*/ 2295713 w 4367346"/>
                <a:gd name="connsiteY485" fmla="*/ 910409 h 2573224"/>
                <a:gd name="connsiteX486" fmla="*/ 2295713 w 4367346"/>
                <a:gd name="connsiteY486" fmla="*/ 896573 h 2573224"/>
                <a:gd name="connsiteX487" fmla="*/ 2305135 w 4367346"/>
                <a:gd name="connsiteY487" fmla="*/ 896573 h 2573224"/>
                <a:gd name="connsiteX488" fmla="*/ 2305135 w 4367346"/>
                <a:gd name="connsiteY488" fmla="*/ 890971 h 2573224"/>
                <a:gd name="connsiteX489" fmla="*/ 2321813 w 4367346"/>
                <a:gd name="connsiteY489" fmla="*/ 890971 h 2573224"/>
                <a:gd name="connsiteX490" fmla="*/ 2321813 w 4367346"/>
                <a:gd name="connsiteY490" fmla="*/ 883757 h 2573224"/>
                <a:gd name="connsiteX491" fmla="*/ 2331362 w 4367346"/>
                <a:gd name="connsiteY491" fmla="*/ 883757 h 2573224"/>
                <a:gd name="connsiteX492" fmla="*/ 2331362 w 4367346"/>
                <a:gd name="connsiteY492" fmla="*/ 876415 h 2573224"/>
                <a:gd name="connsiteX493" fmla="*/ 2345961 w 4367346"/>
                <a:gd name="connsiteY493" fmla="*/ 876415 h 2573224"/>
                <a:gd name="connsiteX494" fmla="*/ 2345961 w 4367346"/>
                <a:gd name="connsiteY494" fmla="*/ 869200 h 2573224"/>
                <a:gd name="connsiteX495" fmla="*/ 2350503 w 4367346"/>
                <a:gd name="connsiteY495" fmla="*/ 869200 h 2573224"/>
                <a:gd name="connsiteX496" fmla="*/ 2350503 w 4367346"/>
                <a:gd name="connsiteY496" fmla="*/ 864617 h 2573224"/>
                <a:gd name="connsiteX497" fmla="*/ 2381568 w 4367346"/>
                <a:gd name="connsiteY497" fmla="*/ 864617 h 2573224"/>
                <a:gd name="connsiteX498" fmla="*/ 2381568 w 4367346"/>
                <a:gd name="connsiteY498" fmla="*/ 857572 h 2573224"/>
                <a:gd name="connsiteX499" fmla="*/ 2408475 w 4367346"/>
                <a:gd name="connsiteY499" fmla="*/ 857572 h 2573224"/>
                <a:gd name="connsiteX500" fmla="*/ 2408475 w 4367346"/>
                <a:gd name="connsiteY500" fmla="*/ 851248 h 2573224"/>
                <a:gd name="connsiteX501" fmla="*/ 2412591 w 4367346"/>
                <a:gd name="connsiteY501" fmla="*/ 851248 h 2573224"/>
                <a:gd name="connsiteX502" fmla="*/ 2412591 w 4367346"/>
                <a:gd name="connsiteY502" fmla="*/ 843439 h 2573224"/>
                <a:gd name="connsiteX503" fmla="*/ 2431307 w 4367346"/>
                <a:gd name="connsiteY503" fmla="*/ 843439 h 2573224"/>
                <a:gd name="connsiteX504" fmla="*/ 2431307 w 4367346"/>
                <a:gd name="connsiteY504" fmla="*/ 836352 h 2573224"/>
                <a:gd name="connsiteX505" fmla="*/ 2466914 w 4367346"/>
                <a:gd name="connsiteY505" fmla="*/ 836522 h 2573224"/>
                <a:gd name="connsiteX506" fmla="*/ 2466914 w 4367346"/>
                <a:gd name="connsiteY506" fmla="*/ 830029 h 2573224"/>
                <a:gd name="connsiteX507" fmla="*/ 2503242 w 4367346"/>
                <a:gd name="connsiteY507" fmla="*/ 829901 h 2573224"/>
                <a:gd name="connsiteX508" fmla="*/ 2503242 w 4367346"/>
                <a:gd name="connsiteY508" fmla="*/ 821795 h 2573224"/>
                <a:gd name="connsiteX509" fmla="*/ 2511772 w 4367346"/>
                <a:gd name="connsiteY509" fmla="*/ 821795 h 2573224"/>
                <a:gd name="connsiteX510" fmla="*/ 2511772 w 4367346"/>
                <a:gd name="connsiteY510" fmla="*/ 807960 h 2573224"/>
                <a:gd name="connsiteX511" fmla="*/ 2516949 w 4367346"/>
                <a:gd name="connsiteY511" fmla="*/ 807960 h 2573224"/>
                <a:gd name="connsiteX512" fmla="*/ 2516949 w 4367346"/>
                <a:gd name="connsiteY512" fmla="*/ 801212 h 2573224"/>
                <a:gd name="connsiteX513" fmla="*/ 2548567 w 4367346"/>
                <a:gd name="connsiteY513" fmla="*/ 801212 h 2573224"/>
                <a:gd name="connsiteX514" fmla="*/ 2548567 w 4367346"/>
                <a:gd name="connsiteY514" fmla="*/ 793700 h 2573224"/>
                <a:gd name="connsiteX515" fmla="*/ 2572418 w 4367346"/>
                <a:gd name="connsiteY515" fmla="*/ 793700 h 2573224"/>
                <a:gd name="connsiteX516" fmla="*/ 2572418 w 4367346"/>
                <a:gd name="connsiteY516" fmla="*/ 787377 h 2573224"/>
                <a:gd name="connsiteX517" fmla="*/ 2588163 w 4367346"/>
                <a:gd name="connsiteY517" fmla="*/ 787377 h 2573224"/>
                <a:gd name="connsiteX518" fmla="*/ 2588163 w 4367346"/>
                <a:gd name="connsiteY518" fmla="*/ 779568 h 2573224"/>
                <a:gd name="connsiteX519" fmla="*/ 2612608 w 4367346"/>
                <a:gd name="connsiteY519" fmla="*/ 779568 h 2573224"/>
                <a:gd name="connsiteX520" fmla="*/ 2612608 w 4367346"/>
                <a:gd name="connsiteY520" fmla="*/ 772353 h 2573224"/>
                <a:gd name="connsiteX521" fmla="*/ 2621860 w 4367346"/>
                <a:gd name="connsiteY521" fmla="*/ 772353 h 2573224"/>
                <a:gd name="connsiteX522" fmla="*/ 2621860 w 4367346"/>
                <a:gd name="connsiteY522" fmla="*/ 765563 h 2573224"/>
                <a:gd name="connsiteX523" fmla="*/ 2658060 w 4367346"/>
                <a:gd name="connsiteY523" fmla="*/ 765563 h 2573224"/>
                <a:gd name="connsiteX524" fmla="*/ 2658060 w 4367346"/>
                <a:gd name="connsiteY524" fmla="*/ 755293 h 2573224"/>
                <a:gd name="connsiteX525" fmla="*/ 2673932 w 4367346"/>
                <a:gd name="connsiteY525" fmla="*/ 755293 h 2573224"/>
                <a:gd name="connsiteX526" fmla="*/ 2673932 w 4367346"/>
                <a:gd name="connsiteY526" fmla="*/ 748205 h 2573224"/>
                <a:gd name="connsiteX527" fmla="*/ 2688362 w 4367346"/>
                <a:gd name="connsiteY527" fmla="*/ 748205 h 2573224"/>
                <a:gd name="connsiteX528" fmla="*/ 2688362 w 4367346"/>
                <a:gd name="connsiteY528" fmla="*/ 731994 h 2573224"/>
                <a:gd name="connsiteX529" fmla="*/ 2724350 w 4367346"/>
                <a:gd name="connsiteY529" fmla="*/ 731994 h 2573224"/>
                <a:gd name="connsiteX530" fmla="*/ 2724350 w 4367346"/>
                <a:gd name="connsiteY530" fmla="*/ 714636 h 2573224"/>
                <a:gd name="connsiteX531" fmla="*/ 2734239 w 4367346"/>
                <a:gd name="connsiteY531" fmla="*/ 714636 h 2573224"/>
                <a:gd name="connsiteX532" fmla="*/ 2734239 w 4367346"/>
                <a:gd name="connsiteY532" fmla="*/ 705766 h 2573224"/>
                <a:gd name="connsiteX533" fmla="*/ 2752233 w 4367346"/>
                <a:gd name="connsiteY533" fmla="*/ 705766 h 2573224"/>
                <a:gd name="connsiteX534" fmla="*/ 2752403 w 4367346"/>
                <a:gd name="connsiteY534" fmla="*/ 689045 h 2573224"/>
                <a:gd name="connsiteX535" fmla="*/ 2764668 w 4367346"/>
                <a:gd name="connsiteY535" fmla="*/ 689045 h 2573224"/>
                <a:gd name="connsiteX536" fmla="*/ 2764668 w 4367346"/>
                <a:gd name="connsiteY536" fmla="*/ 679369 h 2573224"/>
                <a:gd name="connsiteX537" fmla="*/ 2769506 w 4367346"/>
                <a:gd name="connsiteY537" fmla="*/ 679369 h 2573224"/>
                <a:gd name="connsiteX538" fmla="*/ 2769294 w 4367346"/>
                <a:gd name="connsiteY538" fmla="*/ 669693 h 2573224"/>
                <a:gd name="connsiteX539" fmla="*/ 2850565 w 4367346"/>
                <a:gd name="connsiteY539" fmla="*/ 669693 h 2573224"/>
                <a:gd name="connsiteX540" fmla="*/ 2850565 w 4367346"/>
                <a:gd name="connsiteY540" fmla="*/ 660611 h 2573224"/>
                <a:gd name="connsiteX541" fmla="*/ 2864867 w 4367346"/>
                <a:gd name="connsiteY541" fmla="*/ 660611 h 2573224"/>
                <a:gd name="connsiteX542" fmla="*/ 2864867 w 4367346"/>
                <a:gd name="connsiteY542" fmla="*/ 653566 h 2573224"/>
                <a:gd name="connsiteX543" fmla="*/ 2909641 w 4367346"/>
                <a:gd name="connsiteY543" fmla="*/ 653566 h 2573224"/>
                <a:gd name="connsiteX544" fmla="*/ 2909641 w 4367346"/>
                <a:gd name="connsiteY544" fmla="*/ 641640 h 2573224"/>
                <a:gd name="connsiteX545" fmla="*/ 2914479 w 4367346"/>
                <a:gd name="connsiteY545" fmla="*/ 641640 h 2573224"/>
                <a:gd name="connsiteX546" fmla="*/ 2914479 w 4367346"/>
                <a:gd name="connsiteY546" fmla="*/ 632176 h 2573224"/>
                <a:gd name="connsiteX547" fmla="*/ 2945332 w 4367346"/>
                <a:gd name="connsiteY547" fmla="*/ 632176 h 2573224"/>
                <a:gd name="connsiteX548" fmla="*/ 2945332 w 4367346"/>
                <a:gd name="connsiteY548" fmla="*/ 622076 h 2573224"/>
                <a:gd name="connsiteX549" fmla="*/ 2959677 w 4367346"/>
                <a:gd name="connsiteY549" fmla="*/ 622076 h 2573224"/>
                <a:gd name="connsiteX550" fmla="*/ 2959677 w 4367346"/>
                <a:gd name="connsiteY550" fmla="*/ 613036 h 2573224"/>
                <a:gd name="connsiteX551" fmla="*/ 2968716 w 4367346"/>
                <a:gd name="connsiteY551" fmla="*/ 613036 h 2573224"/>
                <a:gd name="connsiteX552" fmla="*/ 2968716 w 4367346"/>
                <a:gd name="connsiteY552" fmla="*/ 593684 h 2573224"/>
                <a:gd name="connsiteX553" fmla="*/ 3026603 w 4367346"/>
                <a:gd name="connsiteY553" fmla="*/ 593684 h 2573224"/>
                <a:gd name="connsiteX554" fmla="*/ 3026603 w 4367346"/>
                <a:gd name="connsiteY554" fmla="*/ 571700 h 2573224"/>
                <a:gd name="connsiteX555" fmla="*/ 3044555 w 4367346"/>
                <a:gd name="connsiteY555" fmla="*/ 571700 h 2573224"/>
                <a:gd name="connsiteX556" fmla="*/ 3044555 w 4367346"/>
                <a:gd name="connsiteY556" fmla="*/ 563000 h 2573224"/>
                <a:gd name="connsiteX557" fmla="*/ 3059069 w 4367346"/>
                <a:gd name="connsiteY557" fmla="*/ 563000 h 2573224"/>
                <a:gd name="connsiteX558" fmla="*/ 3059069 w 4367346"/>
                <a:gd name="connsiteY558" fmla="*/ 551117 h 2573224"/>
                <a:gd name="connsiteX559" fmla="*/ 3076003 w 4367346"/>
                <a:gd name="connsiteY559" fmla="*/ 551117 h 2573224"/>
                <a:gd name="connsiteX560" fmla="*/ 3076003 w 4367346"/>
                <a:gd name="connsiteY560" fmla="*/ 541441 h 2573224"/>
                <a:gd name="connsiteX561" fmla="*/ 3099811 w 4367346"/>
                <a:gd name="connsiteY561" fmla="*/ 541441 h 2573224"/>
                <a:gd name="connsiteX562" fmla="*/ 3099811 w 4367346"/>
                <a:gd name="connsiteY562" fmla="*/ 528921 h 2573224"/>
                <a:gd name="connsiteX563" fmla="*/ 3156595 w 4367346"/>
                <a:gd name="connsiteY563" fmla="*/ 528921 h 2573224"/>
                <a:gd name="connsiteX564" fmla="*/ 3156595 w 4367346"/>
                <a:gd name="connsiteY564" fmla="*/ 517760 h 2573224"/>
                <a:gd name="connsiteX565" fmla="*/ 3166144 w 4367346"/>
                <a:gd name="connsiteY565" fmla="*/ 517760 h 2573224"/>
                <a:gd name="connsiteX566" fmla="*/ 3166144 w 4367346"/>
                <a:gd name="connsiteY566" fmla="*/ 505877 h 2573224"/>
                <a:gd name="connsiteX567" fmla="*/ 3211851 w 4367346"/>
                <a:gd name="connsiteY567" fmla="*/ 505877 h 2573224"/>
                <a:gd name="connsiteX568" fmla="*/ 3211851 w 4367346"/>
                <a:gd name="connsiteY568" fmla="*/ 494164 h 2573224"/>
                <a:gd name="connsiteX569" fmla="*/ 3216689 w 4367346"/>
                <a:gd name="connsiteY569" fmla="*/ 494164 h 2573224"/>
                <a:gd name="connsiteX570" fmla="*/ 3216689 w 4367346"/>
                <a:gd name="connsiteY570" fmla="*/ 479777 h 2573224"/>
                <a:gd name="connsiteX571" fmla="*/ 3230652 w 4367346"/>
                <a:gd name="connsiteY571" fmla="*/ 479777 h 2573224"/>
                <a:gd name="connsiteX572" fmla="*/ 3230652 w 4367346"/>
                <a:gd name="connsiteY572" fmla="*/ 453549 h 2573224"/>
                <a:gd name="connsiteX573" fmla="*/ 3235023 w 4367346"/>
                <a:gd name="connsiteY573" fmla="*/ 453549 h 2573224"/>
                <a:gd name="connsiteX574" fmla="*/ 3235023 w 4367346"/>
                <a:gd name="connsiteY574" fmla="*/ 438865 h 2573224"/>
                <a:gd name="connsiteX575" fmla="*/ 3271394 w 4367346"/>
                <a:gd name="connsiteY575" fmla="*/ 438865 h 2573224"/>
                <a:gd name="connsiteX576" fmla="*/ 3271394 w 4367346"/>
                <a:gd name="connsiteY576" fmla="*/ 427025 h 2573224"/>
                <a:gd name="connsiteX577" fmla="*/ 3307000 w 4367346"/>
                <a:gd name="connsiteY577" fmla="*/ 427025 h 2573224"/>
                <a:gd name="connsiteX578" fmla="*/ 3307000 w 4367346"/>
                <a:gd name="connsiteY578" fmla="*/ 412341 h 2573224"/>
                <a:gd name="connsiteX579" fmla="*/ 3320920 w 4367346"/>
                <a:gd name="connsiteY579" fmla="*/ 412341 h 2573224"/>
                <a:gd name="connsiteX580" fmla="*/ 3320920 w 4367346"/>
                <a:gd name="connsiteY580" fmla="*/ 399015 h 2573224"/>
                <a:gd name="connsiteX581" fmla="*/ 3361704 w 4367346"/>
                <a:gd name="connsiteY581" fmla="*/ 399015 h 2573224"/>
                <a:gd name="connsiteX582" fmla="*/ 3361704 w 4367346"/>
                <a:gd name="connsiteY582" fmla="*/ 381869 h 2573224"/>
                <a:gd name="connsiteX583" fmla="*/ 3373545 w 4367346"/>
                <a:gd name="connsiteY583" fmla="*/ 381869 h 2573224"/>
                <a:gd name="connsiteX584" fmla="*/ 3373545 w 4367346"/>
                <a:gd name="connsiteY584" fmla="*/ 367779 h 2573224"/>
                <a:gd name="connsiteX585" fmla="*/ 3438647 w 4367346"/>
                <a:gd name="connsiteY585" fmla="*/ 367779 h 2573224"/>
                <a:gd name="connsiteX586" fmla="*/ 3438647 w 4367346"/>
                <a:gd name="connsiteY586" fmla="*/ 350931 h 2573224"/>
                <a:gd name="connsiteX587" fmla="*/ 3487452 w 4367346"/>
                <a:gd name="connsiteY587" fmla="*/ 350931 h 2573224"/>
                <a:gd name="connsiteX588" fmla="*/ 3487452 w 4367346"/>
                <a:gd name="connsiteY588" fmla="*/ 334677 h 2573224"/>
                <a:gd name="connsiteX589" fmla="*/ 3503749 w 4367346"/>
                <a:gd name="connsiteY589" fmla="*/ 334677 h 2573224"/>
                <a:gd name="connsiteX590" fmla="*/ 3503749 w 4367346"/>
                <a:gd name="connsiteY590" fmla="*/ 317913 h 2573224"/>
                <a:gd name="connsiteX591" fmla="*/ 3532777 w 4367346"/>
                <a:gd name="connsiteY591" fmla="*/ 317913 h 2573224"/>
                <a:gd name="connsiteX592" fmla="*/ 3532777 w 4367346"/>
                <a:gd name="connsiteY592" fmla="*/ 298433 h 2573224"/>
                <a:gd name="connsiteX593" fmla="*/ 3604712 w 4367346"/>
                <a:gd name="connsiteY593" fmla="*/ 298433 h 2573224"/>
                <a:gd name="connsiteX594" fmla="*/ 3604712 w 4367346"/>
                <a:gd name="connsiteY594" fmla="*/ 279548 h 2573224"/>
                <a:gd name="connsiteX595" fmla="*/ 3659119 w 4367346"/>
                <a:gd name="connsiteY595" fmla="*/ 279548 h 2573224"/>
                <a:gd name="connsiteX596" fmla="*/ 3659119 w 4367346"/>
                <a:gd name="connsiteY596" fmla="*/ 255867 h 2573224"/>
                <a:gd name="connsiteX597" fmla="*/ 3784146 w 4367346"/>
                <a:gd name="connsiteY597" fmla="*/ 255867 h 2573224"/>
                <a:gd name="connsiteX598" fmla="*/ 3784146 w 4367346"/>
                <a:gd name="connsiteY598" fmla="*/ 232822 h 2573224"/>
                <a:gd name="connsiteX599" fmla="*/ 3934593 w 4367346"/>
                <a:gd name="connsiteY599" fmla="*/ 232822 h 2573224"/>
                <a:gd name="connsiteX600" fmla="*/ 3934593 w 4367346"/>
                <a:gd name="connsiteY600" fmla="*/ 198786 h 2573224"/>
                <a:gd name="connsiteX601" fmla="*/ 3941171 w 4367346"/>
                <a:gd name="connsiteY601" fmla="*/ 198786 h 2573224"/>
                <a:gd name="connsiteX602" fmla="*/ 3941171 w 4367346"/>
                <a:gd name="connsiteY602" fmla="*/ 165301 h 2573224"/>
                <a:gd name="connsiteX603" fmla="*/ 4010347 w 4367346"/>
                <a:gd name="connsiteY603" fmla="*/ 165301 h 2573224"/>
                <a:gd name="connsiteX604" fmla="*/ 4010347 w 4367346"/>
                <a:gd name="connsiteY604" fmla="*/ 125790 h 2573224"/>
                <a:gd name="connsiteX605" fmla="*/ 4267827 w 4367346"/>
                <a:gd name="connsiteY605" fmla="*/ 125790 h 2573224"/>
                <a:gd name="connsiteX606" fmla="*/ 4267827 w 4367346"/>
                <a:gd name="connsiteY606" fmla="*/ 65951 h 2573224"/>
                <a:gd name="connsiteX607" fmla="*/ 4313364 w 4367346"/>
                <a:gd name="connsiteY607" fmla="*/ 65951 h 2573224"/>
                <a:gd name="connsiteX608" fmla="*/ 4313364 w 4367346"/>
                <a:gd name="connsiteY608" fmla="*/ 0 h 2573224"/>
                <a:gd name="connsiteX609" fmla="*/ 4367347 w 4367346"/>
                <a:gd name="connsiteY609" fmla="*/ 0 h 25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4367346" h="2573224">
                  <a:moveTo>
                    <a:pt x="0" y="2573224"/>
                  </a:moveTo>
                  <a:lnTo>
                    <a:pt x="21687" y="2573224"/>
                  </a:lnTo>
                  <a:lnTo>
                    <a:pt x="21687" y="2570890"/>
                  </a:lnTo>
                  <a:lnTo>
                    <a:pt x="26609" y="2570890"/>
                  </a:lnTo>
                  <a:lnTo>
                    <a:pt x="26609" y="2561002"/>
                  </a:lnTo>
                  <a:lnTo>
                    <a:pt x="31575" y="2561002"/>
                  </a:lnTo>
                  <a:lnTo>
                    <a:pt x="31575" y="2553914"/>
                  </a:lnTo>
                  <a:lnTo>
                    <a:pt x="38620" y="2553914"/>
                  </a:lnTo>
                  <a:lnTo>
                    <a:pt x="38620" y="2549543"/>
                  </a:lnTo>
                  <a:lnTo>
                    <a:pt x="43458" y="2549543"/>
                  </a:lnTo>
                  <a:lnTo>
                    <a:pt x="43458" y="2546997"/>
                  </a:lnTo>
                  <a:lnTo>
                    <a:pt x="48508" y="2546997"/>
                  </a:lnTo>
                  <a:lnTo>
                    <a:pt x="48508" y="2542286"/>
                  </a:lnTo>
                  <a:lnTo>
                    <a:pt x="52540" y="2542286"/>
                  </a:lnTo>
                  <a:lnTo>
                    <a:pt x="52540" y="2535114"/>
                  </a:lnTo>
                  <a:lnTo>
                    <a:pt x="57590" y="2535114"/>
                  </a:lnTo>
                  <a:lnTo>
                    <a:pt x="57590" y="2530276"/>
                  </a:lnTo>
                  <a:lnTo>
                    <a:pt x="62216" y="2530276"/>
                  </a:lnTo>
                  <a:lnTo>
                    <a:pt x="62216" y="2518690"/>
                  </a:lnTo>
                  <a:lnTo>
                    <a:pt x="67139" y="2518690"/>
                  </a:lnTo>
                  <a:lnTo>
                    <a:pt x="67139" y="2511305"/>
                  </a:lnTo>
                  <a:lnTo>
                    <a:pt x="71765" y="2511305"/>
                  </a:lnTo>
                  <a:lnTo>
                    <a:pt x="71765" y="2504175"/>
                  </a:lnTo>
                  <a:lnTo>
                    <a:pt x="76433" y="2504175"/>
                  </a:lnTo>
                  <a:lnTo>
                    <a:pt x="76433" y="2494584"/>
                  </a:lnTo>
                  <a:lnTo>
                    <a:pt x="83690" y="2494584"/>
                  </a:lnTo>
                  <a:lnTo>
                    <a:pt x="83690" y="2487709"/>
                  </a:lnTo>
                  <a:lnTo>
                    <a:pt x="88613" y="2487709"/>
                  </a:lnTo>
                  <a:lnTo>
                    <a:pt x="88613" y="2475444"/>
                  </a:lnTo>
                  <a:lnTo>
                    <a:pt x="93621" y="2475444"/>
                  </a:lnTo>
                  <a:lnTo>
                    <a:pt x="93621" y="2469205"/>
                  </a:lnTo>
                  <a:lnTo>
                    <a:pt x="97992" y="2469205"/>
                  </a:lnTo>
                  <a:lnTo>
                    <a:pt x="97992" y="2464113"/>
                  </a:lnTo>
                  <a:lnTo>
                    <a:pt x="107541" y="2464113"/>
                  </a:lnTo>
                  <a:lnTo>
                    <a:pt x="107541" y="2461397"/>
                  </a:lnTo>
                  <a:lnTo>
                    <a:pt x="112507" y="2461397"/>
                  </a:lnTo>
                  <a:lnTo>
                    <a:pt x="112507" y="2451848"/>
                  </a:lnTo>
                  <a:lnTo>
                    <a:pt x="117217" y="2451848"/>
                  </a:lnTo>
                  <a:lnTo>
                    <a:pt x="117217" y="2445057"/>
                  </a:lnTo>
                  <a:lnTo>
                    <a:pt x="121801" y="2445057"/>
                  </a:lnTo>
                  <a:lnTo>
                    <a:pt x="121801" y="2440219"/>
                  </a:lnTo>
                  <a:lnTo>
                    <a:pt x="129016" y="2440219"/>
                  </a:lnTo>
                  <a:lnTo>
                    <a:pt x="129016" y="2432962"/>
                  </a:lnTo>
                  <a:lnTo>
                    <a:pt x="134618" y="2432962"/>
                  </a:lnTo>
                  <a:lnTo>
                    <a:pt x="134618" y="2427742"/>
                  </a:lnTo>
                  <a:lnTo>
                    <a:pt x="140304" y="2427742"/>
                  </a:lnTo>
                  <a:lnTo>
                    <a:pt x="140304" y="2421206"/>
                  </a:lnTo>
                  <a:lnTo>
                    <a:pt x="146628" y="2421206"/>
                  </a:lnTo>
                  <a:lnTo>
                    <a:pt x="146628" y="2417684"/>
                  </a:lnTo>
                  <a:lnTo>
                    <a:pt x="152824" y="2417684"/>
                  </a:lnTo>
                  <a:lnTo>
                    <a:pt x="152824" y="2406777"/>
                  </a:lnTo>
                  <a:lnTo>
                    <a:pt x="157662" y="2406777"/>
                  </a:lnTo>
                  <a:lnTo>
                    <a:pt x="157662" y="2397822"/>
                  </a:lnTo>
                  <a:lnTo>
                    <a:pt x="162925" y="2397822"/>
                  </a:lnTo>
                  <a:lnTo>
                    <a:pt x="162925" y="2390565"/>
                  </a:lnTo>
                  <a:lnTo>
                    <a:pt x="169885" y="2390565"/>
                  </a:lnTo>
                  <a:lnTo>
                    <a:pt x="169885" y="2385939"/>
                  </a:lnTo>
                  <a:lnTo>
                    <a:pt x="174808" y="2385939"/>
                  </a:lnTo>
                  <a:lnTo>
                    <a:pt x="174808" y="2378513"/>
                  </a:lnTo>
                  <a:lnTo>
                    <a:pt x="179731" y="2378513"/>
                  </a:lnTo>
                  <a:lnTo>
                    <a:pt x="179731" y="2373844"/>
                  </a:lnTo>
                  <a:lnTo>
                    <a:pt x="184102" y="2373844"/>
                  </a:lnTo>
                  <a:lnTo>
                    <a:pt x="184102" y="2364168"/>
                  </a:lnTo>
                  <a:lnTo>
                    <a:pt x="188813" y="2364168"/>
                  </a:lnTo>
                  <a:lnTo>
                    <a:pt x="188813" y="2352667"/>
                  </a:lnTo>
                  <a:lnTo>
                    <a:pt x="198531" y="2352667"/>
                  </a:lnTo>
                  <a:lnTo>
                    <a:pt x="198531" y="2342906"/>
                  </a:lnTo>
                  <a:lnTo>
                    <a:pt x="202945" y="2342906"/>
                  </a:lnTo>
                  <a:lnTo>
                    <a:pt x="202945" y="2340487"/>
                  </a:lnTo>
                  <a:lnTo>
                    <a:pt x="207783" y="2340487"/>
                  </a:lnTo>
                  <a:lnTo>
                    <a:pt x="207783" y="2316084"/>
                  </a:lnTo>
                  <a:lnTo>
                    <a:pt x="214743" y="2316084"/>
                  </a:lnTo>
                  <a:lnTo>
                    <a:pt x="214743" y="2306832"/>
                  </a:lnTo>
                  <a:lnTo>
                    <a:pt x="219411" y="2306832"/>
                  </a:lnTo>
                  <a:lnTo>
                    <a:pt x="219411" y="2299448"/>
                  </a:lnTo>
                  <a:lnTo>
                    <a:pt x="224419" y="2299448"/>
                  </a:lnTo>
                  <a:lnTo>
                    <a:pt x="224419" y="2297156"/>
                  </a:lnTo>
                  <a:lnTo>
                    <a:pt x="233841" y="2297156"/>
                  </a:lnTo>
                  <a:lnTo>
                    <a:pt x="233841" y="2292318"/>
                  </a:lnTo>
                  <a:lnTo>
                    <a:pt x="238551" y="2292318"/>
                  </a:lnTo>
                  <a:lnTo>
                    <a:pt x="238551" y="2285231"/>
                  </a:lnTo>
                  <a:lnTo>
                    <a:pt x="243474" y="2285231"/>
                  </a:lnTo>
                  <a:lnTo>
                    <a:pt x="243474" y="2280520"/>
                  </a:lnTo>
                  <a:lnTo>
                    <a:pt x="247931" y="2280520"/>
                  </a:lnTo>
                  <a:lnTo>
                    <a:pt x="247931" y="2273263"/>
                  </a:lnTo>
                  <a:lnTo>
                    <a:pt x="273946" y="2273263"/>
                  </a:lnTo>
                  <a:lnTo>
                    <a:pt x="273946" y="2269401"/>
                  </a:lnTo>
                  <a:lnTo>
                    <a:pt x="278954" y="2269401"/>
                  </a:lnTo>
                  <a:lnTo>
                    <a:pt x="278954" y="2257178"/>
                  </a:lnTo>
                  <a:lnTo>
                    <a:pt x="283410" y="2257178"/>
                  </a:lnTo>
                  <a:lnTo>
                    <a:pt x="283410" y="2245126"/>
                  </a:lnTo>
                  <a:lnTo>
                    <a:pt x="297924" y="2245126"/>
                  </a:lnTo>
                  <a:lnTo>
                    <a:pt x="297924" y="2238123"/>
                  </a:lnTo>
                  <a:lnTo>
                    <a:pt x="305054" y="2238123"/>
                  </a:lnTo>
                  <a:lnTo>
                    <a:pt x="305054" y="2230951"/>
                  </a:lnTo>
                  <a:lnTo>
                    <a:pt x="314263" y="2230951"/>
                  </a:lnTo>
                  <a:lnTo>
                    <a:pt x="314263" y="2225688"/>
                  </a:lnTo>
                  <a:lnTo>
                    <a:pt x="319398" y="2225688"/>
                  </a:lnTo>
                  <a:lnTo>
                    <a:pt x="319398" y="2218813"/>
                  </a:lnTo>
                  <a:lnTo>
                    <a:pt x="328778" y="2218813"/>
                  </a:lnTo>
                  <a:lnTo>
                    <a:pt x="328778" y="2185668"/>
                  </a:lnTo>
                  <a:lnTo>
                    <a:pt x="333531" y="2185668"/>
                  </a:lnTo>
                  <a:lnTo>
                    <a:pt x="333531" y="2179005"/>
                  </a:lnTo>
                  <a:lnTo>
                    <a:pt x="345583" y="2179005"/>
                  </a:lnTo>
                  <a:lnTo>
                    <a:pt x="345583" y="2173955"/>
                  </a:lnTo>
                  <a:lnTo>
                    <a:pt x="359801" y="2173955"/>
                  </a:lnTo>
                  <a:lnTo>
                    <a:pt x="359801" y="2170942"/>
                  </a:lnTo>
                  <a:lnTo>
                    <a:pt x="364469" y="2170942"/>
                  </a:lnTo>
                  <a:lnTo>
                    <a:pt x="364469" y="2159144"/>
                  </a:lnTo>
                  <a:lnTo>
                    <a:pt x="369392" y="2159144"/>
                  </a:lnTo>
                  <a:lnTo>
                    <a:pt x="369392" y="2154518"/>
                  </a:lnTo>
                  <a:lnTo>
                    <a:pt x="378898" y="2154518"/>
                  </a:lnTo>
                  <a:lnTo>
                    <a:pt x="378898" y="2147048"/>
                  </a:lnTo>
                  <a:lnTo>
                    <a:pt x="383312" y="2147048"/>
                  </a:lnTo>
                  <a:lnTo>
                    <a:pt x="383312" y="2142422"/>
                  </a:lnTo>
                  <a:lnTo>
                    <a:pt x="390696" y="2142422"/>
                  </a:lnTo>
                  <a:lnTo>
                    <a:pt x="390696" y="2135123"/>
                  </a:lnTo>
                  <a:lnTo>
                    <a:pt x="395238" y="2135123"/>
                  </a:lnTo>
                  <a:lnTo>
                    <a:pt x="395238" y="2130921"/>
                  </a:lnTo>
                  <a:lnTo>
                    <a:pt x="404786" y="2130921"/>
                  </a:lnTo>
                  <a:lnTo>
                    <a:pt x="404786" y="2128205"/>
                  </a:lnTo>
                  <a:lnTo>
                    <a:pt x="409455" y="2128205"/>
                  </a:lnTo>
                  <a:lnTo>
                    <a:pt x="409455" y="2116492"/>
                  </a:lnTo>
                  <a:lnTo>
                    <a:pt x="414208" y="2116492"/>
                  </a:lnTo>
                  <a:lnTo>
                    <a:pt x="414208" y="2106604"/>
                  </a:lnTo>
                  <a:lnTo>
                    <a:pt x="419131" y="2106604"/>
                  </a:lnTo>
                  <a:lnTo>
                    <a:pt x="419131" y="2093023"/>
                  </a:lnTo>
                  <a:lnTo>
                    <a:pt x="423587" y="2093023"/>
                  </a:lnTo>
                  <a:lnTo>
                    <a:pt x="423587" y="2085426"/>
                  </a:lnTo>
                  <a:lnTo>
                    <a:pt x="428595" y="2085426"/>
                  </a:lnTo>
                  <a:lnTo>
                    <a:pt x="428595" y="2080588"/>
                  </a:lnTo>
                  <a:lnTo>
                    <a:pt x="436064" y="2080588"/>
                  </a:lnTo>
                  <a:lnTo>
                    <a:pt x="436064" y="2064292"/>
                  </a:lnTo>
                  <a:lnTo>
                    <a:pt x="440393" y="2064292"/>
                  </a:lnTo>
                  <a:lnTo>
                    <a:pt x="440393" y="2061448"/>
                  </a:lnTo>
                  <a:lnTo>
                    <a:pt x="445061" y="2061448"/>
                  </a:lnTo>
                  <a:lnTo>
                    <a:pt x="445061" y="2049735"/>
                  </a:lnTo>
                  <a:lnTo>
                    <a:pt x="450281" y="2049735"/>
                  </a:lnTo>
                  <a:lnTo>
                    <a:pt x="450281" y="2045024"/>
                  </a:lnTo>
                  <a:lnTo>
                    <a:pt x="454907" y="2045024"/>
                  </a:lnTo>
                  <a:lnTo>
                    <a:pt x="454907" y="2040186"/>
                  </a:lnTo>
                  <a:lnTo>
                    <a:pt x="464498" y="2040186"/>
                  </a:lnTo>
                  <a:lnTo>
                    <a:pt x="464498" y="2026054"/>
                  </a:lnTo>
                  <a:lnTo>
                    <a:pt x="474175" y="2026054"/>
                  </a:lnTo>
                  <a:lnTo>
                    <a:pt x="474175" y="2018712"/>
                  </a:lnTo>
                  <a:lnTo>
                    <a:pt x="480923" y="2018712"/>
                  </a:lnTo>
                  <a:lnTo>
                    <a:pt x="480923" y="2008908"/>
                  </a:lnTo>
                  <a:lnTo>
                    <a:pt x="485463" y="2008908"/>
                  </a:lnTo>
                  <a:lnTo>
                    <a:pt x="485463" y="2002076"/>
                  </a:lnTo>
                  <a:lnTo>
                    <a:pt x="495352" y="2002076"/>
                  </a:lnTo>
                  <a:lnTo>
                    <a:pt x="495352" y="1997619"/>
                  </a:lnTo>
                  <a:lnTo>
                    <a:pt x="509781" y="1997619"/>
                  </a:lnTo>
                  <a:lnTo>
                    <a:pt x="509781" y="1990447"/>
                  </a:lnTo>
                  <a:lnTo>
                    <a:pt x="521579" y="1990447"/>
                  </a:lnTo>
                  <a:lnTo>
                    <a:pt x="521579" y="1985524"/>
                  </a:lnTo>
                  <a:lnTo>
                    <a:pt x="530746" y="1985524"/>
                  </a:lnTo>
                  <a:lnTo>
                    <a:pt x="530746" y="1978352"/>
                  </a:lnTo>
                  <a:lnTo>
                    <a:pt x="540125" y="1978352"/>
                  </a:lnTo>
                  <a:lnTo>
                    <a:pt x="540125" y="1973641"/>
                  </a:lnTo>
                  <a:lnTo>
                    <a:pt x="545176" y="1973641"/>
                  </a:lnTo>
                  <a:lnTo>
                    <a:pt x="545176" y="1971307"/>
                  </a:lnTo>
                  <a:lnTo>
                    <a:pt x="554640" y="1971307"/>
                  </a:lnTo>
                  <a:lnTo>
                    <a:pt x="554640" y="1966554"/>
                  </a:lnTo>
                  <a:lnTo>
                    <a:pt x="559563" y="1966554"/>
                  </a:lnTo>
                  <a:lnTo>
                    <a:pt x="559563" y="1961716"/>
                  </a:lnTo>
                  <a:lnTo>
                    <a:pt x="576114" y="1961716"/>
                  </a:lnTo>
                  <a:lnTo>
                    <a:pt x="576114" y="1954756"/>
                  </a:lnTo>
                  <a:lnTo>
                    <a:pt x="585578" y="1954756"/>
                  </a:lnTo>
                  <a:lnTo>
                    <a:pt x="585578" y="1952167"/>
                  </a:lnTo>
                  <a:lnTo>
                    <a:pt x="590331" y="1952167"/>
                  </a:lnTo>
                  <a:lnTo>
                    <a:pt x="590331" y="1943170"/>
                  </a:lnTo>
                  <a:lnTo>
                    <a:pt x="595042" y="1943170"/>
                  </a:lnTo>
                  <a:lnTo>
                    <a:pt x="595042" y="1940157"/>
                  </a:lnTo>
                  <a:lnTo>
                    <a:pt x="599795" y="1940157"/>
                  </a:lnTo>
                  <a:lnTo>
                    <a:pt x="599795" y="1931202"/>
                  </a:lnTo>
                  <a:lnTo>
                    <a:pt x="604633" y="1931202"/>
                  </a:lnTo>
                  <a:lnTo>
                    <a:pt x="604633" y="1923733"/>
                  </a:lnTo>
                  <a:lnTo>
                    <a:pt x="611890" y="1923733"/>
                  </a:lnTo>
                  <a:lnTo>
                    <a:pt x="611890" y="1916857"/>
                  </a:lnTo>
                  <a:lnTo>
                    <a:pt x="621354" y="1916857"/>
                  </a:lnTo>
                  <a:lnTo>
                    <a:pt x="621354" y="1912019"/>
                  </a:lnTo>
                  <a:lnTo>
                    <a:pt x="625853" y="1912019"/>
                  </a:lnTo>
                  <a:lnTo>
                    <a:pt x="625853" y="1907181"/>
                  </a:lnTo>
                  <a:lnTo>
                    <a:pt x="635571" y="1907181"/>
                  </a:lnTo>
                  <a:lnTo>
                    <a:pt x="635571" y="1900009"/>
                  </a:lnTo>
                  <a:lnTo>
                    <a:pt x="640410" y="1900009"/>
                  </a:lnTo>
                  <a:lnTo>
                    <a:pt x="640410" y="1895001"/>
                  </a:lnTo>
                  <a:lnTo>
                    <a:pt x="645375" y="1895001"/>
                  </a:lnTo>
                  <a:lnTo>
                    <a:pt x="645375" y="1892455"/>
                  </a:lnTo>
                  <a:lnTo>
                    <a:pt x="656791" y="1892455"/>
                  </a:lnTo>
                  <a:lnTo>
                    <a:pt x="656791" y="1888126"/>
                  </a:lnTo>
                  <a:lnTo>
                    <a:pt x="675931" y="1888126"/>
                  </a:lnTo>
                  <a:lnTo>
                    <a:pt x="675931" y="1883203"/>
                  </a:lnTo>
                  <a:lnTo>
                    <a:pt x="680854" y="1883203"/>
                  </a:lnTo>
                  <a:lnTo>
                    <a:pt x="680854" y="1880784"/>
                  </a:lnTo>
                  <a:lnTo>
                    <a:pt x="690233" y="1880784"/>
                  </a:lnTo>
                  <a:lnTo>
                    <a:pt x="690233" y="1873697"/>
                  </a:lnTo>
                  <a:lnTo>
                    <a:pt x="697406" y="1873697"/>
                  </a:lnTo>
                  <a:lnTo>
                    <a:pt x="697406" y="1864445"/>
                  </a:lnTo>
                  <a:lnTo>
                    <a:pt x="702244" y="1864445"/>
                  </a:lnTo>
                  <a:lnTo>
                    <a:pt x="702244" y="1861474"/>
                  </a:lnTo>
                  <a:lnTo>
                    <a:pt x="706954" y="1861474"/>
                  </a:lnTo>
                  <a:lnTo>
                    <a:pt x="706954" y="1852562"/>
                  </a:lnTo>
                  <a:lnTo>
                    <a:pt x="711538" y="1852562"/>
                  </a:lnTo>
                  <a:lnTo>
                    <a:pt x="711538" y="1849591"/>
                  </a:lnTo>
                  <a:lnTo>
                    <a:pt x="716376" y="1849591"/>
                  </a:lnTo>
                  <a:lnTo>
                    <a:pt x="716376" y="1833379"/>
                  </a:lnTo>
                  <a:lnTo>
                    <a:pt x="720917" y="1833379"/>
                  </a:lnTo>
                  <a:lnTo>
                    <a:pt x="720917" y="1816743"/>
                  </a:lnTo>
                  <a:lnTo>
                    <a:pt x="726052" y="1816743"/>
                  </a:lnTo>
                  <a:lnTo>
                    <a:pt x="726052" y="1804860"/>
                  </a:lnTo>
                  <a:lnTo>
                    <a:pt x="742773" y="1804860"/>
                  </a:lnTo>
                  <a:lnTo>
                    <a:pt x="742773" y="1801974"/>
                  </a:lnTo>
                  <a:lnTo>
                    <a:pt x="747229" y="1801974"/>
                  </a:lnTo>
                  <a:lnTo>
                    <a:pt x="747229" y="1797688"/>
                  </a:lnTo>
                  <a:lnTo>
                    <a:pt x="756481" y="1797688"/>
                  </a:lnTo>
                  <a:lnTo>
                    <a:pt x="756481" y="1795269"/>
                  </a:lnTo>
                  <a:lnTo>
                    <a:pt x="761659" y="1795269"/>
                  </a:lnTo>
                  <a:lnTo>
                    <a:pt x="761659" y="1790516"/>
                  </a:lnTo>
                  <a:lnTo>
                    <a:pt x="766157" y="1790516"/>
                  </a:lnTo>
                  <a:lnTo>
                    <a:pt x="766157" y="1785677"/>
                  </a:lnTo>
                  <a:lnTo>
                    <a:pt x="771208" y="1785677"/>
                  </a:lnTo>
                  <a:lnTo>
                    <a:pt x="771208" y="1783258"/>
                  </a:lnTo>
                  <a:lnTo>
                    <a:pt x="775833" y="1783258"/>
                  </a:lnTo>
                  <a:lnTo>
                    <a:pt x="775833" y="1774092"/>
                  </a:lnTo>
                  <a:lnTo>
                    <a:pt x="792385" y="1774092"/>
                  </a:lnTo>
                  <a:lnTo>
                    <a:pt x="792385" y="1771460"/>
                  </a:lnTo>
                  <a:lnTo>
                    <a:pt x="806814" y="1771460"/>
                  </a:lnTo>
                  <a:lnTo>
                    <a:pt x="806814" y="1759153"/>
                  </a:lnTo>
                  <a:lnTo>
                    <a:pt x="811737" y="1759153"/>
                  </a:lnTo>
                  <a:lnTo>
                    <a:pt x="811737" y="1750410"/>
                  </a:lnTo>
                  <a:lnTo>
                    <a:pt x="832914" y="1750410"/>
                  </a:lnTo>
                  <a:lnTo>
                    <a:pt x="832914" y="1743026"/>
                  </a:lnTo>
                  <a:lnTo>
                    <a:pt x="837752" y="1743026"/>
                  </a:lnTo>
                  <a:lnTo>
                    <a:pt x="837752" y="1738103"/>
                  </a:lnTo>
                  <a:lnTo>
                    <a:pt x="842378" y="1738103"/>
                  </a:lnTo>
                  <a:lnTo>
                    <a:pt x="842378" y="1735769"/>
                  </a:lnTo>
                  <a:lnTo>
                    <a:pt x="847047" y="1735769"/>
                  </a:lnTo>
                  <a:lnTo>
                    <a:pt x="847047" y="1731355"/>
                  </a:lnTo>
                  <a:lnTo>
                    <a:pt x="883417" y="1731355"/>
                  </a:lnTo>
                  <a:lnTo>
                    <a:pt x="883417" y="1726687"/>
                  </a:lnTo>
                  <a:lnTo>
                    <a:pt x="888170" y="1726687"/>
                  </a:lnTo>
                  <a:lnTo>
                    <a:pt x="888170" y="1723928"/>
                  </a:lnTo>
                  <a:lnTo>
                    <a:pt x="893136" y="1723928"/>
                  </a:lnTo>
                  <a:lnTo>
                    <a:pt x="893136" y="1719939"/>
                  </a:lnTo>
                  <a:lnTo>
                    <a:pt x="897719" y="1719939"/>
                  </a:lnTo>
                  <a:lnTo>
                    <a:pt x="897719" y="1712045"/>
                  </a:lnTo>
                  <a:lnTo>
                    <a:pt x="902175" y="1712045"/>
                  </a:lnTo>
                  <a:lnTo>
                    <a:pt x="902175" y="1707250"/>
                  </a:lnTo>
                  <a:lnTo>
                    <a:pt x="911979" y="1707250"/>
                  </a:lnTo>
                  <a:lnTo>
                    <a:pt x="911979" y="1702496"/>
                  </a:lnTo>
                  <a:lnTo>
                    <a:pt x="918896" y="1702496"/>
                  </a:lnTo>
                  <a:lnTo>
                    <a:pt x="918896" y="1700544"/>
                  </a:lnTo>
                  <a:lnTo>
                    <a:pt x="928615" y="1700544"/>
                  </a:lnTo>
                  <a:lnTo>
                    <a:pt x="928615" y="1695367"/>
                  </a:lnTo>
                  <a:lnTo>
                    <a:pt x="933580" y="1695367"/>
                  </a:lnTo>
                  <a:lnTo>
                    <a:pt x="933580" y="1692778"/>
                  </a:lnTo>
                  <a:lnTo>
                    <a:pt x="942281" y="1692778"/>
                  </a:lnTo>
                  <a:lnTo>
                    <a:pt x="942281" y="1683271"/>
                  </a:lnTo>
                  <a:lnTo>
                    <a:pt x="951872" y="1683271"/>
                  </a:lnTo>
                  <a:lnTo>
                    <a:pt x="951872" y="1681319"/>
                  </a:lnTo>
                  <a:lnTo>
                    <a:pt x="959341" y="1681319"/>
                  </a:lnTo>
                  <a:lnTo>
                    <a:pt x="959341" y="1676354"/>
                  </a:lnTo>
                  <a:lnTo>
                    <a:pt x="973558" y="1676354"/>
                  </a:lnTo>
                  <a:lnTo>
                    <a:pt x="973558" y="1664471"/>
                  </a:lnTo>
                  <a:lnTo>
                    <a:pt x="988285" y="1664471"/>
                  </a:lnTo>
                  <a:lnTo>
                    <a:pt x="988285" y="1652588"/>
                  </a:lnTo>
                  <a:lnTo>
                    <a:pt x="993038" y="1652588"/>
                  </a:lnTo>
                  <a:lnTo>
                    <a:pt x="993038" y="1648004"/>
                  </a:lnTo>
                  <a:lnTo>
                    <a:pt x="997409" y="1648004"/>
                  </a:lnTo>
                  <a:lnTo>
                    <a:pt x="997409" y="1640280"/>
                  </a:lnTo>
                  <a:lnTo>
                    <a:pt x="1004412" y="1640280"/>
                  </a:lnTo>
                  <a:lnTo>
                    <a:pt x="1004412" y="1631368"/>
                  </a:lnTo>
                  <a:lnTo>
                    <a:pt x="1009462" y="1631368"/>
                  </a:lnTo>
                  <a:lnTo>
                    <a:pt x="1009462" y="1624026"/>
                  </a:lnTo>
                  <a:lnTo>
                    <a:pt x="1019138" y="1624026"/>
                  </a:lnTo>
                  <a:lnTo>
                    <a:pt x="1019138" y="1619273"/>
                  </a:lnTo>
                  <a:lnTo>
                    <a:pt x="1023043" y="1619273"/>
                  </a:lnTo>
                  <a:lnTo>
                    <a:pt x="1023043" y="1616896"/>
                  </a:lnTo>
                  <a:lnTo>
                    <a:pt x="1028517" y="1616896"/>
                  </a:lnTo>
                  <a:lnTo>
                    <a:pt x="1028517" y="1607602"/>
                  </a:lnTo>
                  <a:lnTo>
                    <a:pt x="1032846" y="1607602"/>
                  </a:lnTo>
                  <a:lnTo>
                    <a:pt x="1032973" y="1604928"/>
                  </a:lnTo>
                  <a:lnTo>
                    <a:pt x="1037599" y="1604928"/>
                  </a:lnTo>
                  <a:lnTo>
                    <a:pt x="1037514" y="1595295"/>
                  </a:lnTo>
                  <a:lnTo>
                    <a:pt x="1050501" y="1595295"/>
                  </a:lnTo>
                  <a:lnTo>
                    <a:pt x="1050501" y="1592918"/>
                  </a:lnTo>
                  <a:lnTo>
                    <a:pt x="1063997" y="1592918"/>
                  </a:lnTo>
                  <a:lnTo>
                    <a:pt x="1063997" y="1588165"/>
                  </a:lnTo>
                  <a:lnTo>
                    <a:pt x="1083179" y="1588165"/>
                  </a:lnTo>
                  <a:lnTo>
                    <a:pt x="1083179" y="1580823"/>
                  </a:lnTo>
                  <a:lnTo>
                    <a:pt x="1095487" y="1580823"/>
                  </a:lnTo>
                  <a:lnTo>
                    <a:pt x="1095487" y="1571911"/>
                  </a:lnTo>
                  <a:lnTo>
                    <a:pt x="1099264" y="1571911"/>
                  </a:lnTo>
                  <a:lnTo>
                    <a:pt x="1099264" y="1565163"/>
                  </a:lnTo>
                  <a:lnTo>
                    <a:pt x="1104399" y="1565163"/>
                  </a:lnTo>
                  <a:lnTo>
                    <a:pt x="1104399" y="1560409"/>
                  </a:lnTo>
                  <a:lnTo>
                    <a:pt x="1114330" y="1560409"/>
                  </a:lnTo>
                  <a:lnTo>
                    <a:pt x="1114330" y="1555444"/>
                  </a:lnTo>
                  <a:lnTo>
                    <a:pt x="1135337" y="1555444"/>
                  </a:lnTo>
                  <a:lnTo>
                    <a:pt x="1135337" y="1550521"/>
                  </a:lnTo>
                  <a:lnTo>
                    <a:pt x="1140260" y="1550521"/>
                  </a:lnTo>
                  <a:lnTo>
                    <a:pt x="1140260" y="1542585"/>
                  </a:lnTo>
                  <a:lnTo>
                    <a:pt x="1149766" y="1542585"/>
                  </a:lnTo>
                  <a:lnTo>
                    <a:pt x="1149766" y="1538596"/>
                  </a:lnTo>
                  <a:lnTo>
                    <a:pt x="1168227" y="1538596"/>
                  </a:lnTo>
                  <a:lnTo>
                    <a:pt x="1168227" y="1533673"/>
                  </a:lnTo>
                  <a:lnTo>
                    <a:pt x="1173363" y="1533673"/>
                  </a:lnTo>
                  <a:lnTo>
                    <a:pt x="1173363" y="1511647"/>
                  </a:lnTo>
                  <a:lnTo>
                    <a:pt x="1181087" y="1511647"/>
                  </a:lnTo>
                  <a:lnTo>
                    <a:pt x="1181087" y="1510076"/>
                  </a:lnTo>
                  <a:lnTo>
                    <a:pt x="1184864" y="1510076"/>
                  </a:lnTo>
                  <a:lnTo>
                    <a:pt x="1184864" y="1505705"/>
                  </a:lnTo>
                  <a:lnTo>
                    <a:pt x="1190423" y="1505705"/>
                  </a:lnTo>
                  <a:lnTo>
                    <a:pt x="1190423" y="1500952"/>
                  </a:lnTo>
                  <a:lnTo>
                    <a:pt x="1194200" y="1500952"/>
                  </a:lnTo>
                  <a:lnTo>
                    <a:pt x="1194200" y="1491233"/>
                  </a:lnTo>
                  <a:lnTo>
                    <a:pt x="1199548" y="1491233"/>
                  </a:lnTo>
                  <a:lnTo>
                    <a:pt x="1199548" y="1486480"/>
                  </a:lnTo>
                  <a:lnTo>
                    <a:pt x="1208630" y="1486480"/>
                  </a:lnTo>
                  <a:lnTo>
                    <a:pt x="1208630" y="1483722"/>
                  </a:lnTo>
                  <a:lnTo>
                    <a:pt x="1230231" y="1483722"/>
                  </a:lnTo>
                  <a:lnTo>
                    <a:pt x="1230231" y="1473791"/>
                  </a:lnTo>
                  <a:lnTo>
                    <a:pt x="1240162" y="1473791"/>
                  </a:lnTo>
                  <a:lnTo>
                    <a:pt x="1240162" y="1469038"/>
                  </a:lnTo>
                  <a:lnTo>
                    <a:pt x="1244703" y="1469038"/>
                  </a:lnTo>
                  <a:lnTo>
                    <a:pt x="1244703" y="1464709"/>
                  </a:lnTo>
                  <a:lnTo>
                    <a:pt x="1258963" y="1464709"/>
                  </a:lnTo>
                  <a:lnTo>
                    <a:pt x="1258963" y="1460125"/>
                  </a:lnTo>
                  <a:lnTo>
                    <a:pt x="1267323" y="1460125"/>
                  </a:lnTo>
                  <a:lnTo>
                    <a:pt x="1267323" y="1452783"/>
                  </a:lnTo>
                  <a:lnTo>
                    <a:pt x="1304755" y="1452783"/>
                  </a:lnTo>
                  <a:lnTo>
                    <a:pt x="1304755" y="1448836"/>
                  </a:lnTo>
                  <a:lnTo>
                    <a:pt x="1316256" y="1448836"/>
                  </a:lnTo>
                  <a:lnTo>
                    <a:pt x="1316256" y="1439118"/>
                  </a:lnTo>
                  <a:lnTo>
                    <a:pt x="1321433" y="1439118"/>
                  </a:lnTo>
                  <a:lnTo>
                    <a:pt x="1321433" y="1433771"/>
                  </a:lnTo>
                  <a:lnTo>
                    <a:pt x="1325380" y="1433771"/>
                  </a:lnTo>
                  <a:lnTo>
                    <a:pt x="1325380" y="1429229"/>
                  </a:lnTo>
                  <a:lnTo>
                    <a:pt x="1340234" y="1429229"/>
                  </a:lnTo>
                  <a:lnTo>
                    <a:pt x="1340234" y="1421505"/>
                  </a:lnTo>
                  <a:lnTo>
                    <a:pt x="1349443" y="1421505"/>
                  </a:lnTo>
                  <a:lnTo>
                    <a:pt x="1349443" y="1413145"/>
                  </a:lnTo>
                  <a:lnTo>
                    <a:pt x="1356276" y="1413145"/>
                  </a:lnTo>
                  <a:lnTo>
                    <a:pt x="1356276" y="1408222"/>
                  </a:lnTo>
                  <a:lnTo>
                    <a:pt x="1361241" y="1408222"/>
                  </a:lnTo>
                  <a:lnTo>
                    <a:pt x="1361157" y="1393411"/>
                  </a:lnTo>
                  <a:lnTo>
                    <a:pt x="1366334" y="1393411"/>
                  </a:lnTo>
                  <a:lnTo>
                    <a:pt x="1366419" y="1390949"/>
                  </a:lnTo>
                  <a:lnTo>
                    <a:pt x="1375119" y="1390949"/>
                  </a:lnTo>
                  <a:lnTo>
                    <a:pt x="1375119" y="1385602"/>
                  </a:lnTo>
                  <a:lnTo>
                    <a:pt x="1389803" y="1385602"/>
                  </a:lnTo>
                  <a:lnTo>
                    <a:pt x="1389803" y="1376308"/>
                  </a:lnTo>
                  <a:lnTo>
                    <a:pt x="1394938" y="1376308"/>
                  </a:lnTo>
                  <a:lnTo>
                    <a:pt x="1394938" y="1367183"/>
                  </a:lnTo>
                  <a:lnTo>
                    <a:pt x="1401262" y="1367183"/>
                  </a:lnTo>
                  <a:lnTo>
                    <a:pt x="1401262" y="1362430"/>
                  </a:lnTo>
                  <a:lnTo>
                    <a:pt x="1415946" y="1362430"/>
                  </a:lnTo>
                  <a:lnTo>
                    <a:pt x="1415946" y="1357465"/>
                  </a:lnTo>
                  <a:lnTo>
                    <a:pt x="1435553" y="1357465"/>
                  </a:lnTo>
                  <a:lnTo>
                    <a:pt x="1435553" y="1355088"/>
                  </a:lnTo>
                  <a:lnTo>
                    <a:pt x="1441834" y="1355088"/>
                  </a:lnTo>
                  <a:lnTo>
                    <a:pt x="1441834" y="1349953"/>
                  </a:lnTo>
                  <a:lnTo>
                    <a:pt x="1451086" y="1349953"/>
                  </a:lnTo>
                  <a:lnTo>
                    <a:pt x="1451086" y="1345369"/>
                  </a:lnTo>
                  <a:lnTo>
                    <a:pt x="1456391" y="1345369"/>
                  </a:lnTo>
                  <a:lnTo>
                    <a:pt x="1456391" y="1336075"/>
                  </a:lnTo>
                  <a:lnTo>
                    <a:pt x="1461526" y="1336075"/>
                  </a:lnTo>
                  <a:lnTo>
                    <a:pt x="1461526" y="1331704"/>
                  </a:lnTo>
                  <a:lnTo>
                    <a:pt x="1465600" y="1331704"/>
                  </a:lnTo>
                  <a:lnTo>
                    <a:pt x="1465600" y="1317444"/>
                  </a:lnTo>
                  <a:lnTo>
                    <a:pt x="1475616" y="1317444"/>
                  </a:lnTo>
                  <a:lnTo>
                    <a:pt x="1475616" y="1312097"/>
                  </a:lnTo>
                  <a:lnTo>
                    <a:pt x="1507105" y="1312097"/>
                  </a:lnTo>
                  <a:lnTo>
                    <a:pt x="1507105" y="1307514"/>
                  </a:lnTo>
                  <a:lnTo>
                    <a:pt x="1532696" y="1307514"/>
                  </a:lnTo>
                  <a:lnTo>
                    <a:pt x="1532696" y="1298219"/>
                  </a:lnTo>
                  <a:lnTo>
                    <a:pt x="1537025" y="1298219"/>
                  </a:lnTo>
                  <a:lnTo>
                    <a:pt x="1537025" y="1293254"/>
                  </a:lnTo>
                  <a:lnTo>
                    <a:pt x="1541991" y="1293254"/>
                  </a:lnTo>
                  <a:lnTo>
                    <a:pt x="1541991" y="1288713"/>
                  </a:lnTo>
                  <a:lnTo>
                    <a:pt x="1551455" y="1288713"/>
                  </a:lnTo>
                  <a:lnTo>
                    <a:pt x="1551455" y="1283960"/>
                  </a:lnTo>
                  <a:lnTo>
                    <a:pt x="1561428" y="1283960"/>
                  </a:lnTo>
                  <a:lnTo>
                    <a:pt x="1561428" y="1274623"/>
                  </a:lnTo>
                  <a:lnTo>
                    <a:pt x="1577470" y="1274623"/>
                  </a:lnTo>
                  <a:lnTo>
                    <a:pt x="1577470" y="1268894"/>
                  </a:lnTo>
                  <a:lnTo>
                    <a:pt x="1587783" y="1268894"/>
                  </a:lnTo>
                  <a:lnTo>
                    <a:pt x="1587783" y="1264310"/>
                  </a:lnTo>
                  <a:lnTo>
                    <a:pt x="1597077" y="1264310"/>
                  </a:lnTo>
                  <a:lnTo>
                    <a:pt x="1597077" y="1259387"/>
                  </a:lnTo>
                  <a:lnTo>
                    <a:pt x="1601066" y="1259387"/>
                  </a:lnTo>
                  <a:lnTo>
                    <a:pt x="1601066" y="1250051"/>
                  </a:lnTo>
                  <a:lnTo>
                    <a:pt x="1622838" y="1250051"/>
                  </a:lnTo>
                  <a:lnTo>
                    <a:pt x="1622838" y="1245679"/>
                  </a:lnTo>
                  <a:lnTo>
                    <a:pt x="1628015" y="1245679"/>
                  </a:lnTo>
                  <a:lnTo>
                    <a:pt x="1628015" y="1236173"/>
                  </a:lnTo>
                  <a:lnTo>
                    <a:pt x="1631750" y="1236173"/>
                  </a:lnTo>
                  <a:lnTo>
                    <a:pt x="1631750" y="1231589"/>
                  </a:lnTo>
                  <a:lnTo>
                    <a:pt x="1650975" y="1231589"/>
                  </a:lnTo>
                  <a:lnTo>
                    <a:pt x="1650975" y="1226497"/>
                  </a:lnTo>
                  <a:lnTo>
                    <a:pt x="1656747" y="1226497"/>
                  </a:lnTo>
                  <a:lnTo>
                    <a:pt x="1656747" y="1221701"/>
                  </a:lnTo>
                  <a:lnTo>
                    <a:pt x="1673001" y="1221701"/>
                  </a:lnTo>
                  <a:lnTo>
                    <a:pt x="1673001" y="1197723"/>
                  </a:lnTo>
                  <a:lnTo>
                    <a:pt x="1682719" y="1197723"/>
                  </a:lnTo>
                  <a:lnTo>
                    <a:pt x="1682719" y="1188811"/>
                  </a:lnTo>
                  <a:lnTo>
                    <a:pt x="1687260" y="1188811"/>
                  </a:lnTo>
                  <a:lnTo>
                    <a:pt x="1687260" y="1176715"/>
                  </a:lnTo>
                  <a:lnTo>
                    <a:pt x="1701138" y="1176715"/>
                  </a:lnTo>
                  <a:lnTo>
                    <a:pt x="1701138" y="1172259"/>
                  </a:lnTo>
                  <a:lnTo>
                    <a:pt x="1708650" y="1172259"/>
                  </a:lnTo>
                  <a:lnTo>
                    <a:pt x="1708650" y="1167209"/>
                  </a:lnTo>
                  <a:lnTo>
                    <a:pt x="1736617" y="1167209"/>
                  </a:lnTo>
                  <a:lnTo>
                    <a:pt x="1736617" y="1157490"/>
                  </a:lnTo>
                  <a:lnTo>
                    <a:pt x="1763609" y="1157490"/>
                  </a:lnTo>
                  <a:lnTo>
                    <a:pt x="1763609" y="1148069"/>
                  </a:lnTo>
                  <a:lnTo>
                    <a:pt x="1772818" y="1148069"/>
                  </a:lnTo>
                  <a:lnTo>
                    <a:pt x="1772818" y="1131857"/>
                  </a:lnTo>
                  <a:lnTo>
                    <a:pt x="1782749" y="1131857"/>
                  </a:lnTo>
                  <a:lnTo>
                    <a:pt x="1782749" y="1126552"/>
                  </a:lnTo>
                  <a:lnTo>
                    <a:pt x="1807915" y="1126552"/>
                  </a:lnTo>
                  <a:lnTo>
                    <a:pt x="1807915" y="1122181"/>
                  </a:lnTo>
                  <a:lnTo>
                    <a:pt x="1827098" y="1122181"/>
                  </a:lnTo>
                  <a:lnTo>
                    <a:pt x="1827098" y="1117385"/>
                  </a:lnTo>
                  <a:lnTo>
                    <a:pt x="1840000" y="1117385"/>
                  </a:lnTo>
                  <a:lnTo>
                    <a:pt x="1840000" y="1112547"/>
                  </a:lnTo>
                  <a:lnTo>
                    <a:pt x="1898778" y="1112547"/>
                  </a:lnTo>
                  <a:lnTo>
                    <a:pt x="1898778" y="1106181"/>
                  </a:lnTo>
                  <a:lnTo>
                    <a:pt x="1904253" y="1106181"/>
                  </a:lnTo>
                  <a:lnTo>
                    <a:pt x="1904253" y="1101046"/>
                  </a:lnTo>
                  <a:lnTo>
                    <a:pt x="1912401" y="1101046"/>
                  </a:lnTo>
                  <a:lnTo>
                    <a:pt x="1912401" y="1095911"/>
                  </a:lnTo>
                  <a:lnTo>
                    <a:pt x="1958363" y="1095911"/>
                  </a:lnTo>
                  <a:lnTo>
                    <a:pt x="1958363" y="1088951"/>
                  </a:lnTo>
                  <a:lnTo>
                    <a:pt x="1999529" y="1088951"/>
                  </a:lnTo>
                  <a:lnTo>
                    <a:pt x="1999529" y="1084707"/>
                  </a:lnTo>
                  <a:lnTo>
                    <a:pt x="2020367" y="1084707"/>
                  </a:lnTo>
                  <a:lnTo>
                    <a:pt x="2020367" y="1079275"/>
                  </a:lnTo>
                  <a:lnTo>
                    <a:pt x="2025842" y="1079275"/>
                  </a:lnTo>
                  <a:lnTo>
                    <a:pt x="2025842" y="1072612"/>
                  </a:lnTo>
                  <a:lnTo>
                    <a:pt x="2039422" y="1072612"/>
                  </a:lnTo>
                  <a:lnTo>
                    <a:pt x="2039422" y="1067774"/>
                  </a:lnTo>
                  <a:lnTo>
                    <a:pt x="2044600" y="1067774"/>
                  </a:lnTo>
                  <a:lnTo>
                    <a:pt x="2044600" y="1060517"/>
                  </a:lnTo>
                  <a:lnTo>
                    <a:pt x="2056355" y="1060517"/>
                  </a:lnTo>
                  <a:lnTo>
                    <a:pt x="2056355" y="1051137"/>
                  </a:lnTo>
                  <a:lnTo>
                    <a:pt x="2060599" y="1051137"/>
                  </a:lnTo>
                  <a:lnTo>
                    <a:pt x="2060599" y="1043583"/>
                  </a:lnTo>
                  <a:lnTo>
                    <a:pt x="2070912" y="1043583"/>
                  </a:lnTo>
                  <a:lnTo>
                    <a:pt x="2070912" y="1039042"/>
                  </a:lnTo>
                  <a:lnTo>
                    <a:pt x="2101129" y="1039042"/>
                  </a:lnTo>
                  <a:lnTo>
                    <a:pt x="2101129" y="1031870"/>
                  </a:lnTo>
                  <a:lnTo>
                    <a:pt x="2105797" y="1031870"/>
                  </a:lnTo>
                  <a:lnTo>
                    <a:pt x="2105797" y="1027244"/>
                  </a:lnTo>
                  <a:lnTo>
                    <a:pt x="2115176" y="1027244"/>
                  </a:lnTo>
                  <a:lnTo>
                    <a:pt x="2115176" y="1020072"/>
                  </a:lnTo>
                  <a:lnTo>
                    <a:pt x="2124556" y="1020072"/>
                  </a:lnTo>
                  <a:lnTo>
                    <a:pt x="2124556" y="1014852"/>
                  </a:lnTo>
                  <a:lnTo>
                    <a:pt x="2129393" y="1014852"/>
                  </a:lnTo>
                  <a:lnTo>
                    <a:pt x="2129393" y="1002841"/>
                  </a:lnTo>
                  <a:lnTo>
                    <a:pt x="2146412" y="1002841"/>
                  </a:lnTo>
                  <a:lnTo>
                    <a:pt x="2146412" y="996009"/>
                  </a:lnTo>
                  <a:lnTo>
                    <a:pt x="2160629" y="996009"/>
                  </a:lnTo>
                  <a:lnTo>
                    <a:pt x="2160629" y="991255"/>
                  </a:lnTo>
                  <a:lnTo>
                    <a:pt x="2164873" y="991255"/>
                  </a:lnTo>
                  <a:lnTo>
                    <a:pt x="2164873" y="977123"/>
                  </a:lnTo>
                  <a:lnTo>
                    <a:pt x="2170093" y="977123"/>
                  </a:lnTo>
                  <a:lnTo>
                    <a:pt x="2170093" y="972115"/>
                  </a:lnTo>
                  <a:lnTo>
                    <a:pt x="2174931" y="972115"/>
                  </a:lnTo>
                  <a:lnTo>
                    <a:pt x="2174931" y="960190"/>
                  </a:lnTo>
                  <a:lnTo>
                    <a:pt x="2179302" y="960190"/>
                  </a:lnTo>
                  <a:lnTo>
                    <a:pt x="2179302" y="952933"/>
                  </a:lnTo>
                  <a:lnTo>
                    <a:pt x="2210622" y="952933"/>
                  </a:lnTo>
                  <a:lnTo>
                    <a:pt x="2210622" y="948689"/>
                  </a:lnTo>
                  <a:lnTo>
                    <a:pt x="2220002" y="948689"/>
                  </a:lnTo>
                  <a:lnTo>
                    <a:pt x="2220002" y="934090"/>
                  </a:lnTo>
                  <a:lnTo>
                    <a:pt x="2241603" y="934090"/>
                  </a:lnTo>
                  <a:lnTo>
                    <a:pt x="2241603" y="929209"/>
                  </a:lnTo>
                  <a:lnTo>
                    <a:pt x="2246187" y="929209"/>
                  </a:lnTo>
                  <a:lnTo>
                    <a:pt x="2246187" y="922589"/>
                  </a:lnTo>
                  <a:lnTo>
                    <a:pt x="2255566" y="922589"/>
                  </a:lnTo>
                  <a:lnTo>
                    <a:pt x="2255566" y="915119"/>
                  </a:lnTo>
                  <a:lnTo>
                    <a:pt x="2264987" y="915119"/>
                  </a:lnTo>
                  <a:lnTo>
                    <a:pt x="2264987" y="910409"/>
                  </a:lnTo>
                  <a:lnTo>
                    <a:pt x="2295713" y="910409"/>
                  </a:lnTo>
                  <a:lnTo>
                    <a:pt x="2295713" y="896573"/>
                  </a:lnTo>
                  <a:lnTo>
                    <a:pt x="2305135" y="896573"/>
                  </a:lnTo>
                  <a:lnTo>
                    <a:pt x="2305135" y="890971"/>
                  </a:lnTo>
                  <a:lnTo>
                    <a:pt x="2321813" y="890971"/>
                  </a:lnTo>
                  <a:lnTo>
                    <a:pt x="2321813" y="883757"/>
                  </a:lnTo>
                  <a:lnTo>
                    <a:pt x="2331362" y="883757"/>
                  </a:lnTo>
                  <a:lnTo>
                    <a:pt x="2331362" y="876415"/>
                  </a:lnTo>
                  <a:lnTo>
                    <a:pt x="2345961" y="876415"/>
                  </a:lnTo>
                  <a:lnTo>
                    <a:pt x="2345961" y="869200"/>
                  </a:lnTo>
                  <a:lnTo>
                    <a:pt x="2350503" y="869200"/>
                  </a:lnTo>
                  <a:lnTo>
                    <a:pt x="2350503" y="864617"/>
                  </a:lnTo>
                  <a:lnTo>
                    <a:pt x="2381568" y="864617"/>
                  </a:lnTo>
                  <a:lnTo>
                    <a:pt x="2381568" y="857572"/>
                  </a:lnTo>
                  <a:lnTo>
                    <a:pt x="2408475" y="857572"/>
                  </a:lnTo>
                  <a:lnTo>
                    <a:pt x="2408475" y="851248"/>
                  </a:lnTo>
                  <a:lnTo>
                    <a:pt x="2412591" y="851248"/>
                  </a:lnTo>
                  <a:lnTo>
                    <a:pt x="2412591" y="843439"/>
                  </a:lnTo>
                  <a:lnTo>
                    <a:pt x="2431307" y="843439"/>
                  </a:lnTo>
                  <a:lnTo>
                    <a:pt x="2431307" y="836352"/>
                  </a:lnTo>
                  <a:lnTo>
                    <a:pt x="2466914" y="836522"/>
                  </a:lnTo>
                  <a:lnTo>
                    <a:pt x="2466914" y="830029"/>
                  </a:lnTo>
                  <a:lnTo>
                    <a:pt x="2503242" y="829901"/>
                  </a:lnTo>
                  <a:lnTo>
                    <a:pt x="2503242" y="821795"/>
                  </a:lnTo>
                  <a:lnTo>
                    <a:pt x="2511772" y="821795"/>
                  </a:lnTo>
                  <a:lnTo>
                    <a:pt x="2511772" y="807960"/>
                  </a:lnTo>
                  <a:lnTo>
                    <a:pt x="2516949" y="807960"/>
                  </a:lnTo>
                  <a:lnTo>
                    <a:pt x="2516949" y="801212"/>
                  </a:lnTo>
                  <a:lnTo>
                    <a:pt x="2548567" y="801212"/>
                  </a:lnTo>
                  <a:lnTo>
                    <a:pt x="2548567" y="793700"/>
                  </a:lnTo>
                  <a:lnTo>
                    <a:pt x="2572418" y="793700"/>
                  </a:lnTo>
                  <a:lnTo>
                    <a:pt x="2572418" y="787377"/>
                  </a:lnTo>
                  <a:lnTo>
                    <a:pt x="2588163" y="787377"/>
                  </a:lnTo>
                  <a:lnTo>
                    <a:pt x="2588163" y="779568"/>
                  </a:lnTo>
                  <a:lnTo>
                    <a:pt x="2612608" y="779568"/>
                  </a:lnTo>
                  <a:lnTo>
                    <a:pt x="2612608" y="772353"/>
                  </a:lnTo>
                  <a:lnTo>
                    <a:pt x="2621860" y="772353"/>
                  </a:lnTo>
                  <a:lnTo>
                    <a:pt x="2621860" y="765563"/>
                  </a:lnTo>
                  <a:lnTo>
                    <a:pt x="2658060" y="765563"/>
                  </a:lnTo>
                  <a:lnTo>
                    <a:pt x="2658060" y="755293"/>
                  </a:lnTo>
                  <a:lnTo>
                    <a:pt x="2673932" y="755293"/>
                  </a:lnTo>
                  <a:lnTo>
                    <a:pt x="2673932" y="748205"/>
                  </a:lnTo>
                  <a:lnTo>
                    <a:pt x="2688362" y="748205"/>
                  </a:lnTo>
                  <a:lnTo>
                    <a:pt x="2688362" y="731994"/>
                  </a:lnTo>
                  <a:lnTo>
                    <a:pt x="2724350" y="731994"/>
                  </a:lnTo>
                  <a:lnTo>
                    <a:pt x="2724350" y="714636"/>
                  </a:lnTo>
                  <a:lnTo>
                    <a:pt x="2734239" y="714636"/>
                  </a:lnTo>
                  <a:lnTo>
                    <a:pt x="2734239" y="705766"/>
                  </a:lnTo>
                  <a:lnTo>
                    <a:pt x="2752233" y="705766"/>
                  </a:lnTo>
                  <a:lnTo>
                    <a:pt x="2752403" y="689045"/>
                  </a:lnTo>
                  <a:lnTo>
                    <a:pt x="2764668" y="689045"/>
                  </a:lnTo>
                  <a:lnTo>
                    <a:pt x="2764668" y="679369"/>
                  </a:lnTo>
                  <a:lnTo>
                    <a:pt x="2769506" y="679369"/>
                  </a:lnTo>
                  <a:lnTo>
                    <a:pt x="2769294" y="669693"/>
                  </a:lnTo>
                  <a:lnTo>
                    <a:pt x="2850565" y="669693"/>
                  </a:lnTo>
                  <a:lnTo>
                    <a:pt x="2850565" y="660611"/>
                  </a:lnTo>
                  <a:lnTo>
                    <a:pt x="2864867" y="660611"/>
                  </a:lnTo>
                  <a:lnTo>
                    <a:pt x="2864867" y="653566"/>
                  </a:lnTo>
                  <a:lnTo>
                    <a:pt x="2909641" y="653566"/>
                  </a:lnTo>
                  <a:lnTo>
                    <a:pt x="2909641" y="641640"/>
                  </a:lnTo>
                  <a:lnTo>
                    <a:pt x="2914479" y="641640"/>
                  </a:lnTo>
                  <a:lnTo>
                    <a:pt x="2914479" y="632176"/>
                  </a:lnTo>
                  <a:lnTo>
                    <a:pt x="2945332" y="632176"/>
                  </a:lnTo>
                  <a:lnTo>
                    <a:pt x="2945332" y="622076"/>
                  </a:lnTo>
                  <a:lnTo>
                    <a:pt x="2959677" y="622076"/>
                  </a:lnTo>
                  <a:lnTo>
                    <a:pt x="2959677" y="613036"/>
                  </a:lnTo>
                  <a:lnTo>
                    <a:pt x="2968716" y="613036"/>
                  </a:lnTo>
                  <a:lnTo>
                    <a:pt x="2968716" y="593684"/>
                  </a:lnTo>
                  <a:lnTo>
                    <a:pt x="3026603" y="593684"/>
                  </a:lnTo>
                  <a:lnTo>
                    <a:pt x="3026603" y="571700"/>
                  </a:lnTo>
                  <a:lnTo>
                    <a:pt x="3044555" y="571700"/>
                  </a:lnTo>
                  <a:lnTo>
                    <a:pt x="3044555" y="563000"/>
                  </a:lnTo>
                  <a:lnTo>
                    <a:pt x="3059069" y="563000"/>
                  </a:lnTo>
                  <a:lnTo>
                    <a:pt x="3059069" y="551117"/>
                  </a:lnTo>
                  <a:lnTo>
                    <a:pt x="3076003" y="551117"/>
                  </a:lnTo>
                  <a:lnTo>
                    <a:pt x="3076003" y="541441"/>
                  </a:lnTo>
                  <a:lnTo>
                    <a:pt x="3099811" y="541441"/>
                  </a:lnTo>
                  <a:lnTo>
                    <a:pt x="3099811" y="528921"/>
                  </a:lnTo>
                  <a:lnTo>
                    <a:pt x="3156595" y="528921"/>
                  </a:lnTo>
                  <a:lnTo>
                    <a:pt x="3156595" y="517760"/>
                  </a:lnTo>
                  <a:lnTo>
                    <a:pt x="3166144" y="517760"/>
                  </a:lnTo>
                  <a:lnTo>
                    <a:pt x="3166144" y="505877"/>
                  </a:lnTo>
                  <a:lnTo>
                    <a:pt x="3211851" y="505877"/>
                  </a:lnTo>
                  <a:lnTo>
                    <a:pt x="3211851" y="494164"/>
                  </a:lnTo>
                  <a:lnTo>
                    <a:pt x="3216689" y="494164"/>
                  </a:lnTo>
                  <a:lnTo>
                    <a:pt x="3216689" y="479777"/>
                  </a:lnTo>
                  <a:lnTo>
                    <a:pt x="3230652" y="479777"/>
                  </a:lnTo>
                  <a:lnTo>
                    <a:pt x="3230652" y="453549"/>
                  </a:lnTo>
                  <a:lnTo>
                    <a:pt x="3235023" y="453549"/>
                  </a:lnTo>
                  <a:lnTo>
                    <a:pt x="3235023" y="438865"/>
                  </a:lnTo>
                  <a:lnTo>
                    <a:pt x="3271394" y="438865"/>
                  </a:lnTo>
                  <a:lnTo>
                    <a:pt x="3271394" y="427025"/>
                  </a:lnTo>
                  <a:lnTo>
                    <a:pt x="3307000" y="427025"/>
                  </a:lnTo>
                  <a:lnTo>
                    <a:pt x="3307000" y="412341"/>
                  </a:lnTo>
                  <a:lnTo>
                    <a:pt x="3320920" y="412341"/>
                  </a:lnTo>
                  <a:lnTo>
                    <a:pt x="3320920" y="399015"/>
                  </a:lnTo>
                  <a:lnTo>
                    <a:pt x="3361704" y="399015"/>
                  </a:lnTo>
                  <a:lnTo>
                    <a:pt x="3361704" y="381869"/>
                  </a:lnTo>
                  <a:lnTo>
                    <a:pt x="3373545" y="381869"/>
                  </a:lnTo>
                  <a:lnTo>
                    <a:pt x="3373545" y="367779"/>
                  </a:lnTo>
                  <a:lnTo>
                    <a:pt x="3438647" y="367779"/>
                  </a:lnTo>
                  <a:lnTo>
                    <a:pt x="3438647" y="350931"/>
                  </a:lnTo>
                  <a:lnTo>
                    <a:pt x="3487452" y="350931"/>
                  </a:lnTo>
                  <a:lnTo>
                    <a:pt x="3487452" y="334677"/>
                  </a:lnTo>
                  <a:lnTo>
                    <a:pt x="3503749" y="334677"/>
                  </a:lnTo>
                  <a:lnTo>
                    <a:pt x="3503749" y="317913"/>
                  </a:lnTo>
                  <a:lnTo>
                    <a:pt x="3532777" y="317913"/>
                  </a:lnTo>
                  <a:lnTo>
                    <a:pt x="3532777" y="298433"/>
                  </a:lnTo>
                  <a:lnTo>
                    <a:pt x="3604712" y="298433"/>
                  </a:lnTo>
                  <a:lnTo>
                    <a:pt x="3604712" y="279548"/>
                  </a:lnTo>
                  <a:lnTo>
                    <a:pt x="3659119" y="279548"/>
                  </a:lnTo>
                  <a:lnTo>
                    <a:pt x="3659119" y="255867"/>
                  </a:lnTo>
                  <a:lnTo>
                    <a:pt x="3784146" y="255867"/>
                  </a:lnTo>
                  <a:lnTo>
                    <a:pt x="3784146" y="232822"/>
                  </a:lnTo>
                  <a:lnTo>
                    <a:pt x="3934593" y="232822"/>
                  </a:lnTo>
                  <a:lnTo>
                    <a:pt x="3934593" y="198786"/>
                  </a:lnTo>
                  <a:lnTo>
                    <a:pt x="3941171" y="198786"/>
                  </a:lnTo>
                  <a:lnTo>
                    <a:pt x="3941171" y="165301"/>
                  </a:lnTo>
                  <a:lnTo>
                    <a:pt x="4010347" y="165301"/>
                  </a:lnTo>
                  <a:lnTo>
                    <a:pt x="4010347" y="125790"/>
                  </a:lnTo>
                  <a:lnTo>
                    <a:pt x="4267827" y="125790"/>
                  </a:lnTo>
                  <a:lnTo>
                    <a:pt x="4267827" y="65951"/>
                  </a:lnTo>
                  <a:lnTo>
                    <a:pt x="4313364" y="65951"/>
                  </a:lnTo>
                  <a:lnTo>
                    <a:pt x="4313364" y="0"/>
                  </a:lnTo>
                  <a:lnTo>
                    <a:pt x="4367347" y="0"/>
                  </a:lnTo>
                </a:path>
              </a:pathLst>
            </a:custGeom>
            <a:noFill/>
            <a:ln w="25451"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9" name="Freeform 110">
              <a:extLst>
                <a:ext uri="{FF2B5EF4-FFF2-40B4-BE49-F238E27FC236}">
                  <a16:creationId xmlns:a16="http://schemas.microsoft.com/office/drawing/2014/main" id="{39763299-5DE1-491D-A7E5-27360F8999BE}"/>
                </a:ext>
              </a:extLst>
            </p:cNvPr>
            <p:cNvSpPr/>
            <p:nvPr/>
          </p:nvSpPr>
          <p:spPr>
            <a:xfrm>
              <a:off x="3385721" y="2214531"/>
              <a:ext cx="4360174" cy="2170941"/>
            </a:xfrm>
            <a:custGeom>
              <a:avLst/>
              <a:gdLst>
                <a:gd name="connsiteX0" fmla="*/ 4360175 w 4360174"/>
                <a:gd name="connsiteY0" fmla="*/ 0 h 2170941"/>
                <a:gd name="connsiteX1" fmla="*/ 4275211 w 4360174"/>
                <a:gd name="connsiteY1" fmla="*/ 0 h 2170941"/>
                <a:gd name="connsiteX2" fmla="*/ 4275211 w 4360174"/>
                <a:gd name="connsiteY2" fmla="*/ 69388 h 2170941"/>
                <a:gd name="connsiteX3" fmla="*/ 4130535 w 4360174"/>
                <a:gd name="connsiteY3" fmla="*/ 69388 h 2170941"/>
                <a:gd name="connsiteX4" fmla="*/ 4130535 w 4360174"/>
                <a:gd name="connsiteY4" fmla="*/ 126130 h 2170941"/>
                <a:gd name="connsiteX5" fmla="*/ 4030888 w 4360174"/>
                <a:gd name="connsiteY5" fmla="*/ 126130 h 2170941"/>
                <a:gd name="connsiteX6" fmla="*/ 4030888 w 4360174"/>
                <a:gd name="connsiteY6" fmla="*/ 171200 h 2170941"/>
                <a:gd name="connsiteX7" fmla="*/ 3904673 w 4360174"/>
                <a:gd name="connsiteY7" fmla="*/ 171200 h 2170941"/>
                <a:gd name="connsiteX8" fmla="*/ 3904673 w 4360174"/>
                <a:gd name="connsiteY8" fmla="*/ 204642 h 2170941"/>
                <a:gd name="connsiteX9" fmla="*/ 3878191 w 4360174"/>
                <a:gd name="connsiteY9" fmla="*/ 204642 h 2170941"/>
                <a:gd name="connsiteX10" fmla="*/ 3878191 w 4360174"/>
                <a:gd name="connsiteY10" fmla="*/ 238000 h 2170941"/>
                <a:gd name="connsiteX11" fmla="*/ 3858966 w 4360174"/>
                <a:gd name="connsiteY11" fmla="*/ 238000 h 2170941"/>
                <a:gd name="connsiteX12" fmla="*/ 3858966 w 4360174"/>
                <a:gd name="connsiteY12" fmla="*/ 268641 h 2170941"/>
                <a:gd name="connsiteX13" fmla="*/ 3809652 w 4360174"/>
                <a:gd name="connsiteY13" fmla="*/ 268641 h 2170941"/>
                <a:gd name="connsiteX14" fmla="*/ 3809652 w 4360174"/>
                <a:gd name="connsiteY14" fmla="*/ 300089 h 2170941"/>
                <a:gd name="connsiteX15" fmla="*/ 3763944 w 4360174"/>
                <a:gd name="connsiteY15" fmla="*/ 300089 h 2170941"/>
                <a:gd name="connsiteX16" fmla="*/ 3763944 w 4360174"/>
                <a:gd name="connsiteY16" fmla="*/ 326274 h 2170941"/>
                <a:gd name="connsiteX17" fmla="*/ 3633274 w 4360174"/>
                <a:gd name="connsiteY17" fmla="*/ 326274 h 2170941"/>
                <a:gd name="connsiteX18" fmla="*/ 3633274 w 4360174"/>
                <a:gd name="connsiteY18" fmla="*/ 349912 h 2170941"/>
                <a:gd name="connsiteX19" fmla="*/ 3588500 w 4360174"/>
                <a:gd name="connsiteY19" fmla="*/ 349912 h 2170941"/>
                <a:gd name="connsiteX20" fmla="*/ 3588500 w 4360174"/>
                <a:gd name="connsiteY20" fmla="*/ 371896 h 2170941"/>
                <a:gd name="connsiteX21" fmla="*/ 3441321 w 4360174"/>
                <a:gd name="connsiteY21" fmla="*/ 371896 h 2170941"/>
                <a:gd name="connsiteX22" fmla="*/ 3441321 w 4360174"/>
                <a:gd name="connsiteY22" fmla="*/ 388405 h 2170941"/>
                <a:gd name="connsiteX23" fmla="*/ 3411868 w 4360174"/>
                <a:gd name="connsiteY23" fmla="*/ 388405 h 2170941"/>
                <a:gd name="connsiteX24" fmla="*/ 3411868 w 4360174"/>
                <a:gd name="connsiteY24" fmla="*/ 404956 h 2170941"/>
                <a:gd name="connsiteX25" fmla="*/ 3354999 w 4360174"/>
                <a:gd name="connsiteY25" fmla="*/ 404956 h 2170941"/>
                <a:gd name="connsiteX26" fmla="*/ 3354999 w 4360174"/>
                <a:gd name="connsiteY26" fmla="*/ 421507 h 2170941"/>
                <a:gd name="connsiteX27" fmla="*/ 3340867 w 4360174"/>
                <a:gd name="connsiteY27" fmla="*/ 421507 h 2170941"/>
                <a:gd name="connsiteX28" fmla="*/ 3340867 w 4360174"/>
                <a:gd name="connsiteY28" fmla="*/ 435428 h 2170941"/>
                <a:gd name="connsiteX29" fmla="*/ 3300168 w 4360174"/>
                <a:gd name="connsiteY29" fmla="*/ 435428 h 2170941"/>
                <a:gd name="connsiteX30" fmla="*/ 3300168 w 4360174"/>
                <a:gd name="connsiteY30" fmla="*/ 452531 h 2170941"/>
                <a:gd name="connsiteX31" fmla="*/ 3281664 w 4360174"/>
                <a:gd name="connsiteY31" fmla="*/ 452531 h 2170941"/>
                <a:gd name="connsiteX32" fmla="*/ 3281664 w 4360174"/>
                <a:gd name="connsiteY32" fmla="*/ 466239 h 2170941"/>
                <a:gd name="connsiteX33" fmla="*/ 3276741 w 4360174"/>
                <a:gd name="connsiteY33" fmla="*/ 466239 h 2170941"/>
                <a:gd name="connsiteX34" fmla="*/ 3276741 w 4360174"/>
                <a:gd name="connsiteY34" fmla="*/ 481177 h 2170941"/>
                <a:gd name="connsiteX35" fmla="*/ 3215034 w 4360174"/>
                <a:gd name="connsiteY35" fmla="*/ 481177 h 2170941"/>
                <a:gd name="connsiteX36" fmla="*/ 3215034 w 4360174"/>
                <a:gd name="connsiteY36" fmla="*/ 492975 h 2170941"/>
                <a:gd name="connsiteX37" fmla="*/ 3210620 w 4360174"/>
                <a:gd name="connsiteY37" fmla="*/ 492975 h 2170941"/>
                <a:gd name="connsiteX38" fmla="*/ 3210620 w 4360174"/>
                <a:gd name="connsiteY38" fmla="*/ 507405 h 2170941"/>
                <a:gd name="connsiteX39" fmla="*/ 3184266 w 4360174"/>
                <a:gd name="connsiteY39" fmla="*/ 507405 h 2170941"/>
                <a:gd name="connsiteX40" fmla="*/ 3184266 w 4360174"/>
                <a:gd name="connsiteY40" fmla="*/ 521113 h 2170941"/>
                <a:gd name="connsiteX41" fmla="*/ 3124723 w 4360174"/>
                <a:gd name="connsiteY41" fmla="*/ 521113 h 2170941"/>
                <a:gd name="connsiteX42" fmla="*/ 3124723 w 4360174"/>
                <a:gd name="connsiteY42" fmla="*/ 532783 h 2170941"/>
                <a:gd name="connsiteX43" fmla="*/ 3093658 w 4360174"/>
                <a:gd name="connsiteY43" fmla="*/ 532783 h 2170941"/>
                <a:gd name="connsiteX44" fmla="*/ 3093658 w 4360174"/>
                <a:gd name="connsiteY44" fmla="*/ 544836 h 2170941"/>
                <a:gd name="connsiteX45" fmla="*/ 3074730 w 4360174"/>
                <a:gd name="connsiteY45" fmla="*/ 544836 h 2170941"/>
                <a:gd name="connsiteX46" fmla="*/ 3074730 w 4360174"/>
                <a:gd name="connsiteY46" fmla="*/ 556592 h 2170941"/>
                <a:gd name="connsiteX47" fmla="*/ 3065138 w 4360174"/>
                <a:gd name="connsiteY47" fmla="*/ 556592 h 2170941"/>
                <a:gd name="connsiteX48" fmla="*/ 3065138 w 4360174"/>
                <a:gd name="connsiteY48" fmla="*/ 566523 h 2170941"/>
                <a:gd name="connsiteX49" fmla="*/ 3029150 w 4360174"/>
                <a:gd name="connsiteY49" fmla="*/ 566523 h 2170941"/>
                <a:gd name="connsiteX50" fmla="*/ 3029150 w 4360174"/>
                <a:gd name="connsiteY50" fmla="*/ 578788 h 2170941"/>
                <a:gd name="connsiteX51" fmla="*/ 3015018 w 4360174"/>
                <a:gd name="connsiteY51" fmla="*/ 578788 h 2170941"/>
                <a:gd name="connsiteX52" fmla="*/ 3015018 w 4360174"/>
                <a:gd name="connsiteY52" fmla="*/ 588082 h 2170941"/>
                <a:gd name="connsiteX53" fmla="*/ 3007973 w 4360174"/>
                <a:gd name="connsiteY53" fmla="*/ 588082 h 2170941"/>
                <a:gd name="connsiteX54" fmla="*/ 3007973 w 4360174"/>
                <a:gd name="connsiteY54" fmla="*/ 599838 h 2170941"/>
                <a:gd name="connsiteX55" fmla="*/ 2953735 w 4360174"/>
                <a:gd name="connsiteY55" fmla="*/ 599838 h 2170941"/>
                <a:gd name="connsiteX56" fmla="*/ 2953735 w 4360174"/>
                <a:gd name="connsiteY56" fmla="*/ 609302 h 2170941"/>
                <a:gd name="connsiteX57" fmla="*/ 2929502 w 4360174"/>
                <a:gd name="connsiteY57" fmla="*/ 609302 h 2170941"/>
                <a:gd name="connsiteX58" fmla="*/ 2929502 w 4360174"/>
                <a:gd name="connsiteY58" fmla="*/ 618723 h 2170941"/>
                <a:gd name="connsiteX59" fmla="*/ 2894023 w 4360174"/>
                <a:gd name="connsiteY59" fmla="*/ 618723 h 2170941"/>
                <a:gd name="connsiteX60" fmla="*/ 2894023 w 4360174"/>
                <a:gd name="connsiteY60" fmla="*/ 628357 h 2170941"/>
                <a:gd name="connsiteX61" fmla="*/ 2877514 w 4360174"/>
                <a:gd name="connsiteY61" fmla="*/ 628357 h 2170941"/>
                <a:gd name="connsiteX62" fmla="*/ 2877514 w 4360174"/>
                <a:gd name="connsiteY62" fmla="*/ 637396 h 2170941"/>
                <a:gd name="connsiteX63" fmla="*/ 2839107 w 4360174"/>
                <a:gd name="connsiteY63" fmla="*/ 637396 h 2170941"/>
                <a:gd name="connsiteX64" fmla="*/ 2839107 w 4360174"/>
                <a:gd name="connsiteY64" fmla="*/ 647327 h 2170941"/>
                <a:gd name="connsiteX65" fmla="*/ 2817802 w 4360174"/>
                <a:gd name="connsiteY65" fmla="*/ 647327 h 2170941"/>
                <a:gd name="connsiteX66" fmla="*/ 2817802 w 4360174"/>
                <a:gd name="connsiteY66" fmla="*/ 656918 h 2170941"/>
                <a:gd name="connsiteX67" fmla="*/ 2777060 w 4360174"/>
                <a:gd name="connsiteY67" fmla="*/ 656918 h 2170941"/>
                <a:gd name="connsiteX68" fmla="*/ 2777060 w 4360174"/>
                <a:gd name="connsiteY68" fmla="*/ 666085 h 2170941"/>
                <a:gd name="connsiteX69" fmla="*/ 2741072 w 4360174"/>
                <a:gd name="connsiteY69" fmla="*/ 666085 h 2170941"/>
                <a:gd name="connsiteX70" fmla="*/ 2741072 w 4360174"/>
                <a:gd name="connsiteY70" fmla="*/ 676271 h 2170941"/>
                <a:gd name="connsiteX71" fmla="*/ 2737040 w 4360174"/>
                <a:gd name="connsiteY71" fmla="*/ 676271 h 2170941"/>
                <a:gd name="connsiteX72" fmla="*/ 2737040 w 4360174"/>
                <a:gd name="connsiteY72" fmla="*/ 692483 h 2170941"/>
                <a:gd name="connsiteX73" fmla="*/ 2712552 w 4360174"/>
                <a:gd name="connsiteY73" fmla="*/ 692483 h 2170941"/>
                <a:gd name="connsiteX74" fmla="*/ 2712552 w 4360174"/>
                <a:gd name="connsiteY74" fmla="*/ 701947 h 2170941"/>
                <a:gd name="connsiteX75" fmla="*/ 2681826 w 4360174"/>
                <a:gd name="connsiteY75" fmla="*/ 701947 h 2170941"/>
                <a:gd name="connsiteX76" fmla="*/ 2681826 w 4360174"/>
                <a:gd name="connsiteY76" fmla="*/ 708864 h 2170941"/>
                <a:gd name="connsiteX77" fmla="*/ 2631875 w 4360174"/>
                <a:gd name="connsiteY77" fmla="*/ 708864 h 2170941"/>
                <a:gd name="connsiteX78" fmla="*/ 2631960 w 4360174"/>
                <a:gd name="connsiteY78" fmla="*/ 719177 h 2170941"/>
                <a:gd name="connsiteX79" fmla="*/ 2605733 w 4360174"/>
                <a:gd name="connsiteY79" fmla="*/ 719177 h 2170941"/>
                <a:gd name="connsiteX80" fmla="*/ 2605733 w 4360174"/>
                <a:gd name="connsiteY80" fmla="*/ 725840 h 2170941"/>
                <a:gd name="connsiteX81" fmla="*/ 2601319 w 4360174"/>
                <a:gd name="connsiteY81" fmla="*/ 725840 h 2170941"/>
                <a:gd name="connsiteX82" fmla="*/ 2601319 w 4360174"/>
                <a:gd name="connsiteY82" fmla="*/ 733267 h 2170941"/>
                <a:gd name="connsiteX83" fmla="*/ 2596396 w 4360174"/>
                <a:gd name="connsiteY83" fmla="*/ 733267 h 2170941"/>
                <a:gd name="connsiteX84" fmla="*/ 2596396 w 4360174"/>
                <a:gd name="connsiteY84" fmla="*/ 740142 h 2170941"/>
                <a:gd name="connsiteX85" fmla="*/ 2577510 w 4360174"/>
                <a:gd name="connsiteY85" fmla="*/ 740142 h 2170941"/>
                <a:gd name="connsiteX86" fmla="*/ 2577510 w 4360174"/>
                <a:gd name="connsiteY86" fmla="*/ 747399 h 2170941"/>
                <a:gd name="connsiteX87" fmla="*/ 2565543 w 4360174"/>
                <a:gd name="connsiteY87" fmla="*/ 747399 h 2170941"/>
                <a:gd name="connsiteX88" fmla="*/ 2565543 w 4360174"/>
                <a:gd name="connsiteY88" fmla="*/ 756863 h 2170941"/>
                <a:gd name="connsiteX89" fmla="*/ 2515337 w 4360174"/>
                <a:gd name="connsiteY89" fmla="*/ 756863 h 2170941"/>
                <a:gd name="connsiteX90" fmla="*/ 2515337 w 4360174"/>
                <a:gd name="connsiteY90" fmla="*/ 764248 h 2170941"/>
                <a:gd name="connsiteX91" fmla="*/ 2505788 w 4360174"/>
                <a:gd name="connsiteY91" fmla="*/ 764248 h 2170941"/>
                <a:gd name="connsiteX92" fmla="*/ 2505788 w 4360174"/>
                <a:gd name="connsiteY92" fmla="*/ 778040 h 2170941"/>
                <a:gd name="connsiteX93" fmla="*/ 2429822 w 4360174"/>
                <a:gd name="connsiteY93" fmla="*/ 778040 h 2170941"/>
                <a:gd name="connsiteX94" fmla="*/ 2429822 w 4360174"/>
                <a:gd name="connsiteY94" fmla="*/ 785425 h 2170941"/>
                <a:gd name="connsiteX95" fmla="*/ 2415435 w 4360174"/>
                <a:gd name="connsiteY95" fmla="*/ 785425 h 2170941"/>
                <a:gd name="connsiteX96" fmla="*/ 2415435 w 4360174"/>
                <a:gd name="connsiteY96" fmla="*/ 792852 h 2170941"/>
                <a:gd name="connsiteX97" fmla="*/ 2406438 w 4360174"/>
                <a:gd name="connsiteY97" fmla="*/ 792852 h 2170941"/>
                <a:gd name="connsiteX98" fmla="*/ 2406438 w 4360174"/>
                <a:gd name="connsiteY98" fmla="*/ 804607 h 2170941"/>
                <a:gd name="connsiteX99" fmla="*/ 2384666 w 4360174"/>
                <a:gd name="connsiteY99" fmla="*/ 804607 h 2170941"/>
                <a:gd name="connsiteX100" fmla="*/ 2384666 w 4360174"/>
                <a:gd name="connsiteY100" fmla="*/ 811865 h 2170941"/>
                <a:gd name="connsiteX101" fmla="*/ 2370109 w 4360174"/>
                <a:gd name="connsiteY101" fmla="*/ 811865 h 2170941"/>
                <a:gd name="connsiteX102" fmla="*/ 2370109 w 4360174"/>
                <a:gd name="connsiteY102" fmla="*/ 819122 h 2170941"/>
                <a:gd name="connsiteX103" fmla="*/ 2365483 w 4360174"/>
                <a:gd name="connsiteY103" fmla="*/ 819122 h 2170941"/>
                <a:gd name="connsiteX104" fmla="*/ 2365483 w 4360174"/>
                <a:gd name="connsiteY104" fmla="*/ 832914 h 2170941"/>
                <a:gd name="connsiteX105" fmla="*/ 2348763 w 4360174"/>
                <a:gd name="connsiteY105" fmla="*/ 832914 h 2170941"/>
                <a:gd name="connsiteX106" fmla="*/ 2348763 w 4360174"/>
                <a:gd name="connsiteY106" fmla="*/ 840087 h 2170941"/>
                <a:gd name="connsiteX107" fmla="*/ 2334715 w 4360174"/>
                <a:gd name="connsiteY107" fmla="*/ 840087 h 2170941"/>
                <a:gd name="connsiteX108" fmla="*/ 2334715 w 4360174"/>
                <a:gd name="connsiteY108" fmla="*/ 847768 h 2170941"/>
                <a:gd name="connsiteX109" fmla="*/ 2329835 w 4360174"/>
                <a:gd name="connsiteY109" fmla="*/ 847768 h 2170941"/>
                <a:gd name="connsiteX110" fmla="*/ 2329835 w 4360174"/>
                <a:gd name="connsiteY110" fmla="*/ 852606 h 2170941"/>
                <a:gd name="connsiteX111" fmla="*/ 2324996 w 4360174"/>
                <a:gd name="connsiteY111" fmla="*/ 852606 h 2170941"/>
                <a:gd name="connsiteX112" fmla="*/ 2324996 w 4360174"/>
                <a:gd name="connsiteY112" fmla="*/ 859057 h 2170941"/>
                <a:gd name="connsiteX113" fmla="*/ 2304031 w 4360174"/>
                <a:gd name="connsiteY113" fmla="*/ 859057 h 2170941"/>
                <a:gd name="connsiteX114" fmla="*/ 2304031 w 4360174"/>
                <a:gd name="connsiteY114" fmla="*/ 873147 h 2170941"/>
                <a:gd name="connsiteX115" fmla="*/ 2258452 w 4360174"/>
                <a:gd name="connsiteY115" fmla="*/ 873147 h 2170941"/>
                <a:gd name="connsiteX116" fmla="*/ 2258452 w 4360174"/>
                <a:gd name="connsiteY116" fmla="*/ 878622 h 2170941"/>
                <a:gd name="connsiteX117" fmla="*/ 2253613 w 4360174"/>
                <a:gd name="connsiteY117" fmla="*/ 878622 h 2170941"/>
                <a:gd name="connsiteX118" fmla="*/ 2253613 w 4360174"/>
                <a:gd name="connsiteY118" fmla="*/ 885157 h 2170941"/>
                <a:gd name="connsiteX119" fmla="*/ 2203578 w 4360174"/>
                <a:gd name="connsiteY119" fmla="*/ 885157 h 2170941"/>
                <a:gd name="connsiteX120" fmla="*/ 2203578 w 4360174"/>
                <a:gd name="connsiteY120" fmla="*/ 892542 h 2170941"/>
                <a:gd name="connsiteX121" fmla="*/ 2194453 w 4360174"/>
                <a:gd name="connsiteY121" fmla="*/ 892542 h 2170941"/>
                <a:gd name="connsiteX122" fmla="*/ 2194453 w 4360174"/>
                <a:gd name="connsiteY122" fmla="*/ 897337 h 2170941"/>
                <a:gd name="connsiteX123" fmla="*/ 2189700 w 4360174"/>
                <a:gd name="connsiteY123" fmla="*/ 897337 h 2170941"/>
                <a:gd name="connsiteX124" fmla="*/ 2189700 w 4360174"/>
                <a:gd name="connsiteY124" fmla="*/ 904212 h 2170941"/>
                <a:gd name="connsiteX125" fmla="*/ 2184862 w 4360174"/>
                <a:gd name="connsiteY125" fmla="*/ 904212 h 2170941"/>
                <a:gd name="connsiteX126" fmla="*/ 2184862 w 4360174"/>
                <a:gd name="connsiteY126" fmla="*/ 909051 h 2170941"/>
                <a:gd name="connsiteX127" fmla="*/ 2173361 w 4360174"/>
                <a:gd name="connsiteY127" fmla="*/ 909051 h 2170941"/>
                <a:gd name="connsiteX128" fmla="*/ 2173361 w 4360174"/>
                <a:gd name="connsiteY128" fmla="*/ 916180 h 2170941"/>
                <a:gd name="connsiteX129" fmla="*/ 2149552 w 4360174"/>
                <a:gd name="connsiteY129" fmla="*/ 916180 h 2170941"/>
                <a:gd name="connsiteX130" fmla="*/ 2149552 w 4360174"/>
                <a:gd name="connsiteY130" fmla="*/ 928827 h 2170941"/>
                <a:gd name="connsiteX131" fmla="*/ 2139791 w 4360174"/>
                <a:gd name="connsiteY131" fmla="*/ 928827 h 2170941"/>
                <a:gd name="connsiteX132" fmla="*/ 2139791 w 4360174"/>
                <a:gd name="connsiteY132" fmla="*/ 935787 h 2170941"/>
                <a:gd name="connsiteX133" fmla="*/ 2132619 w 4360174"/>
                <a:gd name="connsiteY133" fmla="*/ 935787 h 2170941"/>
                <a:gd name="connsiteX134" fmla="*/ 2132619 w 4360174"/>
                <a:gd name="connsiteY134" fmla="*/ 939777 h 2170941"/>
                <a:gd name="connsiteX135" fmla="*/ 2128163 w 4360174"/>
                <a:gd name="connsiteY135" fmla="*/ 939777 h 2170941"/>
                <a:gd name="connsiteX136" fmla="*/ 2128163 w 4360174"/>
                <a:gd name="connsiteY136" fmla="*/ 947501 h 2170941"/>
                <a:gd name="connsiteX137" fmla="*/ 2094721 w 4360174"/>
                <a:gd name="connsiteY137" fmla="*/ 947501 h 2170941"/>
                <a:gd name="connsiteX138" fmla="*/ 2094721 w 4360174"/>
                <a:gd name="connsiteY138" fmla="*/ 951999 h 2170941"/>
                <a:gd name="connsiteX139" fmla="*/ 2082753 w 4360174"/>
                <a:gd name="connsiteY139" fmla="*/ 951999 h 2170941"/>
                <a:gd name="connsiteX140" fmla="*/ 2082753 w 4360174"/>
                <a:gd name="connsiteY140" fmla="*/ 963543 h 2170941"/>
                <a:gd name="connsiteX141" fmla="*/ 2077872 w 4360174"/>
                <a:gd name="connsiteY141" fmla="*/ 963543 h 2170941"/>
                <a:gd name="connsiteX142" fmla="*/ 2077872 w 4360174"/>
                <a:gd name="connsiteY142" fmla="*/ 971054 h 2170941"/>
                <a:gd name="connsiteX143" fmla="*/ 2058859 w 4360174"/>
                <a:gd name="connsiteY143" fmla="*/ 971054 h 2170941"/>
                <a:gd name="connsiteX144" fmla="*/ 2058859 w 4360174"/>
                <a:gd name="connsiteY144" fmla="*/ 975765 h 2170941"/>
                <a:gd name="connsiteX145" fmla="*/ 2049310 w 4360174"/>
                <a:gd name="connsiteY145" fmla="*/ 975765 h 2170941"/>
                <a:gd name="connsiteX146" fmla="*/ 2049310 w 4360174"/>
                <a:gd name="connsiteY146" fmla="*/ 982810 h 2170941"/>
                <a:gd name="connsiteX147" fmla="*/ 2042266 w 4360174"/>
                <a:gd name="connsiteY147" fmla="*/ 982810 h 2170941"/>
                <a:gd name="connsiteX148" fmla="*/ 2042266 w 4360174"/>
                <a:gd name="connsiteY148" fmla="*/ 994439 h 2170941"/>
                <a:gd name="connsiteX149" fmla="*/ 2018415 w 4360174"/>
                <a:gd name="connsiteY149" fmla="*/ 994439 h 2170941"/>
                <a:gd name="connsiteX150" fmla="*/ 2018415 w 4360174"/>
                <a:gd name="connsiteY150" fmla="*/ 999404 h 2170941"/>
                <a:gd name="connsiteX151" fmla="*/ 1983020 w 4360174"/>
                <a:gd name="connsiteY151" fmla="*/ 999404 h 2170941"/>
                <a:gd name="connsiteX152" fmla="*/ 1983020 w 4360174"/>
                <a:gd name="connsiteY152" fmla="*/ 1011287 h 2170941"/>
                <a:gd name="connsiteX153" fmla="*/ 1963753 w 4360174"/>
                <a:gd name="connsiteY153" fmla="*/ 1011287 h 2170941"/>
                <a:gd name="connsiteX154" fmla="*/ 1963753 w 4360174"/>
                <a:gd name="connsiteY154" fmla="*/ 1028008 h 2170941"/>
                <a:gd name="connsiteX155" fmla="*/ 1947286 w 4360174"/>
                <a:gd name="connsiteY155" fmla="*/ 1028008 h 2170941"/>
                <a:gd name="connsiteX156" fmla="*/ 1947286 w 4360174"/>
                <a:gd name="connsiteY156" fmla="*/ 1032973 h 2170941"/>
                <a:gd name="connsiteX157" fmla="*/ 1923308 w 4360174"/>
                <a:gd name="connsiteY157" fmla="*/ 1032973 h 2170941"/>
                <a:gd name="connsiteX158" fmla="*/ 1923308 w 4360174"/>
                <a:gd name="connsiteY158" fmla="*/ 1040231 h 2170941"/>
                <a:gd name="connsiteX159" fmla="*/ 1918088 w 4360174"/>
                <a:gd name="connsiteY159" fmla="*/ 1040231 h 2170941"/>
                <a:gd name="connsiteX160" fmla="*/ 1918088 w 4360174"/>
                <a:gd name="connsiteY160" fmla="*/ 1056697 h 2170941"/>
                <a:gd name="connsiteX161" fmla="*/ 1897250 w 4360174"/>
                <a:gd name="connsiteY161" fmla="*/ 1056697 h 2170941"/>
                <a:gd name="connsiteX162" fmla="*/ 1897250 w 4360174"/>
                <a:gd name="connsiteY162" fmla="*/ 1061535 h 2170941"/>
                <a:gd name="connsiteX163" fmla="*/ 1857018 w 4360174"/>
                <a:gd name="connsiteY163" fmla="*/ 1061535 h 2170941"/>
                <a:gd name="connsiteX164" fmla="*/ 1857018 w 4360174"/>
                <a:gd name="connsiteY164" fmla="*/ 1068325 h 2170941"/>
                <a:gd name="connsiteX165" fmla="*/ 1832912 w 4360174"/>
                <a:gd name="connsiteY165" fmla="*/ 1068325 h 2170941"/>
                <a:gd name="connsiteX166" fmla="*/ 1832912 w 4360174"/>
                <a:gd name="connsiteY166" fmla="*/ 1078129 h 2170941"/>
                <a:gd name="connsiteX167" fmla="*/ 1802017 w 4360174"/>
                <a:gd name="connsiteY167" fmla="*/ 1078129 h 2170941"/>
                <a:gd name="connsiteX168" fmla="*/ 1802017 w 4360174"/>
                <a:gd name="connsiteY168" fmla="*/ 1083094 h 2170941"/>
                <a:gd name="connsiteX169" fmla="*/ 1797645 w 4360174"/>
                <a:gd name="connsiteY169" fmla="*/ 1083094 h 2170941"/>
                <a:gd name="connsiteX170" fmla="*/ 1797645 w 4360174"/>
                <a:gd name="connsiteY170" fmla="*/ 1087593 h 2170941"/>
                <a:gd name="connsiteX171" fmla="*/ 1792935 w 4360174"/>
                <a:gd name="connsiteY171" fmla="*/ 1087593 h 2170941"/>
                <a:gd name="connsiteX172" fmla="*/ 1792935 w 4360174"/>
                <a:gd name="connsiteY172" fmla="*/ 1092091 h 2170941"/>
                <a:gd name="connsiteX173" fmla="*/ 1766537 w 4360174"/>
                <a:gd name="connsiteY173" fmla="*/ 1092091 h 2170941"/>
                <a:gd name="connsiteX174" fmla="*/ 1766537 w 4360174"/>
                <a:gd name="connsiteY174" fmla="*/ 1099094 h 2170941"/>
                <a:gd name="connsiteX175" fmla="*/ 1761699 w 4360174"/>
                <a:gd name="connsiteY175" fmla="*/ 1099094 h 2170941"/>
                <a:gd name="connsiteX176" fmla="*/ 1761699 w 4360174"/>
                <a:gd name="connsiteY176" fmla="*/ 1108940 h 2170941"/>
                <a:gd name="connsiteX177" fmla="*/ 1752108 w 4360174"/>
                <a:gd name="connsiteY177" fmla="*/ 1108940 h 2170941"/>
                <a:gd name="connsiteX178" fmla="*/ 1752108 w 4360174"/>
                <a:gd name="connsiteY178" fmla="*/ 1113905 h 2170941"/>
                <a:gd name="connsiteX179" fmla="*/ 1730549 w 4360174"/>
                <a:gd name="connsiteY179" fmla="*/ 1113905 h 2170941"/>
                <a:gd name="connsiteX180" fmla="*/ 1730549 w 4360174"/>
                <a:gd name="connsiteY180" fmla="*/ 1118489 h 2170941"/>
                <a:gd name="connsiteX181" fmla="*/ 1721085 w 4360174"/>
                <a:gd name="connsiteY181" fmla="*/ 1118489 h 2170941"/>
                <a:gd name="connsiteX182" fmla="*/ 1721085 w 4360174"/>
                <a:gd name="connsiteY182" fmla="*/ 1128165 h 2170941"/>
                <a:gd name="connsiteX183" fmla="*/ 1716374 w 4360174"/>
                <a:gd name="connsiteY183" fmla="*/ 1128165 h 2170941"/>
                <a:gd name="connsiteX184" fmla="*/ 1716374 w 4360174"/>
                <a:gd name="connsiteY184" fmla="*/ 1138011 h 2170941"/>
                <a:gd name="connsiteX185" fmla="*/ 1694942 w 4360174"/>
                <a:gd name="connsiteY185" fmla="*/ 1138011 h 2170941"/>
                <a:gd name="connsiteX186" fmla="*/ 1694942 w 4360174"/>
                <a:gd name="connsiteY186" fmla="*/ 1149639 h 2170941"/>
                <a:gd name="connsiteX187" fmla="*/ 1690443 w 4360174"/>
                <a:gd name="connsiteY187" fmla="*/ 1149639 h 2170941"/>
                <a:gd name="connsiteX188" fmla="*/ 1690443 w 4360174"/>
                <a:gd name="connsiteY188" fmla="*/ 1159061 h 2170941"/>
                <a:gd name="connsiteX189" fmla="*/ 1680513 w 4360174"/>
                <a:gd name="connsiteY189" fmla="*/ 1159061 h 2170941"/>
                <a:gd name="connsiteX190" fmla="*/ 1680513 w 4360174"/>
                <a:gd name="connsiteY190" fmla="*/ 1163687 h 2170941"/>
                <a:gd name="connsiteX191" fmla="*/ 1676014 w 4360174"/>
                <a:gd name="connsiteY191" fmla="*/ 1163687 h 2170941"/>
                <a:gd name="connsiteX192" fmla="*/ 1676014 w 4360174"/>
                <a:gd name="connsiteY192" fmla="*/ 1168397 h 2170941"/>
                <a:gd name="connsiteX193" fmla="*/ 1671303 w 4360174"/>
                <a:gd name="connsiteY193" fmla="*/ 1168397 h 2170941"/>
                <a:gd name="connsiteX194" fmla="*/ 1671303 w 4360174"/>
                <a:gd name="connsiteY194" fmla="*/ 1173235 h 2170941"/>
                <a:gd name="connsiteX195" fmla="*/ 1666465 w 4360174"/>
                <a:gd name="connsiteY195" fmla="*/ 1173235 h 2170941"/>
                <a:gd name="connsiteX196" fmla="*/ 1666465 w 4360174"/>
                <a:gd name="connsiteY196" fmla="*/ 1187919 h 2170941"/>
                <a:gd name="connsiteX197" fmla="*/ 1657256 w 4360174"/>
                <a:gd name="connsiteY197" fmla="*/ 1187919 h 2170941"/>
                <a:gd name="connsiteX198" fmla="*/ 1657256 w 4360174"/>
                <a:gd name="connsiteY198" fmla="*/ 1192758 h 2170941"/>
                <a:gd name="connsiteX199" fmla="*/ 1650338 w 4360174"/>
                <a:gd name="connsiteY199" fmla="*/ 1192758 h 2170941"/>
                <a:gd name="connsiteX200" fmla="*/ 1650338 w 4360174"/>
                <a:gd name="connsiteY200" fmla="*/ 1197002 h 2170941"/>
                <a:gd name="connsiteX201" fmla="*/ 1626233 w 4360174"/>
                <a:gd name="connsiteY201" fmla="*/ 1197002 h 2170941"/>
                <a:gd name="connsiteX202" fmla="*/ 1626233 w 4360174"/>
                <a:gd name="connsiteY202" fmla="*/ 1201840 h 2170941"/>
                <a:gd name="connsiteX203" fmla="*/ 1621140 w 4360174"/>
                <a:gd name="connsiteY203" fmla="*/ 1201712 h 2170941"/>
                <a:gd name="connsiteX204" fmla="*/ 1621140 w 4360174"/>
                <a:gd name="connsiteY204" fmla="*/ 1207060 h 2170941"/>
                <a:gd name="connsiteX205" fmla="*/ 1600175 w 4360174"/>
                <a:gd name="connsiteY205" fmla="*/ 1207187 h 2170941"/>
                <a:gd name="connsiteX206" fmla="*/ 1600175 w 4360174"/>
                <a:gd name="connsiteY206" fmla="*/ 1211431 h 2170941"/>
                <a:gd name="connsiteX207" fmla="*/ 1580653 w 4360174"/>
                <a:gd name="connsiteY207" fmla="*/ 1211431 h 2170941"/>
                <a:gd name="connsiteX208" fmla="*/ 1580653 w 4360174"/>
                <a:gd name="connsiteY208" fmla="*/ 1215887 h 2170941"/>
                <a:gd name="connsiteX209" fmla="*/ 1576324 w 4360174"/>
                <a:gd name="connsiteY209" fmla="*/ 1215887 h 2170941"/>
                <a:gd name="connsiteX210" fmla="*/ 1576324 w 4360174"/>
                <a:gd name="connsiteY210" fmla="*/ 1221107 h 2170941"/>
                <a:gd name="connsiteX211" fmla="*/ 1571486 w 4360174"/>
                <a:gd name="connsiteY211" fmla="*/ 1221107 h 2170941"/>
                <a:gd name="connsiteX212" fmla="*/ 1571486 w 4360174"/>
                <a:gd name="connsiteY212" fmla="*/ 1225690 h 2170941"/>
                <a:gd name="connsiteX213" fmla="*/ 1554638 w 4360174"/>
                <a:gd name="connsiteY213" fmla="*/ 1225690 h 2170941"/>
                <a:gd name="connsiteX214" fmla="*/ 1554638 w 4360174"/>
                <a:gd name="connsiteY214" fmla="*/ 1230316 h 2170941"/>
                <a:gd name="connsiteX215" fmla="*/ 1535837 w 4360174"/>
                <a:gd name="connsiteY215" fmla="*/ 1230316 h 2170941"/>
                <a:gd name="connsiteX216" fmla="*/ 1535837 w 4360174"/>
                <a:gd name="connsiteY216" fmla="*/ 1240120 h 2170941"/>
                <a:gd name="connsiteX217" fmla="*/ 1518904 w 4360174"/>
                <a:gd name="connsiteY217" fmla="*/ 1240120 h 2170941"/>
                <a:gd name="connsiteX218" fmla="*/ 1518904 w 4360174"/>
                <a:gd name="connsiteY218" fmla="*/ 1244873 h 2170941"/>
                <a:gd name="connsiteX219" fmla="*/ 1514023 w 4360174"/>
                <a:gd name="connsiteY219" fmla="*/ 1244873 h 2170941"/>
                <a:gd name="connsiteX220" fmla="*/ 1514023 w 4360174"/>
                <a:gd name="connsiteY220" fmla="*/ 1249584 h 2170941"/>
                <a:gd name="connsiteX221" fmla="*/ 1509312 w 4360174"/>
                <a:gd name="connsiteY221" fmla="*/ 1249584 h 2170941"/>
                <a:gd name="connsiteX222" fmla="*/ 1509312 w 4360174"/>
                <a:gd name="connsiteY222" fmla="*/ 1254804 h 2170941"/>
                <a:gd name="connsiteX223" fmla="*/ 1504729 w 4360174"/>
                <a:gd name="connsiteY223" fmla="*/ 1254804 h 2170941"/>
                <a:gd name="connsiteX224" fmla="*/ 1504729 w 4360174"/>
                <a:gd name="connsiteY224" fmla="*/ 1258920 h 2170941"/>
                <a:gd name="connsiteX225" fmla="*/ 1490554 w 4360174"/>
                <a:gd name="connsiteY225" fmla="*/ 1258920 h 2170941"/>
                <a:gd name="connsiteX226" fmla="*/ 1490554 w 4360174"/>
                <a:gd name="connsiteY226" fmla="*/ 1264098 h 2170941"/>
                <a:gd name="connsiteX227" fmla="*/ 1485461 w 4360174"/>
                <a:gd name="connsiteY227" fmla="*/ 1264098 h 2170941"/>
                <a:gd name="connsiteX228" fmla="*/ 1485461 w 4360174"/>
                <a:gd name="connsiteY228" fmla="*/ 1272840 h 2170941"/>
                <a:gd name="connsiteX229" fmla="*/ 1473706 w 4360174"/>
                <a:gd name="connsiteY229" fmla="*/ 1272840 h 2170941"/>
                <a:gd name="connsiteX230" fmla="*/ 1473706 w 4360174"/>
                <a:gd name="connsiteY230" fmla="*/ 1277551 h 2170941"/>
                <a:gd name="connsiteX231" fmla="*/ 1445102 w 4360174"/>
                <a:gd name="connsiteY231" fmla="*/ 1277551 h 2170941"/>
                <a:gd name="connsiteX232" fmla="*/ 1445102 w 4360174"/>
                <a:gd name="connsiteY232" fmla="*/ 1282899 h 2170941"/>
                <a:gd name="connsiteX233" fmla="*/ 1440603 w 4360174"/>
                <a:gd name="connsiteY233" fmla="*/ 1282899 h 2170941"/>
                <a:gd name="connsiteX234" fmla="*/ 1440603 w 4360174"/>
                <a:gd name="connsiteY234" fmla="*/ 1292575 h 2170941"/>
                <a:gd name="connsiteX235" fmla="*/ 1435765 w 4360174"/>
                <a:gd name="connsiteY235" fmla="*/ 1292575 h 2170941"/>
                <a:gd name="connsiteX236" fmla="*/ 1435765 w 4360174"/>
                <a:gd name="connsiteY236" fmla="*/ 1297328 h 2170941"/>
                <a:gd name="connsiteX237" fmla="*/ 1418832 w 4360174"/>
                <a:gd name="connsiteY237" fmla="*/ 1297328 h 2170941"/>
                <a:gd name="connsiteX238" fmla="*/ 1418832 w 4360174"/>
                <a:gd name="connsiteY238" fmla="*/ 1301912 h 2170941"/>
                <a:gd name="connsiteX239" fmla="*/ 1414333 w 4360174"/>
                <a:gd name="connsiteY239" fmla="*/ 1301912 h 2170941"/>
                <a:gd name="connsiteX240" fmla="*/ 1414333 w 4360174"/>
                <a:gd name="connsiteY240" fmla="*/ 1306622 h 2170941"/>
                <a:gd name="connsiteX241" fmla="*/ 1395533 w 4360174"/>
                <a:gd name="connsiteY241" fmla="*/ 1306622 h 2170941"/>
                <a:gd name="connsiteX242" fmla="*/ 1395533 w 4360174"/>
                <a:gd name="connsiteY242" fmla="*/ 1310994 h 2170941"/>
                <a:gd name="connsiteX243" fmla="*/ 1388021 w 4360174"/>
                <a:gd name="connsiteY243" fmla="*/ 1310994 h 2170941"/>
                <a:gd name="connsiteX244" fmla="*/ 1388021 w 4360174"/>
                <a:gd name="connsiteY244" fmla="*/ 1315959 h 2170941"/>
                <a:gd name="connsiteX245" fmla="*/ 1374101 w 4360174"/>
                <a:gd name="connsiteY245" fmla="*/ 1315959 h 2170941"/>
                <a:gd name="connsiteX246" fmla="*/ 1374101 w 4360174"/>
                <a:gd name="connsiteY246" fmla="*/ 1318505 h 2170941"/>
                <a:gd name="connsiteX247" fmla="*/ 1359799 w 4360174"/>
                <a:gd name="connsiteY247" fmla="*/ 1318505 h 2170941"/>
                <a:gd name="connsiteX248" fmla="*/ 1359799 w 4360174"/>
                <a:gd name="connsiteY248" fmla="*/ 1323216 h 2170941"/>
                <a:gd name="connsiteX249" fmla="*/ 1343460 w 4360174"/>
                <a:gd name="connsiteY249" fmla="*/ 1323216 h 2170941"/>
                <a:gd name="connsiteX250" fmla="*/ 1343460 w 4360174"/>
                <a:gd name="connsiteY250" fmla="*/ 1328097 h 2170941"/>
                <a:gd name="connsiteX251" fmla="*/ 1328818 w 4360174"/>
                <a:gd name="connsiteY251" fmla="*/ 1328097 h 2170941"/>
                <a:gd name="connsiteX252" fmla="*/ 1328818 w 4360174"/>
                <a:gd name="connsiteY252" fmla="*/ 1332935 h 2170941"/>
                <a:gd name="connsiteX253" fmla="*/ 1297795 w 4360174"/>
                <a:gd name="connsiteY253" fmla="*/ 1332935 h 2170941"/>
                <a:gd name="connsiteX254" fmla="*/ 1297795 w 4360174"/>
                <a:gd name="connsiteY254" fmla="*/ 1337518 h 2170941"/>
                <a:gd name="connsiteX255" fmla="*/ 1288458 w 4360174"/>
                <a:gd name="connsiteY255" fmla="*/ 1337518 h 2170941"/>
                <a:gd name="connsiteX256" fmla="*/ 1288458 w 4360174"/>
                <a:gd name="connsiteY256" fmla="*/ 1342399 h 2170941"/>
                <a:gd name="connsiteX257" fmla="*/ 1283747 w 4360174"/>
                <a:gd name="connsiteY257" fmla="*/ 1342399 h 2170941"/>
                <a:gd name="connsiteX258" fmla="*/ 1283747 w 4360174"/>
                <a:gd name="connsiteY258" fmla="*/ 1347364 h 2170941"/>
                <a:gd name="connsiteX259" fmla="*/ 1278655 w 4360174"/>
                <a:gd name="connsiteY259" fmla="*/ 1347364 h 2170941"/>
                <a:gd name="connsiteX260" fmla="*/ 1278655 w 4360174"/>
                <a:gd name="connsiteY260" fmla="*/ 1353900 h 2170941"/>
                <a:gd name="connsiteX261" fmla="*/ 1274283 w 4360174"/>
                <a:gd name="connsiteY261" fmla="*/ 1353900 h 2170941"/>
                <a:gd name="connsiteX262" fmla="*/ 1274283 w 4360174"/>
                <a:gd name="connsiteY262" fmla="*/ 1358865 h 2170941"/>
                <a:gd name="connsiteX263" fmla="*/ 1269318 w 4360174"/>
                <a:gd name="connsiteY263" fmla="*/ 1358865 h 2170941"/>
                <a:gd name="connsiteX264" fmla="*/ 1269318 w 4360174"/>
                <a:gd name="connsiteY264" fmla="*/ 1368414 h 2170941"/>
                <a:gd name="connsiteX265" fmla="*/ 1259981 w 4360174"/>
                <a:gd name="connsiteY265" fmla="*/ 1368414 h 2170941"/>
                <a:gd name="connsiteX266" fmla="*/ 1259981 w 4360174"/>
                <a:gd name="connsiteY266" fmla="*/ 1373040 h 2170941"/>
                <a:gd name="connsiteX267" fmla="*/ 1247886 w 4360174"/>
                <a:gd name="connsiteY267" fmla="*/ 1373040 h 2170941"/>
                <a:gd name="connsiteX268" fmla="*/ 1247886 w 4360174"/>
                <a:gd name="connsiteY268" fmla="*/ 1378345 h 2170941"/>
                <a:gd name="connsiteX269" fmla="*/ 1243260 w 4360174"/>
                <a:gd name="connsiteY269" fmla="*/ 1378345 h 2170941"/>
                <a:gd name="connsiteX270" fmla="*/ 1243260 w 4360174"/>
                <a:gd name="connsiteY270" fmla="*/ 1384923 h 2170941"/>
                <a:gd name="connsiteX271" fmla="*/ 1238295 w 4360174"/>
                <a:gd name="connsiteY271" fmla="*/ 1384923 h 2170941"/>
                <a:gd name="connsiteX272" fmla="*/ 1238295 w 4360174"/>
                <a:gd name="connsiteY272" fmla="*/ 1389973 h 2170941"/>
                <a:gd name="connsiteX273" fmla="*/ 1228831 w 4360174"/>
                <a:gd name="connsiteY273" fmla="*/ 1389973 h 2170941"/>
                <a:gd name="connsiteX274" fmla="*/ 1228831 w 4360174"/>
                <a:gd name="connsiteY274" fmla="*/ 1395066 h 2170941"/>
                <a:gd name="connsiteX275" fmla="*/ 1219027 w 4360174"/>
                <a:gd name="connsiteY275" fmla="*/ 1395066 h 2170941"/>
                <a:gd name="connsiteX276" fmla="*/ 1219027 w 4360174"/>
                <a:gd name="connsiteY276" fmla="*/ 1399564 h 2170941"/>
                <a:gd name="connsiteX277" fmla="*/ 1211643 w 4360174"/>
                <a:gd name="connsiteY277" fmla="*/ 1399564 h 2170941"/>
                <a:gd name="connsiteX278" fmla="*/ 1211643 w 4360174"/>
                <a:gd name="connsiteY278" fmla="*/ 1401856 h 2170941"/>
                <a:gd name="connsiteX279" fmla="*/ 1207526 w 4360174"/>
                <a:gd name="connsiteY279" fmla="*/ 1401856 h 2170941"/>
                <a:gd name="connsiteX280" fmla="*/ 1207526 w 4360174"/>
                <a:gd name="connsiteY280" fmla="*/ 1405973 h 2170941"/>
                <a:gd name="connsiteX281" fmla="*/ 1202434 w 4360174"/>
                <a:gd name="connsiteY281" fmla="*/ 1405973 h 2170941"/>
                <a:gd name="connsiteX282" fmla="*/ 1202434 w 4360174"/>
                <a:gd name="connsiteY282" fmla="*/ 1411660 h 2170941"/>
                <a:gd name="connsiteX283" fmla="*/ 1192885 w 4360174"/>
                <a:gd name="connsiteY283" fmla="*/ 1411660 h 2170941"/>
                <a:gd name="connsiteX284" fmla="*/ 1192885 w 4360174"/>
                <a:gd name="connsiteY284" fmla="*/ 1416286 h 2170941"/>
                <a:gd name="connsiteX285" fmla="*/ 1167039 w 4360174"/>
                <a:gd name="connsiteY285" fmla="*/ 1416286 h 2170941"/>
                <a:gd name="connsiteX286" fmla="*/ 1167039 w 4360174"/>
                <a:gd name="connsiteY286" fmla="*/ 1420784 h 2170941"/>
                <a:gd name="connsiteX287" fmla="*/ 1157957 w 4360174"/>
                <a:gd name="connsiteY287" fmla="*/ 1420784 h 2170941"/>
                <a:gd name="connsiteX288" fmla="*/ 1157957 w 4360174"/>
                <a:gd name="connsiteY288" fmla="*/ 1423203 h 2170941"/>
                <a:gd name="connsiteX289" fmla="*/ 1147814 w 4360174"/>
                <a:gd name="connsiteY289" fmla="*/ 1423203 h 2170941"/>
                <a:gd name="connsiteX290" fmla="*/ 1147814 w 4360174"/>
                <a:gd name="connsiteY290" fmla="*/ 1432497 h 2170941"/>
                <a:gd name="connsiteX291" fmla="*/ 1143443 w 4360174"/>
                <a:gd name="connsiteY291" fmla="*/ 1432497 h 2170941"/>
                <a:gd name="connsiteX292" fmla="*/ 1143443 w 4360174"/>
                <a:gd name="connsiteY292" fmla="*/ 1437123 h 2170941"/>
                <a:gd name="connsiteX293" fmla="*/ 1137841 w 4360174"/>
                <a:gd name="connsiteY293" fmla="*/ 1437123 h 2170941"/>
                <a:gd name="connsiteX294" fmla="*/ 1137841 w 4360174"/>
                <a:gd name="connsiteY294" fmla="*/ 1441961 h 2170941"/>
                <a:gd name="connsiteX295" fmla="*/ 1133385 w 4360174"/>
                <a:gd name="connsiteY295" fmla="*/ 1441961 h 2170941"/>
                <a:gd name="connsiteX296" fmla="*/ 1133385 w 4360174"/>
                <a:gd name="connsiteY296" fmla="*/ 1449346 h 2170941"/>
                <a:gd name="connsiteX297" fmla="*/ 1128674 w 4360174"/>
                <a:gd name="connsiteY297" fmla="*/ 1449346 h 2170941"/>
                <a:gd name="connsiteX298" fmla="*/ 1128674 w 4360174"/>
                <a:gd name="connsiteY298" fmla="*/ 1454099 h 2170941"/>
                <a:gd name="connsiteX299" fmla="*/ 1121375 w 4360174"/>
                <a:gd name="connsiteY299" fmla="*/ 1454099 h 2170941"/>
                <a:gd name="connsiteX300" fmla="*/ 1121375 w 4360174"/>
                <a:gd name="connsiteY300" fmla="*/ 1458682 h 2170941"/>
                <a:gd name="connsiteX301" fmla="*/ 1106988 w 4360174"/>
                <a:gd name="connsiteY301" fmla="*/ 1458682 h 2170941"/>
                <a:gd name="connsiteX302" fmla="*/ 1106988 w 4360174"/>
                <a:gd name="connsiteY302" fmla="*/ 1461356 h 2170941"/>
                <a:gd name="connsiteX303" fmla="*/ 1102956 w 4360174"/>
                <a:gd name="connsiteY303" fmla="*/ 1461356 h 2170941"/>
                <a:gd name="connsiteX304" fmla="*/ 1102956 w 4360174"/>
                <a:gd name="connsiteY304" fmla="*/ 1465939 h 2170941"/>
                <a:gd name="connsiteX305" fmla="*/ 1088442 w 4360174"/>
                <a:gd name="connsiteY305" fmla="*/ 1465939 h 2170941"/>
                <a:gd name="connsiteX306" fmla="*/ 1088442 w 4360174"/>
                <a:gd name="connsiteY306" fmla="*/ 1470905 h 2170941"/>
                <a:gd name="connsiteX307" fmla="*/ 1071848 w 4360174"/>
                <a:gd name="connsiteY307" fmla="*/ 1470905 h 2170941"/>
                <a:gd name="connsiteX308" fmla="*/ 1071848 w 4360174"/>
                <a:gd name="connsiteY308" fmla="*/ 1477568 h 2170941"/>
                <a:gd name="connsiteX309" fmla="*/ 1066967 w 4360174"/>
                <a:gd name="connsiteY309" fmla="*/ 1477568 h 2170941"/>
                <a:gd name="connsiteX310" fmla="*/ 1066967 w 4360174"/>
                <a:gd name="connsiteY310" fmla="*/ 1482915 h 2170941"/>
                <a:gd name="connsiteX311" fmla="*/ 1062129 w 4360174"/>
                <a:gd name="connsiteY311" fmla="*/ 1482915 h 2170941"/>
                <a:gd name="connsiteX312" fmla="*/ 1062129 w 4360174"/>
                <a:gd name="connsiteY312" fmla="*/ 1485334 h 2170941"/>
                <a:gd name="connsiteX313" fmla="*/ 1057673 w 4360174"/>
                <a:gd name="connsiteY313" fmla="*/ 1485334 h 2170941"/>
                <a:gd name="connsiteX314" fmla="*/ 1057673 w 4360174"/>
                <a:gd name="connsiteY314" fmla="*/ 1489324 h 2170941"/>
                <a:gd name="connsiteX315" fmla="*/ 1026523 w 4360174"/>
                <a:gd name="connsiteY315" fmla="*/ 1489324 h 2170941"/>
                <a:gd name="connsiteX316" fmla="*/ 1026523 w 4360174"/>
                <a:gd name="connsiteY316" fmla="*/ 1494926 h 2170941"/>
                <a:gd name="connsiteX317" fmla="*/ 1021812 w 4360174"/>
                <a:gd name="connsiteY317" fmla="*/ 1494926 h 2170941"/>
                <a:gd name="connsiteX318" fmla="*/ 1021812 w 4360174"/>
                <a:gd name="connsiteY318" fmla="*/ 1499509 h 2170941"/>
                <a:gd name="connsiteX319" fmla="*/ 1007510 w 4360174"/>
                <a:gd name="connsiteY319" fmla="*/ 1499509 h 2170941"/>
                <a:gd name="connsiteX320" fmla="*/ 1007510 w 4360174"/>
                <a:gd name="connsiteY320" fmla="*/ 1501461 h 2170941"/>
                <a:gd name="connsiteX321" fmla="*/ 986290 w 4360174"/>
                <a:gd name="connsiteY321" fmla="*/ 1501461 h 2170941"/>
                <a:gd name="connsiteX322" fmla="*/ 986290 w 4360174"/>
                <a:gd name="connsiteY322" fmla="*/ 1506766 h 2170941"/>
                <a:gd name="connsiteX323" fmla="*/ 981070 w 4360174"/>
                <a:gd name="connsiteY323" fmla="*/ 1506766 h 2170941"/>
                <a:gd name="connsiteX324" fmla="*/ 981070 w 4360174"/>
                <a:gd name="connsiteY324" fmla="*/ 1511265 h 2170941"/>
                <a:gd name="connsiteX325" fmla="*/ 976359 w 4360174"/>
                <a:gd name="connsiteY325" fmla="*/ 1511265 h 2170941"/>
                <a:gd name="connsiteX326" fmla="*/ 976359 w 4360174"/>
                <a:gd name="connsiteY326" fmla="*/ 1513556 h 2170941"/>
                <a:gd name="connsiteX327" fmla="*/ 961845 w 4360174"/>
                <a:gd name="connsiteY327" fmla="*/ 1513556 h 2170941"/>
                <a:gd name="connsiteX328" fmla="*/ 961845 w 4360174"/>
                <a:gd name="connsiteY328" fmla="*/ 1518182 h 2170941"/>
                <a:gd name="connsiteX329" fmla="*/ 957347 w 4360174"/>
                <a:gd name="connsiteY329" fmla="*/ 1518182 h 2170941"/>
                <a:gd name="connsiteX330" fmla="*/ 957347 w 4360174"/>
                <a:gd name="connsiteY330" fmla="*/ 1525312 h 2170941"/>
                <a:gd name="connsiteX331" fmla="*/ 953230 w 4360174"/>
                <a:gd name="connsiteY331" fmla="*/ 1525312 h 2170941"/>
                <a:gd name="connsiteX332" fmla="*/ 953230 w 4360174"/>
                <a:gd name="connsiteY332" fmla="*/ 1530023 h 2170941"/>
                <a:gd name="connsiteX333" fmla="*/ 945718 w 4360174"/>
                <a:gd name="connsiteY333" fmla="*/ 1530023 h 2170941"/>
                <a:gd name="connsiteX334" fmla="*/ 945718 w 4360174"/>
                <a:gd name="connsiteY334" fmla="*/ 1535116 h 2170941"/>
                <a:gd name="connsiteX335" fmla="*/ 936042 w 4360174"/>
                <a:gd name="connsiteY335" fmla="*/ 1535116 h 2170941"/>
                <a:gd name="connsiteX336" fmla="*/ 936042 w 4360174"/>
                <a:gd name="connsiteY336" fmla="*/ 1537789 h 2170941"/>
                <a:gd name="connsiteX337" fmla="*/ 931416 w 4360174"/>
                <a:gd name="connsiteY337" fmla="*/ 1537789 h 2170941"/>
                <a:gd name="connsiteX338" fmla="*/ 931416 w 4360174"/>
                <a:gd name="connsiteY338" fmla="*/ 1542033 h 2170941"/>
                <a:gd name="connsiteX339" fmla="*/ 917623 w 4360174"/>
                <a:gd name="connsiteY339" fmla="*/ 1542033 h 2170941"/>
                <a:gd name="connsiteX340" fmla="*/ 917623 w 4360174"/>
                <a:gd name="connsiteY340" fmla="*/ 1549545 h 2170941"/>
                <a:gd name="connsiteX341" fmla="*/ 912403 w 4360174"/>
                <a:gd name="connsiteY341" fmla="*/ 1549545 h 2170941"/>
                <a:gd name="connsiteX342" fmla="*/ 912403 w 4360174"/>
                <a:gd name="connsiteY342" fmla="*/ 1558754 h 2170941"/>
                <a:gd name="connsiteX343" fmla="*/ 905231 w 4360174"/>
                <a:gd name="connsiteY343" fmla="*/ 1558754 h 2170941"/>
                <a:gd name="connsiteX344" fmla="*/ 905231 w 4360174"/>
                <a:gd name="connsiteY344" fmla="*/ 1565926 h 2170941"/>
                <a:gd name="connsiteX345" fmla="*/ 896149 w 4360174"/>
                <a:gd name="connsiteY345" fmla="*/ 1565926 h 2170941"/>
                <a:gd name="connsiteX346" fmla="*/ 896149 w 4360174"/>
                <a:gd name="connsiteY346" fmla="*/ 1573438 h 2170941"/>
                <a:gd name="connsiteX347" fmla="*/ 891099 w 4360174"/>
                <a:gd name="connsiteY347" fmla="*/ 1573438 h 2170941"/>
                <a:gd name="connsiteX348" fmla="*/ 891099 w 4360174"/>
                <a:gd name="connsiteY348" fmla="*/ 1582987 h 2170941"/>
                <a:gd name="connsiteX349" fmla="*/ 886345 w 4360174"/>
                <a:gd name="connsiteY349" fmla="*/ 1582987 h 2170941"/>
                <a:gd name="connsiteX350" fmla="*/ 886345 w 4360174"/>
                <a:gd name="connsiteY350" fmla="*/ 1590032 h 2170941"/>
                <a:gd name="connsiteX351" fmla="*/ 876415 w 4360174"/>
                <a:gd name="connsiteY351" fmla="*/ 1590032 h 2170941"/>
                <a:gd name="connsiteX352" fmla="*/ 876415 w 4360174"/>
                <a:gd name="connsiteY352" fmla="*/ 1594361 h 2170941"/>
                <a:gd name="connsiteX353" fmla="*/ 872425 w 4360174"/>
                <a:gd name="connsiteY353" fmla="*/ 1594361 h 2170941"/>
                <a:gd name="connsiteX354" fmla="*/ 872425 w 4360174"/>
                <a:gd name="connsiteY354" fmla="*/ 1596695 h 2170941"/>
                <a:gd name="connsiteX355" fmla="*/ 867333 w 4360174"/>
                <a:gd name="connsiteY355" fmla="*/ 1596695 h 2170941"/>
                <a:gd name="connsiteX356" fmla="*/ 867333 w 4360174"/>
                <a:gd name="connsiteY356" fmla="*/ 1601406 h 2170941"/>
                <a:gd name="connsiteX357" fmla="*/ 845774 w 4360174"/>
                <a:gd name="connsiteY357" fmla="*/ 1601406 h 2170941"/>
                <a:gd name="connsiteX358" fmla="*/ 845774 w 4360174"/>
                <a:gd name="connsiteY358" fmla="*/ 1606244 h 2170941"/>
                <a:gd name="connsiteX359" fmla="*/ 841402 w 4360174"/>
                <a:gd name="connsiteY359" fmla="*/ 1606244 h 2170941"/>
                <a:gd name="connsiteX360" fmla="*/ 841402 w 4360174"/>
                <a:gd name="connsiteY360" fmla="*/ 1608663 h 2170941"/>
                <a:gd name="connsiteX361" fmla="*/ 831217 w 4360174"/>
                <a:gd name="connsiteY361" fmla="*/ 1608663 h 2170941"/>
                <a:gd name="connsiteX362" fmla="*/ 831217 w 4360174"/>
                <a:gd name="connsiteY362" fmla="*/ 1620546 h 2170941"/>
                <a:gd name="connsiteX363" fmla="*/ 822007 w 4360174"/>
                <a:gd name="connsiteY363" fmla="*/ 1620546 h 2170941"/>
                <a:gd name="connsiteX364" fmla="*/ 822007 w 4360174"/>
                <a:gd name="connsiteY364" fmla="*/ 1625257 h 2170941"/>
                <a:gd name="connsiteX365" fmla="*/ 810167 w 4360174"/>
                <a:gd name="connsiteY365" fmla="*/ 1625257 h 2170941"/>
                <a:gd name="connsiteX366" fmla="*/ 810167 w 4360174"/>
                <a:gd name="connsiteY366" fmla="*/ 1627464 h 2170941"/>
                <a:gd name="connsiteX367" fmla="*/ 805286 w 4360174"/>
                <a:gd name="connsiteY367" fmla="*/ 1627464 h 2170941"/>
                <a:gd name="connsiteX368" fmla="*/ 805286 w 4360174"/>
                <a:gd name="connsiteY368" fmla="*/ 1632684 h 2170941"/>
                <a:gd name="connsiteX369" fmla="*/ 800703 w 4360174"/>
                <a:gd name="connsiteY369" fmla="*/ 1632684 h 2170941"/>
                <a:gd name="connsiteX370" fmla="*/ 800703 w 4360174"/>
                <a:gd name="connsiteY370" fmla="*/ 1639431 h 2170941"/>
                <a:gd name="connsiteX371" fmla="*/ 795865 w 4360174"/>
                <a:gd name="connsiteY371" fmla="*/ 1639431 h 2170941"/>
                <a:gd name="connsiteX372" fmla="*/ 795865 w 4360174"/>
                <a:gd name="connsiteY372" fmla="*/ 1644652 h 2170941"/>
                <a:gd name="connsiteX373" fmla="*/ 791366 w 4360174"/>
                <a:gd name="connsiteY373" fmla="*/ 1644652 h 2170941"/>
                <a:gd name="connsiteX374" fmla="*/ 791366 w 4360174"/>
                <a:gd name="connsiteY374" fmla="*/ 1649617 h 2170941"/>
                <a:gd name="connsiteX375" fmla="*/ 774772 w 4360174"/>
                <a:gd name="connsiteY375" fmla="*/ 1649617 h 2170941"/>
                <a:gd name="connsiteX376" fmla="*/ 774772 w 4360174"/>
                <a:gd name="connsiteY376" fmla="*/ 1651696 h 2170941"/>
                <a:gd name="connsiteX377" fmla="*/ 769807 w 4360174"/>
                <a:gd name="connsiteY377" fmla="*/ 1651696 h 2170941"/>
                <a:gd name="connsiteX378" fmla="*/ 769807 w 4360174"/>
                <a:gd name="connsiteY378" fmla="*/ 1661118 h 2170941"/>
                <a:gd name="connsiteX379" fmla="*/ 765181 w 4360174"/>
                <a:gd name="connsiteY379" fmla="*/ 1661118 h 2170941"/>
                <a:gd name="connsiteX380" fmla="*/ 765181 w 4360174"/>
                <a:gd name="connsiteY380" fmla="*/ 1663579 h 2170941"/>
                <a:gd name="connsiteX381" fmla="*/ 755505 w 4360174"/>
                <a:gd name="connsiteY381" fmla="*/ 1663579 h 2170941"/>
                <a:gd name="connsiteX382" fmla="*/ 755505 w 4360174"/>
                <a:gd name="connsiteY382" fmla="*/ 1668630 h 2170941"/>
                <a:gd name="connsiteX383" fmla="*/ 751006 w 4360174"/>
                <a:gd name="connsiteY383" fmla="*/ 1668630 h 2170941"/>
                <a:gd name="connsiteX384" fmla="*/ 751006 w 4360174"/>
                <a:gd name="connsiteY384" fmla="*/ 1672746 h 2170941"/>
                <a:gd name="connsiteX385" fmla="*/ 741330 w 4360174"/>
                <a:gd name="connsiteY385" fmla="*/ 1672746 h 2170941"/>
                <a:gd name="connsiteX386" fmla="*/ 741330 w 4360174"/>
                <a:gd name="connsiteY386" fmla="*/ 1675929 h 2170941"/>
                <a:gd name="connsiteX387" fmla="*/ 729108 w 4360174"/>
                <a:gd name="connsiteY387" fmla="*/ 1675929 h 2170941"/>
                <a:gd name="connsiteX388" fmla="*/ 729108 w 4360174"/>
                <a:gd name="connsiteY388" fmla="*/ 1679919 h 2170941"/>
                <a:gd name="connsiteX389" fmla="*/ 719516 w 4360174"/>
                <a:gd name="connsiteY389" fmla="*/ 1679919 h 2170941"/>
                <a:gd name="connsiteX390" fmla="*/ 719516 w 4360174"/>
                <a:gd name="connsiteY390" fmla="*/ 1684629 h 2170941"/>
                <a:gd name="connsiteX391" fmla="*/ 710816 w 4360174"/>
                <a:gd name="connsiteY391" fmla="*/ 1684629 h 2170941"/>
                <a:gd name="connsiteX392" fmla="*/ 710816 w 4360174"/>
                <a:gd name="connsiteY392" fmla="*/ 1687176 h 2170941"/>
                <a:gd name="connsiteX393" fmla="*/ 705469 w 4360174"/>
                <a:gd name="connsiteY393" fmla="*/ 1687176 h 2170941"/>
                <a:gd name="connsiteX394" fmla="*/ 705469 w 4360174"/>
                <a:gd name="connsiteY394" fmla="*/ 1692014 h 2170941"/>
                <a:gd name="connsiteX395" fmla="*/ 700631 w 4360174"/>
                <a:gd name="connsiteY395" fmla="*/ 1692014 h 2170941"/>
                <a:gd name="connsiteX396" fmla="*/ 700631 w 4360174"/>
                <a:gd name="connsiteY396" fmla="*/ 1696258 h 2170941"/>
                <a:gd name="connsiteX397" fmla="*/ 696005 w 4360174"/>
                <a:gd name="connsiteY397" fmla="*/ 1696258 h 2170941"/>
                <a:gd name="connsiteX398" fmla="*/ 696005 w 4360174"/>
                <a:gd name="connsiteY398" fmla="*/ 1698931 h 2170941"/>
                <a:gd name="connsiteX399" fmla="*/ 684164 w 4360174"/>
                <a:gd name="connsiteY399" fmla="*/ 1698931 h 2170941"/>
                <a:gd name="connsiteX400" fmla="*/ 684164 w 4360174"/>
                <a:gd name="connsiteY400" fmla="*/ 1704406 h 2170941"/>
                <a:gd name="connsiteX401" fmla="*/ 679539 w 4360174"/>
                <a:gd name="connsiteY401" fmla="*/ 1704406 h 2170941"/>
                <a:gd name="connsiteX402" fmla="*/ 679539 w 4360174"/>
                <a:gd name="connsiteY402" fmla="*/ 1709117 h 2170941"/>
                <a:gd name="connsiteX403" fmla="*/ 669862 w 4360174"/>
                <a:gd name="connsiteY403" fmla="*/ 1709117 h 2170941"/>
                <a:gd name="connsiteX404" fmla="*/ 669862 w 4360174"/>
                <a:gd name="connsiteY404" fmla="*/ 1711409 h 2170941"/>
                <a:gd name="connsiteX405" fmla="*/ 665237 w 4360174"/>
                <a:gd name="connsiteY405" fmla="*/ 1711409 h 2170941"/>
                <a:gd name="connsiteX406" fmla="*/ 665237 w 4360174"/>
                <a:gd name="connsiteY406" fmla="*/ 1715907 h 2170941"/>
                <a:gd name="connsiteX407" fmla="*/ 655688 w 4360174"/>
                <a:gd name="connsiteY407" fmla="*/ 1715907 h 2170941"/>
                <a:gd name="connsiteX408" fmla="*/ 655688 w 4360174"/>
                <a:gd name="connsiteY408" fmla="*/ 1718581 h 2170941"/>
                <a:gd name="connsiteX409" fmla="*/ 650807 w 4360174"/>
                <a:gd name="connsiteY409" fmla="*/ 1718581 h 2170941"/>
                <a:gd name="connsiteX410" fmla="*/ 650807 w 4360174"/>
                <a:gd name="connsiteY410" fmla="*/ 1723419 h 2170941"/>
                <a:gd name="connsiteX411" fmla="*/ 646096 w 4360174"/>
                <a:gd name="connsiteY411" fmla="*/ 1723419 h 2170941"/>
                <a:gd name="connsiteX412" fmla="*/ 646096 w 4360174"/>
                <a:gd name="connsiteY412" fmla="*/ 1727408 h 2170941"/>
                <a:gd name="connsiteX413" fmla="*/ 638585 w 4360174"/>
                <a:gd name="connsiteY413" fmla="*/ 1727408 h 2170941"/>
                <a:gd name="connsiteX414" fmla="*/ 638585 w 4360174"/>
                <a:gd name="connsiteY414" fmla="*/ 1729700 h 2170941"/>
                <a:gd name="connsiteX415" fmla="*/ 624792 w 4360174"/>
                <a:gd name="connsiteY415" fmla="*/ 1729700 h 2170941"/>
                <a:gd name="connsiteX416" fmla="*/ 624792 w 4360174"/>
                <a:gd name="connsiteY416" fmla="*/ 1735047 h 2170941"/>
                <a:gd name="connsiteX417" fmla="*/ 620166 w 4360174"/>
                <a:gd name="connsiteY417" fmla="*/ 1735047 h 2170941"/>
                <a:gd name="connsiteX418" fmla="*/ 620166 w 4360174"/>
                <a:gd name="connsiteY418" fmla="*/ 1742304 h 2170941"/>
                <a:gd name="connsiteX419" fmla="*/ 615328 w 4360174"/>
                <a:gd name="connsiteY419" fmla="*/ 1742304 h 2170941"/>
                <a:gd name="connsiteX420" fmla="*/ 615328 w 4360174"/>
                <a:gd name="connsiteY420" fmla="*/ 1746803 h 2170941"/>
                <a:gd name="connsiteX421" fmla="*/ 579212 w 4360174"/>
                <a:gd name="connsiteY421" fmla="*/ 1746803 h 2170941"/>
                <a:gd name="connsiteX422" fmla="*/ 579212 w 4360174"/>
                <a:gd name="connsiteY422" fmla="*/ 1751259 h 2170941"/>
                <a:gd name="connsiteX423" fmla="*/ 575223 w 4360174"/>
                <a:gd name="connsiteY423" fmla="*/ 1751259 h 2170941"/>
                <a:gd name="connsiteX424" fmla="*/ 575223 w 4360174"/>
                <a:gd name="connsiteY424" fmla="*/ 1753678 h 2170941"/>
                <a:gd name="connsiteX425" fmla="*/ 570130 w 4360174"/>
                <a:gd name="connsiteY425" fmla="*/ 1753678 h 2170941"/>
                <a:gd name="connsiteX426" fmla="*/ 570130 w 4360174"/>
                <a:gd name="connsiteY426" fmla="*/ 1758771 h 2170941"/>
                <a:gd name="connsiteX427" fmla="*/ 565037 w 4360174"/>
                <a:gd name="connsiteY427" fmla="*/ 1758771 h 2170941"/>
                <a:gd name="connsiteX428" fmla="*/ 565037 w 4360174"/>
                <a:gd name="connsiteY428" fmla="*/ 1763609 h 2170941"/>
                <a:gd name="connsiteX429" fmla="*/ 548316 w 4360174"/>
                <a:gd name="connsiteY429" fmla="*/ 1763609 h 2170941"/>
                <a:gd name="connsiteX430" fmla="*/ 548316 w 4360174"/>
                <a:gd name="connsiteY430" fmla="*/ 1770272 h 2170941"/>
                <a:gd name="connsiteX431" fmla="*/ 529558 w 4360174"/>
                <a:gd name="connsiteY431" fmla="*/ 1770272 h 2170941"/>
                <a:gd name="connsiteX432" fmla="*/ 529558 w 4360174"/>
                <a:gd name="connsiteY432" fmla="*/ 1782664 h 2170941"/>
                <a:gd name="connsiteX433" fmla="*/ 524593 w 4360174"/>
                <a:gd name="connsiteY433" fmla="*/ 1782664 h 2170941"/>
                <a:gd name="connsiteX434" fmla="*/ 524593 w 4360174"/>
                <a:gd name="connsiteY434" fmla="*/ 1790176 h 2170941"/>
                <a:gd name="connsiteX435" fmla="*/ 520094 w 4360174"/>
                <a:gd name="connsiteY435" fmla="*/ 1790176 h 2170941"/>
                <a:gd name="connsiteX436" fmla="*/ 520094 w 4360174"/>
                <a:gd name="connsiteY436" fmla="*/ 1794420 h 2170941"/>
                <a:gd name="connsiteX437" fmla="*/ 503288 w 4360174"/>
                <a:gd name="connsiteY437" fmla="*/ 1794420 h 2170941"/>
                <a:gd name="connsiteX438" fmla="*/ 503288 w 4360174"/>
                <a:gd name="connsiteY438" fmla="*/ 1801083 h 2170941"/>
                <a:gd name="connsiteX439" fmla="*/ 489071 w 4360174"/>
                <a:gd name="connsiteY439" fmla="*/ 1801083 h 2170941"/>
                <a:gd name="connsiteX440" fmla="*/ 489071 w 4360174"/>
                <a:gd name="connsiteY440" fmla="*/ 1806515 h 2170941"/>
                <a:gd name="connsiteX441" fmla="*/ 475023 w 4360174"/>
                <a:gd name="connsiteY441" fmla="*/ 1806515 h 2170941"/>
                <a:gd name="connsiteX442" fmla="*/ 475023 w 4360174"/>
                <a:gd name="connsiteY442" fmla="*/ 1809062 h 2170941"/>
                <a:gd name="connsiteX443" fmla="*/ 468148 w 4360174"/>
                <a:gd name="connsiteY443" fmla="*/ 1809062 h 2170941"/>
                <a:gd name="connsiteX444" fmla="*/ 468148 w 4360174"/>
                <a:gd name="connsiteY444" fmla="*/ 1818144 h 2170941"/>
                <a:gd name="connsiteX445" fmla="*/ 457963 w 4360174"/>
                <a:gd name="connsiteY445" fmla="*/ 1818144 h 2170941"/>
                <a:gd name="connsiteX446" fmla="*/ 457963 w 4360174"/>
                <a:gd name="connsiteY446" fmla="*/ 1825188 h 2170941"/>
                <a:gd name="connsiteX447" fmla="*/ 444255 w 4360174"/>
                <a:gd name="connsiteY447" fmla="*/ 1825188 h 2170941"/>
                <a:gd name="connsiteX448" fmla="*/ 444255 w 4360174"/>
                <a:gd name="connsiteY448" fmla="*/ 1830281 h 2170941"/>
                <a:gd name="connsiteX449" fmla="*/ 434324 w 4360174"/>
                <a:gd name="connsiteY449" fmla="*/ 1830281 h 2170941"/>
                <a:gd name="connsiteX450" fmla="*/ 434324 w 4360174"/>
                <a:gd name="connsiteY450" fmla="*/ 1832064 h 2170941"/>
                <a:gd name="connsiteX451" fmla="*/ 413147 w 4360174"/>
                <a:gd name="connsiteY451" fmla="*/ 1832064 h 2170941"/>
                <a:gd name="connsiteX452" fmla="*/ 413147 w 4360174"/>
                <a:gd name="connsiteY452" fmla="*/ 1843819 h 2170941"/>
                <a:gd name="connsiteX453" fmla="*/ 398590 w 4360174"/>
                <a:gd name="connsiteY453" fmla="*/ 1843819 h 2170941"/>
                <a:gd name="connsiteX454" fmla="*/ 398590 w 4360174"/>
                <a:gd name="connsiteY454" fmla="*/ 1853750 h 2170941"/>
                <a:gd name="connsiteX455" fmla="*/ 394346 w 4360174"/>
                <a:gd name="connsiteY455" fmla="*/ 1853750 h 2170941"/>
                <a:gd name="connsiteX456" fmla="*/ 394346 w 4360174"/>
                <a:gd name="connsiteY456" fmla="*/ 1865166 h 2170941"/>
                <a:gd name="connsiteX457" fmla="*/ 384670 w 4360174"/>
                <a:gd name="connsiteY457" fmla="*/ 1865166 h 2170941"/>
                <a:gd name="connsiteX458" fmla="*/ 384670 w 4360174"/>
                <a:gd name="connsiteY458" fmla="*/ 1868180 h 2170941"/>
                <a:gd name="connsiteX459" fmla="*/ 358146 w 4360174"/>
                <a:gd name="connsiteY459" fmla="*/ 1868180 h 2170941"/>
                <a:gd name="connsiteX460" fmla="*/ 358146 w 4360174"/>
                <a:gd name="connsiteY460" fmla="*/ 1880190 h 2170941"/>
                <a:gd name="connsiteX461" fmla="*/ 353647 w 4360174"/>
                <a:gd name="connsiteY461" fmla="*/ 1880190 h 2170941"/>
                <a:gd name="connsiteX462" fmla="*/ 353647 w 4360174"/>
                <a:gd name="connsiteY462" fmla="*/ 1885155 h 2170941"/>
                <a:gd name="connsiteX463" fmla="*/ 344438 w 4360174"/>
                <a:gd name="connsiteY463" fmla="*/ 1885155 h 2170941"/>
                <a:gd name="connsiteX464" fmla="*/ 344438 w 4360174"/>
                <a:gd name="connsiteY464" fmla="*/ 1887192 h 2170941"/>
                <a:gd name="connsiteX465" fmla="*/ 339599 w 4360174"/>
                <a:gd name="connsiteY465" fmla="*/ 1887192 h 2170941"/>
                <a:gd name="connsiteX466" fmla="*/ 339599 w 4360174"/>
                <a:gd name="connsiteY466" fmla="*/ 1891564 h 2170941"/>
                <a:gd name="connsiteX467" fmla="*/ 331833 w 4360174"/>
                <a:gd name="connsiteY467" fmla="*/ 1891564 h 2170941"/>
                <a:gd name="connsiteX468" fmla="*/ 331833 w 4360174"/>
                <a:gd name="connsiteY468" fmla="*/ 1896911 h 2170941"/>
                <a:gd name="connsiteX469" fmla="*/ 327250 w 4360174"/>
                <a:gd name="connsiteY469" fmla="*/ 1896911 h 2170941"/>
                <a:gd name="connsiteX470" fmla="*/ 327250 w 4360174"/>
                <a:gd name="connsiteY470" fmla="*/ 1899203 h 2170941"/>
                <a:gd name="connsiteX471" fmla="*/ 322369 w 4360174"/>
                <a:gd name="connsiteY471" fmla="*/ 1899203 h 2170941"/>
                <a:gd name="connsiteX472" fmla="*/ 322369 w 4360174"/>
                <a:gd name="connsiteY472" fmla="*/ 1903065 h 2170941"/>
                <a:gd name="connsiteX473" fmla="*/ 318040 w 4360174"/>
                <a:gd name="connsiteY473" fmla="*/ 1903065 h 2170941"/>
                <a:gd name="connsiteX474" fmla="*/ 318040 w 4360174"/>
                <a:gd name="connsiteY474" fmla="*/ 1919913 h 2170941"/>
                <a:gd name="connsiteX475" fmla="*/ 308449 w 4360174"/>
                <a:gd name="connsiteY475" fmla="*/ 1919913 h 2170941"/>
                <a:gd name="connsiteX476" fmla="*/ 308449 w 4360174"/>
                <a:gd name="connsiteY476" fmla="*/ 1922587 h 2170941"/>
                <a:gd name="connsiteX477" fmla="*/ 298900 w 4360174"/>
                <a:gd name="connsiteY477" fmla="*/ 1922587 h 2170941"/>
                <a:gd name="connsiteX478" fmla="*/ 298900 w 4360174"/>
                <a:gd name="connsiteY478" fmla="*/ 1927807 h 2170941"/>
                <a:gd name="connsiteX479" fmla="*/ 286890 w 4360174"/>
                <a:gd name="connsiteY479" fmla="*/ 1927807 h 2170941"/>
                <a:gd name="connsiteX480" fmla="*/ 286890 w 4360174"/>
                <a:gd name="connsiteY480" fmla="*/ 1932136 h 2170941"/>
                <a:gd name="connsiteX481" fmla="*/ 276705 w 4360174"/>
                <a:gd name="connsiteY481" fmla="*/ 1932136 h 2170941"/>
                <a:gd name="connsiteX482" fmla="*/ 276705 w 4360174"/>
                <a:gd name="connsiteY482" fmla="*/ 1934937 h 2170941"/>
                <a:gd name="connsiteX483" fmla="*/ 272843 w 4360174"/>
                <a:gd name="connsiteY483" fmla="*/ 1934937 h 2170941"/>
                <a:gd name="connsiteX484" fmla="*/ 272843 w 4360174"/>
                <a:gd name="connsiteY484" fmla="*/ 1939435 h 2170941"/>
                <a:gd name="connsiteX485" fmla="*/ 268004 w 4360174"/>
                <a:gd name="connsiteY485" fmla="*/ 1939435 h 2170941"/>
                <a:gd name="connsiteX486" fmla="*/ 268004 w 4360174"/>
                <a:gd name="connsiteY486" fmla="*/ 1944613 h 2170941"/>
                <a:gd name="connsiteX487" fmla="*/ 263039 w 4360174"/>
                <a:gd name="connsiteY487" fmla="*/ 1944613 h 2170941"/>
                <a:gd name="connsiteX488" fmla="*/ 263039 w 4360174"/>
                <a:gd name="connsiteY488" fmla="*/ 1951530 h 2170941"/>
                <a:gd name="connsiteX489" fmla="*/ 257946 w 4360174"/>
                <a:gd name="connsiteY489" fmla="*/ 1951530 h 2170941"/>
                <a:gd name="connsiteX490" fmla="*/ 257946 w 4360174"/>
                <a:gd name="connsiteY490" fmla="*/ 1956496 h 2170941"/>
                <a:gd name="connsiteX491" fmla="*/ 253957 w 4360174"/>
                <a:gd name="connsiteY491" fmla="*/ 1956496 h 2170941"/>
                <a:gd name="connsiteX492" fmla="*/ 253957 w 4360174"/>
                <a:gd name="connsiteY492" fmla="*/ 1958703 h 2170941"/>
                <a:gd name="connsiteX493" fmla="*/ 246063 w 4360174"/>
                <a:gd name="connsiteY493" fmla="*/ 1958703 h 2170941"/>
                <a:gd name="connsiteX494" fmla="*/ 246063 w 4360174"/>
                <a:gd name="connsiteY494" fmla="*/ 1965365 h 2170941"/>
                <a:gd name="connsiteX495" fmla="*/ 232483 w 4360174"/>
                <a:gd name="connsiteY495" fmla="*/ 1965365 h 2170941"/>
                <a:gd name="connsiteX496" fmla="*/ 232483 w 4360174"/>
                <a:gd name="connsiteY496" fmla="*/ 1977928 h 2170941"/>
                <a:gd name="connsiteX497" fmla="*/ 227263 w 4360174"/>
                <a:gd name="connsiteY497" fmla="*/ 1977928 h 2170941"/>
                <a:gd name="connsiteX498" fmla="*/ 227263 w 4360174"/>
                <a:gd name="connsiteY498" fmla="*/ 1989556 h 2170941"/>
                <a:gd name="connsiteX499" fmla="*/ 222425 w 4360174"/>
                <a:gd name="connsiteY499" fmla="*/ 1989556 h 2170941"/>
                <a:gd name="connsiteX500" fmla="*/ 222425 w 4360174"/>
                <a:gd name="connsiteY500" fmla="*/ 1994437 h 2170941"/>
                <a:gd name="connsiteX501" fmla="*/ 217714 w 4360174"/>
                <a:gd name="connsiteY501" fmla="*/ 1994437 h 2170941"/>
                <a:gd name="connsiteX502" fmla="*/ 217714 w 4360174"/>
                <a:gd name="connsiteY502" fmla="*/ 2006532 h 2170941"/>
                <a:gd name="connsiteX503" fmla="*/ 213343 w 4360174"/>
                <a:gd name="connsiteY503" fmla="*/ 2006532 h 2170941"/>
                <a:gd name="connsiteX504" fmla="*/ 213343 w 4360174"/>
                <a:gd name="connsiteY504" fmla="*/ 2010776 h 2170941"/>
                <a:gd name="connsiteX505" fmla="*/ 208971 w 4360174"/>
                <a:gd name="connsiteY505" fmla="*/ 2010776 h 2170941"/>
                <a:gd name="connsiteX506" fmla="*/ 208971 w 4360174"/>
                <a:gd name="connsiteY506" fmla="*/ 2018287 h 2170941"/>
                <a:gd name="connsiteX507" fmla="*/ 192165 w 4360174"/>
                <a:gd name="connsiteY507" fmla="*/ 2018287 h 2170941"/>
                <a:gd name="connsiteX508" fmla="*/ 192165 w 4360174"/>
                <a:gd name="connsiteY508" fmla="*/ 2022786 h 2170941"/>
                <a:gd name="connsiteX509" fmla="*/ 187157 w 4360174"/>
                <a:gd name="connsiteY509" fmla="*/ 2022786 h 2170941"/>
                <a:gd name="connsiteX510" fmla="*/ 187157 w 4360174"/>
                <a:gd name="connsiteY510" fmla="*/ 2025545 h 2170941"/>
                <a:gd name="connsiteX511" fmla="*/ 182447 w 4360174"/>
                <a:gd name="connsiteY511" fmla="*/ 2025545 h 2170941"/>
                <a:gd name="connsiteX512" fmla="*/ 182447 w 4360174"/>
                <a:gd name="connsiteY512" fmla="*/ 2029916 h 2170941"/>
                <a:gd name="connsiteX513" fmla="*/ 155922 w 4360174"/>
                <a:gd name="connsiteY513" fmla="*/ 2029916 h 2170941"/>
                <a:gd name="connsiteX514" fmla="*/ 155922 w 4360174"/>
                <a:gd name="connsiteY514" fmla="*/ 2042266 h 2170941"/>
                <a:gd name="connsiteX515" fmla="*/ 151678 w 4360174"/>
                <a:gd name="connsiteY515" fmla="*/ 2042266 h 2170941"/>
                <a:gd name="connsiteX516" fmla="*/ 151678 w 4360174"/>
                <a:gd name="connsiteY516" fmla="*/ 2048335 h 2170941"/>
                <a:gd name="connsiteX517" fmla="*/ 146840 w 4360174"/>
                <a:gd name="connsiteY517" fmla="*/ 2048335 h 2170941"/>
                <a:gd name="connsiteX518" fmla="*/ 146840 w 4360174"/>
                <a:gd name="connsiteY518" fmla="*/ 2056313 h 2170941"/>
                <a:gd name="connsiteX519" fmla="*/ 142129 w 4360174"/>
                <a:gd name="connsiteY519" fmla="*/ 2056313 h 2170941"/>
                <a:gd name="connsiteX520" fmla="*/ 142129 w 4360174"/>
                <a:gd name="connsiteY520" fmla="*/ 2066159 h 2170941"/>
                <a:gd name="connsiteX521" fmla="*/ 137164 w 4360174"/>
                <a:gd name="connsiteY521" fmla="*/ 2066159 h 2170941"/>
                <a:gd name="connsiteX522" fmla="*/ 137164 w 4360174"/>
                <a:gd name="connsiteY522" fmla="*/ 2072822 h 2170941"/>
                <a:gd name="connsiteX523" fmla="*/ 123074 w 4360174"/>
                <a:gd name="connsiteY523" fmla="*/ 2072822 h 2170941"/>
                <a:gd name="connsiteX524" fmla="*/ 123074 w 4360174"/>
                <a:gd name="connsiteY524" fmla="*/ 2077915 h 2170941"/>
                <a:gd name="connsiteX525" fmla="*/ 116072 w 4360174"/>
                <a:gd name="connsiteY525" fmla="*/ 2077915 h 2170941"/>
                <a:gd name="connsiteX526" fmla="*/ 116072 w 4360174"/>
                <a:gd name="connsiteY526" fmla="*/ 2080334 h 2170941"/>
                <a:gd name="connsiteX527" fmla="*/ 111106 w 4360174"/>
                <a:gd name="connsiteY527" fmla="*/ 2080334 h 2170941"/>
                <a:gd name="connsiteX528" fmla="*/ 111106 w 4360174"/>
                <a:gd name="connsiteY528" fmla="*/ 2092429 h 2170941"/>
                <a:gd name="connsiteX529" fmla="*/ 106862 w 4360174"/>
                <a:gd name="connsiteY529" fmla="*/ 2092429 h 2170941"/>
                <a:gd name="connsiteX530" fmla="*/ 106862 w 4360174"/>
                <a:gd name="connsiteY530" fmla="*/ 2101766 h 2170941"/>
                <a:gd name="connsiteX531" fmla="*/ 101642 w 4360174"/>
                <a:gd name="connsiteY531" fmla="*/ 2101766 h 2170941"/>
                <a:gd name="connsiteX532" fmla="*/ 101642 w 4360174"/>
                <a:gd name="connsiteY532" fmla="*/ 2108895 h 2170941"/>
                <a:gd name="connsiteX533" fmla="*/ 96295 w 4360174"/>
                <a:gd name="connsiteY533" fmla="*/ 2108895 h 2170941"/>
                <a:gd name="connsiteX534" fmla="*/ 96295 w 4360174"/>
                <a:gd name="connsiteY534" fmla="*/ 2111102 h 2170941"/>
                <a:gd name="connsiteX535" fmla="*/ 92178 w 4360174"/>
                <a:gd name="connsiteY535" fmla="*/ 2111102 h 2170941"/>
                <a:gd name="connsiteX536" fmla="*/ 92178 w 4360174"/>
                <a:gd name="connsiteY536" fmla="*/ 2122349 h 2170941"/>
                <a:gd name="connsiteX537" fmla="*/ 82502 w 4360174"/>
                <a:gd name="connsiteY537" fmla="*/ 2122349 h 2170941"/>
                <a:gd name="connsiteX538" fmla="*/ 82502 w 4360174"/>
                <a:gd name="connsiteY538" fmla="*/ 2132789 h 2170941"/>
                <a:gd name="connsiteX539" fmla="*/ 77409 w 4360174"/>
                <a:gd name="connsiteY539" fmla="*/ 2132789 h 2170941"/>
                <a:gd name="connsiteX540" fmla="*/ 77409 w 4360174"/>
                <a:gd name="connsiteY540" fmla="*/ 2134486 h 2170941"/>
                <a:gd name="connsiteX541" fmla="*/ 56317 w 4360174"/>
                <a:gd name="connsiteY541" fmla="*/ 2134486 h 2170941"/>
                <a:gd name="connsiteX542" fmla="*/ 56317 w 4360174"/>
                <a:gd name="connsiteY542" fmla="*/ 2144417 h 2170941"/>
                <a:gd name="connsiteX543" fmla="*/ 51861 w 4360174"/>
                <a:gd name="connsiteY543" fmla="*/ 2144417 h 2170941"/>
                <a:gd name="connsiteX544" fmla="*/ 51861 w 4360174"/>
                <a:gd name="connsiteY544" fmla="*/ 2146369 h 2170941"/>
                <a:gd name="connsiteX545" fmla="*/ 41421 w 4360174"/>
                <a:gd name="connsiteY545" fmla="*/ 2146369 h 2170941"/>
                <a:gd name="connsiteX546" fmla="*/ 41421 w 4360174"/>
                <a:gd name="connsiteY546" fmla="*/ 2151208 h 2170941"/>
                <a:gd name="connsiteX547" fmla="*/ 37050 w 4360174"/>
                <a:gd name="connsiteY547" fmla="*/ 2151208 h 2170941"/>
                <a:gd name="connsiteX548" fmla="*/ 37050 w 4360174"/>
                <a:gd name="connsiteY548" fmla="*/ 2163303 h 2170941"/>
                <a:gd name="connsiteX549" fmla="*/ 25209 w 4360174"/>
                <a:gd name="connsiteY549" fmla="*/ 2163303 h 2170941"/>
                <a:gd name="connsiteX550" fmla="*/ 25209 w 4360174"/>
                <a:gd name="connsiteY550" fmla="*/ 2168056 h 2170941"/>
                <a:gd name="connsiteX551" fmla="*/ 6536 w 4360174"/>
                <a:gd name="connsiteY551" fmla="*/ 2168056 h 2170941"/>
                <a:gd name="connsiteX552" fmla="*/ 6536 w 4360174"/>
                <a:gd name="connsiteY552" fmla="*/ 2170942 h 2170941"/>
                <a:gd name="connsiteX553" fmla="*/ 0 w 4360174"/>
                <a:gd name="connsiteY553" fmla="*/ 2170942 h 217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Lst>
              <a:rect l="l" t="t" r="r" b="b"/>
              <a:pathLst>
                <a:path w="4360174" h="2170941">
                  <a:moveTo>
                    <a:pt x="4360175" y="0"/>
                  </a:moveTo>
                  <a:lnTo>
                    <a:pt x="4275211" y="0"/>
                  </a:lnTo>
                  <a:lnTo>
                    <a:pt x="4275211" y="69388"/>
                  </a:lnTo>
                  <a:lnTo>
                    <a:pt x="4130535" y="69388"/>
                  </a:lnTo>
                  <a:lnTo>
                    <a:pt x="4130535" y="126130"/>
                  </a:lnTo>
                  <a:lnTo>
                    <a:pt x="4030888" y="126130"/>
                  </a:lnTo>
                  <a:lnTo>
                    <a:pt x="4030888" y="171200"/>
                  </a:lnTo>
                  <a:lnTo>
                    <a:pt x="3904673" y="171200"/>
                  </a:lnTo>
                  <a:lnTo>
                    <a:pt x="3904673" y="204642"/>
                  </a:lnTo>
                  <a:lnTo>
                    <a:pt x="3878191" y="204642"/>
                  </a:lnTo>
                  <a:lnTo>
                    <a:pt x="3878191" y="238000"/>
                  </a:lnTo>
                  <a:lnTo>
                    <a:pt x="3858966" y="238000"/>
                  </a:lnTo>
                  <a:lnTo>
                    <a:pt x="3858966" y="268641"/>
                  </a:lnTo>
                  <a:lnTo>
                    <a:pt x="3809652" y="268641"/>
                  </a:lnTo>
                  <a:lnTo>
                    <a:pt x="3809652" y="300089"/>
                  </a:lnTo>
                  <a:lnTo>
                    <a:pt x="3763944" y="300089"/>
                  </a:lnTo>
                  <a:lnTo>
                    <a:pt x="3763944" y="326274"/>
                  </a:lnTo>
                  <a:lnTo>
                    <a:pt x="3633274" y="326274"/>
                  </a:lnTo>
                  <a:lnTo>
                    <a:pt x="3633274" y="349912"/>
                  </a:lnTo>
                  <a:lnTo>
                    <a:pt x="3588500" y="349912"/>
                  </a:lnTo>
                  <a:lnTo>
                    <a:pt x="3588500" y="371896"/>
                  </a:lnTo>
                  <a:lnTo>
                    <a:pt x="3441321" y="371896"/>
                  </a:lnTo>
                  <a:lnTo>
                    <a:pt x="3441321" y="388405"/>
                  </a:lnTo>
                  <a:lnTo>
                    <a:pt x="3411868" y="388405"/>
                  </a:lnTo>
                  <a:lnTo>
                    <a:pt x="3411868" y="404956"/>
                  </a:lnTo>
                  <a:lnTo>
                    <a:pt x="3354999" y="404956"/>
                  </a:lnTo>
                  <a:lnTo>
                    <a:pt x="3354999" y="421507"/>
                  </a:lnTo>
                  <a:lnTo>
                    <a:pt x="3340867" y="421507"/>
                  </a:lnTo>
                  <a:lnTo>
                    <a:pt x="3340867" y="435428"/>
                  </a:lnTo>
                  <a:lnTo>
                    <a:pt x="3300168" y="435428"/>
                  </a:lnTo>
                  <a:lnTo>
                    <a:pt x="3300168" y="452531"/>
                  </a:lnTo>
                  <a:lnTo>
                    <a:pt x="3281664" y="452531"/>
                  </a:lnTo>
                  <a:lnTo>
                    <a:pt x="3281664" y="466239"/>
                  </a:lnTo>
                  <a:lnTo>
                    <a:pt x="3276741" y="466239"/>
                  </a:lnTo>
                  <a:lnTo>
                    <a:pt x="3276741" y="481177"/>
                  </a:lnTo>
                  <a:lnTo>
                    <a:pt x="3215034" y="481177"/>
                  </a:lnTo>
                  <a:lnTo>
                    <a:pt x="3215034" y="492975"/>
                  </a:lnTo>
                  <a:lnTo>
                    <a:pt x="3210620" y="492975"/>
                  </a:lnTo>
                  <a:lnTo>
                    <a:pt x="3210620" y="507405"/>
                  </a:lnTo>
                  <a:lnTo>
                    <a:pt x="3184266" y="507405"/>
                  </a:lnTo>
                  <a:lnTo>
                    <a:pt x="3184266" y="521113"/>
                  </a:lnTo>
                  <a:lnTo>
                    <a:pt x="3124723" y="521113"/>
                  </a:lnTo>
                  <a:lnTo>
                    <a:pt x="3124723" y="532783"/>
                  </a:lnTo>
                  <a:lnTo>
                    <a:pt x="3093658" y="532783"/>
                  </a:lnTo>
                  <a:lnTo>
                    <a:pt x="3093658" y="544836"/>
                  </a:lnTo>
                  <a:lnTo>
                    <a:pt x="3074730" y="544836"/>
                  </a:lnTo>
                  <a:lnTo>
                    <a:pt x="3074730" y="556592"/>
                  </a:lnTo>
                  <a:lnTo>
                    <a:pt x="3065138" y="556592"/>
                  </a:lnTo>
                  <a:lnTo>
                    <a:pt x="3065138" y="566523"/>
                  </a:lnTo>
                  <a:lnTo>
                    <a:pt x="3029150" y="566523"/>
                  </a:lnTo>
                  <a:lnTo>
                    <a:pt x="3029150" y="578788"/>
                  </a:lnTo>
                  <a:lnTo>
                    <a:pt x="3015018" y="578788"/>
                  </a:lnTo>
                  <a:lnTo>
                    <a:pt x="3015018" y="588082"/>
                  </a:lnTo>
                  <a:lnTo>
                    <a:pt x="3007973" y="588082"/>
                  </a:lnTo>
                  <a:lnTo>
                    <a:pt x="3007973" y="599838"/>
                  </a:lnTo>
                  <a:lnTo>
                    <a:pt x="2953735" y="599838"/>
                  </a:lnTo>
                  <a:lnTo>
                    <a:pt x="2953735" y="609302"/>
                  </a:lnTo>
                  <a:lnTo>
                    <a:pt x="2929502" y="609302"/>
                  </a:lnTo>
                  <a:lnTo>
                    <a:pt x="2929502" y="618723"/>
                  </a:lnTo>
                  <a:lnTo>
                    <a:pt x="2894023" y="618723"/>
                  </a:lnTo>
                  <a:lnTo>
                    <a:pt x="2894023" y="628357"/>
                  </a:lnTo>
                  <a:lnTo>
                    <a:pt x="2877514" y="628357"/>
                  </a:lnTo>
                  <a:lnTo>
                    <a:pt x="2877514" y="637396"/>
                  </a:lnTo>
                  <a:lnTo>
                    <a:pt x="2839107" y="637396"/>
                  </a:lnTo>
                  <a:lnTo>
                    <a:pt x="2839107" y="647327"/>
                  </a:lnTo>
                  <a:lnTo>
                    <a:pt x="2817802" y="647327"/>
                  </a:lnTo>
                  <a:lnTo>
                    <a:pt x="2817802" y="656918"/>
                  </a:lnTo>
                  <a:lnTo>
                    <a:pt x="2777060" y="656918"/>
                  </a:lnTo>
                  <a:lnTo>
                    <a:pt x="2777060" y="666085"/>
                  </a:lnTo>
                  <a:lnTo>
                    <a:pt x="2741072" y="666085"/>
                  </a:lnTo>
                  <a:lnTo>
                    <a:pt x="2741072" y="676271"/>
                  </a:lnTo>
                  <a:lnTo>
                    <a:pt x="2737040" y="676271"/>
                  </a:lnTo>
                  <a:lnTo>
                    <a:pt x="2737040" y="692483"/>
                  </a:lnTo>
                  <a:lnTo>
                    <a:pt x="2712552" y="692483"/>
                  </a:lnTo>
                  <a:lnTo>
                    <a:pt x="2712552" y="701947"/>
                  </a:lnTo>
                  <a:lnTo>
                    <a:pt x="2681826" y="701947"/>
                  </a:lnTo>
                  <a:lnTo>
                    <a:pt x="2681826" y="708864"/>
                  </a:lnTo>
                  <a:lnTo>
                    <a:pt x="2631875" y="708864"/>
                  </a:lnTo>
                  <a:lnTo>
                    <a:pt x="2631960" y="719177"/>
                  </a:lnTo>
                  <a:lnTo>
                    <a:pt x="2605733" y="719177"/>
                  </a:lnTo>
                  <a:lnTo>
                    <a:pt x="2605733" y="725840"/>
                  </a:lnTo>
                  <a:lnTo>
                    <a:pt x="2601319" y="725840"/>
                  </a:lnTo>
                  <a:lnTo>
                    <a:pt x="2601319" y="733267"/>
                  </a:lnTo>
                  <a:lnTo>
                    <a:pt x="2596396" y="733267"/>
                  </a:lnTo>
                  <a:lnTo>
                    <a:pt x="2596396" y="740142"/>
                  </a:lnTo>
                  <a:lnTo>
                    <a:pt x="2577510" y="740142"/>
                  </a:lnTo>
                  <a:lnTo>
                    <a:pt x="2577510" y="747399"/>
                  </a:lnTo>
                  <a:lnTo>
                    <a:pt x="2565543" y="747399"/>
                  </a:lnTo>
                  <a:lnTo>
                    <a:pt x="2565543" y="756863"/>
                  </a:lnTo>
                  <a:lnTo>
                    <a:pt x="2515337" y="756863"/>
                  </a:lnTo>
                  <a:lnTo>
                    <a:pt x="2515337" y="764248"/>
                  </a:lnTo>
                  <a:lnTo>
                    <a:pt x="2505788" y="764248"/>
                  </a:lnTo>
                  <a:lnTo>
                    <a:pt x="2505788" y="778040"/>
                  </a:lnTo>
                  <a:lnTo>
                    <a:pt x="2429822" y="778040"/>
                  </a:lnTo>
                  <a:lnTo>
                    <a:pt x="2429822" y="785425"/>
                  </a:lnTo>
                  <a:lnTo>
                    <a:pt x="2415435" y="785425"/>
                  </a:lnTo>
                  <a:lnTo>
                    <a:pt x="2415435" y="792852"/>
                  </a:lnTo>
                  <a:lnTo>
                    <a:pt x="2406438" y="792852"/>
                  </a:lnTo>
                  <a:lnTo>
                    <a:pt x="2406438" y="804607"/>
                  </a:lnTo>
                  <a:lnTo>
                    <a:pt x="2384666" y="804607"/>
                  </a:lnTo>
                  <a:lnTo>
                    <a:pt x="2384666" y="811865"/>
                  </a:lnTo>
                  <a:lnTo>
                    <a:pt x="2370109" y="811865"/>
                  </a:lnTo>
                  <a:lnTo>
                    <a:pt x="2370109" y="819122"/>
                  </a:lnTo>
                  <a:lnTo>
                    <a:pt x="2365483" y="819122"/>
                  </a:lnTo>
                  <a:lnTo>
                    <a:pt x="2365483" y="832914"/>
                  </a:lnTo>
                  <a:lnTo>
                    <a:pt x="2348763" y="832914"/>
                  </a:lnTo>
                  <a:lnTo>
                    <a:pt x="2348763" y="840087"/>
                  </a:lnTo>
                  <a:lnTo>
                    <a:pt x="2334715" y="840087"/>
                  </a:lnTo>
                  <a:lnTo>
                    <a:pt x="2334715" y="847768"/>
                  </a:lnTo>
                  <a:lnTo>
                    <a:pt x="2329835" y="847768"/>
                  </a:lnTo>
                  <a:lnTo>
                    <a:pt x="2329835" y="852606"/>
                  </a:lnTo>
                  <a:lnTo>
                    <a:pt x="2324996" y="852606"/>
                  </a:lnTo>
                  <a:lnTo>
                    <a:pt x="2324996" y="859057"/>
                  </a:lnTo>
                  <a:lnTo>
                    <a:pt x="2304031" y="859057"/>
                  </a:lnTo>
                  <a:lnTo>
                    <a:pt x="2304031" y="873147"/>
                  </a:lnTo>
                  <a:lnTo>
                    <a:pt x="2258452" y="873147"/>
                  </a:lnTo>
                  <a:lnTo>
                    <a:pt x="2258452" y="878622"/>
                  </a:lnTo>
                  <a:lnTo>
                    <a:pt x="2253613" y="878622"/>
                  </a:lnTo>
                  <a:lnTo>
                    <a:pt x="2253613" y="885157"/>
                  </a:lnTo>
                  <a:lnTo>
                    <a:pt x="2203578" y="885157"/>
                  </a:lnTo>
                  <a:lnTo>
                    <a:pt x="2203578" y="892542"/>
                  </a:lnTo>
                  <a:lnTo>
                    <a:pt x="2194453" y="892542"/>
                  </a:lnTo>
                  <a:lnTo>
                    <a:pt x="2194453" y="897337"/>
                  </a:lnTo>
                  <a:lnTo>
                    <a:pt x="2189700" y="897337"/>
                  </a:lnTo>
                  <a:lnTo>
                    <a:pt x="2189700" y="904212"/>
                  </a:lnTo>
                  <a:lnTo>
                    <a:pt x="2184862" y="904212"/>
                  </a:lnTo>
                  <a:lnTo>
                    <a:pt x="2184862" y="909051"/>
                  </a:lnTo>
                  <a:lnTo>
                    <a:pt x="2173361" y="909051"/>
                  </a:lnTo>
                  <a:lnTo>
                    <a:pt x="2173361" y="916180"/>
                  </a:lnTo>
                  <a:lnTo>
                    <a:pt x="2149552" y="916180"/>
                  </a:lnTo>
                  <a:lnTo>
                    <a:pt x="2149552" y="928827"/>
                  </a:lnTo>
                  <a:lnTo>
                    <a:pt x="2139791" y="928827"/>
                  </a:lnTo>
                  <a:lnTo>
                    <a:pt x="2139791" y="935787"/>
                  </a:lnTo>
                  <a:lnTo>
                    <a:pt x="2132619" y="935787"/>
                  </a:lnTo>
                  <a:lnTo>
                    <a:pt x="2132619" y="939777"/>
                  </a:lnTo>
                  <a:lnTo>
                    <a:pt x="2128163" y="939777"/>
                  </a:lnTo>
                  <a:lnTo>
                    <a:pt x="2128163" y="947501"/>
                  </a:lnTo>
                  <a:lnTo>
                    <a:pt x="2094721" y="947501"/>
                  </a:lnTo>
                  <a:lnTo>
                    <a:pt x="2094721" y="951999"/>
                  </a:lnTo>
                  <a:lnTo>
                    <a:pt x="2082753" y="951999"/>
                  </a:lnTo>
                  <a:lnTo>
                    <a:pt x="2082753" y="963543"/>
                  </a:lnTo>
                  <a:lnTo>
                    <a:pt x="2077872" y="963543"/>
                  </a:lnTo>
                  <a:lnTo>
                    <a:pt x="2077872" y="971054"/>
                  </a:lnTo>
                  <a:lnTo>
                    <a:pt x="2058859" y="971054"/>
                  </a:lnTo>
                  <a:lnTo>
                    <a:pt x="2058859" y="975765"/>
                  </a:lnTo>
                  <a:lnTo>
                    <a:pt x="2049310" y="975765"/>
                  </a:lnTo>
                  <a:lnTo>
                    <a:pt x="2049310" y="982810"/>
                  </a:lnTo>
                  <a:lnTo>
                    <a:pt x="2042266" y="982810"/>
                  </a:lnTo>
                  <a:lnTo>
                    <a:pt x="2042266" y="994439"/>
                  </a:lnTo>
                  <a:lnTo>
                    <a:pt x="2018415" y="994439"/>
                  </a:lnTo>
                  <a:lnTo>
                    <a:pt x="2018415" y="999404"/>
                  </a:lnTo>
                  <a:lnTo>
                    <a:pt x="1983020" y="999404"/>
                  </a:lnTo>
                  <a:lnTo>
                    <a:pt x="1983020" y="1011287"/>
                  </a:lnTo>
                  <a:lnTo>
                    <a:pt x="1963753" y="1011287"/>
                  </a:lnTo>
                  <a:lnTo>
                    <a:pt x="1963753" y="1028008"/>
                  </a:lnTo>
                  <a:lnTo>
                    <a:pt x="1947286" y="1028008"/>
                  </a:lnTo>
                  <a:lnTo>
                    <a:pt x="1947286" y="1032973"/>
                  </a:lnTo>
                  <a:lnTo>
                    <a:pt x="1923308" y="1032973"/>
                  </a:lnTo>
                  <a:lnTo>
                    <a:pt x="1923308" y="1040231"/>
                  </a:lnTo>
                  <a:lnTo>
                    <a:pt x="1918088" y="1040231"/>
                  </a:lnTo>
                  <a:lnTo>
                    <a:pt x="1918088" y="1056697"/>
                  </a:lnTo>
                  <a:lnTo>
                    <a:pt x="1897250" y="1056697"/>
                  </a:lnTo>
                  <a:lnTo>
                    <a:pt x="1897250" y="1061535"/>
                  </a:lnTo>
                  <a:lnTo>
                    <a:pt x="1857018" y="1061535"/>
                  </a:lnTo>
                  <a:lnTo>
                    <a:pt x="1857018" y="1068325"/>
                  </a:lnTo>
                  <a:lnTo>
                    <a:pt x="1832912" y="1068325"/>
                  </a:lnTo>
                  <a:lnTo>
                    <a:pt x="1832912" y="1078129"/>
                  </a:lnTo>
                  <a:lnTo>
                    <a:pt x="1802017" y="1078129"/>
                  </a:lnTo>
                  <a:lnTo>
                    <a:pt x="1802017" y="1083094"/>
                  </a:lnTo>
                  <a:lnTo>
                    <a:pt x="1797645" y="1083094"/>
                  </a:lnTo>
                  <a:lnTo>
                    <a:pt x="1797645" y="1087593"/>
                  </a:lnTo>
                  <a:lnTo>
                    <a:pt x="1792935" y="1087593"/>
                  </a:lnTo>
                  <a:lnTo>
                    <a:pt x="1792935" y="1092091"/>
                  </a:lnTo>
                  <a:lnTo>
                    <a:pt x="1766537" y="1092091"/>
                  </a:lnTo>
                  <a:lnTo>
                    <a:pt x="1766537" y="1099094"/>
                  </a:lnTo>
                  <a:lnTo>
                    <a:pt x="1761699" y="1099094"/>
                  </a:lnTo>
                  <a:lnTo>
                    <a:pt x="1761699" y="1108940"/>
                  </a:lnTo>
                  <a:lnTo>
                    <a:pt x="1752108" y="1108940"/>
                  </a:lnTo>
                  <a:lnTo>
                    <a:pt x="1752108" y="1113905"/>
                  </a:lnTo>
                  <a:lnTo>
                    <a:pt x="1730549" y="1113905"/>
                  </a:lnTo>
                  <a:lnTo>
                    <a:pt x="1730549" y="1118489"/>
                  </a:lnTo>
                  <a:lnTo>
                    <a:pt x="1721085" y="1118489"/>
                  </a:lnTo>
                  <a:lnTo>
                    <a:pt x="1721085" y="1128165"/>
                  </a:lnTo>
                  <a:lnTo>
                    <a:pt x="1716374" y="1128165"/>
                  </a:lnTo>
                  <a:lnTo>
                    <a:pt x="1716374" y="1138011"/>
                  </a:lnTo>
                  <a:lnTo>
                    <a:pt x="1694942" y="1138011"/>
                  </a:lnTo>
                  <a:lnTo>
                    <a:pt x="1694942" y="1149639"/>
                  </a:lnTo>
                  <a:lnTo>
                    <a:pt x="1690443" y="1149639"/>
                  </a:lnTo>
                  <a:lnTo>
                    <a:pt x="1690443" y="1159061"/>
                  </a:lnTo>
                  <a:lnTo>
                    <a:pt x="1680513" y="1159061"/>
                  </a:lnTo>
                  <a:lnTo>
                    <a:pt x="1680513" y="1163687"/>
                  </a:lnTo>
                  <a:lnTo>
                    <a:pt x="1676014" y="1163687"/>
                  </a:lnTo>
                  <a:lnTo>
                    <a:pt x="1676014" y="1168397"/>
                  </a:lnTo>
                  <a:lnTo>
                    <a:pt x="1671303" y="1168397"/>
                  </a:lnTo>
                  <a:lnTo>
                    <a:pt x="1671303" y="1173235"/>
                  </a:lnTo>
                  <a:lnTo>
                    <a:pt x="1666465" y="1173235"/>
                  </a:lnTo>
                  <a:lnTo>
                    <a:pt x="1666465" y="1187919"/>
                  </a:lnTo>
                  <a:lnTo>
                    <a:pt x="1657256" y="1187919"/>
                  </a:lnTo>
                  <a:lnTo>
                    <a:pt x="1657256" y="1192758"/>
                  </a:lnTo>
                  <a:lnTo>
                    <a:pt x="1650338" y="1192758"/>
                  </a:lnTo>
                  <a:lnTo>
                    <a:pt x="1650338" y="1197002"/>
                  </a:lnTo>
                  <a:lnTo>
                    <a:pt x="1626233" y="1197002"/>
                  </a:lnTo>
                  <a:lnTo>
                    <a:pt x="1626233" y="1201840"/>
                  </a:lnTo>
                  <a:lnTo>
                    <a:pt x="1621140" y="1201712"/>
                  </a:lnTo>
                  <a:lnTo>
                    <a:pt x="1621140" y="1207060"/>
                  </a:lnTo>
                  <a:lnTo>
                    <a:pt x="1600175" y="1207187"/>
                  </a:lnTo>
                  <a:lnTo>
                    <a:pt x="1600175" y="1211431"/>
                  </a:lnTo>
                  <a:lnTo>
                    <a:pt x="1580653" y="1211431"/>
                  </a:lnTo>
                  <a:lnTo>
                    <a:pt x="1580653" y="1215887"/>
                  </a:lnTo>
                  <a:lnTo>
                    <a:pt x="1576324" y="1215887"/>
                  </a:lnTo>
                  <a:lnTo>
                    <a:pt x="1576324" y="1221107"/>
                  </a:lnTo>
                  <a:lnTo>
                    <a:pt x="1571486" y="1221107"/>
                  </a:lnTo>
                  <a:lnTo>
                    <a:pt x="1571486" y="1225690"/>
                  </a:lnTo>
                  <a:lnTo>
                    <a:pt x="1554638" y="1225690"/>
                  </a:lnTo>
                  <a:lnTo>
                    <a:pt x="1554638" y="1230316"/>
                  </a:lnTo>
                  <a:lnTo>
                    <a:pt x="1535837" y="1230316"/>
                  </a:lnTo>
                  <a:lnTo>
                    <a:pt x="1535837" y="1240120"/>
                  </a:lnTo>
                  <a:lnTo>
                    <a:pt x="1518904" y="1240120"/>
                  </a:lnTo>
                  <a:lnTo>
                    <a:pt x="1518904" y="1244873"/>
                  </a:lnTo>
                  <a:lnTo>
                    <a:pt x="1514023" y="1244873"/>
                  </a:lnTo>
                  <a:lnTo>
                    <a:pt x="1514023" y="1249584"/>
                  </a:lnTo>
                  <a:lnTo>
                    <a:pt x="1509312" y="1249584"/>
                  </a:lnTo>
                  <a:lnTo>
                    <a:pt x="1509312" y="1254804"/>
                  </a:lnTo>
                  <a:lnTo>
                    <a:pt x="1504729" y="1254804"/>
                  </a:lnTo>
                  <a:lnTo>
                    <a:pt x="1504729" y="1258920"/>
                  </a:lnTo>
                  <a:lnTo>
                    <a:pt x="1490554" y="1258920"/>
                  </a:lnTo>
                  <a:lnTo>
                    <a:pt x="1490554" y="1264098"/>
                  </a:lnTo>
                  <a:lnTo>
                    <a:pt x="1485461" y="1264098"/>
                  </a:lnTo>
                  <a:lnTo>
                    <a:pt x="1485461" y="1272840"/>
                  </a:lnTo>
                  <a:lnTo>
                    <a:pt x="1473706" y="1272840"/>
                  </a:lnTo>
                  <a:lnTo>
                    <a:pt x="1473706" y="1277551"/>
                  </a:lnTo>
                  <a:lnTo>
                    <a:pt x="1445102" y="1277551"/>
                  </a:lnTo>
                  <a:lnTo>
                    <a:pt x="1445102" y="1282899"/>
                  </a:lnTo>
                  <a:lnTo>
                    <a:pt x="1440603" y="1282899"/>
                  </a:lnTo>
                  <a:lnTo>
                    <a:pt x="1440603" y="1292575"/>
                  </a:lnTo>
                  <a:lnTo>
                    <a:pt x="1435765" y="1292575"/>
                  </a:lnTo>
                  <a:lnTo>
                    <a:pt x="1435765" y="1297328"/>
                  </a:lnTo>
                  <a:lnTo>
                    <a:pt x="1418832" y="1297328"/>
                  </a:lnTo>
                  <a:lnTo>
                    <a:pt x="1418832" y="1301912"/>
                  </a:lnTo>
                  <a:lnTo>
                    <a:pt x="1414333" y="1301912"/>
                  </a:lnTo>
                  <a:lnTo>
                    <a:pt x="1414333" y="1306622"/>
                  </a:lnTo>
                  <a:lnTo>
                    <a:pt x="1395533" y="1306622"/>
                  </a:lnTo>
                  <a:lnTo>
                    <a:pt x="1395533" y="1310994"/>
                  </a:lnTo>
                  <a:lnTo>
                    <a:pt x="1388021" y="1310994"/>
                  </a:lnTo>
                  <a:lnTo>
                    <a:pt x="1388021" y="1315959"/>
                  </a:lnTo>
                  <a:lnTo>
                    <a:pt x="1374101" y="1315959"/>
                  </a:lnTo>
                  <a:lnTo>
                    <a:pt x="1374101" y="1318505"/>
                  </a:lnTo>
                  <a:lnTo>
                    <a:pt x="1359799" y="1318505"/>
                  </a:lnTo>
                  <a:lnTo>
                    <a:pt x="1359799" y="1323216"/>
                  </a:lnTo>
                  <a:lnTo>
                    <a:pt x="1343460" y="1323216"/>
                  </a:lnTo>
                  <a:lnTo>
                    <a:pt x="1343460" y="1328097"/>
                  </a:lnTo>
                  <a:lnTo>
                    <a:pt x="1328818" y="1328097"/>
                  </a:lnTo>
                  <a:lnTo>
                    <a:pt x="1328818" y="1332935"/>
                  </a:lnTo>
                  <a:lnTo>
                    <a:pt x="1297795" y="1332935"/>
                  </a:lnTo>
                  <a:lnTo>
                    <a:pt x="1297795" y="1337518"/>
                  </a:lnTo>
                  <a:lnTo>
                    <a:pt x="1288458" y="1337518"/>
                  </a:lnTo>
                  <a:lnTo>
                    <a:pt x="1288458" y="1342399"/>
                  </a:lnTo>
                  <a:lnTo>
                    <a:pt x="1283747" y="1342399"/>
                  </a:lnTo>
                  <a:lnTo>
                    <a:pt x="1283747" y="1347364"/>
                  </a:lnTo>
                  <a:lnTo>
                    <a:pt x="1278655" y="1347364"/>
                  </a:lnTo>
                  <a:lnTo>
                    <a:pt x="1278655" y="1353900"/>
                  </a:lnTo>
                  <a:lnTo>
                    <a:pt x="1274283" y="1353900"/>
                  </a:lnTo>
                  <a:lnTo>
                    <a:pt x="1274283" y="1358865"/>
                  </a:lnTo>
                  <a:lnTo>
                    <a:pt x="1269318" y="1358865"/>
                  </a:lnTo>
                  <a:lnTo>
                    <a:pt x="1269318" y="1368414"/>
                  </a:lnTo>
                  <a:lnTo>
                    <a:pt x="1259981" y="1368414"/>
                  </a:lnTo>
                  <a:lnTo>
                    <a:pt x="1259981" y="1373040"/>
                  </a:lnTo>
                  <a:lnTo>
                    <a:pt x="1247886" y="1373040"/>
                  </a:lnTo>
                  <a:lnTo>
                    <a:pt x="1247886" y="1378345"/>
                  </a:lnTo>
                  <a:lnTo>
                    <a:pt x="1243260" y="1378345"/>
                  </a:lnTo>
                  <a:lnTo>
                    <a:pt x="1243260" y="1384923"/>
                  </a:lnTo>
                  <a:lnTo>
                    <a:pt x="1238295" y="1384923"/>
                  </a:lnTo>
                  <a:lnTo>
                    <a:pt x="1238295" y="1389973"/>
                  </a:lnTo>
                  <a:lnTo>
                    <a:pt x="1228831" y="1389973"/>
                  </a:lnTo>
                  <a:lnTo>
                    <a:pt x="1228831" y="1395066"/>
                  </a:lnTo>
                  <a:lnTo>
                    <a:pt x="1219027" y="1395066"/>
                  </a:lnTo>
                  <a:lnTo>
                    <a:pt x="1219027" y="1399564"/>
                  </a:lnTo>
                  <a:lnTo>
                    <a:pt x="1211643" y="1399564"/>
                  </a:lnTo>
                  <a:lnTo>
                    <a:pt x="1211643" y="1401856"/>
                  </a:lnTo>
                  <a:lnTo>
                    <a:pt x="1207526" y="1401856"/>
                  </a:lnTo>
                  <a:lnTo>
                    <a:pt x="1207526" y="1405973"/>
                  </a:lnTo>
                  <a:lnTo>
                    <a:pt x="1202434" y="1405973"/>
                  </a:lnTo>
                  <a:lnTo>
                    <a:pt x="1202434" y="1411660"/>
                  </a:lnTo>
                  <a:lnTo>
                    <a:pt x="1192885" y="1411660"/>
                  </a:lnTo>
                  <a:lnTo>
                    <a:pt x="1192885" y="1416286"/>
                  </a:lnTo>
                  <a:lnTo>
                    <a:pt x="1167039" y="1416286"/>
                  </a:lnTo>
                  <a:lnTo>
                    <a:pt x="1167039" y="1420784"/>
                  </a:lnTo>
                  <a:lnTo>
                    <a:pt x="1157957" y="1420784"/>
                  </a:lnTo>
                  <a:lnTo>
                    <a:pt x="1157957" y="1423203"/>
                  </a:lnTo>
                  <a:lnTo>
                    <a:pt x="1147814" y="1423203"/>
                  </a:lnTo>
                  <a:lnTo>
                    <a:pt x="1147814" y="1432497"/>
                  </a:lnTo>
                  <a:lnTo>
                    <a:pt x="1143443" y="1432497"/>
                  </a:lnTo>
                  <a:lnTo>
                    <a:pt x="1143443" y="1437123"/>
                  </a:lnTo>
                  <a:lnTo>
                    <a:pt x="1137841" y="1437123"/>
                  </a:lnTo>
                  <a:lnTo>
                    <a:pt x="1137841" y="1441961"/>
                  </a:lnTo>
                  <a:lnTo>
                    <a:pt x="1133385" y="1441961"/>
                  </a:lnTo>
                  <a:lnTo>
                    <a:pt x="1133385" y="1449346"/>
                  </a:lnTo>
                  <a:lnTo>
                    <a:pt x="1128674" y="1449346"/>
                  </a:lnTo>
                  <a:lnTo>
                    <a:pt x="1128674" y="1454099"/>
                  </a:lnTo>
                  <a:lnTo>
                    <a:pt x="1121375" y="1454099"/>
                  </a:lnTo>
                  <a:lnTo>
                    <a:pt x="1121375" y="1458682"/>
                  </a:lnTo>
                  <a:lnTo>
                    <a:pt x="1106988" y="1458682"/>
                  </a:lnTo>
                  <a:lnTo>
                    <a:pt x="1106988" y="1461356"/>
                  </a:lnTo>
                  <a:lnTo>
                    <a:pt x="1102956" y="1461356"/>
                  </a:lnTo>
                  <a:lnTo>
                    <a:pt x="1102956" y="1465939"/>
                  </a:lnTo>
                  <a:lnTo>
                    <a:pt x="1088442" y="1465939"/>
                  </a:lnTo>
                  <a:lnTo>
                    <a:pt x="1088442" y="1470905"/>
                  </a:lnTo>
                  <a:lnTo>
                    <a:pt x="1071848" y="1470905"/>
                  </a:lnTo>
                  <a:lnTo>
                    <a:pt x="1071848" y="1477568"/>
                  </a:lnTo>
                  <a:lnTo>
                    <a:pt x="1066967" y="1477568"/>
                  </a:lnTo>
                  <a:lnTo>
                    <a:pt x="1066967" y="1482915"/>
                  </a:lnTo>
                  <a:lnTo>
                    <a:pt x="1062129" y="1482915"/>
                  </a:lnTo>
                  <a:lnTo>
                    <a:pt x="1062129" y="1485334"/>
                  </a:lnTo>
                  <a:lnTo>
                    <a:pt x="1057673" y="1485334"/>
                  </a:lnTo>
                  <a:lnTo>
                    <a:pt x="1057673" y="1489324"/>
                  </a:lnTo>
                  <a:lnTo>
                    <a:pt x="1026523" y="1489324"/>
                  </a:lnTo>
                  <a:lnTo>
                    <a:pt x="1026523" y="1494926"/>
                  </a:lnTo>
                  <a:lnTo>
                    <a:pt x="1021812" y="1494926"/>
                  </a:lnTo>
                  <a:lnTo>
                    <a:pt x="1021812" y="1499509"/>
                  </a:lnTo>
                  <a:lnTo>
                    <a:pt x="1007510" y="1499509"/>
                  </a:lnTo>
                  <a:lnTo>
                    <a:pt x="1007510" y="1501461"/>
                  </a:lnTo>
                  <a:lnTo>
                    <a:pt x="986290" y="1501461"/>
                  </a:lnTo>
                  <a:lnTo>
                    <a:pt x="986290" y="1506766"/>
                  </a:lnTo>
                  <a:lnTo>
                    <a:pt x="981070" y="1506766"/>
                  </a:lnTo>
                  <a:lnTo>
                    <a:pt x="981070" y="1511265"/>
                  </a:lnTo>
                  <a:lnTo>
                    <a:pt x="976359" y="1511265"/>
                  </a:lnTo>
                  <a:lnTo>
                    <a:pt x="976359" y="1513556"/>
                  </a:lnTo>
                  <a:lnTo>
                    <a:pt x="961845" y="1513556"/>
                  </a:lnTo>
                  <a:lnTo>
                    <a:pt x="961845" y="1518182"/>
                  </a:lnTo>
                  <a:lnTo>
                    <a:pt x="957347" y="1518182"/>
                  </a:lnTo>
                  <a:lnTo>
                    <a:pt x="957347" y="1525312"/>
                  </a:lnTo>
                  <a:lnTo>
                    <a:pt x="953230" y="1525312"/>
                  </a:lnTo>
                  <a:lnTo>
                    <a:pt x="953230" y="1530023"/>
                  </a:lnTo>
                  <a:lnTo>
                    <a:pt x="945718" y="1530023"/>
                  </a:lnTo>
                  <a:lnTo>
                    <a:pt x="945718" y="1535116"/>
                  </a:lnTo>
                  <a:lnTo>
                    <a:pt x="936042" y="1535116"/>
                  </a:lnTo>
                  <a:lnTo>
                    <a:pt x="936042" y="1537789"/>
                  </a:lnTo>
                  <a:lnTo>
                    <a:pt x="931416" y="1537789"/>
                  </a:lnTo>
                  <a:lnTo>
                    <a:pt x="931416" y="1542033"/>
                  </a:lnTo>
                  <a:lnTo>
                    <a:pt x="917623" y="1542033"/>
                  </a:lnTo>
                  <a:lnTo>
                    <a:pt x="917623" y="1549545"/>
                  </a:lnTo>
                  <a:lnTo>
                    <a:pt x="912403" y="1549545"/>
                  </a:lnTo>
                  <a:lnTo>
                    <a:pt x="912403" y="1558754"/>
                  </a:lnTo>
                  <a:lnTo>
                    <a:pt x="905231" y="1558754"/>
                  </a:lnTo>
                  <a:lnTo>
                    <a:pt x="905231" y="1565926"/>
                  </a:lnTo>
                  <a:lnTo>
                    <a:pt x="896149" y="1565926"/>
                  </a:lnTo>
                  <a:lnTo>
                    <a:pt x="896149" y="1573438"/>
                  </a:lnTo>
                  <a:lnTo>
                    <a:pt x="891099" y="1573438"/>
                  </a:lnTo>
                  <a:lnTo>
                    <a:pt x="891099" y="1582987"/>
                  </a:lnTo>
                  <a:lnTo>
                    <a:pt x="886345" y="1582987"/>
                  </a:lnTo>
                  <a:lnTo>
                    <a:pt x="886345" y="1590032"/>
                  </a:lnTo>
                  <a:lnTo>
                    <a:pt x="876415" y="1590032"/>
                  </a:lnTo>
                  <a:lnTo>
                    <a:pt x="876415" y="1594361"/>
                  </a:lnTo>
                  <a:lnTo>
                    <a:pt x="872425" y="1594361"/>
                  </a:lnTo>
                  <a:lnTo>
                    <a:pt x="872425" y="1596695"/>
                  </a:lnTo>
                  <a:lnTo>
                    <a:pt x="867333" y="1596695"/>
                  </a:lnTo>
                  <a:lnTo>
                    <a:pt x="867333" y="1601406"/>
                  </a:lnTo>
                  <a:lnTo>
                    <a:pt x="845774" y="1601406"/>
                  </a:lnTo>
                  <a:lnTo>
                    <a:pt x="845774" y="1606244"/>
                  </a:lnTo>
                  <a:lnTo>
                    <a:pt x="841402" y="1606244"/>
                  </a:lnTo>
                  <a:lnTo>
                    <a:pt x="841402" y="1608663"/>
                  </a:lnTo>
                  <a:lnTo>
                    <a:pt x="831217" y="1608663"/>
                  </a:lnTo>
                  <a:lnTo>
                    <a:pt x="831217" y="1620546"/>
                  </a:lnTo>
                  <a:lnTo>
                    <a:pt x="822007" y="1620546"/>
                  </a:lnTo>
                  <a:lnTo>
                    <a:pt x="822007" y="1625257"/>
                  </a:lnTo>
                  <a:lnTo>
                    <a:pt x="810167" y="1625257"/>
                  </a:lnTo>
                  <a:lnTo>
                    <a:pt x="810167" y="1627464"/>
                  </a:lnTo>
                  <a:lnTo>
                    <a:pt x="805286" y="1627464"/>
                  </a:lnTo>
                  <a:lnTo>
                    <a:pt x="805286" y="1632684"/>
                  </a:lnTo>
                  <a:lnTo>
                    <a:pt x="800703" y="1632684"/>
                  </a:lnTo>
                  <a:lnTo>
                    <a:pt x="800703" y="1639431"/>
                  </a:lnTo>
                  <a:lnTo>
                    <a:pt x="795865" y="1639431"/>
                  </a:lnTo>
                  <a:lnTo>
                    <a:pt x="795865" y="1644652"/>
                  </a:lnTo>
                  <a:lnTo>
                    <a:pt x="791366" y="1644652"/>
                  </a:lnTo>
                  <a:lnTo>
                    <a:pt x="791366" y="1649617"/>
                  </a:lnTo>
                  <a:lnTo>
                    <a:pt x="774772" y="1649617"/>
                  </a:lnTo>
                  <a:lnTo>
                    <a:pt x="774772" y="1651696"/>
                  </a:lnTo>
                  <a:lnTo>
                    <a:pt x="769807" y="1651696"/>
                  </a:lnTo>
                  <a:lnTo>
                    <a:pt x="769807" y="1661118"/>
                  </a:lnTo>
                  <a:lnTo>
                    <a:pt x="765181" y="1661118"/>
                  </a:lnTo>
                  <a:lnTo>
                    <a:pt x="765181" y="1663579"/>
                  </a:lnTo>
                  <a:lnTo>
                    <a:pt x="755505" y="1663579"/>
                  </a:lnTo>
                  <a:lnTo>
                    <a:pt x="755505" y="1668630"/>
                  </a:lnTo>
                  <a:lnTo>
                    <a:pt x="751006" y="1668630"/>
                  </a:lnTo>
                  <a:lnTo>
                    <a:pt x="751006" y="1672746"/>
                  </a:lnTo>
                  <a:lnTo>
                    <a:pt x="741330" y="1672746"/>
                  </a:lnTo>
                  <a:lnTo>
                    <a:pt x="741330" y="1675929"/>
                  </a:lnTo>
                  <a:lnTo>
                    <a:pt x="729108" y="1675929"/>
                  </a:lnTo>
                  <a:lnTo>
                    <a:pt x="729108" y="1679919"/>
                  </a:lnTo>
                  <a:lnTo>
                    <a:pt x="719516" y="1679919"/>
                  </a:lnTo>
                  <a:lnTo>
                    <a:pt x="719516" y="1684629"/>
                  </a:lnTo>
                  <a:lnTo>
                    <a:pt x="710816" y="1684629"/>
                  </a:lnTo>
                  <a:lnTo>
                    <a:pt x="710816" y="1687176"/>
                  </a:lnTo>
                  <a:lnTo>
                    <a:pt x="705469" y="1687176"/>
                  </a:lnTo>
                  <a:lnTo>
                    <a:pt x="705469" y="1692014"/>
                  </a:lnTo>
                  <a:lnTo>
                    <a:pt x="700631" y="1692014"/>
                  </a:lnTo>
                  <a:lnTo>
                    <a:pt x="700631" y="1696258"/>
                  </a:lnTo>
                  <a:lnTo>
                    <a:pt x="696005" y="1696258"/>
                  </a:lnTo>
                  <a:lnTo>
                    <a:pt x="696005" y="1698931"/>
                  </a:lnTo>
                  <a:lnTo>
                    <a:pt x="684164" y="1698931"/>
                  </a:lnTo>
                  <a:lnTo>
                    <a:pt x="684164" y="1704406"/>
                  </a:lnTo>
                  <a:lnTo>
                    <a:pt x="679539" y="1704406"/>
                  </a:lnTo>
                  <a:lnTo>
                    <a:pt x="679539" y="1709117"/>
                  </a:lnTo>
                  <a:lnTo>
                    <a:pt x="669862" y="1709117"/>
                  </a:lnTo>
                  <a:lnTo>
                    <a:pt x="669862" y="1711409"/>
                  </a:lnTo>
                  <a:lnTo>
                    <a:pt x="665237" y="1711409"/>
                  </a:lnTo>
                  <a:lnTo>
                    <a:pt x="665237" y="1715907"/>
                  </a:lnTo>
                  <a:lnTo>
                    <a:pt x="655688" y="1715907"/>
                  </a:lnTo>
                  <a:lnTo>
                    <a:pt x="655688" y="1718581"/>
                  </a:lnTo>
                  <a:lnTo>
                    <a:pt x="650807" y="1718581"/>
                  </a:lnTo>
                  <a:lnTo>
                    <a:pt x="650807" y="1723419"/>
                  </a:lnTo>
                  <a:lnTo>
                    <a:pt x="646096" y="1723419"/>
                  </a:lnTo>
                  <a:lnTo>
                    <a:pt x="646096" y="1727408"/>
                  </a:lnTo>
                  <a:lnTo>
                    <a:pt x="638585" y="1727408"/>
                  </a:lnTo>
                  <a:lnTo>
                    <a:pt x="638585" y="1729700"/>
                  </a:lnTo>
                  <a:lnTo>
                    <a:pt x="624792" y="1729700"/>
                  </a:lnTo>
                  <a:lnTo>
                    <a:pt x="624792" y="1735047"/>
                  </a:lnTo>
                  <a:lnTo>
                    <a:pt x="620166" y="1735047"/>
                  </a:lnTo>
                  <a:lnTo>
                    <a:pt x="620166" y="1742304"/>
                  </a:lnTo>
                  <a:lnTo>
                    <a:pt x="615328" y="1742304"/>
                  </a:lnTo>
                  <a:lnTo>
                    <a:pt x="615328" y="1746803"/>
                  </a:lnTo>
                  <a:lnTo>
                    <a:pt x="579212" y="1746803"/>
                  </a:lnTo>
                  <a:lnTo>
                    <a:pt x="579212" y="1751259"/>
                  </a:lnTo>
                  <a:lnTo>
                    <a:pt x="575223" y="1751259"/>
                  </a:lnTo>
                  <a:lnTo>
                    <a:pt x="575223" y="1753678"/>
                  </a:lnTo>
                  <a:lnTo>
                    <a:pt x="570130" y="1753678"/>
                  </a:lnTo>
                  <a:lnTo>
                    <a:pt x="570130" y="1758771"/>
                  </a:lnTo>
                  <a:lnTo>
                    <a:pt x="565037" y="1758771"/>
                  </a:lnTo>
                  <a:lnTo>
                    <a:pt x="565037" y="1763609"/>
                  </a:lnTo>
                  <a:lnTo>
                    <a:pt x="548316" y="1763609"/>
                  </a:lnTo>
                  <a:lnTo>
                    <a:pt x="548316" y="1770272"/>
                  </a:lnTo>
                  <a:lnTo>
                    <a:pt x="529558" y="1770272"/>
                  </a:lnTo>
                  <a:lnTo>
                    <a:pt x="529558" y="1782664"/>
                  </a:lnTo>
                  <a:lnTo>
                    <a:pt x="524593" y="1782664"/>
                  </a:lnTo>
                  <a:lnTo>
                    <a:pt x="524593" y="1790176"/>
                  </a:lnTo>
                  <a:lnTo>
                    <a:pt x="520094" y="1790176"/>
                  </a:lnTo>
                  <a:lnTo>
                    <a:pt x="520094" y="1794420"/>
                  </a:lnTo>
                  <a:lnTo>
                    <a:pt x="503288" y="1794420"/>
                  </a:lnTo>
                  <a:lnTo>
                    <a:pt x="503288" y="1801083"/>
                  </a:lnTo>
                  <a:lnTo>
                    <a:pt x="489071" y="1801083"/>
                  </a:lnTo>
                  <a:lnTo>
                    <a:pt x="489071" y="1806515"/>
                  </a:lnTo>
                  <a:lnTo>
                    <a:pt x="475023" y="1806515"/>
                  </a:lnTo>
                  <a:lnTo>
                    <a:pt x="475023" y="1809062"/>
                  </a:lnTo>
                  <a:lnTo>
                    <a:pt x="468148" y="1809062"/>
                  </a:lnTo>
                  <a:lnTo>
                    <a:pt x="468148" y="1818144"/>
                  </a:lnTo>
                  <a:lnTo>
                    <a:pt x="457963" y="1818144"/>
                  </a:lnTo>
                  <a:lnTo>
                    <a:pt x="457963" y="1825188"/>
                  </a:lnTo>
                  <a:lnTo>
                    <a:pt x="444255" y="1825188"/>
                  </a:lnTo>
                  <a:lnTo>
                    <a:pt x="444255" y="1830281"/>
                  </a:lnTo>
                  <a:lnTo>
                    <a:pt x="434324" y="1830281"/>
                  </a:lnTo>
                  <a:lnTo>
                    <a:pt x="434324" y="1832064"/>
                  </a:lnTo>
                  <a:lnTo>
                    <a:pt x="413147" y="1832064"/>
                  </a:lnTo>
                  <a:lnTo>
                    <a:pt x="413147" y="1843819"/>
                  </a:lnTo>
                  <a:lnTo>
                    <a:pt x="398590" y="1843819"/>
                  </a:lnTo>
                  <a:lnTo>
                    <a:pt x="398590" y="1853750"/>
                  </a:lnTo>
                  <a:lnTo>
                    <a:pt x="394346" y="1853750"/>
                  </a:lnTo>
                  <a:lnTo>
                    <a:pt x="394346" y="1865166"/>
                  </a:lnTo>
                  <a:lnTo>
                    <a:pt x="384670" y="1865166"/>
                  </a:lnTo>
                  <a:lnTo>
                    <a:pt x="384670" y="1868180"/>
                  </a:lnTo>
                  <a:lnTo>
                    <a:pt x="358146" y="1868180"/>
                  </a:lnTo>
                  <a:lnTo>
                    <a:pt x="358146" y="1880190"/>
                  </a:lnTo>
                  <a:lnTo>
                    <a:pt x="353647" y="1880190"/>
                  </a:lnTo>
                  <a:lnTo>
                    <a:pt x="353647" y="1885155"/>
                  </a:lnTo>
                  <a:lnTo>
                    <a:pt x="344438" y="1885155"/>
                  </a:lnTo>
                  <a:lnTo>
                    <a:pt x="344438" y="1887192"/>
                  </a:lnTo>
                  <a:lnTo>
                    <a:pt x="339599" y="1887192"/>
                  </a:lnTo>
                  <a:lnTo>
                    <a:pt x="339599" y="1891564"/>
                  </a:lnTo>
                  <a:lnTo>
                    <a:pt x="331833" y="1891564"/>
                  </a:lnTo>
                  <a:lnTo>
                    <a:pt x="331833" y="1896911"/>
                  </a:lnTo>
                  <a:lnTo>
                    <a:pt x="327250" y="1896911"/>
                  </a:lnTo>
                  <a:lnTo>
                    <a:pt x="327250" y="1899203"/>
                  </a:lnTo>
                  <a:lnTo>
                    <a:pt x="322369" y="1899203"/>
                  </a:lnTo>
                  <a:lnTo>
                    <a:pt x="322369" y="1903065"/>
                  </a:lnTo>
                  <a:lnTo>
                    <a:pt x="318040" y="1903065"/>
                  </a:lnTo>
                  <a:lnTo>
                    <a:pt x="318040" y="1919913"/>
                  </a:lnTo>
                  <a:lnTo>
                    <a:pt x="308449" y="1919913"/>
                  </a:lnTo>
                  <a:lnTo>
                    <a:pt x="308449" y="1922587"/>
                  </a:lnTo>
                  <a:lnTo>
                    <a:pt x="298900" y="1922587"/>
                  </a:lnTo>
                  <a:lnTo>
                    <a:pt x="298900" y="1927807"/>
                  </a:lnTo>
                  <a:lnTo>
                    <a:pt x="286890" y="1927807"/>
                  </a:lnTo>
                  <a:lnTo>
                    <a:pt x="286890" y="1932136"/>
                  </a:lnTo>
                  <a:lnTo>
                    <a:pt x="276705" y="1932136"/>
                  </a:lnTo>
                  <a:lnTo>
                    <a:pt x="276705" y="1934937"/>
                  </a:lnTo>
                  <a:lnTo>
                    <a:pt x="272843" y="1934937"/>
                  </a:lnTo>
                  <a:lnTo>
                    <a:pt x="272843" y="1939435"/>
                  </a:lnTo>
                  <a:lnTo>
                    <a:pt x="268004" y="1939435"/>
                  </a:lnTo>
                  <a:lnTo>
                    <a:pt x="268004" y="1944613"/>
                  </a:lnTo>
                  <a:lnTo>
                    <a:pt x="263039" y="1944613"/>
                  </a:lnTo>
                  <a:lnTo>
                    <a:pt x="263039" y="1951530"/>
                  </a:lnTo>
                  <a:lnTo>
                    <a:pt x="257946" y="1951530"/>
                  </a:lnTo>
                  <a:lnTo>
                    <a:pt x="257946" y="1956496"/>
                  </a:lnTo>
                  <a:lnTo>
                    <a:pt x="253957" y="1956496"/>
                  </a:lnTo>
                  <a:lnTo>
                    <a:pt x="253957" y="1958703"/>
                  </a:lnTo>
                  <a:lnTo>
                    <a:pt x="246063" y="1958703"/>
                  </a:lnTo>
                  <a:lnTo>
                    <a:pt x="246063" y="1965365"/>
                  </a:lnTo>
                  <a:lnTo>
                    <a:pt x="232483" y="1965365"/>
                  </a:lnTo>
                  <a:lnTo>
                    <a:pt x="232483" y="1977928"/>
                  </a:lnTo>
                  <a:lnTo>
                    <a:pt x="227263" y="1977928"/>
                  </a:lnTo>
                  <a:lnTo>
                    <a:pt x="227263" y="1989556"/>
                  </a:lnTo>
                  <a:lnTo>
                    <a:pt x="222425" y="1989556"/>
                  </a:lnTo>
                  <a:lnTo>
                    <a:pt x="222425" y="1994437"/>
                  </a:lnTo>
                  <a:lnTo>
                    <a:pt x="217714" y="1994437"/>
                  </a:lnTo>
                  <a:lnTo>
                    <a:pt x="217714" y="2006532"/>
                  </a:lnTo>
                  <a:lnTo>
                    <a:pt x="213343" y="2006532"/>
                  </a:lnTo>
                  <a:lnTo>
                    <a:pt x="213343" y="2010776"/>
                  </a:lnTo>
                  <a:lnTo>
                    <a:pt x="208971" y="2010776"/>
                  </a:lnTo>
                  <a:lnTo>
                    <a:pt x="208971" y="2018287"/>
                  </a:lnTo>
                  <a:lnTo>
                    <a:pt x="192165" y="2018287"/>
                  </a:lnTo>
                  <a:lnTo>
                    <a:pt x="192165" y="2022786"/>
                  </a:lnTo>
                  <a:lnTo>
                    <a:pt x="187157" y="2022786"/>
                  </a:lnTo>
                  <a:lnTo>
                    <a:pt x="187157" y="2025545"/>
                  </a:lnTo>
                  <a:lnTo>
                    <a:pt x="182447" y="2025545"/>
                  </a:lnTo>
                  <a:lnTo>
                    <a:pt x="182447" y="2029916"/>
                  </a:lnTo>
                  <a:lnTo>
                    <a:pt x="155922" y="2029916"/>
                  </a:lnTo>
                  <a:lnTo>
                    <a:pt x="155922" y="2042266"/>
                  </a:lnTo>
                  <a:lnTo>
                    <a:pt x="151678" y="2042266"/>
                  </a:lnTo>
                  <a:lnTo>
                    <a:pt x="151678" y="2048335"/>
                  </a:lnTo>
                  <a:lnTo>
                    <a:pt x="146840" y="2048335"/>
                  </a:lnTo>
                  <a:lnTo>
                    <a:pt x="146840" y="2056313"/>
                  </a:lnTo>
                  <a:lnTo>
                    <a:pt x="142129" y="2056313"/>
                  </a:lnTo>
                  <a:lnTo>
                    <a:pt x="142129" y="2066159"/>
                  </a:lnTo>
                  <a:lnTo>
                    <a:pt x="137164" y="2066159"/>
                  </a:lnTo>
                  <a:lnTo>
                    <a:pt x="137164" y="2072822"/>
                  </a:lnTo>
                  <a:lnTo>
                    <a:pt x="123074" y="2072822"/>
                  </a:lnTo>
                  <a:lnTo>
                    <a:pt x="123074" y="2077915"/>
                  </a:lnTo>
                  <a:lnTo>
                    <a:pt x="116072" y="2077915"/>
                  </a:lnTo>
                  <a:lnTo>
                    <a:pt x="116072" y="2080334"/>
                  </a:lnTo>
                  <a:lnTo>
                    <a:pt x="111106" y="2080334"/>
                  </a:lnTo>
                  <a:lnTo>
                    <a:pt x="111106" y="2092429"/>
                  </a:lnTo>
                  <a:lnTo>
                    <a:pt x="106862" y="2092429"/>
                  </a:lnTo>
                  <a:lnTo>
                    <a:pt x="106862" y="2101766"/>
                  </a:lnTo>
                  <a:lnTo>
                    <a:pt x="101642" y="2101766"/>
                  </a:lnTo>
                  <a:lnTo>
                    <a:pt x="101642" y="2108895"/>
                  </a:lnTo>
                  <a:lnTo>
                    <a:pt x="96295" y="2108895"/>
                  </a:lnTo>
                  <a:lnTo>
                    <a:pt x="96295" y="2111102"/>
                  </a:lnTo>
                  <a:lnTo>
                    <a:pt x="92178" y="2111102"/>
                  </a:lnTo>
                  <a:lnTo>
                    <a:pt x="92178" y="2122349"/>
                  </a:lnTo>
                  <a:lnTo>
                    <a:pt x="82502" y="2122349"/>
                  </a:lnTo>
                  <a:lnTo>
                    <a:pt x="82502" y="2132789"/>
                  </a:lnTo>
                  <a:lnTo>
                    <a:pt x="77409" y="2132789"/>
                  </a:lnTo>
                  <a:lnTo>
                    <a:pt x="77409" y="2134486"/>
                  </a:lnTo>
                  <a:lnTo>
                    <a:pt x="56317" y="2134486"/>
                  </a:lnTo>
                  <a:lnTo>
                    <a:pt x="56317" y="2144417"/>
                  </a:lnTo>
                  <a:lnTo>
                    <a:pt x="51861" y="2144417"/>
                  </a:lnTo>
                  <a:lnTo>
                    <a:pt x="51861" y="2146369"/>
                  </a:lnTo>
                  <a:lnTo>
                    <a:pt x="41421" y="2146369"/>
                  </a:lnTo>
                  <a:lnTo>
                    <a:pt x="41421" y="2151208"/>
                  </a:lnTo>
                  <a:lnTo>
                    <a:pt x="37050" y="2151208"/>
                  </a:lnTo>
                  <a:lnTo>
                    <a:pt x="37050" y="2163303"/>
                  </a:lnTo>
                  <a:lnTo>
                    <a:pt x="25209" y="2163303"/>
                  </a:lnTo>
                  <a:lnTo>
                    <a:pt x="25209" y="2168056"/>
                  </a:lnTo>
                  <a:lnTo>
                    <a:pt x="6536" y="2168056"/>
                  </a:lnTo>
                  <a:lnTo>
                    <a:pt x="6536" y="2170942"/>
                  </a:lnTo>
                  <a:lnTo>
                    <a:pt x="0" y="2170942"/>
                  </a:lnTo>
                </a:path>
              </a:pathLst>
            </a:custGeom>
            <a:noFill/>
            <a:ln w="25452"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sp>
        <p:nvSpPr>
          <p:cNvPr id="76" name="Rectangle 75">
            <a:extLst>
              <a:ext uri="{FF2B5EF4-FFF2-40B4-BE49-F238E27FC236}">
                <a16:creationId xmlns:a16="http://schemas.microsoft.com/office/drawing/2014/main" id="{734BE39E-28B1-4EEB-B2FB-D480EAAF1273}"/>
              </a:ext>
            </a:extLst>
          </p:cNvPr>
          <p:cNvSpPr/>
          <p:nvPr/>
        </p:nvSpPr>
        <p:spPr>
          <a:xfrm>
            <a:off x="7937880" y="1753521"/>
            <a:ext cx="184131" cy="325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Title 3">
            <a:extLst>
              <a:ext uri="{FF2B5EF4-FFF2-40B4-BE49-F238E27FC236}">
                <a16:creationId xmlns:a16="http://schemas.microsoft.com/office/drawing/2014/main" id="{2E6AA570-B669-4441-BEFD-A2C9075CAB61}"/>
              </a:ext>
            </a:extLst>
          </p:cNvPr>
          <p:cNvSpPr>
            <a:spLocks noGrp="1"/>
          </p:cNvSpPr>
          <p:nvPr>
            <p:ph type="title"/>
          </p:nvPr>
        </p:nvSpPr>
        <p:spPr/>
        <p:txBody>
          <a:bodyPr/>
          <a:lstStyle/>
          <a:p>
            <a:r>
              <a:rPr lang="en-GB" dirty="0"/>
              <a:t>Primary endpoint: First adjudicated CV death or </a:t>
            </a:r>
            <a:br>
              <a:rPr lang="en-GB" dirty="0"/>
            </a:br>
            <a:r>
              <a:rPr lang="en-GB" dirty="0"/>
              <a:t>hospitalisation for heart failure – Emperor Reduced</a:t>
            </a:r>
          </a:p>
        </p:txBody>
      </p:sp>
      <p:sp>
        <p:nvSpPr>
          <p:cNvPr id="5" name="Rechteck 8">
            <a:extLst>
              <a:ext uri="{FF2B5EF4-FFF2-40B4-BE49-F238E27FC236}">
                <a16:creationId xmlns:a16="http://schemas.microsoft.com/office/drawing/2014/main" id="{2CC3741A-4A3F-4CC5-A40C-70B2ABB30EF2}"/>
              </a:ext>
            </a:extLst>
          </p:cNvPr>
          <p:cNvSpPr/>
          <p:nvPr/>
        </p:nvSpPr>
        <p:spPr>
          <a:xfrm>
            <a:off x="6752738" y="4297398"/>
            <a:ext cx="3854927" cy="421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TextBox 11">
            <a:extLst>
              <a:ext uri="{FF2B5EF4-FFF2-40B4-BE49-F238E27FC236}">
                <a16:creationId xmlns:a16="http://schemas.microsoft.com/office/drawing/2014/main" id="{6E1734C0-A0E0-4EA5-957B-D69F283F8F7F}"/>
              </a:ext>
            </a:extLst>
          </p:cNvPr>
          <p:cNvSpPr txBox="1"/>
          <p:nvPr/>
        </p:nvSpPr>
        <p:spPr>
          <a:xfrm>
            <a:off x="3792804" y="2405969"/>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Placebo</a:t>
            </a:r>
          </a:p>
        </p:txBody>
      </p:sp>
      <p:sp>
        <p:nvSpPr>
          <p:cNvPr id="7" name="TextBox 6">
            <a:extLst>
              <a:ext uri="{FF2B5EF4-FFF2-40B4-BE49-F238E27FC236}">
                <a16:creationId xmlns:a16="http://schemas.microsoft.com/office/drawing/2014/main" id="{8D7EDEC3-6393-4397-B4F4-CF6C9881E100}"/>
              </a:ext>
            </a:extLst>
          </p:cNvPr>
          <p:cNvSpPr txBox="1"/>
          <p:nvPr/>
        </p:nvSpPr>
        <p:spPr>
          <a:xfrm>
            <a:off x="5453415" y="3452507"/>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Empagliflozin</a:t>
            </a:r>
          </a:p>
        </p:txBody>
      </p:sp>
      <p:sp>
        <p:nvSpPr>
          <p:cNvPr id="8" name="Rectangle 7">
            <a:extLst>
              <a:ext uri="{FF2B5EF4-FFF2-40B4-BE49-F238E27FC236}">
                <a16:creationId xmlns:a16="http://schemas.microsoft.com/office/drawing/2014/main" id="{259D3D36-2355-41FF-B7AE-077761C2F04E}"/>
              </a:ext>
            </a:extLst>
          </p:cNvPr>
          <p:cNvSpPr/>
          <p:nvPr/>
        </p:nvSpPr>
        <p:spPr>
          <a:xfrm>
            <a:off x="2317843" y="1672988"/>
            <a:ext cx="2462679" cy="45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TextBox 11">
            <a:extLst>
              <a:ext uri="{FF2B5EF4-FFF2-40B4-BE49-F238E27FC236}">
                <a16:creationId xmlns:a16="http://schemas.microsoft.com/office/drawing/2014/main" id="{D2F5606C-BB3F-4321-A61A-9588499EA8A7}"/>
              </a:ext>
            </a:extLst>
          </p:cNvPr>
          <p:cNvSpPr txBox="1"/>
          <p:nvPr/>
        </p:nvSpPr>
        <p:spPr>
          <a:xfrm>
            <a:off x="3313320" y="5099538"/>
            <a:ext cx="3794128" cy="30777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Days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after</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randomisation</a:t>
            </a:r>
            <a:endPar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endParaRPr>
          </a:p>
        </p:txBody>
      </p:sp>
      <p:sp>
        <p:nvSpPr>
          <p:cNvPr id="10" name="TextBox 11">
            <a:extLst>
              <a:ext uri="{FF2B5EF4-FFF2-40B4-BE49-F238E27FC236}">
                <a16:creationId xmlns:a16="http://schemas.microsoft.com/office/drawing/2014/main" id="{FBF02523-C5CA-43BC-AD1D-5C5D9E01F6AF}"/>
              </a:ext>
            </a:extLst>
          </p:cNvPr>
          <p:cNvSpPr txBox="1"/>
          <p:nvPr/>
        </p:nvSpPr>
        <p:spPr>
          <a:xfrm rot="16200000">
            <a:off x="236731" y="2841541"/>
            <a:ext cx="2828353" cy="65231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Estimated</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cumulative</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incidence</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function</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p>
        </p:txBody>
      </p:sp>
      <p:sp>
        <p:nvSpPr>
          <p:cNvPr id="30" name="TextBox 1">
            <a:extLst>
              <a:ext uri="{FF2B5EF4-FFF2-40B4-BE49-F238E27FC236}">
                <a16:creationId xmlns:a16="http://schemas.microsoft.com/office/drawing/2014/main" id="{270C0335-E6C2-4CBA-89ED-1D07BFBC94E8}"/>
              </a:ext>
            </a:extLst>
          </p:cNvPr>
          <p:cNvSpPr txBox="1"/>
          <p:nvPr/>
        </p:nvSpPr>
        <p:spPr>
          <a:xfrm>
            <a:off x="8405618" y="3277099"/>
            <a:ext cx="3474301" cy="965333"/>
          </a:xfrm>
          <a:prstGeom prst="roundRect">
            <a:avLst/>
          </a:prstGeom>
          <a:solidFill>
            <a:schemeClr val="accent2">
              <a:lumMod val="20000"/>
              <a:lumOff val="8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HR 0.75</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(95% CI 0.65, 0.86)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p&lt;0.001</a:t>
            </a:r>
          </a:p>
        </p:txBody>
      </p:sp>
      <p:sp>
        <p:nvSpPr>
          <p:cNvPr id="32" name="Rounded Rectangle 114">
            <a:extLst>
              <a:ext uri="{FF2B5EF4-FFF2-40B4-BE49-F238E27FC236}">
                <a16:creationId xmlns:a16="http://schemas.microsoft.com/office/drawing/2014/main" id="{5757EE46-C13C-4299-9707-C955D13AD474}"/>
              </a:ext>
            </a:extLst>
          </p:cNvPr>
          <p:cNvSpPr/>
          <p:nvPr/>
        </p:nvSpPr>
        <p:spPr>
          <a:xfrm>
            <a:off x="8327141" y="4728560"/>
            <a:ext cx="3071705" cy="49542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Empagliflozin: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361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Rate: 15.8/100 patient-years</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Placebo: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462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Rate: 21.0/100 patient-years</a:t>
            </a:r>
          </a:p>
        </p:txBody>
      </p:sp>
      <p:grpSp>
        <p:nvGrpSpPr>
          <p:cNvPr id="33" name="Group 32">
            <a:extLst>
              <a:ext uri="{FF2B5EF4-FFF2-40B4-BE49-F238E27FC236}">
                <a16:creationId xmlns:a16="http://schemas.microsoft.com/office/drawing/2014/main" id="{311FE687-ACDB-4563-8128-211AB9DA118F}"/>
              </a:ext>
            </a:extLst>
          </p:cNvPr>
          <p:cNvGrpSpPr/>
          <p:nvPr/>
        </p:nvGrpSpPr>
        <p:grpSpPr>
          <a:xfrm>
            <a:off x="1658164" y="1581254"/>
            <a:ext cx="6364811" cy="3553659"/>
            <a:chOff x="1413345" y="1317089"/>
            <a:chExt cx="5105205" cy="3553659"/>
          </a:xfrm>
        </p:grpSpPr>
        <p:grpSp>
          <p:nvGrpSpPr>
            <p:cNvPr id="34" name="Group 33">
              <a:extLst>
                <a:ext uri="{FF2B5EF4-FFF2-40B4-BE49-F238E27FC236}">
                  <a16:creationId xmlns:a16="http://schemas.microsoft.com/office/drawing/2014/main" id="{A95F86AB-CB19-47D4-A91C-CB20C06FBAF2}"/>
                </a:ext>
              </a:extLst>
            </p:cNvPr>
            <p:cNvGrpSpPr/>
            <p:nvPr/>
          </p:nvGrpSpPr>
          <p:grpSpPr>
            <a:xfrm>
              <a:off x="1413345" y="1317089"/>
              <a:ext cx="645150" cy="3170103"/>
              <a:chOff x="1413345" y="1317089"/>
              <a:chExt cx="645150" cy="3170103"/>
            </a:xfrm>
          </p:grpSpPr>
          <p:sp>
            <p:nvSpPr>
              <p:cNvPr id="46" name="TextBox 11">
                <a:extLst>
                  <a:ext uri="{FF2B5EF4-FFF2-40B4-BE49-F238E27FC236}">
                    <a16:creationId xmlns:a16="http://schemas.microsoft.com/office/drawing/2014/main" id="{63FE6E4C-DD10-4A64-ADF8-09954D935BC4}"/>
                  </a:ext>
                </a:extLst>
              </p:cNvPr>
              <p:cNvSpPr txBox="1"/>
              <p:nvPr/>
            </p:nvSpPr>
            <p:spPr>
              <a:xfrm>
                <a:off x="1413345" y="1317089"/>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40</a:t>
                </a:r>
              </a:p>
            </p:txBody>
          </p:sp>
          <p:sp>
            <p:nvSpPr>
              <p:cNvPr id="47" name="TextBox 11">
                <a:extLst>
                  <a:ext uri="{FF2B5EF4-FFF2-40B4-BE49-F238E27FC236}">
                    <a16:creationId xmlns:a16="http://schemas.microsoft.com/office/drawing/2014/main" id="{4BD513E2-8EB3-43BA-93E7-3C21B60B93EA}"/>
                  </a:ext>
                </a:extLst>
              </p:cNvPr>
              <p:cNvSpPr txBox="1"/>
              <p:nvPr/>
            </p:nvSpPr>
            <p:spPr>
              <a:xfrm>
                <a:off x="1413345" y="2042797"/>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30</a:t>
                </a:r>
              </a:p>
            </p:txBody>
          </p:sp>
          <p:sp>
            <p:nvSpPr>
              <p:cNvPr id="48" name="TextBox 11">
                <a:extLst>
                  <a:ext uri="{FF2B5EF4-FFF2-40B4-BE49-F238E27FC236}">
                    <a16:creationId xmlns:a16="http://schemas.microsoft.com/office/drawing/2014/main" id="{32388132-0724-4A76-82DA-F9E1BB3D89BA}"/>
                  </a:ext>
                </a:extLst>
              </p:cNvPr>
              <p:cNvSpPr txBox="1"/>
              <p:nvPr/>
            </p:nvSpPr>
            <p:spPr>
              <a:xfrm>
                <a:off x="1413345" y="2768505"/>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20</a:t>
                </a:r>
              </a:p>
            </p:txBody>
          </p:sp>
          <p:sp>
            <p:nvSpPr>
              <p:cNvPr id="49" name="TextBox 11">
                <a:extLst>
                  <a:ext uri="{FF2B5EF4-FFF2-40B4-BE49-F238E27FC236}">
                    <a16:creationId xmlns:a16="http://schemas.microsoft.com/office/drawing/2014/main" id="{56A06A4C-C873-4C6D-B77E-78C286BD6CD9}"/>
                  </a:ext>
                </a:extLst>
              </p:cNvPr>
              <p:cNvSpPr txBox="1"/>
              <p:nvPr/>
            </p:nvSpPr>
            <p:spPr>
              <a:xfrm>
                <a:off x="1413345" y="3503941"/>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10</a:t>
                </a:r>
              </a:p>
            </p:txBody>
          </p:sp>
          <p:sp>
            <p:nvSpPr>
              <p:cNvPr id="50" name="TextBox 11">
                <a:extLst>
                  <a:ext uri="{FF2B5EF4-FFF2-40B4-BE49-F238E27FC236}">
                    <a16:creationId xmlns:a16="http://schemas.microsoft.com/office/drawing/2014/main" id="{5D0B89AF-46D7-44C4-8F4F-237E6AAC7C27}"/>
                  </a:ext>
                </a:extLst>
              </p:cNvPr>
              <p:cNvSpPr txBox="1"/>
              <p:nvPr/>
            </p:nvSpPr>
            <p:spPr>
              <a:xfrm>
                <a:off x="1471713" y="4210193"/>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0</a:t>
                </a:r>
              </a:p>
            </p:txBody>
          </p:sp>
        </p:grpSp>
        <p:grpSp>
          <p:nvGrpSpPr>
            <p:cNvPr id="35" name="Group 34">
              <a:extLst>
                <a:ext uri="{FF2B5EF4-FFF2-40B4-BE49-F238E27FC236}">
                  <a16:creationId xmlns:a16="http://schemas.microsoft.com/office/drawing/2014/main" id="{5855C567-8171-4AF1-8276-DB6DD056FA27}"/>
                </a:ext>
              </a:extLst>
            </p:cNvPr>
            <p:cNvGrpSpPr/>
            <p:nvPr/>
          </p:nvGrpSpPr>
          <p:grpSpPr>
            <a:xfrm>
              <a:off x="1980867" y="4593749"/>
              <a:ext cx="4537683" cy="276999"/>
              <a:chOff x="1980867" y="4593749"/>
              <a:chExt cx="4537683" cy="276999"/>
            </a:xfrm>
          </p:grpSpPr>
          <p:sp>
            <p:nvSpPr>
              <p:cNvPr id="36" name="TextBox 11">
                <a:extLst>
                  <a:ext uri="{FF2B5EF4-FFF2-40B4-BE49-F238E27FC236}">
                    <a16:creationId xmlns:a16="http://schemas.microsoft.com/office/drawing/2014/main" id="{FFD3B419-602C-4305-9D51-0469D2A073CA}"/>
                  </a:ext>
                </a:extLst>
              </p:cNvPr>
              <p:cNvSpPr txBox="1"/>
              <p:nvPr/>
            </p:nvSpPr>
            <p:spPr>
              <a:xfrm>
                <a:off x="2439243"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90</a:t>
                </a:r>
              </a:p>
            </p:txBody>
          </p:sp>
          <p:sp>
            <p:nvSpPr>
              <p:cNvPr id="37" name="TextBox 11">
                <a:extLst>
                  <a:ext uri="{FF2B5EF4-FFF2-40B4-BE49-F238E27FC236}">
                    <a16:creationId xmlns:a16="http://schemas.microsoft.com/office/drawing/2014/main" id="{4A226F95-4184-497E-959B-300B8E8C4059}"/>
                  </a:ext>
                </a:extLst>
              </p:cNvPr>
              <p:cNvSpPr txBox="1"/>
              <p:nvPr/>
            </p:nvSpPr>
            <p:spPr>
              <a:xfrm>
                <a:off x="2892998"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180</a:t>
                </a:r>
              </a:p>
            </p:txBody>
          </p:sp>
          <p:sp>
            <p:nvSpPr>
              <p:cNvPr id="38" name="TextBox 11">
                <a:extLst>
                  <a:ext uri="{FF2B5EF4-FFF2-40B4-BE49-F238E27FC236}">
                    <a16:creationId xmlns:a16="http://schemas.microsoft.com/office/drawing/2014/main" id="{218127EA-F914-4B49-8753-A3B2C10D9007}"/>
                  </a:ext>
                </a:extLst>
              </p:cNvPr>
              <p:cNvSpPr txBox="1"/>
              <p:nvPr/>
            </p:nvSpPr>
            <p:spPr>
              <a:xfrm>
                <a:off x="3356585"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270</a:t>
                </a:r>
              </a:p>
            </p:txBody>
          </p:sp>
          <p:sp>
            <p:nvSpPr>
              <p:cNvPr id="39" name="TextBox 11">
                <a:extLst>
                  <a:ext uri="{FF2B5EF4-FFF2-40B4-BE49-F238E27FC236}">
                    <a16:creationId xmlns:a16="http://schemas.microsoft.com/office/drawing/2014/main" id="{0E421A06-F582-4032-A526-C9DEF7A640EE}"/>
                  </a:ext>
                </a:extLst>
              </p:cNvPr>
              <p:cNvSpPr txBox="1"/>
              <p:nvPr/>
            </p:nvSpPr>
            <p:spPr>
              <a:xfrm>
                <a:off x="3790676"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360</a:t>
                </a:r>
              </a:p>
            </p:txBody>
          </p:sp>
          <p:sp>
            <p:nvSpPr>
              <p:cNvPr id="40" name="TextBox 11">
                <a:extLst>
                  <a:ext uri="{FF2B5EF4-FFF2-40B4-BE49-F238E27FC236}">
                    <a16:creationId xmlns:a16="http://schemas.microsoft.com/office/drawing/2014/main" id="{72F4BF75-AF29-48A6-BF50-8C933B70F768}"/>
                  </a:ext>
                </a:extLst>
              </p:cNvPr>
              <p:cNvSpPr txBox="1"/>
              <p:nvPr/>
            </p:nvSpPr>
            <p:spPr>
              <a:xfrm>
                <a:off x="4244431"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450</a:t>
                </a:r>
              </a:p>
            </p:txBody>
          </p:sp>
          <p:sp>
            <p:nvSpPr>
              <p:cNvPr id="41" name="TextBox 11">
                <a:extLst>
                  <a:ext uri="{FF2B5EF4-FFF2-40B4-BE49-F238E27FC236}">
                    <a16:creationId xmlns:a16="http://schemas.microsoft.com/office/drawing/2014/main" id="{08A9D8D5-96B2-4069-B976-D080CC8C699C}"/>
                  </a:ext>
                </a:extLst>
              </p:cNvPr>
              <p:cNvSpPr txBox="1"/>
              <p:nvPr/>
            </p:nvSpPr>
            <p:spPr>
              <a:xfrm>
                <a:off x="4708018"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540</a:t>
                </a:r>
              </a:p>
            </p:txBody>
          </p:sp>
          <p:sp>
            <p:nvSpPr>
              <p:cNvPr id="42" name="TextBox 11">
                <a:extLst>
                  <a:ext uri="{FF2B5EF4-FFF2-40B4-BE49-F238E27FC236}">
                    <a16:creationId xmlns:a16="http://schemas.microsoft.com/office/drawing/2014/main" id="{E11B2275-4BC7-4AFB-9909-E50518E68BFA}"/>
                  </a:ext>
                </a:extLst>
              </p:cNvPr>
              <p:cNvSpPr txBox="1"/>
              <p:nvPr/>
            </p:nvSpPr>
            <p:spPr>
              <a:xfrm>
                <a:off x="5181437"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630</a:t>
                </a:r>
              </a:p>
            </p:txBody>
          </p:sp>
          <p:sp>
            <p:nvSpPr>
              <p:cNvPr id="43" name="TextBox 11">
                <a:extLst>
                  <a:ext uri="{FF2B5EF4-FFF2-40B4-BE49-F238E27FC236}">
                    <a16:creationId xmlns:a16="http://schemas.microsoft.com/office/drawing/2014/main" id="{8E572E58-ABB5-470A-9209-2C0357E60AAB}"/>
                  </a:ext>
                </a:extLst>
              </p:cNvPr>
              <p:cNvSpPr txBox="1"/>
              <p:nvPr/>
            </p:nvSpPr>
            <p:spPr>
              <a:xfrm>
                <a:off x="5612042"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720</a:t>
                </a:r>
              </a:p>
            </p:txBody>
          </p:sp>
          <p:sp>
            <p:nvSpPr>
              <p:cNvPr id="44" name="TextBox 11">
                <a:extLst>
                  <a:ext uri="{FF2B5EF4-FFF2-40B4-BE49-F238E27FC236}">
                    <a16:creationId xmlns:a16="http://schemas.microsoft.com/office/drawing/2014/main" id="{459DB626-C0B9-4359-B4DA-707B12DAD056}"/>
                  </a:ext>
                </a:extLst>
              </p:cNvPr>
              <p:cNvSpPr txBox="1"/>
              <p:nvPr/>
            </p:nvSpPr>
            <p:spPr>
              <a:xfrm>
                <a:off x="6077692"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810</a:t>
                </a:r>
              </a:p>
            </p:txBody>
          </p:sp>
          <p:sp>
            <p:nvSpPr>
              <p:cNvPr id="45" name="TextBox 11">
                <a:extLst>
                  <a:ext uri="{FF2B5EF4-FFF2-40B4-BE49-F238E27FC236}">
                    <a16:creationId xmlns:a16="http://schemas.microsoft.com/office/drawing/2014/main" id="{400CD425-3E06-4F8B-BEDF-946C2F8A5239}"/>
                  </a:ext>
                </a:extLst>
              </p:cNvPr>
              <p:cNvSpPr txBox="1"/>
              <p:nvPr/>
            </p:nvSpPr>
            <p:spPr>
              <a:xfrm>
                <a:off x="1980867"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0</a:t>
                </a:r>
              </a:p>
            </p:txBody>
          </p:sp>
        </p:grpSp>
      </p:grpSp>
      <p:grpSp>
        <p:nvGrpSpPr>
          <p:cNvPr id="51" name="Group 50">
            <a:extLst>
              <a:ext uri="{FF2B5EF4-FFF2-40B4-BE49-F238E27FC236}">
                <a16:creationId xmlns:a16="http://schemas.microsoft.com/office/drawing/2014/main" id="{6B02A749-1AEB-4893-A6F4-1F06EC11CE69}"/>
              </a:ext>
            </a:extLst>
          </p:cNvPr>
          <p:cNvGrpSpPr/>
          <p:nvPr/>
        </p:nvGrpSpPr>
        <p:grpSpPr>
          <a:xfrm>
            <a:off x="1013274" y="5302109"/>
            <a:ext cx="7571270" cy="718505"/>
            <a:chOff x="2060432" y="5015232"/>
            <a:chExt cx="6072904" cy="718505"/>
          </a:xfrm>
        </p:grpSpPr>
        <p:sp>
          <p:nvSpPr>
            <p:cNvPr id="52" name="Rectangle 51">
              <a:extLst>
                <a:ext uri="{FF2B5EF4-FFF2-40B4-BE49-F238E27FC236}">
                  <a16:creationId xmlns:a16="http://schemas.microsoft.com/office/drawing/2014/main" id="{00DDCABC-D14A-4DB2-9C22-7AA8C072CC00}"/>
                </a:ext>
              </a:extLst>
            </p:cNvPr>
            <p:cNvSpPr/>
            <p:nvPr/>
          </p:nvSpPr>
          <p:spPr>
            <a:xfrm>
              <a:off x="2135644" y="5489655"/>
              <a:ext cx="5515229" cy="1967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04D65C5-D464-4976-805E-ADDD624E970F}"/>
                </a:ext>
              </a:extLst>
            </p:cNvPr>
            <p:cNvSpPr/>
            <p:nvPr/>
          </p:nvSpPr>
          <p:spPr>
            <a:xfrm>
              <a:off x="2060432" y="5015232"/>
              <a:ext cx="6072904" cy="671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80000" bIns="180000" rtlCol="0" anchor="ctr"/>
            <a:lstStyle/>
            <a:p>
              <a:pPr marL="9525" marR="0" lvl="0" indent="0" algn="l" defTabSz="914400" rtl="0" eaLnBrk="1" fontAlgn="auto" latinLnBrk="0" hangingPunct="1">
                <a:lnSpc>
                  <a:spcPct val="150000"/>
                </a:lnSpc>
                <a:spcBef>
                  <a:spcPts val="0"/>
                </a:spcBef>
                <a:spcAft>
                  <a:spcPts val="0"/>
                </a:spcAft>
                <a:buClrTx/>
                <a:buSzTx/>
                <a:buFontTx/>
                <a:buNone/>
                <a:tabLst/>
                <a:defRPr/>
              </a:pPr>
              <a:r>
                <a:rPr kumimoji="0" lang="en-US" sz="1150" b="1" i="0" u="none" strike="noStrike" kern="1200" cap="none" spc="0" normalizeH="0" baseline="0" noProof="0">
                  <a:ln>
                    <a:noFill/>
                  </a:ln>
                  <a:solidFill>
                    <a:sysClr val="windowText" lastClr="000000"/>
                  </a:solidFill>
                  <a:effectLst/>
                  <a:uLnTx/>
                  <a:uFillTx/>
                  <a:latin typeface="Century Gothic" panose="020F0302020204030204"/>
                  <a:ea typeface="+mn-ea"/>
                  <a:cs typeface="+mn-cs"/>
                </a:rPr>
                <a:t>Patients at risk</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515151"/>
                  </a:solidFill>
                  <a:effectLst/>
                  <a:uLnTx/>
                  <a:uFillTx/>
                  <a:latin typeface="Century Gothic" panose="020F0302020204030204"/>
                  <a:ea typeface="+mn-ea"/>
                  <a:cs typeface="+mn-cs"/>
                </a:rPr>
                <a:t>Placebo</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8F3089"/>
                  </a:solidFill>
                  <a:effectLst/>
                  <a:uLnTx/>
                  <a:uFillTx/>
                  <a:latin typeface="Century Gothic" panose="020F0302020204030204"/>
                  <a:ea typeface="+mn-ea"/>
                  <a:cs typeface="+mn-cs"/>
                </a:rPr>
                <a:t>Empagliflozin</a:t>
              </a:r>
            </a:p>
          </p:txBody>
        </p:sp>
        <p:sp>
          <p:nvSpPr>
            <p:cNvPr id="54" name="TextBox 53">
              <a:extLst>
                <a:ext uri="{FF2B5EF4-FFF2-40B4-BE49-F238E27FC236}">
                  <a16:creationId xmlns:a16="http://schemas.microsoft.com/office/drawing/2014/main" id="{AED7247C-AA98-4E5E-9CAF-E8BB7A742F94}"/>
                </a:ext>
              </a:extLst>
            </p:cNvPr>
            <p:cNvSpPr txBox="1"/>
            <p:nvPr/>
          </p:nvSpPr>
          <p:spPr>
            <a:xfrm>
              <a:off x="3113323"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1867</a:t>
              </a:r>
            </a:p>
          </p:txBody>
        </p:sp>
        <p:sp>
          <p:nvSpPr>
            <p:cNvPr id="55" name="TextBox 54">
              <a:extLst>
                <a:ext uri="{FF2B5EF4-FFF2-40B4-BE49-F238E27FC236}">
                  <a16:creationId xmlns:a16="http://schemas.microsoft.com/office/drawing/2014/main" id="{80960DCB-94AB-4F8B-BF92-F51317FEDA65}"/>
                </a:ext>
              </a:extLst>
            </p:cNvPr>
            <p:cNvSpPr txBox="1"/>
            <p:nvPr/>
          </p:nvSpPr>
          <p:spPr>
            <a:xfrm>
              <a:off x="3553356"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1715</a:t>
              </a:r>
            </a:p>
          </p:txBody>
        </p:sp>
        <p:sp>
          <p:nvSpPr>
            <p:cNvPr id="56" name="TextBox 55">
              <a:extLst>
                <a:ext uri="{FF2B5EF4-FFF2-40B4-BE49-F238E27FC236}">
                  <a16:creationId xmlns:a16="http://schemas.microsoft.com/office/drawing/2014/main" id="{E38193D0-4E7B-4A96-A79E-42079A4B343B}"/>
                </a:ext>
              </a:extLst>
            </p:cNvPr>
            <p:cNvSpPr txBox="1"/>
            <p:nvPr/>
          </p:nvSpPr>
          <p:spPr>
            <a:xfrm>
              <a:off x="4023960"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1612</a:t>
              </a:r>
            </a:p>
          </p:txBody>
        </p:sp>
        <p:sp>
          <p:nvSpPr>
            <p:cNvPr id="57" name="TextBox 56">
              <a:extLst>
                <a:ext uri="{FF2B5EF4-FFF2-40B4-BE49-F238E27FC236}">
                  <a16:creationId xmlns:a16="http://schemas.microsoft.com/office/drawing/2014/main" id="{C7E69A2A-2EBD-4D88-8A86-687B39F880BD}"/>
                </a:ext>
              </a:extLst>
            </p:cNvPr>
            <p:cNvSpPr txBox="1"/>
            <p:nvPr/>
          </p:nvSpPr>
          <p:spPr>
            <a:xfrm>
              <a:off x="4457772"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1345</a:t>
              </a:r>
            </a:p>
          </p:txBody>
        </p:sp>
        <p:sp>
          <p:nvSpPr>
            <p:cNvPr id="58" name="TextBox 57">
              <a:extLst>
                <a:ext uri="{FF2B5EF4-FFF2-40B4-BE49-F238E27FC236}">
                  <a16:creationId xmlns:a16="http://schemas.microsoft.com/office/drawing/2014/main" id="{41DF87CF-8F7D-4FF9-8ADA-6CAB76576075}"/>
                </a:ext>
              </a:extLst>
            </p:cNvPr>
            <p:cNvSpPr txBox="1"/>
            <p:nvPr/>
          </p:nvSpPr>
          <p:spPr>
            <a:xfrm>
              <a:off x="4909132"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1108</a:t>
              </a:r>
            </a:p>
          </p:txBody>
        </p:sp>
        <p:sp>
          <p:nvSpPr>
            <p:cNvPr id="59" name="TextBox 58">
              <a:extLst>
                <a:ext uri="{FF2B5EF4-FFF2-40B4-BE49-F238E27FC236}">
                  <a16:creationId xmlns:a16="http://schemas.microsoft.com/office/drawing/2014/main" id="{843C42C0-7FC9-4192-BDD6-9F90D9BB08D5}"/>
                </a:ext>
              </a:extLst>
            </p:cNvPr>
            <p:cNvSpPr txBox="1"/>
            <p:nvPr/>
          </p:nvSpPr>
          <p:spPr>
            <a:xfrm>
              <a:off x="5428892"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854</a:t>
              </a:r>
            </a:p>
          </p:txBody>
        </p:sp>
        <p:sp>
          <p:nvSpPr>
            <p:cNvPr id="60" name="TextBox 59">
              <a:extLst>
                <a:ext uri="{FF2B5EF4-FFF2-40B4-BE49-F238E27FC236}">
                  <a16:creationId xmlns:a16="http://schemas.microsoft.com/office/drawing/2014/main" id="{68AAF6ED-6BFF-4371-9135-76F49F198BB8}"/>
                </a:ext>
              </a:extLst>
            </p:cNvPr>
            <p:cNvSpPr txBox="1"/>
            <p:nvPr/>
          </p:nvSpPr>
          <p:spPr>
            <a:xfrm>
              <a:off x="5876343"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611</a:t>
              </a:r>
            </a:p>
          </p:txBody>
        </p:sp>
        <p:sp>
          <p:nvSpPr>
            <p:cNvPr id="61" name="TextBox 60">
              <a:extLst>
                <a:ext uri="{FF2B5EF4-FFF2-40B4-BE49-F238E27FC236}">
                  <a16:creationId xmlns:a16="http://schemas.microsoft.com/office/drawing/2014/main" id="{E16E2B35-B2B4-429E-86CA-05E3988A9B63}"/>
                </a:ext>
              </a:extLst>
            </p:cNvPr>
            <p:cNvSpPr txBox="1"/>
            <p:nvPr/>
          </p:nvSpPr>
          <p:spPr>
            <a:xfrm>
              <a:off x="6345789"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410</a:t>
              </a:r>
            </a:p>
          </p:txBody>
        </p:sp>
        <p:sp>
          <p:nvSpPr>
            <p:cNvPr id="62" name="TextBox 61">
              <a:extLst>
                <a:ext uri="{FF2B5EF4-FFF2-40B4-BE49-F238E27FC236}">
                  <a16:creationId xmlns:a16="http://schemas.microsoft.com/office/drawing/2014/main" id="{09E3A33A-21A2-44F1-8573-038D285E9A2A}"/>
                </a:ext>
              </a:extLst>
            </p:cNvPr>
            <p:cNvSpPr txBox="1"/>
            <p:nvPr/>
          </p:nvSpPr>
          <p:spPr>
            <a:xfrm>
              <a:off x="6803526"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224</a:t>
              </a:r>
            </a:p>
          </p:txBody>
        </p:sp>
        <p:sp>
          <p:nvSpPr>
            <p:cNvPr id="63" name="TextBox 62">
              <a:extLst>
                <a:ext uri="{FF2B5EF4-FFF2-40B4-BE49-F238E27FC236}">
                  <a16:creationId xmlns:a16="http://schemas.microsoft.com/office/drawing/2014/main" id="{AA0C1BD3-C7F2-48DE-982B-425BB0193A72}"/>
                </a:ext>
              </a:extLst>
            </p:cNvPr>
            <p:cNvSpPr txBox="1"/>
            <p:nvPr/>
          </p:nvSpPr>
          <p:spPr>
            <a:xfrm>
              <a:off x="7259314"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109</a:t>
              </a:r>
            </a:p>
          </p:txBody>
        </p:sp>
        <p:sp>
          <p:nvSpPr>
            <p:cNvPr id="64" name="TextBox 63">
              <a:extLst>
                <a:ext uri="{FF2B5EF4-FFF2-40B4-BE49-F238E27FC236}">
                  <a16:creationId xmlns:a16="http://schemas.microsoft.com/office/drawing/2014/main" id="{CF066E6B-9E6B-495F-B3B1-39FAEF9D72B5}"/>
                </a:ext>
              </a:extLst>
            </p:cNvPr>
            <p:cNvSpPr txBox="1"/>
            <p:nvPr/>
          </p:nvSpPr>
          <p:spPr>
            <a:xfrm>
              <a:off x="3113323"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1863</a:t>
              </a:r>
            </a:p>
          </p:txBody>
        </p:sp>
        <p:sp>
          <p:nvSpPr>
            <p:cNvPr id="65" name="TextBox 64">
              <a:extLst>
                <a:ext uri="{FF2B5EF4-FFF2-40B4-BE49-F238E27FC236}">
                  <a16:creationId xmlns:a16="http://schemas.microsoft.com/office/drawing/2014/main" id="{5411CB38-32C1-4271-AA79-F2B7380A2ED8}"/>
                </a:ext>
              </a:extLst>
            </p:cNvPr>
            <p:cNvSpPr txBox="1"/>
            <p:nvPr/>
          </p:nvSpPr>
          <p:spPr>
            <a:xfrm>
              <a:off x="3553356"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1763</a:t>
              </a:r>
            </a:p>
          </p:txBody>
        </p:sp>
        <p:sp>
          <p:nvSpPr>
            <p:cNvPr id="66" name="TextBox 65">
              <a:extLst>
                <a:ext uri="{FF2B5EF4-FFF2-40B4-BE49-F238E27FC236}">
                  <a16:creationId xmlns:a16="http://schemas.microsoft.com/office/drawing/2014/main" id="{60EB04C4-F200-4263-96A5-F2C56623345A}"/>
                </a:ext>
              </a:extLst>
            </p:cNvPr>
            <p:cNvSpPr txBox="1"/>
            <p:nvPr/>
          </p:nvSpPr>
          <p:spPr>
            <a:xfrm>
              <a:off x="4023960"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1677</a:t>
              </a:r>
            </a:p>
          </p:txBody>
        </p:sp>
        <p:sp>
          <p:nvSpPr>
            <p:cNvPr id="67" name="TextBox 66">
              <a:extLst>
                <a:ext uri="{FF2B5EF4-FFF2-40B4-BE49-F238E27FC236}">
                  <a16:creationId xmlns:a16="http://schemas.microsoft.com/office/drawing/2014/main" id="{7769E5DC-E76A-461D-8E81-32378AADFC28}"/>
                </a:ext>
              </a:extLst>
            </p:cNvPr>
            <p:cNvSpPr txBox="1"/>
            <p:nvPr/>
          </p:nvSpPr>
          <p:spPr>
            <a:xfrm>
              <a:off x="4457772"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1424</a:t>
              </a:r>
            </a:p>
          </p:txBody>
        </p:sp>
        <p:sp>
          <p:nvSpPr>
            <p:cNvPr id="68" name="TextBox 67">
              <a:extLst>
                <a:ext uri="{FF2B5EF4-FFF2-40B4-BE49-F238E27FC236}">
                  <a16:creationId xmlns:a16="http://schemas.microsoft.com/office/drawing/2014/main" id="{C0650670-02BD-4BCF-AF0D-1F79750A0D4C}"/>
                </a:ext>
              </a:extLst>
            </p:cNvPr>
            <p:cNvSpPr txBox="1"/>
            <p:nvPr/>
          </p:nvSpPr>
          <p:spPr>
            <a:xfrm>
              <a:off x="4909132"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1172</a:t>
              </a:r>
            </a:p>
          </p:txBody>
        </p:sp>
        <p:sp>
          <p:nvSpPr>
            <p:cNvPr id="69" name="TextBox 68">
              <a:extLst>
                <a:ext uri="{FF2B5EF4-FFF2-40B4-BE49-F238E27FC236}">
                  <a16:creationId xmlns:a16="http://schemas.microsoft.com/office/drawing/2014/main" id="{CF3FE1A1-64ED-483F-B8F9-96917B1EC085}"/>
                </a:ext>
              </a:extLst>
            </p:cNvPr>
            <p:cNvSpPr txBox="1"/>
            <p:nvPr/>
          </p:nvSpPr>
          <p:spPr>
            <a:xfrm>
              <a:off x="5428892"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909</a:t>
              </a:r>
            </a:p>
          </p:txBody>
        </p:sp>
        <p:sp>
          <p:nvSpPr>
            <p:cNvPr id="70" name="TextBox 69">
              <a:extLst>
                <a:ext uri="{FF2B5EF4-FFF2-40B4-BE49-F238E27FC236}">
                  <a16:creationId xmlns:a16="http://schemas.microsoft.com/office/drawing/2014/main" id="{6A9E98AA-6A43-45A8-9A47-9FD2AF708274}"/>
                </a:ext>
              </a:extLst>
            </p:cNvPr>
            <p:cNvSpPr txBox="1"/>
            <p:nvPr/>
          </p:nvSpPr>
          <p:spPr>
            <a:xfrm>
              <a:off x="5876343"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645</a:t>
              </a:r>
            </a:p>
          </p:txBody>
        </p:sp>
        <p:sp>
          <p:nvSpPr>
            <p:cNvPr id="71" name="TextBox 70">
              <a:extLst>
                <a:ext uri="{FF2B5EF4-FFF2-40B4-BE49-F238E27FC236}">
                  <a16:creationId xmlns:a16="http://schemas.microsoft.com/office/drawing/2014/main" id="{879FFF1E-8E67-4578-906C-731495AFAE4D}"/>
                </a:ext>
              </a:extLst>
            </p:cNvPr>
            <p:cNvSpPr txBox="1"/>
            <p:nvPr/>
          </p:nvSpPr>
          <p:spPr>
            <a:xfrm>
              <a:off x="6345789"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423</a:t>
              </a:r>
            </a:p>
          </p:txBody>
        </p:sp>
        <p:sp>
          <p:nvSpPr>
            <p:cNvPr id="72" name="TextBox 71">
              <a:extLst>
                <a:ext uri="{FF2B5EF4-FFF2-40B4-BE49-F238E27FC236}">
                  <a16:creationId xmlns:a16="http://schemas.microsoft.com/office/drawing/2014/main" id="{C59B93C6-9E89-4F92-A49C-87799590C218}"/>
                </a:ext>
              </a:extLst>
            </p:cNvPr>
            <p:cNvSpPr txBox="1"/>
            <p:nvPr/>
          </p:nvSpPr>
          <p:spPr>
            <a:xfrm>
              <a:off x="6803526"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231</a:t>
              </a:r>
            </a:p>
          </p:txBody>
        </p:sp>
        <p:sp>
          <p:nvSpPr>
            <p:cNvPr id="73" name="TextBox 72">
              <a:extLst>
                <a:ext uri="{FF2B5EF4-FFF2-40B4-BE49-F238E27FC236}">
                  <a16:creationId xmlns:a16="http://schemas.microsoft.com/office/drawing/2014/main" id="{FEB62179-06EF-4B7E-97F9-07335F917DCB}"/>
                </a:ext>
              </a:extLst>
            </p:cNvPr>
            <p:cNvSpPr txBox="1"/>
            <p:nvPr/>
          </p:nvSpPr>
          <p:spPr>
            <a:xfrm>
              <a:off x="7259314"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101</a:t>
              </a:r>
            </a:p>
          </p:txBody>
        </p:sp>
      </p:grpSp>
      <p:sp>
        <p:nvSpPr>
          <p:cNvPr id="79" name="TextBox 1">
            <a:extLst>
              <a:ext uri="{FF2B5EF4-FFF2-40B4-BE49-F238E27FC236}">
                <a16:creationId xmlns:a16="http://schemas.microsoft.com/office/drawing/2014/main" id="{5581CC24-F785-43BC-B0A2-61DA9508A3AA}"/>
              </a:ext>
            </a:extLst>
          </p:cNvPr>
          <p:cNvSpPr txBox="1"/>
          <p:nvPr/>
        </p:nvSpPr>
        <p:spPr>
          <a:xfrm>
            <a:off x="10889395" y="2088537"/>
            <a:ext cx="1079086" cy="495424"/>
          </a:xfrm>
          <a:prstGeom prst="roundRect">
            <a:avLst/>
          </a:prstGeom>
          <a:solidFill>
            <a:schemeClr val="accent2"/>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Arial" panose="020B0604020202020204" pitchFamily="34" charset="0"/>
              </a:rPr>
              <a:t>NNT = 19</a:t>
            </a:r>
          </a:p>
        </p:txBody>
      </p:sp>
      <p:sp>
        <p:nvSpPr>
          <p:cNvPr id="80" name="Freeform: Shape 79">
            <a:extLst>
              <a:ext uri="{FF2B5EF4-FFF2-40B4-BE49-F238E27FC236}">
                <a16:creationId xmlns:a16="http://schemas.microsoft.com/office/drawing/2014/main" id="{39BDC61A-7BD1-44F8-8A86-83106F48815F}"/>
              </a:ext>
            </a:extLst>
          </p:cNvPr>
          <p:cNvSpPr/>
          <p:nvPr/>
        </p:nvSpPr>
        <p:spPr>
          <a:xfrm>
            <a:off x="8229784"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RRR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25%</a:t>
            </a:r>
          </a:p>
        </p:txBody>
      </p:sp>
      <p:sp>
        <p:nvSpPr>
          <p:cNvPr id="81" name="Freeform: Shape 80">
            <a:extLst>
              <a:ext uri="{FF2B5EF4-FFF2-40B4-BE49-F238E27FC236}">
                <a16:creationId xmlns:a16="http://schemas.microsoft.com/office/drawing/2014/main" id="{7C6EC763-469F-45CB-A907-59B910D3E893}"/>
              </a:ext>
            </a:extLst>
          </p:cNvPr>
          <p:cNvSpPr/>
          <p:nvPr/>
        </p:nvSpPr>
        <p:spPr>
          <a:xfrm>
            <a:off x="9503510"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5.2%</a:t>
            </a:r>
          </a:p>
        </p:txBody>
      </p:sp>
      <p:sp>
        <p:nvSpPr>
          <p:cNvPr id="77" name="Footer Placeholder 3">
            <a:extLst>
              <a:ext uri="{FF2B5EF4-FFF2-40B4-BE49-F238E27FC236}">
                <a16:creationId xmlns:a16="http://schemas.microsoft.com/office/drawing/2014/main" id="{2A6841AD-1E5B-4432-9747-598AC7155C85}"/>
              </a:ext>
            </a:extLst>
          </p:cNvPr>
          <p:cNvSpPr txBox="1">
            <a:spLocks/>
          </p:cNvSpPr>
          <p:nvPr/>
        </p:nvSpPr>
        <p:spPr>
          <a:xfrm>
            <a:off x="612648" y="6415923"/>
            <a:ext cx="10940361" cy="336450"/>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Cox regression model including covariates age, baseline eGFR, geographic region, baseline diabetes status, sex, LVEF and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CV, cardiovascular; eGFR, estimated glomerular filtration rate; LVEF, left ventricular ejection fraction; ARR, absolute risk reduction; RRR, relative risk reduction. NNT: Number needed to treat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515151"/>
                </a:solidFill>
                <a:effectLst/>
                <a:uLnTx/>
                <a:uFillTx/>
                <a:latin typeface="Century Gothic" panose="020F0302020204030204"/>
                <a:ea typeface="+mn-ea"/>
                <a:cs typeface="+mn-cs"/>
              </a:rPr>
              <a:t>Packer et al. NEJM 2020. DOI: 10.1056/NEJMoa2022190.</a:t>
            </a:r>
            <a:endPar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49001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5968-D05D-9B44-A76E-6AC9EA6A52B0}"/>
              </a:ext>
            </a:extLst>
          </p:cNvPr>
          <p:cNvSpPr>
            <a:spLocks noGrp="1"/>
          </p:cNvSpPr>
          <p:nvPr>
            <p:ph type="title"/>
          </p:nvPr>
        </p:nvSpPr>
        <p:spPr/>
        <p:txBody>
          <a:bodyPr/>
          <a:lstStyle/>
          <a:p>
            <a:r>
              <a:rPr lang="en-CA"/>
              <a:t>A New Evidence-based Treatment Option for HFpEF: Empagliflozin (EMPEROR-Preserved)</a:t>
            </a:r>
            <a:r>
              <a:rPr lang="en-CA" baseline="30000"/>
              <a:t>1</a:t>
            </a:r>
          </a:p>
        </p:txBody>
      </p:sp>
      <p:sp>
        <p:nvSpPr>
          <p:cNvPr id="12" name="Text Placeholder 11">
            <a:extLst>
              <a:ext uri="{FF2B5EF4-FFF2-40B4-BE49-F238E27FC236}">
                <a16:creationId xmlns:a16="http://schemas.microsoft.com/office/drawing/2014/main" id="{D88F5F6C-085D-44F4-855F-67BA903C2EF7}"/>
              </a:ext>
            </a:extLst>
          </p:cNvPr>
          <p:cNvSpPr>
            <a:spLocks noGrp="1"/>
          </p:cNvSpPr>
          <p:nvPr>
            <p:ph type="body" sz="quarter" idx="13"/>
          </p:nvPr>
        </p:nvSpPr>
        <p:spPr/>
        <p:txBody>
          <a:bodyPr/>
          <a:lstStyle/>
          <a:p>
            <a:r>
              <a:rPr lang="en-US"/>
              <a:t>*During a median trial period of 26 months. </a:t>
            </a:r>
          </a:p>
          <a:p>
            <a:r>
              <a:rPr lang="en-US"/>
              <a:t>ARR: absolute risk reduction; CI: confidence interval; HR: hazard ratio; NNT: number needed to treat; RRR: relative risk reduction. </a:t>
            </a:r>
          </a:p>
          <a:p>
            <a:r>
              <a:rPr lang="en-CA"/>
              <a:t>Anker SD, et al. N Engl J Med. 2021; 385(16):1451-61; 2. Boehringer Ingelheim (Canada) Ltd. </a:t>
            </a:r>
            <a:r>
              <a:rPr lang="en-CA" baseline="30000" err="1"/>
              <a:t>Pr</a:t>
            </a:r>
            <a:r>
              <a:rPr lang="en-CA" err="1"/>
              <a:t>JARDIANCE</a:t>
            </a:r>
            <a:r>
              <a:rPr lang="en-CA" baseline="30000"/>
              <a:t>®</a:t>
            </a:r>
            <a:r>
              <a:rPr lang="en-CA"/>
              <a:t> product monograph. Apr. 6, 2022.</a:t>
            </a:r>
            <a:endParaRPr lang="en-GB"/>
          </a:p>
        </p:txBody>
      </p:sp>
      <p:sp>
        <p:nvSpPr>
          <p:cNvPr id="14" name="Espace réservé du contenu 13">
            <a:extLst>
              <a:ext uri="{FF2B5EF4-FFF2-40B4-BE49-F238E27FC236}">
                <a16:creationId xmlns:a16="http://schemas.microsoft.com/office/drawing/2014/main" id="{2D981849-34FF-604F-8CDE-6602BC81FD80}"/>
              </a:ext>
            </a:extLst>
          </p:cNvPr>
          <p:cNvSpPr>
            <a:spLocks noGrp="1"/>
          </p:cNvSpPr>
          <p:nvPr>
            <p:ph idx="4294967295"/>
          </p:nvPr>
        </p:nvSpPr>
        <p:spPr>
          <a:xfrm>
            <a:off x="858185" y="1183194"/>
            <a:ext cx="10515600" cy="511175"/>
          </a:xfrm>
        </p:spPr>
        <p:txBody>
          <a:bodyPr/>
          <a:lstStyle/>
          <a:p>
            <a:pPr marL="0" indent="0">
              <a:buNone/>
            </a:pPr>
            <a:r>
              <a:rPr lang="en-US" b="1">
                <a:solidFill>
                  <a:schemeClr val="accent6"/>
                </a:solidFill>
              </a:rPr>
              <a:t>Composite primary endpoint: CV death or HHF</a:t>
            </a:r>
            <a:endParaRPr lang="fr-FR" b="1">
              <a:solidFill>
                <a:schemeClr val="accent6"/>
              </a:solidFill>
            </a:endParaRPr>
          </a:p>
        </p:txBody>
      </p:sp>
      <p:grpSp>
        <p:nvGrpSpPr>
          <p:cNvPr id="34" name="Group 33">
            <a:extLst>
              <a:ext uri="{FF2B5EF4-FFF2-40B4-BE49-F238E27FC236}">
                <a16:creationId xmlns:a16="http://schemas.microsoft.com/office/drawing/2014/main" id="{8E168481-18B1-432F-8A01-7EB51F2090BE}"/>
              </a:ext>
            </a:extLst>
          </p:cNvPr>
          <p:cNvGrpSpPr>
            <a:grpSpLocks noChangeAspect="1"/>
          </p:cNvGrpSpPr>
          <p:nvPr/>
        </p:nvGrpSpPr>
        <p:grpSpPr>
          <a:xfrm>
            <a:off x="972745" y="1762596"/>
            <a:ext cx="5787979" cy="3706535"/>
            <a:chOff x="2654349" y="1242544"/>
            <a:chExt cx="3724466" cy="2177954"/>
          </a:xfrm>
        </p:grpSpPr>
        <p:sp>
          <p:nvSpPr>
            <p:cNvPr id="35" name="Line 389">
              <a:extLst>
                <a:ext uri="{FF2B5EF4-FFF2-40B4-BE49-F238E27FC236}">
                  <a16:creationId xmlns:a16="http://schemas.microsoft.com/office/drawing/2014/main" id="{626339AB-4DE8-4C61-BF39-52B0DD1DDC61}"/>
                </a:ext>
              </a:extLst>
            </p:cNvPr>
            <p:cNvSpPr>
              <a:spLocks noChangeShapeType="1"/>
            </p:cNvSpPr>
            <p:nvPr/>
          </p:nvSpPr>
          <p:spPr bwMode="auto">
            <a:xfrm flipV="1">
              <a:off x="3056588" y="1326381"/>
              <a:ext cx="0" cy="189769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36" name="Line 391">
              <a:extLst>
                <a:ext uri="{FF2B5EF4-FFF2-40B4-BE49-F238E27FC236}">
                  <a16:creationId xmlns:a16="http://schemas.microsoft.com/office/drawing/2014/main" id="{2020BF03-05B9-4306-AA21-02C2C8CD433E}"/>
                </a:ext>
              </a:extLst>
            </p:cNvPr>
            <p:cNvSpPr>
              <a:spLocks noChangeShapeType="1"/>
            </p:cNvSpPr>
            <p:nvPr/>
          </p:nvSpPr>
          <p:spPr bwMode="auto">
            <a:xfrm flipH="1">
              <a:off x="3017887" y="1326381"/>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37" name="Line 392">
              <a:extLst>
                <a:ext uri="{FF2B5EF4-FFF2-40B4-BE49-F238E27FC236}">
                  <a16:creationId xmlns:a16="http://schemas.microsoft.com/office/drawing/2014/main" id="{DB4BE8EE-4B5D-4887-9753-C4067C5A67C6}"/>
                </a:ext>
              </a:extLst>
            </p:cNvPr>
            <p:cNvSpPr>
              <a:spLocks noChangeShapeType="1"/>
            </p:cNvSpPr>
            <p:nvPr/>
          </p:nvSpPr>
          <p:spPr bwMode="auto">
            <a:xfrm flipH="1">
              <a:off x="3017887" y="170672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38" name="Line 393">
              <a:extLst>
                <a:ext uri="{FF2B5EF4-FFF2-40B4-BE49-F238E27FC236}">
                  <a16:creationId xmlns:a16="http://schemas.microsoft.com/office/drawing/2014/main" id="{ACBB00BE-D75F-4D48-8144-CC04157EA3FE}"/>
                </a:ext>
              </a:extLst>
            </p:cNvPr>
            <p:cNvSpPr>
              <a:spLocks noChangeShapeType="1"/>
            </p:cNvSpPr>
            <p:nvPr/>
          </p:nvSpPr>
          <p:spPr bwMode="auto">
            <a:xfrm flipH="1">
              <a:off x="3017887" y="2463395"/>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39" name="Line 394">
              <a:extLst>
                <a:ext uri="{FF2B5EF4-FFF2-40B4-BE49-F238E27FC236}">
                  <a16:creationId xmlns:a16="http://schemas.microsoft.com/office/drawing/2014/main" id="{2D01F634-7BDB-467E-A330-7D2BA1BF5E2E}"/>
                </a:ext>
              </a:extLst>
            </p:cNvPr>
            <p:cNvSpPr>
              <a:spLocks noChangeShapeType="1"/>
            </p:cNvSpPr>
            <p:nvPr/>
          </p:nvSpPr>
          <p:spPr bwMode="auto">
            <a:xfrm flipH="1">
              <a:off x="3017887" y="208706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0" name="Line 395">
              <a:extLst>
                <a:ext uri="{FF2B5EF4-FFF2-40B4-BE49-F238E27FC236}">
                  <a16:creationId xmlns:a16="http://schemas.microsoft.com/office/drawing/2014/main" id="{88D6A142-4A31-4609-AB67-15307645C83C}"/>
                </a:ext>
              </a:extLst>
            </p:cNvPr>
            <p:cNvSpPr>
              <a:spLocks noChangeShapeType="1"/>
            </p:cNvSpPr>
            <p:nvPr/>
          </p:nvSpPr>
          <p:spPr bwMode="auto">
            <a:xfrm flipH="1">
              <a:off x="3017887" y="2843734"/>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1" name="Line 396">
              <a:extLst>
                <a:ext uri="{FF2B5EF4-FFF2-40B4-BE49-F238E27FC236}">
                  <a16:creationId xmlns:a16="http://schemas.microsoft.com/office/drawing/2014/main" id="{690D4BE2-2130-422A-8E3E-2D292CA0E4AB}"/>
                </a:ext>
              </a:extLst>
            </p:cNvPr>
            <p:cNvSpPr>
              <a:spLocks noChangeShapeType="1"/>
            </p:cNvSpPr>
            <p:nvPr/>
          </p:nvSpPr>
          <p:spPr bwMode="auto">
            <a:xfrm flipH="1">
              <a:off x="3017887" y="322007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2" name="Line 397">
              <a:extLst>
                <a:ext uri="{FF2B5EF4-FFF2-40B4-BE49-F238E27FC236}">
                  <a16:creationId xmlns:a16="http://schemas.microsoft.com/office/drawing/2014/main" id="{69A3EFC1-177C-4A60-B34B-9E5F92100B5B}"/>
                </a:ext>
              </a:extLst>
            </p:cNvPr>
            <p:cNvSpPr>
              <a:spLocks noChangeShapeType="1"/>
            </p:cNvSpPr>
            <p:nvPr/>
          </p:nvSpPr>
          <p:spPr bwMode="auto">
            <a:xfrm>
              <a:off x="305658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3" name="Line 398">
              <a:extLst>
                <a:ext uri="{FF2B5EF4-FFF2-40B4-BE49-F238E27FC236}">
                  <a16:creationId xmlns:a16="http://schemas.microsoft.com/office/drawing/2014/main" id="{EFCBD212-89D3-4E39-B1B4-63C7BACED2A3}"/>
                </a:ext>
              </a:extLst>
            </p:cNvPr>
            <p:cNvSpPr>
              <a:spLocks noChangeShapeType="1"/>
            </p:cNvSpPr>
            <p:nvPr/>
          </p:nvSpPr>
          <p:spPr bwMode="auto">
            <a:xfrm>
              <a:off x="332082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4" name="Line 399">
              <a:extLst>
                <a:ext uri="{FF2B5EF4-FFF2-40B4-BE49-F238E27FC236}">
                  <a16:creationId xmlns:a16="http://schemas.microsoft.com/office/drawing/2014/main" id="{6166CAC1-118E-4BA3-99EC-C05C4E6AF5CE}"/>
                </a:ext>
              </a:extLst>
            </p:cNvPr>
            <p:cNvSpPr>
              <a:spLocks noChangeShapeType="1"/>
            </p:cNvSpPr>
            <p:nvPr/>
          </p:nvSpPr>
          <p:spPr bwMode="auto">
            <a:xfrm>
              <a:off x="3839953"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5" name="Line 400">
              <a:extLst>
                <a:ext uri="{FF2B5EF4-FFF2-40B4-BE49-F238E27FC236}">
                  <a16:creationId xmlns:a16="http://schemas.microsoft.com/office/drawing/2014/main" id="{FB3218AC-2AEC-4043-AE4C-6128AC8AFE4C}"/>
                </a:ext>
              </a:extLst>
            </p:cNvPr>
            <p:cNvSpPr>
              <a:spLocks noChangeShapeType="1"/>
            </p:cNvSpPr>
            <p:nvPr/>
          </p:nvSpPr>
          <p:spPr bwMode="auto">
            <a:xfrm>
              <a:off x="4363087"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6" name="Line 401">
              <a:extLst>
                <a:ext uri="{FF2B5EF4-FFF2-40B4-BE49-F238E27FC236}">
                  <a16:creationId xmlns:a16="http://schemas.microsoft.com/office/drawing/2014/main" id="{8E6CA672-5FBE-47CF-8B16-8470F02537B6}"/>
                </a:ext>
              </a:extLst>
            </p:cNvPr>
            <p:cNvSpPr>
              <a:spLocks noChangeShapeType="1"/>
            </p:cNvSpPr>
            <p:nvPr/>
          </p:nvSpPr>
          <p:spPr bwMode="auto">
            <a:xfrm>
              <a:off x="357972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7" name="Line 402">
              <a:extLst>
                <a:ext uri="{FF2B5EF4-FFF2-40B4-BE49-F238E27FC236}">
                  <a16:creationId xmlns:a16="http://schemas.microsoft.com/office/drawing/2014/main" id="{F7450633-FAFA-41C4-AC4D-2B419D4D1BA4}"/>
                </a:ext>
              </a:extLst>
            </p:cNvPr>
            <p:cNvSpPr>
              <a:spLocks noChangeShapeType="1"/>
            </p:cNvSpPr>
            <p:nvPr/>
          </p:nvSpPr>
          <p:spPr bwMode="auto">
            <a:xfrm>
              <a:off x="409885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8" name="Line 403">
              <a:extLst>
                <a:ext uri="{FF2B5EF4-FFF2-40B4-BE49-F238E27FC236}">
                  <a16:creationId xmlns:a16="http://schemas.microsoft.com/office/drawing/2014/main" id="{F5726F9F-1FEA-41D9-90EA-A9B673EF3BF3}"/>
                </a:ext>
              </a:extLst>
            </p:cNvPr>
            <p:cNvSpPr>
              <a:spLocks noChangeShapeType="1"/>
            </p:cNvSpPr>
            <p:nvPr/>
          </p:nvSpPr>
          <p:spPr bwMode="auto">
            <a:xfrm>
              <a:off x="46219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49" name="Line 404">
              <a:extLst>
                <a:ext uri="{FF2B5EF4-FFF2-40B4-BE49-F238E27FC236}">
                  <a16:creationId xmlns:a16="http://schemas.microsoft.com/office/drawing/2014/main" id="{4BB5AABD-B0E0-404C-8B17-A4A2C5E0376D}"/>
                </a:ext>
              </a:extLst>
            </p:cNvPr>
            <p:cNvSpPr>
              <a:spLocks noChangeShapeType="1"/>
            </p:cNvSpPr>
            <p:nvPr/>
          </p:nvSpPr>
          <p:spPr bwMode="auto">
            <a:xfrm>
              <a:off x="488088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0" name="Line 405">
              <a:extLst>
                <a:ext uri="{FF2B5EF4-FFF2-40B4-BE49-F238E27FC236}">
                  <a16:creationId xmlns:a16="http://schemas.microsoft.com/office/drawing/2014/main" id="{F1B94EB0-D115-4CF5-851B-E5C55C879AE1}"/>
                </a:ext>
              </a:extLst>
            </p:cNvPr>
            <p:cNvSpPr>
              <a:spLocks noChangeShapeType="1"/>
            </p:cNvSpPr>
            <p:nvPr/>
          </p:nvSpPr>
          <p:spPr bwMode="auto">
            <a:xfrm>
              <a:off x="59284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1" name="Line 406">
              <a:extLst>
                <a:ext uri="{FF2B5EF4-FFF2-40B4-BE49-F238E27FC236}">
                  <a16:creationId xmlns:a16="http://schemas.microsoft.com/office/drawing/2014/main" id="{2D19221E-2250-49B7-82F7-B9372D978408}"/>
                </a:ext>
              </a:extLst>
            </p:cNvPr>
            <p:cNvSpPr>
              <a:spLocks noChangeShapeType="1"/>
            </p:cNvSpPr>
            <p:nvPr/>
          </p:nvSpPr>
          <p:spPr bwMode="auto">
            <a:xfrm>
              <a:off x="566424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2" name="Line 407">
              <a:extLst>
                <a:ext uri="{FF2B5EF4-FFF2-40B4-BE49-F238E27FC236}">
                  <a16:creationId xmlns:a16="http://schemas.microsoft.com/office/drawing/2014/main" id="{B95C44E6-6BE6-427B-A473-CB37C8CC72EC}"/>
                </a:ext>
              </a:extLst>
            </p:cNvPr>
            <p:cNvSpPr>
              <a:spLocks noChangeShapeType="1"/>
            </p:cNvSpPr>
            <p:nvPr/>
          </p:nvSpPr>
          <p:spPr bwMode="auto">
            <a:xfrm>
              <a:off x="618738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3" name="Line 408">
              <a:extLst>
                <a:ext uri="{FF2B5EF4-FFF2-40B4-BE49-F238E27FC236}">
                  <a16:creationId xmlns:a16="http://schemas.microsoft.com/office/drawing/2014/main" id="{601F75DC-BF98-4909-96A8-AEE6CDD2FEA1}"/>
                </a:ext>
              </a:extLst>
            </p:cNvPr>
            <p:cNvSpPr>
              <a:spLocks noChangeShapeType="1"/>
            </p:cNvSpPr>
            <p:nvPr/>
          </p:nvSpPr>
          <p:spPr bwMode="auto">
            <a:xfrm>
              <a:off x="5404015"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4" name="Line 409">
              <a:extLst>
                <a:ext uri="{FF2B5EF4-FFF2-40B4-BE49-F238E27FC236}">
                  <a16:creationId xmlns:a16="http://schemas.microsoft.com/office/drawing/2014/main" id="{C8F1FEEB-71E2-4560-AAB1-3E31B3E48C87}"/>
                </a:ext>
              </a:extLst>
            </p:cNvPr>
            <p:cNvSpPr>
              <a:spLocks noChangeShapeType="1"/>
            </p:cNvSpPr>
            <p:nvPr/>
          </p:nvSpPr>
          <p:spPr bwMode="auto">
            <a:xfrm>
              <a:off x="514511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5" name="Freeform 410">
              <a:extLst>
                <a:ext uri="{FF2B5EF4-FFF2-40B4-BE49-F238E27FC236}">
                  <a16:creationId xmlns:a16="http://schemas.microsoft.com/office/drawing/2014/main" id="{CEA2E729-F0E0-4C4D-BC30-CECD48077F3B}"/>
                </a:ext>
              </a:extLst>
            </p:cNvPr>
            <p:cNvSpPr>
              <a:spLocks/>
            </p:cNvSpPr>
            <p:nvPr/>
          </p:nvSpPr>
          <p:spPr bwMode="auto">
            <a:xfrm>
              <a:off x="3052584" y="1892219"/>
              <a:ext cx="3134797" cy="1327851"/>
            </a:xfrm>
            <a:custGeom>
              <a:avLst/>
              <a:gdLst>
                <a:gd name="T0" fmla="*/ 702 w 725"/>
                <a:gd name="T1" fmla="*/ 9 h 307"/>
                <a:gd name="T2" fmla="*/ 688 w 725"/>
                <a:gd name="T3" fmla="*/ 14 h 307"/>
                <a:gd name="T4" fmla="*/ 673 w 725"/>
                <a:gd name="T5" fmla="*/ 22 h 307"/>
                <a:gd name="T6" fmla="*/ 652 w 725"/>
                <a:gd name="T7" fmla="*/ 28 h 307"/>
                <a:gd name="T8" fmla="*/ 625 w 725"/>
                <a:gd name="T9" fmla="*/ 35 h 307"/>
                <a:gd name="T10" fmla="*/ 606 w 725"/>
                <a:gd name="T11" fmla="*/ 41 h 307"/>
                <a:gd name="T12" fmla="*/ 579 w 725"/>
                <a:gd name="T13" fmla="*/ 47 h 307"/>
                <a:gd name="T14" fmla="*/ 572 w 725"/>
                <a:gd name="T15" fmla="*/ 55 h 307"/>
                <a:gd name="T16" fmla="*/ 564 w 725"/>
                <a:gd name="T17" fmla="*/ 61 h 307"/>
                <a:gd name="T18" fmla="*/ 543 w 725"/>
                <a:gd name="T19" fmla="*/ 64 h 307"/>
                <a:gd name="T20" fmla="*/ 533 w 725"/>
                <a:gd name="T21" fmla="*/ 70 h 307"/>
                <a:gd name="T22" fmla="*/ 515 w 725"/>
                <a:gd name="T23" fmla="*/ 73 h 307"/>
                <a:gd name="T24" fmla="*/ 507 w 725"/>
                <a:gd name="T25" fmla="*/ 78 h 307"/>
                <a:gd name="T26" fmla="*/ 487 w 725"/>
                <a:gd name="T27" fmla="*/ 83 h 307"/>
                <a:gd name="T28" fmla="*/ 475 w 725"/>
                <a:gd name="T29" fmla="*/ 87 h 307"/>
                <a:gd name="T30" fmla="*/ 458 w 725"/>
                <a:gd name="T31" fmla="*/ 91 h 307"/>
                <a:gd name="T32" fmla="*/ 447 w 725"/>
                <a:gd name="T33" fmla="*/ 96 h 307"/>
                <a:gd name="T34" fmla="*/ 430 w 725"/>
                <a:gd name="T35" fmla="*/ 102 h 307"/>
                <a:gd name="T36" fmla="*/ 423 w 725"/>
                <a:gd name="T37" fmla="*/ 108 h 307"/>
                <a:gd name="T38" fmla="*/ 409 w 725"/>
                <a:gd name="T39" fmla="*/ 111 h 307"/>
                <a:gd name="T40" fmla="*/ 396 w 725"/>
                <a:gd name="T41" fmla="*/ 120 h 307"/>
                <a:gd name="T42" fmla="*/ 382 w 725"/>
                <a:gd name="T43" fmla="*/ 123 h 307"/>
                <a:gd name="T44" fmla="*/ 373 w 725"/>
                <a:gd name="T45" fmla="*/ 131 h 307"/>
                <a:gd name="T46" fmla="*/ 350 w 725"/>
                <a:gd name="T47" fmla="*/ 138 h 307"/>
                <a:gd name="T48" fmla="*/ 339 w 725"/>
                <a:gd name="T49" fmla="*/ 143 h 307"/>
                <a:gd name="T50" fmla="*/ 330 w 725"/>
                <a:gd name="T51" fmla="*/ 146 h 307"/>
                <a:gd name="T52" fmla="*/ 322 w 725"/>
                <a:gd name="T53" fmla="*/ 154 h 307"/>
                <a:gd name="T54" fmla="*/ 309 w 725"/>
                <a:gd name="T55" fmla="*/ 157 h 307"/>
                <a:gd name="T56" fmla="*/ 297 w 725"/>
                <a:gd name="T57" fmla="*/ 160 h 307"/>
                <a:gd name="T58" fmla="*/ 282 w 725"/>
                <a:gd name="T59" fmla="*/ 163 h 307"/>
                <a:gd name="T60" fmla="*/ 270 w 725"/>
                <a:gd name="T61" fmla="*/ 167 h 307"/>
                <a:gd name="T62" fmla="*/ 263 w 725"/>
                <a:gd name="T63" fmla="*/ 171 h 307"/>
                <a:gd name="T64" fmla="*/ 251 w 725"/>
                <a:gd name="T65" fmla="*/ 177 h 307"/>
                <a:gd name="T66" fmla="*/ 244 w 725"/>
                <a:gd name="T67" fmla="*/ 182 h 307"/>
                <a:gd name="T68" fmla="*/ 238 w 725"/>
                <a:gd name="T69" fmla="*/ 189 h 307"/>
                <a:gd name="T70" fmla="*/ 231 w 725"/>
                <a:gd name="T71" fmla="*/ 192 h 307"/>
                <a:gd name="T72" fmla="*/ 221 w 725"/>
                <a:gd name="T73" fmla="*/ 197 h 307"/>
                <a:gd name="T74" fmla="*/ 214 w 725"/>
                <a:gd name="T75" fmla="*/ 201 h 307"/>
                <a:gd name="T76" fmla="*/ 202 w 725"/>
                <a:gd name="T77" fmla="*/ 206 h 307"/>
                <a:gd name="T78" fmla="*/ 194 w 725"/>
                <a:gd name="T79" fmla="*/ 210 h 307"/>
                <a:gd name="T80" fmla="*/ 188 w 725"/>
                <a:gd name="T81" fmla="*/ 214 h 307"/>
                <a:gd name="T82" fmla="*/ 177 w 725"/>
                <a:gd name="T83" fmla="*/ 217 h 307"/>
                <a:gd name="T84" fmla="*/ 175 w 725"/>
                <a:gd name="T85" fmla="*/ 221 h 307"/>
                <a:gd name="T86" fmla="*/ 165 w 725"/>
                <a:gd name="T87" fmla="*/ 223 h 307"/>
                <a:gd name="T88" fmla="*/ 155 w 725"/>
                <a:gd name="T89" fmla="*/ 226 h 307"/>
                <a:gd name="T90" fmla="*/ 141 w 725"/>
                <a:gd name="T91" fmla="*/ 229 h 307"/>
                <a:gd name="T92" fmla="*/ 134 w 725"/>
                <a:gd name="T93" fmla="*/ 236 h 307"/>
                <a:gd name="T94" fmla="*/ 125 w 725"/>
                <a:gd name="T95" fmla="*/ 239 h 307"/>
                <a:gd name="T96" fmla="*/ 121 w 725"/>
                <a:gd name="T97" fmla="*/ 246 h 307"/>
                <a:gd name="T98" fmla="*/ 104 w 725"/>
                <a:gd name="T99" fmla="*/ 251 h 307"/>
                <a:gd name="T100" fmla="*/ 95 w 725"/>
                <a:gd name="T101" fmla="*/ 259 h 307"/>
                <a:gd name="T102" fmla="*/ 86 w 725"/>
                <a:gd name="T103" fmla="*/ 262 h 307"/>
                <a:gd name="T104" fmla="*/ 81 w 725"/>
                <a:gd name="T105" fmla="*/ 269 h 307"/>
                <a:gd name="T106" fmla="*/ 70 w 725"/>
                <a:gd name="T107" fmla="*/ 273 h 307"/>
                <a:gd name="T108" fmla="*/ 61 w 725"/>
                <a:gd name="T109" fmla="*/ 280 h 307"/>
                <a:gd name="T110" fmla="*/ 55 w 725"/>
                <a:gd name="T111" fmla="*/ 285 h 307"/>
                <a:gd name="T112" fmla="*/ 48 w 725"/>
                <a:gd name="T113" fmla="*/ 291 h 307"/>
                <a:gd name="T114" fmla="*/ 31 w 725"/>
                <a:gd name="T115" fmla="*/ 296 h 307"/>
                <a:gd name="T116" fmla="*/ 25 w 725"/>
                <a:gd name="T117" fmla="*/ 300 h 307"/>
                <a:gd name="T118" fmla="*/ 16 w 725"/>
                <a:gd name="T119" fmla="*/ 303 h 307"/>
                <a:gd name="T120" fmla="*/ 5 w 725"/>
                <a:gd name="T121" fmla="*/ 30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5" h="307">
                  <a:moveTo>
                    <a:pt x="725" y="0"/>
                  </a:moveTo>
                  <a:cubicBezTo>
                    <a:pt x="709" y="0"/>
                    <a:pt x="709" y="0"/>
                    <a:pt x="709" y="0"/>
                  </a:cubicBezTo>
                  <a:cubicBezTo>
                    <a:pt x="709" y="6"/>
                    <a:pt x="709" y="6"/>
                    <a:pt x="709" y="6"/>
                  </a:cubicBezTo>
                  <a:cubicBezTo>
                    <a:pt x="702" y="6"/>
                    <a:pt x="702" y="6"/>
                    <a:pt x="702" y="6"/>
                  </a:cubicBezTo>
                  <a:cubicBezTo>
                    <a:pt x="702" y="9"/>
                    <a:pt x="702" y="9"/>
                    <a:pt x="702" y="9"/>
                  </a:cubicBezTo>
                  <a:cubicBezTo>
                    <a:pt x="696" y="9"/>
                    <a:pt x="696" y="9"/>
                    <a:pt x="696" y="9"/>
                  </a:cubicBezTo>
                  <a:cubicBezTo>
                    <a:pt x="696" y="11"/>
                    <a:pt x="696" y="11"/>
                    <a:pt x="696" y="11"/>
                  </a:cubicBezTo>
                  <a:cubicBezTo>
                    <a:pt x="691" y="11"/>
                    <a:pt x="691" y="11"/>
                    <a:pt x="691" y="11"/>
                  </a:cubicBezTo>
                  <a:cubicBezTo>
                    <a:pt x="691" y="14"/>
                    <a:pt x="691" y="14"/>
                    <a:pt x="691" y="14"/>
                  </a:cubicBezTo>
                  <a:cubicBezTo>
                    <a:pt x="688" y="14"/>
                    <a:pt x="688" y="14"/>
                    <a:pt x="688" y="14"/>
                  </a:cubicBezTo>
                  <a:cubicBezTo>
                    <a:pt x="687" y="16"/>
                    <a:pt x="687" y="16"/>
                    <a:pt x="687" y="16"/>
                  </a:cubicBezTo>
                  <a:cubicBezTo>
                    <a:pt x="677" y="16"/>
                    <a:pt x="677" y="16"/>
                    <a:pt x="677" y="16"/>
                  </a:cubicBezTo>
                  <a:cubicBezTo>
                    <a:pt x="677" y="19"/>
                    <a:pt x="677" y="19"/>
                    <a:pt x="677" y="19"/>
                  </a:cubicBezTo>
                  <a:cubicBezTo>
                    <a:pt x="673" y="19"/>
                    <a:pt x="673" y="19"/>
                    <a:pt x="673" y="19"/>
                  </a:cubicBezTo>
                  <a:cubicBezTo>
                    <a:pt x="673" y="22"/>
                    <a:pt x="673" y="22"/>
                    <a:pt x="673" y="22"/>
                  </a:cubicBezTo>
                  <a:cubicBezTo>
                    <a:pt x="667" y="22"/>
                    <a:pt x="667" y="22"/>
                    <a:pt x="667" y="22"/>
                  </a:cubicBezTo>
                  <a:cubicBezTo>
                    <a:pt x="667" y="26"/>
                    <a:pt x="667" y="26"/>
                    <a:pt x="667" y="26"/>
                  </a:cubicBezTo>
                  <a:cubicBezTo>
                    <a:pt x="657" y="26"/>
                    <a:pt x="657" y="26"/>
                    <a:pt x="657" y="26"/>
                  </a:cubicBezTo>
                  <a:cubicBezTo>
                    <a:pt x="657" y="28"/>
                    <a:pt x="657" y="28"/>
                    <a:pt x="657" y="28"/>
                  </a:cubicBezTo>
                  <a:cubicBezTo>
                    <a:pt x="652" y="28"/>
                    <a:pt x="652" y="28"/>
                    <a:pt x="652" y="28"/>
                  </a:cubicBezTo>
                  <a:cubicBezTo>
                    <a:pt x="649" y="28"/>
                    <a:pt x="649" y="28"/>
                    <a:pt x="649" y="28"/>
                  </a:cubicBezTo>
                  <a:cubicBezTo>
                    <a:pt x="649" y="32"/>
                    <a:pt x="649" y="32"/>
                    <a:pt x="649" y="32"/>
                  </a:cubicBezTo>
                  <a:cubicBezTo>
                    <a:pt x="630" y="32"/>
                    <a:pt x="630" y="32"/>
                    <a:pt x="630" y="32"/>
                  </a:cubicBezTo>
                  <a:cubicBezTo>
                    <a:pt x="630" y="35"/>
                    <a:pt x="630" y="35"/>
                    <a:pt x="630" y="35"/>
                  </a:cubicBezTo>
                  <a:cubicBezTo>
                    <a:pt x="625" y="35"/>
                    <a:pt x="625" y="35"/>
                    <a:pt x="625" y="35"/>
                  </a:cubicBezTo>
                  <a:cubicBezTo>
                    <a:pt x="625" y="38"/>
                    <a:pt x="625" y="38"/>
                    <a:pt x="625" y="38"/>
                  </a:cubicBezTo>
                  <a:cubicBezTo>
                    <a:pt x="616" y="38"/>
                    <a:pt x="616" y="38"/>
                    <a:pt x="616" y="38"/>
                  </a:cubicBezTo>
                  <a:cubicBezTo>
                    <a:pt x="616" y="39"/>
                    <a:pt x="616" y="39"/>
                    <a:pt x="616" y="39"/>
                  </a:cubicBezTo>
                  <a:cubicBezTo>
                    <a:pt x="606" y="39"/>
                    <a:pt x="606" y="39"/>
                    <a:pt x="606" y="39"/>
                  </a:cubicBezTo>
                  <a:cubicBezTo>
                    <a:pt x="606" y="41"/>
                    <a:pt x="606" y="41"/>
                    <a:pt x="606" y="41"/>
                  </a:cubicBezTo>
                  <a:cubicBezTo>
                    <a:pt x="595" y="41"/>
                    <a:pt x="595" y="41"/>
                    <a:pt x="595" y="41"/>
                  </a:cubicBezTo>
                  <a:cubicBezTo>
                    <a:pt x="595" y="44"/>
                    <a:pt x="595" y="44"/>
                    <a:pt x="595" y="44"/>
                  </a:cubicBezTo>
                  <a:cubicBezTo>
                    <a:pt x="585" y="44"/>
                    <a:pt x="585" y="44"/>
                    <a:pt x="585" y="44"/>
                  </a:cubicBezTo>
                  <a:cubicBezTo>
                    <a:pt x="585" y="47"/>
                    <a:pt x="585" y="47"/>
                    <a:pt x="585" y="47"/>
                  </a:cubicBezTo>
                  <a:cubicBezTo>
                    <a:pt x="579" y="47"/>
                    <a:pt x="579" y="47"/>
                    <a:pt x="579" y="47"/>
                  </a:cubicBezTo>
                  <a:cubicBezTo>
                    <a:pt x="579" y="50"/>
                    <a:pt x="579" y="50"/>
                    <a:pt x="579" y="50"/>
                  </a:cubicBezTo>
                  <a:cubicBezTo>
                    <a:pt x="576" y="50"/>
                    <a:pt x="576" y="50"/>
                    <a:pt x="576" y="50"/>
                  </a:cubicBezTo>
                  <a:cubicBezTo>
                    <a:pt x="576" y="52"/>
                    <a:pt x="576" y="52"/>
                    <a:pt x="576" y="52"/>
                  </a:cubicBezTo>
                  <a:cubicBezTo>
                    <a:pt x="572" y="52"/>
                    <a:pt x="572" y="52"/>
                    <a:pt x="572" y="52"/>
                  </a:cubicBezTo>
                  <a:cubicBezTo>
                    <a:pt x="572" y="55"/>
                    <a:pt x="572" y="55"/>
                    <a:pt x="572" y="55"/>
                  </a:cubicBezTo>
                  <a:cubicBezTo>
                    <a:pt x="569" y="55"/>
                    <a:pt x="569" y="55"/>
                    <a:pt x="569" y="55"/>
                  </a:cubicBezTo>
                  <a:cubicBezTo>
                    <a:pt x="569" y="58"/>
                    <a:pt x="569" y="58"/>
                    <a:pt x="569" y="58"/>
                  </a:cubicBezTo>
                  <a:cubicBezTo>
                    <a:pt x="568" y="58"/>
                    <a:pt x="568" y="58"/>
                    <a:pt x="568" y="58"/>
                  </a:cubicBezTo>
                  <a:cubicBezTo>
                    <a:pt x="564" y="58"/>
                    <a:pt x="564" y="58"/>
                    <a:pt x="564" y="58"/>
                  </a:cubicBezTo>
                  <a:cubicBezTo>
                    <a:pt x="564" y="61"/>
                    <a:pt x="564" y="61"/>
                    <a:pt x="564" y="61"/>
                  </a:cubicBezTo>
                  <a:cubicBezTo>
                    <a:pt x="561" y="61"/>
                    <a:pt x="561" y="61"/>
                    <a:pt x="561" y="61"/>
                  </a:cubicBezTo>
                  <a:cubicBezTo>
                    <a:pt x="561" y="62"/>
                    <a:pt x="561" y="62"/>
                    <a:pt x="561" y="62"/>
                  </a:cubicBezTo>
                  <a:cubicBezTo>
                    <a:pt x="556" y="62"/>
                    <a:pt x="556" y="62"/>
                    <a:pt x="556" y="62"/>
                  </a:cubicBezTo>
                  <a:cubicBezTo>
                    <a:pt x="556" y="64"/>
                    <a:pt x="556" y="64"/>
                    <a:pt x="556" y="64"/>
                  </a:cubicBezTo>
                  <a:cubicBezTo>
                    <a:pt x="543" y="64"/>
                    <a:pt x="543" y="64"/>
                    <a:pt x="543" y="64"/>
                  </a:cubicBezTo>
                  <a:cubicBezTo>
                    <a:pt x="543" y="65"/>
                    <a:pt x="543" y="65"/>
                    <a:pt x="543" y="65"/>
                  </a:cubicBezTo>
                  <a:cubicBezTo>
                    <a:pt x="537" y="65"/>
                    <a:pt x="537" y="65"/>
                    <a:pt x="537" y="65"/>
                  </a:cubicBezTo>
                  <a:cubicBezTo>
                    <a:pt x="537" y="65"/>
                    <a:pt x="538" y="67"/>
                    <a:pt x="537" y="67"/>
                  </a:cubicBezTo>
                  <a:cubicBezTo>
                    <a:pt x="536" y="67"/>
                    <a:pt x="533" y="67"/>
                    <a:pt x="533" y="67"/>
                  </a:cubicBezTo>
                  <a:cubicBezTo>
                    <a:pt x="533" y="70"/>
                    <a:pt x="533" y="70"/>
                    <a:pt x="533" y="70"/>
                  </a:cubicBezTo>
                  <a:cubicBezTo>
                    <a:pt x="528" y="70"/>
                    <a:pt x="528" y="70"/>
                    <a:pt x="528" y="70"/>
                  </a:cubicBezTo>
                  <a:cubicBezTo>
                    <a:pt x="528" y="72"/>
                    <a:pt x="528" y="72"/>
                    <a:pt x="528" y="72"/>
                  </a:cubicBezTo>
                  <a:cubicBezTo>
                    <a:pt x="524" y="72"/>
                    <a:pt x="524" y="72"/>
                    <a:pt x="524" y="72"/>
                  </a:cubicBezTo>
                  <a:cubicBezTo>
                    <a:pt x="524" y="73"/>
                    <a:pt x="524" y="73"/>
                    <a:pt x="524" y="73"/>
                  </a:cubicBezTo>
                  <a:cubicBezTo>
                    <a:pt x="515" y="73"/>
                    <a:pt x="515" y="73"/>
                    <a:pt x="515" y="73"/>
                  </a:cubicBezTo>
                  <a:cubicBezTo>
                    <a:pt x="515" y="75"/>
                    <a:pt x="515" y="75"/>
                    <a:pt x="515" y="75"/>
                  </a:cubicBezTo>
                  <a:cubicBezTo>
                    <a:pt x="509" y="75"/>
                    <a:pt x="509" y="75"/>
                    <a:pt x="509" y="75"/>
                  </a:cubicBezTo>
                  <a:cubicBezTo>
                    <a:pt x="509" y="77"/>
                    <a:pt x="509" y="77"/>
                    <a:pt x="509" y="77"/>
                  </a:cubicBezTo>
                  <a:cubicBezTo>
                    <a:pt x="506" y="77"/>
                    <a:pt x="506" y="77"/>
                    <a:pt x="506" y="77"/>
                  </a:cubicBezTo>
                  <a:cubicBezTo>
                    <a:pt x="507" y="78"/>
                    <a:pt x="507" y="78"/>
                    <a:pt x="507" y="78"/>
                  </a:cubicBezTo>
                  <a:cubicBezTo>
                    <a:pt x="500" y="78"/>
                    <a:pt x="500" y="78"/>
                    <a:pt x="500" y="78"/>
                  </a:cubicBezTo>
                  <a:cubicBezTo>
                    <a:pt x="500" y="79"/>
                    <a:pt x="500" y="79"/>
                    <a:pt x="500" y="79"/>
                  </a:cubicBezTo>
                  <a:cubicBezTo>
                    <a:pt x="495" y="79"/>
                    <a:pt x="495" y="79"/>
                    <a:pt x="495" y="79"/>
                  </a:cubicBezTo>
                  <a:cubicBezTo>
                    <a:pt x="495" y="83"/>
                    <a:pt x="495" y="83"/>
                    <a:pt x="495" y="83"/>
                  </a:cubicBezTo>
                  <a:cubicBezTo>
                    <a:pt x="487" y="83"/>
                    <a:pt x="487" y="83"/>
                    <a:pt x="487" y="83"/>
                  </a:cubicBezTo>
                  <a:cubicBezTo>
                    <a:pt x="487" y="84"/>
                    <a:pt x="487" y="84"/>
                    <a:pt x="487" y="84"/>
                  </a:cubicBezTo>
                  <a:cubicBezTo>
                    <a:pt x="481" y="84"/>
                    <a:pt x="481" y="84"/>
                    <a:pt x="481" y="84"/>
                  </a:cubicBezTo>
                  <a:cubicBezTo>
                    <a:pt x="481" y="85"/>
                    <a:pt x="481" y="85"/>
                    <a:pt x="481" y="85"/>
                  </a:cubicBezTo>
                  <a:cubicBezTo>
                    <a:pt x="475" y="85"/>
                    <a:pt x="475" y="85"/>
                    <a:pt x="475" y="85"/>
                  </a:cubicBezTo>
                  <a:cubicBezTo>
                    <a:pt x="475" y="87"/>
                    <a:pt x="475" y="87"/>
                    <a:pt x="475" y="87"/>
                  </a:cubicBezTo>
                  <a:cubicBezTo>
                    <a:pt x="467" y="87"/>
                    <a:pt x="467" y="87"/>
                    <a:pt x="467" y="87"/>
                  </a:cubicBezTo>
                  <a:cubicBezTo>
                    <a:pt x="467" y="89"/>
                    <a:pt x="467" y="89"/>
                    <a:pt x="467" y="89"/>
                  </a:cubicBezTo>
                  <a:cubicBezTo>
                    <a:pt x="463" y="89"/>
                    <a:pt x="463" y="89"/>
                    <a:pt x="463" y="89"/>
                  </a:cubicBezTo>
                  <a:cubicBezTo>
                    <a:pt x="463" y="91"/>
                    <a:pt x="463" y="91"/>
                    <a:pt x="463" y="91"/>
                  </a:cubicBezTo>
                  <a:cubicBezTo>
                    <a:pt x="458" y="91"/>
                    <a:pt x="458" y="91"/>
                    <a:pt x="458" y="91"/>
                  </a:cubicBezTo>
                  <a:cubicBezTo>
                    <a:pt x="458" y="93"/>
                    <a:pt x="458" y="93"/>
                    <a:pt x="458" y="93"/>
                  </a:cubicBezTo>
                  <a:cubicBezTo>
                    <a:pt x="455" y="93"/>
                    <a:pt x="455" y="93"/>
                    <a:pt x="455" y="93"/>
                  </a:cubicBezTo>
                  <a:cubicBezTo>
                    <a:pt x="455" y="94"/>
                    <a:pt x="455" y="94"/>
                    <a:pt x="455" y="94"/>
                  </a:cubicBezTo>
                  <a:cubicBezTo>
                    <a:pt x="447" y="94"/>
                    <a:pt x="447" y="94"/>
                    <a:pt x="447" y="94"/>
                  </a:cubicBezTo>
                  <a:cubicBezTo>
                    <a:pt x="447" y="96"/>
                    <a:pt x="447" y="96"/>
                    <a:pt x="447" y="96"/>
                  </a:cubicBezTo>
                  <a:cubicBezTo>
                    <a:pt x="438" y="96"/>
                    <a:pt x="438" y="96"/>
                    <a:pt x="438" y="96"/>
                  </a:cubicBezTo>
                  <a:cubicBezTo>
                    <a:pt x="438" y="100"/>
                    <a:pt x="438" y="100"/>
                    <a:pt x="438" y="100"/>
                  </a:cubicBezTo>
                  <a:cubicBezTo>
                    <a:pt x="433" y="100"/>
                    <a:pt x="433" y="100"/>
                    <a:pt x="433" y="100"/>
                  </a:cubicBezTo>
                  <a:cubicBezTo>
                    <a:pt x="433" y="102"/>
                    <a:pt x="433" y="102"/>
                    <a:pt x="433" y="102"/>
                  </a:cubicBezTo>
                  <a:cubicBezTo>
                    <a:pt x="430" y="102"/>
                    <a:pt x="430" y="102"/>
                    <a:pt x="430" y="102"/>
                  </a:cubicBezTo>
                  <a:cubicBezTo>
                    <a:pt x="430" y="104"/>
                    <a:pt x="430" y="104"/>
                    <a:pt x="430" y="104"/>
                  </a:cubicBezTo>
                  <a:cubicBezTo>
                    <a:pt x="427" y="104"/>
                    <a:pt x="427" y="104"/>
                    <a:pt x="427" y="104"/>
                  </a:cubicBezTo>
                  <a:cubicBezTo>
                    <a:pt x="427" y="107"/>
                    <a:pt x="427" y="107"/>
                    <a:pt x="427" y="107"/>
                  </a:cubicBezTo>
                  <a:cubicBezTo>
                    <a:pt x="423" y="107"/>
                    <a:pt x="423" y="107"/>
                    <a:pt x="423" y="107"/>
                  </a:cubicBezTo>
                  <a:cubicBezTo>
                    <a:pt x="423" y="108"/>
                    <a:pt x="423" y="108"/>
                    <a:pt x="423" y="108"/>
                  </a:cubicBezTo>
                  <a:cubicBezTo>
                    <a:pt x="417" y="108"/>
                    <a:pt x="417" y="108"/>
                    <a:pt x="417" y="108"/>
                  </a:cubicBezTo>
                  <a:cubicBezTo>
                    <a:pt x="417" y="110"/>
                    <a:pt x="417" y="110"/>
                    <a:pt x="417" y="110"/>
                  </a:cubicBezTo>
                  <a:cubicBezTo>
                    <a:pt x="416" y="110"/>
                    <a:pt x="416" y="110"/>
                    <a:pt x="416" y="110"/>
                  </a:cubicBezTo>
                  <a:cubicBezTo>
                    <a:pt x="416" y="111"/>
                    <a:pt x="416" y="111"/>
                    <a:pt x="416" y="111"/>
                  </a:cubicBezTo>
                  <a:cubicBezTo>
                    <a:pt x="409" y="111"/>
                    <a:pt x="409" y="111"/>
                    <a:pt x="409" y="111"/>
                  </a:cubicBezTo>
                  <a:cubicBezTo>
                    <a:pt x="409" y="116"/>
                    <a:pt x="409" y="116"/>
                    <a:pt x="409" y="116"/>
                  </a:cubicBezTo>
                  <a:cubicBezTo>
                    <a:pt x="403" y="116"/>
                    <a:pt x="403" y="116"/>
                    <a:pt x="403" y="116"/>
                  </a:cubicBezTo>
                  <a:cubicBezTo>
                    <a:pt x="403" y="117"/>
                    <a:pt x="403" y="117"/>
                    <a:pt x="403" y="117"/>
                  </a:cubicBezTo>
                  <a:cubicBezTo>
                    <a:pt x="396" y="117"/>
                    <a:pt x="396" y="117"/>
                    <a:pt x="396" y="117"/>
                  </a:cubicBezTo>
                  <a:cubicBezTo>
                    <a:pt x="396" y="120"/>
                    <a:pt x="396" y="120"/>
                    <a:pt x="396" y="120"/>
                  </a:cubicBezTo>
                  <a:cubicBezTo>
                    <a:pt x="394" y="120"/>
                    <a:pt x="394" y="120"/>
                    <a:pt x="394" y="120"/>
                  </a:cubicBezTo>
                  <a:cubicBezTo>
                    <a:pt x="394" y="122"/>
                    <a:pt x="394" y="122"/>
                    <a:pt x="394" y="122"/>
                  </a:cubicBezTo>
                  <a:cubicBezTo>
                    <a:pt x="389" y="122"/>
                    <a:pt x="389" y="122"/>
                    <a:pt x="389" y="122"/>
                  </a:cubicBezTo>
                  <a:cubicBezTo>
                    <a:pt x="389" y="123"/>
                    <a:pt x="389" y="123"/>
                    <a:pt x="389" y="123"/>
                  </a:cubicBezTo>
                  <a:cubicBezTo>
                    <a:pt x="382" y="123"/>
                    <a:pt x="382" y="123"/>
                    <a:pt x="382" y="123"/>
                  </a:cubicBezTo>
                  <a:cubicBezTo>
                    <a:pt x="382" y="125"/>
                    <a:pt x="382" y="125"/>
                    <a:pt x="382" y="125"/>
                  </a:cubicBezTo>
                  <a:cubicBezTo>
                    <a:pt x="379" y="125"/>
                    <a:pt x="379" y="125"/>
                    <a:pt x="379" y="125"/>
                  </a:cubicBezTo>
                  <a:cubicBezTo>
                    <a:pt x="379" y="127"/>
                    <a:pt x="379" y="127"/>
                    <a:pt x="379" y="127"/>
                  </a:cubicBezTo>
                  <a:cubicBezTo>
                    <a:pt x="373" y="127"/>
                    <a:pt x="373" y="127"/>
                    <a:pt x="373" y="127"/>
                  </a:cubicBezTo>
                  <a:cubicBezTo>
                    <a:pt x="373" y="131"/>
                    <a:pt x="373" y="131"/>
                    <a:pt x="373" y="131"/>
                  </a:cubicBezTo>
                  <a:cubicBezTo>
                    <a:pt x="362" y="131"/>
                    <a:pt x="362" y="131"/>
                    <a:pt x="362" y="131"/>
                  </a:cubicBezTo>
                  <a:cubicBezTo>
                    <a:pt x="362" y="135"/>
                    <a:pt x="362" y="135"/>
                    <a:pt x="362" y="135"/>
                  </a:cubicBezTo>
                  <a:cubicBezTo>
                    <a:pt x="356" y="135"/>
                    <a:pt x="356" y="135"/>
                    <a:pt x="356" y="135"/>
                  </a:cubicBezTo>
                  <a:cubicBezTo>
                    <a:pt x="356" y="138"/>
                    <a:pt x="356" y="138"/>
                    <a:pt x="356" y="138"/>
                  </a:cubicBezTo>
                  <a:cubicBezTo>
                    <a:pt x="350" y="138"/>
                    <a:pt x="350" y="138"/>
                    <a:pt x="350" y="138"/>
                  </a:cubicBezTo>
                  <a:cubicBezTo>
                    <a:pt x="350" y="141"/>
                    <a:pt x="350" y="141"/>
                    <a:pt x="350" y="141"/>
                  </a:cubicBezTo>
                  <a:cubicBezTo>
                    <a:pt x="343" y="141"/>
                    <a:pt x="343" y="141"/>
                    <a:pt x="343" y="141"/>
                  </a:cubicBezTo>
                  <a:cubicBezTo>
                    <a:pt x="343" y="142"/>
                    <a:pt x="343" y="142"/>
                    <a:pt x="343" y="142"/>
                  </a:cubicBezTo>
                  <a:cubicBezTo>
                    <a:pt x="339" y="142"/>
                    <a:pt x="339" y="142"/>
                    <a:pt x="339" y="142"/>
                  </a:cubicBezTo>
                  <a:cubicBezTo>
                    <a:pt x="339" y="143"/>
                    <a:pt x="339" y="143"/>
                    <a:pt x="339" y="143"/>
                  </a:cubicBezTo>
                  <a:cubicBezTo>
                    <a:pt x="334" y="143"/>
                    <a:pt x="334" y="143"/>
                    <a:pt x="334" y="143"/>
                  </a:cubicBezTo>
                  <a:cubicBezTo>
                    <a:pt x="334" y="145"/>
                    <a:pt x="334" y="145"/>
                    <a:pt x="334" y="145"/>
                  </a:cubicBezTo>
                  <a:cubicBezTo>
                    <a:pt x="333" y="145"/>
                    <a:pt x="333" y="145"/>
                    <a:pt x="333" y="145"/>
                  </a:cubicBezTo>
                  <a:cubicBezTo>
                    <a:pt x="333" y="146"/>
                    <a:pt x="333" y="146"/>
                    <a:pt x="333" y="146"/>
                  </a:cubicBezTo>
                  <a:cubicBezTo>
                    <a:pt x="330" y="146"/>
                    <a:pt x="330" y="146"/>
                    <a:pt x="330" y="146"/>
                  </a:cubicBezTo>
                  <a:cubicBezTo>
                    <a:pt x="330" y="150"/>
                    <a:pt x="330" y="150"/>
                    <a:pt x="330" y="150"/>
                  </a:cubicBezTo>
                  <a:cubicBezTo>
                    <a:pt x="327" y="150"/>
                    <a:pt x="327" y="150"/>
                    <a:pt x="327" y="150"/>
                  </a:cubicBezTo>
                  <a:cubicBezTo>
                    <a:pt x="327" y="153"/>
                    <a:pt x="327" y="153"/>
                    <a:pt x="327" y="153"/>
                  </a:cubicBezTo>
                  <a:cubicBezTo>
                    <a:pt x="322" y="153"/>
                    <a:pt x="322" y="153"/>
                    <a:pt x="322" y="153"/>
                  </a:cubicBezTo>
                  <a:cubicBezTo>
                    <a:pt x="322" y="154"/>
                    <a:pt x="322" y="154"/>
                    <a:pt x="322" y="154"/>
                  </a:cubicBezTo>
                  <a:cubicBezTo>
                    <a:pt x="316" y="154"/>
                    <a:pt x="316" y="154"/>
                    <a:pt x="316" y="154"/>
                  </a:cubicBezTo>
                  <a:cubicBezTo>
                    <a:pt x="316" y="156"/>
                    <a:pt x="316" y="156"/>
                    <a:pt x="316" y="156"/>
                  </a:cubicBezTo>
                  <a:cubicBezTo>
                    <a:pt x="314" y="156"/>
                    <a:pt x="314" y="156"/>
                    <a:pt x="314" y="156"/>
                  </a:cubicBezTo>
                  <a:cubicBezTo>
                    <a:pt x="314" y="157"/>
                    <a:pt x="314" y="157"/>
                    <a:pt x="314" y="157"/>
                  </a:cubicBezTo>
                  <a:cubicBezTo>
                    <a:pt x="309" y="157"/>
                    <a:pt x="309" y="157"/>
                    <a:pt x="309" y="157"/>
                  </a:cubicBezTo>
                  <a:cubicBezTo>
                    <a:pt x="309" y="158"/>
                    <a:pt x="309" y="158"/>
                    <a:pt x="309" y="158"/>
                  </a:cubicBezTo>
                  <a:cubicBezTo>
                    <a:pt x="299" y="158"/>
                    <a:pt x="299" y="158"/>
                    <a:pt x="299" y="158"/>
                  </a:cubicBezTo>
                  <a:cubicBezTo>
                    <a:pt x="299" y="159"/>
                    <a:pt x="299" y="159"/>
                    <a:pt x="299" y="159"/>
                  </a:cubicBezTo>
                  <a:cubicBezTo>
                    <a:pt x="297" y="159"/>
                    <a:pt x="297" y="159"/>
                    <a:pt x="297" y="159"/>
                  </a:cubicBezTo>
                  <a:cubicBezTo>
                    <a:pt x="297" y="160"/>
                    <a:pt x="297" y="160"/>
                    <a:pt x="297" y="160"/>
                  </a:cubicBezTo>
                  <a:cubicBezTo>
                    <a:pt x="291" y="160"/>
                    <a:pt x="291" y="160"/>
                    <a:pt x="291" y="160"/>
                  </a:cubicBezTo>
                  <a:cubicBezTo>
                    <a:pt x="291" y="161"/>
                    <a:pt x="291" y="161"/>
                    <a:pt x="291" y="161"/>
                  </a:cubicBezTo>
                  <a:cubicBezTo>
                    <a:pt x="289" y="161"/>
                    <a:pt x="289" y="161"/>
                    <a:pt x="289" y="161"/>
                  </a:cubicBezTo>
                  <a:cubicBezTo>
                    <a:pt x="289" y="163"/>
                    <a:pt x="289" y="163"/>
                    <a:pt x="289" y="163"/>
                  </a:cubicBezTo>
                  <a:cubicBezTo>
                    <a:pt x="282" y="163"/>
                    <a:pt x="282" y="163"/>
                    <a:pt x="282" y="163"/>
                  </a:cubicBezTo>
                  <a:cubicBezTo>
                    <a:pt x="282" y="164"/>
                    <a:pt x="282" y="164"/>
                    <a:pt x="282" y="164"/>
                  </a:cubicBezTo>
                  <a:cubicBezTo>
                    <a:pt x="275" y="164"/>
                    <a:pt x="275" y="164"/>
                    <a:pt x="275" y="164"/>
                  </a:cubicBezTo>
                  <a:cubicBezTo>
                    <a:pt x="275" y="165"/>
                    <a:pt x="275" y="165"/>
                    <a:pt x="275" y="165"/>
                  </a:cubicBezTo>
                  <a:cubicBezTo>
                    <a:pt x="270" y="165"/>
                    <a:pt x="270" y="165"/>
                    <a:pt x="270" y="165"/>
                  </a:cubicBezTo>
                  <a:cubicBezTo>
                    <a:pt x="270" y="167"/>
                    <a:pt x="270" y="167"/>
                    <a:pt x="270" y="167"/>
                  </a:cubicBezTo>
                  <a:cubicBezTo>
                    <a:pt x="268" y="167"/>
                    <a:pt x="268" y="167"/>
                    <a:pt x="268" y="167"/>
                  </a:cubicBezTo>
                  <a:cubicBezTo>
                    <a:pt x="268" y="169"/>
                    <a:pt x="268" y="169"/>
                    <a:pt x="268" y="169"/>
                  </a:cubicBezTo>
                  <a:cubicBezTo>
                    <a:pt x="265" y="169"/>
                    <a:pt x="265" y="169"/>
                    <a:pt x="265" y="169"/>
                  </a:cubicBezTo>
                  <a:cubicBezTo>
                    <a:pt x="265" y="171"/>
                    <a:pt x="265" y="171"/>
                    <a:pt x="265" y="171"/>
                  </a:cubicBezTo>
                  <a:cubicBezTo>
                    <a:pt x="263" y="171"/>
                    <a:pt x="263" y="171"/>
                    <a:pt x="263" y="171"/>
                  </a:cubicBezTo>
                  <a:cubicBezTo>
                    <a:pt x="263" y="172"/>
                    <a:pt x="263" y="172"/>
                    <a:pt x="263" y="172"/>
                  </a:cubicBezTo>
                  <a:cubicBezTo>
                    <a:pt x="259" y="172"/>
                    <a:pt x="259" y="172"/>
                    <a:pt x="259" y="172"/>
                  </a:cubicBezTo>
                  <a:cubicBezTo>
                    <a:pt x="259" y="175"/>
                    <a:pt x="259" y="175"/>
                    <a:pt x="259" y="175"/>
                  </a:cubicBezTo>
                  <a:cubicBezTo>
                    <a:pt x="251" y="175"/>
                    <a:pt x="251" y="175"/>
                    <a:pt x="251" y="175"/>
                  </a:cubicBezTo>
                  <a:cubicBezTo>
                    <a:pt x="251" y="177"/>
                    <a:pt x="251" y="177"/>
                    <a:pt x="251" y="177"/>
                  </a:cubicBezTo>
                  <a:cubicBezTo>
                    <a:pt x="249" y="177"/>
                    <a:pt x="249" y="177"/>
                    <a:pt x="249" y="177"/>
                  </a:cubicBezTo>
                  <a:cubicBezTo>
                    <a:pt x="249" y="179"/>
                    <a:pt x="249" y="179"/>
                    <a:pt x="249" y="179"/>
                  </a:cubicBezTo>
                  <a:cubicBezTo>
                    <a:pt x="246" y="179"/>
                    <a:pt x="246" y="179"/>
                    <a:pt x="246" y="179"/>
                  </a:cubicBezTo>
                  <a:cubicBezTo>
                    <a:pt x="246" y="182"/>
                    <a:pt x="246" y="182"/>
                    <a:pt x="246" y="182"/>
                  </a:cubicBezTo>
                  <a:cubicBezTo>
                    <a:pt x="244" y="182"/>
                    <a:pt x="244" y="182"/>
                    <a:pt x="244" y="182"/>
                  </a:cubicBezTo>
                  <a:cubicBezTo>
                    <a:pt x="244" y="183"/>
                    <a:pt x="244" y="183"/>
                    <a:pt x="244" y="183"/>
                  </a:cubicBezTo>
                  <a:cubicBezTo>
                    <a:pt x="240" y="183"/>
                    <a:pt x="240" y="183"/>
                    <a:pt x="240" y="183"/>
                  </a:cubicBezTo>
                  <a:cubicBezTo>
                    <a:pt x="240" y="185"/>
                    <a:pt x="240" y="185"/>
                    <a:pt x="240" y="185"/>
                  </a:cubicBezTo>
                  <a:cubicBezTo>
                    <a:pt x="238" y="185"/>
                    <a:pt x="238" y="185"/>
                    <a:pt x="238" y="185"/>
                  </a:cubicBezTo>
                  <a:cubicBezTo>
                    <a:pt x="238" y="189"/>
                    <a:pt x="238" y="189"/>
                    <a:pt x="238" y="189"/>
                  </a:cubicBezTo>
                  <a:cubicBezTo>
                    <a:pt x="236" y="189"/>
                    <a:pt x="236" y="189"/>
                    <a:pt x="236" y="189"/>
                  </a:cubicBezTo>
                  <a:cubicBezTo>
                    <a:pt x="236" y="190"/>
                    <a:pt x="236" y="190"/>
                    <a:pt x="236" y="190"/>
                  </a:cubicBezTo>
                  <a:cubicBezTo>
                    <a:pt x="234" y="190"/>
                    <a:pt x="234" y="190"/>
                    <a:pt x="234" y="190"/>
                  </a:cubicBezTo>
                  <a:cubicBezTo>
                    <a:pt x="234" y="192"/>
                    <a:pt x="234" y="192"/>
                    <a:pt x="234" y="192"/>
                  </a:cubicBezTo>
                  <a:cubicBezTo>
                    <a:pt x="231" y="192"/>
                    <a:pt x="231" y="192"/>
                    <a:pt x="231" y="192"/>
                  </a:cubicBezTo>
                  <a:cubicBezTo>
                    <a:pt x="231" y="195"/>
                    <a:pt x="231" y="195"/>
                    <a:pt x="231" y="195"/>
                  </a:cubicBezTo>
                  <a:cubicBezTo>
                    <a:pt x="228" y="195"/>
                    <a:pt x="228" y="195"/>
                    <a:pt x="228" y="195"/>
                  </a:cubicBezTo>
                  <a:cubicBezTo>
                    <a:pt x="228" y="196"/>
                    <a:pt x="228" y="196"/>
                    <a:pt x="228" y="196"/>
                  </a:cubicBezTo>
                  <a:cubicBezTo>
                    <a:pt x="221" y="196"/>
                    <a:pt x="221" y="196"/>
                    <a:pt x="221" y="196"/>
                  </a:cubicBezTo>
                  <a:cubicBezTo>
                    <a:pt x="221" y="197"/>
                    <a:pt x="221" y="197"/>
                    <a:pt x="221" y="197"/>
                  </a:cubicBezTo>
                  <a:cubicBezTo>
                    <a:pt x="220" y="197"/>
                    <a:pt x="220" y="197"/>
                    <a:pt x="220" y="197"/>
                  </a:cubicBezTo>
                  <a:cubicBezTo>
                    <a:pt x="220" y="201"/>
                    <a:pt x="220" y="201"/>
                    <a:pt x="220" y="201"/>
                  </a:cubicBezTo>
                  <a:cubicBezTo>
                    <a:pt x="215" y="201"/>
                    <a:pt x="215" y="201"/>
                    <a:pt x="215" y="201"/>
                  </a:cubicBezTo>
                  <a:cubicBezTo>
                    <a:pt x="215" y="201"/>
                    <a:pt x="215" y="201"/>
                    <a:pt x="215" y="201"/>
                  </a:cubicBezTo>
                  <a:cubicBezTo>
                    <a:pt x="214" y="201"/>
                    <a:pt x="214" y="201"/>
                    <a:pt x="214" y="201"/>
                  </a:cubicBezTo>
                  <a:cubicBezTo>
                    <a:pt x="214" y="202"/>
                    <a:pt x="214" y="202"/>
                    <a:pt x="214" y="202"/>
                  </a:cubicBezTo>
                  <a:cubicBezTo>
                    <a:pt x="211" y="202"/>
                    <a:pt x="211" y="202"/>
                    <a:pt x="211" y="202"/>
                  </a:cubicBezTo>
                  <a:cubicBezTo>
                    <a:pt x="211" y="205"/>
                    <a:pt x="211" y="205"/>
                    <a:pt x="211" y="205"/>
                  </a:cubicBezTo>
                  <a:cubicBezTo>
                    <a:pt x="202" y="205"/>
                    <a:pt x="202" y="205"/>
                    <a:pt x="202" y="205"/>
                  </a:cubicBezTo>
                  <a:cubicBezTo>
                    <a:pt x="202" y="206"/>
                    <a:pt x="202" y="206"/>
                    <a:pt x="202" y="206"/>
                  </a:cubicBezTo>
                  <a:cubicBezTo>
                    <a:pt x="200" y="206"/>
                    <a:pt x="200" y="206"/>
                    <a:pt x="200" y="206"/>
                  </a:cubicBezTo>
                  <a:cubicBezTo>
                    <a:pt x="200" y="207"/>
                    <a:pt x="200" y="207"/>
                    <a:pt x="200" y="207"/>
                  </a:cubicBezTo>
                  <a:cubicBezTo>
                    <a:pt x="195" y="207"/>
                    <a:pt x="195" y="207"/>
                    <a:pt x="195" y="207"/>
                  </a:cubicBezTo>
                  <a:cubicBezTo>
                    <a:pt x="195" y="210"/>
                    <a:pt x="195" y="210"/>
                    <a:pt x="195" y="210"/>
                  </a:cubicBezTo>
                  <a:cubicBezTo>
                    <a:pt x="194" y="210"/>
                    <a:pt x="194" y="210"/>
                    <a:pt x="194" y="210"/>
                  </a:cubicBezTo>
                  <a:cubicBezTo>
                    <a:pt x="194" y="211"/>
                    <a:pt x="194" y="211"/>
                    <a:pt x="194" y="211"/>
                  </a:cubicBezTo>
                  <a:cubicBezTo>
                    <a:pt x="190" y="211"/>
                    <a:pt x="190" y="211"/>
                    <a:pt x="190" y="211"/>
                  </a:cubicBezTo>
                  <a:cubicBezTo>
                    <a:pt x="190" y="213"/>
                    <a:pt x="190" y="213"/>
                    <a:pt x="190" y="213"/>
                  </a:cubicBezTo>
                  <a:cubicBezTo>
                    <a:pt x="188" y="213"/>
                    <a:pt x="188" y="213"/>
                    <a:pt x="188" y="213"/>
                  </a:cubicBezTo>
                  <a:cubicBezTo>
                    <a:pt x="188" y="214"/>
                    <a:pt x="188" y="214"/>
                    <a:pt x="188" y="214"/>
                  </a:cubicBezTo>
                  <a:cubicBezTo>
                    <a:pt x="184" y="214"/>
                    <a:pt x="184" y="214"/>
                    <a:pt x="184" y="214"/>
                  </a:cubicBezTo>
                  <a:cubicBezTo>
                    <a:pt x="184" y="214"/>
                    <a:pt x="184" y="214"/>
                    <a:pt x="184" y="214"/>
                  </a:cubicBezTo>
                  <a:cubicBezTo>
                    <a:pt x="179" y="214"/>
                    <a:pt x="179" y="214"/>
                    <a:pt x="179" y="214"/>
                  </a:cubicBezTo>
                  <a:cubicBezTo>
                    <a:pt x="179" y="217"/>
                    <a:pt x="179" y="217"/>
                    <a:pt x="179" y="217"/>
                  </a:cubicBezTo>
                  <a:cubicBezTo>
                    <a:pt x="177" y="217"/>
                    <a:pt x="177" y="217"/>
                    <a:pt x="177" y="217"/>
                  </a:cubicBezTo>
                  <a:cubicBezTo>
                    <a:pt x="177" y="219"/>
                    <a:pt x="177" y="219"/>
                    <a:pt x="177" y="219"/>
                  </a:cubicBezTo>
                  <a:cubicBezTo>
                    <a:pt x="176" y="219"/>
                    <a:pt x="176" y="219"/>
                    <a:pt x="176" y="219"/>
                  </a:cubicBezTo>
                  <a:cubicBezTo>
                    <a:pt x="176" y="220"/>
                    <a:pt x="176" y="220"/>
                    <a:pt x="176" y="220"/>
                  </a:cubicBezTo>
                  <a:cubicBezTo>
                    <a:pt x="175" y="220"/>
                    <a:pt x="175" y="220"/>
                    <a:pt x="175" y="220"/>
                  </a:cubicBezTo>
                  <a:cubicBezTo>
                    <a:pt x="175" y="221"/>
                    <a:pt x="175" y="221"/>
                    <a:pt x="175" y="221"/>
                  </a:cubicBezTo>
                  <a:cubicBezTo>
                    <a:pt x="172" y="221"/>
                    <a:pt x="172" y="221"/>
                    <a:pt x="172" y="221"/>
                  </a:cubicBezTo>
                  <a:cubicBezTo>
                    <a:pt x="172" y="222"/>
                    <a:pt x="172" y="222"/>
                    <a:pt x="172" y="222"/>
                  </a:cubicBezTo>
                  <a:cubicBezTo>
                    <a:pt x="170" y="222"/>
                    <a:pt x="170" y="222"/>
                    <a:pt x="170" y="222"/>
                  </a:cubicBezTo>
                  <a:cubicBezTo>
                    <a:pt x="169" y="223"/>
                    <a:pt x="169" y="223"/>
                    <a:pt x="169" y="223"/>
                  </a:cubicBezTo>
                  <a:cubicBezTo>
                    <a:pt x="165" y="223"/>
                    <a:pt x="165" y="223"/>
                    <a:pt x="165" y="223"/>
                  </a:cubicBezTo>
                  <a:cubicBezTo>
                    <a:pt x="165" y="224"/>
                    <a:pt x="165" y="224"/>
                    <a:pt x="165" y="224"/>
                  </a:cubicBezTo>
                  <a:cubicBezTo>
                    <a:pt x="160" y="224"/>
                    <a:pt x="160" y="224"/>
                    <a:pt x="160" y="224"/>
                  </a:cubicBezTo>
                  <a:cubicBezTo>
                    <a:pt x="160" y="225"/>
                    <a:pt x="160" y="225"/>
                    <a:pt x="160" y="225"/>
                  </a:cubicBezTo>
                  <a:cubicBezTo>
                    <a:pt x="155" y="225"/>
                    <a:pt x="155" y="225"/>
                    <a:pt x="155" y="225"/>
                  </a:cubicBezTo>
                  <a:cubicBezTo>
                    <a:pt x="155" y="226"/>
                    <a:pt x="155" y="226"/>
                    <a:pt x="155" y="226"/>
                  </a:cubicBezTo>
                  <a:cubicBezTo>
                    <a:pt x="151" y="226"/>
                    <a:pt x="151" y="226"/>
                    <a:pt x="151" y="226"/>
                  </a:cubicBezTo>
                  <a:cubicBezTo>
                    <a:pt x="151" y="228"/>
                    <a:pt x="151" y="228"/>
                    <a:pt x="151" y="228"/>
                  </a:cubicBezTo>
                  <a:cubicBezTo>
                    <a:pt x="146" y="228"/>
                    <a:pt x="146" y="228"/>
                    <a:pt x="146" y="228"/>
                  </a:cubicBezTo>
                  <a:cubicBezTo>
                    <a:pt x="146" y="229"/>
                    <a:pt x="146" y="229"/>
                    <a:pt x="146" y="229"/>
                  </a:cubicBezTo>
                  <a:cubicBezTo>
                    <a:pt x="141" y="229"/>
                    <a:pt x="141" y="229"/>
                    <a:pt x="141" y="229"/>
                  </a:cubicBezTo>
                  <a:cubicBezTo>
                    <a:pt x="141" y="232"/>
                    <a:pt x="141" y="232"/>
                    <a:pt x="141" y="232"/>
                  </a:cubicBezTo>
                  <a:cubicBezTo>
                    <a:pt x="139" y="232"/>
                    <a:pt x="139" y="232"/>
                    <a:pt x="139" y="232"/>
                  </a:cubicBezTo>
                  <a:cubicBezTo>
                    <a:pt x="139" y="232"/>
                    <a:pt x="139" y="232"/>
                    <a:pt x="139" y="232"/>
                  </a:cubicBezTo>
                  <a:cubicBezTo>
                    <a:pt x="134" y="232"/>
                    <a:pt x="134" y="232"/>
                    <a:pt x="134" y="232"/>
                  </a:cubicBezTo>
                  <a:cubicBezTo>
                    <a:pt x="134" y="236"/>
                    <a:pt x="134" y="236"/>
                    <a:pt x="134" y="236"/>
                  </a:cubicBezTo>
                  <a:cubicBezTo>
                    <a:pt x="132" y="236"/>
                    <a:pt x="132" y="236"/>
                    <a:pt x="132" y="236"/>
                  </a:cubicBezTo>
                  <a:cubicBezTo>
                    <a:pt x="132" y="238"/>
                    <a:pt x="132" y="238"/>
                    <a:pt x="132" y="238"/>
                  </a:cubicBezTo>
                  <a:cubicBezTo>
                    <a:pt x="127" y="238"/>
                    <a:pt x="127" y="238"/>
                    <a:pt x="127" y="238"/>
                  </a:cubicBezTo>
                  <a:cubicBezTo>
                    <a:pt x="127" y="239"/>
                    <a:pt x="127" y="239"/>
                    <a:pt x="127" y="239"/>
                  </a:cubicBezTo>
                  <a:cubicBezTo>
                    <a:pt x="125" y="239"/>
                    <a:pt x="125" y="239"/>
                    <a:pt x="125" y="239"/>
                  </a:cubicBezTo>
                  <a:cubicBezTo>
                    <a:pt x="125" y="242"/>
                    <a:pt x="125" y="242"/>
                    <a:pt x="125" y="242"/>
                  </a:cubicBezTo>
                  <a:cubicBezTo>
                    <a:pt x="123" y="242"/>
                    <a:pt x="123" y="242"/>
                    <a:pt x="123" y="242"/>
                  </a:cubicBezTo>
                  <a:cubicBezTo>
                    <a:pt x="123" y="243"/>
                    <a:pt x="123" y="243"/>
                    <a:pt x="123" y="243"/>
                  </a:cubicBezTo>
                  <a:cubicBezTo>
                    <a:pt x="121" y="243"/>
                    <a:pt x="121" y="243"/>
                    <a:pt x="121" y="243"/>
                  </a:cubicBezTo>
                  <a:cubicBezTo>
                    <a:pt x="121" y="246"/>
                    <a:pt x="121" y="246"/>
                    <a:pt x="121" y="246"/>
                  </a:cubicBezTo>
                  <a:cubicBezTo>
                    <a:pt x="115" y="246"/>
                    <a:pt x="115" y="246"/>
                    <a:pt x="115" y="246"/>
                  </a:cubicBezTo>
                  <a:cubicBezTo>
                    <a:pt x="115" y="248"/>
                    <a:pt x="115" y="248"/>
                    <a:pt x="115" y="248"/>
                  </a:cubicBezTo>
                  <a:cubicBezTo>
                    <a:pt x="109" y="248"/>
                    <a:pt x="109" y="248"/>
                    <a:pt x="109" y="248"/>
                  </a:cubicBezTo>
                  <a:cubicBezTo>
                    <a:pt x="109" y="251"/>
                    <a:pt x="109" y="251"/>
                    <a:pt x="109" y="251"/>
                  </a:cubicBezTo>
                  <a:cubicBezTo>
                    <a:pt x="104" y="251"/>
                    <a:pt x="104" y="251"/>
                    <a:pt x="104" y="251"/>
                  </a:cubicBezTo>
                  <a:cubicBezTo>
                    <a:pt x="104" y="254"/>
                    <a:pt x="104" y="254"/>
                    <a:pt x="104" y="254"/>
                  </a:cubicBezTo>
                  <a:cubicBezTo>
                    <a:pt x="97" y="254"/>
                    <a:pt x="97" y="254"/>
                    <a:pt x="97" y="254"/>
                  </a:cubicBezTo>
                  <a:cubicBezTo>
                    <a:pt x="97" y="256"/>
                    <a:pt x="97" y="256"/>
                    <a:pt x="97" y="256"/>
                  </a:cubicBezTo>
                  <a:cubicBezTo>
                    <a:pt x="95" y="256"/>
                    <a:pt x="95" y="256"/>
                    <a:pt x="95" y="256"/>
                  </a:cubicBezTo>
                  <a:cubicBezTo>
                    <a:pt x="95" y="259"/>
                    <a:pt x="95" y="259"/>
                    <a:pt x="95" y="259"/>
                  </a:cubicBezTo>
                  <a:cubicBezTo>
                    <a:pt x="93" y="259"/>
                    <a:pt x="93" y="259"/>
                    <a:pt x="93" y="259"/>
                  </a:cubicBezTo>
                  <a:cubicBezTo>
                    <a:pt x="93" y="261"/>
                    <a:pt x="93" y="261"/>
                    <a:pt x="93" y="261"/>
                  </a:cubicBezTo>
                  <a:cubicBezTo>
                    <a:pt x="92" y="261"/>
                    <a:pt x="92" y="261"/>
                    <a:pt x="92" y="261"/>
                  </a:cubicBezTo>
                  <a:cubicBezTo>
                    <a:pt x="92" y="262"/>
                    <a:pt x="92" y="262"/>
                    <a:pt x="92" y="262"/>
                  </a:cubicBezTo>
                  <a:cubicBezTo>
                    <a:pt x="86" y="262"/>
                    <a:pt x="86" y="262"/>
                    <a:pt x="86" y="262"/>
                  </a:cubicBezTo>
                  <a:cubicBezTo>
                    <a:pt x="86" y="266"/>
                    <a:pt x="86" y="266"/>
                    <a:pt x="86" y="266"/>
                  </a:cubicBezTo>
                  <a:cubicBezTo>
                    <a:pt x="82" y="266"/>
                    <a:pt x="82" y="266"/>
                    <a:pt x="82" y="266"/>
                  </a:cubicBezTo>
                  <a:cubicBezTo>
                    <a:pt x="82" y="267"/>
                    <a:pt x="82" y="267"/>
                    <a:pt x="82" y="267"/>
                  </a:cubicBezTo>
                  <a:cubicBezTo>
                    <a:pt x="81" y="267"/>
                    <a:pt x="81" y="267"/>
                    <a:pt x="81" y="267"/>
                  </a:cubicBezTo>
                  <a:cubicBezTo>
                    <a:pt x="81" y="269"/>
                    <a:pt x="81" y="269"/>
                    <a:pt x="81" y="269"/>
                  </a:cubicBezTo>
                  <a:cubicBezTo>
                    <a:pt x="79" y="269"/>
                    <a:pt x="79" y="269"/>
                    <a:pt x="79" y="269"/>
                  </a:cubicBezTo>
                  <a:cubicBezTo>
                    <a:pt x="79" y="270"/>
                    <a:pt x="79" y="270"/>
                    <a:pt x="79" y="270"/>
                  </a:cubicBezTo>
                  <a:cubicBezTo>
                    <a:pt x="75" y="270"/>
                    <a:pt x="75" y="270"/>
                    <a:pt x="75" y="270"/>
                  </a:cubicBezTo>
                  <a:cubicBezTo>
                    <a:pt x="75" y="273"/>
                    <a:pt x="75" y="273"/>
                    <a:pt x="75" y="273"/>
                  </a:cubicBezTo>
                  <a:cubicBezTo>
                    <a:pt x="70" y="273"/>
                    <a:pt x="70" y="273"/>
                    <a:pt x="70" y="273"/>
                  </a:cubicBezTo>
                  <a:cubicBezTo>
                    <a:pt x="70" y="275"/>
                    <a:pt x="70" y="275"/>
                    <a:pt x="70" y="275"/>
                  </a:cubicBezTo>
                  <a:cubicBezTo>
                    <a:pt x="67" y="275"/>
                    <a:pt x="67" y="275"/>
                    <a:pt x="67" y="275"/>
                  </a:cubicBezTo>
                  <a:cubicBezTo>
                    <a:pt x="67" y="279"/>
                    <a:pt x="67" y="279"/>
                    <a:pt x="67" y="279"/>
                  </a:cubicBezTo>
                  <a:cubicBezTo>
                    <a:pt x="61" y="279"/>
                    <a:pt x="61" y="279"/>
                    <a:pt x="61" y="279"/>
                  </a:cubicBezTo>
                  <a:cubicBezTo>
                    <a:pt x="61" y="280"/>
                    <a:pt x="61" y="280"/>
                    <a:pt x="61" y="280"/>
                  </a:cubicBezTo>
                  <a:cubicBezTo>
                    <a:pt x="59" y="280"/>
                    <a:pt x="59" y="280"/>
                    <a:pt x="59" y="280"/>
                  </a:cubicBezTo>
                  <a:cubicBezTo>
                    <a:pt x="59" y="283"/>
                    <a:pt x="59" y="283"/>
                    <a:pt x="59" y="283"/>
                  </a:cubicBezTo>
                  <a:cubicBezTo>
                    <a:pt x="57" y="283"/>
                    <a:pt x="57" y="283"/>
                    <a:pt x="57" y="283"/>
                  </a:cubicBezTo>
                  <a:cubicBezTo>
                    <a:pt x="57" y="285"/>
                    <a:pt x="57" y="285"/>
                    <a:pt x="57" y="285"/>
                  </a:cubicBezTo>
                  <a:cubicBezTo>
                    <a:pt x="55" y="285"/>
                    <a:pt x="55" y="285"/>
                    <a:pt x="55" y="285"/>
                  </a:cubicBezTo>
                  <a:cubicBezTo>
                    <a:pt x="55" y="287"/>
                    <a:pt x="55" y="287"/>
                    <a:pt x="55" y="287"/>
                  </a:cubicBezTo>
                  <a:cubicBezTo>
                    <a:pt x="51" y="287"/>
                    <a:pt x="51" y="287"/>
                    <a:pt x="51" y="287"/>
                  </a:cubicBezTo>
                  <a:cubicBezTo>
                    <a:pt x="51" y="288"/>
                    <a:pt x="51" y="288"/>
                    <a:pt x="51" y="288"/>
                  </a:cubicBezTo>
                  <a:cubicBezTo>
                    <a:pt x="48" y="288"/>
                    <a:pt x="48" y="288"/>
                    <a:pt x="48" y="288"/>
                  </a:cubicBezTo>
                  <a:cubicBezTo>
                    <a:pt x="48" y="291"/>
                    <a:pt x="48" y="291"/>
                    <a:pt x="48" y="291"/>
                  </a:cubicBezTo>
                  <a:cubicBezTo>
                    <a:pt x="43" y="291"/>
                    <a:pt x="43" y="291"/>
                    <a:pt x="43" y="291"/>
                  </a:cubicBezTo>
                  <a:cubicBezTo>
                    <a:pt x="43" y="293"/>
                    <a:pt x="43" y="293"/>
                    <a:pt x="43" y="293"/>
                  </a:cubicBezTo>
                  <a:cubicBezTo>
                    <a:pt x="33" y="293"/>
                    <a:pt x="33" y="293"/>
                    <a:pt x="33" y="293"/>
                  </a:cubicBezTo>
                  <a:cubicBezTo>
                    <a:pt x="33" y="296"/>
                    <a:pt x="33" y="296"/>
                    <a:pt x="33" y="296"/>
                  </a:cubicBezTo>
                  <a:cubicBezTo>
                    <a:pt x="31" y="296"/>
                    <a:pt x="31" y="296"/>
                    <a:pt x="31" y="296"/>
                  </a:cubicBezTo>
                  <a:cubicBezTo>
                    <a:pt x="31" y="297"/>
                    <a:pt x="31" y="297"/>
                    <a:pt x="31" y="297"/>
                  </a:cubicBezTo>
                  <a:cubicBezTo>
                    <a:pt x="27" y="297"/>
                    <a:pt x="27" y="297"/>
                    <a:pt x="27" y="297"/>
                  </a:cubicBezTo>
                  <a:cubicBezTo>
                    <a:pt x="27" y="298"/>
                    <a:pt x="27" y="298"/>
                    <a:pt x="27" y="298"/>
                  </a:cubicBezTo>
                  <a:cubicBezTo>
                    <a:pt x="25" y="298"/>
                    <a:pt x="25" y="298"/>
                    <a:pt x="25" y="298"/>
                  </a:cubicBezTo>
                  <a:cubicBezTo>
                    <a:pt x="25" y="300"/>
                    <a:pt x="25" y="300"/>
                    <a:pt x="25" y="300"/>
                  </a:cubicBezTo>
                  <a:cubicBezTo>
                    <a:pt x="21" y="300"/>
                    <a:pt x="21" y="300"/>
                    <a:pt x="21" y="300"/>
                  </a:cubicBezTo>
                  <a:cubicBezTo>
                    <a:pt x="21" y="302"/>
                    <a:pt x="21" y="302"/>
                    <a:pt x="21" y="302"/>
                  </a:cubicBezTo>
                  <a:cubicBezTo>
                    <a:pt x="19" y="302"/>
                    <a:pt x="19" y="302"/>
                    <a:pt x="19" y="302"/>
                  </a:cubicBezTo>
                  <a:cubicBezTo>
                    <a:pt x="19" y="303"/>
                    <a:pt x="19" y="303"/>
                    <a:pt x="19" y="303"/>
                  </a:cubicBezTo>
                  <a:cubicBezTo>
                    <a:pt x="16" y="303"/>
                    <a:pt x="16" y="303"/>
                    <a:pt x="16" y="303"/>
                  </a:cubicBezTo>
                  <a:cubicBezTo>
                    <a:pt x="16" y="304"/>
                    <a:pt x="16" y="304"/>
                    <a:pt x="16" y="304"/>
                  </a:cubicBezTo>
                  <a:cubicBezTo>
                    <a:pt x="10" y="304"/>
                    <a:pt x="10" y="304"/>
                    <a:pt x="10" y="304"/>
                  </a:cubicBezTo>
                  <a:cubicBezTo>
                    <a:pt x="10" y="305"/>
                    <a:pt x="10" y="305"/>
                    <a:pt x="10" y="305"/>
                  </a:cubicBezTo>
                  <a:cubicBezTo>
                    <a:pt x="5" y="305"/>
                    <a:pt x="5" y="305"/>
                    <a:pt x="5" y="305"/>
                  </a:cubicBezTo>
                  <a:cubicBezTo>
                    <a:pt x="5" y="306"/>
                    <a:pt x="5" y="306"/>
                    <a:pt x="5" y="306"/>
                  </a:cubicBezTo>
                  <a:cubicBezTo>
                    <a:pt x="3" y="306"/>
                    <a:pt x="3" y="306"/>
                    <a:pt x="3" y="306"/>
                  </a:cubicBezTo>
                  <a:cubicBezTo>
                    <a:pt x="3" y="307"/>
                    <a:pt x="3" y="307"/>
                    <a:pt x="3" y="307"/>
                  </a:cubicBezTo>
                  <a:cubicBezTo>
                    <a:pt x="0" y="307"/>
                    <a:pt x="0" y="307"/>
                    <a:pt x="0" y="307"/>
                  </a:cubicBezTo>
                </a:path>
              </a:pathLst>
            </a:custGeom>
            <a:noFill/>
            <a:ln w="57150" cap="flat">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6" name="Freeform 411">
              <a:extLst>
                <a:ext uri="{FF2B5EF4-FFF2-40B4-BE49-F238E27FC236}">
                  <a16:creationId xmlns:a16="http://schemas.microsoft.com/office/drawing/2014/main" id="{1852520E-928E-414C-98ED-9C20D4806C45}"/>
                </a:ext>
              </a:extLst>
            </p:cNvPr>
            <p:cNvSpPr>
              <a:spLocks/>
            </p:cNvSpPr>
            <p:nvPr/>
          </p:nvSpPr>
          <p:spPr bwMode="auto">
            <a:xfrm>
              <a:off x="3060592" y="1623979"/>
              <a:ext cx="3126790" cy="1596090"/>
            </a:xfrm>
            <a:custGeom>
              <a:avLst/>
              <a:gdLst>
                <a:gd name="T0" fmla="*/ 7 w 723"/>
                <a:gd name="T1" fmla="*/ 365 h 369"/>
                <a:gd name="T2" fmla="*/ 13 w 723"/>
                <a:gd name="T3" fmla="*/ 356 h 369"/>
                <a:gd name="T4" fmla="*/ 20 w 723"/>
                <a:gd name="T5" fmla="*/ 351 h 369"/>
                <a:gd name="T6" fmla="*/ 26 w 723"/>
                <a:gd name="T7" fmla="*/ 346 h 369"/>
                <a:gd name="T8" fmla="*/ 32 w 723"/>
                <a:gd name="T9" fmla="*/ 341 h 369"/>
                <a:gd name="T10" fmla="*/ 42 w 723"/>
                <a:gd name="T11" fmla="*/ 336 h 369"/>
                <a:gd name="T12" fmla="*/ 51 w 723"/>
                <a:gd name="T13" fmla="*/ 332 h 369"/>
                <a:gd name="T14" fmla="*/ 55 w 723"/>
                <a:gd name="T15" fmla="*/ 324 h 369"/>
                <a:gd name="T16" fmla="*/ 65 w 723"/>
                <a:gd name="T17" fmla="*/ 320 h 369"/>
                <a:gd name="T18" fmla="*/ 71 w 723"/>
                <a:gd name="T19" fmla="*/ 313 h 369"/>
                <a:gd name="T20" fmla="*/ 77 w 723"/>
                <a:gd name="T21" fmla="*/ 307 h 369"/>
                <a:gd name="T22" fmla="*/ 82 w 723"/>
                <a:gd name="T23" fmla="*/ 300 h 369"/>
                <a:gd name="T24" fmla="*/ 89 w 723"/>
                <a:gd name="T25" fmla="*/ 297 h 369"/>
                <a:gd name="T26" fmla="*/ 97 w 723"/>
                <a:gd name="T27" fmla="*/ 291 h 369"/>
                <a:gd name="T28" fmla="*/ 105 w 723"/>
                <a:gd name="T29" fmla="*/ 284 h 369"/>
                <a:gd name="T30" fmla="*/ 114 w 723"/>
                <a:gd name="T31" fmla="*/ 278 h 369"/>
                <a:gd name="T32" fmla="*/ 122 w 723"/>
                <a:gd name="T33" fmla="*/ 271 h 369"/>
                <a:gd name="T34" fmla="*/ 130 w 723"/>
                <a:gd name="T35" fmla="*/ 264 h 369"/>
                <a:gd name="T36" fmla="*/ 142 w 723"/>
                <a:gd name="T37" fmla="*/ 260 h 369"/>
                <a:gd name="T38" fmla="*/ 147 w 723"/>
                <a:gd name="T39" fmla="*/ 254 h 369"/>
                <a:gd name="T40" fmla="*/ 153 w 723"/>
                <a:gd name="T41" fmla="*/ 248 h 369"/>
                <a:gd name="T42" fmla="*/ 162 w 723"/>
                <a:gd name="T43" fmla="*/ 243 h 369"/>
                <a:gd name="T44" fmla="*/ 175 w 723"/>
                <a:gd name="T45" fmla="*/ 238 h 369"/>
                <a:gd name="T46" fmla="*/ 188 w 723"/>
                <a:gd name="T47" fmla="*/ 232 h 369"/>
                <a:gd name="T48" fmla="*/ 197 w 723"/>
                <a:gd name="T49" fmla="*/ 224 h 369"/>
                <a:gd name="T50" fmla="*/ 208 w 723"/>
                <a:gd name="T51" fmla="*/ 218 h 369"/>
                <a:gd name="T52" fmla="*/ 217 w 723"/>
                <a:gd name="T53" fmla="*/ 212 h 369"/>
                <a:gd name="T54" fmla="*/ 230 w 723"/>
                <a:gd name="T55" fmla="*/ 207 h 369"/>
                <a:gd name="T56" fmla="*/ 236 w 723"/>
                <a:gd name="T57" fmla="*/ 202 h 369"/>
                <a:gd name="T58" fmla="*/ 243 w 723"/>
                <a:gd name="T59" fmla="*/ 197 h 369"/>
                <a:gd name="T60" fmla="*/ 258 w 723"/>
                <a:gd name="T61" fmla="*/ 192 h 369"/>
                <a:gd name="T62" fmla="*/ 267 w 723"/>
                <a:gd name="T63" fmla="*/ 188 h 369"/>
                <a:gd name="T64" fmla="*/ 275 w 723"/>
                <a:gd name="T65" fmla="*/ 183 h 369"/>
                <a:gd name="T66" fmla="*/ 290 w 723"/>
                <a:gd name="T67" fmla="*/ 180 h 369"/>
                <a:gd name="T68" fmla="*/ 302 w 723"/>
                <a:gd name="T69" fmla="*/ 173 h 369"/>
                <a:gd name="T70" fmla="*/ 311 w 723"/>
                <a:gd name="T71" fmla="*/ 168 h 369"/>
                <a:gd name="T72" fmla="*/ 324 w 723"/>
                <a:gd name="T73" fmla="*/ 161 h 369"/>
                <a:gd name="T74" fmla="*/ 339 w 723"/>
                <a:gd name="T75" fmla="*/ 158 h 369"/>
                <a:gd name="T76" fmla="*/ 359 w 723"/>
                <a:gd name="T77" fmla="*/ 150 h 369"/>
                <a:gd name="T78" fmla="*/ 369 w 723"/>
                <a:gd name="T79" fmla="*/ 145 h 369"/>
                <a:gd name="T80" fmla="*/ 378 w 723"/>
                <a:gd name="T81" fmla="*/ 138 h 369"/>
                <a:gd name="T82" fmla="*/ 388 w 723"/>
                <a:gd name="T83" fmla="*/ 134 h 369"/>
                <a:gd name="T84" fmla="*/ 409 w 723"/>
                <a:gd name="T85" fmla="*/ 128 h 369"/>
                <a:gd name="T86" fmla="*/ 421 w 723"/>
                <a:gd name="T87" fmla="*/ 123 h 369"/>
                <a:gd name="T88" fmla="*/ 436 w 723"/>
                <a:gd name="T89" fmla="*/ 117 h 369"/>
                <a:gd name="T90" fmla="*/ 450 w 723"/>
                <a:gd name="T91" fmla="*/ 113 h 369"/>
                <a:gd name="T92" fmla="*/ 459 w 723"/>
                <a:gd name="T93" fmla="*/ 106 h 369"/>
                <a:gd name="T94" fmla="*/ 489 w 723"/>
                <a:gd name="T95" fmla="*/ 99 h 369"/>
                <a:gd name="T96" fmla="*/ 495 w 723"/>
                <a:gd name="T97" fmla="*/ 93 h 369"/>
                <a:gd name="T98" fmla="*/ 509 w 723"/>
                <a:gd name="T99" fmla="*/ 84 h 369"/>
                <a:gd name="T100" fmla="*/ 532 w 723"/>
                <a:gd name="T101" fmla="*/ 77 h 369"/>
                <a:gd name="T102" fmla="*/ 546 w 723"/>
                <a:gd name="T103" fmla="*/ 72 h 369"/>
                <a:gd name="T104" fmla="*/ 559 w 723"/>
                <a:gd name="T105" fmla="*/ 65 h 369"/>
                <a:gd name="T106" fmla="*/ 572 w 723"/>
                <a:gd name="T107" fmla="*/ 62 h 369"/>
                <a:gd name="T108" fmla="*/ 587 w 723"/>
                <a:gd name="T109" fmla="*/ 55 h 369"/>
                <a:gd name="T110" fmla="*/ 606 w 723"/>
                <a:gd name="T111" fmla="*/ 50 h 369"/>
                <a:gd name="T112" fmla="*/ 625 w 723"/>
                <a:gd name="T113" fmla="*/ 40 h 369"/>
                <a:gd name="T114" fmla="*/ 671 w 723"/>
                <a:gd name="T115" fmla="*/ 33 h 369"/>
                <a:gd name="T116" fmla="*/ 685 w 723"/>
                <a:gd name="T117" fmla="*/ 24 h 369"/>
                <a:gd name="T118" fmla="*/ 698 w 723"/>
                <a:gd name="T119" fmla="*/ 16 h 369"/>
                <a:gd name="T120" fmla="*/ 722 w 723"/>
                <a:gd name="T121"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3" h="369">
                  <a:moveTo>
                    <a:pt x="0" y="369"/>
                  </a:moveTo>
                  <a:cubicBezTo>
                    <a:pt x="0" y="368"/>
                    <a:pt x="0" y="368"/>
                    <a:pt x="0" y="368"/>
                  </a:cubicBezTo>
                  <a:cubicBezTo>
                    <a:pt x="1" y="368"/>
                    <a:pt x="1" y="368"/>
                    <a:pt x="1" y="368"/>
                  </a:cubicBezTo>
                  <a:cubicBezTo>
                    <a:pt x="1" y="367"/>
                    <a:pt x="1" y="367"/>
                    <a:pt x="1" y="367"/>
                  </a:cubicBezTo>
                  <a:cubicBezTo>
                    <a:pt x="4" y="367"/>
                    <a:pt x="4" y="367"/>
                    <a:pt x="4" y="367"/>
                  </a:cubicBezTo>
                  <a:cubicBezTo>
                    <a:pt x="4" y="366"/>
                    <a:pt x="4" y="366"/>
                    <a:pt x="4" y="366"/>
                  </a:cubicBezTo>
                  <a:cubicBezTo>
                    <a:pt x="6" y="366"/>
                    <a:pt x="6" y="366"/>
                    <a:pt x="6" y="366"/>
                  </a:cubicBezTo>
                  <a:cubicBezTo>
                    <a:pt x="6" y="365"/>
                    <a:pt x="6" y="365"/>
                    <a:pt x="6" y="365"/>
                  </a:cubicBezTo>
                  <a:cubicBezTo>
                    <a:pt x="7" y="365"/>
                    <a:pt x="7" y="365"/>
                    <a:pt x="7" y="365"/>
                  </a:cubicBezTo>
                  <a:cubicBezTo>
                    <a:pt x="7" y="362"/>
                    <a:pt x="7" y="362"/>
                    <a:pt x="7" y="362"/>
                  </a:cubicBezTo>
                  <a:cubicBezTo>
                    <a:pt x="9" y="362"/>
                    <a:pt x="9" y="362"/>
                    <a:pt x="9" y="362"/>
                  </a:cubicBezTo>
                  <a:cubicBezTo>
                    <a:pt x="9" y="361"/>
                    <a:pt x="9" y="361"/>
                    <a:pt x="9" y="361"/>
                  </a:cubicBezTo>
                  <a:cubicBezTo>
                    <a:pt x="10" y="361"/>
                    <a:pt x="10" y="361"/>
                    <a:pt x="10" y="361"/>
                  </a:cubicBezTo>
                  <a:cubicBezTo>
                    <a:pt x="10" y="359"/>
                    <a:pt x="10" y="359"/>
                    <a:pt x="10" y="359"/>
                  </a:cubicBezTo>
                  <a:cubicBezTo>
                    <a:pt x="11" y="359"/>
                    <a:pt x="11" y="359"/>
                    <a:pt x="11" y="359"/>
                  </a:cubicBezTo>
                  <a:cubicBezTo>
                    <a:pt x="11" y="358"/>
                    <a:pt x="11" y="358"/>
                    <a:pt x="11" y="358"/>
                  </a:cubicBezTo>
                  <a:cubicBezTo>
                    <a:pt x="13" y="358"/>
                    <a:pt x="13" y="358"/>
                    <a:pt x="13" y="358"/>
                  </a:cubicBezTo>
                  <a:cubicBezTo>
                    <a:pt x="13" y="356"/>
                    <a:pt x="13" y="356"/>
                    <a:pt x="13" y="356"/>
                  </a:cubicBezTo>
                  <a:cubicBezTo>
                    <a:pt x="13" y="356"/>
                    <a:pt x="13" y="356"/>
                    <a:pt x="13" y="356"/>
                  </a:cubicBezTo>
                  <a:cubicBezTo>
                    <a:pt x="13" y="355"/>
                    <a:pt x="13" y="355"/>
                    <a:pt x="13" y="355"/>
                  </a:cubicBezTo>
                  <a:cubicBezTo>
                    <a:pt x="15" y="355"/>
                    <a:pt x="15" y="355"/>
                    <a:pt x="15" y="355"/>
                  </a:cubicBezTo>
                  <a:cubicBezTo>
                    <a:pt x="15" y="353"/>
                    <a:pt x="15" y="353"/>
                    <a:pt x="15" y="353"/>
                  </a:cubicBezTo>
                  <a:cubicBezTo>
                    <a:pt x="17" y="353"/>
                    <a:pt x="17" y="353"/>
                    <a:pt x="17" y="353"/>
                  </a:cubicBezTo>
                  <a:cubicBezTo>
                    <a:pt x="17" y="352"/>
                    <a:pt x="17" y="352"/>
                    <a:pt x="17" y="352"/>
                  </a:cubicBezTo>
                  <a:cubicBezTo>
                    <a:pt x="18" y="352"/>
                    <a:pt x="18" y="352"/>
                    <a:pt x="18" y="352"/>
                  </a:cubicBezTo>
                  <a:cubicBezTo>
                    <a:pt x="18" y="352"/>
                    <a:pt x="17" y="351"/>
                    <a:pt x="18" y="351"/>
                  </a:cubicBezTo>
                  <a:cubicBezTo>
                    <a:pt x="18" y="351"/>
                    <a:pt x="20" y="351"/>
                    <a:pt x="20" y="351"/>
                  </a:cubicBezTo>
                  <a:cubicBezTo>
                    <a:pt x="20" y="350"/>
                    <a:pt x="20" y="350"/>
                    <a:pt x="20" y="350"/>
                  </a:cubicBezTo>
                  <a:cubicBezTo>
                    <a:pt x="22" y="350"/>
                    <a:pt x="22" y="350"/>
                    <a:pt x="22" y="350"/>
                  </a:cubicBezTo>
                  <a:cubicBezTo>
                    <a:pt x="22" y="349"/>
                    <a:pt x="22" y="349"/>
                    <a:pt x="22" y="349"/>
                  </a:cubicBezTo>
                  <a:cubicBezTo>
                    <a:pt x="23" y="349"/>
                    <a:pt x="23" y="349"/>
                    <a:pt x="23" y="349"/>
                  </a:cubicBezTo>
                  <a:cubicBezTo>
                    <a:pt x="23" y="348"/>
                    <a:pt x="23" y="348"/>
                    <a:pt x="23" y="348"/>
                  </a:cubicBezTo>
                  <a:cubicBezTo>
                    <a:pt x="25" y="348"/>
                    <a:pt x="25" y="348"/>
                    <a:pt x="25" y="348"/>
                  </a:cubicBezTo>
                  <a:cubicBezTo>
                    <a:pt x="25" y="347"/>
                    <a:pt x="25" y="347"/>
                    <a:pt x="25" y="347"/>
                  </a:cubicBezTo>
                  <a:cubicBezTo>
                    <a:pt x="26" y="347"/>
                    <a:pt x="26" y="347"/>
                    <a:pt x="26" y="347"/>
                  </a:cubicBezTo>
                  <a:cubicBezTo>
                    <a:pt x="26" y="346"/>
                    <a:pt x="26" y="346"/>
                    <a:pt x="26" y="346"/>
                  </a:cubicBezTo>
                  <a:cubicBezTo>
                    <a:pt x="28" y="346"/>
                    <a:pt x="28" y="346"/>
                    <a:pt x="28" y="346"/>
                  </a:cubicBezTo>
                  <a:cubicBezTo>
                    <a:pt x="28" y="345"/>
                    <a:pt x="28" y="345"/>
                    <a:pt x="28" y="345"/>
                  </a:cubicBezTo>
                  <a:cubicBezTo>
                    <a:pt x="29" y="345"/>
                    <a:pt x="29" y="345"/>
                    <a:pt x="29" y="345"/>
                  </a:cubicBezTo>
                  <a:cubicBezTo>
                    <a:pt x="29" y="343"/>
                    <a:pt x="29" y="343"/>
                    <a:pt x="29" y="343"/>
                  </a:cubicBezTo>
                  <a:cubicBezTo>
                    <a:pt x="30" y="343"/>
                    <a:pt x="30" y="343"/>
                    <a:pt x="30" y="343"/>
                  </a:cubicBezTo>
                  <a:cubicBezTo>
                    <a:pt x="30" y="341"/>
                    <a:pt x="30" y="341"/>
                    <a:pt x="30" y="341"/>
                  </a:cubicBezTo>
                  <a:cubicBezTo>
                    <a:pt x="31" y="341"/>
                    <a:pt x="31" y="341"/>
                    <a:pt x="31" y="341"/>
                  </a:cubicBezTo>
                  <a:cubicBezTo>
                    <a:pt x="31" y="341"/>
                    <a:pt x="31" y="341"/>
                    <a:pt x="31" y="341"/>
                  </a:cubicBezTo>
                  <a:cubicBezTo>
                    <a:pt x="32" y="341"/>
                    <a:pt x="32" y="341"/>
                    <a:pt x="32" y="341"/>
                  </a:cubicBezTo>
                  <a:cubicBezTo>
                    <a:pt x="32" y="339"/>
                    <a:pt x="32" y="339"/>
                    <a:pt x="32" y="339"/>
                  </a:cubicBezTo>
                  <a:cubicBezTo>
                    <a:pt x="33" y="339"/>
                    <a:pt x="33" y="339"/>
                    <a:pt x="33" y="339"/>
                  </a:cubicBezTo>
                  <a:cubicBezTo>
                    <a:pt x="33" y="339"/>
                    <a:pt x="33" y="339"/>
                    <a:pt x="33" y="339"/>
                  </a:cubicBezTo>
                  <a:cubicBezTo>
                    <a:pt x="40" y="339"/>
                    <a:pt x="40" y="339"/>
                    <a:pt x="40" y="339"/>
                  </a:cubicBezTo>
                  <a:cubicBezTo>
                    <a:pt x="40" y="338"/>
                    <a:pt x="40" y="338"/>
                    <a:pt x="40" y="338"/>
                  </a:cubicBezTo>
                  <a:cubicBezTo>
                    <a:pt x="41" y="338"/>
                    <a:pt x="41" y="338"/>
                    <a:pt x="41" y="338"/>
                  </a:cubicBezTo>
                  <a:cubicBezTo>
                    <a:pt x="41" y="337"/>
                    <a:pt x="41" y="337"/>
                    <a:pt x="41" y="337"/>
                  </a:cubicBezTo>
                  <a:cubicBezTo>
                    <a:pt x="42" y="337"/>
                    <a:pt x="42" y="337"/>
                    <a:pt x="42" y="337"/>
                  </a:cubicBezTo>
                  <a:cubicBezTo>
                    <a:pt x="42" y="336"/>
                    <a:pt x="42" y="336"/>
                    <a:pt x="42" y="336"/>
                  </a:cubicBezTo>
                  <a:cubicBezTo>
                    <a:pt x="43" y="336"/>
                    <a:pt x="43" y="336"/>
                    <a:pt x="43" y="336"/>
                  </a:cubicBezTo>
                  <a:cubicBezTo>
                    <a:pt x="43" y="335"/>
                    <a:pt x="43" y="335"/>
                    <a:pt x="43" y="335"/>
                  </a:cubicBezTo>
                  <a:cubicBezTo>
                    <a:pt x="44" y="335"/>
                    <a:pt x="44" y="335"/>
                    <a:pt x="44" y="335"/>
                  </a:cubicBezTo>
                  <a:cubicBezTo>
                    <a:pt x="44" y="334"/>
                    <a:pt x="44" y="334"/>
                    <a:pt x="44" y="334"/>
                  </a:cubicBezTo>
                  <a:cubicBezTo>
                    <a:pt x="48" y="334"/>
                    <a:pt x="48" y="334"/>
                    <a:pt x="48" y="334"/>
                  </a:cubicBezTo>
                  <a:cubicBezTo>
                    <a:pt x="48" y="333"/>
                    <a:pt x="48" y="333"/>
                    <a:pt x="48" y="333"/>
                  </a:cubicBezTo>
                  <a:cubicBezTo>
                    <a:pt x="50" y="333"/>
                    <a:pt x="50" y="333"/>
                    <a:pt x="50" y="333"/>
                  </a:cubicBezTo>
                  <a:cubicBezTo>
                    <a:pt x="50" y="332"/>
                    <a:pt x="50" y="332"/>
                    <a:pt x="50" y="332"/>
                  </a:cubicBezTo>
                  <a:cubicBezTo>
                    <a:pt x="51" y="332"/>
                    <a:pt x="51" y="332"/>
                    <a:pt x="51" y="332"/>
                  </a:cubicBezTo>
                  <a:cubicBezTo>
                    <a:pt x="51" y="330"/>
                    <a:pt x="51" y="330"/>
                    <a:pt x="51" y="330"/>
                  </a:cubicBezTo>
                  <a:cubicBezTo>
                    <a:pt x="52" y="330"/>
                    <a:pt x="52" y="330"/>
                    <a:pt x="52" y="330"/>
                  </a:cubicBezTo>
                  <a:cubicBezTo>
                    <a:pt x="52" y="329"/>
                    <a:pt x="52" y="329"/>
                    <a:pt x="52" y="329"/>
                  </a:cubicBezTo>
                  <a:cubicBezTo>
                    <a:pt x="53" y="329"/>
                    <a:pt x="53" y="329"/>
                    <a:pt x="53" y="329"/>
                  </a:cubicBezTo>
                  <a:cubicBezTo>
                    <a:pt x="53" y="328"/>
                    <a:pt x="53" y="328"/>
                    <a:pt x="53" y="328"/>
                  </a:cubicBezTo>
                  <a:cubicBezTo>
                    <a:pt x="54" y="328"/>
                    <a:pt x="54" y="328"/>
                    <a:pt x="54" y="328"/>
                  </a:cubicBezTo>
                  <a:cubicBezTo>
                    <a:pt x="54" y="327"/>
                    <a:pt x="54" y="327"/>
                    <a:pt x="54" y="327"/>
                  </a:cubicBezTo>
                  <a:cubicBezTo>
                    <a:pt x="55" y="327"/>
                    <a:pt x="55" y="327"/>
                    <a:pt x="55" y="327"/>
                  </a:cubicBezTo>
                  <a:cubicBezTo>
                    <a:pt x="55" y="324"/>
                    <a:pt x="55" y="324"/>
                    <a:pt x="55" y="324"/>
                  </a:cubicBezTo>
                  <a:cubicBezTo>
                    <a:pt x="56" y="324"/>
                    <a:pt x="56" y="324"/>
                    <a:pt x="56" y="324"/>
                  </a:cubicBezTo>
                  <a:cubicBezTo>
                    <a:pt x="56" y="323"/>
                    <a:pt x="56" y="323"/>
                    <a:pt x="56" y="323"/>
                  </a:cubicBezTo>
                  <a:cubicBezTo>
                    <a:pt x="61" y="323"/>
                    <a:pt x="61" y="323"/>
                    <a:pt x="61" y="323"/>
                  </a:cubicBezTo>
                  <a:cubicBezTo>
                    <a:pt x="61" y="322"/>
                    <a:pt x="61" y="322"/>
                    <a:pt x="61" y="322"/>
                  </a:cubicBezTo>
                  <a:cubicBezTo>
                    <a:pt x="63" y="322"/>
                    <a:pt x="63" y="322"/>
                    <a:pt x="63" y="322"/>
                  </a:cubicBezTo>
                  <a:cubicBezTo>
                    <a:pt x="63" y="322"/>
                    <a:pt x="63" y="322"/>
                    <a:pt x="63" y="322"/>
                  </a:cubicBezTo>
                  <a:cubicBezTo>
                    <a:pt x="65" y="322"/>
                    <a:pt x="65" y="322"/>
                    <a:pt x="65" y="322"/>
                  </a:cubicBezTo>
                  <a:cubicBezTo>
                    <a:pt x="65" y="320"/>
                    <a:pt x="65" y="320"/>
                    <a:pt x="65" y="320"/>
                  </a:cubicBezTo>
                  <a:cubicBezTo>
                    <a:pt x="65" y="320"/>
                    <a:pt x="65" y="320"/>
                    <a:pt x="65" y="320"/>
                  </a:cubicBezTo>
                  <a:cubicBezTo>
                    <a:pt x="65" y="319"/>
                    <a:pt x="65" y="319"/>
                    <a:pt x="65" y="319"/>
                  </a:cubicBezTo>
                  <a:cubicBezTo>
                    <a:pt x="67" y="319"/>
                    <a:pt x="67" y="319"/>
                    <a:pt x="67" y="319"/>
                  </a:cubicBezTo>
                  <a:cubicBezTo>
                    <a:pt x="67" y="318"/>
                    <a:pt x="67" y="318"/>
                    <a:pt x="67" y="318"/>
                  </a:cubicBezTo>
                  <a:cubicBezTo>
                    <a:pt x="68" y="318"/>
                    <a:pt x="68" y="318"/>
                    <a:pt x="68" y="318"/>
                  </a:cubicBezTo>
                  <a:cubicBezTo>
                    <a:pt x="68" y="317"/>
                    <a:pt x="68" y="317"/>
                    <a:pt x="68" y="317"/>
                  </a:cubicBezTo>
                  <a:cubicBezTo>
                    <a:pt x="69" y="317"/>
                    <a:pt x="69" y="317"/>
                    <a:pt x="69" y="317"/>
                  </a:cubicBezTo>
                  <a:cubicBezTo>
                    <a:pt x="69" y="315"/>
                    <a:pt x="69" y="315"/>
                    <a:pt x="69" y="315"/>
                  </a:cubicBezTo>
                  <a:cubicBezTo>
                    <a:pt x="71" y="315"/>
                    <a:pt x="71" y="315"/>
                    <a:pt x="71" y="315"/>
                  </a:cubicBezTo>
                  <a:cubicBezTo>
                    <a:pt x="71" y="313"/>
                    <a:pt x="71" y="313"/>
                    <a:pt x="71" y="313"/>
                  </a:cubicBezTo>
                  <a:cubicBezTo>
                    <a:pt x="72" y="313"/>
                    <a:pt x="72" y="313"/>
                    <a:pt x="72" y="313"/>
                  </a:cubicBezTo>
                  <a:cubicBezTo>
                    <a:pt x="72" y="311"/>
                    <a:pt x="72" y="311"/>
                    <a:pt x="72" y="311"/>
                  </a:cubicBezTo>
                  <a:cubicBezTo>
                    <a:pt x="73" y="311"/>
                    <a:pt x="73" y="311"/>
                    <a:pt x="73" y="311"/>
                  </a:cubicBezTo>
                  <a:cubicBezTo>
                    <a:pt x="73" y="309"/>
                    <a:pt x="73" y="309"/>
                    <a:pt x="73" y="309"/>
                  </a:cubicBezTo>
                  <a:cubicBezTo>
                    <a:pt x="74" y="309"/>
                    <a:pt x="74" y="309"/>
                    <a:pt x="74" y="309"/>
                  </a:cubicBezTo>
                  <a:cubicBezTo>
                    <a:pt x="74" y="308"/>
                    <a:pt x="74" y="308"/>
                    <a:pt x="74" y="308"/>
                  </a:cubicBezTo>
                  <a:cubicBezTo>
                    <a:pt x="76" y="308"/>
                    <a:pt x="76" y="308"/>
                    <a:pt x="76" y="308"/>
                  </a:cubicBezTo>
                  <a:cubicBezTo>
                    <a:pt x="76" y="307"/>
                    <a:pt x="76" y="307"/>
                    <a:pt x="76" y="307"/>
                  </a:cubicBezTo>
                  <a:cubicBezTo>
                    <a:pt x="77" y="307"/>
                    <a:pt x="77" y="307"/>
                    <a:pt x="77" y="307"/>
                  </a:cubicBezTo>
                  <a:cubicBezTo>
                    <a:pt x="77" y="306"/>
                    <a:pt x="77" y="306"/>
                    <a:pt x="77" y="306"/>
                  </a:cubicBezTo>
                  <a:cubicBezTo>
                    <a:pt x="79" y="306"/>
                    <a:pt x="79" y="306"/>
                    <a:pt x="79" y="306"/>
                  </a:cubicBezTo>
                  <a:cubicBezTo>
                    <a:pt x="79" y="305"/>
                    <a:pt x="79" y="305"/>
                    <a:pt x="79" y="305"/>
                  </a:cubicBezTo>
                  <a:cubicBezTo>
                    <a:pt x="80" y="305"/>
                    <a:pt x="80" y="305"/>
                    <a:pt x="80" y="305"/>
                  </a:cubicBezTo>
                  <a:cubicBezTo>
                    <a:pt x="80" y="302"/>
                    <a:pt x="80" y="302"/>
                    <a:pt x="80" y="302"/>
                  </a:cubicBezTo>
                  <a:cubicBezTo>
                    <a:pt x="82" y="302"/>
                    <a:pt x="82" y="302"/>
                    <a:pt x="82" y="302"/>
                  </a:cubicBezTo>
                  <a:cubicBezTo>
                    <a:pt x="82" y="301"/>
                    <a:pt x="82" y="301"/>
                    <a:pt x="82" y="301"/>
                  </a:cubicBezTo>
                  <a:cubicBezTo>
                    <a:pt x="82" y="301"/>
                    <a:pt x="82" y="301"/>
                    <a:pt x="82" y="301"/>
                  </a:cubicBezTo>
                  <a:cubicBezTo>
                    <a:pt x="82" y="300"/>
                    <a:pt x="82" y="300"/>
                    <a:pt x="82" y="300"/>
                  </a:cubicBezTo>
                  <a:cubicBezTo>
                    <a:pt x="83" y="300"/>
                    <a:pt x="83" y="300"/>
                    <a:pt x="83" y="300"/>
                  </a:cubicBezTo>
                  <a:cubicBezTo>
                    <a:pt x="83" y="300"/>
                    <a:pt x="83" y="300"/>
                    <a:pt x="83" y="300"/>
                  </a:cubicBezTo>
                  <a:cubicBezTo>
                    <a:pt x="86" y="300"/>
                    <a:pt x="86" y="300"/>
                    <a:pt x="86" y="300"/>
                  </a:cubicBezTo>
                  <a:cubicBezTo>
                    <a:pt x="86" y="299"/>
                    <a:pt x="86" y="299"/>
                    <a:pt x="86" y="299"/>
                  </a:cubicBezTo>
                  <a:cubicBezTo>
                    <a:pt x="87" y="299"/>
                    <a:pt x="87" y="299"/>
                    <a:pt x="87" y="299"/>
                  </a:cubicBezTo>
                  <a:cubicBezTo>
                    <a:pt x="87" y="297"/>
                    <a:pt x="87" y="297"/>
                    <a:pt x="87" y="297"/>
                  </a:cubicBezTo>
                  <a:cubicBezTo>
                    <a:pt x="88" y="297"/>
                    <a:pt x="88" y="297"/>
                    <a:pt x="88" y="297"/>
                  </a:cubicBezTo>
                  <a:cubicBezTo>
                    <a:pt x="88" y="297"/>
                    <a:pt x="88" y="297"/>
                    <a:pt x="88" y="297"/>
                  </a:cubicBezTo>
                  <a:cubicBezTo>
                    <a:pt x="89" y="297"/>
                    <a:pt x="89" y="297"/>
                    <a:pt x="89" y="297"/>
                  </a:cubicBezTo>
                  <a:cubicBezTo>
                    <a:pt x="89" y="296"/>
                    <a:pt x="89" y="296"/>
                    <a:pt x="89" y="296"/>
                  </a:cubicBezTo>
                  <a:cubicBezTo>
                    <a:pt x="93" y="296"/>
                    <a:pt x="93" y="296"/>
                    <a:pt x="93" y="296"/>
                  </a:cubicBezTo>
                  <a:cubicBezTo>
                    <a:pt x="93" y="294"/>
                    <a:pt x="93" y="294"/>
                    <a:pt x="93" y="294"/>
                  </a:cubicBezTo>
                  <a:cubicBezTo>
                    <a:pt x="94" y="294"/>
                    <a:pt x="94" y="294"/>
                    <a:pt x="94" y="294"/>
                  </a:cubicBezTo>
                  <a:cubicBezTo>
                    <a:pt x="94" y="293"/>
                    <a:pt x="94" y="293"/>
                    <a:pt x="94" y="293"/>
                  </a:cubicBezTo>
                  <a:cubicBezTo>
                    <a:pt x="95" y="293"/>
                    <a:pt x="95" y="293"/>
                    <a:pt x="95" y="293"/>
                  </a:cubicBezTo>
                  <a:cubicBezTo>
                    <a:pt x="95" y="292"/>
                    <a:pt x="95" y="292"/>
                    <a:pt x="95" y="292"/>
                  </a:cubicBezTo>
                  <a:cubicBezTo>
                    <a:pt x="97" y="292"/>
                    <a:pt x="97" y="292"/>
                    <a:pt x="97" y="292"/>
                  </a:cubicBezTo>
                  <a:cubicBezTo>
                    <a:pt x="97" y="291"/>
                    <a:pt x="97" y="291"/>
                    <a:pt x="97" y="291"/>
                  </a:cubicBezTo>
                  <a:cubicBezTo>
                    <a:pt x="99" y="291"/>
                    <a:pt x="99" y="291"/>
                    <a:pt x="99" y="291"/>
                  </a:cubicBezTo>
                  <a:cubicBezTo>
                    <a:pt x="99" y="289"/>
                    <a:pt x="99" y="289"/>
                    <a:pt x="99" y="289"/>
                  </a:cubicBezTo>
                  <a:cubicBezTo>
                    <a:pt x="102" y="289"/>
                    <a:pt x="102" y="289"/>
                    <a:pt x="102" y="289"/>
                  </a:cubicBezTo>
                  <a:cubicBezTo>
                    <a:pt x="102" y="288"/>
                    <a:pt x="102" y="288"/>
                    <a:pt x="102" y="288"/>
                  </a:cubicBezTo>
                  <a:cubicBezTo>
                    <a:pt x="102" y="288"/>
                    <a:pt x="102" y="288"/>
                    <a:pt x="102" y="288"/>
                  </a:cubicBezTo>
                  <a:cubicBezTo>
                    <a:pt x="102" y="286"/>
                    <a:pt x="102" y="286"/>
                    <a:pt x="102" y="286"/>
                  </a:cubicBezTo>
                  <a:cubicBezTo>
                    <a:pt x="104" y="286"/>
                    <a:pt x="104" y="286"/>
                    <a:pt x="104" y="286"/>
                  </a:cubicBezTo>
                  <a:cubicBezTo>
                    <a:pt x="104" y="284"/>
                    <a:pt x="104" y="284"/>
                    <a:pt x="104" y="284"/>
                  </a:cubicBezTo>
                  <a:cubicBezTo>
                    <a:pt x="105" y="284"/>
                    <a:pt x="105" y="284"/>
                    <a:pt x="105" y="284"/>
                  </a:cubicBezTo>
                  <a:cubicBezTo>
                    <a:pt x="105" y="283"/>
                    <a:pt x="105" y="283"/>
                    <a:pt x="105" y="283"/>
                  </a:cubicBezTo>
                  <a:cubicBezTo>
                    <a:pt x="107" y="283"/>
                    <a:pt x="107" y="283"/>
                    <a:pt x="107" y="283"/>
                  </a:cubicBezTo>
                  <a:cubicBezTo>
                    <a:pt x="107" y="281"/>
                    <a:pt x="107" y="281"/>
                    <a:pt x="107" y="281"/>
                  </a:cubicBezTo>
                  <a:cubicBezTo>
                    <a:pt x="110" y="281"/>
                    <a:pt x="110" y="281"/>
                    <a:pt x="110" y="281"/>
                  </a:cubicBezTo>
                  <a:cubicBezTo>
                    <a:pt x="110" y="280"/>
                    <a:pt x="110" y="280"/>
                    <a:pt x="110" y="280"/>
                  </a:cubicBezTo>
                  <a:cubicBezTo>
                    <a:pt x="111" y="280"/>
                    <a:pt x="111" y="280"/>
                    <a:pt x="111" y="280"/>
                  </a:cubicBezTo>
                  <a:cubicBezTo>
                    <a:pt x="111" y="279"/>
                    <a:pt x="111" y="279"/>
                    <a:pt x="111" y="279"/>
                  </a:cubicBezTo>
                  <a:cubicBezTo>
                    <a:pt x="114" y="279"/>
                    <a:pt x="114" y="279"/>
                    <a:pt x="114" y="279"/>
                  </a:cubicBezTo>
                  <a:cubicBezTo>
                    <a:pt x="114" y="278"/>
                    <a:pt x="114" y="278"/>
                    <a:pt x="114" y="278"/>
                  </a:cubicBezTo>
                  <a:cubicBezTo>
                    <a:pt x="116" y="278"/>
                    <a:pt x="116" y="278"/>
                    <a:pt x="116" y="278"/>
                  </a:cubicBezTo>
                  <a:cubicBezTo>
                    <a:pt x="116" y="277"/>
                    <a:pt x="116" y="277"/>
                    <a:pt x="116" y="277"/>
                  </a:cubicBezTo>
                  <a:cubicBezTo>
                    <a:pt x="117" y="277"/>
                    <a:pt x="117" y="277"/>
                    <a:pt x="117" y="277"/>
                  </a:cubicBezTo>
                  <a:cubicBezTo>
                    <a:pt x="117" y="276"/>
                    <a:pt x="117" y="276"/>
                    <a:pt x="117" y="276"/>
                  </a:cubicBezTo>
                  <a:cubicBezTo>
                    <a:pt x="119" y="276"/>
                    <a:pt x="119" y="276"/>
                    <a:pt x="119" y="276"/>
                  </a:cubicBezTo>
                  <a:cubicBezTo>
                    <a:pt x="119" y="273"/>
                    <a:pt x="119" y="273"/>
                    <a:pt x="119" y="273"/>
                  </a:cubicBezTo>
                  <a:cubicBezTo>
                    <a:pt x="120" y="273"/>
                    <a:pt x="120" y="273"/>
                    <a:pt x="120" y="273"/>
                  </a:cubicBezTo>
                  <a:cubicBezTo>
                    <a:pt x="120" y="271"/>
                    <a:pt x="120" y="271"/>
                    <a:pt x="120" y="271"/>
                  </a:cubicBezTo>
                  <a:cubicBezTo>
                    <a:pt x="122" y="271"/>
                    <a:pt x="122" y="271"/>
                    <a:pt x="122" y="271"/>
                  </a:cubicBezTo>
                  <a:cubicBezTo>
                    <a:pt x="122" y="270"/>
                    <a:pt x="122" y="270"/>
                    <a:pt x="122" y="270"/>
                  </a:cubicBezTo>
                  <a:cubicBezTo>
                    <a:pt x="125" y="270"/>
                    <a:pt x="125" y="270"/>
                    <a:pt x="125" y="270"/>
                  </a:cubicBezTo>
                  <a:cubicBezTo>
                    <a:pt x="125" y="269"/>
                    <a:pt x="125" y="269"/>
                    <a:pt x="125" y="269"/>
                  </a:cubicBezTo>
                  <a:cubicBezTo>
                    <a:pt x="127" y="269"/>
                    <a:pt x="127" y="269"/>
                    <a:pt x="127" y="269"/>
                  </a:cubicBezTo>
                  <a:cubicBezTo>
                    <a:pt x="127" y="267"/>
                    <a:pt x="127" y="267"/>
                    <a:pt x="127" y="267"/>
                  </a:cubicBezTo>
                  <a:cubicBezTo>
                    <a:pt x="129" y="267"/>
                    <a:pt x="129" y="267"/>
                    <a:pt x="129" y="267"/>
                  </a:cubicBezTo>
                  <a:cubicBezTo>
                    <a:pt x="129" y="266"/>
                    <a:pt x="129" y="266"/>
                    <a:pt x="129" y="266"/>
                  </a:cubicBezTo>
                  <a:cubicBezTo>
                    <a:pt x="130" y="266"/>
                    <a:pt x="130" y="266"/>
                    <a:pt x="130" y="266"/>
                  </a:cubicBezTo>
                  <a:cubicBezTo>
                    <a:pt x="130" y="264"/>
                    <a:pt x="130" y="264"/>
                    <a:pt x="130" y="264"/>
                  </a:cubicBezTo>
                  <a:cubicBezTo>
                    <a:pt x="133" y="264"/>
                    <a:pt x="133" y="264"/>
                    <a:pt x="133" y="264"/>
                  </a:cubicBezTo>
                  <a:cubicBezTo>
                    <a:pt x="133" y="264"/>
                    <a:pt x="133" y="264"/>
                    <a:pt x="133" y="264"/>
                  </a:cubicBezTo>
                  <a:cubicBezTo>
                    <a:pt x="136" y="264"/>
                    <a:pt x="136" y="264"/>
                    <a:pt x="136" y="264"/>
                  </a:cubicBezTo>
                  <a:cubicBezTo>
                    <a:pt x="136" y="261"/>
                    <a:pt x="136" y="261"/>
                    <a:pt x="136" y="261"/>
                  </a:cubicBezTo>
                  <a:cubicBezTo>
                    <a:pt x="140" y="261"/>
                    <a:pt x="140" y="261"/>
                    <a:pt x="140" y="261"/>
                  </a:cubicBezTo>
                  <a:cubicBezTo>
                    <a:pt x="140" y="261"/>
                    <a:pt x="140" y="261"/>
                    <a:pt x="140" y="261"/>
                  </a:cubicBezTo>
                  <a:cubicBezTo>
                    <a:pt x="140" y="261"/>
                    <a:pt x="140" y="261"/>
                    <a:pt x="140" y="261"/>
                  </a:cubicBezTo>
                  <a:cubicBezTo>
                    <a:pt x="140" y="260"/>
                    <a:pt x="140" y="260"/>
                    <a:pt x="140" y="260"/>
                  </a:cubicBezTo>
                  <a:cubicBezTo>
                    <a:pt x="142" y="260"/>
                    <a:pt x="142" y="260"/>
                    <a:pt x="142" y="260"/>
                  </a:cubicBezTo>
                  <a:cubicBezTo>
                    <a:pt x="142" y="258"/>
                    <a:pt x="142" y="258"/>
                    <a:pt x="142" y="258"/>
                  </a:cubicBezTo>
                  <a:cubicBezTo>
                    <a:pt x="142" y="258"/>
                    <a:pt x="142" y="258"/>
                    <a:pt x="142" y="258"/>
                  </a:cubicBezTo>
                  <a:cubicBezTo>
                    <a:pt x="142" y="257"/>
                    <a:pt x="142" y="257"/>
                    <a:pt x="142" y="257"/>
                  </a:cubicBezTo>
                  <a:cubicBezTo>
                    <a:pt x="144" y="257"/>
                    <a:pt x="144" y="257"/>
                    <a:pt x="144" y="257"/>
                  </a:cubicBezTo>
                  <a:cubicBezTo>
                    <a:pt x="144" y="256"/>
                    <a:pt x="144" y="256"/>
                    <a:pt x="144" y="256"/>
                  </a:cubicBezTo>
                  <a:cubicBezTo>
                    <a:pt x="146" y="256"/>
                    <a:pt x="146" y="256"/>
                    <a:pt x="146" y="256"/>
                  </a:cubicBezTo>
                  <a:cubicBezTo>
                    <a:pt x="146" y="255"/>
                    <a:pt x="146" y="255"/>
                    <a:pt x="146" y="255"/>
                  </a:cubicBezTo>
                  <a:cubicBezTo>
                    <a:pt x="147" y="255"/>
                    <a:pt x="147" y="255"/>
                    <a:pt x="147" y="255"/>
                  </a:cubicBezTo>
                  <a:cubicBezTo>
                    <a:pt x="147" y="254"/>
                    <a:pt x="147" y="254"/>
                    <a:pt x="147" y="254"/>
                  </a:cubicBezTo>
                  <a:cubicBezTo>
                    <a:pt x="148" y="254"/>
                    <a:pt x="148" y="254"/>
                    <a:pt x="148" y="254"/>
                  </a:cubicBezTo>
                  <a:cubicBezTo>
                    <a:pt x="148" y="253"/>
                    <a:pt x="148" y="253"/>
                    <a:pt x="148" y="253"/>
                  </a:cubicBezTo>
                  <a:cubicBezTo>
                    <a:pt x="150" y="253"/>
                    <a:pt x="150" y="253"/>
                    <a:pt x="150" y="253"/>
                  </a:cubicBezTo>
                  <a:cubicBezTo>
                    <a:pt x="150" y="252"/>
                    <a:pt x="150" y="252"/>
                    <a:pt x="150" y="252"/>
                  </a:cubicBezTo>
                  <a:cubicBezTo>
                    <a:pt x="151" y="252"/>
                    <a:pt x="151" y="252"/>
                    <a:pt x="151" y="252"/>
                  </a:cubicBezTo>
                  <a:cubicBezTo>
                    <a:pt x="151" y="251"/>
                    <a:pt x="151" y="251"/>
                    <a:pt x="151" y="251"/>
                  </a:cubicBezTo>
                  <a:cubicBezTo>
                    <a:pt x="153" y="251"/>
                    <a:pt x="153" y="251"/>
                    <a:pt x="153" y="251"/>
                  </a:cubicBezTo>
                  <a:cubicBezTo>
                    <a:pt x="153" y="251"/>
                    <a:pt x="152" y="248"/>
                    <a:pt x="153" y="248"/>
                  </a:cubicBezTo>
                  <a:cubicBezTo>
                    <a:pt x="153" y="248"/>
                    <a:pt x="153" y="248"/>
                    <a:pt x="153" y="248"/>
                  </a:cubicBezTo>
                  <a:cubicBezTo>
                    <a:pt x="153" y="247"/>
                    <a:pt x="153" y="247"/>
                    <a:pt x="153" y="247"/>
                  </a:cubicBezTo>
                  <a:cubicBezTo>
                    <a:pt x="158" y="247"/>
                    <a:pt x="158" y="247"/>
                    <a:pt x="158" y="247"/>
                  </a:cubicBezTo>
                  <a:cubicBezTo>
                    <a:pt x="158" y="246"/>
                    <a:pt x="158" y="246"/>
                    <a:pt x="158" y="246"/>
                  </a:cubicBezTo>
                  <a:cubicBezTo>
                    <a:pt x="158" y="246"/>
                    <a:pt x="158" y="246"/>
                    <a:pt x="158" y="246"/>
                  </a:cubicBezTo>
                  <a:cubicBezTo>
                    <a:pt x="158" y="245"/>
                    <a:pt x="158" y="245"/>
                    <a:pt x="158" y="245"/>
                  </a:cubicBezTo>
                  <a:cubicBezTo>
                    <a:pt x="159" y="245"/>
                    <a:pt x="159" y="245"/>
                    <a:pt x="159" y="245"/>
                  </a:cubicBezTo>
                  <a:cubicBezTo>
                    <a:pt x="159" y="244"/>
                    <a:pt x="159" y="244"/>
                    <a:pt x="159" y="244"/>
                  </a:cubicBezTo>
                  <a:cubicBezTo>
                    <a:pt x="162" y="244"/>
                    <a:pt x="162" y="244"/>
                    <a:pt x="162" y="244"/>
                  </a:cubicBezTo>
                  <a:cubicBezTo>
                    <a:pt x="162" y="243"/>
                    <a:pt x="162" y="243"/>
                    <a:pt x="162" y="243"/>
                  </a:cubicBezTo>
                  <a:cubicBezTo>
                    <a:pt x="164" y="243"/>
                    <a:pt x="164" y="243"/>
                    <a:pt x="164" y="243"/>
                  </a:cubicBezTo>
                  <a:cubicBezTo>
                    <a:pt x="164" y="242"/>
                    <a:pt x="164" y="242"/>
                    <a:pt x="164" y="242"/>
                  </a:cubicBezTo>
                  <a:cubicBezTo>
                    <a:pt x="167" y="242"/>
                    <a:pt x="167" y="242"/>
                    <a:pt x="167" y="242"/>
                  </a:cubicBezTo>
                  <a:cubicBezTo>
                    <a:pt x="167" y="241"/>
                    <a:pt x="167" y="241"/>
                    <a:pt x="167" y="241"/>
                  </a:cubicBezTo>
                  <a:cubicBezTo>
                    <a:pt x="168" y="241"/>
                    <a:pt x="168" y="241"/>
                    <a:pt x="168" y="241"/>
                  </a:cubicBezTo>
                  <a:cubicBezTo>
                    <a:pt x="168" y="239"/>
                    <a:pt x="168" y="239"/>
                    <a:pt x="168" y="239"/>
                  </a:cubicBezTo>
                  <a:cubicBezTo>
                    <a:pt x="169" y="239"/>
                    <a:pt x="169" y="239"/>
                    <a:pt x="169" y="239"/>
                  </a:cubicBezTo>
                  <a:cubicBezTo>
                    <a:pt x="169" y="238"/>
                    <a:pt x="169" y="238"/>
                    <a:pt x="169" y="238"/>
                  </a:cubicBezTo>
                  <a:cubicBezTo>
                    <a:pt x="175" y="238"/>
                    <a:pt x="175" y="238"/>
                    <a:pt x="175" y="238"/>
                  </a:cubicBezTo>
                  <a:cubicBezTo>
                    <a:pt x="175" y="236"/>
                    <a:pt x="175" y="236"/>
                    <a:pt x="175" y="236"/>
                  </a:cubicBezTo>
                  <a:cubicBezTo>
                    <a:pt x="179" y="236"/>
                    <a:pt x="179" y="236"/>
                    <a:pt x="179" y="236"/>
                  </a:cubicBezTo>
                  <a:cubicBezTo>
                    <a:pt x="179" y="235"/>
                    <a:pt x="179" y="235"/>
                    <a:pt x="179" y="235"/>
                  </a:cubicBezTo>
                  <a:cubicBezTo>
                    <a:pt x="182" y="235"/>
                    <a:pt x="182" y="235"/>
                    <a:pt x="182" y="235"/>
                  </a:cubicBezTo>
                  <a:cubicBezTo>
                    <a:pt x="182" y="233"/>
                    <a:pt x="182" y="233"/>
                    <a:pt x="182" y="233"/>
                  </a:cubicBezTo>
                  <a:cubicBezTo>
                    <a:pt x="186" y="233"/>
                    <a:pt x="186" y="233"/>
                    <a:pt x="186" y="233"/>
                  </a:cubicBezTo>
                  <a:cubicBezTo>
                    <a:pt x="186" y="232"/>
                    <a:pt x="186" y="232"/>
                    <a:pt x="186" y="232"/>
                  </a:cubicBezTo>
                  <a:cubicBezTo>
                    <a:pt x="187" y="232"/>
                    <a:pt x="187" y="232"/>
                    <a:pt x="187" y="232"/>
                  </a:cubicBezTo>
                  <a:cubicBezTo>
                    <a:pt x="188" y="232"/>
                    <a:pt x="188" y="232"/>
                    <a:pt x="188" y="232"/>
                  </a:cubicBezTo>
                  <a:cubicBezTo>
                    <a:pt x="188" y="230"/>
                    <a:pt x="188" y="230"/>
                    <a:pt x="188" y="230"/>
                  </a:cubicBezTo>
                  <a:cubicBezTo>
                    <a:pt x="189" y="230"/>
                    <a:pt x="189" y="230"/>
                    <a:pt x="189" y="230"/>
                  </a:cubicBezTo>
                  <a:cubicBezTo>
                    <a:pt x="189" y="229"/>
                    <a:pt x="189" y="229"/>
                    <a:pt x="189" y="229"/>
                  </a:cubicBezTo>
                  <a:cubicBezTo>
                    <a:pt x="192" y="229"/>
                    <a:pt x="192" y="229"/>
                    <a:pt x="192" y="229"/>
                  </a:cubicBezTo>
                  <a:cubicBezTo>
                    <a:pt x="192" y="228"/>
                    <a:pt x="192" y="228"/>
                    <a:pt x="192" y="228"/>
                  </a:cubicBezTo>
                  <a:cubicBezTo>
                    <a:pt x="195" y="228"/>
                    <a:pt x="195" y="228"/>
                    <a:pt x="195" y="228"/>
                  </a:cubicBezTo>
                  <a:cubicBezTo>
                    <a:pt x="195" y="225"/>
                    <a:pt x="195" y="225"/>
                    <a:pt x="195" y="225"/>
                  </a:cubicBezTo>
                  <a:cubicBezTo>
                    <a:pt x="197" y="225"/>
                    <a:pt x="197" y="225"/>
                    <a:pt x="197" y="225"/>
                  </a:cubicBezTo>
                  <a:cubicBezTo>
                    <a:pt x="197" y="224"/>
                    <a:pt x="197" y="224"/>
                    <a:pt x="197" y="224"/>
                  </a:cubicBezTo>
                  <a:cubicBezTo>
                    <a:pt x="202" y="224"/>
                    <a:pt x="202" y="224"/>
                    <a:pt x="202" y="224"/>
                  </a:cubicBezTo>
                  <a:cubicBezTo>
                    <a:pt x="202" y="222"/>
                    <a:pt x="202" y="222"/>
                    <a:pt x="202" y="222"/>
                  </a:cubicBezTo>
                  <a:cubicBezTo>
                    <a:pt x="203" y="222"/>
                    <a:pt x="203" y="222"/>
                    <a:pt x="203" y="222"/>
                  </a:cubicBezTo>
                  <a:cubicBezTo>
                    <a:pt x="203" y="221"/>
                    <a:pt x="203" y="221"/>
                    <a:pt x="203" y="221"/>
                  </a:cubicBezTo>
                  <a:cubicBezTo>
                    <a:pt x="205" y="221"/>
                    <a:pt x="205" y="221"/>
                    <a:pt x="205" y="221"/>
                  </a:cubicBezTo>
                  <a:cubicBezTo>
                    <a:pt x="205" y="219"/>
                    <a:pt x="205" y="219"/>
                    <a:pt x="205" y="219"/>
                  </a:cubicBezTo>
                  <a:cubicBezTo>
                    <a:pt x="206" y="219"/>
                    <a:pt x="206" y="219"/>
                    <a:pt x="206" y="219"/>
                  </a:cubicBezTo>
                  <a:cubicBezTo>
                    <a:pt x="206" y="218"/>
                    <a:pt x="206" y="218"/>
                    <a:pt x="206" y="218"/>
                  </a:cubicBezTo>
                  <a:cubicBezTo>
                    <a:pt x="208" y="218"/>
                    <a:pt x="208" y="218"/>
                    <a:pt x="208" y="218"/>
                  </a:cubicBezTo>
                  <a:cubicBezTo>
                    <a:pt x="208" y="216"/>
                    <a:pt x="208" y="216"/>
                    <a:pt x="208" y="216"/>
                  </a:cubicBezTo>
                  <a:cubicBezTo>
                    <a:pt x="210" y="216"/>
                    <a:pt x="210" y="216"/>
                    <a:pt x="210" y="216"/>
                  </a:cubicBezTo>
                  <a:cubicBezTo>
                    <a:pt x="210" y="215"/>
                    <a:pt x="210" y="215"/>
                    <a:pt x="210" y="215"/>
                  </a:cubicBezTo>
                  <a:cubicBezTo>
                    <a:pt x="211" y="215"/>
                    <a:pt x="211" y="215"/>
                    <a:pt x="211" y="215"/>
                  </a:cubicBezTo>
                  <a:cubicBezTo>
                    <a:pt x="211" y="215"/>
                    <a:pt x="211" y="215"/>
                    <a:pt x="211" y="215"/>
                  </a:cubicBezTo>
                  <a:cubicBezTo>
                    <a:pt x="215" y="215"/>
                    <a:pt x="215" y="215"/>
                    <a:pt x="215" y="215"/>
                  </a:cubicBezTo>
                  <a:cubicBezTo>
                    <a:pt x="215" y="213"/>
                    <a:pt x="215" y="213"/>
                    <a:pt x="215" y="213"/>
                  </a:cubicBezTo>
                  <a:cubicBezTo>
                    <a:pt x="217" y="213"/>
                    <a:pt x="217" y="213"/>
                    <a:pt x="217" y="213"/>
                  </a:cubicBezTo>
                  <a:cubicBezTo>
                    <a:pt x="217" y="212"/>
                    <a:pt x="217" y="212"/>
                    <a:pt x="217" y="212"/>
                  </a:cubicBezTo>
                  <a:cubicBezTo>
                    <a:pt x="221" y="212"/>
                    <a:pt x="221" y="212"/>
                    <a:pt x="221" y="212"/>
                  </a:cubicBezTo>
                  <a:cubicBezTo>
                    <a:pt x="221" y="211"/>
                    <a:pt x="221" y="211"/>
                    <a:pt x="221" y="211"/>
                  </a:cubicBezTo>
                  <a:cubicBezTo>
                    <a:pt x="223" y="211"/>
                    <a:pt x="223" y="211"/>
                    <a:pt x="223" y="211"/>
                  </a:cubicBezTo>
                  <a:cubicBezTo>
                    <a:pt x="223" y="209"/>
                    <a:pt x="223" y="209"/>
                    <a:pt x="223" y="209"/>
                  </a:cubicBezTo>
                  <a:cubicBezTo>
                    <a:pt x="225" y="209"/>
                    <a:pt x="225" y="209"/>
                    <a:pt x="225" y="209"/>
                  </a:cubicBezTo>
                  <a:cubicBezTo>
                    <a:pt x="225" y="208"/>
                    <a:pt x="225" y="208"/>
                    <a:pt x="225" y="208"/>
                  </a:cubicBezTo>
                  <a:cubicBezTo>
                    <a:pt x="228" y="208"/>
                    <a:pt x="228" y="208"/>
                    <a:pt x="228" y="208"/>
                  </a:cubicBezTo>
                  <a:cubicBezTo>
                    <a:pt x="228" y="207"/>
                    <a:pt x="228" y="207"/>
                    <a:pt x="228" y="207"/>
                  </a:cubicBezTo>
                  <a:cubicBezTo>
                    <a:pt x="230" y="207"/>
                    <a:pt x="230" y="207"/>
                    <a:pt x="230" y="207"/>
                  </a:cubicBezTo>
                  <a:cubicBezTo>
                    <a:pt x="230" y="206"/>
                    <a:pt x="230" y="206"/>
                    <a:pt x="230" y="206"/>
                  </a:cubicBezTo>
                  <a:cubicBezTo>
                    <a:pt x="233" y="206"/>
                    <a:pt x="233" y="206"/>
                    <a:pt x="233" y="206"/>
                  </a:cubicBezTo>
                  <a:cubicBezTo>
                    <a:pt x="233" y="205"/>
                    <a:pt x="233" y="205"/>
                    <a:pt x="233" y="205"/>
                  </a:cubicBezTo>
                  <a:cubicBezTo>
                    <a:pt x="235" y="205"/>
                    <a:pt x="235" y="205"/>
                    <a:pt x="235" y="205"/>
                  </a:cubicBezTo>
                  <a:cubicBezTo>
                    <a:pt x="235" y="204"/>
                    <a:pt x="235" y="204"/>
                    <a:pt x="235" y="204"/>
                  </a:cubicBezTo>
                  <a:cubicBezTo>
                    <a:pt x="235" y="204"/>
                    <a:pt x="235" y="204"/>
                    <a:pt x="235" y="204"/>
                  </a:cubicBezTo>
                  <a:cubicBezTo>
                    <a:pt x="235" y="203"/>
                    <a:pt x="235" y="203"/>
                    <a:pt x="235" y="203"/>
                  </a:cubicBezTo>
                  <a:cubicBezTo>
                    <a:pt x="236" y="203"/>
                    <a:pt x="236" y="203"/>
                    <a:pt x="236" y="203"/>
                  </a:cubicBezTo>
                  <a:cubicBezTo>
                    <a:pt x="236" y="202"/>
                    <a:pt x="236" y="202"/>
                    <a:pt x="236" y="202"/>
                  </a:cubicBezTo>
                  <a:cubicBezTo>
                    <a:pt x="237" y="202"/>
                    <a:pt x="237" y="202"/>
                    <a:pt x="237" y="202"/>
                  </a:cubicBezTo>
                  <a:cubicBezTo>
                    <a:pt x="237" y="201"/>
                    <a:pt x="237" y="201"/>
                    <a:pt x="237" y="201"/>
                  </a:cubicBezTo>
                  <a:cubicBezTo>
                    <a:pt x="239" y="201"/>
                    <a:pt x="239" y="201"/>
                    <a:pt x="239" y="201"/>
                  </a:cubicBezTo>
                  <a:cubicBezTo>
                    <a:pt x="239" y="199"/>
                    <a:pt x="239" y="199"/>
                    <a:pt x="239" y="199"/>
                  </a:cubicBezTo>
                  <a:cubicBezTo>
                    <a:pt x="241" y="199"/>
                    <a:pt x="241" y="199"/>
                    <a:pt x="241" y="199"/>
                  </a:cubicBezTo>
                  <a:cubicBezTo>
                    <a:pt x="241" y="198"/>
                    <a:pt x="241" y="198"/>
                    <a:pt x="241" y="198"/>
                  </a:cubicBezTo>
                  <a:cubicBezTo>
                    <a:pt x="242" y="198"/>
                    <a:pt x="242" y="198"/>
                    <a:pt x="242" y="198"/>
                  </a:cubicBezTo>
                  <a:cubicBezTo>
                    <a:pt x="242" y="197"/>
                    <a:pt x="242" y="197"/>
                    <a:pt x="242" y="197"/>
                  </a:cubicBezTo>
                  <a:cubicBezTo>
                    <a:pt x="243" y="197"/>
                    <a:pt x="243" y="197"/>
                    <a:pt x="243" y="197"/>
                  </a:cubicBezTo>
                  <a:cubicBezTo>
                    <a:pt x="243" y="196"/>
                    <a:pt x="243" y="196"/>
                    <a:pt x="243" y="196"/>
                  </a:cubicBezTo>
                  <a:cubicBezTo>
                    <a:pt x="244" y="196"/>
                    <a:pt x="244" y="196"/>
                    <a:pt x="244" y="196"/>
                  </a:cubicBezTo>
                  <a:cubicBezTo>
                    <a:pt x="244" y="195"/>
                    <a:pt x="244" y="195"/>
                    <a:pt x="244" y="195"/>
                  </a:cubicBezTo>
                  <a:cubicBezTo>
                    <a:pt x="247" y="195"/>
                    <a:pt x="247" y="195"/>
                    <a:pt x="247" y="195"/>
                  </a:cubicBezTo>
                  <a:cubicBezTo>
                    <a:pt x="247" y="194"/>
                    <a:pt x="247" y="194"/>
                    <a:pt x="247" y="194"/>
                  </a:cubicBezTo>
                  <a:cubicBezTo>
                    <a:pt x="251" y="194"/>
                    <a:pt x="251" y="194"/>
                    <a:pt x="251" y="194"/>
                  </a:cubicBezTo>
                  <a:cubicBezTo>
                    <a:pt x="251" y="193"/>
                    <a:pt x="251" y="193"/>
                    <a:pt x="251" y="193"/>
                  </a:cubicBezTo>
                  <a:cubicBezTo>
                    <a:pt x="258" y="193"/>
                    <a:pt x="258" y="193"/>
                    <a:pt x="258" y="193"/>
                  </a:cubicBezTo>
                  <a:cubicBezTo>
                    <a:pt x="258" y="192"/>
                    <a:pt x="258" y="192"/>
                    <a:pt x="258" y="192"/>
                  </a:cubicBezTo>
                  <a:cubicBezTo>
                    <a:pt x="261" y="192"/>
                    <a:pt x="261" y="192"/>
                    <a:pt x="261" y="192"/>
                  </a:cubicBezTo>
                  <a:cubicBezTo>
                    <a:pt x="261" y="192"/>
                    <a:pt x="261" y="192"/>
                    <a:pt x="261" y="192"/>
                  </a:cubicBezTo>
                  <a:cubicBezTo>
                    <a:pt x="263" y="192"/>
                    <a:pt x="263" y="192"/>
                    <a:pt x="263" y="192"/>
                  </a:cubicBezTo>
                  <a:cubicBezTo>
                    <a:pt x="263" y="191"/>
                    <a:pt x="263" y="191"/>
                    <a:pt x="263" y="191"/>
                  </a:cubicBezTo>
                  <a:cubicBezTo>
                    <a:pt x="264" y="191"/>
                    <a:pt x="264" y="191"/>
                    <a:pt x="264" y="191"/>
                  </a:cubicBezTo>
                  <a:cubicBezTo>
                    <a:pt x="264" y="190"/>
                    <a:pt x="264" y="190"/>
                    <a:pt x="264" y="190"/>
                  </a:cubicBezTo>
                  <a:cubicBezTo>
                    <a:pt x="265" y="190"/>
                    <a:pt x="265" y="190"/>
                    <a:pt x="265" y="190"/>
                  </a:cubicBezTo>
                  <a:cubicBezTo>
                    <a:pt x="265" y="188"/>
                    <a:pt x="265" y="188"/>
                    <a:pt x="265" y="188"/>
                  </a:cubicBezTo>
                  <a:cubicBezTo>
                    <a:pt x="267" y="188"/>
                    <a:pt x="267" y="188"/>
                    <a:pt x="267" y="188"/>
                  </a:cubicBezTo>
                  <a:cubicBezTo>
                    <a:pt x="267" y="187"/>
                    <a:pt x="267" y="187"/>
                    <a:pt x="267" y="187"/>
                  </a:cubicBezTo>
                  <a:cubicBezTo>
                    <a:pt x="268" y="187"/>
                    <a:pt x="268" y="187"/>
                    <a:pt x="268" y="187"/>
                  </a:cubicBezTo>
                  <a:cubicBezTo>
                    <a:pt x="268" y="186"/>
                    <a:pt x="268" y="186"/>
                    <a:pt x="268" y="186"/>
                  </a:cubicBezTo>
                  <a:cubicBezTo>
                    <a:pt x="271" y="186"/>
                    <a:pt x="271" y="186"/>
                    <a:pt x="271" y="186"/>
                  </a:cubicBezTo>
                  <a:cubicBezTo>
                    <a:pt x="271" y="186"/>
                    <a:pt x="271" y="186"/>
                    <a:pt x="271" y="186"/>
                  </a:cubicBezTo>
                  <a:cubicBezTo>
                    <a:pt x="273" y="186"/>
                    <a:pt x="273" y="186"/>
                    <a:pt x="273" y="186"/>
                  </a:cubicBezTo>
                  <a:cubicBezTo>
                    <a:pt x="273" y="185"/>
                    <a:pt x="273" y="185"/>
                    <a:pt x="273" y="185"/>
                  </a:cubicBezTo>
                  <a:cubicBezTo>
                    <a:pt x="275" y="185"/>
                    <a:pt x="275" y="185"/>
                    <a:pt x="275" y="185"/>
                  </a:cubicBezTo>
                  <a:cubicBezTo>
                    <a:pt x="275" y="183"/>
                    <a:pt x="275" y="183"/>
                    <a:pt x="275" y="183"/>
                  </a:cubicBezTo>
                  <a:cubicBezTo>
                    <a:pt x="277" y="183"/>
                    <a:pt x="277" y="183"/>
                    <a:pt x="277" y="183"/>
                  </a:cubicBezTo>
                  <a:cubicBezTo>
                    <a:pt x="277" y="183"/>
                    <a:pt x="277" y="183"/>
                    <a:pt x="277" y="183"/>
                  </a:cubicBezTo>
                  <a:cubicBezTo>
                    <a:pt x="280" y="183"/>
                    <a:pt x="280" y="183"/>
                    <a:pt x="280" y="183"/>
                  </a:cubicBezTo>
                  <a:cubicBezTo>
                    <a:pt x="280" y="182"/>
                    <a:pt x="280" y="182"/>
                    <a:pt x="280" y="182"/>
                  </a:cubicBezTo>
                  <a:cubicBezTo>
                    <a:pt x="281" y="182"/>
                    <a:pt x="281" y="182"/>
                    <a:pt x="281" y="182"/>
                  </a:cubicBezTo>
                  <a:cubicBezTo>
                    <a:pt x="281" y="181"/>
                    <a:pt x="281" y="181"/>
                    <a:pt x="281" y="181"/>
                  </a:cubicBezTo>
                  <a:cubicBezTo>
                    <a:pt x="287" y="181"/>
                    <a:pt x="287" y="181"/>
                    <a:pt x="287" y="181"/>
                  </a:cubicBezTo>
                  <a:cubicBezTo>
                    <a:pt x="287" y="180"/>
                    <a:pt x="287" y="180"/>
                    <a:pt x="287" y="180"/>
                  </a:cubicBezTo>
                  <a:cubicBezTo>
                    <a:pt x="290" y="180"/>
                    <a:pt x="290" y="180"/>
                    <a:pt x="290" y="180"/>
                  </a:cubicBezTo>
                  <a:cubicBezTo>
                    <a:pt x="290" y="178"/>
                    <a:pt x="290" y="178"/>
                    <a:pt x="290" y="178"/>
                  </a:cubicBezTo>
                  <a:cubicBezTo>
                    <a:pt x="292" y="178"/>
                    <a:pt x="292" y="178"/>
                    <a:pt x="292" y="178"/>
                  </a:cubicBezTo>
                  <a:cubicBezTo>
                    <a:pt x="292" y="177"/>
                    <a:pt x="292" y="177"/>
                    <a:pt x="292" y="177"/>
                  </a:cubicBezTo>
                  <a:cubicBezTo>
                    <a:pt x="296" y="177"/>
                    <a:pt x="296" y="177"/>
                    <a:pt x="296" y="177"/>
                  </a:cubicBezTo>
                  <a:cubicBezTo>
                    <a:pt x="296" y="175"/>
                    <a:pt x="296" y="175"/>
                    <a:pt x="296" y="175"/>
                  </a:cubicBezTo>
                  <a:cubicBezTo>
                    <a:pt x="300" y="175"/>
                    <a:pt x="300" y="175"/>
                    <a:pt x="300" y="175"/>
                  </a:cubicBezTo>
                  <a:cubicBezTo>
                    <a:pt x="300" y="174"/>
                    <a:pt x="300" y="174"/>
                    <a:pt x="300" y="174"/>
                  </a:cubicBezTo>
                  <a:cubicBezTo>
                    <a:pt x="302" y="174"/>
                    <a:pt x="302" y="174"/>
                    <a:pt x="302" y="174"/>
                  </a:cubicBezTo>
                  <a:cubicBezTo>
                    <a:pt x="302" y="173"/>
                    <a:pt x="302" y="173"/>
                    <a:pt x="302" y="173"/>
                  </a:cubicBezTo>
                  <a:cubicBezTo>
                    <a:pt x="303" y="173"/>
                    <a:pt x="303" y="173"/>
                    <a:pt x="303" y="173"/>
                  </a:cubicBezTo>
                  <a:cubicBezTo>
                    <a:pt x="303" y="172"/>
                    <a:pt x="303" y="172"/>
                    <a:pt x="303" y="172"/>
                  </a:cubicBezTo>
                  <a:cubicBezTo>
                    <a:pt x="306" y="172"/>
                    <a:pt x="306" y="172"/>
                    <a:pt x="306" y="172"/>
                  </a:cubicBezTo>
                  <a:cubicBezTo>
                    <a:pt x="306" y="171"/>
                    <a:pt x="306" y="171"/>
                    <a:pt x="306" y="171"/>
                  </a:cubicBezTo>
                  <a:cubicBezTo>
                    <a:pt x="308" y="171"/>
                    <a:pt x="308" y="171"/>
                    <a:pt x="308" y="171"/>
                  </a:cubicBezTo>
                  <a:cubicBezTo>
                    <a:pt x="308" y="170"/>
                    <a:pt x="308" y="170"/>
                    <a:pt x="308" y="170"/>
                  </a:cubicBezTo>
                  <a:cubicBezTo>
                    <a:pt x="309" y="170"/>
                    <a:pt x="309" y="170"/>
                    <a:pt x="309" y="170"/>
                  </a:cubicBezTo>
                  <a:cubicBezTo>
                    <a:pt x="309" y="168"/>
                    <a:pt x="309" y="168"/>
                    <a:pt x="309" y="168"/>
                  </a:cubicBezTo>
                  <a:cubicBezTo>
                    <a:pt x="311" y="168"/>
                    <a:pt x="311" y="168"/>
                    <a:pt x="311" y="168"/>
                  </a:cubicBezTo>
                  <a:cubicBezTo>
                    <a:pt x="311" y="166"/>
                    <a:pt x="311" y="166"/>
                    <a:pt x="311" y="166"/>
                  </a:cubicBezTo>
                  <a:cubicBezTo>
                    <a:pt x="315" y="166"/>
                    <a:pt x="315" y="166"/>
                    <a:pt x="315" y="166"/>
                  </a:cubicBezTo>
                  <a:cubicBezTo>
                    <a:pt x="315" y="165"/>
                    <a:pt x="315" y="165"/>
                    <a:pt x="315" y="165"/>
                  </a:cubicBezTo>
                  <a:cubicBezTo>
                    <a:pt x="317" y="165"/>
                    <a:pt x="317" y="165"/>
                    <a:pt x="317" y="165"/>
                  </a:cubicBezTo>
                  <a:cubicBezTo>
                    <a:pt x="317" y="164"/>
                    <a:pt x="317" y="164"/>
                    <a:pt x="317" y="164"/>
                  </a:cubicBezTo>
                  <a:cubicBezTo>
                    <a:pt x="319" y="164"/>
                    <a:pt x="319" y="164"/>
                    <a:pt x="319" y="164"/>
                  </a:cubicBezTo>
                  <a:cubicBezTo>
                    <a:pt x="319" y="162"/>
                    <a:pt x="319" y="162"/>
                    <a:pt x="319" y="162"/>
                  </a:cubicBezTo>
                  <a:cubicBezTo>
                    <a:pt x="324" y="162"/>
                    <a:pt x="324" y="162"/>
                    <a:pt x="324" y="162"/>
                  </a:cubicBezTo>
                  <a:cubicBezTo>
                    <a:pt x="324" y="161"/>
                    <a:pt x="324" y="161"/>
                    <a:pt x="324" y="161"/>
                  </a:cubicBezTo>
                  <a:cubicBezTo>
                    <a:pt x="329" y="161"/>
                    <a:pt x="329" y="161"/>
                    <a:pt x="329" y="161"/>
                  </a:cubicBezTo>
                  <a:cubicBezTo>
                    <a:pt x="329" y="161"/>
                    <a:pt x="329" y="161"/>
                    <a:pt x="329" y="161"/>
                  </a:cubicBezTo>
                  <a:cubicBezTo>
                    <a:pt x="332" y="161"/>
                    <a:pt x="332" y="161"/>
                    <a:pt x="332" y="161"/>
                  </a:cubicBezTo>
                  <a:cubicBezTo>
                    <a:pt x="332" y="160"/>
                    <a:pt x="332" y="160"/>
                    <a:pt x="332" y="160"/>
                  </a:cubicBezTo>
                  <a:cubicBezTo>
                    <a:pt x="333" y="160"/>
                    <a:pt x="333" y="160"/>
                    <a:pt x="333" y="160"/>
                  </a:cubicBezTo>
                  <a:cubicBezTo>
                    <a:pt x="333" y="159"/>
                    <a:pt x="333" y="159"/>
                    <a:pt x="333" y="159"/>
                  </a:cubicBezTo>
                  <a:cubicBezTo>
                    <a:pt x="338" y="159"/>
                    <a:pt x="338" y="159"/>
                    <a:pt x="338" y="159"/>
                  </a:cubicBezTo>
                  <a:cubicBezTo>
                    <a:pt x="338" y="158"/>
                    <a:pt x="338" y="158"/>
                    <a:pt x="338" y="158"/>
                  </a:cubicBezTo>
                  <a:cubicBezTo>
                    <a:pt x="339" y="158"/>
                    <a:pt x="339" y="158"/>
                    <a:pt x="339" y="158"/>
                  </a:cubicBezTo>
                  <a:cubicBezTo>
                    <a:pt x="339" y="157"/>
                    <a:pt x="339" y="157"/>
                    <a:pt x="339" y="157"/>
                  </a:cubicBezTo>
                  <a:cubicBezTo>
                    <a:pt x="349" y="157"/>
                    <a:pt x="349" y="157"/>
                    <a:pt x="349" y="157"/>
                  </a:cubicBezTo>
                  <a:cubicBezTo>
                    <a:pt x="349" y="155"/>
                    <a:pt x="349" y="155"/>
                    <a:pt x="349" y="155"/>
                  </a:cubicBezTo>
                  <a:cubicBezTo>
                    <a:pt x="353" y="155"/>
                    <a:pt x="353" y="155"/>
                    <a:pt x="353" y="155"/>
                  </a:cubicBezTo>
                  <a:cubicBezTo>
                    <a:pt x="353" y="153"/>
                    <a:pt x="353" y="153"/>
                    <a:pt x="353" y="153"/>
                  </a:cubicBezTo>
                  <a:cubicBezTo>
                    <a:pt x="356" y="153"/>
                    <a:pt x="356" y="153"/>
                    <a:pt x="356" y="153"/>
                  </a:cubicBezTo>
                  <a:cubicBezTo>
                    <a:pt x="356" y="153"/>
                    <a:pt x="356" y="153"/>
                    <a:pt x="356" y="153"/>
                  </a:cubicBezTo>
                  <a:cubicBezTo>
                    <a:pt x="359" y="153"/>
                    <a:pt x="359" y="153"/>
                    <a:pt x="359" y="153"/>
                  </a:cubicBezTo>
                  <a:cubicBezTo>
                    <a:pt x="359" y="150"/>
                    <a:pt x="359" y="150"/>
                    <a:pt x="359" y="150"/>
                  </a:cubicBezTo>
                  <a:cubicBezTo>
                    <a:pt x="361" y="150"/>
                    <a:pt x="361" y="150"/>
                    <a:pt x="361" y="150"/>
                  </a:cubicBezTo>
                  <a:cubicBezTo>
                    <a:pt x="361" y="149"/>
                    <a:pt x="361" y="149"/>
                    <a:pt x="361" y="149"/>
                  </a:cubicBezTo>
                  <a:cubicBezTo>
                    <a:pt x="361" y="149"/>
                    <a:pt x="361" y="149"/>
                    <a:pt x="361" y="149"/>
                  </a:cubicBezTo>
                  <a:cubicBezTo>
                    <a:pt x="361" y="149"/>
                    <a:pt x="361" y="149"/>
                    <a:pt x="361" y="149"/>
                  </a:cubicBezTo>
                  <a:cubicBezTo>
                    <a:pt x="365" y="149"/>
                    <a:pt x="365" y="149"/>
                    <a:pt x="365" y="149"/>
                  </a:cubicBezTo>
                  <a:cubicBezTo>
                    <a:pt x="365" y="146"/>
                    <a:pt x="365" y="146"/>
                    <a:pt x="365" y="146"/>
                  </a:cubicBezTo>
                  <a:cubicBezTo>
                    <a:pt x="368" y="146"/>
                    <a:pt x="368" y="146"/>
                    <a:pt x="368" y="146"/>
                  </a:cubicBezTo>
                  <a:cubicBezTo>
                    <a:pt x="368" y="145"/>
                    <a:pt x="368" y="145"/>
                    <a:pt x="368" y="145"/>
                  </a:cubicBezTo>
                  <a:cubicBezTo>
                    <a:pt x="369" y="145"/>
                    <a:pt x="369" y="145"/>
                    <a:pt x="369" y="145"/>
                  </a:cubicBezTo>
                  <a:cubicBezTo>
                    <a:pt x="369" y="144"/>
                    <a:pt x="369" y="144"/>
                    <a:pt x="369" y="144"/>
                  </a:cubicBezTo>
                  <a:cubicBezTo>
                    <a:pt x="373" y="144"/>
                    <a:pt x="373" y="144"/>
                    <a:pt x="373" y="144"/>
                  </a:cubicBezTo>
                  <a:cubicBezTo>
                    <a:pt x="373" y="143"/>
                    <a:pt x="373" y="143"/>
                    <a:pt x="373" y="143"/>
                  </a:cubicBezTo>
                  <a:cubicBezTo>
                    <a:pt x="375" y="143"/>
                    <a:pt x="375" y="143"/>
                    <a:pt x="375" y="143"/>
                  </a:cubicBezTo>
                  <a:cubicBezTo>
                    <a:pt x="375" y="141"/>
                    <a:pt x="375" y="141"/>
                    <a:pt x="375" y="141"/>
                  </a:cubicBezTo>
                  <a:cubicBezTo>
                    <a:pt x="376" y="141"/>
                    <a:pt x="376" y="141"/>
                    <a:pt x="376" y="141"/>
                  </a:cubicBezTo>
                  <a:cubicBezTo>
                    <a:pt x="376" y="140"/>
                    <a:pt x="376" y="140"/>
                    <a:pt x="376" y="140"/>
                  </a:cubicBezTo>
                  <a:cubicBezTo>
                    <a:pt x="378" y="140"/>
                    <a:pt x="378" y="140"/>
                    <a:pt x="378" y="140"/>
                  </a:cubicBezTo>
                  <a:cubicBezTo>
                    <a:pt x="378" y="138"/>
                    <a:pt x="378" y="138"/>
                    <a:pt x="378" y="138"/>
                  </a:cubicBezTo>
                  <a:cubicBezTo>
                    <a:pt x="380" y="138"/>
                    <a:pt x="380" y="138"/>
                    <a:pt x="380" y="138"/>
                  </a:cubicBezTo>
                  <a:cubicBezTo>
                    <a:pt x="380" y="138"/>
                    <a:pt x="380" y="138"/>
                    <a:pt x="380" y="138"/>
                  </a:cubicBezTo>
                  <a:cubicBezTo>
                    <a:pt x="384" y="138"/>
                    <a:pt x="384" y="138"/>
                    <a:pt x="384" y="138"/>
                  </a:cubicBezTo>
                  <a:cubicBezTo>
                    <a:pt x="384" y="137"/>
                    <a:pt x="384" y="137"/>
                    <a:pt x="384" y="137"/>
                  </a:cubicBezTo>
                  <a:cubicBezTo>
                    <a:pt x="385" y="137"/>
                    <a:pt x="385" y="137"/>
                    <a:pt x="385" y="137"/>
                  </a:cubicBezTo>
                  <a:cubicBezTo>
                    <a:pt x="385" y="135"/>
                    <a:pt x="385" y="135"/>
                    <a:pt x="385" y="135"/>
                  </a:cubicBezTo>
                  <a:cubicBezTo>
                    <a:pt x="386" y="135"/>
                    <a:pt x="386" y="135"/>
                    <a:pt x="386" y="135"/>
                  </a:cubicBezTo>
                  <a:cubicBezTo>
                    <a:pt x="386" y="134"/>
                    <a:pt x="386" y="134"/>
                    <a:pt x="386" y="134"/>
                  </a:cubicBezTo>
                  <a:cubicBezTo>
                    <a:pt x="388" y="134"/>
                    <a:pt x="388" y="134"/>
                    <a:pt x="388" y="134"/>
                  </a:cubicBezTo>
                  <a:cubicBezTo>
                    <a:pt x="388" y="133"/>
                    <a:pt x="388" y="133"/>
                    <a:pt x="388" y="133"/>
                  </a:cubicBezTo>
                  <a:cubicBezTo>
                    <a:pt x="390" y="133"/>
                    <a:pt x="390" y="133"/>
                    <a:pt x="390" y="133"/>
                  </a:cubicBezTo>
                  <a:cubicBezTo>
                    <a:pt x="390" y="132"/>
                    <a:pt x="390" y="132"/>
                    <a:pt x="390" y="132"/>
                  </a:cubicBezTo>
                  <a:cubicBezTo>
                    <a:pt x="402" y="132"/>
                    <a:pt x="402" y="132"/>
                    <a:pt x="402" y="132"/>
                  </a:cubicBezTo>
                  <a:cubicBezTo>
                    <a:pt x="402" y="130"/>
                    <a:pt x="402" y="130"/>
                    <a:pt x="402" y="130"/>
                  </a:cubicBezTo>
                  <a:cubicBezTo>
                    <a:pt x="406" y="130"/>
                    <a:pt x="406" y="130"/>
                    <a:pt x="406" y="130"/>
                  </a:cubicBezTo>
                  <a:cubicBezTo>
                    <a:pt x="406" y="129"/>
                    <a:pt x="406" y="129"/>
                    <a:pt x="406" y="129"/>
                  </a:cubicBezTo>
                  <a:cubicBezTo>
                    <a:pt x="409" y="129"/>
                    <a:pt x="409" y="129"/>
                    <a:pt x="409" y="129"/>
                  </a:cubicBezTo>
                  <a:cubicBezTo>
                    <a:pt x="409" y="128"/>
                    <a:pt x="409" y="128"/>
                    <a:pt x="409" y="128"/>
                  </a:cubicBezTo>
                  <a:cubicBezTo>
                    <a:pt x="411" y="128"/>
                    <a:pt x="411" y="128"/>
                    <a:pt x="411" y="128"/>
                  </a:cubicBezTo>
                  <a:cubicBezTo>
                    <a:pt x="411" y="126"/>
                    <a:pt x="411" y="126"/>
                    <a:pt x="411" y="126"/>
                  </a:cubicBezTo>
                  <a:cubicBezTo>
                    <a:pt x="412" y="126"/>
                    <a:pt x="412" y="126"/>
                    <a:pt x="412" y="126"/>
                  </a:cubicBezTo>
                  <a:cubicBezTo>
                    <a:pt x="412" y="125"/>
                    <a:pt x="412" y="125"/>
                    <a:pt x="412" y="125"/>
                  </a:cubicBezTo>
                  <a:cubicBezTo>
                    <a:pt x="414" y="125"/>
                    <a:pt x="414" y="125"/>
                    <a:pt x="414" y="125"/>
                  </a:cubicBezTo>
                  <a:cubicBezTo>
                    <a:pt x="414" y="124"/>
                    <a:pt x="414" y="124"/>
                    <a:pt x="414" y="124"/>
                  </a:cubicBezTo>
                  <a:cubicBezTo>
                    <a:pt x="416" y="124"/>
                    <a:pt x="416" y="124"/>
                    <a:pt x="416" y="124"/>
                  </a:cubicBezTo>
                  <a:cubicBezTo>
                    <a:pt x="416" y="123"/>
                    <a:pt x="416" y="123"/>
                    <a:pt x="416" y="123"/>
                  </a:cubicBezTo>
                  <a:cubicBezTo>
                    <a:pt x="421" y="123"/>
                    <a:pt x="421" y="123"/>
                    <a:pt x="421" y="123"/>
                  </a:cubicBezTo>
                  <a:cubicBezTo>
                    <a:pt x="421" y="122"/>
                    <a:pt x="421" y="122"/>
                    <a:pt x="421" y="122"/>
                  </a:cubicBezTo>
                  <a:cubicBezTo>
                    <a:pt x="422" y="122"/>
                    <a:pt x="422" y="122"/>
                    <a:pt x="422" y="122"/>
                  </a:cubicBezTo>
                  <a:cubicBezTo>
                    <a:pt x="422" y="121"/>
                    <a:pt x="422" y="121"/>
                    <a:pt x="422" y="121"/>
                  </a:cubicBezTo>
                  <a:cubicBezTo>
                    <a:pt x="427" y="121"/>
                    <a:pt x="427" y="121"/>
                    <a:pt x="427" y="121"/>
                  </a:cubicBezTo>
                  <a:cubicBezTo>
                    <a:pt x="427" y="120"/>
                    <a:pt x="427" y="120"/>
                    <a:pt x="427" y="120"/>
                  </a:cubicBezTo>
                  <a:cubicBezTo>
                    <a:pt x="428" y="120"/>
                    <a:pt x="428" y="120"/>
                    <a:pt x="428" y="120"/>
                  </a:cubicBezTo>
                  <a:cubicBezTo>
                    <a:pt x="428" y="119"/>
                    <a:pt x="428" y="119"/>
                    <a:pt x="428" y="119"/>
                  </a:cubicBezTo>
                  <a:cubicBezTo>
                    <a:pt x="436" y="119"/>
                    <a:pt x="436" y="119"/>
                    <a:pt x="436" y="119"/>
                  </a:cubicBezTo>
                  <a:cubicBezTo>
                    <a:pt x="436" y="117"/>
                    <a:pt x="436" y="117"/>
                    <a:pt x="436" y="117"/>
                  </a:cubicBezTo>
                  <a:cubicBezTo>
                    <a:pt x="444" y="117"/>
                    <a:pt x="444" y="117"/>
                    <a:pt x="444" y="117"/>
                  </a:cubicBezTo>
                  <a:cubicBezTo>
                    <a:pt x="444" y="116"/>
                    <a:pt x="444" y="116"/>
                    <a:pt x="444" y="116"/>
                  </a:cubicBezTo>
                  <a:cubicBezTo>
                    <a:pt x="445" y="116"/>
                    <a:pt x="445" y="116"/>
                    <a:pt x="445" y="116"/>
                  </a:cubicBezTo>
                  <a:cubicBezTo>
                    <a:pt x="445" y="115"/>
                    <a:pt x="445" y="115"/>
                    <a:pt x="445" y="115"/>
                  </a:cubicBezTo>
                  <a:cubicBezTo>
                    <a:pt x="446" y="115"/>
                    <a:pt x="446" y="115"/>
                    <a:pt x="446" y="115"/>
                  </a:cubicBezTo>
                  <a:cubicBezTo>
                    <a:pt x="446" y="114"/>
                    <a:pt x="446" y="114"/>
                    <a:pt x="446" y="114"/>
                  </a:cubicBezTo>
                  <a:cubicBezTo>
                    <a:pt x="448" y="114"/>
                    <a:pt x="448" y="114"/>
                    <a:pt x="448" y="114"/>
                  </a:cubicBezTo>
                  <a:cubicBezTo>
                    <a:pt x="448" y="113"/>
                    <a:pt x="448" y="113"/>
                    <a:pt x="448" y="113"/>
                  </a:cubicBezTo>
                  <a:cubicBezTo>
                    <a:pt x="450" y="113"/>
                    <a:pt x="450" y="113"/>
                    <a:pt x="450" y="113"/>
                  </a:cubicBezTo>
                  <a:cubicBezTo>
                    <a:pt x="450" y="111"/>
                    <a:pt x="450" y="111"/>
                    <a:pt x="450" y="111"/>
                  </a:cubicBezTo>
                  <a:cubicBezTo>
                    <a:pt x="454" y="111"/>
                    <a:pt x="454" y="111"/>
                    <a:pt x="454" y="111"/>
                  </a:cubicBezTo>
                  <a:cubicBezTo>
                    <a:pt x="454" y="109"/>
                    <a:pt x="454" y="109"/>
                    <a:pt x="454" y="109"/>
                  </a:cubicBezTo>
                  <a:cubicBezTo>
                    <a:pt x="456" y="109"/>
                    <a:pt x="456" y="109"/>
                    <a:pt x="456" y="109"/>
                  </a:cubicBezTo>
                  <a:cubicBezTo>
                    <a:pt x="456" y="108"/>
                    <a:pt x="456" y="108"/>
                    <a:pt x="456" y="108"/>
                  </a:cubicBezTo>
                  <a:cubicBezTo>
                    <a:pt x="458" y="108"/>
                    <a:pt x="458" y="108"/>
                    <a:pt x="458" y="108"/>
                  </a:cubicBezTo>
                  <a:cubicBezTo>
                    <a:pt x="458" y="107"/>
                    <a:pt x="458" y="107"/>
                    <a:pt x="458" y="107"/>
                  </a:cubicBezTo>
                  <a:cubicBezTo>
                    <a:pt x="459" y="107"/>
                    <a:pt x="459" y="107"/>
                    <a:pt x="459" y="107"/>
                  </a:cubicBezTo>
                  <a:cubicBezTo>
                    <a:pt x="459" y="106"/>
                    <a:pt x="459" y="106"/>
                    <a:pt x="459" y="106"/>
                  </a:cubicBezTo>
                  <a:cubicBezTo>
                    <a:pt x="462" y="106"/>
                    <a:pt x="462" y="106"/>
                    <a:pt x="462" y="106"/>
                  </a:cubicBezTo>
                  <a:cubicBezTo>
                    <a:pt x="461" y="105"/>
                    <a:pt x="461" y="105"/>
                    <a:pt x="461" y="105"/>
                  </a:cubicBezTo>
                  <a:cubicBezTo>
                    <a:pt x="469" y="105"/>
                    <a:pt x="469" y="105"/>
                    <a:pt x="469" y="105"/>
                  </a:cubicBezTo>
                  <a:cubicBezTo>
                    <a:pt x="469" y="104"/>
                    <a:pt x="469" y="104"/>
                    <a:pt x="469" y="104"/>
                  </a:cubicBezTo>
                  <a:cubicBezTo>
                    <a:pt x="470" y="104"/>
                    <a:pt x="470" y="104"/>
                    <a:pt x="470" y="104"/>
                  </a:cubicBezTo>
                  <a:cubicBezTo>
                    <a:pt x="470" y="101"/>
                    <a:pt x="470" y="101"/>
                    <a:pt x="470" y="101"/>
                  </a:cubicBezTo>
                  <a:cubicBezTo>
                    <a:pt x="483" y="101"/>
                    <a:pt x="483" y="101"/>
                    <a:pt x="483" y="101"/>
                  </a:cubicBezTo>
                  <a:cubicBezTo>
                    <a:pt x="483" y="99"/>
                    <a:pt x="483" y="99"/>
                    <a:pt x="483" y="99"/>
                  </a:cubicBezTo>
                  <a:cubicBezTo>
                    <a:pt x="489" y="99"/>
                    <a:pt x="489" y="99"/>
                    <a:pt x="489" y="99"/>
                  </a:cubicBezTo>
                  <a:cubicBezTo>
                    <a:pt x="489" y="97"/>
                    <a:pt x="489" y="97"/>
                    <a:pt x="489" y="97"/>
                  </a:cubicBezTo>
                  <a:cubicBezTo>
                    <a:pt x="491" y="97"/>
                    <a:pt x="491" y="97"/>
                    <a:pt x="491" y="97"/>
                  </a:cubicBezTo>
                  <a:cubicBezTo>
                    <a:pt x="491" y="96"/>
                    <a:pt x="491" y="96"/>
                    <a:pt x="491" y="96"/>
                  </a:cubicBezTo>
                  <a:cubicBezTo>
                    <a:pt x="492" y="96"/>
                    <a:pt x="492" y="96"/>
                    <a:pt x="492" y="96"/>
                  </a:cubicBezTo>
                  <a:cubicBezTo>
                    <a:pt x="492" y="95"/>
                    <a:pt x="492" y="95"/>
                    <a:pt x="492" y="95"/>
                  </a:cubicBezTo>
                  <a:cubicBezTo>
                    <a:pt x="494" y="95"/>
                    <a:pt x="494" y="95"/>
                    <a:pt x="494" y="95"/>
                  </a:cubicBezTo>
                  <a:cubicBezTo>
                    <a:pt x="494" y="93"/>
                    <a:pt x="494" y="93"/>
                    <a:pt x="494" y="93"/>
                  </a:cubicBezTo>
                  <a:cubicBezTo>
                    <a:pt x="495" y="93"/>
                    <a:pt x="495" y="93"/>
                    <a:pt x="495" y="93"/>
                  </a:cubicBezTo>
                  <a:cubicBezTo>
                    <a:pt x="495" y="93"/>
                    <a:pt x="495" y="93"/>
                    <a:pt x="495" y="93"/>
                  </a:cubicBezTo>
                  <a:cubicBezTo>
                    <a:pt x="497" y="93"/>
                    <a:pt x="497" y="93"/>
                    <a:pt x="497" y="93"/>
                  </a:cubicBezTo>
                  <a:cubicBezTo>
                    <a:pt x="497" y="91"/>
                    <a:pt x="497" y="91"/>
                    <a:pt x="497" y="91"/>
                  </a:cubicBezTo>
                  <a:cubicBezTo>
                    <a:pt x="498" y="91"/>
                    <a:pt x="498" y="91"/>
                    <a:pt x="498" y="91"/>
                  </a:cubicBezTo>
                  <a:cubicBezTo>
                    <a:pt x="498" y="89"/>
                    <a:pt x="498" y="89"/>
                    <a:pt x="498" y="89"/>
                  </a:cubicBezTo>
                  <a:cubicBezTo>
                    <a:pt x="500" y="89"/>
                    <a:pt x="500" y="89"/>
                    <a:pt x="500" y="89"/>
                  </a:cubicBezTo>
                  <a:cubicBezTo>
                    <a:pt x="500" y="86"/>
                    <a:pt x="500" y="86"/>
                    <a:pt x="500" y="86"/>
                  </a:cubicBezTo>
                  <a:cubicBezTo>
                    <a:pt x="508" y="86"/>
                    <a:pt x="508" y="86"/>
                    <a:pt x="508" y="86"/>
                  </a:cubicBezTo>
                  <a:cubicBezTo>
                    <a:pt x="508" y="84"/>
                    <a:pt x="508" y="84"/>
                    <a:pt x="508" y="84"/>
                  </a:cubicBezTo>
                  <a:cubicBezTo>
                    <a:pt x="509" y="84"/>
                    <a:pt x="509" y="84"/>
                    <a:pt x="509" y="84"/>
                  </a:cubicBezTo>
                  <a:cubicBezTo>
                    <a:pt x="509" y="83"/>
                    <a:pt x="509" y="83"/>
                    <a:pt x="509" y="83"/>
                  </a:cubicBezTo>
                  <a:cubicBezTo>
                    <a:pt x="510" y="83"/>
                    <a:pt x="510" y="83"/>
                    <a:pt x="510" y="83"/>
                  </a:cubicBezTo>
                  <a:cubicBezTo>
                    <a:pt x="510" y="82"/>
                    <a:pt x="510" y="82"/>
                    <a:pt x="510" y="82"/>
                  </a:cubicBezTo>
                  <a:cubicBezTo>
                    <a:pt x="523" y="82"/>
                    <a:pt x="523" y="82"/>
                    <a:pt x="523" y="82"/>
                  </a:cubicBezTo>
                  <a:cubicBezTo>
                    <a:pt x="523" y="81"/>
                    <a:pt x="523" y="81"/>
                    <a:pt x="523" y="81"/>
                  </a:cubicBezTo>
                  <a:cubicBezTo>
                    <a:pt x="528" y="81"/>
                    <a:pt x="528" y="81"/>
                    <a:pt x="528" y="81"/>
                  </a:cubicBezTo>
                  <a:cubicBezTo>
                    <a:pt x="528" y="78"/>
                    <a:pt x="528" y="78"/>
                    <a:pt x="528" y="78"/>
                  </a:cubicBezTo>
                  <a:cubicBezTo>
                    <a:pt x="532" y="78"/>
                    <a:pt x="532" y="78"/>
                    <a:pt x="532" y="78"/>
                  </a:cubicBezTo>
                  <a:cubicBezTo>
                    <a:pt x="532" y="77"/>
                    <a:pt x="532" y="77"/>
                    <a:pt x="532" y="77"/>
                  </a:cubicBezTo>
                  <a:cubicBezTo>
                    <a:pt x="534" y="77"/>
                    <a:pt x="534" y="77"/>
                    <a:pt x="534" y="77"/>
                  </a:cubicBezTo>
                  <a:cubicBezTo>
                    <a:pt x="534" y="75"/>
                    <a:pt x="534" y="75"/>
                    <a:pt x="534" y="75"/>
                  </a:cubicBezTo>
                  <a:cubicBezTo>
                    <a:pt x="537" y="75"/>
                    <a:pt x="537" y="75"/>
                    <a:pt x="537" y="75"/>
                  </a:cubicBezTo>
                  <a:cubicBezTo>
                    <a:pt x="537" y="74"/>
                    <a:pt x="537" y="74"/>
                    <a:pt x="537" y="74"/>
                  </a:cubicBezTo>
                  <a:cubicBezTo>
                    <a:pt x="538" y="74"/>
                    <a:pt x="538" y="74"/>
                    <a:pt x="538" y="74"/>
                  </a:cubicBezTo>
                  <a:cubicBezTo>
                    <a:pt x="538" y="73"/>
                    <a:pt x="538" y="73"/>
                    <a:pt x="538" y="73"/>
                  </a:cubicBezTo>
                  <a:cubicBezTo>
                    <a:pt x="539" y="73"/>
                    <a:pt x="539" y="73"/>
                    <a:pt x="539" y="73"/>
                  </a:cubicBezTo>
                  <a:cubicBezTo>
                    <a:pt x="539" y="72"/>
                    <a:pt x="539" y="72"/>
                    <a:pt x="539" y="72"/>
                  </a:cubicBezTo>
                  <a:cubicBezTo>
                    <a:pt x="546" y="72"/>
                    <a:pt x="546" y="72"/>
                    <a:pt x="546" y="72"/>
                  </a:cubicBezTo>
                  <a:cubicBezTo>
                    <a:pt x="546" y="71"/>
                    <a:pt x="546" y="71"/>
                    <a:pt x="546" y="71"/>
                  </a:cubicBezTo>
                  <a:cubicBezTo>
                    <a:pt x="549" y="71"/>
                    <a:pt x="549" y="71"/>
                    <a:pt x="549" y="71"/>
                  </a:cubicBezTo>
                  <a:cubicBezTo>
                    <a:pt x="549" y="68"/>
                    <a:pt x="549" y="68"/>
                    <a:pt x="549" y="68"/>
                  </a:cubicBezTo>
                  <a:cubicBezTo>
                    <a:pt x="553" y="68"/>
                    <a:pt x="553" y="68"/>
                    <a:pt x="553" y="68"/>
                  </a:cubicBezTo>
                  <a:cubicBezTo>
                    <a:pt x="553" y="67"/>
                    <a:pt x="553" y="67"/>
                    <a:pt x="553" y="67"/>
                  </a:cubicBezTo>
                  <a:cubicBezTo>
                    <a:pt x="555" y="67"/>
                    <a:pt x="555" y="67"/>
                    <a:pt x="555" y="67"/>
                  </a:cubicBezTo>
                  <a:cubicBezTo>
                    <a:pt x="555" y="67"/>
                    <a:pt x="555" y="67"/>
                    <a:pt x="555" y="67"/>
                  </a:cubicBezTo>
                  <a:cubicBezTo>
                    <a:pt x="559" y="67"/>
                    <a:pt x="559" y="67"/>
                    <a:pt x="559" y="67"/>
                  </a:cubicBezTo>
                  <a:cubicBezTo>
                    <a:pt x="559" y="65"/>
                    <a:pt x="559" y="65"/>
                    <a:pt x="559" y="65"/>
                  </a:cubicBezTo>
                  <a:cubicBezTo>
                    <a:pt x="562" y="65"/>
                    <a:pt x="562" y="65"/>
                    <a:pt x="562" y="65"/>
                  </a:cubicBezTo>
                  <a:cubicBezTo>
                    <a:pt x="562" y="64"/>
                    <a:pt x="562" y="64"/>
                    <a:pt x="562" y="64"/>
                  </a:cubicBezTo>
                  <a:cubicBezTo>
                    <a:pt x="567" y="64"/>
                    <a:pt x="567" y="64"/>
                    <a:pt x="567" y="64"/>
                  </a:cubicBezTo>
                  <a:cubicBezTo>
                    <a:pt x="567" y="63"/>
                    <a:pt x="567" y="63"/>
                    <a:pt x="567" y="63"/>
                  </a:cubicBezTo>
                  <a:cubicBezTo>
                    <a:pt x="568" y="63"/>
                    <a:pt x="568" y="63"/>
                    <a:pt x="568" y="63"/>
                  </a:cubicBezTo>
                  <a:cubicBezTo>
                    <a:pt x="568" y="62"/>
                    <a:pt x="568" y="62"/>
                    <a:pt x="568" y="62"/>
                  </a:cubicBezTo>
                  <a:cubicBezTo>
                    <a:pt x="569" y="62"/>
                    <a:pt x="569" y="62"/>
                    <a:pt x="569" y="62"/>
                  </a:cubicBezTo>
                  <a:cubicBezTo>
                    <a:pt x="569" y="62"/>
                    <a:pt x="569" y="62"/>
                    <a:pt x="569" y="62"/>
                  </a:cubicBezTo>
                  <a:cubicBezTo>
                    <a:pt x="572" y="62"/>
                    <a:pt x="572" y="62"/>
                    <a:pt x="572" y="62"/>
                  </a:cubicBezTo>
                  <a:cubicBezTo>
                    <a:pt x="572" y="60"/>
                    <a:pt x="572" y="60"/>
                    <a:pt x="572" y="60"/>
                  </a:cubicBezTo>
                  <a:cubicBezTo>
                    <a:pt x="575" y="60"/>
                    <a:pt x="575" y="60"/>
                    <a:pt x="575" y="60"/>
                  </a:cubicBezTo>
                  <a:cubicBezTo>
                    <a:pt x="575" y="59"/>
                    <a:pt x="575" y="59"/>
                    <a:pt x="575" y="59"/>
                  </a:cubicBezTo>
                  <a:cubicBezTo>
                    <a:pt x="578" y="59"/>
                    <a:pt x="578" y="59"/>
                    <a:pt x="578" y="59"/>
                  </a:cubicBezTo>
                  <a:cubicBezTo>
                    <a:pt x="578" y="57"/>
                    <a:pt x="578" y="57"/>
                    <a:pt x="578" y="57"/>
                  </a:cubicBezTo>
                  <a:cubicBezTo>
                    <a:pt x="586" y="57"/>
                    <a:pt x="586" y="57"/>
                    <a:pt x="586" y="57"/>
                  </a:cubicBezTo>
                  <a:cubicBezTo>
                    <a:pt x="586" y="56"/>
                    <a:pt x="586" y="56"/>
                    <a:pt x="586" y="56"/>
                  </a:cubicBezTo>
                  <a:cubicBezTo>
                    <a:pt x="587" y="56"/>
                    <a:pt x="587" y="56"/>
                    <a:pt x="587" y="56"/>
                  </a:cubicBezTo>
                  <a:cubicBezTo>
                    <a:pt x="587" y="55"/>
                    <a:pt x="587" y="55"/>
                    <a:pt x="587" y="55"/>
                  </a:cubicBezTo>
                  <a:cubicBezTo>
                    <a:pt x="588" y="55"/>
                    <a:pt x="588" y="55"/>
                    <a:pt x="588" y="55"/>
                  </a:cubicBezTo>
                  <a:cubicBezTo>
                    <a:pt x="588" y="54"/>
                    <a:pt x="588" y="54"/>
                    <a:pt x="588" y="54"/>
                  </a:cubicBezTo>
                  <a:cubicBezTo>
                    <a:pt x="589" y="54"/>
                    <a:pt x="589" y="54"/>
                    <a:pt x="589" y="54"/>
                  </a:cubicBezTo>
                  <a:cubicBezTo>
                    <a:pt x="589" y="52"/>
                    <a:pt x="589" y="52"/>
                    <a:pt x="589" y="52"/>
                  </a:cubicBezTo>
                  <a:cubicBezTo>
                    <a:pt x="600" y="52"/>
                    <a:pt x="600" y="52"/>
                    <a:pt x="600" y="52"/>
                  </a:cubicBezTo>
                  <a:cubicBezTo>
                    <a:pt x="600" y="52"/>
                    <a:pt x="600" y="52"/>
                    <a:pt x="600" y="52"/>
                  </a:cubicBezTo>
                  <a:cubicBezTo>
                    <a:pt x="603" y="52"/>
                    <a:pt x="603" y="52"/>
                    <a:pt x="603" y="52"/>
                  </a:cubicBezTo>
                  <a:cubicBezTo>
                    <a:pt x="603" y="50"/>
                    <a:pt x="603" y="50"/>
                    <a:pt x="603" y="50"/>
                  </a:cubicBezTo>
                  <a:cubicBezTo>
                    <a:pt x="606" y="50"/>
                    <a:pt x="606" y="50"/>
                    <a:pt x="606" y="50"/>
                  </a:cubicBezTo>
                  <a:cubicBezTo>
                    <a:pt x="606" y="49"/>
                    <a:pt x="606" y="49"/>
                    <a:pt x="606" y="49"/>
                  </a:cubicBezTo>
                  <a:cubicBezTo>
                    <a:pt x="608" y="49"/>
                    <a:pt x="608" y="49"/>
                    <a:pt x="608" y="49"/>
                  </a:cubicBezTo>
                  <a:cubicBezTo>
                    <a:pt x="608" y="46"/>
                    <a:pt x="608" y="46"/>
                    <a:pt x="608" y="46"/>
                  </a:cubicBezTo>
                  <a:cubicBezTo>
                    <a:pt x="618" y="46"/>
                    <a:pt x="618" y="46"/>
                    <a:pt x="618" y="46"/>
                  </a:cubicBezTo>
                  <a:cubicBezTo>
                    <a:pt x="618" y="45"/>
                    <a:pt x="618" y="45"/>
                    <a:pt x="618" y="45"/>
                  </a:cubicBezTo>
                  <a:cubicBezTo>
                    <a:pt x="620" y="45"/>
                    <a:pt x="620" y="45"/>
                    <a:pt x="620" y="45"/>
                  </a:cubicBezTo>
                  <a:cubicBezTo>
                    <a:pt x="620" y="43"/>
                    <a:pt x="620" y="43"/>
                    <a:pt x="620" y="43"/>
                  </a:cubicBezTo>
                  <a:cubicBezTo>
                    <a:pt x="625" y="43"/>
                    <a:pt x="625" y="43"/>
                    <a:pt x="625" y="43"/>
                  </a:cubicBezTo>
                  <a:cubicBezTo>
                    <a:pt x="625" y="40"/>
                    <a:pt x="625" y="40"/>
                    <a:pt x="625" y="40"/>
                  </a:cubicBezTo>
                  <a:cubicBezTo>
                    <a:pt x="643" y="40"/>
                    <a:pt x="643" y="40"/>
                    <a:pt x="643" y="40"/>
                  </a:cubicBezTo>
                  <a:cubicBezTo>
                    <a:pt x="643" y="39"/>
                    <a:pt x="643" y="39"/>
                    <a:pt x="643" y="39"/>
                  </a:cubicBezTo>
                  <a:cubicBezTo>
                    <a:pt x="645" y="39"/>
                    <a:pt x="645" y="39"/>
                    <a:pt x="645" y="39"/>
                  </a:cubicBezTo>
                  <a:cubicBezTo>
                    <a:pt x="645" y="37"/>
                    <a:pt x="645" y="37"/>
                    <a:pt x="645" y="37"/>
                  </a:cubicBezTo>
                  <a:cubicBezTo>
                    <a:pt x="655" y="37"/>
                    <a:pt x="655" y="37"/>
                    <a:pt x="655" y="37"/>
                  </a:cubicBezTo>
                  <a:cubicBezTo>
                    <a:pt x="655" y="35"/>
                    <a:pt x="655" y="35"/>
                    <a:pt x="655" y="35"/>
                  </a:cubicBezTo>
                  <a:cubicBezTo>
                    <a:pt x="665" y="35"/>
                    <a:pt x="665" y="35"/>
                    <a:pt x="665" y="35"/>
                  </a:cubicBezTo>
                  <a:cubicBezTo>
                    <a:pt x="665" y="33"/>
                    <a:pt x="665" y="33"/>
                    <a:pt x="665" y="33"/>
                  </a:cubicBezTo>
                  <a:cubicBezTo>
                    <a:pt x="671" y="33"/>
                    <a:pt x="671" y="33"/>
                    <a:pt x="671" y="33"/>
                  </a:cubicBezTo>
                  <a:cubicBezTo>
                    <a:pt x="671" y="31"/>
                    <a:pt x="671" y="31"/>
                    <a:pt x="671" y="31"/>
                  </a:cubicBezTo>
                  <a:cubicBezTo>
                    <a:pt x="671" y="31"/>
                    <a:pt x="671" y="31"/>
                    <a:pt x="671" y="31"/>
                  </a:cubicBezTo>
                  <a:cubicBezTo>
                    <a:pt x="671" y="29"/>
                    <a:pt x="671" y="29"/>
                    <a:pt x="671" y="29"/>
                  </a:cubicBezTo>
                  <a:cubicBezTo>
                    <a:pt x="681" y="29"/>
                    <a:pt x="681" y="29"/>
                    <a:pt x="681" y="29"/>
                  </a:cubicBezTo>
                  <a:cubicBezTo>
                    <a:pt x="681" y="28"/>
                    <a:pt x="681" y="28"/>
                    <a:pt x="681" y="28"/>
                  </a:cubicBezTo>
                  <a:cubicBezTo>
                    <a:pt x="682" y="28"/>
                    <a:pt x="682" y="28"/>
                    <a:pt x="682" y="28"/>
                  </a:cubicBezTo>
                  <a:cubicBezTo>
                    <a:pt x="682" y="27"/>
                    <a:pt x="682" y="27"/>
                    <a:pt x="682" y="27"/>
                  </a:cubicBezTo>
                  <a:cubicBezTo>
                    <a:pt x="685" y="27"/>
                    <a:pt x="685" y="27"/>
                    <a:pt x="685" y="27"/>
                  </a:cubicBezTo>
                  <a:cubicBezTo>
                    <a:pt x="685" y="24"/>
                    <a:pt x="685" y="24"/>
                    <a:pt x="685" y="24"/>
                  </a:cubicBezTo>
                  <a:cubicBezTo>
                    <a:pt x="690" y="24"/>
                    <a:pt x="690" y="24"/>
                    <a:pt x="690" y="24"/>
                  </a:cubicBezTo>
                  <a:cubicBezTo>
                    <a:pt x="690" y="22"/>
                    <a:pt x="690" y="22"/>
                    <a:pt x="690" y="22"/>
                  </a:cubicBezTo>
                  <a:cubicBezTo>
                    <a:pt x="692" y="22"/>
                    <a:pt x="692" y="22"/>
                    <a:pt x="692" y="22"/>
                  </a:cubicBezTo>
                  <a:cubicBezTo>
                    <a:pt x="692" y="20"/>
                    <a:pt x="692" y="20"/>
                    <a:pt x="692" y="20"/>
                  </a:cubicBezTo>
                  <a:cubicBezTo>
                    <a:pt x="693" y="20"/>
                    <a:pt x="693" y="20"/>
                    <a:pt x="693" y="20"/>
                  </a:cubicBezTo>
                  <a:cubicBezTo>
                    <a:pt x="693" y="17"/>
                    <a:pt x="693" y="17"/>
                    <a:pt x="693" y="17"/>
                  </a:cubicBezTo>
                  <a:cubicBezTo>
                    <a:pt x="696" y="17"/>
                    <a:pt x="696" y="17"/>
                    <a:pt x="696" y="17"/>
                  </a:cubicBezTo>
                  <a:cubicBezTo>
                    <a:pt x="696" y="16"/>
                    <a:pt x="696" y="16"/>
                    <a:pt x="696" y="16"/>
                  </a:cubicBezTo>
                  <a:cubicBezTo>
                    <a:pt x="698" y="16"/>
                    <a:pt x="698" y="16"/>
                    <a:pt x="698" y="16"/>
                  </a:cubicBezTo>
                  <a:cubicBezTo>
                    <a:pt x="698" y="12"/>
                    <a:pt x="698" y="12"/>
                    <a:pt x="698" y="12"/>
                  </a:cubicBezTo>
                  <a:cubicBezTo>
                    <a:pt x="711" y="12"/>
                    <a:pt x="711" y="12"/>
                    <a:pt x="711" y="12"/>
                  </a:cubicBezTo>
                  <a:cubicBezTo>
                    <a:pt x="711" y="9"/>
                    <a:pt x="711" y="9"/>
                    <a:pt x="711" y="9"/>
                  </a:cubicBezTo>
                  <a:cubicBezTo>
                    <a:pt x="715" y="9"/>
                    <a:pt x="715" y="9"/>
                    <a:pt x="715" y="9"/>
                  </a:cubicBezTo>
                  <a:cubicBezTo>
                    <a:pt x="715" y="7"/>
                    <a:pt x="715" y="7"/>
                    <a:pt x="715" y="7"/>
                  </a:cubicBezTo>
                  <a:cubicBezTo>
                    <a:pt x="721" y="7"/>
                    <a:pt x="721" y="7"/>
                    <a:pt x="721" y="7"/>
                  </a:cubicBezTo>
                  <a:cubicBezTo>
                    <a:pt x="721" y="3"/>
                    <a:pt x="721" y="3"/>
                    <a:pt x="721" y="3"/>
                  </a:cubicBezTo>
                  <a:cubicBezTo>
                    <a:pt x="722" y="3"/>
                    <a:pt x="722" y="3"/>
                    <a:pt x="722" y="3"/>
                  </a:cubicBezTo>
                  <a:cubicBezTo>
                    <a:pt x="722" y="0"/>
                    <a:pt x="722" y="0"/>
                    <a:pt x="722" y="0"/>
                  </a:cubicBezTo>
                  <a:cubicBezTo>
                    <a:pt x="723" y="0"/>
                    <a:pt x="723" y="0"/>
                    <a:pt x="723" y="0"/>
                  </a:cubicBezTo>
                </a:path>
              </a:pathLst>
            </a:custGeom>
            <a:noFill/>
            <a:ln w="57150" cap="flat">
              <a:solidFill>
                <a:schemeClr val="bg2">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EE0613BD-9A4E-4629-8B8B-9B7D34A27A84}"/>
                </a:ext>
              </a:extLst>
            </p:cNvPr>
            <p:cNvSpPr txBox="1"/>
            <p:nvPr/>
          </p:nvSpPr>
          <p:spPr>
            <a:xfrm>
              <a:off x="2660801" y="1242544"/>
              <a:ext cx="389090"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25</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58" name="TextBox 57">
              <a:extLst>
                <a:ext uri="{FF2B5EF4-FFF2-40B4-BE49-F238E27FC236}">
                  <a16:creationId xmlns:a16="http://schemas.microsoft.com/office/drawing/2014/main" id="{2211C52A-0D4D-468E-82CE-76F99283544D}"/>
                </a:ext>
              </a:extLst>
            </p:cNvPr>
            <p:cNvSpPr txBox="1"/>
            <p:nvPr/>
          </p:nvSpPr>
          <p:spPr>
            <a:xfrm>
              <a:off x="2654349" y="1623674"/>
              <a:ext cx="395542"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20</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59" name="TextBox 58">
              <a:extLst>
                <a:ext uri="{FF2B5EF4-FFF2-40B4-BE49-F238E27FC236}">
                  <a16:creationId xmlns:a16="http://schemas.microsoft.com/office/drawing/2014/main" id="{30360564-8D08-4E47-83DA-AAC16AAA43E8}"/>
                </a:ext>
              </a:extLst>
            </p:cNvPr>
            <p:cNvSpPr txBox="1"/>
            <p:nvPr/>
          </p:nvSpPr>
          <p:spPr>
            <a:xfrm>
              <a:off x="2660801" y="2002013"/>
              <a:ext cx="389090"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15</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0" name="TextBox 59">
              <a:extLst>
                <a:ext uri="{FF2B5EF4-FFF2-40B4-BE49-F238E27FC236}">
                  <a16:creationId xmlns:a16="http://schemas.microsoft.com/office/drawing/2014/main" id="{F1F487D6-DBAB-427B-B6DA-E0E1A6434409}"/>
                </a:ext>
              </a:extLst>
            </p:cNvPr>
            <p:cNvSpPr txBox="1"/>
            <p:nvPr/>
          </p:nvSpPr>
          <p:spPr>
            <a:xfrm>
              <a:off x="2654349" y="2377853"/>
              <a:ext cx="395542"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10</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1" name="TextBox 60">
              <a:extLst>
                <a:ext uri="{FF2B5EF4-FFF2-40B4-BE49-F238E27FC236}">
                  <a16:creationId xmlns:a16="http://schemas.microsoft.com/office/drawing/2014/main" id="{8F92BE73-8DE6-4A38-B729-284CE56CFCEF}"/>
                </a:ext>
              </a:extLst>
            </p:cNvPr>
            <p:cNvSpPr txBox="1"/>
            <p:nvPr/>
          </p:nvSpPr>
          <p:spPr>
            <a:xfrm>
              <a:off x="2718343" y="2754188"/>
              <a:ext cx="331548"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5</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2" name="TextBox 61">
              <a:extLst>
                <a:ext uri="{FF2B5EF4-FFF2-40B4-BE49-F238E27FC236}">
                  <a16:creationId xmlns:a16="http://schemas.microsoft.com/office/drawing/2014/main" id="{ADF80415-F099-493F-8513-D95C0149A792}"/>
                </a:ext>
              </a:extLst>
            </p:cNvPr>
            <p:cNvSpPr txBox="1"/>
            <p:nvPr/>
          </p:nvSpPr>
          <p:spPr>
            <a:xfrm>
              <a:off x="2718343" y="3137025"/>
              <a:ext cx="331548" cy="174783"/>
            </a:xfrm>
            <a:prstGeom prst="rect">
              <a:avLst/>
            </a:prstGeom>
            <a:noFill/>
          </p:spPr>
          <p:txBody>
            <a:bodyPr wrap="squar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0</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3" name="TextBox 62">
              <a:extLst>
                <a:ext uri="{FF2B5EF4-FFF2-40B4-BE49-F238E27FC236}">
                  <a16:creationId xmlns:a16="http://schemas.microsoft.com/office/drawing/2014/main" id="{1DD742DD-EC3F-465E-9A4A-16B58DC077F8}"/>
                </a:ext>
              </a:extLst>
            </p:cNvPr>
            <p:cNvSpPr txBox="1"/>
            <p:nvPr/>
          </p:nvSpPr>
          <p:spPr>
            <a:xfrm>
              <a:off x="2949663" y="3245715"/>
              <a:ext cx="213852"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0</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4" name="TextBox 63">
              <a:extLst>
                <a:ext uri="{FF2B5EF4-FFF2-40B4-BE49-F238E27FC236}">
                  <a16:creationId xmlns:a16="http://schemas.microsoft.com/office/drawing/2014/main" id="{B983FC52-5C84-411E-891F-A2D83D73E5EE}"/>
                </a:ext>
              </a:extLst>
            </p:cNvPr>
            <p:cNvSpPr txBox="1"/>
            <p:nvPr/>
          </p:nvSpPr>
          <p:spPr>
            <a:xfrm>
              <a:off x="3211229" y="3245715"/>
              <a:ext cx="213852"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3</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5" name="TextBox 64">
              <a:extLst>
                <a:ext uri="{FF2B5EF4-FFF2-40B4-BE49-F238E27FC236}">
                  <a16:creationId xmlns:a16="http://schemas.microsoft.com/office/drawing/2014/main" id="{AFC07419-F989-41C6-9ABE-282E69AAD493}"/>
                </a:ext>
              </a:extLst>
            </p:cNvPr>
            <p:cNvSpPr txBox="1"/>
            <p:nvPr/>
          </p:nvSpPr>
          <p:spPr>
            <a:xfrm>
              <a:off x="3474399" y="3245715"/>
              <a:ext cx="213852"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6</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6" name="TextBox 65">
              <a:extLst>
                <a:ext uri="{FF2B5EF4-FFF2-40B4-BE49-F238E27FC236}">
                  <a16:creationId xmlns:a16="http://schemas.microsoft.com/office/drawing/2014/main" id="{17B066CD-4670-4F43-8C17-A4AD61E13791}"/>
                </a:ext>
              </a:extLst>
            </p:cNvPr>
            <p:cNvSpPr txBox="1"/>
            <p:nvPr/>
          </p:nvSpPr>
          <p:spPr>
            <a:xfrm>
              <a:off x="3733028" y="3245715"/>
              <a:ext cx="213852"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9</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7" name="TextBox 66">
              <a:extLst>
                <a:ext uri="{FF2B5EF4-FFF2-40B4-BE49-F238E27FC236}">
                  <a16:creationId xmlns:a16="http://schemas.microsoft.com/office/drawing/2014/main" id="{38011B0F-AB19-4D1F-998C-15BB330D18B8}"/>
                </a:ext>
              </a:extLst>
            </p:cNvPr>
            <p:cNvSpPr txBox="1"/>
            <p:nvPr/>
          </p:nvSpPr>
          <p:spPr>
            <a:xfrm>
              <a:off x="3906106" y="3245715"/>
              <a:ext cx="385489"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12</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8" name="TextBox 67">
              <a:extLst>
                <a:ext uri="{FF2B5EF4-FFF2-40B4-BE49-F238E27FC236}">
                  <a16:creationId xmlns:a16="http://schemas.microsoft.com/office/drawing/2014/main" id="{8DBA7590-A526-4F10-9A3B-98E99E208597}"/>
                </a:ext>
              </a:extLst>
            </p:cNvPr>
            <p:cNvSpPr txBox="1"/>
            <p:nvPr/>
          </p:nvSpPr>
          <p:spPr>
            <a:xfrm>
              <a:off x="4174037" y="3245715"/>
              <a:ext cx="385488"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15</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69" name="TextBox 68">
              <a:extLst>
                <a:ext uri="{FF2B5EF4-FFF2-40B4-BE49-F238E27FC236}">
                  <a16:creationId xmlns:a16="http://schemas.microsoft.com/office/drawing/2014/main" id="{A71A53EB-75B6-415D-8925-D1CD4CA10CD3}"/>
                </a:ext>
              </a:extLst>
            </p:cNvPr>
            <p:cNvSpPr txBox="1"/>
            <p:nvPr/>
          </p:nvSpPr>
          <p:spPr>
            <a:xfrm>
              <a:off x="4420748" y="3245715"/>
              <a:ext cx="385487"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18</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0" name="TextBox 69">
              <a:extLst>
                <a:ext uri="{FF2B5EF4-FFF2-40B4-BE49-F238E27FC236}">
                  <a16:creationId xmlns:a16="http://schemas.microsoft.com/office/drawing/2014/main" id="{8F5AD74A-2FA2-4852-955F-DE3981D79546}"/>
                </a:ext>
              </a:extLst>
            </p:cNvPr>
            <p:cNvSpPr txBox="1"/>
            <p:nvPr/>
          </p:nvSpPr>
          <p:spPr>
            <a:xfrm>
              <a:off x="4691561" y="3245715"/>
              <a:ext cx="385485"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21</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1" name="TextBox 70">
              <a:extLst>
                <a:ext uri="{FF2B5EF4-FFF2-40B4-BE49-F238E27FC236}">
                  <a16:creationId xmlns:a16="http://schemas.microsoft.com/office/drawing/2014/main" id="{2BBF6C7B-7EEB-4470-AEC3-DED9AB32C8B7}"/>
                </a:ext>
              </a:extLst>
            </p:cNvPr>
            <p:cNvSpPr txBox="1"/>
            <p:nvPr/>
          </p:nvSpPr>
          <p:spPr>
            <a:xfrm>
              <a:off x="4957815" y="3245715"/>
              <a:ext cx="382877"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24</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2" name="TextBox 71">
              <a:extLst>
                <a:ext uri="{FF2B5EF4-FFF2-40B4-BE49-F238E27FC236}">
                  <a16:creationId xmlns:a16="http://schemas.microsoft.com/office/drawing/2014/main" id="{2D8EEA98-A948-4E70-A0BA-64744F460FBC}"/>
                </a:ext>
              </a:extLst>
            </p:cNvPr>
            <p:cNvSpPr txBox="1"/>
            <p:nvPr/>
          </p:nvSpPr>
          <p:spPr>
            <a:xfrm>
              <a:off x="5222054" y="3245715"/>
              <a:ext cx="382873"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27</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3" name="TextBox 72">
              <a:extLst>
                <a:ext uri="{FF2B5EF4-FFF2-40B4-BE49-F238E27FC236}">
                  <a16:creationId xmlns:a16="http://schemas.microsoft.com/office/drawing/2014/main" id="{9C5307EE-14B0-4773-9F53-9159DF1ED9DB}"/>
                </a:ext>
              </a:extLst>
            </p:cNvPr>
            <p:cNvSpPr txBox="1"/>
            <p:nvPr/>
          </p:nvSpPr>
          <p:spPr>
            <a:xfrm>
              <a:off x="5472812" y="3245715"/>
              <a:ext cx="382872"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30</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4" name="TextBox 73">
              <a:extLst>
                <a:ext uri="{FF2B5EF4-FFF2-40B4-BE49-F238E27FC236}">
                  <a16:creationId xmlns:a16="http://schemas.microsoft.com/office/drawing/2014/main" id="{E54F2353-6E13-461C-9515-9D148EDDE3F8}"/>
                </a:ext>
              </a:extLst>
            </p:cNvPr>
            <p:cNvSpPr txBox="1"/>
            <p:nvPr/>
          </p:nvSpPr>
          <p:spPr>
            <a:xfrm>
              <a:off x="5742318" y="3245715"/>
              <a:ext cx="382869"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33</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sp>
          <p:nvSpPr>
            <p:cNvPr id="75" name="TextBox 74">
              <a:extLst>
                <a:ext uri="{FF2B5EF4-FFF2-40B4-BE49-F238E27FC236}">
                  <a16:creationId xmlns:a16="http://schemas.microsoft.com/office/drawing/2014/main" id="{E55E45CF-554C-43EF-BCDA-5339BA99A0BF}"/>
                </a:ext>
              </a:extLst>
            </p:cNvPr>
            <p:cNvSpPr txBox="1"/>
            <p:nvPr/>
          </p:nvSpPr>
          <p:spPr>
            <a:xfrm>
              <a:off x="5995947" y="3245715"/>
              <a:ext cx="382868" cy="174783"/>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36</a:t>
              </a:r>
              <a:endParaRPr kumimoji="0" lang="en-GB"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endParaRPr>
            </a:p>
          </p:txBody>
        </p:sp>
      </p:grpSp>
      <p:sp>
        <p:nvSpPr>
          <p:cNvPr id="76" name="Line 360">
            <a:extLst>
              <a:ext uri="{FF2B5EF4-FFF2-40B4-BE49-F238E27FC236}">
                <a16:creationId xmlns:a16="http://schemas.microsoft.com/office/drawing/2014/main" id="{A5EA3E61-4BFD-4E13-9B7A-352CFBF74F16}"/>
              </a:ext>
            </a:extLst>
          </p:cNvPr>
          <p:cNvSpPr>
            <a:spLocks noChangeShapeType="1"/>
          </p:cNvSpPr>
          <p:nvPr/>
        </p:nvSpPr>
        <p:spPr bwMode="auto">
          <a:xfrm flipH="1">
            <a:off x="1671067" y="5123770"/>
            <a:ext cx="5310000"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86D0793D-3FDF-45D8-9FD6-90C4B2D80B9D}"/>
              </a:ext>
            </a:extLst>
          </p:cNvPr>
          <p:cNvSpPr txBox="1"/>
          <p:nvPr/>
        </p:nvSpPr>
        <p:spPr>
          <a:xfrm rot="16200000">
            <a:off x="-907317" y="3528988"/>
            <a:ext cx="3828460" cy="297454"/>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a:ea typeface="+mn-ea"/>
                <a:cs typeface="+mn-cs"/>
              </a:rPr>
              <a:t>Estimated cumulative incidence (%)</a:t>
            </a:r>
            <a:endParaRPr kumimoji="0" lang="en-GB" sz="1333"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F602A847-6668-4A33-89C1-B54A8E5EDB79}"/>
              </a:ext>
            </a:extLst>
          </p:cNvPr>
          <p:cNvSpPr txBox="1"/>
          <p:nvPr/>
        </p:nvSpPr>
        <p:spPr>
          <a:xfrm>
            <a:off x="2170837" y="5472910"/>
            <a:ext cx="4307842" cy="297454"/>
          </a:xfrm>
          <a:prstGeom prst="rect">
            <a:avLst/>
          </a:prstGeom>
          <a:noFill/>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a:ea typeface="+mn-ea"/>
                <a:cs typeface="+mn-cs"/>
              </a:rPr>
              <a:t>Months since randomization</a:t>
            </a:r>
            <a:endParaRPr kumimoji="0" lang="en-GB" sz="1333"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TextBox 1">
            <a:extLst>
              <a:ext uri="{FF2B5EF4-FFF2-40B4-BE49-F238E27FC236}">
                <a16:creationId xmlns:a16="http://schemas.microsoft.com/office/drawing/2014/main" id="{86DAAF8D-F254-4F34-B291-295CF3DC3B13}"/>
              </a:ext>
            </a:extLst>
          </p:cNvPr>
          <p:cNvSpPr txBox="1"/>
          <p:nvPr/>
        </p:nvSpPr>
        <p:spPr>
          <a:xfrm>
            <a:off x="7157769" y="3603549"/>
            <a:ext cx="4447288" cy="965333"/>
          </a:xfrm>
          <a:prstGeom prst="roundRect">
            <a:avLst/>
          </a:prstGeom>
          <a:solidFill>
            <a:schemeClr val="accent3"/>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HR: 0.79</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(95% CI: 0.69, 0.90)</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p</a:t>
            </a:r>
            <a:r>
              <a:rPr kumimoji="0" lang="en-GB"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&lt;0.001</a:t>
            </a:r>
          </a:p>
        </p:txBody>
      </p:sp>
      <p:sp>
        <p:nvSpPr>
          <p:cNvPr id="80" name="TextBox 1">
            <a:extLst>
              <a:ext uri="{FF2B5EF4-FFF2-40B4-BE49-F238E27FC236}">
                <a16:creationId xmlns:a16="http://schemas.microsoft.com/office/drawing/2014/main" id="{8F03C7E8-29AB-4EA9-BB00-C5A80EB19E83}"/>
              </a:ext>
            </a:extLst>
          </p:cNvPr>
          <p:cNvSpPr txBox="1"/>
          <p:nvPr/>
        </p:nvSpPr>
        <p:spPr>
          <a:xfrm>
            <a:off x="10076525" y="2469891"/>
            <a:ext cx="1705235" cy="852053"/>
          </a:xfrm>
          <a:prstGeom prst="roundRect">
            <a:avLst/>
          </a:prstGeom>
          <a:solidFill>
            <a:schemeClr val="accent2">
              <a:lumMod val="5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NNT*=31</a:t>
            </a:r>
          </a:p>
        </p:txBody>
      </p:sp>
      <p:sp>
        <p:nvSpPr>
          <p:cNvPr id="81" name="Freeform: Shape 80">
            <a:extLst>
              <a:ext uri="{FF2B5EF4-FFF2-40B4-BE49-F238E27FC236}">
                <a16:creationId xmlns:a16="http://schemas.microsoft.com/office/drawing/2014/main" id="{01584202-61E1-4972-A766-56BF72236983}"/>
              </a:ext>
            </a:extLst>
          </p:cNvPr>
          <p:cNvSpPr/>
          <p:nvPr/>
        </p:nvSpPr>
        <p:spPr>
          <a:xfrm>
            <a:off x="6981067" y="2334063"/>
            <a:ext cx="1376250" cy="1122205"/>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uLnTx/>
                <a:uFillTx/>
                <a:latin typeface="Arial" panose="020B0604020202020204"/>
                <a:ea typeface="+mn-ea"/>
                <a:cs typeface="+mn-cs"/>
              </a:rPr>
              <a:t>RRR</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uLnTx/>
                <a:uFillTx/>
                <a:latin typeface="Arial" panose="020B0604020202020204"/>
                <a:ea typeface="+mn-ea"/>
                <a:cs typeface="+mn-cs"/>
              </a:rPr>
              <a:t>21%</a:t>
            </a:r>
          </a:p>
        </p:txBody>
      </p:sp>
      <p:sp>
        <p:nvSpPr>
          <p:cNvPr id="82" name="Freeform: Shape 81">
            <a:extLst>
              <a:ext uri="{FF2B5EF4-FFF2-40B4-BE49-F238E27FC236}">
                <a16:creationId xmlns:a16="http://schemas.microsoft.com/office/drawing/2014/main" id="{8BC53077-6551-4A3F-9E9A-7A84A6F661A9}"/>
              </a:ext>
            </a:extLst>
          </p:cNvPr>
          <p:cNvSpPr/>
          <p:nvPr/>
        </p:nvSpPr>
        <p:spPr>
          <a:xfrm>
            <a:off x="8557100" y="2326203"/>
            <a:ext cx="1376250" cy="1122205"/>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uLnTx/>
                <a:uFillTx/>
                <a:latin typeface="Arial" panose="020B0604020202020204"/>
                <a:ea typeface="+mn-ea"/>
                <a:cs typeface="+mn-cs"/>
              </a:rPr>
              <a:t>ARR</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uLnTx/>
                <a:uFillTx/>
                <a:latin typeface="Arial" panose="020B0604020202020204"/>
                <a:ea typeface="+mn-ea"/>
                <a:cs typeface="+mn-cs"/>
              </a:rPr>
              <a:t>3.3%</a:t>
            </a:r>
          </a:p>
        </p:txBody>
      </p:sp>
      <p:sp>
        <p:nvSpPr>
          <p:cNvPr id="83" name="TextBox 11">
            <a:extLst>
              <a:ext uri="{FF2B5EF4-FFF2-40B4-BE49-F238E27FC236}">
                <a16:creationId xmlns:a16="http://schemas.microsoft.com/office/drawing/2014/main" id="{F87E429B-5FD2-4CDF-A598-65E220CAC8B1}"/>
              </a:ext>
            </a:extLst>
          </p:cNvPr>
          <p:cNvSpPr txBox="1"/>
          <p:nvPr/>
        </p:nvSpPr>
        <p:spPr>
          <a:xfrm>
            <a:off x="3171999" y="2726750"/>
            <a:ext cx="1975437" cy="297454"/>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nb-NO" sz="1333" b="0" i="0" u="none" strike="noStrike" kern="1200" cap="none" spc="0" normalizeH="0" baseline="0" noProof="0">
                <a:ln>
                  <a:noFill/>
                </a:ln>
                <a:solidFill>
                  <a:srgbClr val="515151"/>
                </a:solidFill>
                <a:effectLst/>
                <a:uLnTx/>
                <a:uFillTx/>
                <a:latin typeface="Arial" panose="020B0604020202020204"/>
                <a:ea typeface="+mn-ea"/>
                <a:cs typeface="Arial" panose="020B0604020202020204" pitchFamily="34" charset="0"/>
              </a:rPr>
              <a:t>Placebo</a:t>
            </a:r>
          </a:p>
        </p:txBody>
      </p:sp>
      <p:sp>
        <p:nvSpPr>
          <p:cNvPr id="84" name="TextBox 83">
            <a:extLst>
              <a:ext uri="{FF2B5EF4-FFF2-40B4-BE49-F238E27FC236}">
                <a16:creationId xmlns:a16="http://schemas.microsoft.com/office/drawing/2014/main" id="{E73C26FD-1E8F-4E1C-A608-F0ED8FD8B6EC}"/>
              </a:ext>
            </a:extLst>
          </p:cNvPr>
          <p:cNvSpPr txBox="1"/>
          <p:nvPr/>
        </p:nvSpPr>
        <p:spPr>
          <a:xfrm>
            <a:off x="4716416" y="3689139"/>
            <a:ext cx="1975437" cy="297454"/>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nb-NO" sz="1333" b="0" i="0" u="none" strike="noStrike" kern="1200" cap="none" spc="0" normalizeH="0" baseline="0" noProof="0">
                <a:ln>
                  <a:noFill/>
                </a:ln>
                <a:solidFill>
                  <a:srgbClr val="927BC4">
                    <a:lumMod val="50000"/>
                  </a:srgbClr>
                </a:solidFill>
                <a:effectLst/>
                <a:uLnTx/>
                <a:uFillTx/>
                <a:latin typeface="Arial" panose="020B0604020202020204"/>
                <a:ea typeface="+mn-ea"/>
                <a:cs typeface="Arial" panose="020B0604020202020204" pitchFamily="34" charset="0"/>
              </a:rPr>
              <a:t>Empagliflozin</a:t>
            </a:r>
          </a:p>
        </p:txBody>
      </p:sp>
      <p:sp>
        <p:nvSpPr>
          <p:cNvPr id="3" name="Rectangle: Rounded Corners 2">
            <a:extLst>
              <a:ext uri="{FF2B5EF4-FFF2-40B4-BE49-F238E27FC236}">
                <a16:creationId xmlns:a16="http://schemas.microsoft.com/office/drawing/2014/main" id="{4BA5A99C-5443-4FA9-8AA3-6735BAADF9DB}"/>
              </a:ext>
            </a:extLst>
          </p:cNvPr>
          <p:cNvSpPr/>
          <p:nvPr/>
        </p:nvSpPr>
        <p:spPr>
          <a:xfrm>
            <a:off x="7157769" y="4657178"/>
            <a:ext cx="4501458" cy="14989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Empagliflozin is now indicated “In adults as an adjunct to standard of care therapy for the treatment of chronic heart failure” (irrespective of diabetes status and ejection fraction)</a:t>
            </a:r>
            <a:r>
              <a:rPr kumimoji="0" lang="en-US" sz="1600" b="1" i="0" u="none" strike="noStrike" kern="1200" cap="none" spc="0" normalizeH="0" baseline="30000" noProof="0">
                <a:ln>
                  <a:noFill/>
                </a:ln>
                <a:solidFill>
                  <a:prstClr val="white"/>
                </a:solidFill>
                <a:effectLst/>
                <a:uLnTx/>
                <a:uFillTx/>
                <a:latin typeface="Arial" panose="020B0604020202020204"/>
                <a:ea typeface="+mn-ea"/>
                <a:cs typeface="+mn-cs"/>
              </a:rPr>
              <a:t>2</a:t>
            </a:r>
            <a:endParaRPr kumimoji="0" lang="en-CA" sz="1600" b="1" i="0" u="none" strike="noStrike" kern="1200" cap="none" spc="0" normalizeH="0" baseline="30000" noProof="0">
              <a:ln>
                <a:noFill/>
              </a:ln>
              <a:solidFill>
                <a:prstClr val="white"/>
              </a:solidFill>
              <a:effectLst/>
              <a:uLnTx/>
              <a:uFillTx/>
              <a:latin typeface="Arial" panose="020B0604020202020204"/>
              <a:ea typeface="+mn-ea"/>
              <a:cs typeface="+mn-cs"/>
            </a:endParaRPr>
          </a:p>
        </p:txBody>
      </p:sp>
      <p:grpSp>
        <p:nvGrpSpPr>
          <p:cNvPr id="85" name="Group 84">
            <a:extLst>
              <a:ext uri="{FF2B5EF4-FFF2-40B4-BE49-F238E27FC236}">
                <a16:creationId xmlns:a16="http://schemas.microsoft.com/office/drawing/2014/main" id="{4E9E52EE-1DE2-414D-B61B-ED3F4E0D9AE2}"/>
              </a:ext>
            </a:extLst>
          </p:cNvPr>
          <p:cNvGrpSpPr/>
          <p:nvPr/>
        </p:nvGrpSpPr>
        <p:grpSpPr>
          <a:xfrm>
            <a:off x="93135" y="-774700"/>
            <a:ext cx="9957025" cy="333091"/>
            <a:chOff x="93135" y="-774700"/>
            <a:chExt cx="9957025" cy="333091"/>
          </a:xfrm>
        </p:grpSpPr>
        <p:sp>
          <p:nvSpPr>
            <p:cNvPr id="86" name="Rectangle 85">
              <a:extLst>
                <a:ext uri="{FF2B5EF4-FFF2-40B4-BE49-F238E27FC236}">
                  <a16:creationId xmlns:a16="http://schemas.microsoft.com/office/drawing/2014/main" id="{8131BA8F-A567-4A64-B65A-849B0FCC582A}"/>
                </a:ext>
              </a:extLst>
            </p:cNvPr>
            <p:cNvSpPr/>
            <p:nvPr/>
          </p:nvSpPr>
          <p:spPr>
            <a:xfrm>
              <a:off x="93135" y="-774700"/>
              <a:ext cx="1552273" cy="333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Arial" panose="020B0604020202020204"/>
                  <a:ea typeface="+mn-ea"/>
                  <a:cs typeface="+mn-cs"/>
                </a:rPr>
                <a:t>Placebo</a:t>
              </a:r>
            </a:p>
          </p:txBody>
        </p:sp>
        <p:sp>
          <p:nvSpPr>
            <p:cNvPr id="87" name="Rectangle 86">
              <a:extLst>
                <a:ext uri="{FF2B5EF4-FFF2-40B4-BE49-F238E27FC236}">
                  <a16:creationId xmlns:a16="http://schemas.microsoft.com/office/drawing/2014/main" id="{9653EAA5-2D4B-4CA0-B8FA-DFD2CA11AE5F}"/>
                </a:ext>
              </a:extLst>
            </p:cNvPr>
            <p:cNvSpPr/>
            <p:nvPr/>
          </p:nvSpPr>
          <p:spPr>
            <a:xfrm>
              <a:off x="1782235" y="-774700"/>
              <a:ext cx="1552273" cy="3330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err="1">
                  <a:ln>
                    <a:noFill/>
                  </a:ln>
                  <a:solidFill>
                    <a:prstClr val="white"/>
                  </a:solidFill>
                  <a:effectLst/>
                  <a:uLnTx/>
                  <a:uFillTx/>
                  <a:latin typeface="Arial" panose="020B0604020202020204"/>
                  <a:ea typeface="+mn-ea"/>
                  <a:cs typeface="+mn-cs"/>
                </a:rPr>
                <a:t>Dapa</a:t>
              </a: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75653021-1744-47B0-990E-4A83500E3E35}"/>
                </a:ext>
              </a:extLst>
            </p:cNvPr>
            <p:cNvSpPr/>
            <p:nvPr/>
          </p:nvSpPr>
          <p:spPr>
            <a:xfrm>
              <a:off x="3432989" y="-774700"/>
              <a:ext cx="1552273" cy="333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err="1">
                  <a:ln>
                    <a:noFill/>
                  </a:ln>
                  <a:solidFill>
                    <a:prstClr val="white"/>
                  </a:solidFill>
                  <a:effectLst/>
                  <a:uLnTx/>
                  <a:uFillTx/>
                  <a:latin typeface="Arial" panose="020B0604020202020204"/>
                  <a:ea typeface="+mn-ea"/>
                  <a:cs typeface="+mn-cs"/>
                </a:rPr>
                <a:t>Empa</a:t>
              </a: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301D069F-C5F1-4EEB-A455-94BEE4B4E2F8}"/>
                </a:ext>
              </a:extLst>
            </p:cNvPr>
            <p:cNvSpPr/>
            <p:nvPr/>
          </p:nvSpPr>
          <p:spPr>
            <a:xfrm>
              <a:off x="5096935" y="-774700"/>
              <a:ext cx="1552273" cy="3330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Arial" panose="020B0604020202020204"/>
                  <a:ea typeface="+mn-ea"/>
                  <a:cs typeface="+mn-cs"/>
                </a:rPr>
                <a:t>Enalapril</a:t>
              </a:r>
            </a:p>
          </p:txBody>
        </p:sp>
        <p:sp>
          <p:nvSpPr>
            <p:cNvPr id="90" name="Rectangle 89">
              <a:extLst>
                <a:ext uri="{FF2B5EF4-FFF2-40B4-BE49-F238E27FC236}">
                  <a16:creationId xmlns:a16="http://schemas.microsoft.com/office/drawing/2014/main" id="{93840C31-354A-424B-AD6B-3C81D5564046}"/>
                </a:ext>
              </a:extLst>
            </p:cNvPr>
            <p:cNvSpPr/>
            <p:nvPr/>
          </p:nvSpPr>
          <p:spPr>
            <a:xfrm>
              <a:off x="6747689" y="-774700"/>
              <a:ext cx="1552273" cy="333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Arial" panose="020B0604020202020204"/>
                  <a:ea typeface="+mn-ea"/>
                  <a:cs typeface="+mn-cs"/>
                </a:rPr>
                <a:t>LCZ696</a:t>
              </a:r>
            </a:p>
          </p:txBody>
        </p:sp>
        <p:sp>
          <p:nvSpPr>
            <p:cNvPr id="91" name="Rectangle 90">
              <a:extLst>
                <a:ext uri="{FF2B5EF4-FFF2-40B4-BE49-F238E27FC236}">
                  <a16:creationId xmlns:a16="http://schemas.microsoft.com/office/drawing/2014/main" id="{84D271EA-5E91-40E4-BBDB-C9611449344E}"/>
                </a:ext>
              </a:extLst>
            </p:cNvPr>
            <p:cNvSpPr/>
            <p:nvPr/>
          </p:nvSpPr>
          <p:spPr>
            <a:xfrm>
              <a:off x="8497887" y="-774700"/>
              <a:ext cx="1552273" cy="333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Arial" panose="020B0604020202020204"/>
                  <a:ea typeface="+mn-ea"/>
                  <a:cs typeface="+mn-cs"/>
                </a:rPr>
                <a:t>Cana</a:t>
              </a:r>
            </a:p>
          </p:txBody>
        </p:sp>
      </p:grpSp>
      <p:sp>
        <p:nvSpPr>
          <p:cNvPr id="5" name="Slide Number Placeholder 4">
            <a:extLst>
              <a:ext uri="{FF2B5EF4-FFF2-40B4-BE49-F238E27FC236}">
                <a16:creationId xmlns:a16="http://schemas.microsoft.com/office/drawing/2014/main" id="{7533213A-5E62-465F-B7C0-0DD3AC5BBA9F}"/>
              </a:ext>
            </a:extLst>
          </p:cNvPr>
          <p:cNvSpPr>
            <a:spLocks noGrp="1"/>
          </p:cNvSpPr>
          <p:nvPr>
            <p:ph type="sldNum" sz="quarter" idx="12"/>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FF7F00"/>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25</a:t>
            </a:fld>
            <a:endParaRPr kumimoji="0" lang="en-CA" sz="1050" b="0" i="0" u="none" strike="noStrike" kern="1200" cap="none" spc="0" normalizeH="0" baseline="0" noProof="0">
              <a:ln>
                <a:noFill/>
              </a:ln>
              <a:solidFill>
                <a:srgbClr val="FF7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2751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itle 843"/>
          <p:cNvSpPr>
            <a:spLocks noGrp="1"/>
          </p:cNvSpPr>
          <p:nvPr>
            <p:ph type="title"/>
          </p:nvPr>
        </p:nvSpPr>
        <p:spPr/>
        <p:txBody>
          <a:bodyPr/>
          <a:lstStyle/>
          <a:p>
            <a:r>
              <a:rPr lang="en-CA"/>
              <a:t>SUSTAIN-6: Primary Endpoint (CV Death, Non-fatal Myocardial infarction, Non-fatal Stroke)</a:t>
            </a:r>
          </a:p>
        </p:txBody>
      </p:sp>
      <p:sp>
        <p:nvSpPr>
          <p:cNvPr id="5" name="Slide Number Placeholder 4"/>
          <p:cNvSpPr>
            <a:spLocks noGrp="1"/>
          </p:cNvSpPr>
          <p:nvPr>
            <p:ph type="sldNum" sz="quarter" idx="12"/>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4B01E8EF-57E8-4F85-90EB-163CEE512F88}" type="slidenum">
              <a:rPr kumimoji="0" lang="en-GB" sz="933" b="0" i="0" u="none" strike="noStrike" kern="1200" cap="none" spc="0" normalizeH="0" baseline="0" noProof="0">
                <a:ln>
                  <a:noFill/>
                </a:ln>
                <a:solidFill>
                  <a:srgbClr val="FFFFFF"/>
                </a:solidFill>
                <a:effectLst/>
                <a:uLnTx/>
                <a:uFillTx/>
                <a:latin typeface="Arial"/>
                <a:ea typeface="+mn-ea"/>
                <a:cs typeface="+mn-cs"/>
              </a:rPr>
              <a:pPr marL="0" marR="0" lvl="0" indent="0" algn="ctr" defTabSz="914446" rtl="0" eaLnBrk="1" fontAlgn="auto" latinLnBrk="0" hangingPunct="1">
                <a:lnSpc>
                  <a:spcPct val="100000"/>
                </a:lnSpc>
                <a:spcBef>
                  <a:spcPts val="0"/>
                </a:spcBef>
                <a:spcAft>
                  <a:spcPts val="0"/>
                </a:spcAft>
                <a:buClrTx/>
                <a:buSzTx/>
                <a:buFontTx/>
                <a:buNone/>
                <a:tabLst/>
                <a:defRPr/>
              </a:pPr>
              <a:t>26</a:t>
            </a:fld>
            <a:endParaRPr kumimoji="0" lang="en-GB" sz="933" b="0" i="0" u="none" strike="noStrike" kern="1200" cap="none" spc="0" normalizeH="0" baseline="0" noProof="0">
              <a:ln>
                <a:noFill/>
              </a:ln>
              <a:solidFill>
                <a:srgbClr val="FFFFFF"/>
              </a:solidFill>
              <a:effectLst/>
              <a:uLnTx/>
              <a:uFillTx/>
              <a:latin typeface="Arial"/>
              <a:ea typeface="+mn-ea"/>
              <a:cs typeface="+mn-cs"/>
            </a:endParaRPr>
          </a:p>
        </p:txBody>
      </p:sp>
      <p:sp>
        <p:nvSpPr>
          <p:cNvPr id="9" name="Text Placeholder 8"/>
          <p:cNvSpPr>
            <a:spLocks noGrp="1"/>
          </p:cNvSpPr>
          <p:nvPr>
            <p:ph type="body" sz="quarter" idx="13"/>
          </p:nvPr>
        </p:nvSpPr>
        <p:spPr/>
        <p:txBody>
          <a:bodyPr>
            <a:noAutofit/>
          </a:bodyPr>
          <a:lstStyle/>
          <a:p>
            <a:r>
              <a:rPr lang="en-GB" dirty="0"/>
              <a:t>CI, confidence interval; CV, cardiovascular; HR, hazard ratio</a:t>
            </a:r>
            <a:br>
              <a:rPr lang="en-GB" dirty="0"/>
            </a:br>
            <a:r>
              <a:rPr lang="en-CA" dirty="0" err="1"/>
              <a:t>Marso</a:t>
            </a:r>
            <a:r>
              <a:rPr lang="en-CA" dirty="0"/>
              <a:t> S et al. </a:t>
            </a:r>
            <a:r>
              <a:rPr lang="fr-CA" dirty="0" err="1"/>
              <a:t>Semaglutide</a:t>
            </a:r>
            <a:r>
              <a:rPr lang="fr-CA" dirty="0"/>
              <a:t> and </a:t>
            </a:r>
            <a:r>
              <a:rPr lang="fr-CA" dirty="0" err="1"/>
              <a:t>Cardiovascular</a:t>
            </a:r>
            <a:r>
              <a:rPr lang="fr-CA" dirty="0"/>
              <a:t> </a:t>
            </a:r>
            <a:r>
              <a:rPr lang="fr-CA" dirty="0" err="1"/>
              <a:t>Outcomes</a:t>
            </a:r>
            <a:r>
              <a:rPr lang="fr-CA" dirty="0"/>
              <a:t> </a:t>
            </a:r>
            <a:r>
              <a:rPr lang="en-US" dirty="0"/>
              <a:t>in Patients with Type 2 Diabetes </a:t>
            </a:r>
            <a:r>
              <a:rPr lang="pt-BR" i="1" dirty="0"/>
              <a:t>N Engl J Med </a:t>
            </a:r>
            <a:r>
              <a:rPr lang="pt-BR" dirty="0"/>
              <a:t>September 2016 </a:t>
            </a:r>
            <a:r>
              <a:rPr lang="en-US" dirty="0" err="1"/>
              <a:t>doi</a:t>
            </a:r>
            <a:r>
              <a:rPr lang="en-US" dirty="0"/>
              <a:t>: </a:t>
            </a:r>
            <a:r>
              <a:rPr lang="fr-CA" dirty="0"/>
              <a:t>10.1056/NEJMoa1607141</a:t>
            </a:r>
            <a:endParaRPr lang="en-CA" dirty="0"/>
          </a:p>
        </p:txBody>
      </p:sp>
      <p:graphicFrame>
        <p:nvGraphicFramePr>
          <p:cNvPr id="386" name="Content Placeholder 6">
            <a:extLst>
              <a:ext uri="{FF2B5EF4-FFF2-40B4-BE49-F238E27FC236}">
                <a16:creationId xmlns:a16="http://schemas.microsoft.com/office/drawing/2014/main" id="{78271957-33B7-4BF3-A073-C063FB9C2667}"/>
              </a:ext>
            </a:extLst>
          </p:cNvPr>
          <p:cNvGraphicFramePr>
            <a:graphicFrameLocks/>
          </p:cNvGraphicFramePr>
          <p:nvPr/>
        </p:nvGraphicFramePr>
        <p:xfrm>
          <a:off x="1346200" y="1194859"/>
          <a:ext cx="9136592" cy="4915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7" name="Table 23">
            <a:extLst>
              <a:ext uri="{FF2B5EF4-FFF2-40B4-BE49-F238E27FC236}">
                <a16:creationId xmlns:a16="http://schemas.microsoft.com/office/drawing/2014/main" id="{197D0705-7A27-45ED-A22A-093EBAEC645F}"/>
              </a:ext>
            </a:extLst>
          </p:cNvPr>
          <p:cNvGraphicFramePr>
            <a:graphicFrameLocks noGrp="1"/>
          </p:cNvGraphicFramePr>
          <p:nvPr/>
        </p:nvGraphicFramePr>
        <p:xfrm>
          <a:off x="546101" y="4594251"/>
          <a:ext cx="10045697" cy="914400"/>
        </p:xfrm>
        <a:graphic>
          <a:graphicData uri="http://schemas.openxmlformats.org/drawingml/2006/table">
            <a:tbl>
              <a:tblPr firstRow="1" bandRow="1">
                <a:tableStyleId>{2D5ABB26-0587-4C30-8999-92F81FD0307C}</a:tableStyleId>
              </a:tblPr>
              <a:tblGrid>
                <a:gridCol w="1258775">
                  <a:extLst>
                    <a:ext uri="{9D8B030D-6E8A-4147-A177-3AD203B41FA5}">
                      <a16:colId xmlns:a16="http://schemas.microsoft.com/office/drawing/2014/main" val="20000"/>
                    </a:ext>
                  </a:extLst>
                </a:gridCol>
                <a:gridCol w="1130829">
                  <a:extLst>
                    <a:ext uri="{9D8B030D-6E8A-4147-A177-3AD203B41FA5}">
                      <a16:colId xmlns:a16="http://schemas.microsoft.com/office/drawing/2014/main" val="20001"/>
                    </a:ext>
                  </a:extLst>
                </a:gridCol>
                <a:gridCol w="1106905">
                  <a:extLst>
                    <a:ext uri="{9D8B030D-6E8A-4147-A177-3AD203B41FA5}">
                      <a16:colId xmlns:a16="http://schemas.microsoft.com/office/drawing/2014/main" val="20002"/>
                    </a:ext>
                  </a:extLst>
                </a:gridCol>
                <a:gridCol w="1171073">
                  <a:extLst>
                    <a:ext uri="{9D8B030D-6E8A-4147-A177-3AD203B41FA5}">
                      <a16:colId xmlns:a16="http://schemas.microsoft.com/office/drawing/2014/main" val="20003"/>
                    </a:ext>
                  </a:extLst>
                </a:gridCol>
                <a:gridCol w="1042737">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123835">
                  <a:extLst>
                    <a:ext uri="{9D8B030D-6E8A-4147-A177-3AD203B41FA5}">
                      <a16:colId xmlns:a16="http://schemas.microsoft.com/office/drawing/2014/main" val="20006"/>
                    </a:ext>
                  </a:extLst>
                </a:gridCol>
                <a:gridCol w="833828">
                  <a:extLst>
                    <a:ext uri="{9D8B030D-6E8A-4147-A177-3AD203B41FA5}">
                      <a16:colId xmlns:a16="http://schemas.microsoft.com/office/drawing/2014/main" val="20007"/>
                    </a:ext>
                  </a:extLst>
                </a:gridCol>
                <a:gridCol w="1158515">
                  <a:extLst>
                    <a:ext uri="{9D8B030D-6E8A-4147-A177-3AD203B41FA5}">
                      <a16:colId xmlns:a16="http://schemas.microsoft.com/office/drawing/2014/main" val="49416241"/>
                    </a:ext>
                  </a:extLst>
                </a:gridCol>
              </a:tblGrid>
              <a:tr h="304800">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GB" sz="1200">
                          <a:solidFill>
                            <a:schemeClr val="bg1">
                              <a:lumMod val="50000"/>
                            </a:schemeClr>
                          </a:solidFill>
                        </a:rPr>
                        <a:t>No. at risk</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bg1">
                            <a:lumMod val="50000"/>
                          </a:schemeClr>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800">
                <a:tc>
                  <a:txBody>
                    <a:bodyPr/>
                    <a:lstStyle/>
                    <a:p>
                      <a:pPr algn="l"/>
                      <a:r>
                        <a:rPr lang="en-GB" sz="1200" b="0">
                          <a:solidFill>
                            <a:schemeClr val="bg1"/>
                          </a:solidFill>
                        </a:rPr>
                        <a:t>Semaglutide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GB" sz="1200" b="0">
                          <a:solidFill>
                            <a:schemeClr val="bg1">
                              <a:lumMod val="50000"/>
                            </a:schemeClr>
                          </a:solidFill>
                        </a:rPr>
                        <a:t>1,648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1,601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1,543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1,524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1,513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p>
                      <a:pPr algn="l"/>
                      <a:r>
                        <a:rPr lang="en-GB" sz="1200" b="0">
                          <a:solidFill>
                            <a:schemeClr val="bg1"/>
                          </a:solidFill>
                        </a:rPr>
                        <a:t>Placebo</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6161"/>
                    </a:solidFill>
                  </a:tcPr>
                </a:tc>
                <a:tc>
                  <a:txBody>
                    <a:bodyPr/>
                    <a:lstStyle/>
                    <a:p>
                      <a:pPr algn="ctr"/>
                      <a:r>
                        <a:rPr lang="en-GB" sz="1200" b="0">
                          <a:solidFill>
                            <a:schemeClr val="bg1">
                              <a:lumMod val="50000"/>
                            </a:schemeClr>
                          </a:solidFill>
                        </a:rPr>
                        <a:t>1,649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1,616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1,586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1,567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1,534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bg1">
                              <a:lumMod val="50000"/>
                            </a:schemeClr>
                          </a:solidFill>
                        </a:rPr>
                        <a:t>1,508</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200" b="0">
                          <a:solidFill>
                            <a:schemeClr val="bg1">
                              <a:lumMod val="50000"/>
                            </a:schemeClr>
                          </a:solidFill>
                        </a:rPr>
                        <a:t>1,479</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a:solidFill>
                            <a:schemeClr val="bg1">
                              <a:lumMod val="50000"/>
                            </a:schemeClr>
                          </a:solidFill>
                        </a:rPr>
                        <a:t>1,466</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88" name="TextBox 24">
            <a:extLst>
              <a:ext uri="{FF2B5EF4-FFF2-40B4-BE49-F238E27FC236}">
                <a16:creationId xmlns:a16="http://schemas.microsoft.com/office/drawing/2014/main" id="{E4BD3194-B25B-4366-B50C-3D1189513788}"/>
              </a:ext>
            </a:extLst>
          </p:cNvPr>
          <p:cNvSpPr txBox="1"/>
          <p:nvPr/>
        </p:nvSpPr>
        <p:spPr>
          <a:xfrm>
            <a:off x="2456939" y="1324196"/>
            <a:ext cx="3369421" cy="1256321"/>
          </a:xfrm>
          <a:prstGeom prst="roundRect">
            <a:avLst/>
          </a:prstGeom>
          <a:noFill/>
          <a:ln w="12700">
            <a:noFill/>
          </a:ln>
        </p:spPr>
        <p:txBody>
          <a:bodyPr wrap="square" lIns="85713" tIns="54428" rIns="42857" bIns="54428" rtlCol="0">
            <a:spAutoFit/>
          </a:bodyPr>
          <a:lstStyle/>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srgbClr val="FFFFFF">
                    <a:lumMod val="50000"/>
                  </a:srgbClr>
                </a:solidFill>
                <a:effectLst/>
                <a:uLnTx/>
                <a:uFillTx/>
                <a:latin typeface="Arial"/>
                <a:ea typeface="+mn-ea"/>
                <a:cs typeface="+mn-cs"/>
              </a:rPr>
              <a:t>HR: 0.74</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(95% CI, 0.58, 0.95)</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FFFFFF">
                    <a:lumMod val="50000"/>
                  </a:srgbClr>
                </a:solidFill>
                <a:effectLst/>
                <a:uLnTx/>
                <a:uFillTx/>
                <a:latin typeface="Arial"/>
                <a:ea typeface="+mn-ea"/>
                <a:cs typeface="+mn-cs"/>
              </a:rPr>
              <a:t>Events: 108 semaglutide; 146 placebo</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&lt; 0.001 for non-inferiority</a:t>
            </a:r>
          </a:p>
          <a:p>
            <a:pPr marL="0" marR="0" lvl="0" indent="0" algn="ctr"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 = 0.02 for superiority*</a:t>
            </a:r>
          </a:p>
        </p:txBody>
      </p:sp>
      <p:sp>
        <p:nvSpPr>
          <p:cNvPr id="389" name="TextBox 25">
            <a:extLst>
              <a:ext uri="{FF2B5EF4-FFF2-40B4-BE49-F238E27FC236}">
                <a16:creationId xmlns:a16="http://schemas.microsoft.com/office/drawing/2014/main" id="{0F4AD427-0FED-403B-8CB2-65DA348FEA49}"/>
              </a:ext>
            </a:extLst>
          </p:cNvPr>
          <p:cNvSpPr txBox="1"/>
          <p:nvPr/>
        </p:nvSpPr>
        <p:spPr>
          <a:xfrm>
            <a:off x="10055388" y="2282446"/>
            <a:ext cx="2035013" cy="52016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 </a:t>
            </a:r>
          </a:p>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(pooled), 6.6%</a:t>
            </a:r>
          </a:p>
        </p:txBody>
      </p:sp>
      <p:sp>
        <p:nvSpPr>
          <p:cNvPr id="390" name="TextBox 26">
            <a:extLst>
              <a:ext uri="{FF2B5EF4-FFF2-40B4-BE49-F238E27FC236}">
                <a16:creationId xmlns:a16="http://schemas.microsoft.com/office/drawing/2014/main" id="{2FB8D21A-0016-47A4-AA67-9F56820DDD10}"/>
              </a:ext>
            </a:extLst>
          </p:cNvPr>
          <p:cNvSpPr txBox="1"/>
          <p:nvPr/>
        </p:nvSpPr>
        <p:spPr>
          <a:xfrm>
            <a:off x="10055388" y="1673717"/>
            <a:ext cx="1717803" cy="315040"/>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FFFFFF">
                    <a:lumMod val="50000"/>
                  </a:srgbClr>
                </a:solidFill>
                <a:effectLst/>
                <a:uLnTx/>
                <a:uFillTx/>
                <a:latin typeface="Arial"/>
                <a:ea typeface="+mn-ea"/>
                <a:cs typeface="+mn-cs"/>
              </a:rPr>
              <a:t>Placebo, 8.9%</a:t>
            </a:r>
          </a:p>
        </p:txBody>
      </p:sp>
      <p:cxnSp>
        <p:nvCxnSpPr>
          <p:cNvPr id="391" name="Straight Connector 27">
            <a:extLst>
              <a:ext uri="{FF2B5EF4-FFF2-40B4-BE49-F238E27FC236}">
                <a16:creationId xmlns:a16="http://schemas.microsoft.com/office/drawing/2014/main" id="{C6082649-4042-402F-B282-6D8300E5F9A5}"/>
              </a:ext>
            </a:extLst>
          </p:cNvPr>
          <p:cNvCxnSpPr/>
          <p:nvPr/>
        </p:nvCxnSpPr>
        <p:spPr>
          <a:xfrm>
            <a:off x="10078185" y="4082297"/>
            <a:ext cx="0" cy="702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2" name="TextBox 28">
            <a:extLst>
              <a:ext uri="{FF2B5EF4-FFF2-40B4-BE49-F238E27FC236}">
                <a16:creationId xmlns:a16="http://schemas.microsoft.com/office/drawing/2014/main" id="{3DBB37F5-F698-414B-A42F-E08EE1EA4DEC}"/>
              </a:ext>
            </a:extLst>
          </p:cNvPr>
          <p:cNvSpPr txBox="1"/>
          <p:nvPr/>
        </p:nvSpPr>
        <p:spPr>
          <a:xfrm>
            <a:off x="9839146" y="4112812"/>
            <a:ext cx="964165" cy="294585"/>
          </a:xfrm>
          <a:prstGeom prst="rect">
            <a:avLst/>
          </a:prstGeom>
          <a:noFill/>
        </p:spPr>
        <p:txBody>
          <a:bodyPr wrap="square" lIns="108845" tIns="54428" rIns="108845" bIns="54428" rtlCol="0">
            <a:spAutoFit/>
          </a:bodyPr>
          <a:lstStyle/>
          <a:p>
            <a:pPr marL="0" marR="0" lvl="0" indent="0" algn="l" defTabSz="108842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lumMod val="50000"/>
                  </a:srgbClr>
                </a:solidFill>
                <a:effectLst/>
                <a:uLnTx/>
                <a:uFillTx/>
                <a:latin typeface="Arial"/>
                <a:ea typeface="+mn-ea"/>
                <a:cs typeface="+mn-cs"/>
              </a:rPr>
              <a:t>109</a:t>
            </a:r>
          </a:p>
        </p:txBody>
      </p:sp>
      <p:grpSp>
        <p:nvGrpSpPr>
          <p:cNvPr id="393" name="Group 832">
            <a:extLst>
              <a:ext uri="{FF2B5EF4-FFF2-40B4-BE49-F238E27FC236}">
                <a16:creationId xmlns:a16="http://schemas.microsoft.com/office/drawing/2014/main" id="{CC9E6DAE-06D7-4E03-921B-2AF28C0FF1C9}"/>
              </a:ext>
            </a:extLst>
          </p:cNvPr>
          <p:cNvGrpSpPr/>
          <p:nvPr/>
        </p:nvGrpSpPr>
        <p:grpSpPr>
          <a:xfrm>
            <a:off x="2309147" y="1874276"/>
            <a:ext cx="7769040" cy="2199025"/>
            <a:chOff x="19088190" y="515950"/>
            <a:chExt cx="7324925" cy="2443165"/>
          </a:xfrm>
        </p:grpSpPr>
        <p:sp>
          <p:nvSpPr>
            <p:cNvPr id="394" name="Freeform 245">
              <a:extLst>
                <a:ext uri="{FF2B5EF4-FFF2-40B4-BE49-F238E27FC236}">
                  <a16:creationId xmlns:a16="http://schemas.microsoft.com/office/drawing/2014/main" id="{65E8B1A5-7B5A-4FF0-B213-C9BBA2201EC9}"/>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 name="T6" fmla="*/ 0 w 71"/>
                <a:gd name="T7" fmla="*/ 18 h 18"/>
              </a:gdLst>
              <a:ahLst/>
              <a:cxnLst>
                <a:cxn ang="0">
                  <a:pos x="T0" y="T1"/>
                </a:cxn>
                <a:cxn ang="0">
                  <a:pos x="T2" y="T3"/>
                </a:cxn>
                <a:cxn ang="0">
                  <a:pos x="T4" y="T5"/>
                </a:cxn>
                <a:cxn ang="0">
                  <a:pos x="T6" y="T7"/>
                </a:cxn>
              </a:cxnLst>
              <a:rect l="0" t="0" r="r" b="b"/>
              <a:pathLst>
                <a:path w="71" h="18">
                  <a:moveTo>
                    <a:pt x="0" y="18"/>
                  </a:moveTo>
                  <a:lnTo>
                    <a:pt x="0" y="18"/>
                  </a:lnTo>
                  <a:lnTo>
                    <a:pt x="71" y="0"/>
                  </a:lnTo>
                  <a:lnTo>
                    <a:pt x="0" y="1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5" name="Freeform 246">
              <a:extLst>
                <a:ext uri="{FF2B5EF4-FFF2-40B4-BE49-F238E27FC236}">
                  <a16:creationId xmlns:a16="http://schemas.microsoft.com/office/drawing/2014/main" id="{3ED675B9-4988-4D53-A1FB-B63A3366BDF3}"/>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6" name="Freeform 247">
              <a:extLst>
                <a:ext uri="{FF2B5EF4-FFF2-40B4-BE49-F238E27FC236}">
                  <a16:creationId xmlns:a16="http://schemas.microsoft.com/office/drawing/2014/main" id="{47398DA3-499B-4D7F-A437-C171883AABC1}"/>
                </a:ext>
              </a:extLst>
            </p:cNvPr>
            <p:cNvSpPr>
              <a:spLocks/>
            </p:cNvSpPr>
            <p:nvPr/>
          </p:nvSpPr>
          <p:spPr bwMode="auto">
            <a:xfrm>
              <a:off x="26300401" y="515950"/>
              <a:ext cx="112714" cy="28575"/>
            </a:xfrm>
            <a:custGeom>
              <a:avLst/>
              <a:gdLst>
                <a:gd name="T0" fmla="*/ 0 w 71"/>
                <a:gd name="T1" fmla="*/ 18 h 18"/>
                <a:gd name="T2" fmla="*/ 0 w 71"/>
                <a:gd name="T3" fmla="*/ 18 h 18"/>
                <a:gd name="T4" fmla="*/ 71 w 71"/>
                <a:gd name="T5" fmla="*/ 0 h 18"/>
              </a:gdLst>
              <a:ahLst/>
              <a:cxnLst>
                <a:cxn ang="0">
                  <a:pos x="T0" y="T1"/>
                </a:cxn>
                <a:cxn ang="0">
                  <a:pos x="T2" y="T3"/>
                </a:cxn>
                <a:cxn ang="0">
                  <a:pos x="T4" y="T5"/>
                </a:cxn>
              </a:cxnLst>
              <a:rect l="0" t="0" r="r" b="b"/>
              <a:pathLst>
                <a:path w="71" h="18">
                  <a:moveTo>
                    <a:pt x="0" y="18"/>
                  </a:moveTo>
                  <a:lnTo>
                    <a:pt x="0" y="18"/>
                  </a:lnTo>
                  <a:lnTo>
                    <a:pt x="71" y="0"/>
                  </a:lnTo>
                </a:path>
              </a:pathLst>
            </a:custGeom>
            <a:noFill/>
            <a:ln w="38100">
              <a:solidFill>
                <a:srgbClr val="3C3C3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7" name="Freeform 248">
              <a:extLst>
                <a:ext uri="{FF2B5EF4-FFF2-40B4-BE49-F238E27FC236}">
                  <a16:creationId xmlns:a16="http://schemas.microsoft.com/office/drawing/2014/main" id="{79FB0B0C-3A3D-4DD3-8D78-C618E386C6EB}"/>
                </a:ext>
              </a:extLst>
            </p:cNvPr>
            <p:cNvSpPr>
              <a:spLocks/>
            </p:cNvSpPr>
            <p:nvPr/>
          </p:nvSpPr>
          <p:spPr bwMode="auto">
            <a:xfrm>
              <a:off x="26246426" y="544525"/>
              <a:ext cx="53976"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8" name="Line 249">
              <a:extLst>
                <a:ext uri="{FF2B5EF4-FFF2-40B4-BE49-F238E27FC236}">
                  <a16:creationId xmlns:a16="http://schemas.microsoft.com/office/drawing/2014/main" id="{26060DAC-8EF7-47E1-9AF5-35F5FC98E8D8}"/>
                </a:ext>
              </a:extLst>
            </p:cNvPr>
            <p:cNvSpPr>
              <a:spLocks noChangeShapeType="1"/>
            </p:cNvSpPr>
            <p:nvPr/>
          </p:nvSpPr>
          <p:spPr bwMode="auto">
            <a:xfrm flipV="1">
              <a:off x="26246426" y="544525"/>
              <a:ext cx="539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399" name="Freeform 250">
              <a:extLst>
                <a:ext uri="{FF2B5EF4-FFF2-40B4-BE49-F238E27FC236}">
                  <a16:creationId xmlns:a16="http://schemas.microsoft.com/office/drawing/2014/main" id="{49179AAE-9950-4588-B192-3F2E5D6C16CC}"/>
                </a:ext>
              </a:extLst>
            </p:cNvPr>
            <p:cNvSpPr>
              <a:spLocks/>
            </p:cNvSpPr>
            <p:nvPr/>
          </p:nvSpPr>
          <p:spPr bwMode="auto">
            <a:xfrm>
              <a:off x="26230551" y="565163"/>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0" name="Line 251">
              <a:extLst>
                <a:ext uri="{FF2B5EF4-FFF2-40B4-BE49-F238E27FC236}">
                  <a16:creationId xmlns:a16="http://schemas.microsoft.com/office/drawing/2014/main" id="{394593D8-3DBE-4CE7-A9E0-812C6E49FAA2}"/>
                </a:ext>
              </a:extLst>
            </p:cNvPr>
            <p:cNvSpPr>
              <a:spLocks noChangeShapeType="1"/>
            </p:cNvSpPr>
            <p:nvPr/>
          </p:nvSpPr>
          <p:spPr bwMode="auto">
            <a:xfrm flipV="1">
              <a:off x="26230551" y="565163"/>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1" name="Freeform 252">
              <a:extLst>
                <a:ext uri="{FF2B5EF4-FFF2-40B4-BE49-F238E27FC236}">
                  <a16:creationId xmlns:a16="http://schemas.microsoft.com/office/drawing/2014/main" id="{E6AE253E-AF84-4E36-87D9-72AB8F868074}"/>
                </a:ext>
              </a:extLst>
            </p:cNvPr>
            <p:cNvSpPr>
              <a:spLocks/>
            </p:cNvSpPr>
            <p:nvPr/>
          </p:nvSpPr>
          <p:spPr bwMode="auto">
            <a:xfrm>
              <a:off x="26124187" y="574688"/>
              <a:ext cx="106364"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2" name="Line 253">
              <a:extLst>
                <a:ext uri="{FF2B5EF4-FFF2-40B4-BE49-F238E27FC236}">
                  <a16:creationId xmlns:a16="http://schemas.microsoft.com/office/drawing/2014/main" id="{7211A94E-A0D8-415D-82ED-EDDD588231A6}"/>
                </a:ext>
              </a:extLst>
            </p:cNvPr>
            <p:cNvSpPr>
              <a:spLocks noChangeShapeType="1"/>
            </p:cNvSpPr>
            <p:nvPr/>
          </p:nvSpPr>
          <p:spPr bwMode="auto">
            <a:xfrm flipV="1">
              <a:off x="26124187" y="574688"/>
              <a:ext cx="1063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3" name="Freeform 254">
              <a:extLst>
                <a:ext uri="{FF2B5EF4-FFF2-40B4-BE49-F238E27FC236}">
                  <a16:creationId xmlns:a16="http://schemas.microsoft.com/office/drawing/2014/main" id="{9C03EE01-E0C8-49DC-9EE1-9250DBF7B870}"/>
                </a:ext>
              </a:extLst>
            </p:cNvPr>
            <p:cNvSpPr>
              <a:spLocks/>
            </p:cNvSpPr>
            <p:nvPr/>
          </p:nvSpPr>
          <p:spPr bwMode="auto">
            <a:xfrm>
              <a:off x="26074974" y="596913"/>
              <a:ext cx="49213" cy="19050"/>
            </a:xfrm>
            <a:custGeom>
              <a:avLst/>
              <a:gdLst>
                <a:gd name="T0" fmla="*/ 0 w 31"/>
                <a:gd name="T1" fmla="*/ 12 h 12"/>
                <a:gd name="T2" fmla="*/ 31 w 31"/>
                <a:gd name="T3" fmla="*/ 0 h 12"/>
                <a:gd name="T4" fmla="*/ 0 w 31"/>
                <a:gd name="T5" fmla="*/ 12 h 12"/>
              </a:gdLst>
              <a:ahLst/>
              <a:cxnLst>
                <a:cxn ang="0">
                  <a:pos x="T0" y="T1"/>
                </a:cxn>
                <a:cxn ang="0">
                  <a:pos x="T2" y="T3"/>
                </a:cxn>
                <a:cxn ang="0">
                  <a:pos x="T4" y="T5"/>
                </a:cxn>
              </a:cxnLst>
              <a:rect l="0" t="0" r="r" b="b"/>
              <a:pathLst>
                <a:path w="31" h="12">
                  <a:moveTo>
                    <a:pt x="0" y="12"/>
                  </a:moveTo>
                  <a:lnTo>
                    <a:pt x="3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4" name="Line 255">
              <a:extLst>
                <a:ext uri="{FF2B5EF4-FFF2-40B4-BE49-F238E27FC236}">
                  <a16:creationId xmlns:a16="http://schemas.microsoft.com/office/drawing/2014/main" id="{8704869A-B462-4811-A2CC-F5F38DDE08AB}"/>
                </a:ext>
              </a:extLst>
            </p:cNvPr>
            <p:cNvSpPr>
              <a:spLocks noChangeShapeType="1"/>
            </p:cNvSpPr>
            <p:nvPr/>
          </p:nvSpPr>
          <p:spPr bwMode="auto">
            <a:xfrm flipV="1">
              <a:off x="26074974" y="596913"/>
              <a:ext cx="492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5" name="Freeform 256">
              <a:extLst>
                <a:ext uri="{FF2B5EF4-FFF2-40B4-BE49-F238E27FC236}">
                  <a16:creationId xmlns:a16="http://schemas.microsoft.com/office/drawing/2014/main" id="{598C40B0-438B-4402-8955-79F641E617A5}"/>
                </a:ext>
              </a:extLst>
            </p:cNvPr>
            <p:cNvSpPr>
              <a:spLocks/>
            </p:cNvSpPr>
            <p:nvPr/>
          </p:nvSpPr>
          <p:spPr bwMode="auto">
            <a:xfrm>
              <a:off x="26033698" y="615963"/>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6" name="Line 257">
              <a:extLst>
                <a:ext uri="{FF2B5EF4-FFF2-40B4-BE49-F238E27FC236}">
                  <a16:creationId xmlns:a16="http://schemas.microsoft.com/office/drawing/2014/main" id="{ECBC0F92-9C2A-45C9-AD60-0C8298D197A3}"/>
                </a:ext>
              </a:extLst>
            </p:cNvPr>
            <p:cNvSpPr>
              <a:spLocks noChangeShapeType="1"/>
            </p:cNvSpPr>
            <p:nvPr/>
          </p:nvSpPr>
          <p:spPr bwMode="auto">
            <a:xfrm flipV="1">
              <a:off x="26033698" y="615963"/>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7" name="Freeform 258">
              <a:extLst>
                <a:ext uri="{FF2B5EF4-FFF2-40B4-BE49-F238E27FC236}">
                  <a16:creationId xmlns:a16="http://schemas.microsoft.com/office/drawing/2014/main" id="{37090389-3D39-4828-9720-C43CC75CAF30}"/>
                </a:ext>
              </a:extLst>
            </p:cNvPr>
            <p:cNvSpPr>
              <a:spLocks/>
            </p:cNvSpPr>
            <p:nvPr/>
          </p:nvSpPr>
          <p:spPr bwMode="auto">
            <a:xfrm>
              <a:off x="25974960" y="625488"/>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8" name="Line 259">
              <a:extLst>
                <a:ext uri="{FF2B5EF4-FFF2-40B4-BE49-F238E27FC236}">
                  <a16:creationId xmlns:a16="http://schemas.microsoft.com/office/drawing/2014/main" id="{15EAFA91-EF5F-4A6D-A975-F9E045669FBF}"/>
                </a:ext>
              </a:extLst>
            </p:cNvPr>
            <p:cNvSpPr>
              <a:spLocks noChangeShapeType="1"/>
            </p:cNvSpPr>
            <p:nvPr/>
          </p:nvSpPr>
          <p:spPr bwMode="auto">
            <a:xfrm flipV="1">
              <a:off x="25974960" y="625488"/>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09" name="Freeform 260">
              <a:extLst>
                <a:ext uri="{FF2B5EF4-FFF2-40B4-BE49-F238E27FC236}">
                  <a16:creationId xmlns:a16="http://schemas.microsoft.com/office/drawing/2014/main" id="{11F1577F-9438-4868-90C2-E997B0595217}"/>
                </a:ext>
              </a:extLst>
            </p:cNvPr>
            <p:cNvSpPr>
              <a:spLocks/>
            </p:cNvSpPr>
            <p:nvPr/>
          </p:nvSpPr>
          <p:spPr bwMode="auto">
            <a:xfrm>
              <a:off x="25908285" y="647713"/>
              <a:ext cx="66676" cy="20638"/>
            </a:xfrm>
            <a:custGeom>
              <a:avLst/>
              <a:gdLst>
                <a:gd name="T0" fmla="*/ 0 w 42"/>
                <a:gd name="T1" fmla="*/ 13 h 13"/>
                <a:gd name="T2" fmla="*/ 42 w 42"/>
                <a:gd name="T3" fmla="*/ 0 h 13"/>
                <a:gd name="T4" fmla="*/ 0 w 42"/>
                <a:gd name="T5" fmla="*/ 13 h 13"/>
              </a:gdLst>
              <a:ahLst/>
              <a:cxnLst>
                <a:cxn ang="0">
                  <a:pos x="T0" y="T1"/>
                </a:cxn>
                <a:cxn ang="0">
                  <a:pos x="T2" y="T3"/>
                </a:cxn>
                <a:cxn ang="0">
                  <a:pos x="T4" y="T5"/>
                </a:cxn>
              </a:cxnLst>
              <a:rect l="0" t="0" r="r" b="b"/>
              <a:pathLst>
                <a:path w="42" h="13">
                  <a:moveTo>
                    <a:pt x="0" y="13"/>
                  </a:moveTo>
                  <a:lnTo>
                    <a:pt x="4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0" name="Line 261">
              <a:extLst>
                <a:ext uri="{FF2B5EF4-FFF2-40B4-BE49-F238E27FC236}">
                  <a16:creationId xmlns:a16="http://schemas.microsoft.com/office/drawing/2014/main" id="{03C93760-DA40-44BD-A468-A516D48C3458}"/>
                </a:ext>
              </a:extLst>
            </p:cNvPr>
            <p:cNvSpPr>
              <a:spLocks noChangeShapeType="1"/>
            </p:cNvSpPr>
            <p:nvPr/>
          </p:nvSpPr>
          <p:spPr bwMode="auto">
            <a:xfrm flipV="1">
              <a:off x="25908285" y="647713"/>
              <a:ext cx="6667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1" name="Freeform 262">
              <a:extLst>
                <a:ext uri="{FF2B5EF4-FFF2-40B4-BE49-F238E27FC236}">
                  <a16:creationId xmlns:a16="http://schemas.microsoft.com/office/drawing/2014/main" id="{76F686E6-8A05-41A3-9E01-EE04441892E2}"/>
                </a:ext>
              </a:extLst>
            </p:cNvPr>
            <p:cNvSpPr>
              <a:spLocks/>
            </p:cNvSpPr>
            <p:nvPr/>
          </p:nvSpPr>
          <p:spPr bwMode="auto">
            <a:xfrm>
              <a:off x="25755883" y="668351"/>
              <a:ext cx="152402" cy="9525"/>
            </a:xfrm>
            <a:custGeom>
              <a:avLst/>
              <a:gdLst>
                <a:gd name="T0" fmla="*/ 0 w 96"/>
                <a:gd name="T1" fmla="*/ 6 h 6"/>
                <a:gd name="T2" fmla="*/ 96 w 96"/>
                <a:gd name="T3" fmla="*/ 0 h 6"/>
                <a:gd name="T4" fmla="*/ 0 w 96"/>
                <a:gd name="T5" fmla="*/ 6 h 6"/>
              </a:gdLst>
              <a:ahLst/>
              <a:cxnLst>
                <a:cxn ang="0">
                  <a:pos x="T0" y="T1"/>
                </a:cxn>
                <a:cxn ang="0">
                  <a:pos x="T2" y="T3"/>
                </a:cxn>
                <a:cxn ang="0">
                  <a:pos x="T4" y="T5"/>
                </a:cxn>
              </a:cxnLst>
              <a:rect l="0" t="0" r="r" b="b"/>
              <a:pathLst>
                <a:path w="96" h="6">
                  <a:moveTo>
                    <a:pt x="0" y="6"/>
                  </a:moveTo>
                  <a:lnTo>
                    <a:pt x="9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2" name="Line 263">
              <a:extLst>
                <a:ext uri="{FF2B5EF4-FFF2-40B4-BE49-F238E27FC236}">
                  <a16:creationId xmlns:a16="http://schemas.microsoft.com/office/drawing/2014/main" id="{294FFFBF-BF84-495F-9023-567862719284}"/>
                </a:ext>
              </a:extLst>
            </p:cNvPr>
            <p:cNvSpPr>
              <a:spLocks noChangeShapeType="1"/>
            </p:cNvSpPr>
            <p:nvPr/>
          </p:nvSpPr>
          <p:spPr bwMode="auto">
            <a:xfrm flipV="1">
              <a:off x="25755883" y="668351"/>
              <a:ext cx="1524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3" name="Freeform 264">
              <a:extLst>
                <a:ext uri="{FF2B5EF4-FFF2-40B4-BE49-F238E27FC236}">
                  <a16:creationId xmlns:a16="http://schemas.microsoft.com/office/drawing/2014/main" id="{2ACC92C0-F34F-4CB7-BB81-77FAFEED6BED}"/>
                </a:ext>
              </a:extLst>
            </p:cNvPr>
            <p:cNvSpPr>
              <a:spLocks/>
            </p:cNvSpPr>
            <p:nvPr/>
          </p:nvSpPr>
          <p:spPr bwMode="auto">
            <a:xfrm>
              <a:off x="25743183" y="677876"/>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4" name="Line 265">
              <a:extLst>
                <a:ext uri="{FF2B5EF4-FFF2-40B4-BE49-F238E27FC236}">
                  <a16:creationId xmlns:a16="http://schemas.microsoft.com/office/drawing/2014/main" id="{C9B576AC-D47A-444D-914E-3DEB025DB706}"/>
                </a:ext>
              </a:extLst>
            </p:cNvPr>
            <p:cNvSpPr>
              <a:spLocks noChangeShapeType="1"/>
            </p:cNvSpPr>
            <p:nvPr/>
          </p:nvSpPr>
          <p:spPr bwMode="auto">
            <a:xfrm flipV="1">
              <a:off x="25743183" y="677876"/>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5" name="Freeform 266">
              <a:extLst>
                <a:ext uri="{FF2B5EF4-FFF2-40B4-BE49-F238E27FC236}">
                  <a16:creationId xmlns:a16="http://schemas.microsoft.com/office/drawing/2014/main" id="{EC6112B6-5B40-4736-904C-2370349A36E7}"/>
                </a:ext>
              </a:extLst>
            </p:cNvPr>
            <p:cNvSpPr>
              <a:spLocks/>
            </p:cNvSpPr>
            <p:nvPr/>
          </p:nvSpPr>
          <p:spPr bwMode="auto">
            <a:xfrm>
              <a:off x="25714607" y="696926"/>
              <a:ext cx="28575" cy="22225"/>
            </a:xfrm>
            <a:custGeom>
              <a:avLst/>
              <a:gdLst>
                <a:gd name="T0" fmla="*/ 0 w 18"/>
                <a:gd name="T1" fmla="*/ 14 h 14"/>
                <a:gd name="T2" fmla="*/ 18 w 18"/>
                <a:gd name="T3" fmla="*/ 0 h 14"/>
                <a:gd name="T4" fmla="*/ 0 w 18"/>
                <a:gd name="T5" fmla="*/ 14 h 14"/>
              </a:gdLst>
              <a:ahLst/>
              <a:cxnLst>
                <a:cxn ang="0">
                  <a:pos x="T0" y="T1"/>
                </a:cxn>
                <a:cxn ang="0">
                  <a:pos x="T2" y="T3"/>
                </a:cxn>
                <a:cxn ang="0">
                  <a:pos x="T4" y="T5"/>
                </a:cxn>
              </a:cxnLst>
              <a:rect l="0" t="0" r="r" b="b"/>
              <a:pathLst>
                <a:path w="18" h="14">
                  <a:moveTo>
                    <a:pt x="0" y="14"/>
                  </a:moveTo>
                  <a:lnTo>
                    <a:pt x="1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6" name="Line 267">
              <a:extLst>
                <a:ext uri="{FF2B5EF4-FFF2-40B4-BE49-F238E27FC236}">
                  <a16:creationId xmlns:a16="http://schemas.microsoft.com/office/drawing/2014/main" id="{96EF9C31-D9D6-41C3-889D-2E307B71A19E}"/>
                </a:ext>
              </a:extLst>
            </p:cNvPr>
            <p:cNvSpPr>
              <a:spLocks noChangeShapeType="1"/>
            </p:cNvSpPr>
            <p:nvPr/>
          </p:nvSpPr>
          <p:spPr bwMode="auto">
            <a:xfrm flipV="1">
              <a:off x="25714607" y="696926"/>
              <a:ext cx="285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7" name="Freeform 268">
              <a:extLst>
                <a:ext uri="{FF2B5EF4-FFF2-40B4-BE49-F238E27FC236}">
                  <a16:creationId xmlns:a16="http://schemas.microsoft.com/office/drawing/2014/main" id="{6E9497FA-0D74-4CD8-9334-AE53681A751F}"/>
                </a:ext>
              </a:extLst>
            </p:cNvPr>
            <p:cNvSpPr>
              <a:spLocks/>
            </p:cNvSpPr>
            <p:nvPr/>
          </p:nvSpPr>
          <p:spPr bwMode="auto">
            <a:xfrm>
              <a:off x="25582844" y="719151"/>
              <a:ext cx="131764" cy="22225"/>
            </a:xfrm>
            <a:custGeom>
              <a:avLst/>
              <a:gdLst>
                <a:gd name="T0" fmla="*/ 0 w 83"/>
                <a:gd name="T1" fmla="*/ 14 h 14"/>
                <a:gd name="T2" fmla="*/ 83 w 83"/>
                <a:gd name="T3" fmla="*/ 0 h 14"/>
                <a:gd name="T4" fmla="*/ 0 w 83"/>
                <a:gd name="T5" fmla="*/ 14 h 14"/>
              </a:gdLst>
              <a:ahLst/>
              <a:cxnLst>
                <a:cxn ang="0">
                  <a:pos x="T0" y="T1"/>
                </a:cxn>
                <a:cxn ang="0">
                  <a:pos x="T2" y="T3"/>
                </a:cxn>
                <a:cxn ang="0">
                  <a:pos x="T4" y="T5"/>
                </a:cxn>
              </a:cxnLst>
              <a:rect l="0" t="0" r="r" b="b"/>
              <a:pathLst>
                <a:path w="83" h="14">
                  <a:moveTo>
                    <a:pt x="0" y="14"/>
                  </a:moveTo>
                  <a:lnTo>
                    <a:pt x="8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8" name="Line 269">
              <a:extLst>
                <a:ext uri="{FF2B5EF4-FFF2-40B4-BE49-F238E27FC236}">
                  <a16:creationId xmlns:a16="http://schemas.microsoft.com/office/drawing/2014/main" id="{9DBB1891-04D5-4140-B04E-5FFC36FA4DFA}"/>
                </a:ext>
              </a:extLst>
            </p:cNvPr>
            <p:cNvSpPr>
              <a:spLocks noChangeShapeType="1"/>
            </p:cNvSpPr>
            <p:nvPr/>
          </p:nvSpPr>
          <p:spPr bwMode="auto">
            <a:xfrm flipV="1">
              <a:off x="25582844" y="719151"/>
              <a:ext cx="131764"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19" name="Freeform 270">
              <a:extLst>
                <a:ext uri="{FF2B5EF4-FFF2-40B4-BE49-F238E27FC236}">
                  <a16:creationId xmlns:a16="http://schemas.microsoft.com/office/drawing/2014/main" id="{91DA4661-A366-4A56-B42C-4F2EDCC46426}"/>
                </a:ext>
              </a:extLst>
            </p:cNvPr>
            <p:cNvSpPr>
              <a:spLocks/>
            </p:cNvSpPr>
            <p:nvPr/>
          </p:nvSpPr>
          <p:spPr bwMode="auto">
            <a:xfrm>
              <a:off x="25571731" y="741376"/>
              <a:ext cx="11113" cy="9525"/>
            </a:xfrm>
            <a:custGeom>
              <a:avLst/>
              <a:gdLst>
                <a:gd name="T0" fmla="*/ 0 w 7"/>
                <a:gd name="T1" fmla="*/ 6 h 6"/>
                <a:gd name="T2" fmla="*/ 7 w 7"/>
                <a:gd name="T3" fmla="*/ 0 h 6"/>
                <a:gd name="T4" fmla="*/ 0 w 7"/>
                <a:gd name="T5" fmla="*/ 6 h 6"/>
              </a:gdLst>
              <a:ahLst/>
              <a:cxnLst>
                <a:cxn ang="0">
                  <a:pos x="T0" y="T1"/>
                </a:cxn>
                <a:cxn ang="0">
                  <a:pos x="T2" y="T3"/>
                </a:cxn>
                <a:cxn ang="0">
                  <a:pos x="T4" y="T5"/>
                </a:cxn>
              </a:cxnLst>
              <a:rect l="0" t="0" r="r" b="b"/>
              <a:pathLst>
                <a:path w="7" h="6">
                  <a:moveTo>
                    <a:pt x="0" y="6"/>
                  </a:moveTo>
                  <a:lnTo>
                    <a:pt x="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0" name="Line 271">
              <a:extLst>
                <a:ext uri="{FF2B5EF4-FFF2-40B4-BE49-F238E27FC236}">
                  <a16:creationId xmlns:a16="http://schemas.microsoft.com/office/drawing/2014/main" id="{D0E370A0-5862-4311-A2D0-7D0CE0926495}"/>
                </a:ext>
              </a:extLst>
            </p:cNvPr>
            <p:cNvSpPr>
              <a:spLocks noChangeShapeType="1"/>
            </p:cNvSpPr>
            <p:nvPr/>
          </p:nvSpPr>
          <p:spPr bwMode="auto">
            <a:xfrm flipV="1">
              <a:off x="25571731" y="741376"/>
              <a:ext cx="1111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1" name="Freeform 272">
              <a:extLst>
                <a:ext uri="{FF2B5EF4-FFF2-40B4-BE49-F238E27FC236}">
                  <a16:creationId xmlns:a16="http://schemas.microsoft.com/office/drawing/2014/main" id="{DFC55378-81C6-444F-B0F0-C1383451C93D}"/>
                </a:ext>
              </a:extLst>
            </p:cNvPr>
            <p:cNvSpPr>
              <a:spLocks/>
            </p:cNvSpPr>
            <p:nvPr/>
          </p:nvSpPr>
          <p:spPr bwMode="auto">
            <a:xfrm>
              <a:off x="25524105" y="750901"/>
              <a:ext cx="47626" cy="17463"/>
            </a:xfrm>
            <a:custGeom>
              <a:avLst/>
              <a:gdLst>
                <a:gd name="T0" fmla="*/ 0 w 30"/>
                <a:gd name="T1" fmla="*/ 11 h 11"/>
                <a:gd name="T2" fmla="*/ 30 w 30"/>
                <a:gd name="T3" fmla="*/ 0 h 11"/>
                <a:gd name="T4" fmla="*/ 0 w 30"/>
                <a:gd name="T5" fmla="*/ 11 h 11"/>
              </a:gdLst>
              <a:ahLst/>
              <a:cxnLst>
                <a:cxn ang="0">
                  <a:pos x="T0" y="T1"/>
                </a:cxn>
                <a:cxn ang="0">
                  <a:pos x="T2" y="T3"/>
                </a:cxn>
                <a:cxn ang="0">
                  <a:pos x="T4" y="T5"/>
                </a:cxn>
              </a:cxnLst>
              <a:rect l="0" t="0" r="r" b="b"/>
              <a:pathLst>
                <a:path w="30" h="11">
                  <a:moveTo>
                    <a:pt x="0" y="11"/>
                  </a:moveTo>
                  <a:lnTo>
                    <a:pt x="30"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2" name="Line 273">
              <a:extLst>
                <a:ext uri="{FF2B5EF4-FFF2-40B4-BE49-F238E27FC236}">
                  <a16:creationId xmlns:a16="http://schemas.microsoft.com/office/drawing/2014/main" id="{451502C0-740E-45B8-83B5-9F676438D9D3}"/>
                </a:ext>
              </a:extLst>
            </p:cNvPr>
            <p:cNvSpPr>
              <a:spLocks noChangeShapeType="1"/>
            </p:cNvSpPr>
            <p:nvPr/>
          </p:nvSpPr>
          <p:spPr bwMode="auto">
            <a:xfrm flipV="1">
              <a:off x="25524105" y="750901"/>
              <a:ext cx="47626"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3" name="Freeform 274">
              <a:extLst>
                <a:ext uri="{FF2B5EF4-FFF2-40B4-BE49-F238E27FC236}">
                  <a16:creationId xmlns:a16="http://schemas.microsoft.com/office/drawing/2014/main" id="{DF4EE85B-1C52-4150-B951-3584D6CBB353}"/>
                </a:ext>
              </a:extLst>
            </p:cNvPr>
            <p:cNvSpPr>
              <a:spLocks/>
            </p:cNvSpPr>
            <p:nvPr/>
          </p:nvSpPr>
          <p:spPr bwMode="auto">
            <a:xfrm>
              <a:off x="25436792" y="768364"/>
              <a:ext cx="87313" cy="22225"/>
            </a:xfrm>
            <a:custGeom>
              <a:avLst/>
              <a:gdLst>
                <a:gd name="T0" fmla="*/ 0 w 55"/>
                <a:gd name="T1" fmla="*/ 14 h 14"/>
                <a:gd name="T2" fmla="*/ 55 w 55"/>
                <a:gd name="T3" fmla="*/ 0 h 14"/>
                <a:gd name="T4" fmla="*/ 0 w 55"/>
                <a:gd name="T5" fmla="*/ 14 h 14"/>
              </a:gdLst>
              <a:ahLst/>
              <a:cxnLst>
                <a:cxn ang="0">
                  <a:pos x="T0" y="T1"/>
                </a:cxn>
                <a:cxn ang="0">
                  <a:pos x="T2" y="T3"/>
                </a:cxn>
                <a:cxn ang="0">
                  <a:pos x="T4" y="T5"/>
                </a:cxn>
              </a:cxnLst>
              <a:rect l="0" t="0" r="r" b="b"/>
              <a:pathLst>
                <a:path w="55" h="14">
                  <a:moveTo>
                    <a:pt x="0" y="14"/>
                  </a:moveTo>
                  <a:lnTo>
                    <a:pt x="5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4" name="Line 275">
              <a:extLst>
                <a:ext uri="{FF2B5EF4-FFF2-40B4-BE49-F238E27FC236}">
                  <a16:creationId xmlns:a16="http://schemas.microsoft.com/office/drawing/2014/main" id="{9414ACC6-1727-46F1-A33A-1C0AD131E317}"/>
                </a:ext>
              </a:extLst>
            </p:cNvPr>
            <p:cNvSpPr>
              <a:spLocks noChangeShapeType="1"/>
            </p:cNvSpPr>
            <p:nvPr/>
          </p:nvSpPr>
          <p:spPr bwMode="auto">
            <a:xfrm flipV="1">
              <a:off x="25436792" y="768364"/>
              <a:ext cx="873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5" name="Freeform 276">
              <a:extLst>
                <a:ext uri="{FF2B5EF4-FFF2-40B4-BE49-F238E27FC236}">
                  <a16:creationId xmlns:a16="http://schemas.microsoft.com/office/drawing/2014/main" id="{EBD1F65D-E1F8-4438-B47C-BB61A639B92D}"/>
                </a:ext>
              </a:extLst>
            </p:cNvPr>
            <p:cNvSpPr>
              <a:spLocks/>
            </p:cNvSpPr>
            <p:nvPr/>
          </p:nvSpPr>
          <p:spPr bwMode="auto">
            <a:xfrm>
              <a:off x="25305028" y="790589"/>
              <a:ext cx="131764" cy="9525"/>
            </a:xfrm>
            <a:custGeom>
              <a:avLst/>
              <a:gdLst>
                <a:gd name="T0" fmla="*/ 0 w 83"/>
                <a:gd name="T1" fmla="*/ 6 h 6"/>
                <a:gd name="T2" fmla="*/ 83 w 83"/>
                <a:gd name="T3" fmla="*/ 0 h 6"/>
                <a:gd name="T4" fmla="*/ 0 w 83"/>
                <a:gd name="T5" fmla="*/ 6 h 6"/>
              </a:gdLst>
              <a:ahLst/>
              <a:cxnLst>
                <a:cxn ang="0">
                  <a:pos x="T0" y="T1"/>
                </a:cxn>
                <a:cxn ang="0">
                  <a:pos x="T2" y="T3"/>
                </a:cxn>
                <a:cxn ang="0">
                  <a:pos x="T4" y="T5"/>
                </a:cxn>
              </a:cxnLst>
              <a:rect l="0" t="0" r="r" b="b"/>
              <a:pathLst>
                <a:path w="83" h="6">
                  <a:moveTo>
                    <a:pt x="0" y="6"/>
                  </a:moveTo>
                  <a:lnTo>
                    <a:pt x="8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6" name="Line 277">
              <a:extLst>
                <a:ext uri="{FF2B5EF4-FFF2-40B4-BE49-F238E27FC236}">
                  <a16:creationId xmlns:a16="http://schemas.microsoft.com/office/drawing/2014/main" id="{03CAE5D7-9951-4DB6-B8EB-9DA8113F09AD}"/>
                </a:ext>
              </a:extLst>
            </p:cNvPr>
            <p:cNvSpPr>
              <a:spLocks noChangeShapeType="1"/>
            </p:cNvSpPr>
            <p:nvPr/>
          </p:nvSpPr>
          <p:spPr bwMode="auto">
            <a:xfrm flipV="1">
              <a:off x="25305028" y="790589"/>
              <a:ext cx="131764"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7" name="Freeform 278">
              <a:extLst>
                <a:ext uri="{FF2B5EF4-FFF2-40B4-BE49-F238E27FC236}">
                  <a16:creationId xmlns:a16="http://schemas.microsoft.com/office/drawing/2014/main" id="{795D1B96-09DB-43B8-89E5-DB55C7FD7666}"/>
                </a:ext>
              </a:extLst>
            </p:cNvPr>
            <p:cNvSpPr>
              <a:spLocks/>
            </p:cNvSpPr>
            <p:nvPr/>
          </p:nvSpPr>
          <p:spPr bwMode="auto">
            <a:xfrm>
              <a:off x="25263753" y="800114"/>
              <a:ext cx="41275" cy="22225"/>
            </a:xfrm>
            <a:custGeom>
              <a:avLst/>
              <a:gdLst>
                <a:gd name="T0" fmla="*/ 0 w 26"/>
                <a:gd name="T1" fmla="*/ 14 h 14"/>
                <a:gd name="T2" fmla="*/ 26 w 26"/>
                <a:gd name="T3" fmla="*/ 0 h 14"/>
                <a:gd name="T4" fmla="*/ 0 w 26"/>
                <a:gd name="T5" fmla="*/ 14 h 14"/>
              </a:gdLst>
              <a:ahLst/>
              <a:cxnLst>
                <a:cxn ang="0">
                  <a:pos x="T0" y="T1"/>
                </a:cxn>
                <a:cxn ang="0">
                  <a:pos x="T2" y="T3"/>
                </a:cxn>
                <a:cxn ang="0">
                  <a:pos x="T4" y="T5"/>
                </a:cxn>
              </a:cxnLst>
              <a:rect l="0" t="0" r="r" b="b"/>
              <a:pathLst>
                <a:path w="26" h="14">
                  <a:moveTo>
                    <a:pt x="0" y="14"/>
                  </a:moveTo>
                  <a:lnTo>
                    <a:pt x="26"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8" name="Line 279">
              <a:extLst>
                <a:ext uri="{FF2B5EF4-FFF2-40B4-BE49-F238E27FC236}">
                  <a16:creationId xmlns:a16="http://schemas.microsoft.com/office/drawing/2014/main" id="{E834DE28-2531-4819-9FB5-7EF74BE9333E}"/>
                </a:ext>
              </a:extLst>
            </p:cNvPr>
            <p:cNvSpPr>
              <a:spLocks noChangeShapeType="1"/>
            </p:cNvSpPr>
            <p:nvPr/>
          </p:nvSpPr>
          <p:spPr bwMode="auto">
            <a:xfrm flipV="1">
              <a:off x="25263753" y="800114"/>
              <a:ext cx="4127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29" name="Freeform 280">
              <a:extLst>
                <a:ext uri="{FF2B5EF4-FFF2-40B4-BE49-F238E27FC236}">
                  <a16:creationId xmlns:a16="http://schemas.microsoft.com/office/drawing/2014/main" id="{C0B09A32-50B4-4DE3-9A93-89EA3A2A57D2}"/>
                </a:ext>
              </a:extLst>
            </p:cNvPr>
            <p:cNvSpPr>
              <a:spLocks/>
            </p:cNvSpPr>
            <p:nvPr/>
          </p:nvSpPr>
          <p:spPr bwMode="auto">
            <a:xfrm>
              <a:off x="25236765" y="822339"/>
              <a:ext cx="26988" cy="31750"/>
            </a:xfrm>
            <a:custGeom>
              <a:avLst/>
              <a:gdLst>
                <a:gd name="T0" fmla="*/ 0 w 17"/>
                <a:gd name="T1" fmla="*/ 20 h 20"/>
                <a:gd name="T2" fmla="*/ 17 w 17"/>
                <a:gd name="T3" fmla="*/ 0 h 20"/>
                <a:gd name="T4" fmla="*/ 0 w 17"/>
                <a:gd name="T5" fmla="*/ 20 h 20"/>
              </a:gdLst>
              <a:ahLst/>
              <a:cxnLst>
                <a:cxn ang="0">
                  <a:pos x="T0" y="T1"/>
                </a:cxn>
                <a:cxn ang="0">
                  <a:pos x="T2" y="T3"/>
                </a:cxn>
                <a:cxn ang="0">
                  <a:pos x="T4" y="T5"/>
                </a:cxn>
              </a:cxnLst>
              <a:rect l="0" t="0" r="r" b="b"/>
              <a:pathLst>
                <a:path w="17" h="20">
                  <a:moveTo>
                    <a:pt x="0" y="20"/>
                  </a:moveTo>
                  <a:lnTo>
                    <a:pt x="17"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0" name="Line 281">
              <a:extLst>
                <a:ext uri="{FF2B5EF4-FFF2-40B4-BE49-F238E27FC236}">
                  <a16:creationId xmlns:a16="http://schemas.microsoft.com/office/drawing/2014/main" id="{877D5870-884C-4315-98FB-4B151E726068}"/>
                </a:ext>
              </a:extLst>
            </p:cNvPr>
            <p:cNvSpPr>
              <a:spLocks noChangeShapeType="1"/>
            </p:cNvSpPr>
            <p:nvPr/>
          </p:nvSpPr>
          <p:spPr bwMode="auto">
            <a:xfrm flipV="1">
              <a:off x="25236765" y="822339"/>
              <a:ext cx="269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1" name="Freeform 282">
              <a:extLst>
                <a:ext uri="{FF2B5EF4-FFF2-40B4-BE49-F238E27FC236}">
                  <a16:creationId xmlns:a16="http://schemas.microsoft.com/office/drawing/2014/main" id="{9CCAB4D0-82F0-4BF3-9FC2-C64D81B849FA}"/>
                </a:ext>
              </a:extLst>
            </p:cNvPr>
            <p:cNvSpPr>
              <a:spLocks/>
            </p:cNvSpPr>
            <p:nvPr/>
          </p:nvSpPr>
          <p:spPr bwMode="auto">
            <a:xfrm>
              <a:off x="25198664" y="85408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2" name="Line 283">
              <a:extLst>
                <a:ext uri="{FF2B5EF4-FFF2-40B4-BE49-F238E27FC236}">
                  <a16:creationId xmlns:a16="http://schemas.microsoft.com/office/drawing/2014/main" id="{4A96CDBD-0099-4218-9304-314E0328ECBD}"/>
                </a:ext>
              </a:extLst>
            </p:cNvPr>
            <p:cNvSpPr>
              <a:spLocks noChangeShapeType="1"/>
            </p:cNvSpPr>
            <p:nvPr/>
          </p:nvSpPr>
          <p:spPr bwMode="auto">
            <a:xfrm flipV="1">
              <a:off x="25198664" y="85408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3" name="Freeform 284">
              <a:extLst>
                <a:ext uri="{FF2B5EF4-FFF2-40B4-BE49-F238E27FC236}">
                  <a16:creationId xmlns:a16="http://schemas.microsoft.com/office/drawing/2014/main" id="{0ACAABE0-049B-4F2E-869D-BB36EE25D8B6}"/>
                </a:ext>
              </a:extLst>
            </p:cNvPr>
            <p:cNvSpPr>
              <a:spLocks/>
            </p:cNvSpPr>
            <p:nvPr/>
          </p:nvSpPr>
          <p:spPr bwMode="auto">
            <a:xfrm>
              <a:off x="25170089" y="873139"/>
              <a:ext cx="28575" cy="20638"/>
            </a:xfrm>
            <a:custGeom>
              <a:avLst/>
              <a:gdLst>
                <a:gd name="T0" fmla="*/ 0 w 18"/>
                <a:gd name="T1" fmla="*/ 13 h 13"/>
                <a:gd name="T2" fmla="*/ 18 w 18"/>
                <a:gd name="T3" fmla="*/ 0 h 13"/>
                <a:gd name="T4" fmla="*/ 0 w 18"/>
                <a:gd name="T5" fmla="*/ 13 h 13"/>
              </a:gdLst>
              <a:ahLst/>
              <a:cxnLst>
                <a:cxn ang="0">
                  <a:pos x="T0" y="T1"/>
                </a:cxn>
                <a:cxn ang="0">
                  <a:pos x="T2" y="T3"/>
                </a:cxn>
                <a:cxn ang="0">
                  <a:pos x="T4" y="T5"/>
                </a:cxn>
              </a:cxnLst>
              <a:rect l="0" t="0" r="r" b="b"/>
              <a:pathLst>
                <a:path w="18" h="13">
                  <a:moveTo>
                    <a:pt x="0" y="13"/>
                  </a:moveTo>
                  <a:lnTo>
                    <a:pt x="1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4" name="Line 285">
              <a:extLst>
                <a:ext uri="{FF2B5EF4-FFF2-40B4-BE49-F238E27FC236}">
                  <a16:creationId xmlns:a16="http://schemas.microsoft.com/office/drawing/2014/main" id="{6C65119F-F93B-4D53-822C-6F9C2E7C1B34}"/>
                </a:ext>
              </a:extLst>
            </p:cNvPr>
            <p:cNvSpPr>
              <a:spLocks noChangeShapeType="1"/>
            </p:cNvSpPr>
            <p:nvPr/>
          </p:nvSpPr>
          <p:spPr bwMode="auto">
            <a:xfrm flipV="1">
              <a:off x="25170089" y="873139"/>
              <a:ext cx="285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5" name="Freeform 286">
              <a:extLst>
                <a:ext uri="{FF2B5EF4-FFF2-40B4-BE49-F238E27FC236}">
                  <a16:creationId xmlns:a16="http://schemas.microsoft.com/office/drawing/2014/main" id="{9FF0F341-B2F8-42D1-9773-15A60F70C5FC}"/>
                </a:ext>
              </a:extLst>
            </p:cNvPr>
            <p:cNvSpPr>
              <a:spLocks/>
            </p:cNvSpPr>
            <p:nvPr/>
          </p:nvSpPr>
          <p:spPr bwMode="auto">
            <a:xfrm>
              <a:off x="25139926" y="893777"/>
              <a:ext cx="30163" cy="9525"/>
            </a:xfrm>
            <a:custGeom>
              <a:avLst/>
              <a:gdLst>
                <a:gd name="T0" fmla="*/ 0 w 19"/>
                <a:gd name="T1" fmla="*/ 6 h 6"/>
                <a:gd name="T2" fmla="*/ 19 w 19"/>
                <a:gd name="T3" fmla="*/ 0 h 6"/>
                <a:gd name="T4" fmla="*/ 0 w 19"/>
                <a:gd name="T5" fmla="*/ 6 h 6"/>
              </a:gdLst>
              <a:ahLst/>
              <a:cxnLst>
                <a:cxn ang="0">
                  <a:pos x="T0" y="T1"/>
                </a:cxn>
                <a:cxn ang="0">
                  <a:pos x="T2" y="T3"/>
                </a:cxn>
                <a:cxn ang="0">
                  <a:pos x="T4" y="T5"/>
                </a:cxn>
              </a:cxnLst>
              <a:rect l="0" t="0" r="r" b="b"/>
              <a:pathLst>
                <a:path w="19" h="6">
                  <a:moveTo>
                    <a:pt x="0" y="6"/>
                  </a:moveTo>
                  <a:lnTo>
                    <a:pt x="1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6" name="Line 287">
              <a:extLst>
                <a:ext uri="{FF2B5EF4-FFF2-40B4-BE49-F238E27FC236}">
                  <a16:creationId xmlns:a16="http://schemas.microsoft.com/office/drawing/2014/main" id="{8800A97D-B41F-4041-8B6D-42E446C4147E}"/>
                </a:ext>
              </a:extLst>
            </p:cNvPr>
            <p:cNvSpPr>
              <a:spLocks noChangeShapeType="1"/>
            </p:cNvSpPr>
            <p:nvPr/>
          </p:nvSpPr>
          <p:spPr bwMode="auto">
            <a:xfrm flipV="1">
              <a:off x="25139926" y="893777"/>
              <a:ext cx="301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7" name="Freeform 288">
              <a:extLst>
                <a:ext uri="{FF2B5EF4-FFF2-40B4-BE49-F238E27FC236}">
                  <a16:creationId xmlns:a16="http://schemas.microsoft.com/office/drawing/2014/main" id="{826F9F9E-8ECD-45A0-BCF4-A7698B6A58CB}"/>
                </a:ext>
              </a:extLst>
            </p:cNvPr>
            <p:cNvSpPr>
              <a:spLocks/>
            </p:cNvSpPr>
            <p:nvPr/>
          </p:nvSpPr>
          <p:spPr bwMode="auto">
            <a:xfrm>
              <a:off x="25105001" y="903302"/>
              <a:ext cx="34925" cy="22225"/>
            </a:xfrm>
            <a:custGeom>
              <a:avLst/>
              <a:gdLst>
                <a:gd name="T0" fmla="*/ 0 w 22"/>
                <a:gd name="T1" fmla="*/ 14 h 14"/>
                <a:gd name="T2" fmla="*/ 22 w 22"/>
                <a:gd name="T3" fmla="*/ 0 h 14"/>
                <a:gd name="T4" fmla="*/ 0 w 22"/>
                <a:gd name="T5" fmla="*/ 14 h 14"/>
              </a:gdLst>
              <a:ahLst/>
              <a:cxnLst>
                <a:cxn ang="0">
                  <a:pos x="T0" y="T1"/>
                </a:cxn>
                <a:cxn ang="0">
                  <a:pos x="T2" y="T3"/>
                </a:cxn>
                <a:cxn ang="0">
                  <a:pos x="T4" y="T5"/>
                </a:cxn>
              </a:cxnLst>
              <a:rect l="0" t="0" r="r" b="b"/>
              <a:pathLst>
                <a:path w="22" h="14">
                  <a:moveTo>
                    <a:pt x="0" y="14"/>
                  </a:moveTo>
                  <a:lnTo>
                    <a:pt x="2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8" name="Line 289">
              <a:extLst>
                <a:ext uri="{FF2B5EF4-FFF2-40B4-BE49-F238E27FC236}">
                  <a16:creationId xmlns:a16="http://schemas.microsoft.com/office/drawing/2014/main" id="{F8515B64-C4C8-4B8E-B059-508EDB16CA9A}"/>
                </a:ext>
              </a:extLst>
            </p:cNvPr>
            <p:cNvSpPr>
              <a:spLocks noChangeShapeType="1"/>
            </p:cNvSpPr>
            <p:nvPr/>
          </p:nvSpPr>
          <p:spPr bwMode="auto">
            <a:xfrm flipV="1">
              <a:off x="25105001" y="903302"/>
              <a:ext cx="349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39" name="Freeform 290">
              <a:extLst>
                <a:ext uri="{FF2B5EF4-FFF2-40B4-BE49-F238E27FC236}">
                  <a16:creationId xmlns:a16="http://schemas.microsoft.com/office/drawing/2014/main" id="{2D71AFAA-734C-41DB-94F3-5601085BDA8D}"/>
                </a:ext>
              </a:extLst>
            </p:cNvPr>
            <p:cNvSpPr>
              <a:spLocks/>
            </p:cNvSpPr>
            <p:nvPr/>
          </p:nvSpPr>
          <p:spPr bwMode="auto">
            <a:xfrm>
              <a:off x="25027213" y="925527"/>
              <a:ext cx="77788" cy="19050"/>
            </a:xfrm>
            <a:custGeom>
              <a:avLst/>
              <a:gdLst>
                <a:gd name="T0" fmla="*/ 0 w 49"/>
                <a:gd name="T1" fmla="*/ 12 h 12"/>
                <a:gd name="T2" fmla="*/ 49 w 49"/>
                <a:gd name="T3" fmla="*/ 0 h 12"/>
                <a:gd name="T4" fmla="*/ 0 w 49"/>
                <a:gd name="T5" fmla="*/ 12 h 12"/>
              </a:gdLst>
              <a:ahLst/>
              <a:cxnLst>
                <a:cxn ang="0">
                  <a:pos x="T0" y="T1"/>
                </a:cxn>
                <a:cxn ang="0">
                  <a:pos x="T2" y="T3"/>
                </a:cxn>
                <a:cxn ang="0">
                  <a:pos x="T4" y="T5"/>
                </a:cxn>
              </a:cxnLst>
              <a:rect l="0" t="0" r="r" b="b"/>
              <a:pathLst>
                <a:path w="49" h="12">
                  <a:moveTo>
                    <a:pt x="0" y="12"/>
                  </a:moveTo>
                  <a:lnTo>
                    <a:pt x="4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0" name="Line 291">
              <a:extLst>
                <a:ext uri="{FF2B5EF4-FFF2-40B4-BE49-F238E27FC236}">
                  <a16:creationId xmlns:a16="http://schemas.microsoft.com/office/drawing/2014/main" id="{9D035C73-0C2F-4137-B838-8B906FA6EDB9}"/>
                </a:ext>
              </a:extLst>
            </p:cNvPr>
            <p:cNvSpPr>
              <a:spLocks noChangeShapeType="1"/>
            </p:cNvSpPr>
            <p:nvPr/>
          </p:nvSpPr>
          <p:spPr bwMode="auto">
            <a:xfrm flipV="1">
              <a:off x="25027213" y="925527"/>
              <a:ext cx="777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1" name="Freeform 292">
              <a:extLst>
                <a:ext uri="{FF2B5EF4-FFF2-40B4-BE49-F238E27FC236}">
                  <a16:creationId xmlns:a16="http://schemas.microsoft.com/office/drawing/2014/main" id="{B81A653F-0CBF-4F21-87FE-5F52076D457F}"/>
                </a:ext>
              </a:extLst>
            </p:cNvPr>
            <p:cNvSpPr>
              <a:spLocks/>
            </p:cNvSpPr>
            <p:nvPr/>
          </p:nvSpPr>
          <p:spPr bwMode="auto">
            <a:xfrm>
              <a:off x="24957362" y="944577"/>
              <a:ext cx="69851" cy="12700"/>
            </a:xfrm>
            <a:custGeom>
              <a:avLst/>
              <a:gdLst>
                <a:gd name="T0" fmla="*/ 0 w 44"/>
                <a:gd name="T1" fmla="*/ 8 h 8"/>
                <a:gd name="T2" fmla="*/ 44 w 44"/>
                <a:gd name="T3" fmla="*/ 0 h 8"/>
                <a:gd name="T4" fmla="*/ 0 w 44"/>
                <a:gd name="T5" fmla="*/ 8 h 8"/>
              </a:gdLst>
              <a:ahLst/>
              <a:cxnLst>
                <a:cxn ang="0">
                  <a:pos x="T0" y="T1"/>
                </a:cxn>
                <a:cxn ang="0">
                  <a:pos x="T2" y="T3"/>
                </a:cxn>
                <a:cxn ang="0">
                  <a:pos x="T4" y="T5"/>
                </a:cxn>
              </a:cxnLst>
              <a:rect l="0" t="0" r="r" b="b"/>
              <a:pathLst>
                <a:path w="44" h="8">
                  <a:moveTo>
                    <a:pt x="0" y="8"/>
                  </a:moveTo>
                  <a:lnTo>
                    <a:pt x="4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2" name="Line 293">
              <a:extLst>
                <a:ext uri="{FF2B5EF4-FFF2-40B4-BE49-F238E27FC236}">
                  <a16:creationId xmlns:a16="http://schemas.microsoft.com/office/drawing/2014/main" id="{9D266132-6385-43AB-95FD-1C212B4FDF35}"/>
                </a:ext>
              </a:extLst>
            </p:cNvPr>
            <p:cNvSpPr>
              <a:spLocks noChangeShapeType="1"/>
            </p:cNvSpPr>
            <p:nvPr/>
          </p:nvSpPr>
          <p:spPr bwMode="auto">
            <a:xfrm flipV="1">
              <a:off x="24957362" y="944577"/>
              <a:ext cx="69851"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3" name="Freeform 294">
              <a:extLst>
                <a:ext uri="{FF2B5EF4-FFF2-40B4-BE49-F238E27FC236}">
                  <a16:creationId xmlns:a16="http://schemas.microsoft.com/office/drawing/2014/main" id="{F7811D9C-9690-4297-B9FE-835697794A6F}"/>
                </a:ext>
              </a:extLst>
            </p:cNvPr>
            <p:cNvSpPr>
              <a:spLocks/>
            </p:cNvSpPr>
            <p:nvPr/>
          </p:nvSpPr>
          <p:spPr bwMode="auto">
            <a:xfrm>
              <a:off x="24920849" y="957277"/>
              <a:ext cx="36513" cy="19050"/>
            </a:xfrm>
            <a:custGeom>
              <a:avLst/>
              <a:gdLst>
                <a:gd name="T0" fmla="*/ 0 w 23"/>
                <a:gd name="T1" fmla="*/ 12 h 12"/>
                <a:gd name="T2" fmla="*/ 23 w 23"/>
                <a:gd name="T3" fmla="*/ 0 h 12"/>
                <a:gd name="T4" fmla="*/ 0 w 23"/>
                <a:gd name="T5" fmla="*/ 12 h 12"/>
              </a:gdLst>
              <a:ahLst/>
              <a:cxnLst>
                <a:cxn ang="0">
                  <a:pos x="T0" y="T1"/>
                </a:cxn>
                <a:cxn ang="0">
                  <a:pos x="T2" y="T3"/>
                </a:cxn>
                <a:cxn ang="0">
                  <a:pos x="T4" y="T5"/>
                </a:cxn>
              </a:cxnLst>
              <a:rect l="0" t="0" r="r" b="b"/>
              <a:pathLst>
                <a:path w="23" h="12">
                  <a:moveTo>
                    <a:pt x="0" y="12"/>
                  </a:moveTo>
                  <a:lnTo>
                    <a:pt x="2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4" name="Line 295">
              <a:extLst>
                <a:ext uri="{FF2B5EF4-FFF2-40B4-BE49-F238E27FC236}">
                  <a16:creationId xmlns:a16="http://schemas.microsoft.com/office/drawing/2014/main" id="{356C565D-576F-4973-8A3B-97DA03E6FACA}"/>
                </a:ext>
              </a:extLst>
            </p:cNvPr>
            <p:cNvSpPr>
              <a:spLocks noChangeShapeType="1"/>
            </p:cNvSpPr>
            <p:nvPr/>
          </p:nvSpPr>
          <p:spPr bwMode="auto">
            <a:xfrm flipV="1">
              <a:off x="24920849" y="957277"/>
              <a:ext cx="365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5" name="Freeform 296">
              <a:extLst>
                <a:ext uri="{FF2B5EF4-FFF2-40B4-BE49-F238E27FC236}">
                  <a16:creationId xmlns:a16="http://schemas.microsoft.com/office/drawing/2014/main" id="{B4D65672-2B5A-4385-B279-6FE4243257A0}"/>
                </a:ext>
              </a:extLst>
            </p:cNvPr>
            <p:cNvSpPr>
              <a:spLocks/>
            </p:cNvSpPr>
            <p:nvPr/>
          </p:nvSpPr>
          <p:spPr bwMode="auto">
            <a:xfrm>
              <a:off x="24860523" y="976327"/>
              <a:ext cx="60326" cy="20638"/>
            </a:xfrm>
            <a:custGeom>
              <a:avLst/>
              <a:gdLst>
                <a:gd name="T0" fmla="*/ 0 w 38"/>
                <a:gd name="T1" fmla="*/ 13 h 13"/>
                <a:gd name="T2" fmla="*/ 38 w 38"/>
                <a:gd name="T3" fmla="*/ 0 h 13"/>
                <a:gd name="T4" fmla="*/ 0 w 38"/>
                <a:gd name="T5" fmla="*/ 13 h 13"/>
              </a:gdLst>
              <a:ahLst/>
              <a:cxnLst>
                <a:cxn ang="0">
                  <a:pos x="T0" y="T1"/>
                </a:cxn>
                <a:cxn ang="0">
                  <a:pos x="T2" y="T3"/>
                </a:cxn>
                <a:cxn ang="0">
                  <a:pos x="T4" y="T5"/>
                </a:cxn>
              </a:cxnLst>
              <a:rect l="0" t="0" r="r" b="b"/>
              <a:pathLst>
                <a:path w="38" h="13">
                  <a:moveTo>
                    <a:pt x="0" y="13"/>
                  </a:moveTo>
                  <a:lnTo>
                    <a:pt x="38"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6" name="Line 297">
              <a:extLst>
                <a:ext uri="{FF2B5EF4-FFF2-40B4-BE49-F238E27FC236}">
                  <a16:creationId xmlns:a16="http://schemas.microsoft.com/office/drawing/2014/main" id="{294D5E46-2127-418C-8C0A-16B14518EF98}"/>
                </a:ext>
              </a:extLst>
            </p:cNvPr>
            <p:cNvSpPr>
              <a:spLocks noChangeShapeType="1"/>
            </p:cNvSpPr>
            <p:nvPr/>
          </p:nvSpPr>
          <p:spPr bwMode="auto">
            <a:xfrm flipV="1">
              <a:off x="24860523" y="976327"/>
              <a:ext cx="60326"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7" name="Freeform 298">
              <a:extLst>
                <a:ext uri="{FF2B5EF4-FFF2-40B4-BE49-F238E27FC236}">
                  <a16:creationId xmlns:a16="http://schemas.microsoft.com/office/drawing/2014/main" id="{D83CDD78-2D13-4968-8DC0-7CAD03428109}"/>
                </a:ext>
              </a:extLst>
            </p:cNvPr>
            <p:cNvSpPr>
              <a:spLocks/>
            </p:cNvSpPr>
            <p:nvPr/>
          </p:nvSpPr>
          <p:spPr bwMode="auto">
            <a:xfrm>
              <a:off x="24850998" y="996965"/>
              <a:ext cx="9525" cy="19050"/>
            </a:xfrm>
            <a:custGeom>
              <a:avLst/>
              <a:gdLst>
                <a:gd name="T0" fmla="*/ 0 w 6"/>
                <a:gd name="T1" fmla="*/ 12 h 12"/>
                <a:gd name="T2" fmla="*/ 6 w 6"/>
                <a:gd name="T3" fmla="*/ 0 h 12"/>
                <a:gd name="T4" fmla="*/ 0 w 6"/>
                <a:gd name="T5" fmla="*/ 12 h 12"/>
              </a:gdLst>
              <a:ahLst/>
              <a:cxnLst>
                <a:cxn ang="0">
                  <a:pos x="T0" y="T1"/>
                </a:cxn>
                <a:cxn ang="0">
                  <a:pos x="T2" y="T3"/>
                </a:cxn>
                <a:cxn ang="0">
                  <a:pos x="T4" y="T5"/>
                </a:cxn>
              </a:cxnLst>
              <a:rect l="0" t="0" r="r" b="b"/>
              <a:pathLst>
                <a:path w="6" h="12">
                  <a:moveTo>
                    <a:pt x="0" y="12"/>
                  </a:moveTo>
                  <a:lnTo>
                    <a:pt x="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8" name="Line 299">
              <a:extLst>
                <a:ext uri="{FF2B5EF4-FFF2-40B4-BE49-F238E27FC236}">
                  <a16:creationId xmlns:a16="http://schemas.microsoft.com/office/drawing/2014/main" id="{5986BC13-1D03-486D-A471-88C70195098C}"/>
                </a:ext>
              </a:extLst>
            </p:cNvPr>
            <p:cNvSpPr>
              <a:spLocks noChangeShapeType="1"/>
            </p:cNvSpPr>
            <p:nvPr/>
          </p:nvSpPr>
          <p:spPr bwMode="auto">
            <a:xfrm flipV="1">
              <a:off x="24850998" y="996965"/>
              <a:ext cx="952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49" name="Freeform 300">
              <a:extLst>
                <a:ext uri="{FF2B5EF4-FFF2-40B4-BE49-F238E27FC236}">
                  <a16:creationId xmlns:a16="http://schemas.microsoft.com/office/drawing/2014/main" id="{317BA348-04C4-4635-AB03-2A5C2C628849}"/>
                </a:ext>
              </a:extLst>
            </p:cNvPr>
            <p:cNvSpPr>
              <a:spLocks/>
            </p:cNvSpPr>
            <p:nvPr/>
          </p:nvSpPr>
          <p:spPr bwMode="auto">
            <a:xfrm>
              <a:off x="24814485" y="1016015"/>
              <a:ext cx="36513" cy="12700"/>
            </a:xfrm>
            <a:custGeom>
              <a:avLst/>
              <a:gdLst>
                <a:gd name="T0" fmla="*/ 0 w 23"/>
                <a:gd name="T1" fmla="*/ 8 h 8"/>
                <a:gd name="T2" fmla="*/ 23 w 23"/>
                <a:gd name="T3" fmla="*/ 0 h 8"/>
                <a:gd name="T4" fmla="*/ 0 w 23"/>
                <a:gd name="T5" fmla="*/ 8 h 8"/>
              </a:gdLst>
              <a:ahLst/>
              <a:cxnLst>
                <a:cxn ang="0">
                  <a:pos x="T0" y="T1"/>
                </a:cxn>
                <a:cxn ang="0">
                  <a:pos x="T2" y="T3"/>
                </a:cxn>
                <a:cxn ang="0">
                  <a:pos x="T4" y="T5"/>
                </a:cxn>
              </a:cxnLst>
              <a:rect l="0" t="0" r="r" b="b"/>
              <a:pathLst>
                <a:path w="23" h="8">
                  <a:moveTo>
                    <a:pt x="0" y="8"/>
                  </a:moveTo>
                  <a:lnTo>
                    <a:pt x="23"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0" name="Line 301">
              <a:extLst>
                <a:ext uri="{FF2B5EF4-FFF2-40B4-BE49-F238E27FC236}">
                  <a16:creationId xmlns:a16="http://schemas.microsoft.com/office/drawing/2014/main" id="{6596C1EF-CD18-48C6-B621-E261B60F2D93}"/>
                </a:ext>
              </a:extLst>
            </p:cNvPr>
            <p:cNvSpPr>
              <a:spLocks noChangeShapeType="1"/>
            </p:cNvSpPr>
            <p:nvPr/>
          </p:nvSpPr>
          <p:spPr bwMode="auto">
            <a:xfrm flipV="1">
              <a:off x="24814485" y="1016015"/>
              <a:ext cx="365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1" name="Freeform 302">
              <a:extLst>
                <a:ext uri="{FF2B5EF4-FFF2-40B4-BE49-F238E27FC236}">
                  <a16:creationId xmlns:a16="http://schemas.microsoft.com/office/drawing/2014/main" id="{C2E3AFA8-4789-4B31-B353-E95AABBD4A30}"/>
                </a:ext>
              </a:extLst>
            </p:cNvPr>
            <p:cNvSpPr>
              <a:spLocks/>
            </p:cNvSpPr>
            <p:nvPr/>
          </p:nvSpPr>
          <p:spPr bwMode="auto">
            <a:xfrm>
              <a:off x="24801785" y="102871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2" name="Line 303">
              <a:extLst>
                <a:ext uri="{FF2B5EF4-FFF2-40B4-BE49-F238E27FC236}">
                  <a16:creationId xmlns:a16="http://schemas.microsoft.com/office/drawing/2014/main" id="{E2EF336C-67BF-4E5B-A2BB-28EE6B040F85}"/>
                </a:ext>
              </a:extLst>
            </p:cNvPr>
            <p:cNvSpPr>
              <a:spLocks noChangeShapeType="1"/>
            </p:cNvSpPr>
            <p:nvPr/>
          </p:nvSpPr>
          <p:spPr bwMode="auto">
            <a:xfrm flipV="1">
              <a:off x="24801785" y="102871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3" name="Freeform 304">
              <a:extLst>
                <a:ext uri="{FF2B5EF4-FFF2-40B4-BE49-F238E27FC236}">
                  <a16:creationId xmlns:a16="http://schemas.microsoft.com/office/drawing/2014/main" id="{332280E9-DD65-46F8-A186-83DF38C5EC37}"/>
                </a:ext>
              </a:extLst>
            </p:cNvPr>
            <p:cNvSpPr>
              <a:spLocks/>
            </p:cNvSpPr>
            <p:nvPr/>
          </p:nvSpPr>
          <p:spPr bwMode="auto">
            <a:xfrm>
              <a:off x="24725584" y="1047765"/>
              <a:ext cx="76201" cy="22225"/>
            </a:xfrm>
            <a:custGeom>
              <a:avLst/>
              <a:gdLst>
                <a:gd name="T0" fmla="*/ 0 w 48"/>
                <a:gd name="T1" fmla="*/ 14 h 14"/>
                <a:gd name="T2" fmla="*/ 48 w 48"/>
                <a:gd name="T3" fmla="*/ 0 h 14"/>
                <a:gd name="T4" fmla="*/ 0 w 48"/>
                <a:gd name="T5" fmla="*/ 14 h 14"/>
              </a:gdLst>
              <a:ahLst/>
              <a:cxnLst>
                <a:cxn ang="0">
                  <a:pos x="T0" y="T1"/>
                </a:cxn>
                <a:cxn ang="0">
                  <a:pos x="T2" y="T3"/>
                </a:cxn>
                <a:cxn ang="0">
                  <a:pos x="T4" y="T5"/>
                </a:cxn>
              </a:cxnLst>
              <a:rect l="0" t="0" r="r" b="b"/>
              <a:pathLst>
                <a:path w="48" h="14">
                  <a:moveTo>
                    <a:pt x="0" y="14"/>
                  </a:moveTo>
                  <a:lnTo>
                    <a:pt x="4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4" name="Line 305">
              <a:extLst>
                <a:ext uri="{FF2B5EF4-FFF2-40B4-BE49-F238E27FC236}">
                  <a16:creationId xmlns:a16="http://schemas.microsoft.com/office/drawing/2014/main" id="{5CB38D6D-E5EC-4E19-80E4-3CEA81A44E73}"/>
                </a:ext>
              </a:extLst>
            </p:cNvPr>
            <p:cNvSpPr>
              <a:spLocks noChangeShapeType="1"/>
            </p:cNvSpPr>
            <p:nvPr/>
          </p:nvSpPr>
          <p:spPr bwMode="auto">
            <a:xfrm flipV="1">
              <a:off x="24725584" y="1047765"/>
              <a:ext cx="76201"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5" name="Freeform 306">
              <a:extLst>
                <a:ext uri="{FF2B5EF4-FFF2-40B4-BE49-F238E27FC236}">
                  <a16:creationId xmlns:a16="http://schemas.microsoft.com/office/drawing/2014/main" id="{499F8DE9-48B4-4C51-8656-B96BD7734721}"/>
                </a:ext>
              </a:extLst>
            </p:cNvPr>
            <p:cNvSpPr>
              <a:spLocks/>
            </p:cNvSpPr>
            <p:nvPr/>
          </p:nvSpPr>
          <p:spPr bwMode="auto">
            <a:xfrm>
              <a:off x="24673196" y="1069990"/>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6" name="Line 307">
              <a:extLst>
                <a:ext uri="{FF2B5EF4-FFF2-40B4-BE49-F238E27FC236}">
                  <a16:creationId xmlns:a16="http://schemas.microsoft.com/office/drawing/2014/main" id="{F4B9E86A-08D1-4AA9-B87E-523B40FA25A5}"/>
                </a:ext>
              </a:extLst>
            </p:cNvPr>
            <p:cNvSpPr>
              <a:spLocks noChangeShapeType="1"/>
            </p:cNvSpPr>
            <p:nvPr/>
          </p:nvSpPr>
          <p:spPr bwMode="auto">
            <a:xfrm flipV="1">
              <a:off x="24673196" y="1069990"/>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7" name="Freeform 308">
              <a:extLst>
                <a:ext uri="{FF2B5EF4-FFF2-40B4-BE49-F238E27FC236}">
                  <a16:creationId xmlns:a16="http://schemas.microsoft.com/office/drawing/2014/main" id="{9B037390-F713-439B-82F9-6B74F8FC77B2}"/>
                </a:ext>
              </a:extLst>
            </p:cNvPr>
            <p:cNvSpPr>
              <a:spLocks/>
            </p:cNvSpPr>
            <p:nvPr/>
          </p:nvSpPr>
          <p:spPr bwMode="auto">
            <a:xfrm>
              <a:off x="24641446" y="1079515"/>
              <a:ext cx="31750" cy="20638"/>
            </a:xfrm>
            <a:custGeom>
              <a:avLst/>
              <a:gdLst>
                <a:gd name="T0" fmla="*/ 0 w 20"/>
                <a:gd name="T1" fmla="*/ 13 h 13"/>
                <a:gd name="T2" fmla="*/ 20 w 20"/>
                <a:gd name="T3" fmla="*/ 0 h 13"/>
                <a:gd name="T4" fmla="*/ 0 w 20"/>
                <a:gd name="T5" fmla="*/ 13 h 13"/>
              </a:gdLst>
              <a:ahLst/>
              <a:cxnLst>
                <a:cxn ang="0">
                  <a:pos x="T0" y="T1"/>
                </a:cxn>
                <a:cxn ang="0">
                  <a:pos x="T2" y="T3"/>
                </a:cxn>
                <a:cxn ang="0">
                  <a:pos x="T4" y="T5"/>
                </a:cxn>
              </a:cxnLst>
              <a:rect l="0" t="0" r="r" b="b"/>
              <a:pathLst>
                <a:path w="20" h="13">
                  <a:moveTo>
                    <a:pt x="0" y="13"/>
                  </a:moveTo>
                  <a:lnTo>
                    <a:pt x="2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8" name="Line 309">
              <a:extLst>
                <a:ext uri="{FF2B5EF4-FFF2-40B4-BE49-F238E27FC236}">
                  <a16:creationId xmlns:a16="http://schemas.microsoft.com/office/drawing/2014/main" id="{56884F15-96AF-4D83-A47E-EB25965B7A02}"/>
                </a:ext>
              </a:extLst>
            </p:cNvPr>
            <p:cNvSpPr>
              <a:spLocks noChangeShapeType="1"/>
            </p:cNvSpPr>
            <p:nvPr/>
          </p:nvSpPr>
          <p:spPr bwMode="auto">
            <a:xfrm flipV="1">
              <a:off x="24641446" y="1079515"/>
              <a:ext cx="3175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59" name="Freeform 310">
              <a:extLst>
                <a:ext uri="{FF2B5EF4-FFF2-40B4-BE49-F238E27FC236}">
                  <a16:creationId xmlns:a16="http://schemas.microsoft.com/office/drawing/2014/main" id="{2CBE62FF-45D4-4C27-A674-5D7BF27A847A}"/>
                </a:ext>
              </a:extLst>
            </p:cNvPr>
            <p:cNvSpPr>
              <a:spLocks/>
            </p:cNvSpPr>
            <p:nvPr/>
          </p:nvSpPr>
          <p:spPr bwMode="auto">
            <a:xfrm>
              <a:off x="24612871" y="1100153"/>
              <a:ext cx="28575" cy="19050"/>
            </a:xfrm>
            <a:custGeom>
              <a:avLst/>
              <a:gdLst>
                <a:gd name="T0" fmla="*/ 0 w 18"/>
                <a:gd name="T1" fmla="*/ 12 h 12"/>
                <a:gd name="T2" fmla="*/ 18 w 18"/>
                <a:gd name="T3" fmla="*/ 0 h 12"/>
                <a:gd name="T4" fmla="*/ 0 w 18"/>
                <a:gd name="T5" fmla="*/ 12 h 12"/>
              </a:gdLst>
              <a:ahLst/>
              <a:cxnLst>
                <a:cxn ang="0">
                  <a:pos x="T0" y="T1"/>
                </a:cxn>
                <a:cxn ang="0">
                  <a:pos x="T2" y="T3"/>
                </a:cxn>
                <a:cxn ang="0">
                  <a:pos x="T4" y="T5"/>
                </a:cxn>
              </a:cxnLst>
              <a:rect l="0" t="0" r="r" b="b"/>
              <a:pathLst>
                <a:path w="18" h="12">
                  <a:moveTo>
                    <a:pt x="0" y="12"/>
                  </a:moveTo>
                  <a:lnTo>
                    <a:pt x="1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0" name="Line 311">
              <a:extLst>
                <a:ext uri="{FF2B5EF4-FFF2-40B4-BE49-F238E27FC236}">
                  <a16:creationId xmlns:a16="http://schemas.microsoft.com/office/drawing/2014/main" id="{14B1DA41-B18C-4E3C-ABF9-D4DEB444619C}"/>
                </a:ext>
              </a:extLst>
            </p:cNvPr>
            <p:cNvSpPr>
              <a:spLocks noChangeShapeType="1"/>
            </p:cNvSpPr>
            <p:nvPr/>
          </p:nvSpPr>
          <p:spPr bwMode="auto">
            <a:xfrm flipV="1">
              <a:off x="24612871" y="1100153"/>
              <a:ext cx="285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1" name="Freeform 312">
              <a:extLst>
                <a:ext uri="{FF2B5EF4-FFF2-40B4-BE49-F238E27FC236}">
                  <a16:creationId xmlns:a16="http://schemas.microsoft.com/office/drawing/2014/main" id="{04E92C12-49AA-4F25-86DB-B72A192A1148}"/>
                </a:ext>
              </a:extLst>
            </p:cNvPr>
            <p:cNvSpPr>
              <a:spLocks/>
            </p:cNvSpPr>
            <p:nvPr/>
          </p:nvSpPr>
          <p:spPr bwMode="auto">
            <a:xfrm>
              <a:off x="24489044" y="1119203"/>
              <a:ext cx="123826" cy="12700"/>
            </a:xfrm>
            <a:custGeom>
              <a:avLst/>
              <a:gdLst>
                <a:gd name="T0" fmla="*/ 0 w 78"/>
                <a:gd name="T1" fmla="*/ 8 h 8"/>
                <a:gd name="T2" fmla="*/ 78 w 78"/>
                <a:gd name="T3" fmla="*/ 0 h 8"/>
                <a:gd name="T4" fmla="*/ 0 w 78"/>
                <a:gd name="T5" fmla="*/ 8 h 8"/>
              </a:gdLst>
              <a:ahLst/>
              <a:cxnLst>
                <a:cxn ang="0">
                  <a:pos x="T0" y="T1"/>
                </a:cxn>
                <a:cxn ang="0">
                  <a:pos x="T2" y="T3"/>
                </a:cxn>
                <a:cxn ang="0">
                  <a:pos x="T4" y="T5"/>
                </a:cxn>
              </a:cxnLst>
              <a:rect l="0" t="0" r="r" b="b"/>
              <a:pathLst>
                <a:path w="78" h="8">
                  <a:moveTo>
                    <a:pt x="0" y="8"/>
                  </a:moveTo>
                  <a:lnTo>
                    <a:pt x="78"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2" name="Line 313">
              <a:extLst>
                <a:ext uri="{FF2B5EF4-FFF2-40B4-BE49-F238E27FC236}">
                  <a16:creationId xmlns:a16="http://schemas.microsoft.com/office/drawing/2014/main" id="{5093B454-194C-4529-B110-97981B11A24F}"/>
                </a:ext>
              </a:extLst>
            </p:cNvPr>
            <p:cNvSpPr>
              <a:spLocks noChangeShapeType="1"/>
            </p:cNvSpPr>
            <p:nvPr/>
          </p:nvSpPr>
          <p:spPr bwMode="auto">
            <a:xfrm flipV="1">
              <a:off x="24489044" y="1119203"/>
              <a:ext cx="12382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3" name="Freeform 314">
              <a:extLst>
                <a:ext uri="{FF2B5EF4-FFF2-40B4-BE49-F238E27FC236}">
                  <a16:creationId xmlns:a16="http://schemas.microsoft.com/office/drawing/2014/main" id="{B761E965-5489-45B3-8D94-0F29E8BD27F4}"/>
                </a:ext>
              </a:extLst>
            </p:cNvPr>
            <p:cNvSpPr>
              <a:spLocks/>
            </p:cNvSpPr>
            <p:nvPr/>
          </p:nvSpPr>
          <p:spPr bwMode="auto">
            <a:xfrm>
              <a:off x="24441419" y="1131903"/>
              <a:ext cx="47626" cy="41275"/>
            </a:xfrm>
            <a:custGeom>
              <a:avLst/>
              <a:gdLst>
                <a:gd name="T0" fmla="*/ 0 w 30"/>
                <a:gd name="T1" fmla="*/ 26 h 26"/>
                <a:gd name="T2" fmla="*/ 30 w 30"/>
                <a:gd name="T3" fmla="*/ 0 h 26"/>
                <a:gd name="T4" fmla="*/ 0 w 30"/>
                <a:gd name="T5" fmla="*/ 26 h 26"/>
              </a:gdLst>
              <a:ahLst/>
              <a:cxnLst>
                <a:cxn ang="0">
                  <a:pos x="T0" y="T1"/>
                </a:cxn>
                <a:cxn ang="0">
                  <a:pos x="T2" y="T3"/>
                </a:cxn>
                <a:cxn ang="0">
                  <a:pos x="T4" y="T5"/>
                </a:cxn>
              </a:cxnLst>
              <a:rect l="0" t="0" r="r" b="b"/>
              <a:pathLst>
                <a:path w="30" h="26">
                  <a:moveTo>
                    <a:pt x="0" y="26"/>
                  </a:moveTo>
                  <a:lnTo>
                    <a:pt x="30"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4" name="Line 315">
              <a:extLst>
                <a:ext uri="{FF2B5EF4-FFF2-40B4-BE49-F238E27FC236}">
                  <a16:creationId xmlns:a16="http://schemas.microsoft.com/office/drawing/2014/main" id="{3230ECDB-20BD-4BB8-BE23-E804077E45CD}"/>
                </a:ext>
              </a:extLst>
            </p:cNvPr>
            <p:cNvSpPr>
              <a:spLocks noChangeShapeType="1"/>
            </p:cNvSpPr>
            <p:nvPr/>
          </p:nvSpPr>
          <p:spPr bwMode="auto">
            <a:xfrm flipV="1">
              <a:off x="24441419" y="1131903"/>
              <a:ext cx="47626"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465" name="Line 316">
              <a:extLst>
                <a:ext uri="{FF2B5EF4-FFF2-40B4-BE49-F238E27FC236}">
                  <a16:creationId xmlns:a16="http://schemas.microsoft.com/office/drawing/2014/main" id="{E07DEC53-7BBD-4D4E-92EA-306E832E6320}"/>
                </a:ext>
              </a:extLst>
            </p:cNvPr>
            <p:cNvSpPr>
              <a:spLocks noChangeShapeType="1"/>
            </p:cNvSpPr>
            <p:nvPr/>
          </p:nvSpPr>
          <p:spPr bwMode="auto">
            <a:xfrm flipV="1">
              <a:off x="24441419" y="1131903"/>
              <a:ext cx="47626"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7" name="Freeform 317">
              <a:extLst>
                <a:ext uri="{FF2B5EF4-FFF2-40B4-BE49-F238E27FC236}">
                  <a16:creationId xmlns:a16="http://schemas.microsoft.com/office/drawing/2014/main" id="{45842997-865C-41E3-96DC-60135CFBA63B}"/>
                </a:ext>
              </a:extLst>
            </p:cNvPr>
            <p:cNvSpPr>
              <a:spLocks/>
            </p:cNvSpPr>
            <p:nvPr/>
          </p:nvSpPr>
          <p:spPr bwMode="auto">
            <a:xfrm>
              <a:off x="24363630" y="1173178"/>
              <a:ext cx="77788" cy="9525"/>
            </a:xfrm>
            <a:custGeom>
              <a:avLst/>
              <a:gdLst>
                <a:gd name="T0" fmla="*/ 0 w 49"/>
                <a:gd name="T1" fmla="*/ 6 h 6"/>
                <a:gd name="T2" fmla="*/ 49 w 49"/>
                <a:gd name="T3" fmla="*/ 0 h 6"/>
                <a:gd name="T4" fmla="*/ 0 w 49"/>
                <a:gd name="T5" fmla="*/ 6 h 6"/>
              </a:gdLst>
              <a:ahLst/>
              <a:cxnLst>
                <a:cxn ang="0">
                  <a:pos x="T0" y="T1"/>
                </a:cxn>
                <a:cxn ang="0">
                  <a:pos x="T2" y="T3"/>
                </a:cxn>
                <a:cxn ang="0">
                  <a:pos x="T4" y="T5"/>
                </a:cxn>
              </a:cxnLst>
              <a:rect l="0" t="0" r="r" b="b"/>
              <a:pathLst>
                <a:path w="49" h="6">
                  <a:moveTo>
                    <a:pt x="0" y="6"/>
                  </a:moveTo>
                  <a:lnTo>
                    <a:pt x="49"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8" name="Line 318">
              <a:extLst>
                <a:ext uri="{FF2B5EF4-FFF2-40B4-BE49-F238E27FC236}">
                  <a16:creationId xmlns:a16="http://schemas.microsoft.com/office/drawing/2014/main" id="{0F7E9AA5-56ED-41BB-ABBB-24779587454F}"/>
                </a:ext>
              </a:extLst>
            </p:cNvPr>
            <p:cNvSpPr>
              <a:spLocks noChangeShapeType="1"/>
            </p:cNvSpPr>
            <p:nvPr/>
          </p:nvSpPr>
          <p:spPr bwMode="auto">
            <a:xfrm flipV="1">
              <a:off x="24363630" y="1173178"/>
              <a:ext cx="777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29" name="Freeform 319">
              <a:extLst>
                <a:ext uri="{FF2B5EF4-FFF2-40B4-BE49-F238E27FC236}">
                  <a16:creationId xmlns:a16="http://schemas.microsoft.com/office/drawing/2014/main" id="{74B71139-2EC0-45A0-9F31-A479487B2704}"/>
                </a:ext>
              </a:extLst>
            </p:cNvPr>
            <p:cNvSpPr>
              <a:spLocks/>
            </p:cNvSpPr>
            <p:nvPr/>
          </p:nvSpPr>
          <p:spPr bwMode="auto">
            <a:xfrm>
              <a:off x="24341405" y="1182703"/>
              <a:ext cx="22225" cy="39688"/>
            </a:xfrm>
            <a:custGeom>
              <a:avLst/>
              <a:gdLst>
                <a:gd name="T0" fmla="*/ 0 w 14"/>
                <a:gd name="T1" fmla="*/ 25 h 25"/>
                <a:gd name="T2" fmla="*/ 14 w 14"/>
                <a:gd name="T3" fmla="*/ 0 h 25"/>
                <a:gd name="T4" fmla="*/ 0 w 14"/>
                <a:gd name="T5" fmla="*/ 25 h 25"/>
              </a:gdLst>
              <a:ahLst/>
              <a:cxnLst>
                <a:cxn ang="0">
                  <a:pos x="T0" y="T1"/>
                </a:cxn>
                <a:cxn ang="0">
                  <a:pos x="T2" y="T3"/>
                </a:cxn>
                <a:cxn ang="0">
                  <a:pos x="T4" y="T5"/>
                </a:cxn>
              </a:cxnLst>
              <a:rect l="0" t="0" r="r" b="b"/>
              <a:pathLst>
                <a:path w="14" h="25">
                  <a:moveTo>
                    <a:pt x="0" y="25"/>
                  </a:moveTo>
                  <a:lnTo>
                    <a:pt x="14"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0" name="Line 320">
              <a:extLst>
                <a:ext uri="{FF2B5EF4-FFF2-40B4-BE49-F238E27FC236}">
                  <a16:creationId xmlns:a16="http://schemas.microsoft.com/office/drawing/2014/main" id="{CD08FF69-3B9D-42A8-B407-D1C72A4E851D}"/>
                </a:ext>
              </a:extLst>
            </p:cNvPr>
            <p:cNvSpPr>
              <a:spLocks noChangeShapeType="1"/>
            </p:cNvSpPr>
            <p:nvPr/>
          </p:nvSpPr>
          <p:spPr bwMode="auto">
            <a:xfrm flipV="1">
              <a:off x="24341405" y="1182703"/>
              <a:ext cx="22225"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1" name="Freeform 321">
              <a:extLst>
                <a:ext uri="{FF2B5EF4-FFF2-40B4-BE49-F238E27FC236}">
                  <a16:creationId xmlns:a16="http://schemas.microsoft.com/office/drawing/2014/main" id="{7EE45C6C-742E-4B50-A4A4-35829CA67964}"/>
                </a:ext>
              </a:extLst>
            </p:cNvPr>
            <p:cNvSpPr>
              <a:spLocks/>
            </p:cNvSpPr>
            <p:nvPr/>
          </p:nvSpPr>
          <p:spPr bwMode="auto">
            <a:xfrm>
              <a:off x="24031839" y="1222391"/>
              <a:ext cx="309566" cy="31750"/>
            </a:xfrm>
            <a:custGeom>
              <a:avLst/>
              <a:gdLst>
                <a:gd name="T0" fmla="*/ 0 w 195"/>
                <a:gd name="T1" fmla="*/ 20 h 20"/>
                <a:gd name="T2" fmla="*/ 195 w 195"/>
                <a:gd name="T3" fmla="*/ 0 h 20"/>
                <a:gd name="T4" fmla="*/ 0 w 195"/>
                <a:gd name="T5" fmla="*/ 20 h 20"/>
              </a:gdLst>
              <a:ahLst/>
              <a:cxnLst>
                <a:cxn ang="0">
                  <a:pos x="T0" y="T1"/>
                </a:cxn>
                <a:cxn ang="0">
                  <a:pos x="T2" y="T3"/>
                </a:cxn>
                <a:cxn ang="0">
                  <a:pos x="T4" y="T5"/>
                </a:cxn>
              </a:cxnLst>
              <a:rect l="0" t="0" r="r" b="b"/>
              <a:pathLst>
                <a:path w="195" h="20">
                  <a:moveTo>
                    <a:pt x="0" y="20"/>
                  </a:moveTo>
                  <a:lnTo>
                    <a:pt x="195"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2" name="Line 322">
              <a:extLst>
                <a:ext uri="{FF2B5EF4-FFF2-40B4-BE49-F238E27FC236}">
                  <a16:creationId xmlns:a16="http://schemas.microsoft.com/office/drawing/2014/main" id="{E8E8B8F9-A5D7-47A2-B450-304CCE57A179}"/>
                </a:ext>
              </a:extLst>
            </p:cNvPr>
            <p:cNvSpPr>
              <a:spLocks noChangeShapeType="1"/>
            </p:cNvSpPr>
            <p:nvPr/>
          </p:nvSpPr>
          <p:spPr bwMode="auto">
            <a:xfrm flipV="1">
              <a:off x="24031839" y="1222391"/>
              <a:ext cx="309566"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3" name="Freeform 323">
              <a:extLst>
                <a:ext uri="{FF2B5EF4-FFF2-40B4-BE49-F238E27FC236}">
                  <a16:creationId xmlns:a16="http://schemas.microsoft.com/office/drawing/2014/main" id="{4937AEBB-5CBB-47DC-8AEA-04645FC16A5D}"/>
                </a:ext>
              </a:extLst>
            </p:cNvPr>
            <p:cNvSpPr>
              <a:spLocks/>
            </p:cNvSpPr>
            <p:nvPr/>
          </p:nvSpPr>
          <p:spPr bwMode="auto">
            <a:xfrm>
              <a:off x="23977864" y="1254141"/>
              <a:ext cx="53976" cy="22225"/>
            </a:xfrm>
            <a:custGeom>
              <a:avLst/>
              <a:gdLst>
                <a:gd name="T0" fmla="*/ 0 w 34"/>
                <a:gd name="T1" fmla="*/ 14 h 14"/>
                <a:gd name="T2" fmla="*/ 34 w 34"/>
                <a:gd name="T3" fmla="*/ 0 h 14"/>
                <a:gd name="T4" fmla="*/ 0 w 34"/>
                <a:gd name="T5" fmla="*/ 14 h 14"/>
              </a:gdLst>
              <a:ahLst/>
              <a:cxnLst>
                <a:cxn ang="0">
                  <a:pos x="T0" y="T1"/>
                </a:cxn>
                <a:cxn ang="0">
                  <a:pos x="T2" y="T3"/>
                </a:cxn>
                <a:cxn ang="0">
                  <a:pos x="T4" y="T5"/>
                </a:cxn>
              </a:cxnLst>
              <a:rect l="0" t="0" r="r" b="b"/>
              <a:pathLst>
                <a:path w="34" h="14">
                  <a:moveTo>
                    <a:pt x="0" y="14"/>
                  </a:moveTo>
                  <a:lnTo>
                    <a:pt x="3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4" name="Line 324">
              <a:extLst>
                <a:ext uri="{FF2B5EF4-FFF2-40B4-BE49-F238E27FC236}">
                  <a16:creationId xmlns:a16="http://schemas.microsoft.com/office/drawing/2014/main" id="{DCADAB5A-1AF5-456F-B79C-268207BF91AD}"/>
                </a:ext>
              </a:extLst>
            </p:cNvPr>
            <p:cNvSpPr>
              <a:spLocks noChangeShapeType="1"/>
            </p:cNvSpPr>
            <p:nvPr/>
          </p:nvSpPr>
          <p:spPr bwMode="auto">
            <a:xfrm flipV="1">
              <a:off x="23977864" y="1254141"/>
              <a:ext cx="53976"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5" name="Freeform 325">
              <a:extLst>
                <a:ext uri="{FF2B5EF4-FFF2-40B4-BE49-F238E27FC236}">
                  <a16:creationId xmlns:a16="http://schemas.microsoft.com/office/drawing/2014/main" id="{21EF5F5E-90B3-43AF-8F40-E80A712C06F6}"/>
                </a:ext>
              </a:extLst>
            </p:cNvPr>
            <p:cNvSpPr>
              <a:spLocks/>
            </p:cNvSpPr>
            <p:nvPr/>
          </p:nvSpPr>
          <p:spPr bwMode="auto">
            <a:xfrm>
              <a:off x="23950876" y="1276366"/>
              <a:ext cx="26988" cy="9525"/>
            </a:xfrm>
            <a:custGeom>
              <a:avLst/>
              <a:gdLst>
                <a:gd name="T0" fmla="*/ 0 w 17"/>
                <a:gd name="T1" fmla="*/ 6 h 6"/>
                <a:gd name="T2" fmla="*/ 17 w 17"/>
                <a:gd name="T3" fmla="*/ 0 h 6"/>
                <a:gd name="T4" fmla="*/ 0 w 17"/>
                <a:gd name="T5" fmla="*/ 6 h 6"/>
              </a:gdLst>
              <a:ahLst/>
              <a:cxnLst>
                <a:cxn ang="0">
                  <a:pos x="T0" y="T1"/>
                </a:cxn>
                <a:cxn ang="0">
                  <a:pos x="T2" y="T3"/>
                </a:cxn>
                <a:cxn ang="0">
                  <a:pos x="T4" y="T5"/>
                </a:cxn>
              </a:cxnLst>
              <a:rect l="0" t="0" r="r" b="b"/>
              <a:pathLst>
                <a:path w="17" h="6">
                  <a:moveTo>
                    <a:pt x="0" y="6"/>
                  </a:moveTo>
                  <a:lnTo>
                    <a:pt x="1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6" name="Line 326">
              <a:extLst>
                <a:ext uri="{FF2B5EF4-FFF2-40B4-BE49-F238E27FC236}">
                  <a16:creationId xmlns:a16="http://schemas.microsoft.com/office/drawing/2014/main" id="{2B685C2D-8B92-46E0-846A-404353FC6F12}"/>
                </a:ext>
              </a:extLst>
            </p:cNvPr>
            <p:cNvSpPr>
              <a:spLocks noChangeShapeType="1"/>
            </p:cNvSpPr>
            <p:nvPr/>
          </p:nvSpPr>
          <p:spPr bwMode="auto">
            <a:xfrm flipV="1">
              <a:off x="23950876" y="1276366"/>
              <a:ext cx="269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7" name="Freeform 327">
              <a:extLst>
                <a:ext uri="{FF2B5EF4-FFF2-40B4-BE49-F238E27FC236}">
                  <a16:creationId xmlns:a16="http://schemas.microsoft.com/office/drawing/2014/main" id="{D6FAFE46-BA6F-4596-AF5E-2CA37DEE8890}"/>
                </a:ext>
              </a:extLst>
            </p:cNvPr>
            <p:cNvSpPr>
              <a:spLocks/>
            </p:cNvSpPr>
            <p:nvPr/>
          </p:nvSpPr>
          <p:spPr bwMode="auto">
            <a:xfrm>
              <a:off x="23831812" y="1285891"/>
              <a:ext cx="119064" cy="19050"/>
            </a:xfrm>
            <a:custGeom>
              <a:avLst/>
              <a:gdLst>
                <a:gd name="T0" fmla="*/ 0 w 75"/>
                <a:gd name="T1" fmla="*/ 12 h 12"/>
                <a:gd name="T2" fmla="*/ 75 w 75"/>
                <a:gd name="T3" fmla="*/ 0 h 12"/>
                <a:gd name="T4" fmla="*/ 0 w 75"/>
                <a:gd name="T5" fmla="*/ 12 h 12"/>
              </a:gdLst>
              <a:ahLst/>
              <a:cxnLst>
                <a:cxn ang="0">
                  <a:pos x="T0" y="T1"/>
                </a:cxn>
                <a:cxn ang="0">
                  <a:pos x="T2" y="T3"/>
                </a:cxn>
                <a:cxn ang="0">
                  <a:pos x="T4" y="T5"/>
                </a:cxn>
              </a:cxnLst>
              <a:rect l="0" t="0" r="r" b="b"/>
              <a:pathLst>
                <a:path w="75" h="12">
                  <a:moveTo>
                    <a:pt x="0" y="12"/>
                  </a:moveTo>
                  <a:lnTo>
                    <a:pt x="7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8" name="Line 328">
              <a:extLst>
                <a:ext uri="{FF2B5EF4-FFF2-40B4-BE49-F238E27FC236}">
                  <a16:creationId xmlns:a16="http://schemas.microsoft.com/office/drawing/2014/main" id="{7F6B0B6D-F34F-4067-B2C3-44432AF027A7}"/>
                </a:ext>
              </a:extLst>
            </p:cNvPr>
            <p:cNvSpPr>
              <a:spLocks noChangeShapeType="1"/>
            </p:cNvSpPr>
            <p:nvPr/>
          </p:nvSpPr>
          <p:spPr bwMode="auto">
            <a:xfrm flipV="1">
              <a:off x="23831812" y="1285891"/>
              <a:ext cx="11906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39" name="Freeform 329">
              <a:extLst>
                <a:ext uri="{FF2B5EF4-FFF2-40B4-BE49-F238E27FC236}">
                  <a16:creationId xmlns:a16="http://schemas.microsoft.com/office/drawing/2014/main" id="{E63F9506-BA0A-4A70-A7BA-1FE89532DB1C}"/>
                </a:ext>
              </a:extLst>
            </p:cNvPr>
            <p:cNvSpPr>
              <a:spLocks/>
            </p:cNvSpPr>
            <p:nvPr/>
          </p:nvSpPr>
          <p:spPr bwMode="auto">
            <a:xfrm>
              <a:off x="23690523" y="1304941"/>
              <a:ext cx="141289" cy="20638"/>
            </a:xfrm>
            <a:custGeom>
              <a:avLst/>
              <a:gdLst>
                <a:gd name="T0" fmla="*/ 0 w 89"/>
                <a:gd name="T1" fmla="*/ 13 h 13"/>
                <a:gd name="T2" fmla="*/ 89 w 89"/>
                <a:gd name="T3" fmla="*/ 0 h 13"/>
                <a:gd name="T4" fmla="*/ 0 w 89"/>
                <a:gd name="T5" fmla="*/ 13 h 13"/>
              </a:gdLst>
              <a:ahLst/>
              <a:cxnLst>
                <a:cxn ang="0">
                  <a:pos x="T0" y="T1"/>
                </a:cxn>
                <a:cxn ang="0">
                  <a:pos x="T2" y="T3"/>
                </a:cxn>
                <a:cxn ang="0">
                  <a:pos x="T4" y="T5"/>
                </a:cxn>
              </a:cxnLst>
              <a:rect l="0" t="0" r="r" b="b"/>
              <a:pathLst>
                <a:path w="89" h="13">
                  <a:moveTo>
                    <a:pt x="0" y="13"/>
                  </a:moveTo>
                  <a:lnTo>
                    <a:pt x="89"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0" name="Line 330">
              <a:extLst>
                <a:ext uri="{FF2B5EF4-FFF2-40B4-BE49-F238E27FC236}">
                  <a16:creationId xmlns:a16="http://schemas.microsoft.com/office/drawing/2014/main" id="{740C4066-5192-4AE6-95E4-EA998AF0A798}"/>
                </a:ext>
              </a:extLst>
            </p:cNvPr>
            <p:cNvSpPr>
              <a:spLocks noChangeShapeType="1"/>
            </p:cNvSpPr>
            <p:nvPr/>
          </p:nvSpPr>
          <p:spPr bwMode="auto">
            <a:xfrm flipV="1">
              <a:off x="23690523" y="1304941"/>
              <a:ext cx="141289"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1" name="Freeform 331">
              <a:extLst>
                <a:ext uri="{FF2B5EF4-FFF2-40B4-BE49-F238E27FC236}">
                  <a16:creationId xmlns:a16="http://schemas.microsoft.com/office/drawing/2014/main" id="{92B2A1A0-3338-4EB9-96D8-AD0D03BB182A}"/>
                </a:ext>
              </a:extLst>
            </p:cNvPr>
            <p:cNvSpPr>
              <a:spLocks/>
            </p:cNvSpPr>
            <p:nvPr/>
          </p:nvSpPr>
          <p:spPr bwMode="auto">
            <a:xfrm>
              <a:off x="23677823" y="1325579"/>
              <a:ext cx="12700" cy="9525"/>
            </a:xfrm>
            <a:custGeom>
              <a:avLst/>
              <a:gdLst>
                <a:gd name="T0" fmla="*/ 0 w 8"/>
                <a:gd name="T1" fmla="*/ 6 h 6"/>
                <a:gd name="T2" fmla="*/ 8 w 8"/>
                <a:gd name="T3" fmla="*/ 0 h 6"/>
                <a:gd name="T4" fmla="*/ 0 w 8"/>
                <a:gd name="T5" fmla="*/ 6 h 6"/>
              </a:gdLst>
              <a:ahLst/>
              <a:cxnLst>
                <a:cxn ang="0">
                  <a:pos x="T0" y="T1"/>
                </a:cxn>
                <a:cxn ang="0">
                  <a:pos x="T2" y="T3"/>
                </a:cxn>
                <a:cxn ang="0">
                  <a:pos x="T4" y="T5"/>
                </a:cxn>
              </a:cxnLst>
              <a:rect l="0" t="0" r="r" b="b"/>
              <a:pathLst>
                <a:path w="8" h="6">
                  <a:moveTo>
                    <a:pt x="0" y="6"/>
                  </a:moveTo>
                  <a:lnTo>
                    <a:pt x="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2" name="Line 332">
              <a:extLst>
                <a:ext uri="{FF2B5EF4-FFF2-40B4-BE49-F238E27FC236}">
                  <a16:creationId xmlns:a16="http://schemas.microsoft.com/office/drawing/2014/main" id="{AD7C17BA-3B11-4808-8E34-0D272E51093D}"/>
                </a:ext>
              </a:extLst>
            </p:cNvPr>
            <p:cNvSpPr>
              <a:spLocks noChangeShapeType="1"/>
            </p:cNvSpPr>
            <p:nvPr/>
          </p:nvSpPr>
          <p:spPr bwMode="auto">
            <a:xfrm flipV="1">
              <a:off x="23677823" y="1325579"/>
              <a:ext cx="1270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3" name="Freeform 333">
              <a:extLst>
                <a:ext uri="{FF2B5EF4-FFF2-40B4-BE49-F238E27FC236}">
                  <a16:creationId xmlns:a16="http://schemas.microsoft.com/office/drawing/2014/main" id="{BFD00C78-5D98-42BB-8726-95BEADE67034}"/>
                </a:ext>
              </a:extLst>
            </p:cNvPr>
            <p:cNvSpPr>
              <a:spLocks/>
            </p:cNvSpPr>
            <p:nvPr/>
          </p:nvSpPr>
          <p:spPr bwMode="auto">
            <a:xfrm>
              <a:off x="23639722" y="1335104"/>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4" name="Line 334">
              <a:extLst>
                <a:ext uri="{FF2B5EF4-FFF2-40B4-BE49-F238E27FC236}">
                  <a16:creationId xmlns:a16="http://schemas.microsoft.com/office/drawing/2014/main" id="{D43AB39F-518E-4E61-8346-6B72E0504D1B}"/>
                </a:ext>
              </a:extLst>
            </p:cNvPr>
            <p:cNvSpPr>
              <a:spLocks noChangeShapeType="1"/>
            </p:cNvSpPr>
            <p:nvPr/>
          </p:nvSpPr>
          <p:spPr bwMode="auto">
            <a:xfrm flipV="1">
              <a:off x="23639722" y="1335104"/>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5" name="Freeform 335">
              <a:extLst>
                <a:ext uri="{FF2B5EF4-FFF2-40B4-BE49-F238E27FC236}">
                  <a16:creationId xmlns:a16="http://schemas.microsoft.com/office/drawing/2014/main" id="{0E628357-6113-438F-BDC9-918E8EEC1288}"/>
                </a:ext>
              </a:extLst>
            </p:cNvPr>
            <p:cNvSpPr>
              <a:spLocks/>
            </p:cNvSpPr>
            <p:nvPr/>
          </p:nvSpPr>
          <p:spPr bwMode="auto">
            <a:xfrm>
              <a:off x="23625435" y="1357329"/>
              <a:ext cx="14288" cy="19050"/>
            </a:xfrm>
            <a:custGeom>
              <a:avLst/>
              <a:gdLst>
                <a:gd name="T0" fmla="*/ 0 w 9"/>
                <a:gd name="T1" fmla="*/ 12 h 12"/>
                <a:gd name="T2" fmla="*/ 9 w 9"/>
                <a:gd name="T3" fmla="*/ 0 h 12"/>
                <a:gd name="T4" fmla="*/ 0 w 9"/>
                <a:gd name="T5" fmla="*/ 12 h 12"/>
              </a:gdLst>
              <a:ahLst/>
              <a:cxnLst>
                <a:cxn ang="0">
                  <a:pos x="T0" y="T1"/>
                </a:cxn>
                <a:cxn ang="0">
                  <a:pos x="T2" y="T3"/>
                </a:cxn>
                <a:cxn ang="0">
                  <a:pos x="T4" y="T5"/>
                </a:cxn>
              </a:cxnLst>
              <a:rect l="0" t="0" r="r" b="b"/>
              <a:pathLst>
                <a:path w="9" h="12">
                  <a:moveTo>
                    <a:pt x="0" y="12"/>
                  </a:moveTo>
                  <a:lnTo>
                    <a:pt x="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6" name="Line 336">
              <a:extLst>
                <a:ext uri="{FF2B5EF4-FFF2-40B4-BE49-F238E27FC236}">
                  <a16:creationId xmlns:a16="http://schemas.microsoft.com/office/drawing/2014/main" id="{034F28F5-56F2-41B7-ACB6-22A7C017A8F4}"/>
                </a:ext>
              </a:extLst>
            </p:cNvPr>
            <p:cNvSpPr>
              <a:spLocks noChangeShapeType="1"/>
            </p:cNvSpPr>
            <p:nvPr/>
          </p:nvSpPr>
          <p:spPr bwMode="auto">
            <a:xfrm flipV="1">
              <a:off x="23625435" y="1357329"/>
              <a:ext cx="142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7" name="Freeform 337">
              <a:extLst>
                <a:ext uri="{FF2B5EF4-FFF2-40B4-BE49-F238E27FC236}">
                  <a16:creationId xmlns:a16="http://schemas.microsoft.com/office/drawing/2014/main" id="{AF8FFF1E-C86D-4ECB-8B08-EEDE78CE06E7}"/>
                </a:ext>
              </a:extLst>
            </p:cNvPr>
            <p:cNvSpPr>
              <a:spLocks/>
            </p:cNvSpPr>
            <p:nvPr/>
          </p:nvSpPr>
          <p:spPr bwMode="auto">
            <a:xfrm>
              <a:off x="23584159" y="1376379"/>
              <a:ext cx="41275" cy="12700"/>
            </a:xfrm>
            <a:custGeom>
              <a:avLst/>
              <a:gdLst>
                <a:gd name="T0" fmla="*/ 0 w 26"/>
                <a:gd name="T1" fmla="*/ 8 h 8"/>
                <a:gd name="T2" fmla="*/ 26 w 26"/>
                <a:gd name="T3" fmla="*/ 0 h 8"/>
                <a:gd name="T4" fmla="*/ 0 w 26"/>
                <a:gd name="T5" fmla="*/ 8 h 8"/>
              </a:gdLst>
              <a:ahLst/>
              <a:cxnLst>
                <a:cxn ang="0">
                  <a:pos x="T0" y="T1"/>
                </a:cxn>
                <a:cxn ang="0">
                  <a:pos x="T2" y="T3"/>
                </a:cxn>
                <a:cxn ang="0">
                  <a:pos x="T4" y="T5"/>
                </a:cxn>
              </a:cxnLst>
              <a:rect l="0" t="0" r="r" b="b"/>
              <a:pathLst>
                <a:path w="26" h="8">
                  <a:moveTo>
                    <a:pt x="0" y="8"/>
                  </a:moveTo>
                  <a:lnTo>
                    <a:pt x="26"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8" name="Line 338">
              <a:extLst>
                <a:ext uri="{FF2B5EF4-FFF2-40B4-BE49-F238E27FC236}">
                  <a16:creationId xmlns:a16="http://schemas.microsoft.com/office/drawing/2014/main" id="{3725F493-9DF9-4B3B-964D-8E7F485EFE05}"/>
                </a:ext>
              </a:extLst>
            </p:cNvPr>
            <p:cNvSpPr>
              <a:spLocks noChangeShapeType="1"/>
            </p:cNvSpPr>
            <p:nvPr/>
          </p:nvSpPr>
          <p:spPr bwMode="auto">
            <a:xfrm flipV="1">
              <a:off x="23584159" y="1376379"/>
              <a:ext cx="41275"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49" name="Freeform 339">
              <a:extLst>
                <a:ext uri="{FF2B5EF4-FFF2-40B4-BE49-F238E27FC236}">
                  <a16:creationId xmlns:a16="http://schemas.microsoft.com/office/drawing/2014/main" id="{330C0B18-7451-4275-A23D-1594887BE37D}"/>
                </a:ext>
              </a:extLst>
            </p:cNvPr>
            <p:cNvSpPr>
              <a:spLocks/>
            </p:cNvSpPr>
            <p:nvPr/>
          </p:nvSpPr>
          <p:spPr bwMode="auto">
            <a:xfrm>
              <a:off x="23546059" y="1389079"/>
              <a:ext cx="38100" cy="19050"/>
            </a:xfrm>
            <a:custGeom>
              <a:avLst/>
              <a:gdLst>
                <a:gd name="T0" fmla="*/ 0 w 24"/>
                <a:gd name="T1" fmla="*/ 12 h 12"/>
                <a:gd name="T2" fmla="*/ 24 w 24"/>
                <a:gd name="T3" fmla="*/ 0 h 12"/>
                <a:gd name="T4" fmla="*/ 0 w 24"/>
                <a:gd name="T5" fmla="*/ 12 h 12"/>
              </a:gdLst>
              <a:ahLst/>
              <a:cxnLst>
                <a:cxn ang="0">
                  <a:pos x="T0" y="T1"/>
                </a:cxn>
                <a:cxn ang="0">
                  <a:pos x="T2" y="T3"/>
                </a:cxn>
                <a:cxn ang="0">
                  <a:pos x="T4" y="T5"/>
                </a:cxn>
              </a:cxnLst>
              <a:rect l="0" t="0" r="r" b="b"/>
              <a:pathLst>
                <a:path w="24" h="12">
                  <a:moveTo>
                    <a:pt x="0" y="12"/>
                  </a:moveTo>
                  <a:lnTo>
                    <a:pt x="2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0" name="Line 340">
              <a:extLst>
                <a:ext uri="{FF2B5EF4-FFF2-40B4-BE49-F238E27FC236}">
                  <a16:creationId xmlns:a16="http://schemas.microsoft.com/office/drawing/2014/main" id="{57B722F3-F7E1-4A3B-81CC-CF2EA9066656}"/>
                </a:ext>
              </a:extLst>
            </p:cNvPr>
            <p:cNvSpPr>
              <a:spLocks noChangeShapeType="1"/>
            </p:cNvSpPr>
            <p:nvPr/>
          </p:nvSpPr>
          <p:spPr bwMode="auto">
            <a:xfrm flipV="1">
              <a:off x="23546059" y="1389079"/>
              <a:ext cx="381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1" name="Freeform 341">
              <a:extLst>
                <a:ext uri="{FF2B5EF4-FFF2-40B4-BE49-F238E27FC236}">
                  <a16:creationId xmlns:a16="http://schemas.microsoft.com/office/drawing/2014/main" id="{7C2AD068-153E-4408-830D-7CA8A7B6185A}"/>
                </a:ext>
              </a:extLst>
            </p:cNvPr>
            <p:cNvSpPr>
              <a:spLocks/>
            </p:cNvSpPr>
            <p:nvPr/>
          </p:nvSpPr>
          <p:spPr bwMode="auto">
            <a:xfrm>
              <a:off x="23474621" y="1408129"/>
              <a:ext cx="71438" cy="20638"/>
            </a:xfrm>
            <a:custGeom>
              <a:avLst/>
              <a:gdLst>
                <a:gd name="T0" fmla="*/ 0 w 45"/>
                <a:gd name="T1" fmla="*/ 13 h 13"/>
                <a:gd name="T2" fmla="*/ 45 w 45"/>
                <a:gd name="T3" fmla="*/ 0 h 13"/>
                <a:gd name="T4" fmla="*/ 0 w 45"/>
                <a:gd name="T5" fmla="*/ 13 h 13"/>
              </a:gdLst>
              <a:ahLst/>
              <a:cxnLst>
                <a:cxn ang="0">
                  <a:pos x="T0" y="T1"/>
                </a:cxn>
                <a:cxn ang="0">
                  <a:pos x="T2" y="T3"/>
                </a:cxn>
                <a:cxn ang="0">
                  <a:pos x="T4" y="T5"/>
                </a:cxn>
              </a:cxnLst>
              <a:rect l="0" t="0" r="r" b="b"/>
              <a:pathLst>
                <a:path w="45" h="13">
                  <a:moveTo>
                    <a:pt x="0" y="13"/>
                  </a:moveTo>
                  <a:lnTo>
                    <a:pt x="45"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2" name="Line 342">
              <a:extLst>
                <a:ext uri="{FF2B5EF4-FFF2-40B4-BE49-F238E27FC236}">
                  <a16:creationId xmlns:a16="http://schemas.microsoft.com/office/drawing/2014/main" id="{506E9C51-7FA9-4730-802E-093127548243}"/>
                </a:ext>
              </a:extLst>
            </p:cNvPr>
            <p:cNvSpPr>
              <a:spLocks noChangeShapeType="1"/>
            </p:cNvSpPr>
            <p:nvPr/>
          </p:nvSpPr>
          <p:spPr bwMode="auto">
            <a:xfrm flipV="1">
              <a:off x="23474621" y="1408129"/>
              <a:ext cx="71438"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3" name="Freeform 343">
              <a:extLst>
                <a:ext uri="{FF2B5EF4-FFF2-40B4-BE49-F238E27FC236}">
                  <a16:creationId xmlns:a16="http://schemas.microsoft.com/office/drawing/2014/main" id="{91D4E28D-2194-44E6-B8ED-0C67E370505E}"/>
                </a:ext>
              </a:extLst>
            </p:cNvPr>
            <p:cNvSpPr>
              <a:spLocks/>
            </p:cNvSpPr>
            <p:nvPr/>
          </p:nvSpPr>
          <p:spPr bwMode="auto">
            <a:xfrm>
              <a:off x="23446045" y="1428767"/>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4" name="Line 344">
              <a:extLst>
                <a:ext uri="{FF2B5EF4-FFF2-40B4-BE49-F238E27FC236}">
                  <a16:creationId xmlns:a16="http://schemas.microsoft.com/office/drawing/2014/main" id="{F222A4B8-85F4-4268-919C-3A4444B1A3B7}"/>
                </a:ext>
              </a:extLst>
            </p:cNvPr>
            <p:cNvSpPr>
              <a:spLocks noChangeShapeType="1"/>
            </p:cNvSpPr>
            <p:nvPr/>
          </p:nvSpPr>
          <p:spPr bwMode="auto">
            <a:xfrm flipV="1">
              <a:off x="23446045" y="1428767"/>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5" name="Freeform 345">
              <a:extLst>
                <a:ext uri="{FF2B5EF4-FFF2-40B4-BE49-F238E27FC236}">
                  <a16:creationId xmlns:a16="http://schemas.microsoft.com/office/drawing/2014/main" id="{83D257D7-ED48-4798-9686-BD3836F0112B}"/>
                </a:ext>
              </a:extLst>
            </p:cNvPr>
            <p:cNvSpPr>
              <a:spLocks/>
            </p:cNvSpPr>
            <p:nvPr/>
          </p:nvSpPr>
          <p:spPr bwMode="auto">
            <a:xfrm>
              <a:off x="23426995" y="1438292"/>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6" name="Line 346">
              <a:extLst>
                <a:ext uri="{FF2B5EF4-FFF2-40B4-BE49-F238E27FC236}">
                  <a16:creationId xmlns:a16="http://schemas.microsoft.com/office/drawing/2014/main" id="{63B2C08A-FB86-4980-9092-27B3727C04DE}"/>
                </a:ext>
              </a:extLst>
            </p:cNvPr>
            <p:cNvSpPr>
              <a:spLocks noChangeShapeType="1"/>
            </p:cNvSpPr>
            <p:nvPr/>
          </p:nvSpPr>
          <p:spPr bwMode="auto">
            <a:xfrm flipV="1">
              <a:off x="23426995" y="1438292"/>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7" name="Freeform 347">
              <a:extLst>
                <a:ext uri="{FF2B5EF4-FFF2-40B4-BE49-F238E27FC236}">
                  <a16:creationId xmlns:a16="http://schemas.microsoft.com/office/drawing/2014/main" id="{CFA00CE2-C415-4281-80EF-448D5D3372F4}"/>
                </a:ext>
              </a:extLst>
            </p:cNvPr>
            <p:cNvSpPr>
              <a:spLocks/>
            </p:cNvSpPr>
            <p:nvPr/>
          </p:nvSpPr>
          <p:spPr bwMode="auto">
            <a:xfrm>
              <a:off x="23380957" y="1460517"/>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8" name="Line 348">
              <a:extLst>
                <a:ext uri="{FF2B5EF4-FFF2-40B4-BE49-F238E27FC236}">
                  <a16:creationId xmlns:a16="http://schemas.microsoft.com/office/drawing/2014/main" id="{7B1F84F1-0AEB-423D-9D22-EFDFA76FA4AB}"/>
                </a:ext>
              </a:extLst>
            </p:cNvPr>
            <p:cNvSpPr>
              <a:spLocks noChangeShapeType="1"/>
            </p:cNvSpPr>
            <p:nvPr/>
          </p:nvSpPr>
          <p:spPr bwMode="auto">
            <a:xfrm flipV="1">
              <a:off x="23380957" y="1460517"/>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59" name="Freeform 349">
              <a:extLst>
                <a:ext uri="{FF2B5EF4-FFF2-40B4-BE49-F238E27FC236}">
                  <a16:creationId xmlns:a16="http://schemas.microsoft.com/office/drawing/2014/main" id="{716B9AAF-4DA4-4997-AD43-317606138854}"/>
                </a:ext>
              </a:extLst>
            </p:cNvPr>
            <p:cNvSpPr>
              <a:spLocks/>
            </p:cNvSpPr>
            <p:nvPr/>
          </p:nvSpPr>
          <p:spPr bwMode="auto">
            <a:xfrm>
              <a:off x="23255543" y="1479567"/>
              <a:ext cx="125414" cy="31750"/>
            </a:xfrm>
            <a:custGeom>
              <a:avLst/>
              <a:gdLst>
                <a:gd name="T0" fmla="*/ 0 w 79"/>
                <a:gd name="T1" fmla="*/ 20 h 20"/>
                <a:gd name="T2" fmla="*/ 79 w 79"/>
                <a:gd name="T3" fmla="*/ 0 h 20"/>
                <a:gd name="T4" fmla="*/ 0 w 79"/>
                <a:gd name="T5" fmla="*/ 20 h 20"/>
              </a:gdLst>
              <a:ahLst/>
              <a:cxnLst>
                <a:cxn ang="0">
                  <a:pos x="T0" y="T1"/>
                </a:cxn>
                <a:cxn ang="0">
                  <a:pos x="T2" y="T3"/>
                </a:cxn>
                <a:cxn ang="0">
                  <a:pos x="T4" y="T5"/>
                </a:cxn>
              </a:cxnLst>
              <a:rect l="0" t="0" r="r" b="b"/>
              <a:pathLst>
                <a:path w="79" h="20">
                  <a:moveTo>
                    <a:pt x="0" y="20"/>
                  </a:moveTo>
                  <a:lnTo>
                    <a:pt x="79"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0" name="Line 350">
              <a:extLst>
                <a:ext uri="{FF2B5EF4-FFF2-40B4-BE49-F238E27FC236}">
                  <a16:creationId xmlns:a16="http://schemas.microsoft.com/office/drawing/2014/main" id="{2A97837D-1830-41D1-9009-5F9FB1574A8F}"/>
                </a:ext>
              </a:extLst>
            </p:cNvPr>
            <p:cNvSpPr>
              <a:spLocks noChangeShapeType="1"/>
            </p:cNvSpPr>
            <p:nvPr/>
          </p:nvSpPr>
          <p:spPr bwMode="auto">
            <a:xfrm flipV="1">
              <a:off x="23255543" y="1479567"/>
              <a:ext cx="125414"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1" name="Freeform 351">
              <a:extLst>
                <a:ext uri="{FF2B5EF4-FFF2-40B4-BE49-F238E27FC236}">
                  <a16:creationId xmlns:a16="http://schemas.microsoft.com/office/drawing/2014/main" id="{931D7072-8E90-4911-B7D8-71C968D08140}"/>
                </a:ext>
              </a:extLst>
            </p:cNvPr>
            <p:cNvSpPr>
              <a:spLocks/>
            </p:cNvSpPr>
            <p:nvPr/>
          </p:nvSpPr>
          <p:spPr bwMode="auto">
            <a:xfrm>
              <a:off x="23239668" y="1511317"/>
              <a:ext cx="15875" cy="20638"/>
            </a:xfrm>
            <a:custGeom>
              <a:avLst/>
              <a:gdLst>
                <a:gd name="T0" fmla="*/ 0 w 10"/>
                <a:gd name="T1" fmla="*/ 13 h 13"/>
                <a:gd name="T2" fmla="*/ 10 w 10"/>
                <a:gd name="T3" fmla="*/ 0 h 13"/>
                <a:gd name="T4" fmla="*/ 0 w 10"/>
                <a:gd name="T5" fmla="*/ 13 h 13"/>
              </a:gdLst>
              <a:ahLst/>
              <a:cxnLst>
                <a:cxn ang="0">
                  <a:pos x="T0" y="T1"/>
                </a:cxn>
                <a:cxn ang="0">
                  <a:pos x="T2" y="T3"/>
                </a:cxn>
                <a:cxn ang="0">
                  <a:pos x="T4" y="T5"/>
                </a:cxn>
              </a:cxnLst>
              <a:rect l="0" t="0" r="r" b="b"/>
              <a:pathLst>
                <a:path w="10" h="13">
                  <a:moveTo>
                    <a:pt x="0" y="13"/>
                  </a:moveTo>
                  <a:lnTo>
                    <a:pt x="10"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2" name="Line 352">
              <a:extLst>
                <a:ext uri="{FF2B5EF4-FFF2-40B4-BE49-F238E27FC236}">
                  <a16:creationId xmlns:a16="http://schemas.microsoft.com/office/drawing/2014/main" id="{13C34A20-A4CC-4118-B55A-8D053F683C27}"/>
                </a:ext>
              </a:extLst>
            </p:cNvPr>
            <p:cNvSpPr>
              <a:spLocks noChangeShapeType="1"/>
            </p:cNvSpPr>
            <p:nvPr/>
          </p:nvSpPr>
          <p:spPr bwMode="auto">
            <a:xfrm flipV="1">
              <a:off x="23239668" y="1511317"/>
              <a:ext cx="158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3" name="Freeform 353">
              <a:extLst>
                <a:ext uri="{FF2B5EF4-FFF2-40B4-BE49-F238E27FC236}">
                  <a16:creationId xmlns:a16="http://schemas.microsoft.com/office/drawing/2014/main" id="{FDA5A4EF-38F6-40AC-976F-3D1877AFAC39}"/>
                </a:ext>
              </a:extLst>
            </p:cNvPr>
            <p:cNvSpPr>
              <a:spLocks/>
            </p:cNvSpPr>
            <p:nvPr/>
          </p:nvSpPr>
          <p:spPr bwMode="auto">
            <a:xfrm>
              <a:off x="23139655" y="1531955"/>
              <a:ext cx="100014" cy="19050"/>
            </a:xfrm>
            <a:custGeom>
              <a:avLst/>
              <a:gdLst>
                <a:gd name="T0" fmla="*/ 0 w 63"/>
                <a:gd name="T1" fmla="*/ 12 h 12"/>
                <a:gd name="T2" fmla="*/ 63 w 63"/>
                <a:gd name="T3" fmla="*/ 0 h 12"/>
                <a:gd name="T4" fmla="*/ 0 w 63"/>
                <a:gd name="T5" fmla="*/ 12 h 12"/>
              </a:gdLst>
              <a:ahLst/>
              <a:cxnLst>
                <a:cxn ang="0">
                  <a:pos x="T0" y="T1"/>
                </a:cxn>
                <a:cxn ang="0">
                  <a:pos x="T2" y="T3"/>
                </a:cxn>
                <a:cxn ang="0">
                  <a:pos x="T4" y="T5"/>
                </a:cxn>
              </a:cxnLst>
              <a:rect l="0" t="0" r="r" b="b"/>
              <a:pathLst>
                <a:path w="63" h="12">
                  <a:moveTo>
                    <a:pt x="0" y="12"/>
                  </a:moveTo>
                  <a:lnTo>
                    <a:pt x="63"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4" name="Line 354">
              <a:extLst>
                <a:ext uri="{FF2B5EF4-FFF2-40B4-BE49-F238E27FC236}">
                  <a16:creationId xmlns:a16="http://schemas.microsoft.com/office/drawing/2014/main" id="{A03ABAF6-77B5-4D60-B899-89AD04A9A277}"/>
                </a:ext>
              </a:extLst>
            </p:cNvPr>
            <p:cNvSpPr>
              <a:spLocks noChangeShapeType="1"/>
            </p:cNvSpPr>
            <p:nvPr/>
          </p:nvSpPr>
          <p:spPr bwMode="auto">
            <a:xfrm flipV="1">
              <a:off x="23139655" y="1531955"/>
              <a:ext cx="100014"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5" name="Freeform 355">
              <a:extLst>
                <a:ext uri="{FF2B5EF4-FFF2-40B4-BE49-F238E27FC236}">
                  <a16:creationId xmlns:a16="http://schemas.microsoft.com/office/drawing/2014/main" id="{91822453-77F9-4654-9698-87CFC2B5645B}"/>
                </a:ext>
              </a:extLst>
            </p:cNvPr>
            <p:cNvSpPr>
              <a:spLocks/>
            </p:cNvSpPr>
            <p:nvPr/>
          </p:nvSpPr>
          <p:spPr bwMode="auto">
            <a:xfrm>
              <a:off x="23036466" y="1551005"/>
              <a:ext cx="103189" cy="12700"/>
            </a:xfrm>
            <a:custGeom>
              <a:avLst/>
              <a:gdLst>
                <a:gd name="T0" fmla="*/ 0 w 65"/>
                <a:gd name="T1" fmla="*/ 8 h 8"/>
                <a:gd name="T2" fmla="*/ 65 w 65"/>
                <a:gd name="T3" fmla="*/ 0 h 8"/>
                <a:gd name="T4" fmla="*/ 0 w 65"/>
                <a:gd name="T5" fmla="*/ 8 h 8"/>
              </a:gdLst>
              <a:ahLst/>
              <a:cxnLst>
                <a:cxn ang="0">
                  <a:pos x="T0" y="T1"/>
                </a:cxn>
                <a:cxn ang="0">
                  <a:pos x="T2" y="T3"/>
                </a:cxn>
                <a:cxn ang="0">
                  <a:pos x="T4" y="T5"/>
                </a:cxn>
              </a:cxnLst>
              <a:rect l="0" t="0" r="r" b="b"/>
              <a:pathLst>
                <a:path w="65" h="8">
                  <a:moveTo>
                    <a:pt x="0" y="8"/>
                  </a:moveTo>
                  <a:lnTo>
                    <a:pt x="65"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6" name="Line 356">
              <a:extLst>
                <a:ext uri="{FF2B5EF4-FFF2-40B4-BE49-F238E27FC236}">
                  <a16:creationId xmlns:a16="http://schemas.microsoft.com/office/drawing/2014/main" id="{E3A21E9F-9F10-43BF-AECD-EF099606168F}"/>
                </a:ext>
              </a:extLst>
            </p:cNvPr>
            <p:cNvSpPr>
              <a:spLocks noChangeShapeType="1"/>
            </p:cNvSpPr>
            <p:nvPr/>
          </p:nvSpPr>
          <p:spPr bwMode="auto">
            <a:xfrm flipV="1">
              <a:off x="23036466" y="1551005"/>
              <a:ext cx="103189"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7" name="Freeform 357">
              <a:extLst>
                <a:ext uri="{FF2B5EF4-FFF2-40B4-BE49-F238E27FC236}">
                  <a16:creationId xmlns:a16="http://schemas.microsoft.com/office/drawing/2014/main" id="{F88C4A25-DDF0-4E05-A4CB-846158FABE52}"/>
                </a:ext>
              </a:extLst>
            </p:cNvPr>
            <p:cNvSpPr>
              <a:spLocks/>
            </p:cNvSpPr>
            <p:nvPr/>
          </p:nvSpPr>
          <p:spPr bwMode="auto">
            <a:xfrm>
              <a:off x="22995191" y="1563705"/>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8" name="Line 358">
              <a:extLst>
                <a:ext uri="{FF2B5EF4-FFF2-40B4-BE49-F238E27FC236}">
                  <a16:creationId xmlns:a16="http://schemas.microsoft.com/office/drawing/2014/main" id="{C5E27EAD-AE83-4411-96A1-A4BCBA3FB77B}"/>
                </a:ext>
              </a:extLst>
            </p:cNvPr>
            <p:cNvSpPr>
              <a:spLocks noChangeShapeType="1"/>
            </p:cNvSpPr>
            <p:nvPr/>
          </p:nvSpPr>
          <p:spPr bwMode="auto">
            <a:xfrm flipV="1">
              <a:off x="22995191" y="1563705"/>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69" name="Freeform 359">
              <a:extLst>
                <a:ext uri="{FF2B5EF4-FFF2-40B4-BE49-F238E27FC236}">
                  <a16:creationId xmlns:a16="http://schemas.microsoft.com/office/drawing/2014/main" id="{3AC9BCF6-5324-4F7A-9EB3-3E2D3904927A}"/>
                </a:ext>
              </a:extLst>
            </p:cNvPr>
            <p:cNvSpPr>
              <a:spLocks/>
            </p:cNvSpPr>
            <p:nvPr/>
          </p:nvSpPr>
          <p:spPr bwMode="auto">
            <a:xfrm>
              <a:off x="22968203" y="1582755"/>
              <a:ext cx="26988" cy="22225"/>
            </a:xfrm>
            <a:custGeom>
              <a:avLst/>
              <a:gdLst>
                <a:gd name="T0" fmla="*/ 0 w 17"/>
                <a:gd name="T1" fmla="*/ 14 h 14"/>
                <a:gd name="T2" fmla="*/ 17 w 17"/>
                <a:gd name="T3" fmla="*/ 0 h 14"/>
                <a:gd name="T4" fmla="*/ 0 w 17"/>
                <a:gd name="T5" fmla="*/ 14 h 14"/>
              </a:gdLst>
              <a:ahLst/>
              <a:cxnLst>
                <a:cxn ang="0">
                  <a:pos x="T0" y="T1"/>
                </a:cxn>
                <a:cxn ang="0">
                  <a:pos x="T2" y="T3"/>
                </a:cxn>
                <a:cxn ang="0">
                  <a:pos x="T4" y="T5"/>
                </a:cxn>
              </a:cxnLst>
              <a:rect l="0" t="0" r="r" b="b"/>
              <a:pathLst>
                <a:path w="17" h="14">
                  <a:moveTo>
                    <a:pt x="0" y="14"/>
                  </a:moveTo>
                  <a:lnTo>
                    <a:pt x="1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0" name="Line 360">
              <a:extLst>
                <a:ext uri="{FF2B5EF4-FFF2-40B4-BE49-F238E27FC236}">
                  <a16:creationId xmlns:a16="http://schemas.microsoft.com/office/drawing/2014/main" id="{C370D5A9-D0BE-4648-8665-DBBF3802A0D8}"/>
                </a:ext>
              </a:extLst>
            </p:cNvPr>
            <p:cNvSpPr>
              <a:spLocks noChangeShapeType="1"/>
            </p:cNvSpPr>
            <p:nvPr/>
          </p:nvSpPr>
          <p:spPr bwMode="auto">
            <a:xfrm flipV="1">
              <a:off x="22968203" y="1582755"/>
              <a:ext cx="269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1" name="Freeform 361">
              <a:extLst>
                <a:ext uri="{FF2B5EF4-FFF2-40B4-BE49-F238E27FC236}">
                  <a16:creationId xmlns:a16="http://schemas.microsoft.com/office/drawing/2014/main" id="{5546716C-6552-4FBA-ABD7-B0520F00CB2D}"/>
                </a:ext>
              </a:extLst>
            </p:cNvPr>
            <p:cNvSpPr>
              <a:spLocks/>
            </p:cNvSpPr>
            <p:nvPr/>
          </p:nvSpPr>
          <p:spPr bwMode="auto">
            <a:xfrm>
              <a:off x="22861839" y="1604980"/>
              <a:ext cx="106364" cy="49213"/>
            </a:xfrm>
            <a:custGeom>
              <a:avLst/>
              <a:gdLst>
                <a:gd name="T0" fmla="*/ 0 w 67"/>
                <a:gd name="T1" fmla="*/ 31 h 31"/>
                <a:gd name="T2" fmla="*/ 67 w 67"/>
                <a:gd name="T3" fmla="*/ 0 h 31"/>
                <a:gd name="T4" fmla="*/ 0 w 67"/>
                <a:gd name="T5" fmla="*/ 31 h 31"/>
              </a:gdLst>
              <a:ahLst/>
              <a:cxnLst>
                <a:cxn ang="0">
                  <a:pos x="T0" y="T1"/>
                </a:cxn>
                <a:cxn ang="0">
                  <a:pos x="T2" y="T3"/>
                </a:cxn>
                <a:cxn ang="0">
                  <a:pos x="T4" y="T5"/>
                </a:cxn>
              </a:cxnLst>
              <a:rect l="0" t="0" r="r" b="b"/>
              <a:pathLst>
                <a:path w="67" h="31">
                  <a:moveTo>
                    <a:pt x="0" y="31"/>
                  </a:moveTo>
                  <a:lnTo>
                    <a:pt x="67" y="0"/>
                  </a:lnTo>
                  <a:lnTo>
                    <a:pt x="0" y="3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2" name="Line 362">
              <a:extLst>
                <a:ext uri="{FF2B5EF4-FFF2-40B4-BE49-F238E27FC236}">
                  <a16:creationId xmlns:a16="http://schemas.microsoft.com/office/drawing/2014/main" id="{78EC1DFE-5DD9-4536-91C2-31F36C5330A4}"/>
                </a:ext>
              </a:extLst>
            </p:cNvPr>
            <p:cNvSpPr>
              <a:spLocks noChangeShapeType="1"/>
            </p:cNvSpPr>
            <p:nvPr/>
          </p:nvSpPr>
          <p:spPr bwMode="auto">
            <a:xfrm flipV="1">
              <a:off x="22861839" y="1604980"/>
              <a:ext cx="106364" cy="49213"/>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3" name="Line 363">
              <a:extLst>
                <a:ext uri="{FF2B5EF4-FFF2-40B4-BE49-F238E27FC236}">
                  <a16:creationId xmlns:a16="http://schemas.microsoft.com/office/drawing/2014/main" id="{39437FAB-7D19-4593-9D30-EA6C17E2F936}"/>
                </a:ext>
              </a:extLst>
            </p:cNvPr>
            <p:cNvSpPr>
              <a:spLocks noChangeShapeType="1"/>
            </p:cNvSpPr>
            <p:nvPr/>
          </p:nvSpPr>
          <p:spPr bwMode="auto">
            <a:xfrm flipV="1">
              <a:off x="22861839" y="1604980"/>
              <a:ext cx="106364" cy="492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4" name="Freeform 364">
              <a:extLst>
                <a:ext uri="{FF2B5EF4-FFF2-40B4-BE49-F238E27FC236}">
                  <a16:creationId xmlns:a16="http://schemas.microsoft.com/office/drawing/2014/main" id="{89289E0B-5AA4-4A31-BCC4-6C21F4711C51}"/>
                </a:ext>
              </a:extLst>
            </p:cNvPr>
            <p:cNvSpPr>
              <a:spLocks/>
            </p:cNvSpPr>
            <p:nvPr/>
          </p:nvSpPr>
          <p:spPr bwMode="auto">
            <a:xfrm>
              <a:off x="22782463" y="1654193"/>
              <a:ext cx="79376"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5" name="Line 365">
              <a:extLst>
                <a:ext uri="{FF2B5EF4-FFF2-40B4-BE49-F238E27FC236}">
                  <a16:creationId xmlns:a16="http://schemas.microsoft.com/office/drawing/2014/main" id="{0F39A26F-1F60-48A4-BB1A-AA16F2034A71}"/>
                </a:ext>
              </a:extLst>
            </p:cNvPr>
            <p:cNvSpPr>
              <a:spLocks noChangeShapeType="1"/>
            </p:cNvSpPr>
            <p:nvPr/>
          </p:nvSpPr>
          <p:spPr bwMode="auto">
            <a:xfrm flipV="1">
              <a:off x="22782463" y="1654193"/>
              <a:ext cx="79376"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6" name="Freeform 366">
              <a:extLst>
                <a:ext uri="{FF2B5EF4-FFF2-40B4-BE49-F238E27FC236}">
                  <a16:creationId xmlns:a16="http://schemas.microsoft.com/office/drawing/2014/main" id="{2EFDEB19-5F6B-4634-ABE6-DA87F2E894B1}"/>
                </a:ext>
              </a:extLst>
            </p:cNvPr>
            <p:cNvSpPr>
              <a:spLocks/>
            </p:cNvSpPr>
            <p:nvPr/>
          </p:nvSpPr>
          <p:spPr bwMode="auto">
            <a:xfrm>
              <a:off x="22765001" y="1666893"/>
              <a:ext cx="17463" cy="19050"/>
            </a:xfrm>
            <a:custGeom>
              <a:avLst/>
              <a:gdLst>
                <a:gd name="T0" fmla="*/ 0 w 11"/>
                <a:gd name="T1" fmla="*/ 12 h 12"/>
                <a:gd name="T2" fmla="*/ 11 w 11"/>
                <a:gd name="T3" fmla="*/ 0 h 12"/>
                <a:gd name="T4" fmla="*/ 0 w 11"/>
                <a:gd name="T5" fmla="*/ 12 h 12"/>
              </a:gdLst>
              <a:ahLst/>
              <a:cxnLst>
                <a:cxn ang="0">
                  <a:pos x="T0" y="T1"/>
                </a:cxn>
                <a:cxn ang="0">
                  <a:pos x="T2" y="T3"/>
                </a:cxn>
                <a:cxn ang="0">
                  <a:pos x="T4" y="T5"/>
                </a:cxn>
              </a:cxnLst>
              <a:rect l="0" t="0" r="r" b="b"/>
              <a:pathLst>
                <a:path w="11" h="12">
                  <a:moveTo>
                    <a:pt x="0" y="12"/>
                  </a:moveTo>
                  <a:lnTo>
                    <a:pt x="1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7" name="Line 367">
              <a:extLst>
                <a:ext uri="{FF2B5EF4-FFF2-40B4-BE49-F238E27FC236}">
                  <a16:creationId xmlns:a16="http://schemas.microsoft.com/office/drawing/2014/main" id="{7D08912E-7537-4100-9DD7-C33CFE2A2C27}"/>
                </a:ext>
              </a:extLst>
            </p:cNvPr>
            <p:cNvSpPr>
              <a:spLocks noChangeShapeType="1"/>
            </p:cNvSpPr>
            <p:nvPr/>
          </p:nvSpPr>
          <p:spPr bwMode="auto">
            <a:xfrm flipV="1">
              <a:off x="22765001" y="1666893"/>
              <a:ext cx="174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8" name="Freeform 368">
              <a:extLst>
                <a:ext uri="{FF2B5EF4-FFF2-40B4-BE49-F238E27FC236}">
                  <a16:creationId xmlns:a16="http://schemas.microsoft.com/office/drawing/2014/main" id="{2279069B-287E-4765-9847-627BCEF39D24}"/>
                </a:ext>
              </a:extLst>
            </p:cNvPr>
            <p:cNvSpPr>
              <a:spLocks/>
            </p:cNvSpPr>
            <p:nvPr/>
          </p:nvSpPr>
          <p:spPr bwMode="auto">
            <a:xfrm>
              <a:off x="22758650" y="1685943"/>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79" name="Line 369">
              <a:extLst>
                <a:ext uri="{FF2B5EF4-FFF2-40B4-BE49-F238E27FC236}">
                  <a16:creationId xmlns:a16="http://schemas.microsoft.com/office/drawing/2014/main" id="{EF6B2304-3276-4D0F-851A-A326786464FB}"/>
                </a:ext>
              </a:extLst>
            </p:cNvPr>
            <p:cNvSpPr>
              <a:spLocks noChangeShapeType="1"/>
            </p:cNvSpPr>
            <p:nvPr/>
          </p:nvSpPr>
          <p:spPr bwMode="auto">
            <a:xfrm flipV="1">
              <a:off x="22758650" y="1685943"/>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0" name="Freeform 370">
              <a:extLst>
                <a:ext uri="{FF2B5EF4-FFF2-40B4-BE49-F238E27FC236}">
                  <a16:creationId xmlns:a16="http://schemas.microsoft.com/office/drawing/2014/main" id="{87A3B5A5-9723-40E6-B8A4-95687FADB855}"/>
                </a:ext>
              </a:extLst>
            </p:cNvPr>
            <p:cNvSpPr>
              <a:spLocks/>
            </p:cNvSpPr>
            <p:nvPr/>
          </p:nvSpPr>
          <p:spPr bwMode="auto">
            <a:xfrm>
              <a:off x="22688800" y="1708168"/>
              <a:ext cx="69851" cy="9525"/>
            </a:xfrm>
            <a:custGeom>
              <a:avLst/>
              <a:gdLst>
                <a:gd name="T0" fmla="*/ 0 w 44"/>
                <a:gd name="T1" fmla="*/ 6 h 6"/>
                <a:gd name="T2" fmla="*/ 44 w 44"/>
                <a:gd name="T3" fmla="*/ 0 h 6"/>
                <a:gd name="T4" fmla="*/ 0 w 44"/>
                <a:gd name="T5" fmla="*/ 6 h 6"/>
              </a:gdLst>
              <a:ahLst/>
              <a:cxnLst>
                <a:cxn ang="0">
                  <a:pos x="T0" y="T1"/>
                </a:cxn>
                <a:cxn ang="0">
                  <a:pos x="T2" y="T3"/>
                </a:cxn>
                <a:cxn ang="0">
                  <a:pos x="T4" y="T5"/>
                </a:cxn>
              </a:cxnLst>
              <a:rect l="0" t="0" r="r" b="b"/>
              <a:pathLst>
                <a:path w="44" h="6">
                  <a:moveTo>
                    <a:pt x="0" y="6"/>
                  </a:moveTo>
                  <a:lnTo>
                    <a:pt x="4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1" name="Line 371">
              <a:extLst>
                <a:ext uri="{FF2B5EF4-FFF2-40B4-BE49-F238E27FC236}">
                  <a16:creationId xmlns:a16="http://schemas.microsoft.com/office/drawing/2014/main" id="{313CA712-DD90-4ED1-B39F-9C57E3996389}"/>
                </a:ext>
              </a:extLst>
            </p:cNvPr>
            <p:cNvSpPr>
              <a:spLocks noChangeShapeType="1"/>
            </p:cNvSpPr>
            <p:nvPr/>
          </p:nvSpPr>
          <p:spPr bwMode="auto">
            <a:xfrm flipV="1">
              <a:off x="22688800" y="1708168"/>
              <a:ext cx="69851"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2" name="Freeform 372">
              <a:extLst>
                <a:ext uri="{FF2B5EF4-FFF2-40B4-BE49-F238E27FC236}">
                  <a16:creationId xmlns:a16="http://schemas.microsoft.com/office/drawing/2014/main" id="{05A63E8D-FA58-4764-AAFA-9DCE1CAC3DF9}"/>
                </a:ext>
              </a:extLst>
            </p:cNvPr>
            <p:cNvSpPr>
              <a:spLocks/>
            </p:cNvSpPr>
            <p:nvPr/>
          </p:nvSpPr>
          <p:spPr bwMode="auto">
            <a:xfrm>
              <a:off x="22658637" y="1717693"/>
              <a:ext cx="30163" cy="22225"/>
            </a:xfrm>
            <a:custGeom>
              <a:avLst/>
              <a:gdLst>
                <a:gd name="T0" fmla="*/ 0 w 19"/>
                <a:gd name="T1" fmla="*/ 14 h 14"/>
                <a:gd name="T2" fmla="*/ 19 w 19"/>
                <a:gd name="T3" fmla="*/ 0 h 14"/>
                <a:gd name="T4" fmla="*/ 0 w 19"/>
                <a:gd name="T5" fmla="*/ 14 h 14"/>
              </a:gdLst>
              <a:ahLst/>
              <a:cxnLst>
                <a:cxn ang="0">
                  <a:pos x="T0" y="T1"/>
                </a:cxn>
                <a:cxn ang="0">
                  <a:pos x="T2" y="T3"/>
                </a:cxn>
                <a:cxn ang="0">
                  <a:pos x="T4" y="T5"/>
                </a:cxn>
              </a:cxnLst>
              <a:rect l="0" t="0" r="r" b="b"/>
              <a:pathLst>
                <a:path w="19" h="14">
                  <a:moveTo>
                    <a:pt x="0" y="14"/>
                  </a:moveTo>
                  <a:lnTo>
                    <a:pt x="1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3" name="Line 373">
              <a:extLst>
                <a:ext uri="{FF2B5EF4-FFF2-40B4-BE49-F238E27FC236}">
                  <a16:creationId xmlns:a16="http://schemas.microsoft.com/office/drawing/2014/main" id="{B03495EB-BD66-43C6-97E8-681E62F3944A}"/>
                </a:ext>
              </a:extLst>
            </p:cNvPr>
            <p:cNvSpPr>
              <a:spLocks noChangeShapeType="1"/>
            </p:cNvSpPr>
            <p:nvPr/>
          </p:nvSpPr>
          <p:spPr bwMode="auto">
            <a:xfrm flipV="1">
              <a:off x="22658637" y="1717693"/>
              <a:ext cx="301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4" name="Freeform 374">
              <a:extLst>
                <a:ext uri="{FF2B5EF4-FFF2-40B4-BE49-F238E27FC236}">
                  <a16:creationId xmlns:a16="http://schemas.microsoft.com/office/drawing/2014/main" id="{FF2D35EB-90CB-4D4F-8994-BFC727B819D3}"/>
                </a:ext>
              </a:extLst>
            </p:cNvPr>
            <p:cNvSpPr>
              <a:spLocks/>
            </p:cNvSpPr>
            <p:nvPr/>
          </p:nvSpPr>
          <p:spPr bwMode="auto">
            <a:xfrm>
              <a:off x="22652287" y="1739918"/>
              <a:ext cx="6350" cy="7938"/>
            </a:xfrm>
            <a:custGeom>
              <a:avLst/>
              <a:gdLst>
                <a:gd name="T0" fmla="*/ 0 w 4"/>
                <a:gd name="T1" fmla="*/ 5 h 5"/>
                <a:gd name="T2" fmla="*/ 4 w 4"/>
                <a:gd name="T3" fmla="*/ 0 h 5"/>
                <a:gd name="T4" fmla="*/ 0 w 4"/>
                <a:gd name="T5" fmla="*/ 5 h 5"/>
              </a:gdLst>
              <a:ahLst/>
              <a:cxnLst>
                <a:cxn ang="0">
                  <a:pos x="T0" y="T1"/>
                </a:cxn>
                <a:cxn ang="0">
                  <a:pos x="T2" y="T3"/>
                </a:cxn>
                <a:cxn ang="0">
                  <a:pos x="T4" y="T5"/>
                </a:cxn>
              </a:cxnLst>
              <a:rect l="0" t="0" r="r" b="b"/>
              <a:pathLst>
                <a:path w="4" h="5">
                  <a:moveTo>
                    <a:pt x="0" y="5"/>
                  </a:moveTo>
                  <a:lnTo>
                    <a:pt x="4"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5" name="Line 375">
              <a:extLst>
                <a:ext uri="{FF2B5EF4-FFF2-40B4-BE49-F238E27FC236}">
                  <a16:creationId xmlns:a16="http://schemas.microsoft.com/office/drawing/2014/main" id="{D08605F1-51AC-444B-B96E-34256F040F24}"/>
                </a:ext>
              </a:extLst>
            </p:cNvPr>
            <p:cNvSpPr>
              <a:spLocks noChangeShapeType="1"/>
            </p:cNvSpPr>
            <p:nvPr/>
          </p:nvSpPr>
          <p:spPr bwMode="auto">
            <a:xfrm flipV="1">
              <a:off x="22652287" y="1739918"/>
              <a:ext cx="6350"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6" name="Freeform 376">
              <a:extLst>
                <a:ext uri="{FF2B5EF4-FFF2-40B4-BE49-F238E27FC236}">
                  <a16:creationId xmlns:a16="http://schemas.microsoft.com/office/drawing/2014/main" id="{5C416A00-4AB7-4DDD-9CEF-41D1E1524887}"/>
                </a:ext>
              </a:extLst>
            </p:cNvPr>
            <p:cNvSpPr>
              <a:spLocks/>
            </p:cNvSpPr>
            <p:nvPr/>
          </p:nvSpPr>
          <p:spPr bwMode="auto">
            <a:xfrm>
              <a:off x="22576086" y="1747856"/>
              <a:ext cx="76201" cy="41275"/>
            </a:xfrm>
            <a:custGeom>
              <a:avLst/>
              <a:gdLst>
                <a:gd name="T0" fmla="*/ 0 w 48"/>
                <a:gd name="T1" fmla="*/ 26 h 26"/>
                <a:gd name="T2" fmla="*/ 48 w 48"/>
                <a:gd name="T3" fmla="*/ 0 h 26"/>
                <a:gd name="T4" fmla="*/ 0 w 48"/>
                <a:gd name="T5" fmla="*/ 26 h 26"/>
              </a:gdLst>
              <a:ahLst/>
              <a:cxnLst>
                <a:cxn ang="0">
                  <a:pos x="T0" y="T1"/>
                </a:cxn>
                <a:cxn ang="0">
                  <a:pos x="T2" y="T3"/>
                </a:cxn>
                <a:cxn ang="0">
                  <a:pos x="T4" y="T5"/>
                </a:cxn>
              </a:cxnLst>
              <a:rect l="0" t="0" r="r" b="b"/>
              <a:pathLst>
                <a:path w="48" h="26">
                  <a:moveTo>
                    <a:pt x="0" y="26"/>
                  </a:moveTo>
                  <a:lnTo>
                    <a:pt x="4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7" name="Line 377">
              <a:extLst>
                <a:ext uri="{FF2B5EF4-FFF2-40B4-BE49-F238E27FC236}">
                  <a16:creationId xmlns:a16="http://schemas.microsoft.com/office/drawing/2014/main" id="{A79AAE50-A1F2-4025-9343-6549AC716981}"/>
                </a:ext>
              </a:extLst>
            </p:cNvPr>
            <p:cNvSpPr>
              <a:spLocks noChangeShapeType="1"/>
            </p:cNvSpPr>
            <p:nvPr/>
          </p:nvSpPr>
          <p:spPr bwMode="auto">
            <a:xfrm flipV="1">
              <a:off x="22576086" y="1747856"/>
              <a:ext cx="76201"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8" name="Line 378">
              <a:extLst>
                <a:ext uri="{FF2B5EF4-FFF2-40B4-BE49-F238E27FC236}">
                  <a16:creationId xmlns:a16="http://schemas.microsoft.com/office/drawing/2014/main" id="{11B62AF1-B79D-46D7-9885-EBE4408848A9}"/>
                </a:ext>
              </a:extLst>
            </p:cNvPr>
            <p:cNvSpPr>
              <a:spLocks noChangeShapeType="1"/>
            </p:cNvSpPr>
            <p:nvPr/>
          </p:nvSpPr>
          <p:spPr bwMode="auto">
            <a:xfrm flipV="1">
              <a:off x="22576086" y="1747856"/>
              <a:ext cx="76201"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89" name="Freeform 379">
              <a:extLst>
                <a:ext uri="{FF2B5EF4-FFF2-40B4-BE49-F238E27FC236}">
                  <a16:creationId xmlns:a16="http://schemas.microsoft.com/office/drawing/2014/main" id="{2232B92A-E3D6-412E-92D8-62C4C13C1B1B}"/>
                </a:ext>
              </a:extLst>
            </p:cNvPr>
            <p:cNvSpPr>
              <a:spLocks/>
            </p:cNvSpPr>
            <p:nvPr/>
          </p:nvSpPr>
          <p:spPr bwMode="auto">
            <a:xfrm>
              <a:off x="22398284" y="1789131"/>
              <a:ext cx="177802" cy="9525"/>
            </a:xfrm>
            <a:custGeom>
              <a:avLst/>
              <a:gdLst>
                <a:gd name="T0" fmla="*/ 0 w 112"/>
                <a:gd name="T1" fmla="*/ 6 h 6"/>
                <a:gd name="T2" fmla="*/ 112 w 112"/>
                <a:gd name="T3" fmla="*/ 0 h 6"/>
                <a:gd name="T4" fmla="*/ 0 w 112"/>
                <a:gd name="T5" fmla="*/ 6 h 6"/>
              </a:gdLst>
              <a:ahLst/>
              <a:cxnLst>
                <a:cxn ang="0">
                  <a:pos x="T0" y="T1"/>
                </a:cxn>
                <a:cxn ang="0">
                  <a:pos x="T2" y="T3"/>
                </a:cxn>
                <a:cxn ang="0">
                  <a:pos x="T4" y="T5"/>
                </a:cxn>
              </a:cxnLst>
              <a:rect l="0" t="0" r="r" b="b"/>
              <a:pathLst>
                <a:path w="112" h="6">
                  <a:moveTo>
                    <a:pt x="0" y="6"/>
                  </a:moveTo>
                  <a:lnTo>
                    <a:pt x="11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0" name="Line 380">
              <a:extLst>
                <a:ext uri="{FF2B5EF4-FFF2-40B4-BE49-F238E27FC236}">
                  <a16:creationId xmlns:a16="http://schemas.microsoft.com/office/drawing/2014/main" id="{EF66722E-9C2E-458F-AFD9-2AC34E70D386}"/>
                </a:ext>
              </a:extLst>
            </p:cNvPr>
            <p:cNvSpPr>
              <a:spLocks noChangeShapeType="1"/>
            </p:cNvSpPr>
            <p:nvPr/>
          </p:nvSpPr>
          <p:spPr bwMode="auto">
            <a:xfrm flipV="1">
              <a:off x="22398284" y="1789131"/>
              <a:ext cx="177802"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1" name="Freeform 381">
              <a:extLst>
                <a:ext uri="{FF2B5EF4-FFF2-40B4-BE49-F238E27FC236}">
                  <a16:creationId xmlns:a16="http://schemas.microsoft.com/office/drawing/2014/main" id="{7F90A0B6-F42A-47B9-9DAB-9659A8288A44}"/>
                </a:ext>
              </a:extLst>
            </p:cNvPr>
            <p:cNvSpPr>
              <a:spLocks/>
            </p:cNvSpPr>
            <p:nvPr/>
          </p:nvSpPr>
          <p:spPr bwMode="auto">
            <a:xfrm>
              <a:off x="22326846" y="1798656"/>
              <a:ext cx="71438" cy="22225"/>
            </a:xfrm>
            <a:custGeom>
              <a:avLst/>
              <a:gdLst>
                <a:gd name="T0" fmla="*/ 0 w 45"/>
                <a:gd name="T1" fmla="*/ 14 h 14"/>
                <a:gd name="T2" fmla="*/ 45 w 45"/>
                <a:gd name="T3" fmla="*/ 0 h 14"/>
                <a:gd name="T4" fmla="*/ 0 w 45"/>
                <a:gd name="T5" fmla="*/ 14 h 14"/>
              </a:gdLst>
              <a:ahLst/>
              <a:cxnLst>
                <a:cxn ang="0">
                  <a:pos x="T0" y="T1"/>
                </a:cxn>
                <a:cxn ang="0">
                  <a:pos x="T2" y="T3"/>
                </a:cxn>
                <a:cxn ang="0">
                  <a:pos x="T4" y="T5"/>
                </a:cxn>
              </a:cxnLst>
              <a:rect l="0" t="0" r="r" b="b"/>
              <a:pathLst>
                <a:path w="45" h="14">
                  <a:moveTo>
                    <a:pt x="0" y="14"/>
                  </a:moveTo>
                  <a:lnTo>
                    <a:pt x="4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2" name="Line 382">
              <a:extLst>
                <a:ext uri="{FF2B5EF4-FFF2-40B4-BE49-F238E27FC236}">
                  <a16:creationId xmlns:a16="http://schemas.microsoft.com/office/drawing/2014/main" id="{5C7E43CC-557B-4044-8434-CF69E4585389}"/>
                </a:ext>
              </a:extLst>
            </p:cNvPr>
            <p:cNvSpPr>
              <a:spLocks noChangeShapeType="1"/>
            </p:cNvSpPr>
            <p:nvPr/>
          </p:nvSpPr>
          <p:spPr bwMode="auto">
            <a:xfrm flipV="1">
              <a:off x="22326846" y="1798656"/>
              <a:ext cx="714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3" name="Freeform 383">
              <a:extLst>
                <a:ext uri="{FF2B5EF4-FFF2-40B4-BE49-F238E27FC236}">
                  <a16:creationId xmlns:a16="http://schemas.microsoft.com/office/drawing/2014/main" id="{862F4254-0BF0-4A9A-8E53-3A6D0F789620}"/>
                </a:ext>
              </a:extLst>
            </p:cNvPr>
            <p:cNvSpPr>
              <a:spLocks/>
            </p:cNvSpPr>
            <p:nvPr/>
          </p:nvSpPr>
          <p:spPr bwMode="auto">
            <a:xfrm>
              <a:off x="22285570" y="1820881"/>
              <a:ext cx="41275" cy="19050"/>
            </a:xfrm>
            <a:custGeom>
              <a:avLst/>
              <a:gdLst>
                <a:gd name="T0" fmla="*/ 0 w 26"/>
                <a:gd name="T1" fmla="*/ 12 h 12"/>
                <a:gd name="T2" fmla="*/ 26 w 26"/>
                <a:gd name="T3" fmla="*/ 0 h 12"/>
                <a:gd name="T4" fmla="*/ 0 w 26"/>
                <a:gd name="T5" fmla="*/ 12 h 12"/>
              </a:gdLst>
              <a:ahLst/>
              <a:cxnLst>
                <a:cxn ang="0">
                  <a:pos x="T0" y="T1"/>
                </a:cxn>
                <a:cxn ang="0">
                  <a:pos x="T2" y="T3"/>
                </a:cxn>
                <a:cxn ang="0">
                  <a:pos x="T4" y="T5"/>
                </a:cxn>
              </a:cxnLst>
              <a:rect l="0" t="0" r="r" b="b"/>
              <a:pathLst>
                <a:path w="26" h="12">
                  <a:moveTo>
                    <a:pt x="0" y="12"/>
                  </a:moveTo>
                  <a:lnTo>
                    <a:pt x="26"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4" name="Line 384">
              <a:extLst>
                <a:ext uri="{FF2B5EF4-FFF2-40B4-BE49-F238E27FC236}">
                  <a16:creationId xmlns:a16="http://schemas.microsoft.com/office/drawing/2014/main" id="{8CF5885F-6E98-4CC2-AEA3-44F32B7C04CA}"/>
                </a:ext>
              </a:extLst>
            </p:cNvPr>
            <p:cNvSpPr>
              <a:spLocks noChangeShapeType="1"/>
            </p:cNvSpPr>
            <p:nvPr/>
          </p:nvSpPr>
          <p:spPr bwMode="auto">
            <a:xfrm flipV="1">
              <a:off x="22285570" y="1820881"/>
              <a:ext cx="41275"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5" name="Freeform 385">
              <a:extLst>
                <a:ext uri="{FF2B5EF4-FFF2-40B4-BE49-F238E27FC236}">
                  <a16:creationId xmlns:a16="http://schemas.microsoft.com/office/drawing/2014/main" id="{DF7EE452-8F6D-437A-96A9-35A502914C90}"/>
                </a:ext>
              </a:extLst>
            </p:cNvPr>
            <p:cNvSpPr>
              <a:spLocks/>
            </p:cNvSpPr>
            <p:nvPr/>
          </p:nvSpPr>
          <p:spPr bwMode="auto">
            <a:xfrm>
              <a:off x="22037918" y="1839931"/>
              <a:ext cx="247653" cy="11113"/>
            </a:xfrm>
            <a:custGeom>
              <a:avLst/>
              <a:gdLst>
                <a:gd name="T0" fmla="*/ 0 w 156"/>
                <a:gd name="T1" fmla="*/ 7 h 7"/>
                <a:gd name="T2" fmla="*/ 156 w 156"/>
                <a:gd name="T3" fmla="*/ 0 h 7"/>
                <a:gd name="T4" fmla="*/ 0 w 156"/>
                <a:gd name="T5" fmla="*/ 7 h 7"/>
              </a:gdLst>
              <a:ahLst/>
              <a:cxnLst>
                <a:cxn ang="0">
                  <a:pos x="T0" y="T1"/>
                </a:cxn>
                <a:cxn ang="0">
                  <a:pos x="T2" y="T3"/>
                </a:cxn>
                <a:cxn ang="0">
                  <a:pos x="T4" y="T5"/>
                </a:cxn>
              </a:cxnLst>
              <a:rect l="0" t="0" r="r" b="b"/>
              <a:pathLst>
                <a:path w="156" h="7">
                  <a:moveTo>
                    <a:pt x="0" y="7"/>
                  </a:moveTo>
                  <a:lnTo>
                    <a:pt x="156" y="0"/>
                  </a:lnTo>
                  <a:lnTo>
                    <a:pt x="0" y="7"/>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6" name="Line 386">
              <a:extLst>
                <a:ext uri="{FF2B5EF4-FFF2-40B4-BE49-F238E27FC236}">
                  <a16:creationId xmlns:a16="http://schemas.microsoft.com/office/drawing/2014/main" id="{EAD0D3D5-03D5-4A1C-8406-280C43BEA281}"/>
                </a:ext>
              </a:extLst>
            </p:cNvPr>
            <p:cNvSpPr>
              <a:spLocks noChangeShapeType="1"/>
            </p:cNvSpPr>
            <p:nvPr/>
          </p:nvSpPr>
          <p:spPr bwMode="auto">
            <a:xfrm flipV="1">
              <a:off x="22037918" y="1839931"/>
              <a:ext cx="247653" cy="1111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7" name="Freeform 387">
              <a:extLst>
                <a:ext uri="{FF2B5EF4-FFF2-40B4-BE49-F238E27FC236}">
                  <a16:creationId xmlns:a16="http://schemas.microsoft.com/office/drawing/2014/main" id="{B50F51E7-B09C-4F83-8878-A9A70CD0B7F7}"/>
                </a:ext>
              </a:extLst>
            </p:cNvPr>
            <p:cNvSpPr>
              <a:spLocks/>
            </p:cNvSpPr>
            <p:nvPr/>
          </p:nvSpPr>
          <p:spPr bwMode="auto">
            <a:xfrm>
              <a:off x="21995055" y="1851044"/>
              <a:ext cx="42863" cy="19050"/>
            </a:xfrm>
            <a:custGeom>
              <a:avLst/>
              <a:gdLst>
                <a:gd name="T0" fmla="*/ 0 w 27"/>
                <a:gd name="T1" fmla="*/ 12 h 12"/>
                <a:gd name="T2" fmla="*/ 27 w 27"/>
                <a:gd name="T3" fmla="*/ 0 h 12"/>
                <a:gd name="T4" fmla="*/ 0 w 27"/>
                <a:gd name="T5" fmla="*/ 12 h 12"/>
              </a:gdLst>
              <a:ahLst/>
              <a:cxnLst>
                <a:cxn ang="0">
                  <a:pos x="T0" y="T1"/>
                </a:cxn>
                <a:cxn ang="0">
                  <a:pos x="T2" y="T3"/>
                </a:cxn>
                <a:cxn ang="0">
                  <a:pos x="T4" y="T5"/>
                </a:cxn>
              </a:cxnLst>
              <a:rect l="0" t="0" r="r" b="b"/>
              <a:pathLst>
                <a:path w="27" h="12">
                  <a:moveTo>
                    <a:pt x="0" y="12"/>
                  </a:moveTo>
                  <a:lnTo>
                    <a:pt x="2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8" name="Line 388">
              <a:extLst>
                <a:ext uri="{FF2B5EF4-FFF2-40B4-BE49-F238E27FC236}">
                  <a16:creationId xmlns:a16="http://schemas.microsoft.com/office/drawing/2014/main" id="{7246F24D-A75A-43BA-9E6C-7501FA48CB9C}"/>
                </a:ext>
              </a:extLst>
            </p:cNvPr>
            <p:cNvSpPr>
              <a:spLocks noChangeShapeType="1"/>
            </p:cNvSpPr>
            <p:nvPr/>
          </p:nvSpPr>
          <p:spPr bwMode="auto">
            <a:xfrm flipV="1">
              <a:off x="21995055" y="1851044"/>
              <a:ext cx="428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699" name="Freeform 389">
              <a:extLst>
                <a:ext uri="{FF2B5EF4-FFF2-40B4-BE49-F238E27FC236}">
                  <a16:creationId xmlns:a16="http://schemas.microsoft.com/office/drawing/2014/main" id="{967EFFA0-0598-4EB2-BB41-8C7B03E429CA}"/>
                </a:ext>
              </a:extLst>
            </p:cNvPr>
            <p:cNvSpPr>
              <a:spLocks/>
            </p:cNvSpPr>
            <p:nvPr/>
          </p:nvSpPr>
          <p:spPr bwMode="auto">
            <a:xfrm>
              <a:off x="21988705" y="1870094"/>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0" name="Line 390">
              <a:extLst>
                <a:ext uri="{FF2B5EF4-FFF2-40B4-BE49-F238E27FC236}">
                  <a16:creationId xmlns:a16="http://schemas.microsoft.com/office/drawing/2014/main" id="{BD51C28E-CF18-4799-AB4C-A3BBC5B589A6}"/>
                </a:ext>
              </a:extLst>
            </p:cNvPr>
            <p:cNvSpPr>
              <a:spLocks noChangeShapeType="1"/>
            </p:cNvSpPr>
            <p:nvPr/>
          </p:nvSpPr>
          <p:spPr bwMode="auto">
            <a:xfrm flipV="1">
              <a:off x="21988705" y="1870094"/>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1" name="Freeform 391">
              <a:extLst>
                <a:ext uri="{FF2B5EF4-FFF2-40B4-BE49-F238E27FC236}">
                  <a16:creationId xmlns:a16="http://schemas.microsoft.com/office/drawing/2014/main" id="{29CB823C-76B1-4CE5-8190-655EA0A66928}"/>
                </a:ext>
              </a:extLst>
            </p:cNvPr>
            <p:cNvSpPr>
              <a:spLocks/>
            </p:cNvSpPr>
            <p:nvPr/>
          </p:nvSpPr>
          <p:spPr bwMode="auto">
            <a:xfrm>
              <a:off x="21941079" y="1892319"/>
              <a:ext cx="47626" cy="9525"/>
            </a:xfrm>
            <a:custGeom>
              <a:avLst/>
              <a:gdLst>
                <a:gd name="T0" fmla="*/ 0 w 30"/>
                <a:gd name="T1" fmla="*/ 6 h 6"/>
                <a:gd name="T2" fmla="*/ 30 w 30"/>
                <a:gd name="T3" fmla="*/ 0 h 6"/>
                <a:gd name="T4" fmla="*/ 0 w 30"/>
                <a:gd name="T5" fmla="*/ 6 h 6"/>
              </a:gdLst>
              <a:ahLst/>
              <a:cxnLst>
                <a:cxn ang="0">
                  <a:pos x="T0" y="T1"/>
                </a:cxn>
                <a:cxn ang="0">
                  <a:pos x="T2" y="T3"/>
                </a:cxn>
                <a:cxn ang="0">
                  <a:pos x="T4" y="T5"/>
                </a:cxn>
              </a:cxnLst>
              <a:rect l="0" t="0" r="r" b="b"/>
              <a:pathLst>
                <a:path w="30" h="6">
                  <a:moveTo>
                    <a:pt x="0" y="6"/>
                  </a:moveTo>
                  <a:lnTo>
                    <a:pt x="3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2" name="Line 392">
              <a:extLst>
                <a:ext uri="{FF2B5EF4-FFF2-40B4-BE49-F238E27FC236}">
                  <a16:creationId xmlns:a16="http://schemas.microsoft.com/office/drawing/2014/main" id="{BC609101-52A4-48FD-AC0A-00A4043F90B0}"/>
                </a:ext>
              </a:extLst>
            </p:cNvPr>
            <p:cNvSpPr>
              <a:spLocks noChangeShapeType="1"/>
            </p:cNvSpPr>
            <p:nvPr/>
          </p:nvSpPr>
          <p:spPr bwMode="auto">
            <a:xfrm flipV="1">
              <a:off x="21941079" y="1892319"/>
              <a:ext cx="47626"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3" name="Freeform 393">
              <a:extLst>
                <a:ext uri="{FF2B5EF4-FFF2-40B4-BE49-F238E27FC236}">
                  <a16:creationId xmlns:a16="http://schemas.microsoft.com/office/drawing/2014/main" id="{5184452A-1DC8-44DE-BECA-95DCC1A290BC}"/>
                </a:ext>
              </a:extLst>
            </p:cNvPr>
            <p:cNvSpPr>
              <a:spLocks/>
            </p:cNvSpPr>
            <p:nvPr/>
          </p:nvSpPr>
          <p:spPr bwMode="auto">
            <a:xfrm>
              <a:off x="21928379" y="1901844"/>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4" name="Line 394">
              <a:extLst>
                <a:ext uri="{FF2B5EF4-FFF2-40B4-BE49-F238E27FC236}">
                  <a16:creationId xmlns:a16="http://schemas.microsoft.com/office/drawing/2014/main" id="{39848BCF-087C-4F96-99BE-B2A9A2AB57C2}"/>
                </a:ext>
              </a:extLst>
            </p:cNvPr>
            <p:cNvSpPr>
              <a:spLocks noChangeShapeType="1"/>
            </p:cNvSpPr>
            <p:nvPr/>
          </p:nvSpPr>
          <p:spPr bwMode="auto">
            <a:xfrm flipV="1">
              <a:off x="21928379" y="1901844"/>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5" name="Freeform 395">
              <a:extLst>
                <a:ext uri="{FF2B5EF4-FFF2-40B4-BE49-F238E27FC236}">
                  <a16:creationId xmlns:a16="http://schemas.microsoft.com/office/drawing/2014/main" id="{10CF17B7-F373-4177-BC05-49D28E6421CF}"/>
                </a:ext>
              </a:extLst>
            </p:cNvPr>
            <p:cNvSpPr>
              <a:spLocks/>
            </p:cNvSpPr>
            <p:nvPr/>
          </p:nvSpPr>
          <p:spPr bwMode="auto">
            <a:xfrm>
              <a:off x="21763277" y="1924069"/>
              <a:ext cx="165102" cy="19050"/>
            </a:xfrm>
            <a:custGeom>
              <a:avLst/>
              <a:gdLst>
                <a:gd name="T0" fmla="*/ 0 w 104"/>
                <a:gd name="T1" fmla="*/ 12 h 12"/>
                <a:gd name="T2" fmla="*/ 104 w 104"/>
                <a:gd name="T3" fmla="*/ 0 h 12"/>
                <a:gd name="T4" fmla="*/ 0 w 104"/>
                <a:gd name="T5" fmla="*/ 12 h 12"/>
              </a:gdLst>
              <a:ahLst/>
              <a:cxnLst>
                <a:cxn ang="0">
                  <a:pos x="T0" y="T1"/>
                </a:cxn>
                <a:cxn ang="0">
                  <a:pos x="T2" y="T3"/>
                </a:cxn>
                <a:cxn ang="0">
                  <a:pos x="T4" y="T5"/>
                </a:cxn>
              </a:cxnLst>
              <a:rect l="0" t="0" r="r" b="b"/>
              <a:pathLst>
                <a:path w="104" h="12">
                  <a:moveTo>
                    <a:pt x="0" y="12"/>
                  </a:moveTo>
                  <a:lnTo>
                    <a:pt x="104"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6" name="Line 396">
              <a:extLst>
                <a:ext uri="{FF2B5EF4-FFF2-40B4-BE49-F238E27FC236}">
                  <a16:creationId xmlns:a16="http://schemas.microsoft.com/office/drawing/2014/main" id="{13C41E98-B461-4BDF-B801-7D999CFDEB63}"/>
                </a:ext>
              </a:extLst>
            </p:cNvPr>
            <p:cNvSpPr>
              <a:spLocks noChangeShapeType="1"/>
            </p:cNvSpPr>
            <p:nvPr/>
          </p:nvSpPr>
          <p:spPr bwMode="auto">
            <a:xfrm flipV="1">
              <a:off x="21763277" y="1924069"/>
              <a:ext cx="165102"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7" name="Freeform 397">
              <a:extLst>
                <a:ext uri="{FF2B5EF4-FFF2-40B4-BE49-F238E27FC236}">
                  <a16:creationId xmlns:a16="http://schemas.microsoft.com/office/drawing/2014/main" id="{BCEC1051-24A7-4033-BA1C-F4FA1E1CF13A}"/>
                </a:ext>
              </a:extLst>
            </p:cNvPr>
            <p:cNvSpPr>
              <a:spLocks/>
            </p:cNvSpPr>
            <p:nvPr/>
          </p:nvSpPr>
          <p:spPr bwMode="auto">
            <a:xfrm>
              <a:off x="21609288" y="1943119"/>
              <a:ext cx="153989" cy="30163"/>
            </a:xfrm>
            <a:custGeom>
              <a:avLst/>
              <a:gdLst>
                <a:gd name="T0" fmla="*/ 0 w 97"/>
                <a:gd name="T1" fmla="*/ 19 h 19"/>
                <a:gd name="T2" fmla="*/ 97 w 97"/>
                <a:gd name="T3" fmla="*/ 0 h 19"/>
                <a:gd name="T4" fmla="*/ 0 w 97"/>
                <a:gd name="T5" fmla="*/ 19 h 19"/>
              </a:gdLst>
              <a:ahLst/>
              <a:cxnLst>
                <a:cxn ang="0">
                  <a:pos x="T0" y="T1"/>
                </a:cxn>
                <a:cxn ang="0">
                  <a:pos x="T2" y="T3"/>
                </a:cxn>
                <a:cxn ang="0">
                  <a:pos x="T4" y="T5"/>
                </a:cxn>
              </a:cxnLst>
              <a:rect l="0" t="0" r="r" b="b"/>
              <a:pathLst>
                <a:path w="97" h="19">
                  <a:moveTo>
                    <a:pt x="0" y="19"/>
                  </a:moveTo>
                  <a:lnTo>
                    <a:pt x="97"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8" name="Line 398">
              <a:extLst>
                <a:ext uri="{FF2B5EF4-FFF2-40B4-BE49-F238E27FC236}">
                  <a16:creationId xmlns:a16="http://schemas.microsoft.com/office/drawing/2014/main" id="{E95FBD97-216C-4F94-A420-34D5DE52E847}"/>
                </a:ext>
              </a:extLst>
            </p:cNvPr>
            <p:cNvSpPr>
              <a:spLocks noChangeShapeType="1"/>
            </p:cNvSpPr>
            <p:nvPr/>
          </p:nvSpPr>
          <p:spPr bwMode="auto">
            <a:xfrm flipV="1">
              <a:off x="21609288" y="1943119"/>
              <a:ext cx="153989"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09" name="Freeform 399">
              <a:extLst>
                <a:ext uri="{FF2B5EF4-FFF2-40B4-BE49-F238E27FC236}">
                  <a16:creationId xmlns:a16="http://schemas.microsoft.com/office/drawing/2014/main" id="{24BD24D2-9C84-4E11-963A-14145B054550}"/>
                </a:ext>
              </a:extLst>
            </p:cNvPr>
            <p:cNvSpPr>
              <a:spLocks/>
            </p:cNvSpPr>
            <p:nvPr/>
          </p:nvSpPr>
          <p:spPr bwMode="auto">
            <a:xfrm>
              <a:off x="21556900" y="1973282"/>
              <a:ext cx="52388" cy="31750"/>
            </a:xfrm>
            <a:custGeom>
              <a:avLst/>
              <a:gdLst>
                <a:gd name="T0" fmla="*/ 0 w 33"/>
                <a:gd name="T1" fmla="*/ 20 h 20"/>
                <a:gd name="T2" fmla="*/ 33 w 33"/>
                <a:gd name="T3" fmla="*/ 0 h 20"/>
                <a:gd name="T4" fmla="*/ 0 w 33"/>
                <a:gd name="T5" fmla="*/ 20 h 20"/>
              </a:gdLst>
              <a:ahLst/>
              <a:cxnLst>
                <a:cxn ang="0">
                  <a:pos x="T0" y="T1"/>
                </a:cxn>
                <a:cxn ang="0">
                  <a:pos x="T2" y="T3"/>
                </a:cxn>
                <a:cxn ang="0">
                  <a:pos x="T4" y="T5"/>
                </a:cxn>
              </a:cxnLst>
              <a:rect l="0" t="0" r="r" b="b"/>
              <a:pathLst>
                <a:path w="33" h="20">
                  <a:moveTo>
                    <a:pt x="0" y="20"/>
                  </a:moveTo>
                  <a:lnTo>
                    <a:pt x="33"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0" name="Line 400">
              <a:extLst>
                <a:ext uri="{FF2B5EF4-FFF2-40B4-BE49-F238E27FC236}">
                  <a16:creationId xmlns:a16="http://schemas.microsoft.com/office/drawing/2014/main" id="{A3306738-BF2C-4B74-93F8-55B65374EC74}"/>
                </a:ext>
              </a:extLst>
            </p:cNvPr>
            <p:cNvSpPr>
              <a:spLocks noChangeShapeType="1"/>
            </p:cNvSpPr>
            <p:nvPr/>
          </p:nvSpPr>
          <p:spPr bwMode="auto">
            <a:xfrm flipV="1">
              <a:off x="21556900" y="1973282"/>
              <a:ext cx="52388"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1" name="Freeform 401">
              <a:extLst>
                <a:ext uri="{FF2B5EF4-FFF2-40B4-BE49-F238E27FC236}">
                  <a16:creationId xmlns:a16="http://schemas.microsoft.com/office/drawing/2014/main" id="{DA9DB713-8CF4-4EF4-B951-61E85E5C5761}"/>
                </a:ext>
              </a:extLst>
            </p:cNvPr>
            <p:cNvSpPr>
              <a:spLocks/>
            </p:cNvSpPr>
            <p:nvPr/>
          </p:nvSpPr>
          <p:spPr bwMode="auto">
            <a:xfrm>
              <a:off x="21544200" y="2005032"/>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2" name="Line 402">
              <a:extLst>
                <a:ext uri="{FF2B5EF4-FFF2-40B4-BE49-F238E27FC236}">
                  <a16:creationId xmlns:a16="http://schemas.microsoft.com/office/drawing/2014/main" id="{6AB27B2F-37DC-4E01-AF34-78FB55219E2A}"/>
                </a:ext>
              </a:extLst>
            </p:cNvPr>
            <p:cNvSpPr>
              <a:spLocks noChangeShapeType="1"/>
            </p:cNvSpPr>
            <p:nvPr/>
          </p:nvSpPr>
          <p:spPr bwMode="auto">
            <a:xfrm flipV="1">
              <a:off x="21544200" y="2005032"/>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3" name="Freeform 403">
              <a:extLst>
                <a:ext uri="{FF2B5EF4-FFF2-40B4-BE49-F238E27FC236}">
                  <a16:creationId xmlns:a16="http://schemas.microsoft.com/office/drawing/2014/main" id="{DA67D08C-1B20-45B2-8D2E-D38DBF5B808A}"/>
                </a:ext>
              </a:extLst>
            </p:cNvPr>
            <p:cNvSpPr>
              <a:spLocks/>
            </p:cNvSpPr>
            <p:nvPr/>
          </p:nvSpPr>
          <p:spPr bwMode="auto">
            <a:xfrm>
              <a:off x="21421961" y="2027257"/>
              <a:ext cx="122239" cy="19050"/>
            </a:xfrm>
            <a:custGeom>
              <a:avLst/>
              <a:gdLst>
                <a:gd name="T0" fmla="*/ 0 w 77"/>
                <a:gd name="T1" fmla="*/ 12 h 12"/>
                <a:gd name="T2" fmla="*/ 77 w 77"/>
                <a:gd name="T3" fmla="*/ 0 h 12"/>
                <a:gd name="T4" fmla="*/ 0 w 77"/>
                <a:gd name="T5" fmla="*/ 12 h 12"/>
              </a:gdLst>
              <a:ahLst/>
              <a:cxnLst>
                <a:cxn ang="0">
                  <a:pos x="T0" y="T1"/>
                </a:cxn>
                <a:cxn ang="0">
                  <a:pos x="T2" y="T3"/>
                </a:cxn>
                <a:cxn ang="0">
                  <a:pos x="T4" y="T5"/>
                </a:cxn>
              </a:cxnLst>
              <a:rect l="0" t="0" r="r" b="b"/>
              <a:pathLst>
                <a:path w="77" h="12">
                  <a:moveTo>
                    <a:pt x="0" y="12"/>
                  </a:moveTo>
                  <a:lnTo>
                    <a:pt x="77"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4" name="Line 404">
              <a:extLst>
                <a:ext uri="{FF2B5EF4-FFF2-40B4-BE49-F238E27FC236}">
                  <a16:creationId xmlns:a16="http://schemas.microsoft.com/office/drawing/2014/main" id="{E87480DB-8DEB-4E34-ADA8-5914F07E6D63}"/>
                </a:ext>
              </a:extLst>
            </p:cNvPr>
            <p:cNvSpPr>
              <a:spLocks noChangeShapeType="1"/>
            </p:cNvSpPr>
            <p:nvPr/>
          </p:nvSpPr>
          <p:spPr bwMode="auto">
            <a:xfrm flipV="1">
              <a:off x="21421961" y="2027257"/>
              <a:ext cx="122239"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5" name="Freeform 405">
              <a:extLst>
                <a:ext uri="{FF2B5EF4-FFF2-40B4-BE49-F238E27FC236}">
                  <a16:creationId xmlns:a16="http://schemas.microsoft.com/office/drawing/2014/main" id="{447CEB56-4E45-486E-8B28-0914AEC425F2}"/>
                </a:ext>
              </a:extLst>
            </p:cNvPr>
            <p:cNvSpPr>
              <a:spLocks/>
            </p:cNvSpPr>
            <p:nvPr/>
          </p:nvSpPr>
          <p:spPr bwMode="auto">
            <a:xfrm>
              <a:off x="21379098" y="2046307"/>
              <a:ext cx="42863" cy="9525"/>
            </a:xfrm>
            <a:custGeom>
              <a:avLst/>
              <a:gdLst>
                <a:gd name="T0" fmla="*/ 0 w 27"/>
                <a:gd name="T1" fmla="*/ 6 h 6"/>
                <a:gd name="T2" fmla="*/ 27 w 27"/>
                <a:gd name="T3" fmla="*/ 0 h 6"/>
                <a:gd name="T4" fmla="*/ 0 w 27"/>
                <a:gd name="T5" fmla="*/ 6 h 6"/>
              </a:gdLst>
              <a:ahLst/>
              <a:cxnLst>
                <a:cxn ang="0">
                  <a:pos x="T0" y="T1"/>
                </a:cxn>
                <a:cxn ang="0">
                  <a:pos x="T2" y="T3"/>
                </a:cxn>
                <a:cxn ang="0">
                  <a:pos x="T4" y="T5"/>
                </a:cxn>
              </a:cxnLst>
              <a:rect l="0" t="0" r="r" b="b"/>
              <a:pathLst>
                <a:path w="27" h="6">
                  <a:moveTo>
                    <a:pt x="0" y="6"/>
                  </a:moveTo>
                  <a:lnTo>
                    <a:pt x="27"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6" name="Line 407">
              <a:extLst>
                <a:ext uri="{FF2B5EF4-FFF2-40B4-BE49-F238E27FC236}">
                  <a16:creationId xmlns:a16="http://schemas.microsoft.com/office/drawing/2014/main" id="{FC58E0F8-94CE-40F6-A97E-FFE37419A11D}"/>
                </a:ext>
              </a:extLst>
            </p:cNvPr>
            <p:cNvSpPr>
              <a:spLocks noChangeShapeType="1"/>
            </p:cNvSpPr>
            <p:nvPr/>
          </p:nvSpPr>
          <p:spPr bwMode="auto">
            <a:xfrm flipV="1">
              <a:off x="21378963" y="2046298"/>
              <a:ext cx="428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7" name="Freeform 408">
              <a:extLst>
                <a:ext uri="{FF2B5EF4-FFF2-40B4-BE49-F238E27FC236}">
                  <a16:creationId xmlns:a16="http://schemas.microsoft.com/office/drawing/2014/main" id="{A407CC1F-55E1-4429-9E83-17549F98F0C3}"/>
                </a:ext>
              </a:extLst>
            </p:cNvPr>
            <p:cNvSpPr>
              <a:spLocks/>
            </p:cNvSpPr>
            <p:nvPr/>
          </p:nvSpPr>
          <p:spPr bwMode="auto">
            <a:xfrm>
              <a:off x="21324988" y="2055823"/>
              <a:ext cx="53975" cy="20638"/>
            </a:xfrm>
            <a:custGeom>
              <a:avLst/>
              <a:gdLst>
                <a:gd name="T0" fmla="*/ 0 w 34"/>
                <a:gd name="T1" fmla="*/ 13 h 13"/>
                <a:gd name="T2" fmla="*/ 34 w 34"/>
                <a:gd name="T3" fmla="*/ 0 h 13"/>
                <a:gd name="T4" fmla="*/ 0 w 34"/>
                <a:gd name="T5" fmla="*/ 13 h 13"/>
              </a:gdLst>
              <a:ahLst/>
              <a:cxnLst>
                <a:cxn ang="0">
                  <a:pos x="T0" y="T1"/>
                </a:cxn>
                <a:cxn ang="0">
                  <a:pos x="T2" y="T3"/>
                </a:cxn>
                <a:cxn ang="0">
                  <a:pos x="T4" y="T5"/>
                </a:cxn>
              </a:cxnLst>
              <a:rect l="0" t="0" r="r" b="b"/>
              <a:pathLst>
                <a:path w="34" h="13">
                  <a:moveTo>
                    <a:pt x="0" y="13"/>
                  </a:moveTo>
                  <a:lnTo>
                    <a:pt x="34"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8" name="Line 409">
              <a:extLst>
                <a:ext uri="{FF2B5EF4-FFF2-40B4-BE49-F238E27FC236}">
                  <a16:creationId xmlns:a16="http://schemas.microsoft.com/office/drawing/2014/main" id="{71DD6E40-DF8C-4597-B769-3D3174A50ECF}"/>
                </a:ext>
              </a:extLst>
            </p:cNvPr>
            <p:cNvSpPr>
              <a:spLocks noChangeShapeType="1"/>
            </p:cNvSpPr>
            <p:nvPr/>
          </p:nvSpPr>
          <p:spPr bwMode="auto">
            <a:xfrm flipV="1">
              <a:off x="21324988" y="2055823"/>
              <a:ext cx="53975"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19" name="Freeform 410">
              <a:extLst>
                <a:ext uri="{FF2B5EF4-FFF2-40B4-BE49-F238E27FC236}">
                  <a16:creationId xmlns:a16="http://schemas.microsoft.com/office/drawing/2014/main" id="{82CA85B1-F10B-4EEE-A67C-7E34F564EAF0}"/>
                </a:ext>
              </a:extLst>
            </p:cNvPr>
            <p:cNvSpPr>
              <a:spLocks/>
            </p:cNvSpPr>
            <p:nvPr/>
          </p:nvSpPr>
          <p:spPr bwMode="auto">
            <a:xfrm>
              <a:off x="21277363" y="20764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0" name="Line 411">
              <a:extLst>
                <a:ext uri="{FF2B5EF4-FFF2-40B4-BE49-F238E27FC236}">
                  <a16:creationId xmlns:a16="http://schemas.microsoft.com/office/drawing/2014/main" id="{05E3D53E-C1FA-4C3C-A570-0A2C9746DAFC}"/>
                </a:ext>
              </a:extLst>
            </p:cNvPr>
            <p:cNvSpPr>
              <a:spLocks noChangeShapeType="1"/>
            </p:cNvSpPr>
            <p:nvPr/>
          </p:nvSpPr>
          <p:spPr bwMode="auto">
            <a:xfrm flipV="1">
              <a:off x="21277363" y="20764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1" name="Freeform 412">
              <a:extLst>
                <a:ext uri="{FF2B5EF4-FFF2-40B4-BE49-F238E27FC236}">
                  <a16:creationId xmlns:a16="http://schemas.microsoft.com/office/drawing/2014/main" id="{EE7CF06D-72DF-4DBB-B4E9-1201D93A4FA1}"/>
                </a:ext>
              </a:extLst>
            </p:cNvPr>
            <p:cNvSpPr>
              <a:spLocks/>
            </p:cNvSpPr>
            <p:nvPr/>
          </p:nvSpPr>
          <p:spPr bwMode="auto">
            <a:xfrm>
              <a:off x="21224975" y="2098686"/>
              <a:ext cx="52388" cy="9525"/>
            </a:xfrm>
            <a:custGeom>
              <a:avLst/>
              <a:gdLst>
                <a:gd name="T0" fmla="*/ 0 w 33"/>
                <a:gd name="T1" fmla="*/ 6 h 6"/>
                <a:gd name="T2" fmla="*/ 33 w 33"/>
                <a:gd name="T3" fmla="*/ 0 h 6"/>
                <a:gd name="T4" fmla="*/ 0 w 33"/>
                <a:gd name="T5" fmla="*/ 6 h 6"/>
              </a:gdLst>
              <a:ahLst/>
              <a:cxnLst>
                <a:cxn ang="0">
                  <a:pos x="T0" y="T1"/>
                </a:cxn>
                <a:cxn ang="0">
                  <a:pos x="T2" y="T3"/>
                </a:cxn>
                <a:cxn ang="0">
                  <a:pos x="T4" y="T5"/>
                </a:cxn>
              </a:cxnLst>
              <a:rect l="0" t="0" r="r" b="b"/>
              <a:pathLst>
                <a:path w="33" h="6">
                  <a:moveTo>
                    <a:pt x="0" y="6"/>
                  </a:moveTo>
                  <a:lnTo>
                    <a:pt x="33"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2" name="Line 413">
              <a:extLst>
                <a:ext uri="{FF2B5EF4-FFF2-40B4-BE49-F238E27FC236}">
                  <a16:creationId xmlns:a16="http://schemas.microsoft.com/office/drawing/2014/main" id="{59FB24B4-DD9F-4085-BCBF-2BC8B2714640}"/>
                </a:ext>
              </a:extLst>
            </p:cNvPr>
            <p:cNvSpPr>
              <a:spLocks noChangeShapeType="1"/>
            </p:cNvSpPr>
            <p:nvPr/>
          </p:nvSpPr>
          <p:spPr bwMode="auto">
            <a:xfrm flipV="1">
              <a:off x="21224975" y="2098686"/>
              <a:ext cx="5238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3" name="Freeform 414">
              <a:extLst>
                <a:ext uri="{FF2B5EF4-FFF2-40B4-BE49-F238E27FC236}">
                  <a16:creationId xmlns:a16="http://schemas.microsoft.com/office/drawing/2014/main" id="{00E55299-03EC-47D4-B018-0C0CE8C16C64}"/>
                </a:ext>
              </a:extLst>
            </p:cNvPr>
            <p:cNvSpPr>
              <a:spLocks/>
            </p:cNvSpPr>
            <p:nvPr/>
          </p:nvSpPr>
          <p:spPr bwMode="auto">
            <a:xfrm>
              <a:off x="21159887" y="2108211"/>
              <a:ext cx="65088" cy="19050"/>
            </a:xfrm>
            <a:custGeom>
              <a:avLst/>
              <a:gdLst>
                <a:gd name="T0" fmla="*/ 0 w 41"/>
                <a:gd name="T1" fmla="*/ 12 h 12"/>
                <a:gd name="T2" fmla="*/ 41 w 41"/>
                <a:gd name="T3" fmla="*/ 0 h 12"/>
                <a:gd name="T4" fmla="*/ 0 w 41"/>
                <a:gd name="T5" fmla="*/ 12 h 12"/>
              </a:gdLst>
              <a:ahLst/>
              <a:cxnLst>
                <a:cxn ang="0">
                  <a:pos x="T0" y="T1"/>
                </a:cxn>
                <a:cxn ang="0">
                  <a:pos x="T2" y="T3"/>
                </a:cxn>
                <a:cxn ang="0">
                  <a:pos x="T4" y="T5"/>
                </a:cxn>
              </a:cxnLst>
              <a:rect l="0" t="0" r="r" b="b"/>
              <a:pathLst>
                <a:path w="41" h="12">
                  <a:moveTo>
                    <a:pt x="0" y="12"/>
                  </a:moveTo>
                  <a:lnTo>
                    <a:pt x="41"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4" name="Line 415">
              <a:extLst>
                <a:ext uri="{FF2B5EF4-FFF2-40B4-BE49-F238E27FC236}">
                  <a16:creationId xmlns:a16="http://schemas.microsoft.com/office/drawing/2014/main" id="{54D54BC3-C740-4998-ACB0-9B4B01F5A262}"/>
                </a:ext>
              </a:extLst>
            </p:cNvPr>
            <p:cNvSpPr>
              <a:spLocks noChangeShapeType="1"/>
            </p:cNvSpPr>
            <p:nvPr/>
          </p:nvSpPr>
          <p:spPr bwMode="auto">
            <a:xfrm flipV="1">
              <a:off x="21159887" y="2108211"/>
              <a:ext cx="6508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5" name="Freeform 416">
              <a:extLst>
                <a:ext uri="{FF2B5EF4-FFF2-40B4-BE49-F238E27FC236}">
                  <a16:creationId xmlns:a16="http://schemas.microsoft.com/office/drawing/2014/main" id="{11DDB2C9-A9D7-4529-83EE-C65AAEADECE5}"/>
                </a:ext>
              </a:extLst>
            </p:cNvPr>
            <p:cNvSpPr>
              <a:spLocks/>
            </p:cNvSpPr>
            <p:nvPr/>
          </p:nvSpPr>
          <p:spPr bwMode="auto">
            <a:xfrm>
              <a:off x="21112262" y="2127261"/>
              <a:ext cx="47625" cy="22225"/>
            </a:xfrm>
            <a:custGeom>
              <a:avLst/>
              <a:gdLst>
                <a:gd name="T0" fmla="*/ 0 w 30"/>
                <a:gd name="T1" fmla="*/ 14 h 14"/>
                <a:gd name="T2" fmla="*/ 30 w 30"/>
                <a:gd name="T3" fmla="*/ 0 h 14"/>
                <a:gd name="T4" fmla="*/ 0 w 30"/>
                <a:gd name="T5" fmla="*/ 14 h 14"/>
              </a:gdLst>
              <a:ahLst/>
              <a:cxnLst>
                <a:cxn ang="0">
                  <a:pos x="T0" y="T1"/>
                </a:cxn>
                <a:cxn ang="0">
                  <a:pos x="T2" y="T3"/>
                </a:cxn>
                <a:cxn ang="0">
                  <a:pos x="T4" y="T5"/>
                </a:cxn>
              </a:cxnLst>
              <a:rect l="0" t="0" r="r" b="b"/>
              <a:pathLst>
                <a:path w="30" h="14">
                  <a:moveTo>
                    <a:pt x="0" y="14"/>
                  </a:moveTo>
                  <a:lnTo>
                    <a:pt x="30"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6" name="Line 417">
              <a:extLst>
                <a:ext uri="{FF2B5EF4-FFF2-40B4-BE49-F238E27FC236}">
                  <a16:creationId xmlns:a16="http://schemas.microsoft.com/office/drawing/2014/main" id="{D306648D-188B-491F-A969-5A182CF9C30A}"/>
                </a:ext>
              </a:extLst>
            </p:cNvPr>
            <p:cNvSpPr>
              <a:spLocks noChangeShapeType="1"/>
            </p:cNvSpPr>
            <p:nvPr/>
          </p:nvSpPr>
          <p:spPr bwMode="auto">
            <a:xfrm flipV="1">
              <a:off x="21112262" y="2127261"/>
              <a:ext cx="47625"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7" name="Freeform 418">
              <a:extLst>
                <a:ext uri="{FF2B5EF4-FFF2-40B4-BE49-F238E27FC236}">
                  <a16:creationId xmlns:a16="http://schemas.microsoft.com/office/drawing/2014/main" id="{4D0ED5F4-27A3-4629-8359-3A63034F0855}"/>
                </a:ext>
              </a:extLst>
            </p:cNvPr>
            <p:cNvSpPr>
              <a:spLocks/>
            </p:cNvSpPr>
            <p:nvPr/>
          </p:nvSpPr>
          <p:spPr bwMode="auto">
            <a:xfrm>
              <a:off x="21077337" y="2149486"/>
              <a:ext cx="34925" cy="30163"/>
            </a:xfrm>
            <a:custGeom>
              <a:avLst/>
              <a:gdLst>
                <a:gd name="T0" fmla="*/ 0 w 22"/>
                <a:gd name="T1" fmla="*/ 19 h 19"/>
                <a:gd name="T2" fmla="*/ 22 w 22"/>
                <a:gd name="T3" fmla="*/ 0 h 19"/>
                <a:gd name="T4" fmla="*/ 0 w 22"/>
                <a:gd name="T5" fmla="*/ 19 h 19"/>
              </a:gdLst>
              <a:ahLst/>
              <a:cxnLst>
                <a:cxn ang="0">
                  <a:pos x="T0" y="T1"/>
                </a:cxn>
                <a:cxn ang="0">
                  <a:pos x="T2" y="T3"/>
                </a:cxn>
                <a:cxn ang="0">
                  <a:pos x="T4" y="T5"/>
                </a:cxn>
              </a:cxnLst>
              <a:rect l="0" t="0" r="r" b="b"/>
              <a:pathLst>
                <a:path w="22" h="19">
                  <a:moveTo>
                    <a:pt x="0" y="19"/>
                  </a:moveTo>
                  <a:lnTo>
                    <a:pt x="22" y="0"/>
                  </a:lnTo>
                  <a:lnTo>
                    <a:pt x="0" y="19"/>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8" name="Line 419">
              <a:extLst>
                <a:ext uri="{FF2B5EF4-FFF2-40B4-BE49-F238E27FC236}">
                  <a16:creationId xmlns:a16="http://schemas.microsoft.com/office/drawing/2014/main" id="{42E42FE7-96C7-4486-872A-32CCC23B0333}"/>
                </a:ext>
              </a:extLst>
            </p:cNvPr>
            <p:cNvSpPr>
              <a:spLocks noChangeShapeType="1"/>
            </p:cNvSpPr>
            <p:nvPr/>
          </p:nvSpPr>
          <p:spPr bwMode="auto">
            <a:xfrm flipV="1">
              <a:off x="21077337" y="2149486"/>
              <a:ext cx="34925" cy="301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29" name="Freeform 420">
              <a:extLst>
                <a:ext uri="{FF2B5EF4-FFF2-40B4-BE49-F238E27FC236}">
                  <a16:creationId xmlns:a16="http://schemas.microsoft.com/office/drawing/2014/main" id="{45FD048D-3EE1-4039-A1BB-F1AF93617EB1}"/>
                </a:ext>
              </a:extLst>
            </p:cNvPr>
            <p:cNvSpPr>
              <a:spLocks/>
            </p:cNvSpPr>
            <p:nvPr/>
          </p:nvSpPr>
          <p:spPr bwMode="auto">
            <a:xfrm>
              <a:off x="21053524" y="2179649"/>
              <a:ext cx="23813" cy="19050"/>
            </a:xfrm>
            <a:custGeom>
              <a:avLst/>
              <a:gdLst>
                <a:gd name="T0" fmla="*/ 0 w 15"/>
                <a:gd name="T1" fmla="*/ 12 h 12"/>
                <a:gd name="T2" fmla="*/ 15 w 15"/>
                <a:gd name="T3" fmla="*/ 0 h 12"/>
                <a:gd name="T4" fmla="*/ 0 w 15"/>
                <a:gd name="T5" fmla="*/ 12 h 12"/>
              </a:gdLst>
              <a:ahLst/>
              <a:cxnLst>
                <a:cxn ang="0">
                  <a:pos x="T0" y="T1"/>
                </a:cxn>
                <a:cxn ang="0">
                  <a:pos x="T2" y="T3"/>
                </a:cxn>
                <a:cxn ang="0">
                  <a:pos x="T4" y="T5"/>
                </a:cxn>
              </a:cxnLst>
              <a:rect l="0" t="0" r="r" b="b"/>
              <a:pathLst>
                <a:path w="15" h="12">
                  <a:moveTo>
                    <a:pt x="0" y="12"/>
                  </a:moveTo>
                  <a:lnTo>
                    <a:pt x="15"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0" name="Line 421">
              <a:extLst>
                <a:ext uri="{FF2B5EF4-FFF2-40B4-BE49-F238E27FC236}">
                  <a16:creationId xmlns:a16="http://schemas.microsoft.com/office/drawing/2014/main" id="{661F2098-8373-4F05-AE9D-112122053DEC}"/>
                </a:ext>
              </a:extLst>
            </p:cNvPr>
            <p:cNvSpPr>
              <a:spLocks noChangeShapeType="1"/>
            </p:cNvSpPr>
            <p:nvPr/>
          </p:nvSpPr>
          <p:spPr bwMode="auto">
            <a:xfrm flipV="1">
              <a:off x="21053524" y="2179649"/>
              <a:ext cx="2381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1" name="Freeform 422">
              <a:extLst>
                <a:ext uri="{FF2B5EF4-FFF2-40B4-BE49-F238E27FC236}">
                  <a16:creationId xmlns:a16="http://schemas.microsoft.com/office/drawing/2014/main" id="{A7E1B4A5-D2E9-4D1E-994F-52EFED1C21A0}"/>
                </a:ext>
              </a:extLst>
            </p:cNvPr>
            <p:cNvSpPr>
              <a:spLocks/>
            </p:cNvSpPr>
            <p:nvPr/>
          </p:nvSpPr>
          <p:spPr bwMode="auto">
            <a:xfrm>
              <a:off x="21047174" y="2198699"/>
              <a:ext cx="6350" cy="12700"/>
            </a:xfrm>
            <a:custGeom>
              <a:avLst/>
              <a:gdLst>
                <a:gd name="T0" fmla="*/ 0 w 4"/>
                <a:gd name="T1" fmla="*/ 8 h 8"/>
                <a:gd name="T2" fmla="*/ 4 w 4"/>
                <a:gd name="T3" fmla="*/ 0 h 8"/>
                <a:gd name="T4" fmla="*/ 0 w 4"/>
                <a:gd name="T5" fmla="*/ 8 h 8"/>
              </a:gdLst>
              <a:ahLst/>
              <a:cxnLst>
                <a:cxn ang="0">
                  <a:pos x="T0" y="T1"/>
                </a:cxn>
                <a:cxn ang="0">
                  <a:pos x="T2" y="T3"/>
                </a:cxn>
                <a:cxn ang="0">
                  <a:pos x="T4" y="T5"/>
                </a:cxn>
              </a:cxnLst>
              <a:rect l="0" t="0" r="r" b="b"/>
              <a:pathLst>
                <a:path w="4" h="8">
                  <a:moveTo>
                    <a:pt x="0" y="8"/>
                  </a:moveTo>
                  <a:lnTo>
                    <a:pt x="4"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2" name="Line 423">
              <a:extLst>
                <a:ext uri="{FF2B5EF4-FFF2-40B4-BE49-F238E27FC236}">
                  <a16:creationId xmlns:a16="http://schemas.microsoft.com/office/drawing/2014/main" id="{9831E622-488D-4AEC-A701-AAE7943F594E}"/>
                </a:ext>
              </a:extLst>
            </p:cNvPr>
            <p:cNvSpPr>
              <a:spLocks noChangeShapeType="1"/>
            </p:cNvSpPr>
            <p:nvPr/>
          </p:nvSpPr>
          <p:spPr bwMode="auto">
            <a:xfrm flipV="1">
              <a:off x="21047174" y="2198699"/>
              <a:ext cx="6350"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3" name="Freeform 424">
              <a:extLst>
                <a:ext uri="{FF2B5EF4-FFF2-40B4-BE49-F238E27FC236}">
                  <a16:creationId xmlns:a16="http://schemas.microsoft.com/office/drawing/2014/main" id="{FD5DDD5A-597C-42D1-B6C1-D1B23856F6DF}"/>
                </a:ext>
              </a:extLst>
            </p:cNvPr>
            <p:cNvSpPr>
              <a:spLocks/>
            </p:cNvSpPr>
            <p:nvPr/>
          </p:nvSpPr>
          <p:spPr bwMode="auto">
            <a:xfrm>
              <a:off x="20758248" y="2211399"/>
              <a:ext cx="288926" cy="19050"/>
            </a:xfrm>
            <a:custGeom>
              <a:avLst/>
              <a:gdLst>
                <a:gd name="T0" fmla="*/ 0 w 182"/>
                <a:gd name="T1" fmla="*/ 12 h 12"/>
                <a:gd name="T2" fmla="*/ 182 w 182"/>
                <a:gd name="T3" fmla="*/ 0 h 12"/>
                <a:gd name="T4" fmla="*/ 0 w 182"/>
                <a:gd name="T5" fmla="*/ 12 h 12"/>
              </a:gdLst>
              <a:ahLst/>
              <a:cxnLst>
                <a:cxn ang="0">
                  <a:pos x="T0" y="T1"/>
                </a:cxn>
                <a:cxn ang="0">
                  <a:pos x="T2" y="T3"/>
                </a:cxn>
                <a:cxn ang="0">
                  <a:pos x="T4" y="T5"/>
                </a:cxn>
              </a:cxnLst>
              <a:rect l="0" t="0" r="r" b="b"/>
              <a:pathLst>
                <a:path w="182" h="12">
                  <a:moveTo>
                    <a:pt x="0" y="12"/>
                  </a:moveTo>
                  <a:lnTo>
                    <a:pt x="182"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4" name="Line 425">
              <a:extLst>
                <a:ext uri="{FF2B5EF4-FFF2-40B4-BE49-F238E27FC236}">
                  <a16:creationId xmlns:a16="http://schemas.microsoft.com/office/drawing/2014/main" id="{AB9B2D3F-F7FF-442A-905A-EACD99A3E9A2}"/>
                </a:ext>
              </a:extLst>
            </p:cNvPr>
            <p:cNvSpPr>
              <a:spLocks noChangeShapeType="1"/>
            </p:cNvSpPr>
            <p:nvPr/>
          </p:nvSpPr>
          <p:spPr bwMode="auto">
            <a:xfrm flipV="1">
              <a:off x="20758248" y="2211399"/>
              <a:ext cx="288926"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5" name="Freeform 426">
              <a:extLst>
                <a:ext uri="{FF2B5EF4-FFF2-40B4-BE49-F238E27FC236}">
                  <a16:creationId xmlns:a16="http://schemas.microsoft.com/office/drawing/2014/main" id="{7F3032B7-9E4D-40DC-B2FA-BEB3D69ABD05}"/>
                </a:ext>
              </a:extLst>
            </p:cNvPr>
            <p:cNvSpPr>
              <a:spLocks/>
            </p:cNvSpPr>
            <p:nvPr/>
          </p:nvSpPr>
          <p:spPr bwMode="auto">
            <a:xfrm>
              <a:off x="20699510" y="2230449"/>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6" name="Line 427">
              <a:extLst>
                <a:ext uri="{FF2B5EF4-FFF2-40B4-BE49-F238E27FC236}">
                  <a16:creationId xmlns:a16="http://schemas.microsoft.com/office/drawing/2014/main" id="{F66DFDA9-6A19-4514-BCD5-715419D30D09}"/>
                </a:ext>
              </a:extLst>
            </p:cNvPr>
            <p:cNvSpPr>
              <a:spLocks noChangeShapeType="1"/>
            </p:cNvSpPr>
            <p:nvPr/>
          </p:nvSpPr>
          <p:spPr bwMode="auto">
            <a:xfrm flipV="1">
              <a:off x="20699510" y="2230449"/>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7" name="Freeform 428">
              <a:extLst>
                <a:ext uri="{FF2B5EF4-FFF2-40B4-BE49-F238E27FC236}">
                  <a16:creationId xmlns:a16="http://schemas.microsoft.com/office/drawing/2014/main" id="{81B4553E-4048-4E85-A1AA-74DAF6B1C393}"/>
                </a:ext>
              </a:extLst>
            </p:cNvPr>
            <p:cNvSpPr>
              <a:spLocks/>
            </p:cNvSpPr>
            <p:nvPr/>
          </p:nvSpPr>
          <p:spPr bwMode="auto">
            <a:xfrm>
              <a:off x="20602672" y="2252674"/>
              <a:ext cx="96838" cy="9525"/>
            </a:xfrm>
            <a:custGeom>
              <a:avLst/>
              <a:gdLst>
                <a:gd name="T0" fmla="*/ 0 w 61"/>
                <a:gd name="T1" fmla="*/ 6 h 6"/>
                <a:gd name="T2" fmla="*/ 61 w 61"/>
                <a:gd name="T3" fmla="*/ 0 h 6"/>
                <a:gd name="T4" fmla="*/ 0 w 61"/>
                <a:gd name="T5" fmla="*/ 6 h 6"/>
              </a:gdLst>
              <a:ahLst/>
              <a:cxnLst>
                <a:cxn ang="0">
                  <a:pos x="T0" y="T1"/>
                </a:cxn>
                <a:cxn ang="0">
                  <a:pos x="T2" y="T3"/>
                </a:cxn>
                <a:cxn ang="0">
                  <a:pos x="T4" y="T5"/>
                </a:cxn>
              </a:cxnLst>
              <a:rect l="0" t="0" r="r" b="b"/>
              <a:pathLst>
                <a:path w="61" h="6">
                  <a:moveTo>
                    <a:pt x="0" y="6"/>
                  </a:moveTo>
                  <a:lnTo>
                    <a:pt x="61"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8" name="Line 429">
              <a:extLst>
                <a:ext uri="{FF2B5EF4-FFF2-40B4-BE49-F238E27FC236}">
                  <a16:creationId xmlns:a16="http://schemas.microsoft.com/office/drawing/2014/main" id="{8E6717DF-1E98-4787-B3D7-B7DE8BDF4D3D}"/>
                </a:ext>
              </a:extLst>
            </p:cNvPr>
            <p:cNvSpPr>
              <a:spLocks noChangeShapeType="1"/>
            </p:cNvSpPr>
            <p:nvPr/>
          </p:nvSpPr>
          <p:spPr bwMode="auto">
            <a:xfrm flipV="1">
              <a:off x="20602672" y="2252674"/>
              <a:ext cx="96838"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39" name="Freeform 430">
              <a:extLst>
                <a:ext uri="{FF2B5EF4-FFF2-40B4-BE49-F238E27FC236}">
                  <a16:creationId xmlns:a16="http://schemas.microsoft.com/office/drawing/2014/main" id="{A6DB1B39-E650-4732-B7DC-4E5AD7051E1E}"/>
                </a:ext>
              </a:extLst>
            </p:cNvPr>
            <p:cNvSpPr>
              <a:spLocks/>
            </p:cNvSpPr>
            <p:nvPr/>
          </p:nvSpPr>
          <p:spPr bwMode="auto">
            <a:xfrm>
              <a:off x="20555047" y="2262199"/>
              <a:ext cx="50800" cy="20638"/>
            </a:xfrm>
            <a:custGeom>
              <a:avLst/>
              <a:gdLst>
                <a:gd name="T0" fmla="*/ 0 w 32"/>
                <a:gd name="T1" fmla="*/ 13 h 13"/>
                <a:gd name="T2" fmla="*/ 32 w 32"/>
                <a:gd name="T3" fmla="*/ 0 h 13"/>
                <a:gd name="T4" fmla="*/ 0 w 32"/>
                <a:gd name="T5" fmla="*/ 13 h 13"/>
              </a:gdLst>
              <a:ahLst/>
              <a:cxnLst>
                <a:cxn ang="0">
                  <a:pos x="T0" y="T1"/>
                </a:cxn>
                <a:cxn ang="0">
                  <a:pos x="T2" y="T3"/>
                </a:cxn>
                <a:cxn ang="0">
                  <a:pos x="T4" y="T5"/>
                </a:cxn>
              </a:cxnLst>
              <a:rect l="0" t="0" r="r" b="b"/>
              <a:pathLst>
                <a:path w="32" h="13">
                  <a:moveTo>
                    <a:pt x="0" y="13"/>
                  </a:moveTo>
                  <a:lnTo>
                    <a:pt x="32" y="0"/>
                  </a:lnTo>
                  <a:lnTo>
                    <a:pt x="0" y="13"/>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0" name="Line 431">
              <a:extLst>
                <a:ext uri="{FF2B5EF4-FFF2-40B4-BE49-F238E27FC236}">
                  <a16:creationId xmlns:a16="http://schemas.microsoft.com/office/drawing/2014/main" id="{B2BB67D1-AD02-4ACE-88D0-C1A80A368775}"/>
                </a:ext>
              </a:extLst>
            </p:cNvPr>
            <p:cNvSpPr>
              <a:spLocks noChangeShapeType="1"/>
            </p:cNvSpPr>
            <p:nvPr/>
          </p:nvSpPr>
          <p:spPr bwMode="auto">
            <a:xfrm flipV="1">
              <a:off x="20555047" y="2262199"/>
              <a:ext cx="50800" cy="206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1" name="Freeform 432">
              <a:extLst>
                <a:ext uri="{FF2B5EF4-FFF2-40B4-BE49-F238E27FC236}">
                  <a16:creationId xmlns:a16="http://schemas.microsoft.com/office/drawing/2014/main" id="{68D7DDF9-17A7-412F-BEBA-AF33010DB895}"/>
                </a:ext>
              </a:extLst>
            </p:cNvPr>
            <p:cNvSpPr>
              <a:spLocks/>
            </p:cNvSpPr>
            <p:nvPr/>
          </p:nvSpPr>
          <p:spPr bwMode="auto">
            <a:xfrm>
              <a:off x="20545522" y="2282837"/>
              <a:ext cx="9525" cy="31750"/>
            </a:xfrm>
            <a:custGeom>
              <a:avLst/>
              <a:gdLst>
                <a:gd name="T0" fmla="*/ 0 w 6"/>
                <a:gd name="T1" fmla="*/ 20 h 20"/>
                <a:gd name="T2" fmla="*/ 6 w 6"/>
                <a:gd name="T3" fmla="*/ 0 h 20"/>
                <a:gd name="T4" fmla="*/ 0 w 6"/>
                <a:gd name="T5" fmla="*/ 20 h 20"/>
              </a:gdLst>
              <a:ahLst/>
              <a:cxnLst>
                <a:cxn ang="0">
                  <a:pos x="T0" y="T1"/>
                </a:cxn>
                <a:cxn ang="0">
                  <a:pos x="T2" y="T3"/>
                </a:cxn>
                <a:cxn ang="0">
                  <a:pos x="T4" y="T5"/>
                </a:cxn>
              </a:cxnLst>
              <a:rect l="0" t="0" r="r" b="b"/>
              <a:pathLst>
                <a:path w="6" h="20">
                  <a:moveTo>
                    <a:pt x="0" y="20"/>
                  </a:moveTo>
                  <a:lnTo>
                    <a:pt x="6"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2" name="Line 433">
              <a:extLst>
                <a:ext uri="{FF2B5EF4-FFF2-40B4-BE49-F238E27FC236}">
                  <a16:creationId xmlns:a16="http://schemas.microsoft.com/office/drawing/2014/main" id="{B91C4B35-E5E0-45C2-A0D5-CD1454BDFF3D}"/>
                </a:ext>
              </a:extLst>
            </p:cNvPr>
            <p:cNvSpPr>
              <a:spLocks noChangeShapeType="1"/>
            </p:cNvSpPr>
            <p:nvPr/>
          </p:nvSpPr>
          <p:spPr bwMode="auto">
            <a:xfrm flipV="1">
              <a:off x="20545522" y="2282837"/>
              <a:ext cx="9525"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3" name="Freeform 434">
              <a:extLst>
                <a:ext uri="{FF2B5EF4-FFF2-40B4-BE49-F238E27FC236}">
                  <a16:creationId xmlns:a16="http://schemas.microsoft.com/office/drawing/2014/main" id="{D5CE4EC1-9A75-4AAF-948E-856D5B3B87B6}"/>
                </a:ext>
              </a:extLst>
            </p:cNvPr>
            <p:cNvSpPr>
              <a:spLocks/>
            </p:cNvSpPr>
            <p:nvPr/>
          </p:nvSpPr>
          <p:spPr bwMode="auto">
            <a:xfrm>
              <a:off x="20515359" y="2314587"/>
              <a:ext cx="30163" cy="19050"/>
            </a:xfrm>
            <a:custGeom>
              <a:avLst/>
              <a:gdLst>
                <a:gd name="T0" fmla="*/ 0 w 19"/>
                <a:gd name="T1" fmla="*/ 12 h 12"/>
                <a:gd name="T2" fmla="*/ 19 w 19"/>
                <a:gd name="T3" fmla="*/ 0 h 12"/>
                <a:gd name="T4" fmla="*/ 0 w 19"/>
                <a:gd name="T5" fmla="*/ 12 h 12"/>
              </a:gdLst>
              <a:ahLst/>
              <a:cxnLst>
                <a:cxn ang="0">
                  <a:pos x="T0" y="T1"/>
                </a:cxn>
                <a:cxn ang="0">
                  <a:pos x="T2" y="T3"/>
                </a:cxn>
                <a:cxn ang="0">
                  <a:pos x="T4" y="T5"/>
                </a:cxn>
              </a:cxnLst>
              <a:rect l="0" t="0" r="r" b="b"/>
              <a:pathLst>
                <a:path w="19" h="12">
                  <a:moveTo>
                    <a:pt x="0" y="12"/>
                  </a:moveTo>
                  <a:lnTo>
                    <a:pt x="1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4" name="Line 435">
              <a:extLst>
                <a:ext uri="{FF2B5EF4-FFF2-40B4-BE49-F238E27FC236}">
                  <a16:creationId xmlns:a16="http://schemas.microsoft.com/office/drawing/2014/main" id="{4FAF9276-6094-41AF-9971-597AC10F1344}"/>
                </a:ext>
              </a:extLst>
            </p:cNvPr>
            <p:cNvSpPr>
              <a:spLocks noChangeShapeType="1"/>
            </p:cNvSpPr>
            <p:nvPr/>
          </p:nvSpPr>
          <p:spPr bwMode="auto">
            <a:xfrm flipV="1">
              <a:off x="20515359" y="2314587"/>
              <a:ext cx="30163"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5" name="Freeform 436">
              <a:extLst>
                <a:ext uri="{FF2B5EF4-FFF2-40B4-BE49-F238E27FC236}">
                  <a16:creationId xmlns:a16="http://schemas.microsoft.com/office/drawing/2014/main" id="{66A5D6C9-8859-4265-84BA-045AC1923D09}"/>
                </a:ext>
              </a:extLst>
            </p:cNvPr>
            <p:cNvSpPr>
              <a:spLocks/>
            </p:cNvSpPr>
            <p:nvPr/>
          </p:nvSpPr>
          <p:spPr bwMode="auto">
            <a:xfrm>
              <a:off x="20435984" y="2333637"/>
              <a:ext cx="79375" cy="12700"/>
            </a:xfrm>
            <a:custGeom>
              <a:avLst/>
              <a:gdLst>
                <a:gd name="T0" fmla="*/ 0 w 50"/>
                <a:gd name="T1" fmla="*/ 8 h 8"/>
                <a:gd name="T2" fmla="*/ 50 w 50"/>
                <a:gd name="T3" fmla="*/ 0 h 8"/>
                <a:gd name="T4" fmla="*/ 0 w 50"/>
                <a:gd name="T5" fmla="*/ 8 h 8"/>
              </a:gdLst>
              <a:ahLst/>
              <a:cxnLst>
                <a:cxn ang="0">
                  <a:pos x="T0" y="T1"/>
                </a:cxn>
                <a:cxn ang="0">
                  <a:pos x="T2" y="T3"/>
                </a:cxn>
                <a:cxn ang="0">
                  <a:pos x="T4" y="T5"/>
                </a:cxn>
              </a:cxnLst>
              <a:rect l="0" t="0" r="r" b="b"/>
              <a:pathLst>
                <a:path w="50" h="8">
                  <a:moveTo>
                    <a:pt x="0" y="8"/>
                  </a:moveTo>
                  <a:lnTo>
                    <a:pt x="50"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6" name="Line 437">
              <a:extLst>
                <a:ext uri="{FF2B5EF4-FFF2-40B4-BE49-F238E27FC236}">
                  <a16:creationId xmlns:a16="http://schemas.microsoft.com/office/drawing/2014/main" id="{992504C2-4F15-48F2-A7DE-E45A8857ED53}"/>
                </a:ext>
              </a:extLst>
            </p:cNvPr>
            <p:cNvSpPr>
              <a:spLocks noChangeShapeType="1"/>
            </p:cNvSpPr>
            <p:nvPr/>
          </p:nvSpPr>
          <p:spPr bwMode="auto">
            <a:xfrm flipV="1">
              <a:off x="20435984" y="2333637"/>
              <a:ext cx="793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7" name="Freeform 438">
              <a:extLst>
                <a:ext uri="{FF2B5EF4-FFF2-40B4-BE49-F238E27FC236}">
                  <a16:creationId xmlns:a16="http://schemas.microsoft.com/office/drawing/2014/main" id="{6C1D7FE8-6674-4E42-B4E6-1E06D0618940}"/>
                </a:ext>
              </a:extLst>
            </p:cNvPr>
            <p:cNvSpPr>
              <a:spLocks/>
            </p:cNvSpPr>
            <p:nvPr/>
          </p:nvSpPr>
          <p:spPr bwMode="auto">
            <a:xfrm>
              <a:off x="20326446" y="2343162"/>
              <a:ext cx="109538" cy="22225"/>
            </a:xfrm>
            <a:custGeom>
              <a:avLst/>
              <a:gdLst>
                <a:gd name="T0" fmla="*/ 0 w 69"/>
                <a:gd name="T1" fmla="*/ 14 h 14"/>
                <a:gd name="T2" fmla="*/ 69 w 69"/>
                <a:gd name="T3" fmla="*/ 0 h 14"/>
                <a:gd name="T4" fmla="*/ 0 w 69"/>
                <a:gd name="T5" fmla="*/ 14 h 14"/>
              </a:gdLst>
              <a:ahLst/>
              <a:cxnLst>
                <a:cxn ang="0">
                  <a:pos x="T0" y="T1"/>
                </a:cxn>
                <a:cxn ang="0">
                  <a:pos x="T2" y="T3"/>
                </a:cxn>
                <a:cxn ang="0">
                  <a:pos x="T4" y="T5"/>
                </a:cxn>
              </a:cxnLst>
              <a:rect l="0" t="0" r="r" b="b"/>
              <a:pathLst>
                <a:path w="69" h="14">
                  <a:moveTo>
                    <a:pt x="0" y="14"/>
                  </a:moveTo>
                  <a:lnTo>
                    <a:pt x="69"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8" name="Line 439">
              <a:extLst>
                <a:ext uri="{FF2B5EF4-FFF2-40B4-BE49-F238E27FC236}">
                  <a16:creationId xmlns:a16="http://schemas.microsoft.com/office/drawing/2014/main" id="{3B5AC823-1601-4F41-97B9-6167B75C40DB}"/>
                </a:ext>
              </a:extLst>
            </p:cNvPr>
            <p:cNvSpPr>
              <a:spLocks noChangeShapeType="1"/>
            </p:cNvSpPr>
            <p:nvPr/>
          </p:nvSpPr>
          <p:spPr bwMode="auto">
            <a:xfrm flipV="1">
              <a:off x="20326446" y="2343162"/>
              <a:ext cx="11271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49" name="Freeform 440">
              <a:extLst>
                <a:ext uri="{FF2B5EF4-FFF2-40B4-BE49-F238E27FC236}">
                  <a16:creationId xmlns:a16="http://schemas.microsoft.com/office/drawing/2014/main" id="{B8CCD29F-BD8F-4446-8E8A-C720A862772E}"/>
                </a:ext>
              </a:extLst>
            </p:cNvPr>
            <p:cNvSpPr>
              <a:spLocks/>
            </p:cNvSpPr>
            <p:nvPr/>
          </p:nvSpPr>
          <p:spPr bwMode="auto">
            <a:xfrm>
              <a:off x="20313746" y="2365387"/>
              <a:ext cx="12700" cy="22225"/>
            </a:xfrm>
            <a:custGeom>
              <a:avLst/>
              <a:gdLst>
                <a:gd name="T0" fmla="*/ 0 w 8"/>
                <a:gd name="T1" fmla="*/ 14 h 14"/>
                <a:gd name="T2" fmla="*/ 8 w 8"/>
                <a:gd name="T3" fmla="*/ 0 h 14"/>
                <a:gd name="T4" fmla="*/ 0 w 8"/>
                <a:gd name="T5" fmla="*/ 14 h 14"/>
              </a:gdLst>
              <a:ahLst/>
              <a:cxnLst>
                <a:cxn ang="0">
                  <a:pos x="T0" y="T1"/>
                </a:cxn>
                <a:cxn ang="0">
                  <a:pos x="T2" y="T3"/>
                </a:cxn>
                <a:cxn ang="0">
                  <a:pos x="T4" y="T5"/>
                </a:cxn>
              </a:cxnLst>
              <a:rect l="0" t="0" r="r" b="b"/>
              <a:pathLst>
                <a:path w="8" h="14">
                  <a:moveTo>
                    <a:pt x="0" y="14"/>
                  </a:moveTo>
                  <a:lnTo>
                    <a:pt x="8"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0" name="Line 441">
              <a:extLst>
                <a:ext uri="{FF2B5EF4-FFF2-40B4-BE49-F238E27FC236}">
                  <a16:creationId xmlns:a16="http://schemas.microsoft.com/office/drawing/2014/main" id="{BC751211-078B-4ABB-9497-3528EE880210}"/>
                </a:ext>
              </a:extLst>
            </p:cNvPr>
            <p:cNvSpPr>
              <a:spLocks noChangeShapeType="1"/>
            </p:cNvSpPr>
            <p:nvPr/>
          </p:nvSpPr>
          <p:spPr bwMode="auto">
            <a:xfrm flipV="1">
              <a:off x="20313746" y="2365387"/>
              <a:ext cx="127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1" name="Freeform 442">
              <a:extLst>
                <a:ext uri="{FF2B5EF4-FFF2-40B4-BE49-F238E27FC236}">
                  <a16:creationId xmlns:a16="http://schemas.microsoft.com/office/drawing/2014/main" id="{6006BD6F-4E17-4813-9268-02876CBAC7BE}"/>
                </a:ext>
              </a:extLst>
            </p:cNvPr>
            <p:cNvSpPr>
              <a:spLocks/>
            </p:cNvSpPr>
            <p:nvPr/>
          </p:nvSpPr>
          <p:spPr bwMode="auto">
            <a:xfrm>
              <a:off x="20248658" y="2387612"/>
              <a:ext cx="65088" cy="7938"/>
            </a:xfrm>
            <a:custGeom>
              <a:avLst/>
              <a:gdLst>
                <a:gd name="T0" fmla="*/ 0 w 41"/>
                <a:gd name="T1" fmla="*/ 5 h 5"/>
                <a:gd name="T2" fmla="*/ 41 w 41"/>
                <a:gd name="T3" fmla="*/ 0 h 5"/>
                <a:gd name="T4" fmla="*/ 0 w 41"/>
                <a:gd name="T5" fmla="*/ 5 h 5"/>
              </a:gdLst>
              <a:ahLst/>
              <a:cxnLst>
                <a:cxn ang="0">
                  <a:pos x="T0" y="T1"/>
                </a:cxn>
                <a:cxn ang="0">
                  <a:pos x="T2" y="T3"/>
                </a:cxn>
                <a:cxn ang="0">
                  <a:pos x="T4" y="T5"/>
                </a:cxn>
              </a:cxnLst>
              <a:rect l="0" t="0" r="r" b="b"/>
              <a:pathLst>
                <a:path w="41" h="5">
                  <a:moveTo>
                    <a:pt x="0" y="5"/>
                  </a:moveTo>
                  <a:lnTo>
                    <a:pt x="41"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2" name="Line 443">
              <a:extLst>
                <a:ext uri="{FF2B5EF4-FFF2-40B4-BE49-F238E27FC236}">
                  <a16:creationId xmlns:a16="http://schemas.microsoft.com/office/drawing/2014/main" id="{4594AAC4-7B51-48CF-9D10-8DA5428957B4}"/>
                </a:ext>
              </a:extLst>
            </p:cNvPr>
            <p:cNvSpPr>
              <a:spLocks noChangeShapeType="1"/>
            </p:cNvSpPr>
            <p:nvPr/>
          </p:nvSpPr>
          <p:spPr bwMode="auto">
            <a:xfrm flipV="1">
              <a:off x="20248658" y="2387612"/>
              <a:ext cx="650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3" name="Freeform 444">
              <a:extLst>
                <a:ext uri="{FF2B5EF4-FFF2-40B4-BE49-F238E27FC236}">
                  <a16:creationId xmlns:a16="http://schemas.microsoft.com/office/drawing/2014/main" id="{5A7FA5AD-4504-4C9E-9B25-289C8072B62C}"/>
                </a:ext>
              </a:extLst>
            </p:cNvPr>
            <p:cNvSpPr>
              <a:spLocks/>
            </p:cNvSpPr>
            <p:nvPr/>
          </p:nvSpPr>
          <p:spPr bwMode="auto">
            <a:xfrm>
              <a:off x="20229608" y="2395550"/>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4" name="Line 445">
              <a:extLst>
                <a:ext uri="{FF2B5EF4-FFF2-40B4-BE49-F238E27FC236}">
                  <a16:creationId xmlns:a16="http://schemas.microsoft.com/office/drawing/2014/main" id="{EFF069AC-8D2B-4EBF-9F4F-99C33B3DE907}"/>
                </a:ext>
              </a:extLst>
            </p:cNvPr>
            <p:cNvSpPr>
              <a:spLocks noChangeShapeType="1"/>
            </p:cNvSpPr>
            <p:nvPr/>
          </p:nvSpPr>
          <p:spPr bwMode="auto">
            <a:xfrm flipV="1">
              <a:off x="20229608" y="2395550"/>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5" name="Freeform 446">
              <a:extLst>
                <a:ext uri="{FF2B5EF4-FFF2-40B4-BE49-F238E27FC236}">
                  <a16:creationId xmlns:a16="http://schemas.microsoft.com/office/drawing/2014/main" id="{66EA8BBE-409C-457D-BF40-C3D8408D1F34}"/>
                </a:ext>
              </a:extLst>
            </p:cNvPr>
            <p:cNvSpPr>
              <a:spLocks/>
            </p:cNvSpPr>
            <p:nvPr/>
          </p:nvSpPr>
          <p:spPr bwMode="auto">
            <a:xfrm>
              <a:off x="20216908" y="2417775"/>
              <a:ext cx="12700" cy="19050"/>
            </a:xfrm>
            <a:custGeom>
              <a:avLst/>
              <a:gdLst>
                <a:gd name="T0" fmla="*/ 0 w 8"/>
                <a:gd name="T1" fmla="*/ 12 h 12"/>
                <a:gd name="T2" fmla="*/ 8 w 8"/>
                <a:gd name="T3" fmla="*/ 0 h 12"/>
                <a:gd name="T4" fmla="*/ 0 w 8"/>
                <a:gd name="T5" fmla="*/ 12 h 12"/>
              </a:gdLst>
              <a:ahLst/>
              <a:cxnLst>
                <a:cxn ang="0">
                  <a:pos x="T0" y="T1"/>
                </a:cxn>
                <a:cxn ang="0">
                  <a:pos x="T2" y="T3"/>
                </a:cxn>
                <a:cxn ang="0">
                  <a:pos x="T4" y="T5"/>
                </a:cxn>
              </a:cxnLst>
              <a:rect l="0" t="0" r="r" b="b"/>
              <a:pathLst>
                <a:path w="8" h="12">
                  <a:moveTo>
                    <a:pt x="0" y="12"/>
                  </a:moveTo>
                  <a:lnTo>
                    <a:pt x="8"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6" name="Line 447">
              <a:extLst>
                <a:ext uri="{FF2B5EF4-FFF2-40B4-BE49-F238E27FC236}">
                  <a16:creationId xmlns:a16="http://schemas.microsoft.com/office/drawing/2014/main" id="{041B2C48-CCC0-4ADA-84FD-6B1ACD6BDB36}"/>
                </a:ext>
              </a:extLst>
            </p:cNvPr>
            <p:cNvSpPr>
              <a:spLocks noChangeShapeType="1"/>
            </p:cNvSpPr>
            <p:nvPr/>
          </p:nvSpPr>
          <p:spPr bwMode="auto">
            <a:xfrm flipV="1">
              <a:off x="20216908" y="2417775"/>
              <a:ext cx="12700"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7" name="Freeform 448">
              <a:extLst>
                <a:ext uri="{FF2B5EF4-FFF2-40B4-BE49-F238E27FC236}">
                  <a16:creationId xmlns:a16="http://schemas.microsoft.com/office/drawing/2014/main" id="{D033DD84-6B98-4955-BA01-94C9F1E746E5}"/>
                </a:ext>
              </a:extLst>
            </p:cNvPr>
            <p:cNvSpPr>
              <a:spLocks/>
            </p:cNvSpPr>
            <p:nvPr/>
          </p:nvSpPr>
          <p:spPr bwMode="auto">
            <a:xfrm>
              <a:off x="20161345" y="2436825"/>
              <a:ext cx="55563" cy="9525"/>
            </a:xfrm>
            <a:custGeom>
              <a:avLst/>
              <a:gdLst>
                <a:gd name="T0" fmla="*/ 0 w 35"/>
                <a:gd name="T1" fmla="*/ 6 h 6"/>
                <a:gd name="T2" fmla="*/ 35 w 35"/>
                <a:gd name="T3" fmla="*/ 0 h 6"/>
                <a:gd name="T4" fmla="*/ 0 w 35"/>
                <a:gd name="T5" fmla="*/ 6 h 6"/>
              </a:gdLst>
              <a:ahLst/>
              <a:cxnLst>
                <a:cxn ang="0">
                  <a:pos x="T0" y="T1"/>
                </a:cxn>
                <a:cxn ang="0">
                  <a:pos x="T2" y="T3"/>
                </a:cxn>
                <a:cxn ang="0">
                  <a:pos x="T4" y="T5"/>
                </a:cxn>
              </a:cxnLst>
              <a:rect l="0" t="0" r="r" b="b"/>
              <a:pathLst>
                <a:path w="35" h="6">
                  <a:moveTo>
                    <a:pt x="0" y="6"/>
                  </a:moveTo>
                  <a:lnTo>
                    <a:pt x="35"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8" name="Line 449">
              <a:extLst>
                <a:ext uri="{FF2B5EF4-FFF2-40B4-BE49-F238E27FC236}">
                  <a16:creationId xmlns:a16="http://schemas.microsoft.com/office/drawing/2014/main" id="{D2978931-C839-42C7-BB60-26A797E710B8}"/>
                </a:ext>
              </a:extLst>
            </p:cNvPr>
            <p:cNvSpPr>
              <a:spLocks noChangeShapeType="1"/>
            </p:cNvSpPr>
            <p:nvPr/>
          </p:nvSpPr>
          <p:spPr bwMode="auto">
            <a:xfrm flipV="1">
              <a:off x="20161345" y="2436825"/>
              <a:ext cx="55563"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59" name="Freeform 450">
              <a:extLst>
                <a:ext uri="{FF2B5EF4-FFF2-40B4-BE49-F238E27FC236}">
                  <a16:creationId xmlns:a16="http://schemas.microsoft.com/office/drawing/2014/main" id="{96F2CBCF-48F9-4F04-BC1C-26B7578E44EC}"/>
                </a:ext>
              </a:extLst>
            </p:cNvPr>
            <p:cNvSpPr>
              <a:spLocks/>
            </p:cNvSpPr>
            <p:nvPr/>
          </p:nvSpPr>
          <p:spPr bwMode="auto">
            <a:xfrm>
              <a:off x="20110545" y="2446350"/>
              <a:ext cx="50800" cy="22225"/>
            </a:xfrm>
            <a:custGeom>
              <a:avLst/>
              <a:gdLst>
                <a:gd name="T0" fmla="*/ 0 w 32"/>
                <a:gd name="T1" fmla="*/ 14 h 14"/>
                <a:gd name="T2" fmla="*/ 32 w 32"/>
                <a:gd name="T3" fmla="*/ 0 h 14"/>
                <a:gd name="T4" fmla="*/ 0 w 32"/>
                <a:gd name="T5" fmla="*/ 14 h 14"/>
              </a:gdLst>
              <a:ahLst/>
              <a:cxnLst>
                <a:cxn ang="0">
                  <a:pos x="T0" y="T1"/>
                </a:cxn>
                <a:cxn ang="0">
                  <a:pos x="T2" y="T3"/>
                </a:cxn>
                <a:cxn ang="0">
                  <a:pos x="T4" y="T5"/>
                </a:cxn>
              </a:cxnLst>
              <a:rect l="0" t="0" r="r" b="b"/>
              <a:pathLst>
                <a:path w="32" h="14">
                  <a:moveTo>
                    <a:pt x="0" y="14"/>
                  </a:moveTo>
                  <a:lnTo>
                    <a:pt x="3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0" name="Line 451">
              <a:extLst>
                <a:ext uri="{FF2B5EF4-FFF2-40B4-BE49-F238E27FC236}">
                  <a16:creationId xmlns:a16="http://schemas.microsoft.com/office/drawing/2014/main" id="{403E7EEE-97ED-40B6-A889-D80E349AEE8F}"/>
                </a:ext>
              </a:extLst>
            </p:cNvPr>
            <p:cNvSpPr>
              <a:spLocks noChangeShapeType="1"/>
            </p:cNvSpPr>
            <p:nvPr/>
          </p:nvSpPr>
          <p:spPr bwMode="auto">
            <a:xfrm flipV="1">
              <a:off x="20110545" y="2446350"/>
              <a:ext cx="508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1" name="Freeform 452">
              <a:extLst>
                <a:ext uri="{FF2B5EF4-FFF2-40B4-BE49-F238E27FC236}">
                  <a16:creationId xmlns:a16="http://schemas.microsoft.com/office/drawing/2014/main" id="{53160C39-AA90-4871-B540-F72BF0A78786}"/>
                </a:ext>
              </a:extLst>
            </p:cNvPr>
            <p:cNvSpPr>
              <a:spLocks/>
            </p:cNvSpPr>
            <p:nvPr/>
          </p:nvSpPr>
          <p:spPr bwMode="auto">
            <a:xfrm>
              <a:off x="20104195" y="2468575"/>
              <a:ext cx="6350" cy="22225"/>
            </a:xfrm>
            <a:custGeom>
              <a:avLst/>
              <a:gdLst>
                <a:gd name="T0" fmla="*/ 0 w 4"/>
                <a:gd name="T1" fmla="*/ 14 h 14"/>
                <a:gd name="T2" fmla="*/ 4 w 4"/>
                <a:gd name="T3" fmla="*/ 0 h 14"/>
                <a:gd name="T4" fmla="*/ 0 w 4"/>
                <a:gd name="T5" fmla="*/ 14 h 14"/>
              </a:gdLst>
              <a:ahLst/>
              <a:cxnLst>
                <a:cxn ang="0">
                  <a:pos x="T0" y="T1"/>
                </a:cxn>
                <a:cxn ang="0">
                  <a:pos x="T2" y="T3"/>
                </a:cxn>
                <a:cxn ang="0">
                  <a:pos x="T4" y="T5"/>
                </a:cxn>
              </a:cxnLst>
              <a:rect l="0" t="0" r="r" b="b"/>
              <a:pathLst>
                <a:path w="4" h="14">
                  <a:moveTo>
                    <a:pt x="0" y="14"/>
                  </a:moveTo>
                  <a:lnTo>
                    <a:pt x="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2" name="Line 453">
              <a:extLst>
                <a:ext uri="{FF2B5EF4-FFF2-40B4-BE49-F238E27FC236}">
                  <a16:creationId xmlns:a16="http://schemas.microsoft.com/office/drawing/2014/main" id="{A596178D-927E-494D-997C-F2C478320172}"/>
                </a:ext>
              </a:extLst>
            </p:cNvPr>
            <p:cNvSpPr>
              <a:spLocks noChangeShapeType="1"/>
            </p:cNvSpPr>
            <p:nvPr/>
          </p:nvSpPr>
          <p:spPr bwMode="auto">
            <a:xfrm flipV="1">
              <a:off x="20104195" y="2468575"/>
              <a:ext cx="63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3" name="Freeform 454">
              <a:extLst>
                <a:ext uri="{FF2B5EF4-FFF2-40B4-BE49-F238E27FC236}">
                  <a16:creationId xmlns:a16="http://schemas.microsoft.com/office/drawing/2014/main" id="{110F010E-E6FC-4172-BE2F-C3F74CB62017}"/>
                </a:ext>
              </a:extLst>
            </p:cNvPr>
            <p:cNvSpPr>
              <a:spLocks/>
            </p:cNvSpPr>
            <p:nvPr/>
          </p:nvSpPr>
          <p:spPr bwMode="auto">
            <a:xfrm>
              <a:off x="20077207" y="2490800"/>
              <a:ext cx="26988" cy="7938"/>
            </a:xfrm>
            <a:custGeom>
              <a:avLst/>
              <a:gdLst>
                <a:gd name="T0" fmla="*/ 0 w 17"/>
                <a:gd name="T1" fmla="*/ 5 h 5"/>
                <a:gd name="T2" fmla="*/ 17 w 17"/>
                <a:gd name="T3" fmla="*/ 0 h 5"/>
                <a:gd name="T4" fmla="*/ 0 w 17"/>
                <a:gd name="T5" fmla="*/ 5 h 5"/>
              </a:gdLst>
              <a:ahLst/>
              <a:cxnLst>
                <a:cxn ang="0">
                  <a:pos x="T0" y="T1"/>
                </a:cxn>
                <a:cxn ang="0">
                  <a:pos x="T2" y="T3"/>
                </a:cxn>
                <a:cxn ang="0">
                  <a:pos x="T4" y="T5"/>
                </a:cxn>
              </a:cxnLst>
              <a:rect l="0" t="0" r="r" b="b"/>
              <a:pathLst>
                <a:path w="17" h="5">
                  <a:moveTo>
                    <a:pt x="0" y="5"/>
                  </a:moveTo>
                  <a:lnTo>
                    <a:pt x="17" y="0"/>
                  </a:lnTo>
                  <a:lnTo>
                    <a:pt x="0" y="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4" name="Line 455">
              <a:extLst>
                <a:ext uri="{FF2B5EF4-FFF2-40B4-BE49-F238E27FC236}">
                  <a16:creationId xmlns:a16="http://schemas.microsoft.com/office/drawing/2014/main" id="{14100176-196A-49C9-8E40-213AAE4A4B7D}"/>
                </a:ext>
              </a:extLst>
            </p:cNvPr>
            <p:cNvSpPr>
              <a:spLocks noChangeShapeType="1"/>
            </p:cNvSpPr>
            <p:nvPr/>
          </p:nvSpPr>
          <p:spPr bwMode="auto">
            <a:xfrm flipV="1">
              <a:off x="20077207" y="2490800"/>
              <a:ext cx="26988" cy="793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5" name="Freeform 456">
              <a:extLst>
                <a:ext uri="{FF2B5EF4-FFF2-40B4-BE49-F238E27FC236}">
                  <a16:creationId xmlns:a16="http://schemas.microsoft.com/office/drawing/2014/main" id="{67B06654-62DD-4CB0-9709-A7DF45E465A7}"/>
                </a:ext>
              </a:extLst>
            </p:cNvPr>
            <p:cNvSpPr>
              <a:spLocks/>
            </p:cNvSpPr>
            <p:nvPr/>
          </p:nvSpPr>
          <p:spPr bwMode="auto">
            <a:xfrm>
              <a:off x="20004182" y="2498738"/>
              <a:ext cx="73025" cy="41275"/>
            </a:xfrm>
            <a:custGeom>
              <a:avLst/>
              <a:gdLst>
                <a:gd name="T0" fmla="*/ 0 w 46"/>
                <a:gd name="T1" fmla="*/ 26 h 26"/>
                <a:gd name="T2" fmla="*/ 46 w 46"/>
                <a:gd name="T3" fmla="*/ 0 h 26"/>
                <a:gd name="T4" fmla="*/ 0 w 46"/>
                <a:gd name="T5" fmla="*/ 26 h 26"/>
              </a:gdLst>
              <a:ahLst/>
              <a:cxnLst>
                <a:cxn ang="0">
                  <a:pos x="T0" y="T1"/>
                </a:cxn>
                <a:cxn ang="0">
                  <a:pos x="T2" y="T3"/>
                </a:cxn>
                <a:cxn ang="0">
                  <a:pos x="T4" y="T5"/>
                </a:cxn>
              </a:cxnLst>
              <a:rect l="0" t="0" r="r" b="b"/>
              <a:pathLst>
                <a:path w="46" h="26">
                  <a:moveTo>
                    <a:pt x="0" y="26"/>
                  </a:moveTo>
                  <a:lnTo>
                    <a:pt x="46"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6" name="Line 457">
              <a:extLst>
                <a:ext uri="{FF2B5EF4-FFF2-40B4-BE49-F238E27FC236}">
                  <a16:creationId xmlns:a16="http://schemas.microsoft.com/office/drawing/2014/main" id="{C8D5F651-4BC4-4231-9EDF-8D63B27A659C}"/>
                </a:ext>
              </a:extLst>
            </p:cNvPr>
            <p:cNvSpPr>
              <a:spLocks noChangeShapeType="1"/>
            </p:cNvSpPr>
            <p:nvPr/>
          </p:nvSpPr>
          <p:spPr bwMode="auto">
            <a:xfrm flipV="1">
              <a:off x="20004182" y="2498738"/>
              <a:ext cx="73025" cy="41275"/>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7" name="Line 458">
              <a:extLst>
                <a:ext uri="{FF2B5EF4-FFF2-40B4-BE49-F238E27FC236}">
                  <a16:creationId xmlns:a16="http://schemas.microsoft.com/office/drawing/2014/main" id="{6363B5B1-F2BD-4A8F-BEB8-FBCB26AF05D6}"/>
                </a:ext>
              </a:extLst>
            </p:cNvPr>
            <p:cNvSpPr>
              <a:spLocks noChangeShapeType="1"/>
            </p:cNvSpPr>
            <p:nvPr/>
          </p:nvSpPr>
          <p:spPr bwMode="auto">
            <a:xfrm flipV="1">
              <a:off x="20004182" y="2498738"/>
              <a:ext cx="73025"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8" name="Freeform 459">
              <a:extLst>
                <a:ext uri="{FF2B5EF4-FFF2-40B4-BE49-F238E27FC236}">
                  <a16:creationId xmlns:a16="http://schemas.microsoft.com/office/drawing/2014/main" id="{7D858761-9385-4A81-BAF8-B7D406CB1CBE}"/>
                </a:ext>
              </a:extLst>
            </p:cNvPr>
            <p:cNvSpPr>
              <a:spLocks/>
            </p:cNvSpPr>
            <p:nvPr/>
          </p:nvSpPr>
          <p:spPr bwMode="auto">
            <a:xfrm>
              <a:off x="19997832" y="2540013"/>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69" name="Line 460">
              <a:extLst>
                <a:ext uri="{FF2B5EF4-FFF2-40B4-BE49-F238E27FC236}">
                  <a16:creationId xmlns:a16="http://schemas.microsoft.com/office/drawing/2014/main" id="{3CC26BC4-770D-4043-9B1D-03B3E4459568}"/>
                </a:ext>
              </a:extLst>
            </p:cNvPr>
            <p:cNvSpPr>
              <a:spLocks noChangeShapeType="1"/>
            </p:cNvSpPr>
            <p:nvPr/>
          </p:nvSpPr>
          <p:spPr bwMode="auto">
            <a:xfrm flipV="1">
              <a:off x="19997832" y="2540013"/>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0" name="Freeform 461">
              <a:extLst>
                <a:ext uri="{FF2B5EF4-FFF2-40B4-BE49-F238E27FC236}">
                  <a16:creationId xmlns:a16="http://schemas.microsoft.com/office/drawing/2014/main" id="{BB02D203-1CCA-42D4-91FC-F7EE0A348A47}"/>
                </a:ext>
              </a:extLst>
            </p:cNvPr>
            <p:cNvSpPr>
              <a:spLocks/>
            </p:cNvSpPr>
            <p:nvPr/>
          </p:nvSpPr>
          <p:spPr bwMode="auto">
            <a:xfrm>
              <a:off x="19977194" y="2549538"/>
              <a:ext cx="20638" cy="22225"/>
            </a:xfrm>
            <a:custGeom>
              <a:avLst/>
              <a:gdLst>
                <a:gd name="T0" fmla="*/ 0 w 13"/>
                <a:gd name="T1" fmla="*/ 14 h 14"/>
                <a:gd name="T2" fmla="*/ 13 w 13"/>
                <a:gd name="T3" fmla="*/ 0 h 14"/>
                <a:gd name="T4" fmla="*/ 0 w 13"/>
                <a:gd name="T5" fmla="*/ 14 h 14"/>
              </a:gdLst>
              <a:ahLst/>
              <a:cxnLst>
                <a:cxn ang="0">
                  <a:pos x="T0" y="T1"/>
                </a:cxn>
                <a:cxn ang="0">
                  <a:pos x="T2" y="T3"/>
                </a:cxn>
                <a:cxn ang="0">
                  <a:pos x="T4" y="T5"/>
                </a:cxn>
              </a:cxnLst>
              <a:rect l="0" t="0" r="r" b="b"/>
              <a:pathLst>
                <a:path w="13" h="14">
                  <a:moveTo>
                    <a:pt x="0" y="14"/>
                  </a:moveTo>
                  <a:lnTo>
                    <a:pt x="13"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1" name="Line 462">
              <a:extLst>
                <a:ext uri="{FF2B5EF4-FFF2-40B4-BE49-F238E27FC236}">
                  <a16:creationId xmlns:a16="http://schemas.microsoft.com/office/drawing/2014/main" id="{819E8BBE-A97A-473D-8147-DF07EDAF0B77}"/>
                </a:ext>
              </a:extLst>
            </p:cNvPr>
            <p:cNvSpPr>
              <a:spLocks noChangeShapeType="1"/>
            </p:cNvSpPr>
            <p:nvPr/>
          </p:nvSpPr>
          <p:spPr bwMode="auto">
            <a:xfrm flipV="1">
              <a:off x="19977194" y="2549538"/>
              <a:ext cx="206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2" name="Freeform 463">
              <a:extLst>
                <a:ext uri="{FF2B5EF4-FFF2-40B4-BE49-F238E27FC236}">
                  <a16:creationId xmlns:a16="http://schemas.microsoft.com/office/drawing/2014/main" id="{6FB84071-B4BC-4F16-B344-6EE2E194D935}"/>
                </a:ext>
              </a:extLst>
            </p:cNvPr>
            <p:cNvSpPr>
              <a:spLocks/>
            </p:cNvSpPr>
            <p:nvPr/>
          </p:nvSpPr>
          <p:spPr bwMode="auto">
            <a:xfrm>
              <a:off x="19910519" y="2571763"/>
              <a:ext cx="66675" cy="9525"/>
            </a:xfrm>
            <a:custGeom>
              <a:avLst/>
              <a:gdLst>
                <a:gd name="T0" fmla="*/ 0 w 42"/>
                <a:gd name="T1" fmla="*/ 6 h 6"/>
                <a:gd name="T2" fmla="*/ 42 w 42"/>
                <a:gd name="T3" fmla="*/ 0 h 6"/>
                <a:gd name="T4" fmla="*/ 0 w 42"/>
                <a:gd name="T5" fmla="*/ 6 h 6"/>
              </a:gdLst>
              <a:ahLst/>
              <a:cxnLst>
                <a:cxn ang="0">
                  <a:pos x="T0" y="T1"/>
                </a:cxn>
                <a:cxn ang="0">
                  <a:pos x="T2" y="T3"/>
                </a:cxn>
                <a:cxn ang="0">
                  <a:pos x="T4" y="T5"/>
                </a:cxn>
              </a:cxnLst>
              <a:rect l="0" t="0" r="r" b="b"/>
              <a:pathLst>
                <a:path w="42" h="6">
                  <a:moveTo>
                    <a:pt x="0" y="6"/>
                  </a:moveTo>
                  <a:lnTo>
                    <a:pt x="42"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3" name="Line 464">
              <a:extLst>
                <a:ext uri="{FF2B5EF4-FFF2-40B4-BE49-F238E27FC236}">
                  <a16:creationId xmlns:a16="http://schemas.microsoft.com/office/drawing/2014/main" id="{AD331ECB-84BC-477B-9AF3-C1C20A5470A8}"/>
                </a:ext>
              </a:extLst>
            </p:cNvPr>
            <p:cNvSpPr>
              <a:spLocks noChangeShapeType="1"/>
            </p:cNvSpPr>
            <p:nvPr/>
          </p:nvSpPr>
          <p:spPr bwMode="auto">
            <a:xfrm flipV="1">
              <a:off x="19910519" y="2571763"/>
              <a:ext cx="666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4" name="Freeform 465">
              <a:extLst>
                <a:ext uri="{FF2B5EF4-FFF2-40B4-BE49-F238E27FC236}">
                  <a16:creationId xmlns:a16="http://schemas.microsoft.com/office/drawing/2014/main" id="{C83F30F4-2F46-4A61-8C80-EEC5B93717B1}"/>
                </a:ext>
              </a:extLst>
            </p:cNvPr>
            <p:cNvSpPr>
              <a:spLocks/>
            </p:cNvSpPr>
            <p:nvPr/>
          </p:nvSpPr>
          <p:spPr bwMode="auto">
            <a:xfrm>
              <a:off x="19891469" y="2581288"/>
              <a:ext cx="19050" cy="22225"/>
            </a:xfrm>
            <a:custGeom>
              <a:avLst/>
              <a:gdLst>
                <a:gd name="T0" fmla="*/ 0 w 12"/>
                <a:gd name="T1" fmla="*/ 14 h 14"/>
                <a:gd name="T2" fmla="*/ 12 w 12"/>
                <a:gd name="T3" fmla="*/ 0 h 14"/>
                <a:gd name="T4" fmla="*/ 0 w 12"/>
                <a:gd name="T5" fmla="*/ 14 h 14"/>
              </a:gdLst>
              <a:ahLst/>
              <a:cxnLst>
                <a:cxn ang="0">
                  <a:pos x="T0" y="T1"/>
                </a:cxn>
                <a:cxn ang="0">
                  <a:pos x="T2" y="T3"/>
                </a:cxn>
                <a:cxn ang="0">
                  <a:pos x="T4" y="T5"/>
                </a:cxn>
              </a:cxnLst>
              <a:rect l="0" t="0" r="r" b="b"/>
              <a:pathLst>
                <a:path w="12" h="14">
                  <a:moveTo>
                    <a:pt x="0" y="14"/>
                  </a:moveTo>
                  <a:lnTo>
                    <a:pt x="12"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5" name="Line 466">
              <a:extLst>
                <a:ext uri="{FF2B5EF4-FFF2-40B4-BE49-F238E27FC236}">
                  <a16:creationId xmlns:a16="http://schemas.microsoft.com/office/drawing/2014/main" id="{B07AE233-FBDE-4416-B59C-A02C195FCBBF}"/>
                </a:ext>
              </a:extLst>
            </p:cNvPr>
            <p:cNvSpPr>
              <a:spLocks noChangeShapeType="1"/>
            </p:cNvSpPr>
            <p:nvPr/>
          </p:nvSpPr>
          <p:spPr bwMode="auto">
            <a:xfrm flipV="1">
              <a:off x="19891469" y="2581288"/>
              <a:ext cx="1905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6" name="Freeform 467">
              <a:extLst>
                <a:ext uri="{FF2B5EF4-FFF2-40B4-BE49-F238E27FC236}">
                  <a16:creationId xmlns:a16="http://schemas.microsoft.com/office/drawing/2014/main" id="{E11DB6F6-B8DF-4C21-8336-799E4193A0B6}"/>
                </a:ext>
              </a:extLst>
            </p:cNvPr>
            <p:cNvSpPr>
              <a:spLocks/>
            </p:cNvSpPr>
            <p:nvPr/>
          </p:nvSpPr>
          <p:spPr bwMode="auto">
            <a:xfrm>
              <a:off x="19864481" y="2603513"/>
              <a:ext cx="26988" cy="17463"/>
            </a:xfrm>
            <a:custGeom>
              <a:avLst/>
              <a:gdLst>
                <a:gd name="T0" fmla="*/ 0 w 17"/>
                <a:gd name="T1" fmla="*/ 11 h 11"/>
                <a:gd name="T2" fmla="*/ 17 w 17"/>
                <a:gd name="T3" fmla="*/ 0 h 11"/>
                <a:gd name="T4" fmla="*/ 0 w 17"/>
                <a:gd name="T5" fmla="*/ 11 h 11"/>
              </a:gdLst>
              <a:ahLst/>
              <a:cxnLst>
                <a:cxn ang="0">
                  <a:pos x="T0" y="T1"/>
                </a:cxn>
                <a:cxn ang="0">
                  <a:pos x="T2" y="T3"/>
                </a:cxn>
                <a:cxn ang="0">
                  <a:pos x="T4" y="T5"/>
                </a:cxn>
              </a:cxnLst>
              <a:rect l="0" t="0" r="r" b="b"/>
              <a:pathLst>
                <a:path w="17" h="11">
                  <a:moveTo>
                    <a:pt x="0" y="11"/>
                  </a:moveTo>
                  <a:lnTo>
                    <a:pt x="17"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7" name="Line 468">
              <a:extLst>
                <a:ext uri="{FF2B5EF4-FFF2-40B4-BE49-F238E27FC236}">
                  <a16:creationId xmlns:a16="http://schemas.microsoft.com/office/drawing/2014/main" id="{12C738B2-AD2E-4DD4-A5EB-CCE61F890701}"/>
                </a:ext>
              </a:extLst>
            </p:cNvPr>
            <p:cNvSpPr>
              <a:spLocks noChangeShapeType="1"/>
            </p:cNvSpPr>
            <p:nvPr/>
          </p:nvSpPr>
          <p:spPr bwMode="auto">
            <a:xfrm flipV="1">
              <a:off x="19864481" y="2603513"/>
              <a:ext cx="26988"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8" name="Freeform 469">
              <a:extLst>
                <a:ext uri="{FF2B5EF4-FFF2-40B4-BE49-F238E27FC236}">
                  <a16:creationId xmlns:a16="http://schemas.microsoft.com/office/drawing/2014/main" id="{E3A67294-2013-4EB5-A018-CDFC4D1FA5A2}"/>
                </a:ext>
              </a:extLst>
            </p:cNvPr>
            <p:cNvSpPr>
              <a:spLocks/>
            </p:cNvSpPr>
            <p:nvPr/>
          </p:nvSpPr>
          <p:spPr bwMode="auto">
            <a:xfrm>
              <a:off x="19845431" y="2620976"/>
              <a:ext cx="19050" cy="31750"/>
            </a:xfrm>
            <a:custGeom>
              <a:avLst/>
              <a:gdLst>
                <a:gd name="T0" fmla="*/ 0 w 12"/>
                <a:gd name="T1" fmla="*/ 20 h 20"/>
                <a:gd name="T2" fmla="*/ 12 w 12"/>
                <a:gd name="T3" fmla="*/ 0 h 20"/>
                <a:gd name="T4" fmla="*/ 0 w 12"/>
                <a:gd name="T5" fmla="*/ 20 h 20"/>
              </a:gdLst>
              <a:ahLst/>
              <a:cxnLst>
                <a:cxn ang="0">
                  <a:pos x="T0" y="T1"/>
                </a:cxn>
                <a:cxn ang="0">
                  <a:pos x="T2" y="T3"/>
                </a:cxn>
                <a:cxn ang="0">
                  <a:pos x="T4" y="T5"/>
                </a:cxn>
              </a:cxnLst>
              <a:rect l="0" t="0" r="r" b="b"/>
              <a:pathLst>
                <a:path w="12" h="20">
                  <a:moveTo>
                    <a:pt x="0" y="20"/>
                  </a:moveTo>
                  <a:lnTo>
                    <a:pt x="12" y="0"/>
                  </a:lnTo>
                  <a:lnTo>
                    <a:pt x="0" y="20"/>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79" name="Line 470">
              <a:extLst>
                <a:ext uri="{FF2B5EF4-FFF2-40B4-BE49-F238E27FC236}">
                  <a16:creationId xmlns:a16="http://schemas.microsoft.com/office/drawing/2014/main" id="{D7D58A9C-A9E4-4BCA-AD11-9DCA1A986BC5}"/>
                </a:ext>
              </a:extLst>
            </p:cNvPr>
            <p:cNvSpPr>
              <a:spLocks noChangeShapeType="1"/>
            </p:cNvSpPr>
            <p:nvPr/>
          </p:nvSpPr>
          <p:spPr bwMode="auto">
            <a:xfrm flipV="1">
              <a:off x="19845431" y="2620976"/>
              <a:ext cx="19050" cy="317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0" name="Freeform 471">
              <a:extLst>
                <a:ext uri="{FF2B5EF4-FFF2-40B4-BE49-F238E27FC236}">
                  <a16:creationId xmlns:a16="http://schemas.microsoft.com/office/drawing/2014/main" id="{B12432A4-02F3-47EE-923D-A21348736668}"/>
                </a:ext>
              </a:extLst>
            </p:cNvPr>
            <p:cNvSpPr>
              <a:spLocks/>
            </p:cNvSpPr>
            <p:nvPr/>
          </p:nvSpPr>
          <p:spPr bwMode="auto">
            <a:xfrm>
              <a:off x="19739068" y="2652726"/>
              <a:ext cx="106363" cy="22225"/>
            </a:xfrm>
            <a:custGeom>
              <a:avLst/>
              <a:gdLst>
                <a:gd name="T0" fmla="*/ 0 w 67"/>
                <a:gd name="T1" fmla="*/ 14 h 14"/>
                <a:gd name="T2" fmla="*/ 67 w 67"/>
                <a:gd name="T3" fmla="*/ 0 h 14"/>
                <a:gd name="T4" fmla="*/ 0 w 67"/>
                <a:gd name="T5" fmla="*/ 14 h 14"/>
              </a:gdLst>
              <a:ahLst/>
              <a:cxnLst>
                <a:cxn ang="0">
                  <a:pos x="T0" y="T1"/>
                </a:cxn>
                <a:cxn ang="0">
                  <a:pos x="T2" y="T3"/>
                </a:cxn>
                <a:cxn ang="0">
                  <a:pos x="T4" y="T5"/>
                </a:cxn>
              </a:cxnLst>
              <a:rect l="0" t="0" r="r" b="b"/>
              <a:pathLst>
                <a:path w="67" h="14">
                  <a:moveTo>
                    <a:pt x="0" y="14"/>
                  </a:moveTo>
                  <a:lnTo>
                    <a:pt x="6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1" name="Line 472">
              <a:extLst>
                <a:ext uri="{FF2B5EF4-FFF2-40B4-BE49-F238E27FC236}">
                  <a16:creationId xmlns:a16="http://schemas.microsoft.com/office/drawing/2014/main" id="{E9B396C4-751D-4009-BC5C-7032186C3435}"/>
                </a:ext>
              </a:extLst>
            </p:cNvPr>
            <p:cNvSpPr>
              <a:spLocks noChangeShapeType="1"/>
            </p:cNvSpPr>
            <p:nvPr/>
          </p:nvSpPr>
          <p:spPr bwMode="auto">
            <a:xfrm flipV="1">
              <a:off x="19739068" y="2652726"/>
              <a:ext cx="106363"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2" name="Freeform 473">
              <a:extLst>
                <a:ext uri="{FF2B5EF4-FFF2-40B4-BE49-F238E27FC236}">
                  <a16:creationId xmlns:a16="http://schemas.microsoft.com/office/drawing/2014/main" id="{39A35C4A-964A-49D0-9647-D0C37104F012}"/>
                </a:ext>
              </a:extLst>
            </p:cNvPr>
            <p:cNvSpPr>
              <a:spLocks/>
            </p:cNvSpPr>
            <p:nvPr/>
          </p:nvSpPr>
          <p:spPr bwMode="auto">
            <a:xfrm>
              <a:off x="19710493" y="2674951"/>
              <a:ext cx="28575" cy="9525"/>
            </a:xfrm>
            <a:custGeom>
              <a:avLst/>
              <a:gdLst>
                <a:gd name="T0" fmla="*/ 0 w 18"/>
                <a:gd name="T1" fmla="*/ 6 h 6"/>
                <a:gd name="T2" fmla="*/ 18 w 18"/>
                <a:gd name="T3" fmla="*/ 0 h 6"/>
                <a:gd name="T4" fmla="*/ 0 w 18"/>
                <a:gd name="T5" fmla="*/ 6 h 6"/>
              </a:gdLst>
              <a:ahLst/>
              <a:cxnLst>
                <a:cxn ang="0">
                  <a:pos x="T0" y="T1"/>
                </a:cxn>
                <a:cxn ang="0">
                  <a:pos x="T2" y="T3"/>
                </a:cxn>
                <a:cxn ang="0">
                  <a:pos x="T4" y="T5"/>
                </a:cxn>
              </a:cxnLst>
              <a:rect l="0" t="0" r="r" b="b"/>
              <a:pathLst>
                <a:path w="18" h="6">
                  <a:moveTo>
                    <a:pt x="0" y="6"/>
                  </a:moveTo>
                  <a:lnTo>
                    <a:pt x="1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3" name="Line 474">
              <a:extLst>
                <a:ext uri="{FF2B5EF4-FFF2-40B4-BE49-F238E27FC236}">
                  <a16:creationId xmlns:a16="http://schemas.microsoft.com/office/drawing/2014/main" id="{06EDFA62-020A-454B-9575-C5CFB8A2290B}"/>
                </a:ext>
              </a:extLst>
            </p:cNvPr>
            <p:cNvSpPr>
              <a:spLocks noChangeShapeType="1"/>
            </p:cNvSpPr>
            <p:nvPr/>
          </p:nvSpPr>
          <p:spPr bwMode="auto">
            <a:xfrm flipV="1">
              <a:off x="19710493" y="2674951"/>
              <a:ext cx="285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4" name="Freeform 475">
              <a:extLst>
                <a:ext uri="{FF2B5EF4-FFF2-40B4-BE49-F238E27FC236}">
                  <a16:creationId xmlns:a16="http://schemas.microsoft.com/office/drawing/2014/main" id="{559273E1-CD0B-481F-A4F6-1BB5CFE0BFB4}"/>
                </a:ext>
              </a:extLst>
            </p:cNvPr>
            <p:cNvSpPr>
              <a:spLocks/>
            </p:cNvSpPr>
            <p:nvPr/>
          </p:nvSpPr>
          <p:spPr bwMode="auto">
            <a:xfrm>
              <a:off x="19620005" y="2684476"/>
              <a:ext cx="90488" cy="39688"/>
            </a:xfrm>
            <a:custGeom>
              <a:avLst/>
              <a:gdLst>
                <a:gd name="T0" fmla="*/ 0 w 57"/>
                <a:gd name="T1" fmla="*/ 25 h 25"/>
                <a:gd name="T2" fmla="*/ 57 w 57"/>
                <a:gd name="T3" fmla="*/ 0 h 25"/>
                <a:gd name="T4" fmla="*/ 0 w 57"/>
                <a:gd name="T5" fmla="*/ 25 h 25"/>
              </a:gdLst>
              <a:ahLst/>
              <a:cxnLst>
                <a:cxn ang="0">
                  <a:pos x="T0" y="T1"/>
                </a:cxn>
                <a:cxn ang="0">
                  <a:pos x="T2" y="T3"/>
                </a:cxn>
                <a:cxn ang="0">
                  <a:pos x="T4" y="T5"/>
                </a:cxn>
              </a:cxnLst>
              <a:rect l="0" t="0" r="r" b="b"/>
              <a:pathLst>
                <a:path w="57" h="25">
                  <a:moveTo>
                    <a:pt x="0" y="25"/>
                  </a:moveTo>
                  <a:lnTo>
                    <a:pt x="57"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5" name="Line 476">
              <a:extLst>
                <a:ext uri="{FF2B5EF4-FFF2-40B4-BE49-F238E27FC236}">
                  <a16:creationId xmlns:a16="http://schemas.microsoft.com/office/drawing/2014/main" id="{1AD89507-3846-483C-812A-38AC020A7C78}"/>
                </a:ext>
              </a:extLst>
            </p:cNvPr>
            <p:cNvSpPr>
              <a:spLocks noChangeShapeType="1"/>
            </p:cNvSpPr>
            <p:nvPr/>
          </p:nvSpPr>
          <p:spPr bwMode="auto">
            <a:xfrm flipV="1">
              <a:off x="19620005" y="2684476"/>
              <a:ext cx="904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6" name="Line 477">
              <a:extLst>
                <a:ext uri="{FF2B5EF4-FFF2-40B4-BE49-F238E27FC236}">
                  <a16:creationId xmlns:a16="http://schemas.microsoft.com/office/drawing/2014/main" id="{3882166B-D04B-4A94-80F3-15DC30FFB8FB}"/>
                </a:ext>
              </a:extLst>
            </p:cNvPr>
            <p:cNvSpPr>
              <a:spLocks noChangeShapeType="1"/>
            </p:cNvSpPr>
            <p:nvPr/>
          </p:nvSpPr>
          <p:spPr bwMode="auto">
            <a:xfrm flipV="1">
              <a:off x="19620005" y="2684476"/>
              <a:ext cx="904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7" name="Freeform 478">
              <a:extLst>
                <a:ext uri="{FF2B5EF4-FFF2-40B4-BE49-F238E27FC236}">
                  <a16:creationId xmlns:a16="http://schemas.microsoft.com/office/drawing/2014/main" id="{AAE0B060-32EB-478A-9BF4-673363A1F176}"/>
                </a:ext>
              </a:extLst>
            </p:cNvPr>
            <p:cNvSpPr>
              <a:spLocks/>
            </p:cNvSpPr>
            <p:nvPr/>
          </p:nvSpPr>
          <p:spPr bwMode="auto">
            <a:xfrm>
              <a:off x="19604130" y="2724164"/>
              <a:ext cx="15875" cy="9525"/>
            </a:xfrm>
            <a:custGeom>
              <a:avLst/>
              <a:gdLst>
                <a:gd name="T0" fmla="*/ 0 w 10"/>
                <a:gd name="T1" fmla="*/ 6 h 6"/>
                <a:gd name="T2" fmla="*/ 10 w 10"/>
                <a:gd name="T3" fmla="*/ 0 h 6"/>
                <a:gd name="T4" fmla="*/ 0 w 10"/>
                <a:gd name="T5" fmla="*/ 6 h 6"/>
              </a:gdLst>
              <a:ahLst/>
              <a:cxnLst>
                <a:cxn ang="0">
                  <a:pos x="T0" y="T1"/>
                </a:cxn>
                <a:cxn ang="0">
                  <a:pos x="T2" y="T3"/>
                </a:cxn>
                <a:cxn ang="0">
                  <a:pos x="T4" y="T5"/>
                </a:cxn>
              </a:cxnLst>
              <a:rect l="0" t="0" r="r" b="b"/>
              <a:pathLst>
                <a:path w="10" h="6">
                  <a:moveTo>
                    <a:pt x="0" y="6"/>
                  </a:moveTo>
                  <a:lnTo>
                    <a:pt x="10"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8" name="Line 479">
              <a:extLst>
                <a:ext uri="{FF2B5EF4-FFF2-40B4-BE49-F238E27FC236}">
                  <a16:creationId xmlns:a16="http://schemas.microsoft.com/office/drawing/2014/main" id="{7D593375-E7CA-40FF-BFFD-0CEF0187C352}"/>
                </a:ext>
              </a:extLst>
            </p:cNvPr>
            <p:cNvSpPr>
              <a:spLocks noChangeShapeType="1"/>
            </p:cNvSpPr>
            <p:nvPr/>
          </p:nvSpPr>
          <p:spPr bwMode="auto">
            <a:xfrm flipV="1">
              <a:off x="19604130" y="2724164"/>
              <a:ext cx="158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89" name="Freeform 480">
              <a:extLst>
                <a:ext uri="{FF2B5EF4-FFF2-40B4-BE49-F238E27FC236}">
                  <a16:creationId xmlns:a16="http://schemas.microsoft.com/office/drawing/2014/main" id="{E8E729B7-522D-4756-8C57-4BB890D29971}"/>
                </a:ext>
              </a:extLst>
            </p:cNvPr>
            <p:cNvSpPr>
              <a:spLocks/>
            </p:cNvSpPr>
            <p:nvPr/>
          </p:nvSpPr>
          <p:spPr bwMode="auto">
            <a:xfrm>
              <a:off x="19566030" y="2733689"/>
              <a:ext cx="38100" cy="22225"/>
            </a:xfrm>
            <a:custGeom>
              <a:avLst/>
              <a:gdLst>
                <a:gd name="T0" fmla="*/ 0 w 24"/>
                <a:gd name="T1" fmla="*/ 14 h 14"/>
                <a:gd name="T2" fmla="*/ 24 w 24"/>
                <a:gd name="T3" fmla="*/ 0 h 14"/>
                <a:gd name="T4" fmla="*/ 0 w 24"/>
                <a:gd name="T5" fmla="*/ 14 h 14"/>
              </a:gdLst>
              <a:ahLst/>
              <a:cxnLst>
                <a:cxn ang="0">
                  <a:pos x="T0" y="T1"/>
                </a:cxn>
                <a:cxn ang="0">
                  <a:pos x="T2" y="T3"/>
                </a:cxn>
                <a:cxn ang="0">
                  <a:pos x="T4" y="T5"/>
                </a:cxn>
              </a:cxnLst>
              <a:rect l="0" t="0" r="r" b="b"/>
              <a:pathLst>
                <a:path w="24" h="14">
                  <a:moveTo>
                    <a:pt x="0" y="14"/>
                  </a:moveTo>
                  <a:lnTo>
                    <a:pt x="24"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0" name="Line 481">
              <a:extLst>
                <a:ext uri="{FF2B5EF4-FFF2-40B4-BE49-F238E27FC236}">
                  <a16:creationId xmlns:a16="http://schemas.microsoft.com/office/drawing/2014/main" id="{DE426836-56AA-4954-92CD-E91A49D7529C}"/>
                </a:ext>
              </a:extLst>
            </p:cNvPr>
            <p:cNvSpPr>
              <a:spLocks noChangeShapeType="1"/>
            </p:cNvSpPr>
            <p:nvPr/>
          </p:nvSpPr>
          <p:spPr bwMode="auto">
            <a:xfrm flipV="1">
              <a:off x="19566030" y="2733689"/>
              <a:ext cx="38100"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1" name="Freeform 482">
              <a:extLst>
                <a:ext uri="{FF2B5EF4-FFF2-40B4-BE49-F238E27FC236}">
                  <a16:creationId xmlns:a16="http://schemas.microsoft.com/office/drawing/2014/main" id="{1E79596F-04D9-4236-9B68-EAFEE2B6FA58}"/>
                </a:ext>
              </a:extLst>
            </p:cNvPr>
            <p:cNvSpPr>
              <a:spLocks/>
            </p:cNvSpPr>
            <p:nvPr/>
          </p:nvSpPr>
          <p:spPr bwMode="auto">
            <a:xfrm>
              <a:off x="19507292" y="2755914"/>
              <a:ext cx="58738" cy="22225"/>
            </a:xfrm>
            <a:custGeom>
              <a:avLst/>
              <a:gdLst>
                <a:gd name="T0" fmla="*/ 0 w 37"/>
                <a:gd name="T1" fmla="*/ 14 h 14"/>
                <a:gd name="T2" fmla="*/ 37 w 37"/>
                <a:gd name="T3" fmla="*/ 0 h 14"/>
                <a:gd name="T4" fmla="*/ 0 w 37"/>
                <a:gd name="T5" fmla="*/ 14 h 14"/>
              </a:gdLst>
              <a:ahLst/>
              <a:cxnLst>
                <a:cxn ang="0">
                  <a:pos x="T0" y="T1"/>
                </a:cxn>
                <a:cxn ang="0">
                  <a:pos x="T2" y="T3"/>
                </a:cxn>
                <a:cxn ang="0">
                  <a:pos x="T4" y="T5"/>
                </a:cxn>
              </a:cxnLst>
              <a:rect l="0" t="0" r="r" b="b"/>
              <a:pathLst>
                <a:path w="37" h="14">
                  <a:moveTo>
                    <a:pt x="0" y="14"/>
                  </a:moveTo>
                  <a:lnTo>
                    <a:pt x="37"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2" name="Line 483">
              <a:extLst>
                <a:ext uri="{FF2B5EF4-FFF2-40B4-BE49-F238E27FC236}">
                  <a16:creationId xmlns:a16="http://schemas.microsoft.com/office/drawing/2014/main" id="{841F984F-86AB-4EB1-B480-B7E3EC9FDFB4}"/>
                </a:ext>
              </a:extLst>
            </p:cNvPr>
            <p:cNvSpPr>
              <a:spLocks noChangeShapeType="1"/>
            </p:cNvSpPr>
            <p:nvPr/>
          </p:nvSpPr>
          <p:spPr bwMode="auto">
            <a:xfrm flipV="1">
              <a:off x="19507292" y="2755914"/>
              <a:ext cx="5873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3" name="Freeform 484">
              <a:extLst>
                <a:ext uri="{FF2B5EF4-FFF2-40B4-BE49-F238E27FC236}">
                  <a16:creationId xmlns:a16="http://schemas.microsoft.com/office/drawing/2014/main" id="{EE4A96E9-D847-4031-A6B6-E28819029557}"/>
                </a:ext>
              </a:extLst>
            </p:cNvPr>
            <p:cNvSpPr>
              <a:spLocks/>
            </p:cNvSpPr>
            <p:nvPr/>
          </p:nvSpPr>
          <p:spPr bwMode="auto">
            <a:xfrm>
              <a:off x="19466017" y="2778139"/>
              <a:ext cx="41275" cy="9525"/>
            </a:xfrm>
            <a:custGeom>
              <a:avLst/>
              <a:gdLst>
                <a:gd name="T0" fmla="*/ 0 w 26"/>
                <a:gd name="T1" fmla="*/ 6 h 6"/>
                <a:gd name="T2" fmla="*/ 26 w 26"/>
                <a:gd name="T3" fmla="*/ 0 h 6"/>
                <a:gd name="T4" fmla="*/ 0 w 26"/>
                <a:gd name="T5" fmla="*/ 6 h 6"/>
              </a:gdLst>
              <a:ahLst/>
              <a:cxnLst>
                <a:cxn ang="0">
                  <a:pos x="T0" y="T1"/>
                </a:cxn>
                <a:cxn ang="0">
                  <a:pos x="T2" y="T3"/>
                </a:cxn>
                <a:cxn ang="0">
                  <a:pos x="T4" y="T5"/>
                </a:cxn>
              </a:cxnLst>
              <a:rect l="0" t="0" r="r" b="b"/>
              <a:pathLst>
                <a:path w="26" h="6">
                  <a:moveTo>
                    <a:pt x="0" y="6"/>
                  </a:moveTo>
                  <a:lnTo>
                    <a:pt x="26"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4" name="Line 485">
              <a:extLst>
                <a:ext uri="{FF2B5EF4-FFF2-40B4-BE49-F238E27FC236}">
                  <a16:creationId xmlns:a16="http://schemas.microsoft.com/office/drawing/2014/main" id="{1273E496-CE10-475B-A9FE-9FE0F09C3051}"/>
                </a:ext>
              </a:extLst>
            </p:cNvPr>
            <p:cNvSpPr>
              <a:spLocks noChangeShapeType="1"/>
            </p:cNvSpPr>
            <p:nvPr/>
          </p:nvSpPr>
          <p:spPr bwMode="auto">
            <a:xfrm flipV="1">
              <a:off x="19466017" y="2778139"/>
              <a:ext cx="4127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5" name="Freeform 486">
              <a:extLst>
                <a:ext uri="{FF2B5EF4-FFF2-40B4-BE49-F238E27FC236}">
                  <a16:creationId xmlns:a16="http://schemas.microsoft.com/office/drawing/2014/main" id="{912A986D-1709-4989-91C4-166E6799CC2C}"/>
                </a:ext>
              </a:extLst>
            </p:cNvPr>
            <p:cNvSpPr>
              <a:spLocks/>
            </p:cNvSpPr>
            <p:nvPr/>
          </p:nvSpPr>
          <p:spPr bwMode="auto">
            <a:xfrm>
              <a:off x="19413629" y="2787664"/>
              <a:ext cx="52388" cy="39688"/>
            </a:xfrm>
            <a:custGeom>
              <a:avLst/>
              <a:gdLst>
                <a:gd name="T0" fmla="*/ 0 w 33"/>
                <a:gd name="T1" fmla="*/ 25 h 25"/>
                <a:gd name="T2" fmla="*/ 33 w 33"/>
                <a:gd name="T3" fmla="*/ 0 h 25"/>
                <a:gd name="T4" fmla="*/ 0 w 33"/>
                <a:gd name="T5" fmla="*/ 25 h 25"/>
              </a:gdLst>
              <a:ahLst/>
              <a:cxnLst>
                <a:cxn ang="0">
                  <a:pos x="T0" y="T1"/>
                </a:cxn>
                <a:cxn ang="0">
                  <a:pos x="T2" y="T3"/>
                </a:cxn>
                <a:cxn ang="0">
                  <a:pos x="T4" y="T5"/>
                </a:cxn>
              </a:cxnLst>
              <a:rect l="0" t="0" r="r" b="b"/>
              <a:pathLst>
                <a:path w="33" h="25">
                  <a:moveTo>
                    <a:pt x="0" y="25"/>
                  </a:moveTo>
                  <a:lnTo>
                    <a:pt x="33" y="0"/>
                  </a:lnTo>
                  <a:lnTo>
                    <a:pt x="0" y="25"/>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6" name="Line 487">
              <a:extLst>
                <a:ext uri="{FF2B5EF4-FFF2-40B4-BE49-F238E27FC236}">
                  <a16:creationId xmlns:a16="http://schemas.microsoft.com/office/drawing/2014/main" id="{448028A1-99E9-46A6-BB81-DD100304BDCF}"/>
                </a:ext>
              </a:extLst>
            </p:cNvPr>
            <p:cNvSpPr>
              <a:spLocks noChangeShapeType="1"/>
            </p:cNvSpPr>
            <p:nvPr/>
          </p:nvSpPr>
          <p:spPr bwMode="auto">
            <a:xfrm flipV="1">
              <a:off x="19413629" y="2787664"/>
              <a:ext cx="52388" cy="396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7" name="Line 488">
              <a:extLst>
                <a:ext uri="{FF2B5EF4-FFF2-40B4-BE49-F238E27FC236}">
                  <a16:creationId xmlns:a16="http://schemas.microsoft.com/office/drawing/2014/main" id="{C8DAB47E-3CC9-4547-972D-924648B86FDF}"/>
                </a:ext>
              </a:extLst>
            </p:cNvPr>
            <p:cNvSpPr>
              <a:spLocks noChangeShapeType="1"/>
            </p:cNvSpPr>
            <p:nvPr/>
          </p:nvSpPr>
          <p:spPr bwMode="auto">
            <a:xfrm flipV="1">
              <a:off x="19413629" y="2787664"/>
              <a:ext cx="52388" cy="39688"/>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8" name="Freeform 489">
              <a:extLst>
                <a:ext uri="{FF2B5EF4-FFF2-40B4-BE49-F238E27FC236}">
                  <a16:creationId xmlns:a16="http://schemas.microsoft.com/office/drawing/2014/main" id="{98B6D273-B606-48AE-9113-F3EBB654EC47}"/>
                </a:ext>
              </a:extLst>
            </p:cNvPr>
            <p:cNvSpPr>
              <a:spLocks/>
            </p:cNvSpPr>
            <p:nvPr/>
          </p:nvSpPr>
          <p:spPr bwMode="auto">
            <a:xfrm>
              <a:off x="19353304" y="2827352"/>
              <a:ext cx="60325" cy="9525"/>
            </a:xfrm>
            <a:custGeom>
              <a:avLst/>
              <a:gdLst>
                <a:gd name="T0" fmla="*/ 0 w 38"/>
                <a:gd name="T1" fmla="*/ 6 h 6"/>
                <a:gd name="T2" fmla="*/ 38 w 38"/>
                <a:gd name="T3" fmla="*/ 0 h 6"/>
                <a:gd name="T4" fmla="*/ 0 w 38"/>
                <a:gd name="T5" fmla="*/ 6 h 6"/>
              </a:gdLst>
              <a:ahLst/>
              <a:cxnLst>
                <a:cxn ang="0">
                  <a:pos x="T0" y="T1"/>
                </a:cxn>
                <a:cxn ang="0">
                  <a:pos x="T2" y="T3"/>
                </a:cxn>
                <a:cxn ang="0">
                  <a:pos x="T4" y="T5"/>
                </a:cxn>
              </a:cxnLst>
              <a:rect l="0" t="0" r="r" b="b"/>
              <a:pathLst>
                <a:path w="38" h="6">
                  <a:moveTo>
                    <a:pt x="0" y="6"/>
                  </a:moveTo>
                  <a:lnTo>
                    <a:pt x="38"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799" name="Line 490">
              <a:extLst>
                <a:ext uri="{FF2B5EF4-FFF2-40B4-BE49-F238E27FC236}">
                  <a16:creationId xmlns:a16="http://schemas.microsoft.com/office/drawing/2014/main" id="{4BCCB248-EF18-4C43-B490-CC10FB608127}"/>
                </a:ext>
              </a:extLst>
            </p:cNvPr>
            <p:cNvSpPr>
              <a:spLocks noChangeShapeType="1"/>
            </p:cNvSpPr>
            <p:nvPr/>
          </p:nvSpPr>
          <p:spPr bwMode="auto">
            <a:xfrm flipV="1">
              <a:off x="19353304" y="2827352"/>
              <a:ext cx="60325"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0" name="Freeform 491">
              <a:extLst>
                <a:ext uri="{FF2B5EF4-FFF2-40B4-BE49-F238E27FC236}">
                  <a16:creationId xmlns:a16="http://schemas.microsoft.com/office/drawing/2014/main" id="{2A66F97F-0E41-4D84-8DE5-207046F49E79}"/>
                </a:ext>
              </a:extLst>
            </p:cNvPr>
            <p:cNvSpPr>
              <a:spLocks/>
            </p:cNvSpPr>
            <p:nvPr/>
          </p:nvSpPr>
          <p:spPr bwMode="auto">
            <a:xfrm>
              <a:off x="19313616" y="2836877"/>
              <a:ext cx="39688" cy="22225"/>
            </a:xfrm>
            <a:custGeom>
              <a:avLst/>
              <a:gdLst>
                <a:gd name="T0" fmla="*/ 0 w 25"/>
                <a:gd name="T1" fmla="*/ 14 h 14"/>
                <a:gd name="T2" fmla="*/ 25 w 25"/>
                <a:gd name="T3" fmla="*/ 0 h 14"/>
                <a:gd name="T4" fmla="*/ 0 w 25"/>
                <a:gd name="T5" fmla="*/ 14 h 14"/>
              </a:gdLst>
              <a:ahLst/>
              <a:cxnLst>
                <a:cxn ang="0">
                  <a:pos x="T0" y="T1"/>
                </a:cxn>
                <a:cxn ang="0">
                  <a:pos x="T2" y="T3"/>
                </a:cxn>
                <a:cxn ang="0">
                  <a:pos x="T4" y="T5"/>
                </a:cxn>
              </a:cxnLst>
              <a:rect l="0" t="0" r="r" b="b"/>
              <a:pathLst>
                <a:path w="25" h="14">
                  <a:moveTo>
                    <a:pt x="0" y="14"/>
                  </a:moveTo>
                  <a:lnTo>
                    <a:pt x="25" y="0"/>
                  </a:lnTo>
                  <a:lnTo>
                    <a:pt x="0" y="14"/>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1" name="Line 492">
              <a:extLst>
                <a:ext uri="{FF2B5EF4-FFF2-40B4-BE49-F238E27FC236}">
                  <a16:creationId xmlns:a16="http://schemas.microsoft.com/office/drawing/2014/main" id="{C8DD6A0E-9AED-448F-995E-300F49AEDD78}"/>
                </a:ext>
              </a:extLst>
            </p:cNvPr>
            <p:cNvSpPr>
              <a:spLocks noChangeShapeType="1"/>
            </p:cNvSpPr>
            <p:nvPr/>
          </p:nvSpPr>
          <p:spPr bwMode="auto">
            <a:xfrm flipV="1">
              <a:off x="19313616" y="2836877"/>
              <a:ext cx="39688" cy="222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2" name="Freeform 493">
              <a:extLst>
                <a:ext uri="{FF2B5EF4-FFF2-40B4-BE49-F238E27FC236}">
                  <a16:creationId xmlns:a16="http://schemas.microsoft.com/office/drawing/2014/main" id="{05F17D5F-1327-4998-81D6-F652E741B85D}"/>
                </a:ext>
              </a:extLst>
            </p:cNvPr>
            <p:cNvSpPr>
              <a:spLocks/>
            </p:cNvSpPr>
            <p:nvPr/>
          </p:nvSpPr>
          <p:spPr bwMode="auto">
            <a:xfrm>
              <a:off x="19307266" y="2859102"/>
              <a:ext cx="6350" cy="9525"/>
            </a:xfrm>
            <a:custGeom>
              <a:avLst/>
              <a:gdLst>
                <a:gd name="T0" fmla="*/ 0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0" y="6"/>
                  </a:moveTo>
                  <a:lnTo>
                    <a:pt x="4" y="0"/>
                  </a:lnTo>
                  <a:lnTo>
                    <a:pt x="0" y="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3" name="Line 494">
              <a:extLst>
                <a:ext uri="{FF2B5EF4-FFF2-40B4-BE49-F238E27FC236}">
                  <a16:creationId xmlns:a16="http://schemas.microsoft.com/office/drawing/2014/main" id="{A8722885-F8FB-4D96-8BF7-77A43B941994}"/>
                </a:ext>
              </a:extLst>
            </p:cNvPr>
            <p:cNvSpPr>
              <a:spLocks noChangeShapeType="1"/>
            </p:cNvSpPr>
            <p:nvPr/>
          </p:nvSpPr>
          <p:spPr bwMode="auto">
            <a:xfrm flipV="1">
              <a:off x="19307266" y="2859102"/>
              <a:ext cx="6350" cy="952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4" name="Freeform 495">
              <a:extLst>
                <a:ext uri="{FF2B5EF4-FFF2-40B4-BE49-F238E27FC236}">
                  <a16:creationId xmlns:a16="http://schemas.microsoft.com/office/drawing/2014/main" id="{477A7F37-FD7E-4A92-A944-BD969DE46D11}"/>
                </a:ext>
              </a:extLst>
            </p:cNvPr>
            <p:cNvSpPr>
              <a:spLocks/>
            </p:cNvSpPr>
            <p:nvPr/>
          </p:nvSpPr>
          <p:spPr bwMode="auto">
            <a:xfrm>
              <a:off x="19294566" y="2868627"/>
              <a:ext cx="12700" cy="41275"/>
            </a:xfrm>
            <a:custGeom>
              <a:avLst/>
              <a:gdLst>
                <a:gd name="T0" fmla="*/ 0 w 8"/>
                <a:gd name="T1" fmla="*/ 26 h 26"/>
                <a:gd name="T2" fmla="*/ 8 w 8"/>
                <a:gd name="T3" fmla="*/ 0 h 26"/>
                <a:gd name="T4" fmla="*/ 0 w 8"/>
                <a:gd name="T5" fmla="*/ 26 h 26"/>
              </a:gdLst>
              <a:ahLst/>
              <a:cxnLst>
                <a:cxn ang="0">
                  <a:pos x="T0" y="T1"/>
                </a:cxn>
                <a:cxn ang="0">
                  <a:pos x="T2" y="T3"/>
                </a:cxn>
                <a:cxn ang="0">
                  <a:pos x="T4" y="T5"/>
                </a:cxn>
              </a:cxnLst>
              <a:rect l="0" t="0" r="r" b="b"/>
              <a:pathLst>
                <a:path w="8" h="26">
                  <a:moveTo>
                    <a:pt x="0" y="26"/>
                  </a:moveTo>
                  <a:lnTo>
                    <a:pt x="8" y="0"/>
                  </a:lnTo>
                  <a:lnTo>
                    <a:pt x="0" y="26"/>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5" name="Line 496">
              <a:extLst>
                <a:ext uri="{FF2B5EF4-FFF2-40B4-BE49-F238E27FC236}">
                  <a16:creationId xmlns:a16="http://schemas.microsoft.com/office/drawing/2014/main" id="{8088F1DF-1914-45D9-9D29-DF7E557891F4}"/>
                </a:ext>
              </a:extLst>
            </p:cNvPr>
            <p:cNvSpPr>
              <a:spLocks noChangeShapeType="1"/>
            </p:cNvSpPr>
            <p:nvPr/>
          </p:nvSpPr>
          <p:spPr bwMode="auto">
            <a:xfrm flipV="1">
              <a:off x="19294566" y="2868627"/>
              <a:ext cx="12700" cy="41275"/>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6" name="Freeform 497">
              <a:extLst>
                <a:ext uri="{FF2B5EF4-FFF2-40B4-BE49-F238E27FC236}">
                  <a16:creationId xmlns:a16="http://schemas.microsoft.com/office/drawing/2014/main" id="{F9F209F3-836A-45CA-B613-2EE1DE6F703E}"/>
                </a:ext>
              </a:extLst>
            </p:cNvPr>
            <p:cNvSpPr>
              <a:spLocks/>
            </p:cNvSpPr>
            <p:nvPr/>
          </p:nvSpPr>
          <p:spPr bwMode="auto">
            <a:xfrm>
              <a:off x="19169153" y="2909902"/>
              <a:ext cx="125413" cy="12700"/>
            </a:xfrm>
            <a:custGeom>
              <a:avLst/>
              <a:gdLst>
                <a:gd name="T0" fmla="*/ 0 w 79"/>
                <a:gd name="T1" fmla="*/ 8 h 8"/>
                <a:gd name="T2" fmla="*/ 79 w 79"/>
                <a:gd name="T3" fmla="*/ 0 h 8"/>
                <a:gd name="T4" fmla="*/ 0 w 79"/>
                <a:gd name="T5" fmla="*/ 8 h 8"/>
              </a:gdLst>
              <a:ahLst/>
              <a:cxnLst>
                <a:cxn ang="0">
                  <a:pos x="T0" y="T1"/>
                </a:cxn>
                <a:cxn ang="0">
                  <a:pos x="T2" y="T3"/>
                </a:cxn>
                <a:cxn ang="0">
                  <a:pos x="T4" y="T5"/>
                </a:cxn>
              </a:cxnLst>
              <a:rect l="0" t="0" r="r" b="b"/>
              <a:pathLst>
                <a:path w="79" h="8">
                  <a:moveTo>
                    <a:pt x="0" y="8"/>
                  </a:moveTo>
                  <a:lnTo>
                    <a:pt x="79" y="0"/>
                  </a:lnTo>
                  <a:lnTo>
                    <a:pt x="0" y="8"/>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7" name="Line 498">
              <a:extLst>
                <a:ext uri="{FF2B5EF4-FFF2-40B4-BE49-F238E27FC236}">
                  <a16:creationId xmlns:a16="http://schemas.microsoft.com/office/drawing/2014/main" id="{AF3C637C-632A-488B-884B-5E86D5F7310E}"/>
                </a:ext>
              </a:extLst>
            </p:cNvPr>
            <p:cNvSpPr>
              <a:spLocks noChangeShapeType="1"/>
            </p:cNvSpPr>
            <p:nvPr/>
          </p:nvSpPr>
          <p:spPr bwMode="auto">
            <a:xfrm flipV="1">
              <a:off x="19169153" y="2909902"/>
              <a:ext cx="125413" cy="1270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8" name="Freeform 499">
              <a:extLst>
                <a:ext uri="{FF2B5EF4-FFF2-40B4-BE49-F238E27FC236}">
                  <a16:creationId xmlns:a16="http://schemas.microsoft.com/office/drawing/2014/main" id="{ACB49DE8-1BA2-43DF-8757-CA50A62DF95E}"/>
                </a:ext>
              </a:extLst>
            </p:cNvPr>
            <p:cNvSpPr>
              <a:spLocks/>
            </p:cNvSpPr>
            <p:nvPr/>
          </p:nvSpPr>
          <p:spPr bwMode="auto">
            <a:xfrm>
              <a:off x="19134228" y="2922602"/>
              <a:ext cx="34925" cy="17463"/>
            </a:xfrm>
            <a:custGeom>
              <a:avLst/>
              <a:gdLst>
                <a:gd name="T0" fmla="*/ 0 w 22"/>
                <a:gd name="T1" fmla="*/ 11 h 11"/>
                <a:gd name="T2" fmla="*/ 22 w 22"/>
                <a:gd name="T3" fmla="*/ 0 h 11"/>
                <a:gd name="T4" fmla="*/ 0 w 22"/>
                <a:gd name="T5" fmla="*/ 11 h 11"/>
              </a:gdLst>
              <a:ahLst/>
              <a:cxnLst>
                <a:cxn ang="0">
                  <a:pos x="T0" y="T1"/>
                </a:cxn>
                <a:cxn ang="0">
                  <a:pos x="T2" y="T3"/>
                </a:cxn>
                <a:cxn ang="0">
                  <a:pos x="T4" y="T5"/>
                </a:cxn>
              </a:cxnLst>
              <a:rect l="0" t="0" r="r" b="b"/>
              <a:pathLst>
                <a:path w="22" h="11">
                  <a:moveTo>
                    <a:pt x="0" y="11"/>
                  </a:moveTo>
                  <a:lnTo>
                    <a:pt x="22" y="0"/>
                  </a:lnTo>
                  <a:lnTo>
                    <a:pt x="0" y="11"/>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09" name="Line 500">
              <a:extLst>
                <a:ext uri="{FF2B5EF4-FFF2-40B4-BE49-F238E27FC236}">
                  <a16:creationId xmlns:a16="http://schemas.microsoft.com/office/drawing/2014/main" id="{69B6F00E-6C7D-448E-A43A-3F58CAE3782B}"/>
                </a:ext>
              </a:extLst>
            </p:cNvPr>
            <p:cNvSpPr>
              <a:spLocks noChangeShapeType="1"/>
            </p:cNvSpPr>
            <p:nvPr/>
          </p:nvSpPr>
          <p:spPr bwMode="auto">
            <a:xfrm flipV="1">
              <a:off x="19134228" y="2922602"/>
              <a:ext cx="34925" cy="17463"/>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0" name="Freeform 501">
              <a:extLst>
                <a:ext uri="{FF2B5EF4-FFF2-40B4-BE49-F238E27FC236}">
                  <a16:creationId xmlns:a16="http://schemas.microsoft.com/office/drawing/2014/main" id="{16AE1CBC-D9B6-4782-8B11-150D6F3FC285}"/>
                </a:ext>
              </a:extLst>
            </p:cNvPr>
            <p:cNvSpPr>
              <a:spLocks/>
            </p:cNvSpPr>
            <p:nvPr/>
          </p:nvSpPr>
          <p:spPr bwMode="auto">
            <a:xfrm>
              <a:off x="19088190" y="2940065"/>
              <a:ext cx="46038" cy="19050"/>
            </a:xfrm>
            <a:custGeom>
              <a:avLst/>
              <a:gdLst>
                <a:gd name="T0" fmla="*/ 0 w 29"/>
                <a:gd name="T1" fmla="*/ 12 h 12"/>
                <a:gd name="T2" fmla="*/ 29 w 29"/>
                <a:gd name="T3" fmla="*/ 0 h 12"/>
                <a:gd name="T4" fmla="*/ 0 w 29"/>
                <a:gd name="T5" fmla="*/ 12 h 12"/>
              </a:gdLst>
              <a:ahLst/>
              <a:cxnLst>
                <a:cxn ang="0">
                  <a:pos x="T0" y="T1"/>
                </a:cxn>
                <a:cxn ang="0">
                  <a:pos x="T2" y="T3"/>
                </a:cxn>
                <a:cxn ang="0">
                  <a:pos x="T4" y="T5"/>
                </a:cxn>
              </a:cxnLst>
              <a:rect l="0" t="0" r="r" b="b"/>
              <a:pathLst>
                <a:path w="29" h="12">
                  <a:moveTo>
                    <a:pt x="0" y="12"/>
                  </a:moveTo>
                  <a:lnTo>
                    <a:pt x="29" y="0"/>
                  </a:lnTo>
                  <a:lnTo>
                    <a:pt x="0" y="12"/>
                  </a:lnTo>
                  <a:close/>
                </a:path>
              </a:pathLst>
            </a:custGeom>
            <a:solidFill>
              <a:srgbClr val="8081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1" name="Line 502">
              <a:extLst>
                <a:ext uri="{FF2B5EF4-FFF2-40B4-BE49-F238E27FC236}">
                  <a16:creationId xmlns:a16="http://schemas.microsoft.com/office/drawing/2014/main" id="{55C0C08B-E64E-41A6-B869-5E45777388A8}"/>
                </a:ext>
              </a:extLst>
            </p:cNvPr>
            <p:cNvSpPr>
              <a:spLocks noChangeShapeType="1"/>
            </p:cNvSpPr>
            <p:nvPr/>
          </p:nvSpPr>
          <p:spPr bwMode="auto">
            <a:xfrm flipV="1">
              <a:off x="19088190" y="2940065"/>
              <a:ext cx="46038" cy="19050"/>
            </a:xfrm>
            <a:prstGeom prst="line">
              <a:avLst/>
            </a:prstGeom>
            <a:noFill/>
            <a:ln w="38100">
              <a:solidFill>
                <a:srgbClr val="3C3C3C"/>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grpSp>
        <p:nvGrpSpPr>
          <p:cNvPr id="812" name="Group 826">
            <a:extLst>
              <a:ext uri="{FF2B5EF4-FFF2-40B4-BE49-F238E27FC236}">
                <a16:creationId xmlns:a16="http://schemas.microsoft.com/office/drawing/2014/main" id="{31F3CDCC-97B5-4A68-B71D-C8066FD819BD}"/>
              </a:ext>
            </a:extLst>
          </p:cNvPr>
          <p:cNvGrpSpPr/>
          <p:nvPr/>
        </p:nvGrpSpPr>
        <p:grpSpPr>
          <a:xfrm>
            <a:off x="2309095" y="2437253"/>
            <a:ext cx="7755375" cy="1636057"/>
            <a:chOff x="19088140" y="1141430"/>
            <a:chExt cx="7312041" cy="1817696"/>
          </a:xfrm>
        </p:grpSpPr>
        <p:sp>
          <p:nvSpPr>
            <p:cNvPr id="813" name="Line 685">
              <a:extLst>
                <a:ext uri="{FF2B5EF4-FFF2-40B4-BE49-F238E27FC236}">
                  <a16:creationId xmlns:a16="http://schemas.microsoft.com/office/drawing/2014/main" id="{B74D25BB-4F2A-40F6-8F1C-61307F3EA535}"/>
                </a:ext>
              </a:extLst>
            </p:cNvPr>
            <p:cNvSpPr>
              <a:spLocks noChangeShapeType="1"/>
            </p:cNvSpPr>
            <p:nvPr/>
          </p:nvSpPr>
          <p:spPr bwMode="auto">
            <a:xfrm flipV="1">
              <a:off x="26300168" y="1141430"/>
              <a:ext cx="1000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4" name="Line 686">
              <a:extLst>
                <a:ext uri="{FF2B5EF4-FFF2-40B4-BE49-F238E27FC236}">
                  <a16:creationId xmlns:a16="http://schemas.microsoft.com/office/drawing/2014/main" id="{42F4E000-0687-49CF-B5B0-4690941953E7}"/>
                </a:ext>
              </a:extLst>
            </p:cNvPr>
            <p:cNvSpPr>
              <a:spLocks noChangeShapeType="1"/>
            </p:cNvSpPr>
            <p:nvPr/>
          </p:nvSpPr>
          <p:spPr bwMode="auto">
            <a:xfrm flipV="1">
              <a:off x="26277943" y="1160480"/>
              <a:ext cx="2222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5" name="Line 687">
              <a:extLst>
                <a:ext uri="{FF2B5EF4-FFF2-40B4-BE49-F238E27FC236}">
                  <a16:creationId xmlns:a16="http://schemas.microsoft.com/office/drawing/2014/main" id="{1CA90733-147F-47EF-A0B9-9D56A87E8C6C}"/>
                </a:ext>
              </a:extLst>
            </p:cNvPr>
            <p:cNvSpPr>
              <a:spLocks noChangeShapeType="1"/>
            </p:cNvSpPr>
            <p:nvPr/>
          </p:nvSpPr>
          <p:spPr bwMode="auto">
            <a:xfrm flipV="1">
              <a:off x="26187455" y="1192230"/>
              <a:ext cx="90488"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6" name="Line 688">
              <a:extLst>
                <a:ext uri="{FF2B5EF4-FFF2-40B4-BE49-F238E27FC236}">
                  <a16:creationId xmlns:a16="http://schemas.microsoft.com/office/drawing/2014/main" id="{D3A21CE0-9520-4ABA-8BFF-E3C1A04B6448}"/>
                </a:ext>
              </a:extLst>
            </p:cNvPr>
            <p:cNvSpPr>
              <a:spLocks noChangeShapeType="1"/>
            </p:cNvSpPr>
            <p:nvPr/>
          </p:nvSpPr>
          <p:spPr bwMode="auto">
            <a:xfrm flipV="1">
              <a:off x="26014417" y="1212868"/>
              <a:ext cx="1730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7" name="Line 689">
              <a:extLst>
                <a:ext uri="{FF2B5EF4-FFF2-40B4-BE49-F238E27FC236}">
                  <a16:creationId xmlns:a16="http://schemas.microsoft.com/office/drawing/2014/main" id="{FC8D68EE-08D4-488A-BB28-CE642BA82CF1}"/>
                </a:ext>
              </a:extLst>
            </p:cNvPr>
            <p:cNvSpPr>
              <a:spLocks noChangeShapeType="1"/>
            </p:cNvSpPr>
            <p:nvPr/>
          </p:nvSpPr>
          <p:spPr bwMode="auto">
            <a:xfrm flipV="1">
              <a:off x="25768354" y="1231918"/>
              <a:ext cx="246063"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8" name="Line 690">
              <a:extLst>
                <a:ext uri="{FF2B5EF4-FFF2-40B4-BE49-F238E27FC236}">
                  <a16:creationId xmlns:a16="http://schemas.microsoft.com/office/drawing/2014/main" id="{48217DBC-4295-4AB3-BA59-0DF090BD7C38}"/>
                </a:ext>
              </a:extLst>
            </p:cNvPr>
            <p:cNvSpPr>
              <a:spLocks noChangeShapeType="1"/>
            </p:cNvSpPr>
            <p:nvPr/>
          </p:nvSpPr>
          <p:spPr bwMode="auto">
            <a:xfrm flipV="1">
              <a:off x="25708029" y="1263668"/>
              <a:ext cx="603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19" name="Line 691">
              <a:extLst>
                <a:ext uri="{FF2B5EF4-FFF2-40B4-BE49-F238E27FC236}">
                  <a16:creationId xmlns:a16="http://schemas.microsoft.com/office/drawing/2014/main" id="{C34CAC40-84FF-4488-A58A-46EF4AB2F3DD}"/>
                </a:ext>
              </a:extLst>
            </p:cNvPr>
            <p:cNvSpPr>
              <a:spLocks noChangeShapeType="1"/>
            </p:cNvSpPr>
            <p:nvPr/>
          </p:nvSpPr>
          <p:spPr bwMode="auto">
            <a:xfrm flipV="1">
              <a:off x="25688979" y="1285893"/>
              <a:ext cx="19050" cy="301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0" name="Line 692">
              <a:extLst>
                <a:ext uri="{FF2B5EF4-FFF2-40B4-BE49-F238E27FC236}">
                  <a16:creationId xmlns:a16="http://schemas.microsoft.com/office/drawing/2014/main" id="{A050092C-E94B-4154-BE53-78E514DB47EC}"/>
                </a:ext>
              </a:extLst>
            </p:cNvPr>
            <p:cNvSpPr>
              <a:spLocks noChangeShapeType="1"/>
            </p:cNvSpPr>
            <p:nvPr/>
          </p:nvSpPr>
          <p:spPr bwMode="auto">
            <a:xfrm flipV="1">
              <a:off x="25681042" y="1316056"/>
              <a:ext cx="793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1" name="Line 693">
              <a:extLst>
                <a:ext uri="{FF2B5EF4-FFF2-40B4-BE49-F238E27FC236}">
                  <a16:creationId xmlns:a16="http://schemas.microsoft.com/office/drawing/2014/main" id="{CB6FCDAA-EB83-4527-A726-374FB20AEEEE}"/>
                </a:ext>
              </a:extLst>
            </p:cNvPr>
            <p:cNvSpPr>
              <a:spLocks noChangeShapeType="1"/>
            </p:cNvSpPr>
            <p:nvPr/>
          </p:nvSpPr>
          <p:spPr bwMode="auto">
            <a:xfrm flipV="1">
              <a:off x="25661992" y="1335106"/>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2" name="Line 694">
              <a:extLst>
                <a:ext uri="{FF2B5EF4-FFF2-40B4-BE49-F238E27FC236}">
                  <a16:creationId xmlns:a16="http://schemas.microsoft.com/office/drawing/2014/main" id="{702F83FD-080D-43DF-8BDD-581F4C44B83B}"/>
                </a:ext>
              </a:extLst>
            </p:cNvPr>
            <p:cNvSpPr>
              <a:spLocks noChangeShapeType="1"/>
            </p:cNvSpPr>
            <p:nvPr/>
          </p:nvSpPr>
          <p:spPr bwMode="auto">
            <a:xfrm flipV="1">
              <a:off x="25568329" y="1357331"/>
              <a:ext cx="936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3" name="Line 695">
              <a:extLst>
                <a:ext uri="{FF2B5EF4-FFF2-40B4-BE49-F238E27FC236}">
                  <a16:creationId xmlns:a16="http://schemas.microsoft.com/office/drawing/2014/main" id="{E6870DC7-414D-4B30-BDC2-DB7B40730C48}"/>
                </a:ext>
              </a:extLst>
            </p:cNvPr>
            <p:cNvSpPr>
              <a:spLocks noChangeShapeType="1"/>
            </p:cNvSpPr>
            <p:nvPr/>
          </p:nvSpPr>
          <p:spPr bwMode="auto">
            <a:xfrm flipV="1">
              <a:off x="25417516" y="1366856"/>
              <a:ext cx="1508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4" name="Line 696">
              <a:extLst>
                <a:ext uri="{FF2B5EF4-FFF2-40B4-BE49-F238E27FC236}">
                  <a16:creationId xmlns:a16="http://schemas.microsoft.com/office/drawing/2014/main" id="{83D5C15F-7B23-46C6-AE53-B44B14FA3711}"/>
                </a:ext>
              </a:extLst>
            </p:cNvPr>
            <p:cNvSpPr>
              <a:spLocks noChangeShapeType="1"/>
            </p:cNvSpPr>
            <p:nvPr/>
          </p:nvSpPr>
          <p:spPr bwMode="auto">
            <a:xfrm flipV="1">
              <a:off x="25217491" y="1389081"/>
              <a:ext cx="200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5" name="Line 697">
              <a:extLst>
                <a:ext uri="{FF2B5EF4-FFF2-40B4-BE49-F238E27FC236}">
                  <a16:creationId xmlns:a16="http://schemas.microsoft.com/office/drawing/2014/main" id="{3FBBFF91-05CD-4B30-AC1F-AFBF8EEA19E9}"/>
                </a:ext>
              </a:extLst>
            </p:cNvPr>
            <p:cNvSpPr>
              <a:spLocks noChangeShapeType="1"/>
            </p:cNvSpPr>
            <p:nvPr/>
          </p:nvSpPr>
          <p:spPr bwMode="auto">
            <a:xfrm flipV="1">
              <a:off x="25198441" y="1408131"/>
              <a:ext cx="19050" cy="1111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6" name="Line 698">
              <a:extLst>
                <a:ext uri="{FF2B5EF4-FFF2-40B4-BE49-F238E27FC236}">
                  <a16:creationId xmlns:a16="http://schemas.microsoft.com/office/drawing/2014/main" id="{1B3717AC-2392-4DAA-A1EA-4415E3E42604}"/>
                </a:ext>
              </a:extLst>
            </p:cNvPr>
            <p:cNvSpPr>
              <a:spLocks noChangeShapeType="1"/>
            </p:cNvSpPr>
            <p:nvPr/>
          </p:nvSpPr>
          <p:spPr bwMode="auto">
            <a:xfrm flipV="1">
              <a:off x="25157165" y="1419244"/>
              <a:ext cx="412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8" name="Line 699">
              <a:extLst>
                <a:ext uri="{FF2B5EF4-FFF2-40B4-BE49-F238E27FC236}">
                  <a16:creationId xmlns:a16="http://schemas.microsoft.com/office/drawing/2014/main" id="{F563A50A-AAA6-45AD-A7BB-4388A39D2D46}"/>
                </a:ext>
              </a:extLst>
            </p:cNvPr>
            <p:cNvSpPr>
              <a:spLocks noChangeShapeType="1"/>
            </p:cNvSpPr>
            <p:nvPr/>
          </p:nvSpPr>
          <p:spPr bwMode="auto">
            <a:xfrm flipV="1">
              <a:off x="25063503" y="1438294"/>
              <a:ext cx="936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29" name="Line 700">
              <a:extLst>
                <a:ext uri="{FF2B5EF4-FFF2-40B4-BE49-F238E27FC236}">
                  <a16:creationId xmlns:a16="http://schemas.microsoft.com/office/drawing/2014/main" id="{22E55E5C-1895-4BB9-B3D3-EC4FC1410B21}"/>
                </a:ext>
              </a:extLst>
            </p:cNvPr>
            <p:cNvSpPr>
              <a:spLocks noChangeShapeType="1"/>
            </p:cNvSpPr>
            <p:nvPr/>
          </p:nvSpPr>
          <p:spPr bwMode="auto">
            <a:xfrm flipV="1">
              <a:off x="24998415" y="1460519"/>
              <a:ext cx="650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0" name="Line 701">
              <a:extLst>
                <a:ext uri="{FF2B5EF4-FFF2-40B4-BE49-F238E27FC236}">
                  <a16:creationId xmlns:a16="http://schemas.microsoft.com/office/drawing/2014/main" id="{1EE68C34-7014-49AF-AD99-0AF022FC0048}"/>
                </a:ext>
              </a:extLst>
            </p:cNvPr>
            <p:cNvSpPr>
              <a:spLocks noChangeShapeType="1"/>
            </p:cNvSpPr>
            <p:nvPr/>
          </p:nvSpPr>
          <p:spPr bwMode="auto">
            <a:xfrm flipV="1">
              <a:off x="24957140" y="1470044"/>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1" name="Line 702">
              <a:extLst>
                <a:ext uri="{FF2B5EF4-FFF2-40B4-BE49-F238E27FC236}">
                  <a16:creationId xmlns:a16="http://schemas.microsoft.com/office/drawing/2014/main" id="{28D76721-C29F-4180-B39C-51EDFCD0E2FD}"/>
                </a:ext>
              </a:extLst>
            </p:cNvPr>
            <p:cNvSpPr>
              <a:spLocks noChangeShapeType="1"/>
            </p:cNvSpPr>
            <p:nvPr/>
          </p:nvSpPr>
          <p:spPr bwMode="auto">
            <a:xfrm flipV="1">
              <a:off x="24825377" y="1492269"/>
              <a:ext cx="13176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2" name="Line 703">
              <a:extLst>
                <a:ext uri="{FF2B5EF4-FFF2-40B4-BE49-F238E27FC236}">
                  <a16:creationId xmlns:a16="http://schemas.microsoft.com/office/drawing/2014/main" id="{E5D7C337-AB37-4D42-AABE-7B3275B7CB90}"/>
                </a:ext>
              </a:extLst>
            </p:cNvPr>
            <p:cNvSpPr>
              <a:spLocks noChangeShapeType="1"/>
            </p:cNvSpPr>
            <p:nvPr/>
          </p:nvSpPr>
          <p:spPr bwMode="auto">
            <a:xfrm flipV="1">
              <a:off x="24772990" y="1511319"/>
              <a:ext cx="523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4" name="Line 704">
              <a:extLst>
                <a:ext uri="{FF2B5EF4-FFF2-40B4-BE49-F238E27FC236}">
                  <a16:creationId xmlns:a16="http://schemas.microsoft.com/office/drawing/2014/main" id="{ABEE2AF3-1354-4B56-84ED-BF5EC7E31477}"/>
                </a:ext>
              </a:extLst>
            </p:cNvPr>
            <p:cNvSpPr>
              <a:spLocks noChangeShapeType="1"/>
            </p:cNvSpPr>
            <p:nvPr/>
          </p:nvSpPr>
          <p:spPr bwMode="auto">
            <a:xfrm flipV="1">
              <a:off x="24641227" y="1520844"/>
              <a:ext cx="131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5" name="Line 705">
              <a:extLst>
                <a:ext uri="{FF2B5EF4-FFF2-40B4-BE49-F238E27FC236}">
                  <a16:creationId xmlns:a16="http://schemas.microsoft.com/office/drawing/2014/main" id="{054C2EC3-316A-46DF-B3E3-8E4CA778514C}"/>
                </a:ext>
              </a:extLst>
            </p:cNvPr>
            <p:cNvSpPr>
              <a:spLocks noChangeShapeType="1"/>
            </p:cNvSpPr>
            <p:nvPr/>
          </p:nvSpPr>
          <p:spPr bwMode="auto">
            <a:xfrm flipV="1">
              <a:off x="24631702" y="1541482"/>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6" name="Line 706">
              <a:extLst>
                <a:ext uri="{FF2B5EF4-FFF2-40B4-BE49-F238E27FC236}">
                  <a16:creationId xmlns:a16="http://schemas.microsoft.com/office/drawing/2014/main" id="{B97C00FF-1CA2-44DE-B109-029BE16AB603}"/>
                </a:ext>
              </a:extLst>
            </p:cNvPr>
            <p:cNvSpPr>
              <a:spLocks noChangeShapeType="1"/>
            </p:cNvSpPr>
            <p:nvPr/>
          </p:nvSpPr>
          <p:spPr bwMode="auto">
            <a:xfrm flipV="1">
              <a:off x="24619002" y="1563707"/>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7" name="Line 707">
              <a:extLst>
                <a:ext uri="{FF2B5EF4-FFF2-40B4-BE49-F238E27FC236}">
                  <a16:creationId xmlns:a16="http://schemas.microsoft.com/office/drawing/2014/main" id="{533373AF-7E8A-4174-A465-275BEF928A7B}"/>
                </a:ext>
              </a:extLst>
            </p:cNvPr>
            <p:cNvSpPr>
              <a:spLocks noChangeShapeType="1"/>
            </p:cNvSpPr>
            <p:nvPr/>
          </p:nvSpPr>
          <p:spPr bwMode="auto">
            <a:xfrm flipV="1">
              <a:off x="24495177" y="1573232"/>
              <a:ext cx="1238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8" name="Line 708">
              <a:extLst>
                <a:ext uri="{FF2B5EF4-FFF2-40B4-BE49-F238E27FC236}">
                  <a16:creationId xmlns:a16="http://schemas.microsoft.com/office/drawing/2014/main" id="{5F765A16-2B6B-4783-9AD3-D72A0FEBE9F4}"/>
                </a:ext>
              </a:extLst>
            </p:cNvPr>
            <p:cNvSpPr>
              <a:spLocks noChangeShapeType="1"/>
            </p:cNvSpPr>
            <p:nvPr/>
          </p:nvSpPr>
          <p:spPr bwMode="auto">
            <a:xfrm flipV="1">
              <a:off x="24488827" y="1595457"/>
              <a:ext cx="6350" cy="2857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39" name="Line 709">
              <a:extLst>
                <a:ext uri="{FF2B5EF4-FFF2-40B4-BE49-F238E27FC236}">
                  <a16:creationId xmlns:a16="http://schemas.microsoft.com/office/drawing/2014/main" id="{3EDD048A-6FE6-49F8-B984-EFFCF034943C}"/>
                </a:ext>
              </a:extLst>
            </p:cNvPr>
            <p:cNvSpPr>
              <a:spLocks noChangeShapeType="1"/>
            </p:cNvSpPr>
            <p:nvPr/>
          </p:nvSpPr>
          <p:spPr bwMode="auto">
            <a:xfrm flipV="1">
              <a:off x="24466601" y="1624032"/>
              <a:ext cx="222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0" name="Line 710">
              <a:extLst>
                <a:ext uri="{FF2B5EF4-FFF2-40B4-BE49-F238E27FC236}">
                  <a16:creationId xmlns:a16="http://schemas.microsoft.com/office/drawing/2014/main" id="{3CA26BB4-EEC3-477D-81A6-006FFDBDFDC4}"/>
                </a:ext>
              </a:extLst>
            </p:cNvPr>
            <p:cNvSpPr>
              <a:spLocks noChangeShapeType="1"/>
            </p:cNvSpPr>
            <p:nvPr/>
          </p:nvSpPr>
          <p:spPr bwMode="auto">
            <a:xfrm flipV="1">
              <a:off x="24412626" y="1644670"/>
              <a:ext cx="539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1" name="Line 711">
              <a:extLst>
                <a:ext uri="{FF2B5EF4-FFF2-40B4-BE49-F238E27FC236}">
                  <a16:creationId xmlns:a16="http://schemas.microsoft.com/office/drawing/2014/main" id="{800B2F0A-6A80-428A-BE6F-134D6DAEE78E}"/>
                </a:ext>
              </a:extLst>
            </p:cNvPr>
            <p:cNvSpPr>
              <a:spLocks noChangeShapeType="1"/>
            </p:cNvSpPr>
            <p:nvPr/>
          </p:nvSpPr>
          <p:spPr bwMode="auto">
            <a:xfrm flipV="1">
              <a:off x="24382464" y="1666895"/>
              <a:ext cx="3016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2" name="Line 712">
              <a:extLst>
                <a:ext uri="{FF2B5EF4-FFF2-40B4-BE49-F238E27FC236}">
                  <a16:creationId xmlns:a16="http://schemas.microsoft.com/office/drawing/2014/main" id="{9FF7098C-F6FE-41E5-98AE-198384338827}"/>
                </a:ext>
              </a:extLst>
            </p:cNvPr>
            <p:cNvSpPr>
              <a:spLocks noChangeShapeType="1"/>
            </p:cNvSpPr>
            <p:nvPr/>
          </p:nvSpPr>
          <p:spPr bwMode="auto">
            <a:xfrm flipV="1">
              <a:off x="24353889" y="1676420"/>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3" name="Line 713">
              <a:extLst>
                <a:ext uri="{FF2B5EF4-FFF2-40B4-BE49-F238E27FC236}">
                  <a16:creationId xmlns:a16="http://schemas.microsoft.com/office/drawing/2014/main" id="{A93CCABE-4856-4A0D-9F43-ED8E3A527304}"/>
                </a:ext>
              </a:extLst>
            </p:cNvPr>
            <p:cNvSpPr>
              <a:spLocks noChangeShapeType="1"/>
            </p:cNvSpPr>
            <p:nvPr/>
          </p:nvSpPr>
          <p:spPr bwMode="auto">
            <a:xfrm flipV="1">
              <a:off x="24322139" y="1695470"/>
              <a:ext cx="317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5" name="Line 714">
              <a:extLst>
                <a:ext uri="{FF2B5EF4-FFF2-40B4-BE49-F238E27FC236}">
                  <a16:creationId xmlns:a16="http://schemas.microsoft.com/office/drawing/2014/main" id="{B7709462-7E34-41D2-9FC9-CB076B057709}"/>
                </a:ext>
              </a:extLst>
            </p:cNvPr>
            <p:cNvSpPr>
              <a:spLocks noChangeShapeType="1"/>
            </p:cNvSpPr>
            <p:nvPr/>
          </p:nvSpPr>
          <p:spPr bwMode="auto">
            <a:xfrm flipV="1">
              <a:off x="24293564" y="1717695"/>
              <a:ext cx="285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6" name="Line 715">
              <a:extLst>
                <a:ext uri="{FF2B5EF4-FFF2-40B4-BE49-F238E27FC236}">
                  <a16:creationId xmlns:a16="http://schemas.microsoft.com/office/drawing/2014/main" id="{6239A3A4-09C2-4E73-B20F-03CD809E778D}"/>
                </a:ext>
              </a:extLst>
            </p:cNvPr>
            <p:cNvSpPr>
              <a:spLocks noChangeShapeType="1"/>
            </p:cNvSpPr>
            <p:nvPr/>
          </p:nvSpPr>
          <p:spPr bwMode="auto">
            <a:xfrm flipV="1">
              <a:off x="24169738" y="1727220"/>
              <a:ext cx="1238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7" name="Line 716">
              <a:extLst>
                <a:ext uri="{FF2B5EF4-FFF2-40B4-BE49-F238E27FC236}">
                  <a16:creationId xmlns:a16="http://schemas.microsoft.com/office/drawing/2014/main" id="{8BA3DC15-0E8B-4255-B1F2-9D08F9179E77}"/>
                </a:ext>
              </a:extLst>
            </p:cNvPr>
            <p:cNvSpPr>
              <a:spLocks noChangeShapeType="1"/>
            </p:cNvSpPr>
            <p:nvPr/>
          </p:nvSpPr>
          <p:spPr bwMode="auto">
            <a:xfrm flipV="1">
              <a:off x="24163388" y="174785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8" name="Line 717">
              <a:extLst>
                <a:ext uri="{FF2B5EF4-FFF2-40B4-BE49-F238E27FC236}">
                  <a16:creationId xmlns:a16="http://schemas.microsoft.com/office/drawing/2014/main" id="{4260FAB2-1D06-4C6F-845D-DAECF6FCD4B0}"/>
                </a:ext>
              </a:extLst>
            </p:cNvPr>
            <p:cNvSpPr>
              <a:spLocks noChangeShapeType="1"/>
            </p:cNvSpPr>
            <p:nvPr/>
          </p:nvSpPr>
          <p:spPr bwMode="auto">
            <a:xfrm flipV="1">
              <a:off x="24031626" y="1766908"/>
              <a:ext cx="13176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49" name="Line 718">
              <a:extLst>
                <a:ext uri="{FF2B5EF4-FFF2-40B4-BE49-F238E27FC236}">
                  <a16:creationId xmlns:a16="http://schemas.microsoft.com/office/drawing/2014/main" id="{2E0C4730-32ED-4BF7-9088-369BF44F8DCC}"/>
                </a:ext>
              </a:extLst>
            </p:cNvPr>
            <p:cNvSpPr>
              <a:spLocks noChangeShapeType="1"/>
            </p:cNvSpPr>
            <p:nvPr/>
          </p:nvSpPr>
          <p:spPr bwMode="auto">
            <a:xfrm flipV="1">
              <a:off x="23977650" y="1779608"/>
              <a:ext cx="539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0" name="Line 719">
              <a:extLst>
                <a:ext uri="{FF2B5EF4-FFF2-40B4-BE49-F238E27FC236}">
                  <a16:creationId xmlns:a16="http://schemas.microsoft.com/office/drawing/2014/main" id="{868D0205-C2DB-44D5-9987-F0437435C812}"/>
                </a:ext>
              </a:extLst>
            </p:cNvPr>
            <p:cNvSpPr>
              <a:spLocks noChangeShapeType="1"/>
            </p:cNvSpPr>
            <p:nvPr/>
          </p:nvSpPr>
          <p:spPr bwMode="auto">
            <a:xfrm flipV="1">
              <a:off x="23968125" y="1798658"/>
              <a:ext cx="952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1" name="Line 720">
              <a:extLst>
                <a:ext uri="{FF2B5EF4-FFF2-40B4-BE49-F238E27FC236}">
                  <a16:creationId xmlns:a16="http://schemas.microsoft.com/office/drawing/2014/main" id="{D02CEBE0-75D0-4DD5-B1D5-A146A07C306B}"/>
                </a:ext>
              </a:extLst>
            </p:cNvPr>
            <p:cNvSpPr>
              <a:spLocks noChangeShapeType="1"/>
            </p:cNvSpPr>
            <p:nvPr/>
          </p:nvSpPr>
          <p:spPr bwMode="auto">
            <a:xfrm flipV="1">
              <a:off x="23957013" y="1820883"/>
              <a:ext cx="111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2" name="Line 721">
              <a:extLst>
                <a:ext uri="{FF2B5EF4-FFF2-40B4-BE49-F238E27FC236}">
                  <a16:creationId xmlns:a16="http://schemas.microsoft.com/office/drawing/2014/main" id="{5652BED1-2CAA-45D7-AF75-95675840A85D}"/>
                </a:ext>
              </a:extLst>
            </p:cNvPr>
            <p:cNvSpPr>
              <a:spLocks noChangeShapeType="1"/>
            </p:cNvSpPr>
            <p:nvPr/>
          </p:nvSpPr>
          <p:spPr bwMode="auto">
            <a:xfrm flipV="1">
              <a:off x="23855413" y="1830408"/>
              <a:ext cx="10160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3" name="Line 722">
              <a:extLst>
                <a:ext uri="{FF2B5EF4-FFF2-40B4-BE49-F238E27FC236}">
                  <a16:creationId xmlns:a16="http://schemas.microsoft.com/office/drawing/2014/main" id="{1C219783-692F-4B06-B273-36F03E66A10A}"/>
                </a:ext>
              </a:extLst>
            </p:cNvPr>
            <p:cNvSpPr>
              <a:spLocks noChangeShapeType="1"/>
            </p:cNvSpPr>
            <p:nvPr/>
          </p:nvSpPr>
          <p:spPr bwMode="auto">
            <a:xfrm flipV="1">
              <a:off x="23752225" y="1851046"/>
              <a:ext cx="1031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4" name="Line 723">
              <a:extLst>
                <a:ext uri="{FF2B5EF4-FFF2-40B4-BE49-F238E27FC236}">
                  <a16:creationId xmlns:a16="http://schemas.microsoft.com/office/drawing/2014/main" id="{3D2E8600-B8EF-4362-B229-57E8F515CBD8}"/>
                </a:ext>
              </a:extLst>
            </p:cNvPr>
            <p:cNvSpPr>
              <a:spLocks noChangeShapeType="1"/>
            </p:cNvSpPr>
            <p:nvPr/>
          </p:nvSpPr>
          <p:spPr bwMode="auto">
            <a:xfrm flipV="1">
              <a:off x="23737937" y="1870096"/>
              <a:ext cx="14288"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5" name="Line 724">
              <a:extLst>
                <a:ext uri="{FF2B5EF4-FFF2-40B4-BE49-F238E27FC236}">
                  <a16:creationId xmlns:a16="http://schemas.microsoft.com/office/drawing/2014/main" id="{726C9E1D-7FFF-463B-8E9B-ADD0CB67344F}"/>
                </a:ext>
              </a:extLst>
            </p:cNvPr>
            <p:cNvSpPr>
              <a:spLocks noChangeShapeType="1"/>
            </p:cNvSpPr>
            <p:nvPr/>
          </p:nvSpPr>
          <p:spPr bwMode="auto">
            <a:xfrm flipV="1">
              <a:off x="23677612" y="1882796"/>
              <a:ext cx="603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6" name="Line 725">
              <a:extLst>
                <a:ext uri="{FF2B5EF4-FFF2-40B4-BE49-F238E27FC236}">
                  <a16:creationId xmlns:a16="http://schemas.microsoft.com/office/drawing/2014/main" id="{96C81888-DAC2-4C41-93F3-9C85323B82D0}"/>
                </a:ext>
              </a:extLst>
            </p:cNvPr>
            <p:cNvSpPr>
              <a:spLocks noChangeShapeType="1"/>
            </p:cNvSpPr>
            <p:nvPr/>
          </p:nvSpPr>
          <p:spPr bwMode="auto">
            <a:xfrm flipV="1">
              <a:off x="23625225" y="1901846"/>
              <a:ext cx="523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7" name="Line 726">
              <a:extLst>
                <a:ext uri="{FF2B5EF4-FFF2-40B4-BE49-F238E27FC236}">
                  <a16:creationId xmlns:a16="http://schemas.microsoft.com/office/drawing/2014/main" id="{C104A269-9A30-45F1-92E8-A230C4D5729F}"/>
                </a:ext>
              </a:extLst>
            </p:cNvPr>
            <p:cNvSpPr>
              <a:spLocks noChangeShapeType="1"/>
            </p:cNvSpPr>
            <p:nvPr/>
          </p:nvSpPr>
          <p:spPr bwMode="auto">
            <a:xfrm flipV="1">
              <a:off x="23426787" y="1924071"/>
              <a:ext cx="1984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8" name="Line 727">
              <a:extLst>
                <a:ext uri="{FF2B5EF4-FFF2-40B4-BE49-F238E27FC236}">
                  <a16:creationId xmlns:a16="http://schemas.microsoft.com/office/drawing/2014/main" id="{0D780113-3C11-47BE-B149-8A500A84FB3E}"/>
                </a:ext>
              </a:extLst>
            </p:cNvPr>
            <p:cNvSpPr>
              <a:spLocks noChangeShapeType="1"/>
            </p:cNvSpPr>
            <p:nvPr/>
          </p:nvSpPr>
          <p:spPr bwMode="auto">
            <a:xfrm flipV="1">
              <a:off x="23368049" y="1933596"/>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59" name="Line 728">
              <a:extLst>
                <a:ext uri="{FF2B5EF4-FFF2-40B4-BE49-F238E27FC236}">
                  <a16:creationId xmlns:a16="http://schemas.microsoft.com/office/drawing/2014/main" id="{09A42191-78F6-4A51-97D6-00A6A935B1F0}"/>
                </a:ext>
              </a:extLst>
            </p:cNvPr>
            <p:cNvSpPr>
              <a:spLocks noChangeShapeType="1"/>
            </p:cNvSpPr>
            <p:nvPr/>
          </p:nvSpPr>
          <p:spPr bwMode="auto">
            <a:xfrm flipV="1">
              <a:off x="23199774" y="1955821"/>
              <a:ext cx="1682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0" name="Line 729">
              <a:extLst>
                <a:ext uri="{FF2B5EF4-FFF2-40B4-BE49-F238E27FC236}">
                  <a16:creationId xmlns:a16="http://schemas.microsoft.com/office/drawing/2014/main" id="{A9FEF128-A941-4FEB-A5FB-72344491AFF2}"/>
                </a:ext>
              </a:extLst>
            </p:cNvPr>
            <p:cNvSpPr>
              <a:spLocks noChangeShapeType="1"/>
            </p:cNvSpPr>
            <p:nvPr/>
          </p:nvSpPr>
          <p:spPr bwMode="auto">
            <a:xfrm flipV="1">
              <a:off x="23193424" y="1973284"/>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1" name="Line 730">
              <a:extLst>
                <a:ext uri="{FF2B5EF4-FFF2-40B4-BE49-F238E27FC236}">
                  <a16:creationId xmlns:a16="http://schemas.microsoft.com/office/drawing/2014/main" id="{6A26566D-A1D2-43CD-8ED2-003649FFC752}"/>
                </a:ext>
              </a:extLst>
            </p:cNvPr>
            <p:cNvSpPr>
              <a:spLocks noChangeShapeType="1"/>
            </p:cNvSpPr>
            <p:nvPr/>
          </p:nvSpPr>
          <p:spPr bwMode="auto">
            <a:xfrm flipV="1">
              <a:off x="23026736" y="1982809"/>
              <a:ext cx="16668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2" name="Line 731">
              <a:extLst>
                <a:ext uri="{FF2B5EF4-FFF2-40B4-BE49-F238E27FC236}">
                  <a16:creationId xmlns:a16="http://schemas.microsoft.com/office/drawing/2014/main" id="{DE7E6276-4B8C-4781-996D-F247F6CEE2F5}"/>
                </a:ext>
              </a:extLst>
            </p:cNvPr>
            <p:cNvSpPr>
              <a:spLocks noChangeShapeType="1"/>
            </p:cNvSpPr>
            <p:nvPr/>
          </p:nvSpPr>
          <p:spPr bwMode="auto">
            <a:xfrm flipV="1">
              <a:off x="22861636" y="2005034"/>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3" name="Line 732">
              <a:extLst>
                <a:ext uri="{FF2B5EF4-FFF2-40B4-BE49-F238E27FC236}">
                  <a16:creationId xmlns:a16="http://schemas.microsoft.com/office/drawing/2014/main" id="{A99D9A77-23A4-4655-A962-1B1912F874E9}"/>
                </a:ext>
              </a:extLst>
            </p:cNvPr>
            <p:cNvSpPr>
              <a:spLocks noChangeShapeType="1"/>
            </p:cNvSpPr>
            <p:nvPr/>
          </p:nvSpPr>
          <p:spPr bwMode="auto">
            <a:xfrm flipV="1">
              <a:off x="22855286" y="2027259"/>
              <a:ext cx="63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4" name="Line 733">
              <a:extLst>
                <a:ext uri="{FF2B5EF4-FFF2-40B4-BE49-F238E27FC236}">
                  <a16:creationId xmlns:a16="http://schemas.microsoft.com/office/drawing/2014/main" id="{6CC59A45-5653-43BE-80F4-ECBCB5DDD82B}"/>
                </a:ext>
              </a:extLst>
            </p:cNvPr>
            <p:cNvSpPr>
              <a:spLocks noChangeShapeType="1"/>
            </p:cNvSpPr>
            <p:nvPr/>
          </p:nvSpPr>
          <p:spPr bwMode="auto">
            <a:xfrm flipV="1">
              <a:off x="22782260" y="2036784"/>
              <a:ext cx="7302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5" name="Line 734">
              <a:extLst>
                <a:ext uri="{FF2B5EF4-FFF2-40B4-BE49-F238E27FC236}">
                  <a16:creationId xmlns:a16="http://schemas.microsoft.com/office/drawing/2014/main" id="{B3051EA0-9822-4D30-918C-3BA21572957F}"/>
                </a:ext>
              </a:extLst>
            </p:cNvPr>
            <p:cNvSpPr>
              <a:spLocks noChangeShapeType="1"/>
            </p:cNvSpPr>
            <p:nvPr/>
          </p:nvSpPr>
          <p:spPr bwMode="auto">
            <a:xfrm flipV="1">
              <a:off x="22777498" y="2055834"/>
              <a:ext cx="476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6" name="Line 735">
              <a:extLst>
                <a:ext uri="{FF2B5EF4-FFF2-40B4-BE49-F238E27FC236}">
                  <a16:creationId xmlns:a16="http://schemas.microsoft.com/office/drawing/2014/main" id="{5E5B0810-658A-4FBB-8E59-B99E96CF06FE}"/>
                </a:ext>
              </a:extLst>
            </p:cNvPr>
            <p:cNvSpPr>
              <a:spLocks noChangeShapeType="1"/>
            </p:cNvSpPr>
            <p:nvPr/>
          </p:nvSpPr>
          <p:spPr bwMode="auto">
            <a:xfrm flipV="1">
              <a:off x="22642560" y="2076472"/>
              <a:ext cx="1349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7" name="Line 736">
              <a:extLst>
                <a:ext uri="{FF2B5EF4-FFF2-40B4-BE49-F238E27FC236}">
                  <a16:creationId xmlns:a16="http://schemas.microsoft.com/office/drawing/2014/main" id="{E8FBC6E0-CAC1-462B-8ED4-07247062D1B2}"/>
                </a:ext>
              </a:extLst>
            </p:cNvPr>
            <p:cNvSpPr>
              <a:spLocks noChangeShapeType="1"/>
            </p:cNvSpPr>
            <p:nvPr/>
          </p:nvSpPr>
          <p:spPr bwMode="auto">
            <a:xfrm flipV="1">
              <a:off x="22439360" y="2085997"/>
              <a:ext cx="2032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8" name="Line 737">
              <a:extLst>
                <a:ext uri="{FF2B5EF4-FFF2-40B4-BE49-F238E27FC236}">
                  <a16:creationId xmlns:a16="http://schemas.microsoft.com/office/drawing/2014/main" id="{2CA613BB-1BD5-4976-BEF1-43BD57FD0C13}"/>
                </a:ext>
              </a:extLst>
            </p:cNvPr>
            <p:cNvSpPr>
              <a:spLocks noChangeShapeType="1"/>
            </p:cNvSpPr>
            <p:nvPr/>
          </p:nvSpPr>
          <p:spPr bwMode="auto">
            <a:xfrm flipV="1">
              <a:off x="22120271" y="2108222"/>
              <a:ext cx="319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69" name="Line 738">
              <a:extLst>
                <a:ext uri="{FF2B5EF4-FFF2-40B4-BE49-F238E27FC236}">
                  <a16:creationId xmlns:a16="http://schemas.microsoft.com/office/drawing/2014/main" id="{4DC3323C-499E-4DB7-8404-46B6D39EEB94}"/>
                </a:ext>
              </a:extLst>
            </p:cNvPr>
            <p:cNvSpPr>
              <a:spLocks noChangeShapeType="1"/>
            </p:cNvSpPr>
            <p:nvPr/>
          </p:nvSpPr>
          <p:spPr bwMode="auto">
            <a:xfrm flipV="1">
              <a:off x="21918659" y="2127272"/>
              <a:ext cx="2016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0" name="Line 739">
              <a:extLst>
                <a:ext uri="{FF2B5EF4-FFF2-40B4-BE49-F238E27FC236}">
                  <a16:creationId xmlns:a16="http://schemas.microsoft.com/office/drawing/2014/main" id="{6EAF8987-8618-4983-8AE9-DC86B936958A}"/>
                </a:ext>
              </a:extLst>
            </p:cNvPr>
            <p:cNvSpPr>
              <a:spLocks noChangeShapeType="1"/>
            </p:cNvSpPr>
            <p:nvPr/>
          </p:nvSpPr>
          <p:spPr bwMode="auto">
            <a:xfrm flipV="1">
              <a:off x="21882146" y="2139972"/>
              <a:ext cx="365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1" name="Line 740">
              <a:extLst>
                <a:ext uri="{FF2B5EF4-FFF2-40B4-BE49-F238E27FC236}">
                  <a16:creationId xmlns:a16="http://schemas.microsoft.com/office/drawing/2014/main" id="{55B12B10-22BD-48D4-A4B2-628437B98D84}"/>
                </a:ext>
              </a:extLst>
            </p:cNvPr>
            <p:cNvSpPr>
              <a:spLocks noChangeShapeType="1"/>
            </p:cNvSpPr>
            <p:nvPr/>
          </p:nvSpPr>
          <p:spPr bwMode="auto">
            <a:xfrm flipV="1">
              <a:off x="21834521" y="2159022"/>
              <a:ext cx="47625"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2" name="Line 741">
              <a:extLst>
                <a:ext uri="{FF2B5EF4-FFF2-40B4-BE49-F238E27FC236}">
                  <a16:creationId xmlns:a16="http://schemas.microsoft.com/office/drawing/2014/main" id="{069BC7B2-7BBA-4ABF-AB13-CE7234581D2D}"/>
                </a:ext>
              </a:extLst>
            </p:cNvPr>
            <p:cNvSpPr>
              <a:spLocks noChangeShapeType="1"/>
            </p:cNvSpPr>
            <p:nvPr/>
          </p:nvSpPr>
          <p:spPr bwMode="auto">
            <a:xfrm flipV="1">
              <a:off x="21634495" y="2179660"/>
              <a:ext cx="20002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3" name="Line 742">
              <a:extLst>
                <a:ext uri="{FF2B5EF4-FFF2-40B4-BE49-F238E27FC236}">
                  <a16:creationId xmlns:a16="http://schemas.microsoft.com/office/drawing/2014/main" id="{20AD3E2C-C81C-4EA2-9A80-91D4A48102B4}"/>
                </a:ext>
              </a:extLst>
            </p:cNvPr>
            <p:cNvSpPr>
              <a:spLocks noChangeShapeType="1"/>
            </p:cNvSpPr>
            <p:nvPr/>
          </p:nvSpPr>
          <p:spPr bwMode="auto">
            <a:xfrm flipV="1">
              <a:off x="21609095" y="2189185"/>
              <a:ext cx="254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4" name="Line 743">
              <a:extLst>
                <a:ext uri="{FF2B5EF4-FFF2-40B4-BE49-F238E27FC236}">
                  <a16:creationId xmlns:a16="http://schemas.microsoft.com/office/drawing/2014/main" id="{9DDEB750-3B9C-4F38-A34A-85C31FFC12E4}"/>
                </a:ext>
              </a:extLst>
            </p:cNvPr>
            <p:cNvSpPr>
              <a:spLocks noChangeShapeType="1"/>
            </p:cNvSpPr>
            <p:nvPr/>
          </p:nvSpPr>
          <p:spPr bwMode="auto">
            <a:xfrm flipV="1">
              <a:off x="21544008" y="2211410"/>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5" name="Line 744">
              <a:extLst>
                <a:ext uri="{FF2B5EF4-FFF2-40B4-BE49-F238E27FC236}">
                  <a16:creationId xmlns:a16="http://schemas.microsoft.com/office/drawing/2014/main" id="{1CA0B0D5-4B97-453A-9AAA-AC6807A83F22}"/>
                </a:ext>
              </a:extLst>
            </p:cNvPr>
            <p:cNvSpPr>
              <a:spLocks noChangeShapeType="1"/>
            </p:cNvSpPr>
            <p:nvPr/>
          </p:nvSpPr>
          <p:spPr bwMode="auto">
            <a:xfrm flipV="1">
              <a:off x="21534483" y="2230460"/>
              <a:ext cx="9525"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6" name="Line 745">
              <a:extLst>
                <a:ext uri="{FF2B5EF4-FFF2-40B4-BE49-F238E27FC236}">
                  <a16:creationId xmlns:a16="http://schemas.microsoft.com/office/drawing/2014/main" id="{8386EE92-AB21-4DD4-B702-C070119D572C}"/>
                </a:ext>
              </a:extLst>
            </p:cNvPr>
            <p:cNvSpPr>
              <a:spLocks noChangeShapeType="1"/>
            </p:cNvSpPr>
            <p:nvPr/>
          </p:nvSpPr>
          <p:spPr bwMode="auto">
            <a:xfrm flipV="1">
              <a:off x="21456695" y="2243160"/>
              <a:ext cx="777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7" name="Line 746">
              <a:extLst>
                <a:ext uri="{FF2B5EF4-FFF2-40B4-BE49-F238E27FC236}">
                  <a16:creationId xmlns:a16="http://schemas.microsoft.com/office/drawing/2014/main" id="{11AC9D2E-A20E-40BF-A84D-F9D9942CB155}"/>
                </a:ext>
              </a:extLst>
            </p:cNvPr>
            <p:cNvSpPr>
              <a:spLocks noChangeShapeType="1"/>
            </p:cNvSpPr>
            <p:nvPr/>
          </p:nvSpPr>
          <p:spPr bwMode="auto">
            <a:xfrm flipV="1">
              <a:off x="21331282" y="2262210"/>
              <a:ext cx="125413"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8" name="Line 747">
              <a:extLst>
                <a:ext uri="{FF2B5EF4-FFF2-40B4-BE49-F238E27FC236}">
                  <a16:creationId xmlns:a16="http://schemas.microsoft.com/office/drawing/2014/main" id="{B9981BD3-70BD-4786-A6A8-356703824183}"/>
                </a:ext>
              </a:extLst>
            </p:cNvPr>
            <p:cNvSpPr>
              <a:spLocks noChangeShapeType="1"/>
            </p:cNvSpPr>
            <p:nvPr/>
          </p:nvSpPr>
          <p:spPr bwMode="auto">
            <a:xfrm flipV="1">
              <a:off x="21315407" y="2282848"/>
              <a:ext cx="158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79" name="Line 748">
              <a:extLst>
                <a:ext uri="{FF2B5EF4-FFF2-40B4-BE49-F238E27FC236}">
                  <a16:creationId xmlns:a16="http://schemas.microsoft.com/office/drawing/2014/main" id="{054AC3BB-2A21-45C2-8E69-E29561361A8B}"/>
                </a:ext>
              </a:extLst>
            </p:cNvPr>
            <p:cNvSpPr>
              <a:spLocks noChangeShapeType="1"/>
            </p:cNvSpPr>
            <p:nvPr/>
          </p:nvSpPr>
          <p:spPr bwMode="auto">
            <a:xfrm flipV="1">
              <a:off x="21256670" y="2292373"/>
              <a:ext cx="587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0" name="Line 749">
              <a:extLst>
                <a:ext uri="{FF2B5EF4-FFF2-40B4-BE49-F238E27FC236}">
                  <a16:creationId xmlns:a16="http://schemas.microsoft.com/office/drawing/2014/main" id="{61040AC8-6825-4EB1-A8E3-A6BF3A7262C7}"/>
                </a:ext>
              </a:extLst>
            </p:cNvPr>
            <p:cNvSpPr>
              <a:spLocks noChangeShapeType="1"/>
            </p:cNvSpPr>
            <p:nvPr/>
          </p:nvSpPr>
          <p:spPr bwMode="auto">
            <a:xfrm flipV="1">
              <a:off x="21250320" y="2314598"/>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1" name="Line 750">
              <a:extLst>
                <a:ext uri="{FF2B5EF4-FFF2-40B4-BE49-F238E27FC236}">
                  <a16:creationId xmlns:a16="http://schemas.microsoft.com/office/drawing/2014/main" id="{815ACAB9-2B69-4667-9828-07ADE9CAC4C0}"/>
                </a:ext>
              </a:extLst>
            </p:cNvPr>
            <p:cNvSpPr>
              <a:spLocks noChangeShapeType="1"/>
            </p:cNvSpPr>
            <p:nvPr/>
          </p:nvSpPr>
          <p:spPr bwMode="auto">
            <a:xfrm flipV="1">
              <a:off x="21218570" y="2333648"/>
              <a:ext cx="317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2" name="Line 751">
              <a:extLst>
                <a:ext uri="{FF2B5EF4-FFF2-40B4-BE49-F238E27FC236}">
                  <a16:creationId xmlns:a16="http://schemas.microsoft.com/office/drawing/2014/main" id="{ABEE9C3D-3E2A-4F55-A2E3-F1DEC3706A4B}"/>
                </a:ext>
              </a:extLst>
            </p:cNvPr>
            <p:cNvSpPr>
              <a:spLocks noChangeShapeType="1"/>
            </p:cNvSpPr>
            <p:nvPr/>
          </p:nvSpPr>
          <p:spPr bwMode="auto">
            <a:xfrm flipV="1">
              <a:off x="21177294" y="2343173"/>
              <a:ext cx="41275"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3" name="Line 752">
              <a:extLst>
                <a:ext uri="{FF2B5EF4-FFF2-40B4-BE49-F238E27FC236}">
                  <a16:creationId xmlns:a16="http://schemas.microsoft.com/office/drawing/2014/main" id="{C0A94076-992B-4156-98B9-A971E3919F37}"/>
                </a:ext>
              </a:extLst>
            </p:cNvPr>
            <p:cNvSpPr>
              <a:spLocks noChangeShapeType="1"/>
            </p:cNvSpPr>
            <p:nvPr/>
          </p:nvSpPr>
          <p:spPr bwMode="auto">
            <a:xfrm flipV="1">
              <a:off x="21131257" y="2365398"/>
              <a:ext cx="460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4" name="Line 753">
              <a:extLst>
                <a:ext uri="{FF2B5EF4-FFF2-40B4-BE49-F238E27FC236}">
                  <a16:creationId xmlns:a16="http://schemas.microsoft.com/office/drawing/2014/main" id="{DE92C250-F9CA-4613-A027-FC2199A5852F}"/>
                </a:ext>
              </a:extLst>
            </p:cNvPr>
            <p:cNvSpPr>
              <a:spLocks noChangeShapeType="1"/>
            </p:cNvSpPr>
            <p:nvPr/>
          </p:nvSpPr>
          <p:spPr bwMode="auto">
            <a:xfrm flipV="1">
              <a:off x="21112207" y="2387623"/>
              <a:ext cx="19050" cy="79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5" name="Line 754">
              <a:extLst>
                <a:ext uri="{FF2B5EF4-FFF2-40B4-BE49-F238E27FC236}">
                  <a16:creationId xmlns:a16="http://schemas.microsoft.com/office/drawing/2014/main" id="{42F0883E-EAB9-4A73-8B25-9E99A586F69B}"/>
                </a:ext>
              </a:extLst>
            </p:cNvPr>
            <p:cNvSpPr>
              <a:spLocks noChangeShapeType="1"/>
            </p:cNvSpPr>
            <p:nvPr/>
          </p:nvSpPr>
          <p:spPr bwMode="auto">
            <a:xfrm flipV="1">
              <a:off x="20745494" y="2395561"/>
              <a:ext cx="3667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6" name="Line 755">
              <a:extLst>
                <a:ext uri="{FF2B5EF4-FFF2-40B4-BE49-F238E27FC236}">
                  <a16:creationId xmlns:a16="http://schemas.microsoft.com/office/drawing/2014/main" id="{70DC4838-EBCA-41DB-A846-B0BEF7E1D168}"/>
                </a:ext>
              </a:extLst>
            </p:cNvPr>
            <p:cNvSpPr>
              <a:spLocks noChangeShapeType="1"/>
            </p:cNvSpPr>
            <p:nvPr/>
          </p:nvSpPr>
          <p:spPr bwMode="auto">
            <a:xfrm flipV="1">
              <a:off x="20739144" y="241778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7" name="Line 756">
              <a:extLst>
                <a:ext uri="{FF2B5EF4-FFF2-40B4-BE49-F238E27FC236}">
                  <a16:creationId xmlns:a16="http://schemas.microsoft.com/office/drawing/2014/main" id="{A15E2144-DCF3-4452-BC30-DB312C44133E}"/>
                </a:ext>
              </a:extLst>
            </p:cNvPr>
            <p:cNvSpPr>
              <a:spLocks noChangeShapeType="1"/>
            </p:cNvSpPr>
            <p:nvPr/>
          </p:nvSpPr>
          <p:spPr bwMode="auto">
            <a:xfrm flipV="1">
              <a:off x="20712156" y="2436836"/>
              <a:ext cx="2698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8" name="Line 757">
              <a:extLst>
                <a:ext uri="{FF2B5EF4-FFF2-40B4-BE49-F238E27FC236}">
                  <a16:creationId xmlns:a16="http://schemas.microsoft.com/office/drawing/2014/main" id="{A0489CE6-BE5A-4E33-9B85-25DFF9976900}"/>
                </a:ext>
              </a:extLst>
            </p:cNvPr>
            <p:cNvSpPr>
              <a:spLocks noChangeShapeType="1"/>
            </p:cNvSpPr>
            <p:nvPr/>
          </p:nvSpPr>
          <p:spPr bwMode="auto">
            <a:xfrm flipV="1">
              <a:off x="20699456" y="2446361"/>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89" name="Line 758">
              <a:extLst>
                <a:ext uri="{FF2B5EF4-FFF2-40B4-BE49-F238E27FC236}">
                  <a16:creationId xmlns:a16="http://schemas.microsoft.com/office/drawing/2014/main" id="{B5EE502A-D27C-43FF-9647-6D8D0750E5F3}"/>
                </a:ext>
              </a:extLst>
            </p:cNvPr>
            <p:cNvSpPr>
              <a:spLocks noChangeShapeType="1"/>
            </p:cNvSpPr>
            <p:nvPr/>
          </p:nvSpPr>
          <p:spPr bwMode="auto">
            <a:xfrm flipV="1">
              <a:off x="20602618" y="2468586"/>
              <a:ext cx="96838"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0" name="Line 759">
              <a:extLst>
                <a:ext uri="{FF2B5EF4-FFF2-40B4-BE49-F238E27FC236}">
                  <a16:creationId xmlns:a16="http://schemas.microsoft.com/office/drawing/2014/main" id="{79B5094C-391D-43C4-8E18-FD7430364427}"/>
                </a:ext>
              </a:extLst>
            </p:cNvPr>
            <p:cNvSpPr>
              <a:spLocks noChangeShapeType="1"/>
            </p:cNvSpPr>
            <p:nvPr/>
          </p:nvSpPr>
          <p:spPr bwMode="auto">
            <a:xfrm flipV="1">
              <a:off x="20545468" y="2478111"/>
              <a:ext cx="57150" cy="20638"/>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1" name="Line 760">
              <a:extLst>
                <a:ext uri="{FF2B5EF4-FFF2-40B4-BE49-F238E27FC236}">
                  <a16:creationId xmlns:a16="http://schemas.microsoft.com/office/drawing/2014/main" id="{D8A1B839-59B9-4860-B7D2-8F0ED9087562}"/>
                </a:ext>
              </a:extLst>
            </p:cNvPr>
            <p:cNvSpPr>
              <a:spLocks noChangeShapeType="1"/>
            </p:cNvSpPr>
            <p:nvPr/>
          </p:nvSpPr>
          <p:spPr bwMode="auto">
            <a:xfrm flipV="1">
              <a:off x="20496256" y="2498749"/>
              <a:ext cx="49213"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2" name="Line 761">
              <a:extLst>
                <a:ext uri="{FF2B5EF4-FFF2-40B4-BE49-F238E27FC236}">
                  <a16:creationId xmlns:a16="http://schemas.microsoft.com/office/drawing/2014/main" id="{783E655D-9D87-4D06-88A0-96987C7D2EED}"/>
                </a:ext>
              </a:extLst>
            </p:cNvPr>
            <p:cNvSpPr>
              <a:spLocks noChangeShapeType="1"/>
            </p:cNvSpPr>
            <p:nvPr/>
          </p:nvSpPr>
          <p:spPr bwMode="auto">
            <a:xfrm flipV="1">
              <a:off x="20383543" y="2517799"/>
              <a:ext cx="112713"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3" name="Line 762">
              <a:extLst>
                <a:ext uri="{FF2B5EF4-FFF2-40B4-BE49-F238E27FC236}">
                  <a16:creationId xmlns:a16="http://schemas.microsoft.com/office/drawing/2014/main" id="{F9B78359-448A-4231-BF7C-7F4F55A2DF78}"/>
                </a:ext>
              </a:extLst>
            </p:cNvPr>
            <p:cNvSpPr>
              <a:spLocks noChangeShapeType="1"/>
            </p:cNvSpPr>
            <p:nvPr/>
          </p:nvSpPr>
          <p:spPr bwMode="auto">
            <a:xfrm flipV="1">
              <a:off x="20354968" y="2530499"/>
              <a:ext cx="285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4" name="Line 763">
              <a:extLst>
                <a:ext uri="{FF2B5EF4-FFF2-40B4-BE49-F238E27FC236}">
                  <a16:creationId xmlns:a16="http://schemas.microsoft.com/office/drawing/2014/main" id="{BA1E3A8D-945A-4092-AE17-B376D5879311}"/>
                </a:ext>
              </a:extLst>
            </p:cNvPr>
            <p:cNvSpPr>
              <a:spLocks noChangeShapeType="1"/>
            </p:cNvSpPr>
            <p:nvPr/>
          </p:nvSpPr>
          <p:spPr bwMode="auto">
            <a:xfrm flipV="1">
              <a:off x="20216855" y="2549549"/>
              <a:ext cx="1381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5" name="Line 764">
              <a:extLst>
                <a:ext uri="{FF2B5EF4-FFF2-40B4-BE49-F238E27FC236}">
                  <a16:creationId xmlns:a16="http://schemas.microsoft.com/office/drawing/2014/main" id="{DBECBA9A-C9F4-4DBB-9539-6FD577616587}"/>
                </a:ext>
              </a:extLst>
            </p:cNvPr>
            <p:cNvSpPr>
              <a:spLocks noChangeShapeType="1"/>
            </p:cNvSpPr>
            <p:nvPr/>
          </p:nvSpPr>
          <p:spPr bwMode="auto">
            <a:xfrm flipV="1">
              <a:off x="20129542" y="2571774"/>
              <a:ext cx="87313"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6" name="Line 765">
              <a:extLst>
                <a:ext uri="{FF2B5EF4-FFF2-40B4-BE49-F238E27FC236}">
                  <a16:creationId xmlns:a16="http://schemas.microsoft.com/office/drawing/2014/main" id="{F14FED3E-02A1-4EDE-8A1B-D6A13EC5949F}"/>
                </a:ext>
              </a:extLst>
            </p:cNvPr>
            <p:cNvSpPr>
              <a:spLocks noChangeShapeType="1"/>
            </p:cNvSpPr>
            <p:nvPr/>
          </p:nvSpPr>
          <p:spPr bwMode="auto">
            <a:xfrm flipV="1">
              <a:off x="20048580" y="2581299"/>
              <a:ext cx="8096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7" name="Line 766">
              <a:extLst>
                <a:ext uri="{FF2B5EF4-FFF2-40B4-BE49-F238E27FC236}">
                  <a16:creationId xmlns:a16="http://schemas.microsoft.com/office/drawing/2014/main" id="{59BB75EA-6BDE-46E6-9BBF-816545115551}"/>
                </a:ext>
              </a:extLst>
            </p:cNvPr>
            <p:cNvSpPr>
              <a:spLocks noChangeShapeType="1"/>
            </p:cNvSpPr>
            <p:nvPr/>
          </p:nvSpPr>
          <p:spPr bwMode="auto">
            <a:xfrm flipV="1">
              <a:off x="20029530" y="2603524"/>
              <a:ext cx="19050"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8" name="Line 767">
              <a:extLst>
                <a:ext uri="{FF2B5EF4-FFF2-40B4-BE49-F238E27FC236}">
                  <a16:creationId xmlns:a16="http://schemas.microsoft.com/office/drawing/2014/main" id="{3C005C04-1833-4BB4-8214-CF201880DF18}"/>
                </a:ext>
              </a:extLst>
            </p:cNvPr>
            <p:cNvSpPr>
              <a:spLocks noChangeShapeType="1"/>
            </p:cNvSpPr>
            <p:nvPr/>
          </p:nvSpPr>
          <p:spPr bwMode="auto">
            <a:xfrm flipV="1">
              <a:off x="20004129" y="2620987"/>
              <a:ext cx="2540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899" name="Line 768">
              <a:extLst>
                <a:ext uri="{FF2B5EF4-FFF2-40B4-BE49-F238E27FC236}">
                  <a16:creationId xmlns:a16="http://schemas.microsoft.com/office/drawing/2014/main" id="{A1FB7F83-2CCE-49A8-B5C3-97AB8DB9304C}"/>
                </a:ext>
              </a:extLst>
            </p:cNvPr>
            <p:cNvSpPr>
              <a:spLocks noChangeShapeType="1"/>
            </p:cNvSpPr>
            <p:nvPr/>
          </p:nvSpPr>
          <p:spPr bwMode="auto">
            <a:xfrm flipV="1">
              <a:off x="19939042" y="2633687"/>
              <a:ext cx="65088"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0" name="Line 769">
              <a:extLst>
                <a:ext uri="{FF2B5EF4-FFF2-40B4-BE49-F238E27FC236}">
                  <a16:creationId xmlns:a16="http://schemas.microsoft.com/office/drawing/2014/main" id="{8284B9BC-4F11-47F5-AF82-06BFB7030905}"/>
                </a:ext>
              </a:extLst>
            </p:cNvPr>
            <p:cNvSpPr>
              <a:spLocks noChangeShapeType="1"/>
            </p:cNvSpPr>
            <p:nvPr/>
          </p:nvSpPr>
          <p:spPr bwMode="auto">
            <a:xfrm flipV="1">
              <a:off x="19923167" y="2652737"/>
              <a:ext cx="15875" cy="317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1" name="Line 770">
              <a:extLst>
                <a:ext uri="{FF2B5EF4-FFF2-40B4-BE49-F238E27FC236}">
                  <a16:creationId xmlns:a16="http://schemas.microsoft.com/office/drawing/2014/main" id="{2F7825B5-5CCD-4732-9EFF-251352ADE6E1}"/>
                </a:ext>
              </a:extLst>
            </p:cNvPr>
            <p:cNvSpPr>
              <a:spLocks noChangeShapeType="1"/>
            </p:cNvSpPr>
            <p:nvPr/>
          </p:nvSpPr>
          <p:spPr bwMode="auto">
            <a:xfrm flipV="1">
              <a:off x="19851729" y="2684487"/>
              <a:ext cx="71438"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2" name="Line 771">
              <a:extLst>
                <a:ext uri="{FF2B5EF4-FFF2-40B4-BE49-F238E27FC236}">
                  <a16:creationId xmlns:a16="http://schemas.microsoft.com/office/drawing/2014/main" id="{DF0991AB-8381-47AC-B62E-E41D89AE2946}"/>
                </a:ext>
              </a:extLst>
            </p:cNvPr>
            <p:cNvSpPr>
              <a:spLocks noChangeShapeType="1"/>
            </p:cNvSpPr>
            <p:nvPr/>
          </p:nvSpPr>
          <p:spPr bwMode="auto">
            <a:xfrm flipV="1">
              <a:off x="19797754" y="2706712"/>
              <a:ext cx="53975"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3" name="Line 772">
              <a:extLst>
                <a:ext uri="{FF2B5EF4-FFF2-40B4-BE49-F238E27FC236}">
                  <a16:creationId xmlns:a16="http://schemas.microsoft.com/office/drawing/2014/main" id="{8F6820F1-D78A-4238-A85D-9866A9A577A7}"/>
                </a:ext>
              </a:extLst>
            </p:cNvPr>
            <p:cNvSpPr>
              <a:spLocks noChangeShapeType="1"/>
            </p:cNvSpPr>
            <p:nvPr/>
          </p:nvSpPr>
          <p:spPr bwMode="auto">
            <a:xfrm flipV="1">
              <a:off x="19785054" y="2724175"/>
              <a:ext cx="1270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4" name="Line 773">
              <a:extLst>
                <a:ext uri="{FF2B5EF4-FFF2-40B4-BE49-F238E27FC236}">
                  <a16:creationId xmlns:a16="http://schemas.microsoft.com/office/drawing/2014/main" id="{B48CBB82-784E-4B6D-9021-4431FABEC2D9}"/>
                </a:ext>
              </a:extLst>
            </p:cNvPr>
            <p:cNvSpPr>
              <a:spLocks noChangeShapeType="1"/>
            </p:cNvSpPr>
            <p:nvPr/>
          </p:nvSpPr>
          <p:spPr bwMode="auto">
            <a:xfrm flipV="1">
              <a:off x="19772354" y="2733700"/>
              <a:ext cx="127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5" name="Line 774">
              <a:extLst>
                <a:ext uri="{FF2B5EF4-FFF2-40B4-BE49-F238E27FC236}">
                  <a16:creationId xmlns:a16="http://schemas.microsoft.com/office/drawing/2014/main" id="{B35EFC74-B02B-4A58-9F35-F4A77209756A}"/>
                </a:ext>
              </a:extLst>
            </p:cNvPr>
            <p:cNvSpPr>
              <a:spLocks noChangeShapeType="1"/>
            </p:cNvSpPr>
            <p:nvPr/>
          </p:nvSpPr>
          <p:spPr bwMode="auto">
            <a:xfrm flipV="1">
              <a:off x="19710441" y="2755925"/>
              <a:ext cx="61913"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6" name="Line 775">
              <a:extLst>
                <a:ext uri="{FF2B5EF4-FFF2-40B4-BE49-F238E27FC236}">
                  <a16:creationId xmlns:a16="http://schemas.microsoft.com/office/drawing/2014/main" id="{13FBAE74-2FD0-4B21-A9EF-A2B37331AB71}"/>
                </a:ext>
              </a:extLst>
            </p:cNvPr>
            <p:cNvSpPr>
              <a:spLocks noChangeShapeType="1"/>
            </p:cNvSpPr>
            <p:nvPr/>
          </p:nvSpPr>
          <p:spPr bwMode="auto">
            <a:xfrm flipV="1">
              <a:off x="19691391" y="2778150"/>
              <a:ext cx="19050"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7" name="Line 776">
              <a:extLst>
                <a:ext uri="{FF2B5EF4-FFF2-40B4-BE49-F238E27FC236}">
                  <a16:creationId xmlns:a16="http://schemas.microsoft.com/office/drawing/2014/main" id="{EC90920B-0216-412D-8404-A6E2C110D52B}"/>
                </a:ext>
              </a:extLst>
            </p:cNvPr>
            <p:cNvSpPr>
              <a:spLocks noChangeShapeType="1"/>
            </p:cNvSpPr>
            <p:nvPr/>
          </p:nvSpPr>
          <p:spPr bwMode="auto">
            <a:xfrm flipV="1">
              <a:off x="19672341" y="2787675"/>
              <a:ext cx="190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8" name="Line 777">
              <a:extLst>
                <a:ext uri="{FF2B5EF4-FFF2-40B4-BE49-F238E27FC236}">
                  <a16:creationId xmlns:a16="http://schemas.microsoft.com/office/drawing/2014/main" id="{06E86535-DC7B-4780-9694-CAB4231D7D61}"/>
                </a:ext>
              </a:extLst>
            </p:cNvPr>
            <p:cNvSpPr>
              <a:spLocks noChangeShapeType="1"/>
            </p:cNvSpPr>
            <p:nvPr/>
          </p:nvSpPr>
          <p:spPr bwMode="auto">
            <a:xfrm flipV="1">
              <a:off x="19538991" y="2806725"/>
              <a:ext cx="1333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09" name="Line 778">
              <a:extLst>
                <a:ext uri="{FF2B5EF4-FFF2-40B4-BE49-F238E27FC236}">
                  <a16:creationId xmlns:a16="http://schemas.microsoft.com/office/drawing/2014/main" id="{563A6BB3-5DB6-457A-8E1D-CDC04A47AC32}"/>
                </a:ext>
              </a:extLst>
            </p:cNvPr>
            <p:cNvSpPr>
              <a:spLocks noChangeShapeType="1"/>
            </p:cNvSpPr>
            <p:nvPr/>
          </p:nvSpPr>
          <p:spPr bwMode="auto">
            <a:xfrm flipV="1">
              <a:off x="19432628" y="2819425"/>
              <a:ext cx="106363"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0" name="Line 779">
              <a:extLst>
                <a:ext uri="{FF2B5EF4-FFF2-40B4-BE49-F238E27FC236}">
                  <a16:creationId xmlns:a16="http://schemas.microsoft.com/office/drawing/2014/main" id="{E66F265D-E844-4B91-AD8F-54C68C0EC6CD}"/>
                </a:ext>
              </a:extLst>
            </p:cNvPr>
            <p:cNvSpPr>
              <a:spLocks noChangeShapeType="1"/>
            </p:cNvSpPr>
            <p:nvPr/>
          </p:nvSpPr>
          <p:spPr bwMode="auto">
            <a:xfrm flipV="1">
              <a:off x="19413578" y="2836888"/>
              <a:ext cx="1905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1" name="Line 780">
              <a:extLst>
                <a:ext uri="{FF2B5EF4-FFF2-40B4-BE49-F238E27FC236}">
                  <a16:creationId xmlns:a16="http://schemas.microsoft.com/office/drawing/2014/main" id="{78D79774-C3E4-4A95-A022-3101C7623CC5}"/>
                </a:ext>
              </a:extLst>
            </p:cNvPr>
            <p:cNvSpPr>
              <a:spLocks noChangeShapeType="1"/>
            </p:cNvSpPr>
            <p:nvPr/>
          </p:nvSpPr>
          <p:spPr bwMode="auto">
            <a:xfrm flipV="1">
              <a:off x="19334203" y="2859113"/>
              <a:ext cx="79375" cy="95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2" name="Line 781">
              <a:extLst>
                <a:ext uri="{FF2B5EF4-FFF2-40B4-BE49-F238E27FC236}">
                  <a16:creationId xmlns:a16="http://schemas.microsoft.com/office/drawing/2014/main" id="{3B6E733D-A181-4A52-B075-F4937A390FD9}"/>
                </a:ext>
              </a:extLst>
            </p:cNvPr>
            <p:cNvSpPr>
              <a:spLocks noChangeShapeType="1"/>
            </p:cNvSpPr>
            <p:nvPr/>
          </p:nvSpPr>
          <p:spPr bwMode="auto">
            <a:xfrm flipV="1">
              <a:off x="19169103" y="2868638"/>
              <a:ext cx="165100" cy="22225"/>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3" name="Line 782">
              <a:extLst>
                <a:ext uri="{FF2B5EF4-FFF2-40B4-BE49-F238E27FC236}">
                  <a16:creationId xmlns:a16="http://schemas.microsoft.com/office/drawing/2014/main" id="{F0D0B1F9-2006-4FFC-AD07-540A29250A3A}"/>
                </a:ext>
              </a:extLst>
            </p:cNvPr>
            <p:cNvSpPr>
              <a:spLocks noChangeShapeType="1"/>
            </p:cNvSpPr>
            <p:nvPr/>
          </p:nvSpPr>
          <p:spPr bwMode="auto">
            <a:xfrm flipV="1">
              <a:off x="19153228" y="2890863"/>
              <a:ext cx="15875"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4" name="Line 783">
              <a:extLst>
                <a:ext uri="{FF2B5EF4-FFF2-40B4-BE49-F238E27FC236}">
                  <a16:creationId xmlns:a16="http://schemas.microsoft.com/office/drawing/2014/main" id="{2766CD8A-BF14-4878-8DAC-202FB9C8D7EB}"/>
                </a:ext>
              </a:extLst>
            </p:cNvPr>
            <p:cNvSpPr>
              <a:spLocks noChangeShapeType="1"/>
            </p:cNvSpPr>
            <p:nvPr/>
          </p:nvSpPr>
          <p:spPr bwMode="auto">
            <a:xfrm flipV="1">
              <a:off x="19121478" y="2909913"/>
              <a:ext cx="31750" cy="1270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5" name="Line 784">
              <a:extLst>
                <a:ext uri="{FF2B5EF4-FFF2-40B4-BE49-F238E27FC236}">
                  <a16:creationId xmlns:a16="http://schemas.microsoft.com/office/drawing/2014/main" id="{919E21D0-A4D1-4EDC-A51B-3D3B180F91FF}"/>
                </a:ext>
              </a:extLst>
            </p:cNvPr>
            <p:cNvSpPr>
              <a:spLocks noChangeShapeType="1"/>
            </p:cNvSpPr>
            <p:nvPr/>
          </p:nvSpPr>
          <p:spPr bwMode="auto">
            <a:xfrm flipV="1">
              <a:off x="19094490" y="2922613"/>
              <a:ext cx="26988" cy="17463"/>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sp>
          <p:nvSpPr>
            <p:cNvPr id="916" name="Line 785">
              <a:extLst>
                <a:ext uri="{FF2B5EF4-FFF2-40B4-BE49-F238E27FC236}">
                  <a16:creationId xmlns:a16="http://schemas.microsoft.com/office/drawing/2014/main" id="{C8E7CE9C-10A7-4EE9-BEA4-640F905C3FD1}"/>
                </a:ext>
              </a:extLst>
            </p:cNvPr>
            <p:cNvSpPr>
              <a:spLocks noChangeShapeType="1"/>
            </p:cNvSpPr>
            <p:nvPr/>
          </p:nvSpPr>
          <p:spPr bwMode="auto">
            <a:xfrm flipV="1">
              <a:off x="19088140" y="2940076"/>
              <a:ext cx="6350" cy="19050"/>
            </a:xfrm>
            <a:prstGeom prst="line">
              <a:avLst/>
            </a:prstGeom>
            <a:noFill/>
            <a:ln w="38100">
              <a:solidFill>
                <a:schemeClr val="accent4"/>
              </a:solidFill>
              <a:prstDash val="solid"/>
              <a:round/>
              <a:headEnd/>
              <a:tailEnd/>
            </a:ln>
            <a:extLst>
              <a:ext uri="{909E8E84-426E-40dd-AFC4-6F175D3DCCD1}">
                <a14:hiddenFill xmlns=""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67" b="0" i="0" u="none" strike="noStrike" kern="1200" cap="none" spc="0" normalizeH="0" baseline="0" noProof="0">
                <a:ln>
                  <a:noFill/>
                </a:ln>
                <a:solidFill>
                  <a:srgbClr val="262626"/>
                </a:solidFill>
                <a:effectLst/>
                <a:uLnTx/>
                <a:uFillTx/>
                <a:latin typeface="Arial"/>
                <a:ea typeface="+mn-ea"/>
                <a:cs typeface="+mn-cs"/>
              </a:endParaRPr>
            </a:p>
          </p:txBody>
        </p:sp>
      </p:grpSp>
      <p:sp>
        <p:nvSpPr>
          <p:cNvPr id="917" name="TextBox 371">
            <a:extLst>
              <a:ext uri="{FF2B5EF4-FFF2-40B4-BE49-F238E27FC236}">
                <a16:creationId xmlns:a16="http://schemas.microsoft.com/office/drawing/2014/main" id="{0181DE06-0965-439F-B1F9-BABEAD62909F}"/>
              </a:ext>
            </a:extLst>
          </p:cNvPr>
          <p:cNvSpPr txBox="1"/>
          <p:nvPr/>
        </p:nvSpPr>
        <p:spPr>
          <a:xfrm>
            <a:off x="708269" y="5615591"/>
            <a:ext cx="11265009" cy="471794"/>
          </a:xfrm>
          <a:prstGeom prst="rect">
            <a:avLst/>
          </a:prstGeom>
          <a:noFill/>
          <a:ln w="28575" cmpd="sng">
            <a:noFill/>
          </a:ln>
        </p:spPr>
        <p:txBody>
          <a:bodyPr wrap="square" lIns="60959" tIns="30479" rIns="60959" bIns="30479"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SUSTAIN-6 was not designed with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prespecified</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testing for superiority. However, the treatment effect of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semaglutude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and the accrual </a:t>
            </a:r>
            <a:b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b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of more events than estimated resulted in a significantly lower risk of the primary outcome among patients in the </a:t>
            </a:r>
            <a:r>
              <a:rPr kumimoji="0" lang="en-US" sz="1333" b="0" i="0" u="none" strike="noStrike" kern="1200" cap="none" spc="0" normalizeH="0" baseline="0" noProof="0" err="1">
                <a:ln>
                  <a:noFill/>
                </a:ln>
                <a:solidFill>
                  <a:srgbClr val="FFFFFF">
                    <a:lumMod val="50000"/>
                  </a:srgbClr>
                </a:solidFill>
                <a:effectLst/>
                <a:uLnTx/>
                <a:uFillTx/>
                <a:latin typeface="Arial"/>
                <a:ea typeface="+mn-ea"/>
                <a:cs typeface="+mn-cs"/>
              </a:rPr>
              <a:t>semaglutide</a:t>
            </a:r>
            <a:r>
              <a:rPr kumimoji="0" lang="en-US" sz="1333" b="0" i="0" u="none" strike="noStrike" kern="1200" cap="none" spc="0" normalizeH="0" baseline="0" noProof="0">
                <a:ln>
                  <a:noFill/>
                </a:ln>
                <a:solidFill>
                  <a:srgbClr val="FFFFFF">
                    <a:lumMod val="50000"/>
                  </a:srgbClr>
                </a:solidFill>
                <a:effectLst/>
                <a:uLnTx/>
                <a:uFillTx/>
                <a:latin typeface="Arial"/>
                <a:ea typeface="+mn-ea"/>
                <a:cs typeface="+mn-cs"/>
              </a:rPr>
              <a:t> group.</a:t>
            </a:r>
          </a:p>
        </p:txBody>
      </p:sp>
    </p:spTree>
    <p:extLst>
      <p:ext uri="{BB962C8B-B14F-4D97-AF65-F5344CB8AC3E}">
        <p14:creationId xmlns:p14="http://schemas.microsoft.com/office/powerpoint/2010/main" val="308545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B403-1965-A2F1-846B-F9A1F627C152}"/>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BEA6CF1D-9525-EBFB-E214-378443D5E445}"/>
              </a:ext>
            </a:extLst>
          </p:cNvPr>
          <p:cNvSpPr txBox="1">
            <a:spLocks noChangeArrowheads="1"/>
          </p:cNvSpPr>
          <p:nvPr/>
        </p:nvSpPr>
        <p:spPr bwMode="auto">
          <a:xfrm>
            <a:off x="1634412" y="0"/>
            <a:ext cx="8495452" cy="1329082"/>
          </a:xfrm>
          <a:prstGeom prst="rect">
            <a:avLst/>
          </a:prstGeom>
          <a:noFill/>
          <a:ln w="9525">
            <a:noFill/>
            <a:miter lim="800000"/>
            <a:headEnd/>
            <a:tailEnd/>
          </a:ln>
        </p:spPr>
        <p:txBody>
          <a:bodyPr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endParaRPr kumimoji="0" lang="en-GB" sz="1452" b="1" i="0" u="none" strike="noStrike" kern="1200" cap="none" spc="0" normalizeH="0" baseline="0" noProof="0" dirty="0">
              <a:ln>
                <a:noFill/>
              </a:ln>
              <a:solidFill>
                <a:srgbClr val="FFFFFF"/>
              </a:solidFill>
              <a:effectLst/>
              <a:uLnTx/>
              <a:uFillTx/>
              <a:latin typeface="Arial" charset="0"/>
            </a:endParaRP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3200" b="1" i="0" u="none" strike="noStrike" kern="1200" cap="none" spc="0" normalizeH="0" baseline="0" noProof="0" dirty="0">
                <a:ln>
                  <a:noFill/>
                </a:ln>
                <a:solidFill>
                  <a:srgbClr val="FFFFFF"/>
                </a:solidFill>
                <a:effectLst/>
                <a:uLnTx/>
                <a:uFillTx/>
                <a:latin typeface="Arial" charset="0"/>
              </a:rPr>
              <a:t>SUMMIT TRIAL – </a:t>
            </a:r>
            <a:r>
              <a:rPr kumimoji="0" lang="en-GB" sz="3200" b="1" i="0" u="none" strike="noStrike" kern="1200" cap="none" spc="0" normalizeH="0" baseline="0" noProof="0" dirty="0" err="1">
                <a:ln>
                  <a:noFill/>
                </a:ln>
                <a:solidFill>
                  <a:srgbClr val="FFFFFF"/>
                </a:solidFill>
                <a:effectLst/>
                <a:uLnTx/>
                <a:uFillTx/>
                <a:latin typeface="Arial" charset="0"/>
              </a:rPr>
              <a:t>Terzepatide</a:t>
            </a:r>
            <a:endParaRPr kumimoji="0" lang="en-GB" sz="3200" b="1" i="0" u="none" strike="noStrike" kern="1200" cap="none" spc="0" normalizeH="0" baseline="0" noProof="0" dirty="0">
              <a:ln>
                <a:noFill/>
              </a:ln>
              <a:solidFill>
                <a:srgbClr val="FFFFFF"/>
              </a:solidFill>
              <a:effectLst/>
              <a:uLnTx/>
              <a:uFillTx/>
              <a:latin typeface="Arial" charset="0"/>
            </a:endParaRP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endParaRPr kumimoji="0" lang="en-GB" sz="2800" b="1" i="0" u="none" strike="noStrike" kern="1200" cap="none" spc="0" normalizeH="0" baseline="0" noProof="0" dirty="0">
              <a:ln>
                <a:noFill/>
              </a:ln>
              <a:solidFill>
                <a:srgbClr val="FFFFFF"/>
              </a:solidFill>
              <a:effectLst/>
              <a:uLnTx/>
              <a:uFillTx/>
              <a:latin typeface="Arial" charset="0"/>
            </a:endParaRP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1452" b="1" i="0" u="none" strike="noStrike" kern="1200" cap="none" spc="0" normalizeH="0" baseline="0" noProof="0" dirty="0">
                <a:ln>
                  <a:noFill/>
                </a:ln>
                <a:solidFill>
                  <a:srgbClr val="FFFFFF"/>
                </a:solidFill>
                <a:effectLst/>
                <a:uLnTx/>
                <a:uFillTx/>
                <a:latin typeface="Arial" charset="0"/>
              </a:rPr>
              <a:t>Composite of Death from Cardiovascular Causes or a Worsening Heart-Failure Event.</a:t>
            </a:r>
          </a:p>
        </p:txBody>
      </p:sp>
      <p:pic>
        <p:nvPicPr>
          <p:cNvPr id="5122" name="Picture 2">
            <a:extLst>
              <a:ext uri="{FF2B5EF4-FFF2-40B4-BE49-F238E27FC236}">
                <a16:creationId xmlns:a16="http://schemas.microsoft.com/office/drawing/2014/main" id="{D436A890-DF2B-86F7-E953-C27D58E18DD4}"/>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a:extLst>
              <a:ext uri="{FF2B5EF4-FFF2-40B4-BE49-F238E27FC236}">
                <a16:creationId xmlns:a16="http://schemas.microsoft.com/office/drawing/2014/main" id="{1A96B760-EF50-ACE4-2BB6-E5F3AFDEAE69}"/>
              </a:ext>
            </a:extLst>
          </p:cNvPr>
          <p:cNvSpPr txBox="1">
            <a:spLocks noChangeArrowheads="1"/>
          </p:cNvSpPr>
          <p:nvPr/>
        </p:nvSpPr>
        <p:spPr bwMode="auto">
          <a:xfrm>
            <a:off x="2041975" y="5972308"/>
            <a:ext cx="8087889" cy="162609"/>
          </a:xfrm>
          <a:prstGeom prst="rect">
            <a:avLst/>
          </a:prstGeom>
          <a:noFill/>
          <a:ln w="9525">
            <a:noFill/>
            <a:miter lim="800000"/>
            <a:headEnd/>
            <a:tailEnd/>
          </a:ln>
        </p:spPr>
        <p:txBody>
          <a:bodyPr lIns="0" tIns="0" rIns="0" bIns="0">
            <a:spAutoFit/>
          </a:bodyPr>
          <a:lstStyle/>
          <a:p>
            <a:pPr marL="0" marR="0" lvl="0" indent="0" algn="l"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a:ln>
                  <a:noFill/>
                </a:ln>
                <a:solidFill>
                  <a:srgbClr val="FFFFFF"/>
                </a:solidFill>
                <a:effectLst/>
                <a:uLnTx/>
                <a:uFillTx/>
                <a:latin typeface="Arial" charset="0"/>
              </a:rPr>
              <a:t>Packer M et al. N Engl J Med2025;392:427-437</a:t>
            </a:r>
            <a:endParaRPr kumimoji="0" lang="en-GB" sz="1089" b="1" i="0" u="none" strike="noStrike" kern="1200" cap="none" spc="0" normalizeH="0" baseline="0" noProof="0" dirty="0">
              <a:ln>
                <a:noFill/>
              </a:ln>
              <a:solidFill>
                <a:srgbClr val="FFFFFF"/>
              </a:solidFill>
              <a:effectLst/>
              <a:uLnTx/>
              <a:uFillTx/>
              <a:latin typeface="Arial" charset="0"/>
            </a:endParaRPr>
          </a:p>
        </p:txBody>
      </p:sp>
      <p:pic>
        <p:nvPicPr>
          <p:cNvPr id="6" name="Picture 5" descr="Image">
            <a:extLst>
              <a:ext uri="{FF2B5EF4-FFF2-40B4-BE49-F238E27FC236}">
                <a16:creationId xmlns:a16="http://schemas.microsoft.com/office/drawing/2014/main" id="{8EB868DE-11E3-E864-EFD9-D1C27965B74F}"/>
              </a:ext>
            </a:extLst>
          </p:cNvPr>
          <p:cNvPicPr>
            <a:picLocks noChangeAspect="1"/>
          </p:cNvPicPr>
          <p:nvPr/>
        </p:nvPicPr>
        <p:blipFill>
          <a:blip r:embed="rId4" cstate="print"/>
          <a:stretch>
            <a:fillRect/>
          </a:stretch>
        </p:blipFill>
        <p:spPr>
          <a:xfrm>
            <a:off x="1304832" y="1424766"/>
            <a:ext cx="9582335" cy="4412040"/>
          </a:xfrm>
          <a:prstGeom prst="rect">
            <a:avLst/>
          </a:prstGeom>
        </p:spPr>
      </p:pic>
    </p:spTree>
    <p:extLst>
      <p:ext uri="{BB962C8B-B14F-4D97-AF65-F5344CB8AC3E}">
        <p14:creationId xmlns:p14="http://schemas.microsoft.com/office/powerpoint/2010/main" val="248818544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A2838-EA2A-988B-4B13-84B052271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9ADA4-FB85-2C2F-7E32-699D8FDDC6CE}"/>
              </a:ext>
            </a:extLst>
          </p:cNvPr>
          <p:cNvSpPr>
            <a:spLocks noGrp="1"/>
          </p:cNvSpPr>
          <p:nvPr>
            <p:ph type="title"/>
          </p:nvPr>
        </p:nvSpPr>
        <p:spPr>
          <a:xfrm>
            <a:off x="778936" y="132900"/>
            <a:ext cx="10679233" cy="970189"/>
          </a:xfrm>
        </p:spPr>
        <p:txBody>
          <a:bodyPr>
            <a:noAutofit/>
          </a:bodyPr>
          <a:lstStyle/>
          <a:p>
            <a:r>
              <a:rPr lang="en-CA" dirty="0"/>
              <a:t>FIDELITY Pooled Analysis: </a:t>
            </a:r>
            <a:r>
              <a:rPr lang="en-CA" dirty="0" err="1"/>
              <a:t>Finerenone</a:t>
            </a:r>
            <a:r>
              <a:rPr lang="en-CA" dirty="0"/>
              <a:t> Reduced the Risk of Clinically Important CV and Kidney Outcomes</a:t>
            </a:r>
            <a:endParaRPr lang="en-US" dirty="0"/>
          </a:p>
        </p:txBody>
      </p:sp>
      <p:sp>
        <p:nvSpPr>
          <p:cNvPr id="5" name="Slide Number Placeholder 4">
            <a:extLst>
              <a:ext uri="{FF2B5EF4-FFF2-40B4-BE49-F238E27FC236}">
                <a16:creationId xmlns:a16="http://schemas.microsoft.com/office/drawing/2014/main" id="{218FFEC4-CBA0-4A96-2ED1-AB09FB71C690}"/>
              </a:ext>
            </a:extLst>
          </p:cNvPr>
          <p:cNvSpPr>
            <a:spLocks noGrp="1"/>
          </p:cNvSpPr>
          <p:nvPr>
            <p:ph type="sldNum" sz="quarter" idx="12"/>
          </p:nvPr>
        </p:nvSpPr>
        <p:spPr>
          <a:xfrm>
            <a:off x="11670517" y="6278347"/>
            <a:ext cx="442033" cy="365125"/>
          </a:xfrm>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008BBC">
                    <a:lumMod val="50000"/>
                  </a:srgb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28</a:t>
            </a:fld>
            <a:endParaRPr kumimoji="0" lang="en-CA" sz="1050" b="0" i="0" u="none" strike="noStrike" kern="1200" cap="none" spc="0" normalizeH="0" baseline="0" noProof="0" dirty="0">
              <a:ln>
                <a:noFill/>
              </a:ln>
              <a:solidFill>
                <a:srgbClr val="008BBC">
                  <a:lumMod val="50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3B55C2B8-944F-51ED-5A31-4830DAE5AF88}"/>
              </a:ext>
            </a:extLst>
          </p:cNvPr>
          <p:cNvSpPr>
            <a:spLocks noGrp="1"/>
          </p:cNvSpPr>
          <p:nvPr>
            <p:ph type="body" sz="quarter" idx="13"/>
          </p:nvPr>
        </p:nvSpPr>
        <p:spPr>
          <a:xfrm>
            <a:off x="779463" y="6057220"/>
            <a:ext cx="10574337" cy="664256"/>
          </a:xfrm>
        </p:spPr>
        <p:txBody>
          <a:bodyPr/>
          <a:lstStyle/>
          <a:p>
            <a:r>
              <a:rPr lang="en-CA" dirty="0"/>
              <a:t>*Composite kidney endpoint: time to onset of kidney failure or decrease of GFR ≥40% from baseline or renal death.</a:t>
            </a:r>
          </a:p>
          <a:p>
            <a:r>
              <a:rPr lang="en-CA" baseline="30000" dirty="0"/>
              <a:t>†</a:t>
            </a:r>
            <a:r>
              <a:rPr lang="en-CA" dirty="0"/>
              <a:t>Composite CV endpoint: time to CV death or non-fatal CV events (MI, stroke and HF hospitalisation). </a:t>
            </a:r>
          </a:p>
          <a:p>
            <a:r>
              <a:rPr lang="en-US" dirty="0"/>
              <a:t>CI, confidence interval; CV, cardiovascular; HHF, hospitalization for heart failure; HR, hazard ratio; NNT, number needed to treat.</a:t>
            </a:r>
          </a:p>
          <a:p>
            <a:r>
              <a:rPr lang="en-US" dirty="0"/>
              <a:t>Agarwal R, Filippatos G, Pitt B, et al. </a:t>
            </a:r>
            <a:r>
              <a:rPr lang="en-US" i="1" dirty="0"/>
              <a:t>Eur Heart J. </a:t>
            </a:r>
            <a:r>
              <a:rPr lang="en-US" dirty="0"/>
              <a:t>2022 Feb 10;43(6):474-484. </a:t>
            </a:r>
            <a:endParaRPr lang="da-DK" dirty="0"/>
          </a:p>
        </p:txBody>
      </p:sp>
      <p:sp>
        <p:nvSpPr>
          <p:cNvPr id="8" name="TextBox 7">
            <a:extLst>
              <a:ext uri="{FF2B5EF4-FFF2-40B4-BE49-F238E27FC236}">
                <a16:creationId xmlns:a16="http://schemas.microsoft.com/office/drawing/2014/main" id="{26645E47-AD68-4E13-34CA-1C2DAA7EE76B}"/>
              </a:ext>
            </a:extLst>
          </p:cNvPr>
          <p:cNvSpPr txBox="1"/>
          <p:nvPr/>
        </p:nvSpPr>
        <p:spPr>
          <a:xfrm>
            <a:off x="6474149" y="4184857"/>
            <a:ext cx="1964789" cy="1126462"/>
          </a:xfrm>
          <a:prstGeom prst="rect">
            <a:avLst/>
          </a:prstGeom>
          <a:noFill/>
        </p:spPr>
        <p:txBody>
          <a:bodyPr wrap="square" rtlCol="0">
            <a:spAutoFit/>
          </a:bodyPr>
          <a:lstStyle/>
          <a:p>
            <a:pPr marL="0" marR="0" lvl="0" indent="0" algn="ctr" defTabSz="548627" rtl="0" eaLnBrk="1" fontAlgn="auto" latinLnBrk="0" hangingPunct="1">
              <a:lnSpc>
                <a:spcPct val="100000"/>
              </a:lnSpc>
              <a:spcBef>
                <a:spcPts val="0"/>
              </a:spcBef>
              <a:spcAft>
                <a:spcPts val="0"/>
              </a:spcAft>
              <a:buClrTx/>
              <a:buSzTx/>
              <a:buFontTx/>
              <a:buNone/>
              <a:tabLst/>
              <a:defRPr/>
            </a:pPr>
            <a:r>
              <a:rPr kumimoji="0" lang="en-CA" sz="3840" b="1" i="0" u="none" strike="noStrike" kern="1200" cap="none" spc="0" normalizeH="0" baseline="0" noProof="0" dirty="0">
                <a:ln>
                  <a:noFill/>
                </a:ln>
                <a:solidFill>
                  <a:srgbClr val="05386B"/>
                </a:solidFill>
                <a:effectLst/>
                <a:uLnTx/>
                <a:uFillTx/>
                <a:latin typeface="Helvetica" pitchFamily="2" charset="0"/>
                <a:ea typeface="+mn-ea"/>
                <a:cs typeface="+mn-cs"/>
              </a:rPr>
              <a:t>22%</a:t>
            </a:r>
            <a:b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HR 0.78</a:t>
            </a:r>
            <a:b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95% CI 0.66 to 0.92</a:t>
            </a:r>
          </a:p>
        </p:txBody>
      </p:sp>
      <p:sp>
        <p:nvSpPr>
          <p:cNvPr id="11" name="TextBox 10">
            <a:extLst>
              <a:ext uri="{FF2B5EF4-FFF2-40B4-BE49-F238E27FC236}">
                <a16:creationId xmlns:a16="http://schemas.microsoft.com/office/drawing/2014/main" id="{CDEA818D-37B5-8CA0-40A3-F28CDADC3D29}"/>
              </a:ext>
            </a:extLst>
          </p:cNvPr>
          <p:cNvSpPr txBox="1"/>
          <p:nvPr/>
        </p:nvSpPr>
        <p:spPr>
          <a:xfrm>
            <a:off x="4123785" y="4184857"/>
            <a:ext cx="1806824" cy="1348061"/>
          </a:xfrm>
          <a:prstGeom prst="rect">
            <a:avLst/>
          </a:prstGeom>
          <a:noFill/>
        </p:spPr>
        <p:txBody>
          <a:bodyPr wrap="square" rtlCol="0">
            <a:spAutoFit/>
          </a:bodyPr>
          <a:lstStyle/>
          <a:p>
            <a:pPr marL="0" marR="0" lvl="0" indent="0" algn="ctr" defTabSz="548627" rtl="0" eaLnBrk="1" fontAlgn="auto" latinLnBrk="0" hangingPunct="1">
              <a:lnSpc>
                <a:spcPct val="100000"/>
              </a:lnSpc>
              <a:spcBef>
                <a:spcPts val="0"/>
              </a:spcBef>
              <a:spcAft>
                <a:spcPts val="0"/>
              </a:spcAft>
              <a:buClrTx/>
              <a:buSzTx/>
              <a:buFontTx/>
              <a:buNone/>
              <a:tabLst/>
              <a:defRPr/>
            </a:pPr>
            <a:r>
              <a:rPr kumimoji="0" lang="en-CA" sz="2640" b="0"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CA" sz="3840" b="1" i="0" u="none" strike="noStrike" kern="1200" cap="none" spc="0" normalizeH="0" baseline="0" noProof="0" dirty="0">
                <a:ln>
                  <a:noFill/>
                </a:ln>
                <a:solidFill>
                  <a:srgbClr val="A5A5A5"/>
                </a:solidFill>
                <a:effectLst/>
                <a:uLnTx/>
                <a:uFillTx/>
                <a:latin typeface="Helvetica" pitchFamily="2" charset="0"/>
                <a:ea typeface="+mn-ea"/>
                <a:cs typeface="+mn-cs"/>
              </a:rPr>
              <a:t>20%</a:t>
            </a:r>
            <a:b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HR 0.80</a:t>
            </a:r>
            <a:b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95% CI 0.64 to 0.99</a:t>
            </a:r>
          </a:p>
          <a:p>
            <a:pPr marL="0" marR="0" lvl="0" indent="0" algn="ctr" defTabSz="548627" rtl="0" eaLnBrk="1" fontAlgn="auto" latinLnBrk="0" hangingPunct="1">
              <a:lnSpc>
                <a:spcPct val="100000"/>
              </a:lnSpc>
              <a:spcBef>
                <a:spcPts val="0"/>
              </a:spcBef>
              <a:spcAft>
                <a:spcPts val="0"/>
              </a:spcAft>
              <a:buClrTx/>
              <a:buSzTx/>
              <a:buFontTx/>
              <a:buNone/>
              <a:tabLst/>
              <a:defRPr/>
            </a:pPr>
            <a:r>
              <a:rPr kumimoji="0" lang="en-CA" sz="1440" b="1" i="0" u="none" strike="noStrike" kern="1200" cap="none" spc="0" normalizeH="0" baseline="0" noProof="0" dirty="0">
                <a:ln>
                  <a:noFill/>
                </a:ln>
                <a:solidFill>
                  <a:prstClr val="black"/>
                </a:solidFill>
                <a:effectLst/>
                <a:uLnTx/>
                <a:uFillTx/>
                <a:latin typeface="Helvetica" pitchFamily="2" charset="0"/>
                <a:ea typeface="+mn-ea"/>
                <a:cs typeface="+mn-cs"/>
              </a:rPr>
              <a:t>NNT: 47</a:t>
            </a:r>
            <a:endParaRPr kumimoji="0" lang="en-CA" sz="216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C4FB50F1-C02F-3890-02F5-261E85FF7597}"/>
              </a:ext>
            </a:extLst>
          </p:cNvPr>
          <p:cNvSpPr txBox="1"/>
          <p:nvPr/>
        </p:nvSpPr>
        <p:spPr>
          <a:xfrm>
            <a:off x="6653178" y="2067051"/>
            <a:ext cx="1606732" cy="369332"/>
          </a:xfrm>
          <a:prstGeom prst="rect">
            <a:avLst/>
          </a:prstGeom>
          <a:noFill/>
        </p:spPr>
        <p:txBody>
          <a:bodyPr wrap="square" anchor="ctr">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5386B"/>
                </a:solidFill>
                <a:effectLst/>
                <a:uLnTx/>
                <a:uFillTx/>
                <a:latin typeface="Helvetica" pitchFamily="2" charset="0"/>
                <a:ea typeface="+mn-ea"/>
                <a:cs typeface="+mn-cs"/>
              </a:rPr>
              <a:t>HHF</a:t>
            </a:r>
          </a:p>
        </p:txBody>
      </p:sp>
      <p:sp>
        <p:nvSpPr>
          <p:cNvPr id="25" name="TextBox 24">
            <a:extLst>
              <a:ext uri="{FF2B5EF4-FFF2-40B4-BE49-F238E27FC236}">
                <a16:creationId xmlns:a16="http://schemas.microsoft.com/office/drawing/2014/main" id="{D0E0FEF8-77E8-9D07-93DB-E5D870205D04}"/>
              </a:ext>
            </a:extLst>
          </p:cNvPr>
          <p:cNvSpPr txBox="1"/>
          <p:nvPr/>
        </p:nvSpPr>
        <p:spPr>
          <a:xfrm>
            <a:off x="4339978" y="2067051"/>
            <a:ext cx="1374439" cy="369332"/>
          </a:xfrm>
          <a:prstGeom prst="rect">
            <a:avLst/>
          </a:prstGeom>
          <a:noFill/>
        </p:spPr>
        <p:txBody>
          <a:bodyPr wrap="square" anchor="ctr">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A5A5A5"/>
                </a:solidFill>
                <a:effectLst/>
                <a:uLnTx/>
                <a:uFillTx/>
                <a:latin typeface="Helvetica" pitchFamily="2" charset="0"/>
                <a:ea typeface="+mn-ea"/>
                <a:cs typeface="+mn-cs"/>
              </a:rPr>
              <a:t>Dialysis</a:t>
            </a:r>
            <a:endParaRPr kumimoji="0" lang="en-CA" sz="1800" b="1" i="0" u="none" strike="noStrike" kern="1200" cap="none" spc="0" normalizeH="0" baseline="30000" noProof="0" dirty="0">
              <a:ln>
                <a:noFill/>
              </a:ln>
              <a:solidFill>
                <a:srgbClr val="A5A5A5"/>
              </a:solidFill>
              <a:effectLst/>
              <a:uLnTx/>
              <a:uFillTx/>
              <a:latin typeface="Helvetica" pitchFamily="2" charset="0"/>
              <a:ea typeface="+mn-ea"/>
              <a:cs typeface="+mn-cs"/>
            </a:endParaRPr>
          </a:p>
        </p:txBody>
      </p:sp>
      <p:sp>
        <p:nvSpPr>
          <p:cNvPr id="26" name="TextBox 25">
            <a:extLst>
              <a:ext uri="{FF2B5EF4-FFF2-40B4-BE49-F238E27FC236}">
                <a16:creationId xmlns:a16="http://schemas.microsoft.com/office/drawing/2014/main" id="{0D17E041-CC66-657E-E043-B582857EA6B4}"/>
              </a:ext>
            </a:extLst>
          </p:cNvPr>
          <p:cNvSpPr txBox="1"/>
          <p:nvPr/>
        </p:nvSpPr>
        <p:spPr>
          <a:xfrm>
            <a:off x="1704921" y="4184857"/>
            <a:ext cx="1806824" cy="1126462"/>
          </a:xfrm>
          <a:prstGeom prst="rect">
            <a:avLst/>
          </a:prstGeom>
          <a:noFill/>
        </p:spPr>
        <p:txBody>
          <a:bodyPr wrap="square" rtlCol="0">
            <a:spAutoFit/>
          </a:bodyPr>
          <a:lstStyle/>
          <a:p>
            <a:pPr marL="0" marR="0" lvl="0" indent="0" algn="ctr" defTabSz="548627" rtl="0" eaLnBrk="1" fontAlgn="auto" latinLnBrk="0" hangingPunct="1">
              <a:lnSpc>
                <a:spcPct val="100000"/>
              </a:lnSpc>
              <a:spcBef>
                <a:spcPts val="0"/>
              </a:spcBef>
              <a:spcAft>
                <a:spcPts val="0"/>
              </a:spcAft>
              <a:buClrTx/>
              <a:buSzTx/>
              <a:buFontTx/>
              <a:buNone/>
              <a:tabLst/>
              <a:defRPr/>
            </a:pPr>
            <a:r>
              <a:rPr kumimoji="0" lang="en-CA" sz="3840" b="1" i="0" u="none" strike="noStrike" kern="1200" cap="none" spc="0" normalizeH="0" baseline="0" noProof="0" dirty="0">
                <a:ln>
                  <a:noFill/>
                </a:ln>
                <a:solidFill>
                  <a:srgbClr val="008BBC"/>
                </a:solidFill>
                <a:effectLst/>
                <a:uLnTx/>
                <a:uFillTx/>
                <a:latin typeface="Helvetica" pitchFamily="2" charset="0"/>
                <a:ea typeface="+mn-ea"/>
                <a:cs typeface="+mn-cs"/>
              </a:rPr>
              <a:t>23%</a:t>
            </a:r>
            <a: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t> </a:t>
            </a:r>
            <a:b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HR 0.77</a:t>
            </a:r>
            <a:b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95% CI 0.67 to 0.88</a:t>
            </a:r>
          </a:p>
        </p:txBody>
      </p:sp>
      <p:sp>
        <p:nvSpPr>
          <p:cNvPr id="28" name="TextBox 27">
            <a:extLst>
              <a:ext uri="{FF2B5EF4-FFF2-40B4-BE49-F238E27FC236}">
                <a16:creationId xmlns:a16="http://schemas.microsoft.com/office/drawing/2014/main" id="{5ED609A3-6A80-92F6-6F02-9C6F94304FEF}"/>
              </a:ext>
            </a:extLst>
          </p:cNvPr>
          <p:cNvSpPr txBox="1"/>
          <p:nvPr/>
        </p:nvSpPr>
        <p:spPr>
          <a:xfrm>
            <a:off x="1720295" y="1916240"/>
            <a:ext cx="1776077" cy="646331"/>
          </a:xfrm>
          <a:prstGeom prst="rect">
            <a:avLst/>
          </a:prstGeom>
          <a:noFill/>
        </p:spPr>
        <p:txBody>
          <a:bodyPr wrap="square" anchor="ctr">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8BBC"/>
                </a:solidFill>
                <a:effectLst/>
                <a:uLnTx/>
                <a:uFillTx/>
                <a:latin typeface="Helvetica" pitchFamily="2" charset="0"/>
                <a:ea typeface="+mn-ea"/>
                <a:cs typeface="+mn-cs"/>
              </a:rPr>
              <a:t>Kidney</a:t>
            </a:r>
            <a:br>
              <a:rPr kumimoji="0" lang="en-CA" sz="1800" b="1" i="0" u="none" strike="noStrike" kern="1200" cap="none" spc="0" normalizeH="0" baseline="0" noProof="0" dirty="0">
                <a:ln>
                  <a:noFill/>
                </a:ln>
                <a:solidFill>
                  <a:srgbClr val="008BBC"/>
                </a:solidFill>
                <a:effectLst/>
                <a:uLnTx/>
                <a:uFillTx/>
                <a:latin typeface="Helvetica" pitchFamily="2" charset="0"/>
                <a:ea typeface="+mn-ea"/>
                <a:cs typeface="+mn-cs"/>
              </a:rPr>
            </a:br>
            <a:r>
              <a:rPr kumimoji="0" lang="en-CA" sz="1800" b="1" i="0" u="none" strike="noStrike" kern="1200" cap="none" spc="0" normalizeH="0" baseline="0" noProof="0" dirty="0">
                <a:ln>
                  <a:noFill/>
                </a:ln>
                <a:solidFill>
                  <a:srgbClr val="008BBC"/>
                </a:solidFill>
                <a:effectLst/>
                <a:uLnTx/>
                <a:uFillTx/>
                <a:latin typeface="Helvetica" pitchFamily="2" charset="0"/>
                <a:ea typeface="+mn-ea"/>
                <a:cs typeface="+mn-cs"/>
              </a:rPr>
              <a:t>Composite*</a:t>
            </a:r>
          </a:p>
        </p:txBody>
      </p:sp>
      <p:sp>
        <p:nvSpPr>
          <p:cNvPr id="13" name="TextBox 12">
            <a:extLst>
              <a:ext uri="{FF2B5EF4-FFF2-40B4-BE49-F238E27FC236}">
                <a16:creationId xmlns:a16="http://schemas.microsoft.com/office/drawing/2014/main" id="{774CFA2D-71E4-64EE-301A-3FB61858A097}"/>
              </a:ext>
            </a:extLst>
          </p:cNvPr>
          <p:cNvSpPr txBox="1"/>
          <p:nvPr/>
        </p:nvSpPr>
        <p:spPr>
          <a:xfrm>
            <a:off x="8898256" y="1909853"/>
            <a:ext cx="1964788" cy="646331"/>
          </a:xfrm>
          <a:prstGeom prst="rect">
            <a:avLst/>
          </a:prstGeom>
          <a:noFill/>
        </p:spPr>
        <p:txBody>
          <a:bodyPr wrap="square" anchor="ctr">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14CBDE"/>
                </a:solidFill>
                <a:effectLst/>
                <a:uLnTx/>
                <a:uFillTx/>
                <a:latin typeface="Helvetica" pitchFamily="2" charset="0"/>
                <a:ea typeface="+mn-ea"/>
                <a:cs typeface="+mn-cs"/>
              </a:rPr>
              <a:t>CV </a:t>
            </a:r>
            <a:br>
              <a:rPr kumimoji="0" lang="en-CA" sz="1800" b="1" i="0" u="none" strike="noStrike" kern="1200" cap="none" spc="0" normalizeH="0" baseline="0" noProof="0" dirty="0">
                <a:ln>
                  <a:noFill/>
                </a:ln>
                <a:solidFill>
                  <a:srgbClr val="14CBDE"/>
                </a:solidFill>
                <a:effectLst/>
                <a:uLnTx/>
                <a:uFillTx/>
                <a:latin typeface="Helvetica" pitchFamily="2" charset="0"/>
                <a:ea typeface="+mn-ea"/>
                <a:cs typeface="+mn-cs"/>
              </a:rPr>
            </a:br>
            <a:r>
              <a:rPr kumimoji="0" lang="en-CA" sz="1800" b="1" i="0" u="none" strike="noStrike" kern="1200" cap="none" spc="0" normalizeH="0" baseline="0" noProof="0" dirty="0">
                <a:ln>
                  <a:noFill/>
                </a:ln>
                <a:solidFill>
                  <a:srgbClr val="14CBDE"/>
                </a:solidFill>
                <a:effectLst/>
                <a:uLnTx/>
                <a:uFillTx/>
                <a:latin typeface="Helvetica" pitchFamily="2" charset="0"/>
                <a:ea typeface="+mn-ea"/>
                <a:cs typeface="+mn-cs"/>
              </a:rPr>
              <a:t>Composite</a:t>
            </a:r>
            <a:r>
              <a:rPr kumimoji="0" lang="en-CA" sz="1800" b="0" i="0" u="none" strike="noStrike" kern="1200" cap="none" spc="0" normalizeH="0" baseline="30000" noProof="0" dirty="0">
                <a:ln>
                  <a:noFill/>
                </a:ln>
                <a:solidFill>
                  <a:srgbClr val="14CBDE"/>
                </a:solidFill>
                <a:effectLst/>
                <a:uLnTx/>
                <a:uFillTx/>
                <a:latin typeface="Helvetica" pitchFamily="2" charset="0"/>
                <a:ea typeface="+mn-ea"/>
                <a:cs typeface="+mn-cs"/>
              </a:rPr>
              <a:t>†</a:t>
            </a:r>
            <a:endParaRPr kumimoji="0" lang="en-CA" sz="1800" b="1" i="0" u="none" strike="noStrike" kern="1200" cap="none" spc="0" normalizeH="0" baseline="30000" noProof="0" dirty="0">
              <a:ln>
                <a:noFill/>
              </a:ln>
              <a:solidFill>
                <a:srgbClr val="14CBDE"/>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AA449D9-AF98-9A5C-07A1-B7BFBEBB9B59}"/>
              </a:ext>
            </a:extLst>
          </p:cNvPr>
          <p:cNvSpPr txBox="1"/>
          <p:nvPr/>
        </p:nvSpPr>
        <p:spPr>
          <a:xfrm>
            <a:off x="8977238" y="4184857"/>
            <a:ext cx="1806824" cy="1126462"/>
          </a:xfrm>
          <a:prstGeom prst="rect">
            <a:avLst/>
          </a:prstGeom>
          <a:noFill/>
        </p:spPr>
        <p:txBody>
          <a:bodyPr wrap="square" rtlCol="0">
            <a:spAutoFit/>
          </a:bodyPr>
          <a:lstStyle/>
          <a:p>
            <a:pPr marL="0" marR="0" lvl="0" indent="0" algn="ctr" defTabSz="548627" rtl="0" eaLnBrk="1" fontAlgn="auto" latinLnBrk="0" hangingPunct="1">
              <a:lnSpc>
                <a:spcPct val="100000"/>
              </a:lnSpc>
              <a:spcBef>
                <a:spcPts val="0"/>
              </a:spcBef>
              <a:spcAft>
                <a:spcPts val="0"/>
              </a:spcAft>
              <a:buClrTx/>
              <a:buSzTx/>
              <a:buFontTx/>
              <a:buNone/>
              <a:tabLst/>
              <a:defRPr/>
            </a:pPr>
            <a:r>
              <a:rPr kumimoji="0" lang="en-CA" sz="3840" b="1" i="0" u="none" strike="noStrike" kern="1200" cap="none" spc="0" normalizeH="0" baseline="0" noProof="0" dirty="0">
                <a:ln>
                  <a:noFill/>
                </a:ln>
                <a:solidFill>
                  <a:srgbClr val="14CBDE"/>
                </a:solidFill>
                <a:effectLst/>
                <a:uLnTx/>
                <a:uFillTx/>
                <a:latin typeface="Helvetica" pitchFamily="2" charset="0"/>
                <a:ea typeface="+mn-ea"/>
                <a:cs typeface="+mn-cs"/>
              </a:rPr>
              <a:t>14%</a:t>
            </a:r>
            <a: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t> </a:t>
            </a:r>
            <a:br>
              <a:rPr kumimoji="0" lang="en-CA" sz="216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HR 0.86</a:t>
            </a:r>
            <a:b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br>
            <a:r>
              <a:rPr kumimoji="0" lang="en-CA" sz="1440" b="0" i="0" u="none" strike="noStrike" kern="1200" cap="none" spc="0" normalizeH="0" baseline="0" noProof="0" dirty="0">
                <a:ln>
                  <a:noFill/>
                </a:ln>
                <a:solidFill>
                  <a:prstClr val="black"/>
                </a:solidFill>
                <a:effectLst/>
                <a:uLnTx/>
                <a:uFillTx/>
                <a:latin typeface="Helvetica" pitchFamily="2" charset="0"/>
                <a:ea typeface="+mn-ea"/>
                <a:cs typeface="+mn-cs"/>
              </a:rPr>
              <a:t>95% CI 0.78 to 0.95</a:t>
            </a:r>
          </a:p>
        </p:txBody>
      </p:sp>
      <p:sp>
        <p:nvSpPr>
          <p:cNvPr id="15" name="Arrow: Pentagon 14">
            <a:extLst>
              <a:ext uri="{FF2B5EF4-FFF2-40B4-BE49-F238E27FC236}">
                <a16:creationId xmlns:a16="http://schemas.microsoft.com/office/drawing/2014/main" id="{2F81C5BE-CDC4-1FED-A145-6AC2E2EA489E}"/>
              </a:ext>
            </a:extLst>
          </p:cNvPr>
          <p:cNvSpPr/>
          <p:nvPr/>
        </p:nvSpPr>
        <p:spPr>
          <a:xfrm rot="5400000">
            <a:off x="1767115" y="2711602"/>
            <a:ext cx="1682438" cy="1374439"/>
          </a:xfrm>
          <a:prstGeom prst="homePlate">
            <a:avLst>
              <a:gd name="adj" fmla="val 36047"/>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62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Arrow: Pentagon 33">
            <a:extLst>
              <a:ext uri="{FF2B5EF4-FFF2-40B4-BE49-F238E27FC236}">
                <a16:creationId xmlns:a16="http://schemas.microsoft.com/office/drawing/2014/main" id="{DC078FF8-2C70-880C-BA5E-D3A9FEA2E01C}"/>
              </a:ext>
            </a:extLst>
          </p:cNvPr>
          <p:cNvSpPr/>
          <p:nvPr/>
        </p:nvSpPr>
        <p:spPr>
          <a:xfrm rot="5400000">
            <a:off x="4285644" y="2611939"/>
            <a:ext cx="1483109" cy="1374439"/>
          </a:xfrm>
          <a:prstGeom prst="homePlate">
            <a:avLst>
              <a:gd name="adj" fmla="val 3604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62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Arrow: Pentagon 40">
            <a:extLst>
              <a:ext uri="{FF2B5EF4-FFF2-40B4-BE49-F238E27FC236}">
                <a16:creationId xmlns:a16="http://schemas.microsoft.com/office/drawing/2014/main" id="{0D50BBE2-2383-F342-CE19-93ED22696174}"/>
              </a:ext>
            </a:extLst>
          </p:cNvPr>
          <p:cNvSpPr/>
          <p:nvPr/>
        </p:nvSpPr>
        <p:spPr>
          <a:xfrm rot="5400000">
            <a:off x="6655329" y="2671599"/>
            <a:ext cx="1602431" cy="1374439"/>
          </a:xfrm>
          <a:prstGeom prst="homePlate">
            <a:avLst>
              <a:gd name="adj" fmla="val 3604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62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Arrow: Pentagon 47">
            <a:extLst>
              <a:ext uri="{FF2B5EF4-FFF2-40B4-BE49-F238E27FC236}">
                <a16:creationId xmlns:a16="http://schemas.microsoft.com/office/drawing/2014/main" id="{7123859F-FF1C-EBF1-6E84-936F8B23E2CF}"/>
              </a:ext>
            </a:extLst>
          </p:cNvPr>
          <p:cNvSpPr/>
          <p:nvPr/>
        </p:nvSpPr>
        <p:spPr>
          <a:xfrm rot="5400000">
            <a:off x="9342328" y="2408710"/>
            <a:ext cx="1076647" cy="1374439"/>
          </a:xfrm>
          <a:prstGeom prst="homePlate">
            <a:avLst>
              <a:gd name="adj" fmla="val 36047"/>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62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3028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3E8B-D09F-3F1A-368D-F0E9F9E20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27178-922F-4F5C-39CB-A72732BC02ED}"/>
              </a:ext>
            </a:extLst>
          </p:cNvPr>
          <p:cNvSpPr>
            <a:spLocks noGrp="1"/>
          </p:cNvSpPr>
          <p:nvPr>
            <p:ph type="title"/>
          </p:nvPr>
        </p:nvSpPr>
        <p:spPr/>
        <p:txBody>
          <a:bodyPr/>
          <a:lstStyle/>
          <a:p>
            <a:pPr algn="ctr"/>
            <a:r>
              <a:rPr lang="en-CA" dirty="0"/>
              <a:t>TBA -June 5, 2026  </a:t>
            </a:r>
          </a:p>
        </p:txBody>
      </p:sp>
      <p:sp>
        <p:nvSpPr>
          <p:cNvPr id="5" name="Content Placeholder 4">
            <a:extLst>
              <a:ext uri="{FF2B5EF4-FFF2-40B4-BE49-F238E27FC236}">
                <a16:creationId xmlns:a16="http://schemas.microsoft.com/office/drawing/2014/main" id="{24841FAA-C4AC-609A-37DA-A799E8EC6D1C}"/>
              </a:ext>
            </a:extLst>
          </p:cNvPr>
          <p:cNvSpPr>
            <a:spLocks noGrp="1"/>
          </p:cNvSpPr>
          <p:nvPr>
            <p:ph idx="1"/>
          </p:nvPr>
        </p:nvSpPr>
        <p:spPr/>
        <p:txBody>
          <a:bodyPr/>
          <a:lstStyle/>
          <a:p>
            <a:pPr marL="0" indent="0">
              <a:buNone/>
            </a:pPr>
            <a:r>
              <a:rPr lang="en-CA" sz="3600" b="1" dirty="0"/>
              <a:t>FINE CKD</a:t>
            </a:r>
          </a:p>
          <a:p>
            <a:endParaRPr lang="en-CA" b="1" dirty="0"/>
          </a:p>
          <a:p>
            <a:r>
              <a:rPr lang="en-CA" b="1" dirty="0"/>
              <a:t>Non Diabetic :  </a:t>
            </a:r>
            <a:r>
              <a:rPr lang="en-CA" b="1" dirty="0" err="1"/>
              <a:t>acr</a:t>
            </a:r>
            <a:r>
              <a:rPr lang="en-CA" b="1" dirty="0"/>
              <a:t>&gt; 20, eGFR &gt; 25</a:t>
            </a:r>
          </a:p>
          <a:p>
            <a:r>
              <a:rPr lang="en-CA" b="1" dirty="0"/>
              <a:t>Primary Endpoint Met</a:t>
            </a:r>
            <a:endParaRPr lang="en-CA" dirty="0"/>
          </a:p>
          <a:p>
            <a:r>
              <a:rPr lang="en-CA" dirty="0"/>
              <a:t> 	</a:t>
            </a:r>
            <a:r>
              <a:rPr lang="en-CA" dirty="0" err="1"/>
              <a:t>Finerenone</a:t>
            </a:r>
            <a:r>
              <a:rPr lang="en-CA" dirty="0"/>
              <a:t> achieved a statistically significant reduction in the mean annual rate of eGFR decline (eGFR slope) over 32 months. [</a:t>
            </a:r>
            <a:r>
              <a:rPr lang="en-CA" dirty="0">
                <a:hlinkClick r:id="rId2"/>
              </a:rPr>
              <a:t>1</a:t>
            </a:r>
            <a:r>
              <a:rPr lang="en-CA" dirty="0"/>
              <a:t>, </a:t>
            </a:r>
            <a:r>
              <a:rPr lang="en-CA" dirty="0">
                <a:hlinkClick r:id="rId3"/>
              </a:rPr>
              <a:t>2</a:t>
            </a:r>
            <a:r>
              <a:rPr lang="en-CA" dirty="0"/>
              <a:t>]</a:t>
            </a:r>
          </a:p>
        </p:txBody>
      </p:sp>
      <p:sp>
        <p:nvSpPr>
          <p:cNvPr id="3" name="Slide Number Placeholder 2">
            <a:extLst>
              <a:ext uri="{FF2B5EF4-FFF2-40B4-BE49-F238E27FC236}">
                <a16:creationId xmlns:a16="http://schemas.microsoft.com/office/drawing/2014/main" id="{9CCFD4C7-33FE-BC35-5D25-21FEAE2A46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90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B79029-E750-6F9C-E43E-9B48194B9948}"/>
              </a:ext>
            </a:extLst>
          </p:cNvPr>
          <p:cNvSpPr>
            <a:spLocks noGrp="1"/>
          </p:cNvSpPr>
          <p:nvPr>
            <p:ph type="title"/>
          </p:nvPr>
        </p:nvSpPr>
        <p:spPr/>
        <p:txBody>
          <a:bodyPr/>
          <a:lstStyle/>
          <a:p>
            <a:endParaRPr lang="en-CA"/>
          </a:p>
        </p:txBody>
      </p:sp>
      <p:pic>
        <p:nvPicPr>
          <p:cNvPr id="8" name="Content Placeholder 7">
            <a:extLst>
              <a:ext uri="{FF2B5EF4-FFF2-40B4-BE49-F238E27FC236}">
                <a16:creationId xmlns:a16="http://schemas.microsoft.com/office/drawing/2014/main" id="{93021200-3497-4597-464B-3F42CF58BF89}"/>
              </a:ext>
            </a:extLst>
          </p:cNvPr>
          <p:cNvPicPr>
            <a:picLocks noGrp="1" noChangeAspect="1"/>
          </p:cNvPicPr>
          <p:nvPr>
            <p:ph idx="1"/>
          </p:nvPr>
        </p:nvPicPr>
        <p:blipFill>
          <a:blip r:embed="rId2"/>
          <a:stretch>
            <a:fillRect/>
          </a:stretch>
        </p:blipFill>
        <p:spPr>
          <a:xfrm>
            <a:off x="4051617" y="995184"/>
            <a:ext cx="4088765" cy="5862816"/>
          </a:xfrm>
          <a:prstGeom prst="rect">
            <a:avLst/>
          </a:prstGeom>
        </p:spPr>
      </p:pic>
    </p:spTree>
    <p:extLst>
      <p:ext uri="{BB962C8B-B14F-4D97-AF65-F5344CB8AC3E}">
        <p14:creationId xmlns:p14="http://schemas.microsoft.com/office/powerpoint/2010/main" val="2455950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BB8E1-A735-83D1-E281-5628B69D9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DF049-414E-9468-A83B-8FDEC480A4BD}"/>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70EB72DA-6F09-16FA-6A50-DFBE33DAFCC1}"/>
              </a:ext>
            </a:extLst>
          </p:cNvPr>
          <p:cNvPicPr>
            <a:picLocks noGrp="1" noChangeAspect="1"/>
          </p:cNvPicPr>
          <p:nvPr>
            <p:ph idx="1"/>
          </p:nvPr>
        </p:nvPicPr>
        <p:blipFill>
          <a:blip r:embed="rId2"/>
          <a:stretch>
            <a:fillRect/>
          </a:stretch>
        </p:blipFill>
        <p:spPr>
          <a:xfrm>
            <a:off x="618112" y="531628"/>
            <a:ext cx="10776135" cy="6051734"/>
          </a:xfrm>
        </p:spPr>
      </p:pic>
    </p:spTree>
    <p:extLst>
      <p:ext uri="{BB962C8B-B14F-4D97-AF65-F5344CB8AC3E}">
        <p14:creationId xmlns:p14="http://schemas.microsoft.com/office/powerpoint/2010/main" val="2156154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643CF-363A-77A0-B2CE-A11F6911BA42}"/>
              </a:ext>
            </a:extLst>
          </p:cNvPr>
          <p:cNvSpPr>
            <a:spLocks noGrp="1"/>
          </p:cNvSpPr>
          <p:nvPr>
            <p:ph type="title"/>
          </p:nvPr>
        </p:nvSpPr>
        <p:spPr/>
        <p:txBody>
          <a:bodyPr/>
          <a:lstStyle/>
          <a:p>
            <a:r>
              <a:rPr lang="en-CA" dirty="0"/>
              <a:t>What are the barriers to success?</a:t>
            </a:r>
          </a:p>
        </p:txBody>
      </p:sp>
      <p:sp>
        <p:nvSpPr>
          <p:cNvPr id="4" name="Content Placeholder 3">
            <a:extLst>
              <a:ext uri="{FF2B5EF4-FFF2-40B4-BE49-F238E27FC236}">
                <a16:creationId xmlns:a16="http://schemas.microsoft.com/office/drawing/2014/main" id="{7F1CD596-02A4-8235-D794-F237013F5900}"/>
              </a:ext>
            </a:extLst>
          </p:cNvPr>
          <p:cNvSpPr>
            <a:spLocks noGrp="1"/>
          </p:cNvSpPr>
          <p:nvPr>
            <p:ph idx="1"/>
          </p:nvPr>
        </p:nvSpPr>
        <p:spPr/>
        <p:txBody>
          <a:bodyPr/>
          <a:lstStyle/>
          <a:p>
            <a:r>
              <a:rPr lang="en-CA" dirty="0"/>
              <a:t>Side Effects</a:t>
            </a:r>
          </a:p>
          <a:p>
            <a:pPr lvl="1"/>
            <a:r>
              <a:rPr lang="en-CA" dirty="0"/>
              <a:t>GMI</a:t>
            </a:r>
          </a:p>
          <a:p>
            <a:pPr lvl="1"/>
            <a:r>
              <a:rPr lang="en-CA" dirty="0"/>
              <a:t>GI</a:t>
            </a:r>
          </a:p>
          <a:p>
            <a:pPr lvl="1"/>
            <a:r>
              <a:rPr lang="en-CA" dirty="0"/>
              <a:t>Hyperkalemia</a:t>
            </a:r>
          </a:p>
          <a:p>
            <a:r>
              <a:rPr lang="en-CA" dirty="0"/>
              <a:t>Cost</a:t>
            </a:r>
          </a:p>
          <a:p>
            <a:r>
              <a:rPr lang="en-CA" dirty="0"/>
              <a:t>Patient education</a:t>
            </a:r>
          </a:p>
          <a:p>
            <a:r>
              <a:rPr lang="en-CA" dirty="0"/>
              <a:t> Time/Motivation/Specialty Silos</a:t>
            </a:r>
          </a:p>
        </p:txBody>
      </p:sp>
    </p:spTree>
    <p:extLst>
      <p:ext uri="{BB962C8B-B14F-4D97-AF65-F5344CB8AC3E}">
        <p14:creationId xmlns:p14="http://schemas.microsoft.com/office/powerpoint/2010/main" val="531914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2FAC-2EB1-2717-4519-448C9C4D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5D641-8D7C-7622-C179-300E1AD4F6E1}"/>
              </a:ext>
            </a:extLst>
          </p:cNvPr>
          <p:cNvSpPr>
            <a:spLocks noGrp="1"/>
          </p:cNvSpPr>
          <p:nvPr>
            <p:ph type="title"/>
          </p:nvPr>
        </p:nvSpPr>
        <p:spPr/>
        <p:txBody>
          <a:bodyPr/>
          <a:lstStyle/>
          <a:p>
            <a:r>
              <a:rPr lang="en-CA" dirty="0"/>
              <a:t>GLP1 Discontinuation Rates</a:t>
            </a:r>
          </a:p>
        </p:txBody>
      </p:sp>
      <p:pic>
        <p:nvPicPr>
          <p:cNvPr id="6" name="Content Placeholder 5">
            <a:extLst>
              <a:ext uri="{FF2B5EF4-FFF2-40B4-BE49-F238E27FC236}">
                <a16:creationId xmlns:a16="http://schemas.microsoft.com/office/drawing/2014/main" id="{6D4C094E-B31F-1CB4-1BDF-9877D1A6994A}"/>
              </a:ext>
            </a:extLst>
          </p:cNvPr>
          <p:cNvPicPr>
            <a:picLocks noGrp="1" noChangeAspect="1"/>
          </p:cNvPicPr>
          <p:nvPr>
            <p:ph sz="half" idx="1"/>
          </p:nvPr>
        </p:nvPicPr>
        <p:blipFill>
          <a:blip r:embed="rId2"/>
          <a:srcRect b="38145"/>
          <a:stretch>
            <a:fillRect/>
          </a:stretch>
        </p:blipFill>
        <p:spPr>
          <a:xfrm>
            <a:off x="1783080" y="1338775"/>
            <a:ext cx="7767320" cy="5238836"/>
          </a:xfrm>
          <a:prstGeom prst="rect">
            <a:avLst/>
          </a:prstGeom>
        </p:spPr>
      </p:pic>
      <p:sp>
        <p:nvSpPr>
          <p:cNvPr id="7" name="Rectangle 1">
            <a:extLst>
              <a:ext uri="{FF2B5EF4-FFF2-40B4-BE49-F238E27FC236}">
                <a16:creationId xmlns:a16="http://schemas.microsoft.com/office/drawing/2014/main" id="{181FB6F9-9D71-865B-8297-D74657F97858}"/>
              </a:ext>
            </a:extLst>
          </p:cNvPr>
          <p:cNvSpPr>
            <a:spLocks noGrp="1" noChangeArrowheads="1"/>
          </p:cNvSpPr>
          <p:nvPr>
            <p:ph sz="half" idx="2"/>
          </p:nvPr>
        </p:nvSpPr>
        <p:spPr bwMode="auto">
          <a:xfrm>
            <a:off x="6172200" y="3766644"/>
            <a:ext cx="65" cy="469299"/>
          </a:xfrm>
          <a:prstGeom prst="rect">
            <a:avLst/>
          </a:prstGeom>
          <a:solidFill>
            <a:srgbClr val="FCF9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025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A1791A-C37C-953D-A09F-D1E578B2CDD7}"/>
              </a:ext>
            </a:extLst>
          </p:cNvPr>
          <p:cNvSpPr>
            <a:spLocks noGrp="1"/>
          </p:cNvSpPr>
          <p:nvPr>
            <p:ph type="title"/>
          </p:nvPr>
        </p:nvSpPr>
        <p:spPr/>
        <p:txBody>
          <a:bodyPr/>
          <a:lstStyle/>
          <a:p>
            <a:r>
              <a:rPr lang="en-CA" dirty="0"/>
              <a:t>DM</a:t>
            </a:r>
          </a:p>
        </p:txBody>
      </p:sp>
      <p:sp>
        <p:nvSpPr>
          <p:cNvPr id="5" name="Content Placeholder 4">
            <a:extLst>
              <a:ext uri="{FF2B5EF4-FFF2-40B4-BE49-F238E27FC236}">
                <a16:creationId xmlns:a16="http://schemas.microsoft.com/office/drawing/2014/main" id="{98DDB05C-BBE0-1FCC-CB50-A030DE87C2FF}"/>
              </a:ext>
            </a:extLst>
          </p:cNvPr>
          <p:cNvSpPr>
            <a:spLocks noGrp="1"/>
          </p:cNvSpPr>
          <p:nvPr>
            <p:ph sz="half" idx="1"/>
          </p:nvPr>
        </p:nvSpPr>
        <p:spPr/>
        <p:txBody>
          <a:bodyPr>
            <a:normAutofit fontScale="92500" lnSpcReduction="20000"/>
          </a:bodyPr>
          <a:lstStyle/>
          <a:p>
            <a:pPr marL="0" indent="0">
              <a:buNone/>
            </a:pPr>
            <a:r>
              <a:rPr lang="en-CA" dirty="0"/>
              <a:t>73 </a:t>
            </a:r>
            <a:r>
              <a:rPr lang="en-CA" dirty="0" err="1"/>
              <a:t>yo</a:t>
            </a:r>
            <a:r>
              <a:rPr lang="en-CA" dirty="0"/>
              <a:t> male</a:t>
            </a:r>
          </a:p>
          <a:p>
            <a:r>
              <a:rPr lang="en-CA" dirty="0"/>
              <a:t>DM</a:t>
            </a:r>
          </a:p>
          <a:p>
            <a:r>
              <a:rPr lang="en-CA" dirty="0"/>
              <a:t>DKD</a:t>
            </a:r>
          </a:p>
          <a:p>
            <a:r>
              <a:rPr lang="en-CA" dirty="0"/>
              <a:t>HT</a:t>
            </a:r>
          </a:p>
          <a:p>
            <a:r>
              <a:rPr lang="en-CA" dirty="0"/>
              <a:t>No </a:t>
            </a:r>
            <a:r>
              <a:rPr lang="en-CA" dirty="0" err="1"/>
              <a:t>vasc</a:t>
            </a:r>
            <a:r>
              <a:rPr lang="en-CA" dirty="0"/>
              <a:t> Dx</a:t>
            </a:r>
          </a:p>
          <a:p>
            <a:endParaRPr lang="en-CA" dirty="0"/>
          </a:p>
          <a:p>
            <a:r>
              <a:rPr lang="en-CA" dirty="0"/>
              <a:t>Cr - eGFR –</a:t>
            </a:r>
          </a:p>
          <a:p>
            <a:r>
              <a:rPr lang="en-CA" dirty="0"/>
              <a:t>ACR</a:t>
            </a:r>
          </a:p>
          <a:p>
            <a:r>
              <a:rPr lang="en-CA" dirty="0"/>
              <a:t>A1C 6.9</a:t>
            </a:r>
          </a:p>
          <a:p>
            <a:r>
              <a:rPr lang="en-CA" dirty="0"/>
              <a:t>BP 123/76</a:t>
            </a:r>
          </a:p>
          <a:p>
            <a:endParaRPr lang="en-CA" dirty="0"/>
          </a:p>
        </p:txBody>
      </p:sp>
      <p:sp>
        <p:nvSpPr>
          <p:cNvPr id="6" name="Content Placeholder 5">
            <a:extLst>
              <a:ext uri="{FF2B5EF4-FFF2-40B4-BE49-F238E27FC236}">
                <a16:creationId xmlns:a16="http://schemas.microsoft.com/office/drawing/2014/main" id="{11831C7C-8176-8DB4-4D76-4A6EE5F75290}"/>
              </a:ext>
            </a:extLst>
          </p:cNvPr>
          <p:cNvSpPr>
            <a:spLocks noGrp="1"/>
          </p:cNvSpPr>
          <p:nvPr>
            <p:ph sz="half" idx="2"/>
          </p:nvPr>
        </p:nvSpPr>
        <p:spPr/>
        <p:txBody>
          <a:bodyPr>
            <a:normAutofit fontScale="92500" lnSpcReduction="20000"/>
          </a:bodyPr>
          <a:lstStyle/>
          <a:p>
            <a:r>
              <a:rPr lang="en-CA" dirty="0"/>
              <a:t>Current Meds:</a:t>
            </a:r>
          </a:p>
          <a:p>
            <a:r>
              <a:rPr lang="en-CA" dirty="0"/>
              <a:t>Crestor 10 mg 1 time daily</a:t>
            </a:r>
          </a:p>
          <a:p>
            <a:r>
              <a:rPr lang="en-CA" dirty="0"/>
              <a:t>Coversyl Plus HD 8/2.5 mg od</a:t>
            </a:r>
          </a:p>
          <a:p>
            <a:r>
              <a:rPr lang="en-CA" dirty="0" err="1"/>
              <a:t>Forxiga</a:t>
            </a:r>
            <a:r>
              <a:rPr lang="en-CA" dirty="0"/>
              <a:t> 10 mg 1 time daily</a:t>
            </a:r>
          </a:p>
          <a:p>
            <a:r>
              <a:rPr lang="en-CA" dirty="0"/>
              <a:t>Viagra </a:t>
            </a:r>
          </a:p>
          <a:p>
            <a:r>
              <a:rPr lang="en-CA" dirty="0" err="1"/>
              <a:t>Diamicron</a:t>
            </a:r>
            <a:r>
              <a:rPr lang="en-CA" dirty="0"/>
              <a:t> MR 120 mg 1 time daily </a:t>
            </a:r>
          </a:p>
          <a:p>
            <a:r>
              <a:rPr lang="en-CA" dirty="0"/>
              <a:t>Ozempic 1 mg 1 time weekly </a:t>
            </a:r>
          </a:p>
          <a:p>
            <a:r>
              <a:rPr lang="en-CA" dirty="0" err="1"/>
              <a:t>finerenone</a:t>
            </a:r>
            <a:r>
              <a:rPr lang="en-CA" dirty="0"/>
              <a:t> 10 mg 1 tablet 1 time daily LU 700</a:t>
            </a:r>
          </a:p>
        </p:txBody>
      </p:sp>
    </p:spTree>
    <p:extLst>
      <p:ext uri="{BB962C8B-B14F-4D97-AF65-F5344CB8AC3E}">
        <p14:creationId xmlns:p14="http://schemas.microsoft.com/office/powerpoint/2010/main" val="260988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E87B-F3E4-3BC0-9CBC-E08CA934DEBE}"/>
              </a:ext>
            </a:extLst>
          </p:cNvPr>
          <p:cNvSpPr>
            <a:spLocks noGrp="1"/>
          </p:cNvSpPr>
          <p:nvPr>
            <p:ph type="title"/>
          </p:nvPr>
        </p:nvSpPr>
        <p:spPr/>
        <p:txBody>
          <a:bodyPr/>
          <a:lstStyle/>
          <a:p>
            <a:r>
              <a:rPr lang="en-CA" dirty="0"/>
              <a:t>Cr</a:t>
            </a:r>
          </a:p>
        </p:txBody>
      </p:sp>
      <p:pic>
        <p:nvPicPr>
          <p:cNvPr id="5" name="Content Placeholder 4">
            <a:extLst>
              <a:ext uri="{FF2B5EF4-FFF2-40B4-BE49-F238E27FC236}">
                <a16:creationId xmlns:a16="http://schemas.microsoft.com/office/drawing/2014/main" id="{627F2472-FA35-A8E2-901F-F52BC5891619}"/>
              </a:ext>
            </a:extLst>
          </p:cNvPr>
          <p:cNvPicPr>
            <a:picLocks noGrp="1" noChangeAspect="1"/>
          </p:cNvPicPr>
          <p:nvPr>
            <p:ph idx="1"/>
          </p:nvPr>
        </p:nvPicPr>
        <p:blipFill>
          <a:blip r:embed="rId2"/>
          <a:stretch>
            <a:fillRect/>
          </a:stretch>
        </p:blipFill>
        <p:spPr>
          <a:xfrm>
            <a:off x="2175785" y="1825625"/>
            <a:ext cx="7840429" cy="4351338"/>
          </a:xfrm>
          <a:prstGeom prst="rect">
            <a:avLst/>
          </a:prstGeom>
        </p:spPr>
      </p:pic>
    </p:spTree>
    <p:extLst>
      <p:ext uri="{BB962C8B-B14F-4D97-AF65-F5344CB8AC3E}">
        <p14:creationId xmlns:p14="http://schemas.microsoft.com/office/powerpoint/2010/main" val="1950645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8230-78B3-2402-18AB-25D24F6E0CD3}"/>
              </a:ext>
            </a:extLst>
          </p:cNvPr>
          <p:cNvSpPr>
            <a:spLocks noGrp="1"/>
          </p:cNvSpPr>
          <p:nvPr>
            <p:ph type="title"/>
          </p:nvPr>
        </p:nvSpPr>
        <p:spPr/>
        <p:txBody>
          <a:bodyPr/>
          <a:lstStyle/>
          <a:p>
            <a:r>
              <a:rPr lang="en-CA" dirty="0"/>
              <a:t>ACR</a:t>
            </a:r>
          </a:p>
        </p:txBody>
      </p:sp>
      <p:pic>
        <p:nvPicPr>
          <p:cNvPr id="5" name="Content Placeholder 4">
            <a:extLst>
              <a:ext uri="{FF2B5EF4-FFF2-40B4-BE49-F238E27FC236}">
                <a16:creationId xmlns:a16="http://schemas.microsoft.com/office/drawing/2014/main" id="{1E32E891-5259-6AB6-3A84-DD4BE2AFAF46}"/>
              </a:ext>
            </a:extLst>
          </p:cNvPr>
          <p:cNvPicPr>
            <a:picLocks noGrp="1" noChangeAspect="1"/>
          </p:cNvPicPr>
          <p:nvPr>
            <p:ph idx="1"/>
          </p:nvPr>
        </p:nvPicPr>
        <p:blipFill>
          <a:blip r:embed="rId2"/>
          <a:stretch>
            <a:fillRect/>
          </a:stretch>
        </p:blipFill>
        <p:spPr>
          <a:xfrm>
            <a:off x="2483509" y="1825625"/>
            <a:ext cx="7224981" cy="4351338"/>
          </a:xfrm>
          <a:prstGeom prst="rect">
            <a:avLst/>
          </a:prstGeom>
        </p:spPr>
      </p:pic>
    </p:spTree>
    <p:extLst>
      <p:ext uri="{BB962C8B-B14F-4D97-AF65-F5344CB8AC3E}">
        <p14:creationId xmlns:p14="http://schemas.microsoft.com/office/powerpoint/2010/main" val="701310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D022-CE5A-F7CE-F818-F9F80CD39114}"/>
              </a:ext>
            </a:extLst>
          </p:cNvPr>
          <p:cNvSpPr>
            <a:spLocks noGrp="1"/>
          </p:cNvSpPr>
          <p:nvPr>
            <p:ph type="title"/>
          </p:nvPr>
        </p:nvSpPr>
        <p:spPr/>
        <p:txBody>
          <a:bodyPr/>
          <a:lstStyle/>
          <a:p>
            <a:r>
              <a:rPr lang="en-CA" dirty="0"/>
              <a:t>RM</a:t>
            </a:r>
          </a:p>
        </p:txBody>
      </p:sp>
      <p:pic>
        <p:nvPicPr>
          <p:cNvPr id="5" name="Content Placeholder 4">
            <a:extLst>
              <a:ext uri="{FF2B5EF4-FFF2-40B4-BE49-F238E27FC236}">
                <a16:creationId xmlns:a16="http://schemas.microsoft.com/office/drawing/2014/main" id="{624716B7-CAAE-A6BD-FA20-6B0C4E6E1C0E}"/>
              </a:ext>
            </a:extLst>
          </p:cNvPr>
          <p:cNvPicPr>
            <a:picLocks noGrp="1" noChangeAspect="1"/>
          </p:cNvPicPr>
          <p:nvPr>
            <p:ph idx="1"/>
          </p:nvPr>
        </p:nvPicPr>
        <p:blipFill>
          <a:blip r:embed="rId2"/>
          <a:srcRect r="241"/>
          <a:stretch>
            <a:fillRect/>
          </a:stretch>
        </p:blipFill>
        <p:spPr>
          <a:xfrm>
            <a:off x="1910858" y="1825625"/>
            <a:ext cx="8401541" cy="4351338"/>
          </a:xfrm>
          <a:prstGeom prst="rect">
            <a:avLst/>
          </a:prstGeom>
        </p:spPr>
      </p:pic>
    </p:spTree>
    <p:extLst>
      <p:ext uri="{BB962C8B-B14F-4D97-AF65-F5344CB8AC3E}">
        <p14:creationId xmlns:p14="http://schemas.microsoft.com/office/powerpoint/2010/main" val="1178768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5B78-2F7C-E51E-1DD5-E64AFB8FE12D}"/>
              </a:ext>
            </a:extLst>
          </p:cNvPr>
          <p:cNvSpPr>
            <a:spLocks noGrp="1"/>
          </p:cNvSpPr>
          <p:nvPr>
            <p:ph type="title"/>
          </p:nvPr>
        </p:nvSpPr>
        <p:spPr/>
        <p:txBody>
          <a:bodyPr/>
          <a:lstStyle/>
          <a:p>
            <a:r>
              <a:rPr lang="en-CA" dirty="0"/>
              <a:t>RM</a:t>
            </a:r>
          </a:p>
        </p:txBody>
      </p:sp>
      <p:sp>
        <p:nvSpPr>
          <p:cNvPr id="3" name="Content Placeholder 2">
            <a:extLst>
              <a:ext uri="{FF2B5EF4-FFF2-40B4-BE49-F238E27FC236}">
                <a16:creationId xmlns:a16="http://schemas.microsoft.com/office/drawing/2014/main" id="{2AD90DDD-2C92-7093-0EF2-7A46AE0CCC63}"/>
              </a:ext>
            </a:extLst>
          </p:cNvPr>
          <p:cNvSpPr>
            <a:spLocks noGrp="1"/>
          </p:cNvSpPr>
          <p:nvPr>
            <p:ph idx="1"/>
          </p:nvPr>
        </p:nvSpPr>
        <p:spPr/>
        <p:txBody>
          <a:bodyPr/>
          <a:lstStyle/>
          <a:p>
            <a:r>
              <a:rPr lang="en-CA" dirty="0"/>
              <a:t>Monday 11 pm</a:t>
            </a:r>
          </a:p>
          <a:p>
            <a:endParaRPr lang="en-CA" dirty="0"/>
          </a:p>
          <a:p>
            <a:pPr marL="0" indent="0">
              <a:buNone/>
            </a:pPr>
            <a:r>
              <a:rPr lang="en-CA" dirty="0"/>
              <a:t>		</a:t>
            </a:r>
            <a:r>
              <a:rPr lang="en-CA" sz="9600" dirty="0"/>
              <a:t>K+ 5.9</a:t>
            </a:r>
            <a:endParaRPr lang="en-CA" sz="4000" dirty="0"/>
          </a:p>
        </p:txBody>
      </p:sp>
    </p:spTree>
    <p:extLst>
      <p:ext uri="{BB962C8B-B14F-4D97-AF65-F5344CB8AC3E}">
        <p14:creationId xmlns:p14="http://schemas.microsoft.com/office/powerpoint/2010/main" val="92959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05BA-40EA-60DF-DC8F-8022E24A7487}"/>
              </a:ext>
            </a:extLst>
          </p:cNvPr>
          <p:cNvSpPr>
            <a:spLocks noGrp="1"/>
          </p:cNvSpPr>
          <p:nvPr>
            <p:ph type="title"/>
          </p:nvPr>
        </p:nvSpPr>
        <p:spPr/>
        <p:txBody>
          <a:bodyPr>
            <a:normAutofit fontScale="90000"/>
          </a:bodyPr>
          <a:lstStyle/>
          <a:p>
            <a:r>
              <a:rPr lang="en-CA" dirty="0"/>
              <a:t>What would you do initially to address this patients hyperkalemia ?</a:t>
            </a:r>
            <a:br>
              <a:rPr lang="en-CA" dirty="0"/>
            </a:br>
            <a:r>
              <a:rPr lang="en-CA" dirty="0"/>
              <a:t> Choose one  best answer</a:t>
            </a:r>
          </a:p>
        </p:txBody>
      </p:sp>
      <p:sp>
        <p:nvSpPr>
          <p:cNvPr id="3" name="Content Placeholder 2">
            <a:extLst>
              <a:ext uri="{FF2B5EF4-FFF2-40B4-BE49-F238E27FC236}">
                <a16:creationId xmlns:a16="http://schemas.microsoft.com/office/drawing/2014/main" id="{BDCF5B6F-0FFF-DC10-BB86-95E583529730}"/>
              </a:ext>
            </a:extLst>
          </p:cNvPr>
          <p:cNvSpPr>
            <a:spLocks noGrp="1"/>
          </p:cNvSpPr>
          <p:nvPr>
            <p:ph idx="1"/>
          </p:nvPr>
        </p:nvSpPr>
        <p:spPr/>
        <p:txBody>
          <a:bodyPr/>
          <a:lstStyle/>
          <a:p>
            <a:pPr marL="514350" indent="-514350">
              <a:buFont typeface="+mj-lt"/>
              <a:buAutoNum type="alphaUcPeriod"/>
            </a:pPr>
            <a:endParaRPr lang="en-CA" dirty="0"/>
          </a:p>
          <a:p>
            <a:pPr marL="514350" indent="-514350">
              <a:buFont typeface="+mj-lt"/>
              <a:buAutoNum type="alphaUcPeriod"/>
            </a:pPr>
            <a:r>
              <a:rPr lang="en-CA" dirty="0"/>
              <a:t>Send patient to ER</a:t>
            </a:r>
          </a:p>
          <a:p>
            <a:pPr marL="514350" indent="-514350">
              <a:buFont typeface="+mj-lt"/>
              <a:buAutoNum type="alphaUcPeriod"/>
            </a:pPr>
            <a:r>
              <a:rPr lang="en-CA" dirty="0"/>
              <a:t>Call patient to start Kayexalate</a:t>
            </a:r>
          </a:p>
          <a:p>
            <a:pPr marL="514350" indent="-514350">
              <a:buFont typeface="+mj-lt"/>
              <a:buAutoNum type="alphaUcPeriod"/>
            </a:pPr>
            <a:r>
              <a:rPr lang="en-CA" dirty="0"/>
              <a:t>Repeat Bloodwork</a:t>
            </a:r>
          </a:p>
          <a:p>
            <a:pPr marL="514350" indent="-514350">
              <a:buFont typeface="+mj-lt"/>
              <a:buAutoNum type="alphaUcPeriod"/>
            </a:pPr>
            <a:r>
              <a:rPr lang="en-CA" dirty="0"/>
              <a:t>Stop </a:t>
            </a:r>
            <a:r>
              <a:rPr lang="en-CA" dirty="0" err="1"/>
              <a:t>Finerenone</a:t>
            </a:r>
            <a:endParaRPr lang="en-CA" dirty="0"/>
          </a:p>
          <a:p>
            <a:pPr marL="514350" indent="-514350">
              <a:buFont typeface="+mj-lt"/>
              <a:buAutoNum type="alphaUcPeriod"/>
            </a:pPr>
            <a:r>
              <a:rPr lang="en-CA" dirty="0"/>
              <a:t>Educate patient on low K+ diet</a:t>
            </a:r>
          </a:p>
        </p:txBody>
      </p:sp>
    </p:spTree>
    <p:extLst>
      <p:ext uri="{BB962C8B-B14F-4D97-AF65-F5344CB8AC3E}">
        <p14:creationId xmlns:p14="http://schemas.microsoft.com/office/powerpoint/2010/main" val="2368820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A9C1-1922-52B1-58F4-FDC0C7EA4116}"/>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B67302E4-CDD0-A282-C840-DB4B7606FA0A}"/>
              </a:ext>
            </a:extLst>
          </p:cNvPr>
          <p:cNvPicPr>
            <a:picLocks noGrp="1" noChangeAspect="1"/>
          </p:cNvPicPr>
          <p:nvPr>
            <p:ph idx="1"/>
          </p:nvPr>
        </p:nvPicPr>
        <p:blipFill>
          <a:blip r:embed="rId2"/>
          <a:stretch>
            <a:fillRect/>
          </a:stretch>
        </p:blipFill>
        <p:spPr>
          <a:xfrm>
            <a:off x="838200" y="2136196"/>
            <a:ext cx="10515600" cy="3730195"/>
          </a:xfrm>
          <a:prstGeom prst="rect">
            <a:avLst/>
          </a:prstGeom>
        </p:spPr>
      </p:pic>
    </p:spTree>
    <p:extLst>
      <p:ext uri="{BB962C8B-B14F-4D97-AF65-F5344CB8AC3E}">
        <p14:creationId xmlns:p14="http://schemas.microsoft.com/office/powerpoint/2010/main" val="278703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7A2B-A761-AF59-F5DE-44B31784659B}"/>
              </a:ext>
            </a:extLst>
          </p:cNvPr>
          <p:cNvSpPr>
            <a:spLocks noGrp="1"/>
          </p:cNvSpPr>
          <p:nvPr>
            <p:ph type="title"/>
          </p:nvPr>
        </p:nvSpPr>
        <p:spPr/>
        <p:txBody>
          <a:bodyPr/>
          <a:lstStyle/>
          <a:p>
            <a:pPr algn="ctr"/>
            <a:r>
              <a:rPr lang="en-CA" dirty="0" err="1"/>
              <a:t>Kardia</a:t>
            </a:r>
            <a:r>
              <a:rPr lang="en-CA" dirty="0"/>
              <a:t> Device – Credit Card</a:t>
            </a:r>
          </a:p>
        </p:txBody>
      </p:sp>
      <p:pic>
        <p:nvPicPr>
          <p:cNvPr id="5" name="Content Placeholder 4">
            <a:extLst>
              <a:ext uri="{FF2B5EF4-FFF2-40B4-BE49-F238E27FC236}">
                <a16:creationId xmlns:a16="http://schemas.microsoft.com/office/drawing/2014/main" id="{9E42F887-D76B-DF80-E3F5-3B6B6A4F844D}"/>
              </a:ext>
            </a:extLst>
          </p:cNvPr>
          <p:cNvPicPr>
            <a:picLocks noGrp="1" noChangeAspect="1"/>
          </p:cNvPicPr>
          <p:nvPr>
            <p:ph idx="1"/>
          </p:nvPr>
        </p:nvPicPr>
        <p:blipFill>
          <a:blip r:embed="rId2"/>
          <a:stretch>
            <a:fillRect/>
          </a:stretch>
        </p:blipFill>
        <p:spPr>
          <a:xfrm>
            <a:off x="838200" y="2547220"/>
            <a:ext cx="10515600" cy="2908148"/>
          </a:xfrm>
          <a:prstGeom prst="rect">
            <a:avLst/>
          </a:prstGeom>
        </p:spPr>
      </p:pic>
    </p:spTree>
    <p:extLst>
      <p:ext uri="{BB962C8B-B14F-4D97-AF65-F5344CB8AC3E}">
        <p14:creationId xmlns:p14="http://schemas.microsoft.com/office/powerpoint/2010/main" val="178607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1F0A-2AE8-1F8B-1545-E6772443C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651B2-DF45-9D42-1AA0-C2CBA1018ED5}"/>
              </a:ext>
            </a:extLst>
          </p:cNvPr>
          <p:cNvSpPr>
            <a:spLocks noGrp="1"/>
          </p:cNvSpPr>
          <p:nvPr>
            <p:ph type="title"/>
          </p:nvPr>
        </p:nvSpPr>
        <p:spPr/>
        <p:txBody>
          <a:bodyPr>
            <a:normAutofit fontScale="90000"/>
          </a:bodyPr>
          <a:lstStyle/>
          <a:p>
            <a:r>
              <a:rPr lang="en-CA" dirty="0"/>
              <a:t>What would you do initially to address this patients hyperkalemia ?</a:t>
            </a:r>
            <a:br>
              <a:rPr lang="en-CA" dirty="0"/>
            </a:br>
            <a:r>
              <a:rPr lang="en-CA" dirty="0"/>
              <a:t> Choose one  best answer</a:t>
            </a:r>
          </a:p>
        </p:txBody>
      </p:sp>
      <p:sp>
        <p:nvSpPr>
          <p:cNvPr id="3" name="Content Placeholder 2">
            <a:extLst>
              <a:ext uri="{FF2B5EF4-FFF2-40B4-BE49-F238E27FC236}">
                <a16:creationId xmlns:a16="http://schemas.microsoft.com/office/drawing/2014/main" id="{4C1FD312-7A05-7052-DFF4-8A93678BEADD}"/>
              </a:ext>
            </a:extLst>
          </p:cNvPr>
          <p:cNvSpPr>
            <a:spLocks noGrp="1"/>
          </p:cNvSpPr>
          <p:nvPr>
            <p:ph idx="1"/>
          </p:nvPr>
        </p:nvSpPr>
        <p:spPr/>
        <p:txBody>
          <a:bodyPr/>
          <a:lstStyle/>
          <a:p>
            <a:pPr marL="514350" indent="-514350">
              <a:buFont typeface="+mj-lt"/>
              <a:buAutoNum type="alphaUcPeriod"/>
            </a:pPr>
            <a:endParaRPr lang="en-CA" dirty="0"/>
          </a:p>
          <a:p>
            <a:pPr marL="514350" indent="-514350">
              <a:buFont typeface="+mj-lt"/>
              <a:buAutoNum type="alphaUcPeriod"/>
            </a:pPr>
            <a:r>
              <a:rPr lang="en-CA" dirty="0"/>
              <a:t>Send patient to ER</a:t>
            </a:r>
          </a:p>
          <a:p>
            <a:pPr marL="514350" indent="-514350">
              <a:buFont typeface="+mj-lt"/>
              <a:buAutoNum type="alphaUcPeriod"/>
            </a:pPr>
            <a:r>
              <a:rPr lang="en-CA" dirty="0"/>
              <a:t>Call patient to start Kayexalate</a:t>
            </a:r>
          </a:p>
          <a:p>
            <a:pPr marL="514350" indent="-514350">
              <a:buFont typeface="+mj-lt"/>
              <a:buAutoNum type="alphaUcPeriod"/>
            </a:pPr>
            <a:r>
              <a:rPr lang="en-CA" sz="4000" b="1" dirty="0"/>
              <a:t>Repeat Bloodwork</a:t>
            </a:r>
          </a:p>
          <a:p>
            <a:pPr marL="514350" indent="-514350">
              <a:buFont typeface="+mj-lt"/>
              <a:buAutoNum type="alphaUcPeriod"/>
            </a:pPr>
            <a:r>
              <a:rPr lang="en-CA" dirty="0"/>
              <a:t>Stop </a:t>
            </a:r>
            <a:r>
              <a:rPr lang="en-CA" dirty="0" err="1"/>
              <a:t>Finerenone</a:t>
            </a:r>
            <a:endParaRPr lang="en-CA" dirty="0"/>
          </a:p>
          <a:p>
            <a:pPr marL="514350" indent="-514350">
              <a:buFont typeface="+mj-lt"/>
              <a:buAutoNum type="alphaUcPeriod"/>
            </a:pPr>
            <a:r>
              <a:rPr lang="en-CA" dirty="0"/>
              <a:t>Educate patient on low K+ diet</a:t>
            </a:r>
          </a:p>
        </p:txBody>
      </p:sp>
    </p:spTree>
    <p:extLst>
      <p:ext uri="{BB962C8B-B14F-4D97-AF65-F5344CB8AC3E}">
        <p14:creationId xmlns:p14="http://schemas.microsoft.com/office/powerpoint/2010/main" val="724278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DC8C-92CB-5961-AF38-3BD300CFE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4A3F9-1E0E-7C93-77B5-6803474259BA}"/>
              </a:ext>
            </a:extLst>
          </p:cNvPr>
          <p:cNvSpPr>
            <a:spLocks noGrp="1"/>
          </p:cNvSpPr>
          <p:nvPr>
            <p:ph type="title"/>
          </p:nvPr>
        </p:nvSpPr>
        <p:spPr/>
        <p:txBody>
          <a:bodyPr/>
          <a:lstStyle/>
          <a:p>
            <a:r>
              <a:rPr lang="en-CA" dirty="0"/>
              <a:t>Causes Of Hyperkalemia</a:t>
            </a:r>
          </a:p>
        </p:txBody>
      </p:sp>
      <p:sp>
        <p:nvSpPr>
          <p:cNvPr id="3" name="Content Placeholder 2">
            <a:extLst>
              <a:ext uri="{FF2B5EF4-FFF2-40B4-BE49-F238E27FC236}">
                <a16:creationId xmlns:a16="http://schemas.microsoft.com/office/drawing/2014/main" id="{E6C047F4-D509-12F3-E4F6-FBD2CE8B7DED}"/>
              </a:ext>
            </a:extLst>
          </p:cNvPr>
          <p:cNvSpPr>
            <a:spLocks noGrp="1"/>
          </p:cNvSpPr>
          <p:nvPr>
            <p:ph idx="1"/>
          </p:nvPr>
        </p:nvSpPr>
        <p:spPr/>
        <p:txBody>
          <a:bodyPr>
            <a:normAutofit lnSpcReduction="10000"/>
          </a:bodyPr>
          <a:lstStyle/>
          <a:p>
            <a:r>
              <a:rPr lang="en-CA" dirty="0"/>
              <a:t>Pseudo Hyperkalemia</a:t>
            </a:r>
          </a:p>
          <a:p>
            <a:pPr marL="420688" lvl="1" indent="0">
              <a:buNone/>
            </a:pPr>
            <a:r>
              <a:rPr lang="en-CA" sz="2800" b="1" dirty="0"/>
              <a:t>Typically wide variability in repeat measurement</a:t>
            </a:r>
          </a:p>
          <a:p>
            <a:pPr lvl="1"/>
            <a:r>
              <a:rPr lang="en-CA" dirty="0"/>
              <a:t>Bloodletting trauma</a:t>
            </a:r>
          </a:p>
          <a:p>
            <a:pPr lvl="1"/>
            <a:r>
              <a:rPr lang="en-CA" dirty="0" err="1"/>
              <a:t>Muliple</a:t>
            </a:r>
            <a:r>
              <a:rPr lang="en-CA" dirty="0"/>
              <a:t> fist clenching</a:t>
            </a:r>
          </a:p>
          <a:p>
            <a:pPr lvl="1"/>
            <a:r>
              <a:rPr lang="en-CA" sz="3200" b="1" dirty="0"/>
              <a:t>Delay in processing</a:t>
            </a:r>
          </a:p>
          <a:p>
            <a:r>
              <a:rPr lang="en-CA" dirty="0"/>
              <a:t>Metabolic/Respiratory Acidosis</a:t>
            </a:r>
          </a:p>
          <a:p>
            <a:r>
              <a:rPr lang="en-CA" dirty="0"/>
              <a:t>Insulin deficiency</a:t>
            </a:r>
          </a:p>
          <a:p>
            <a:r>
              <a:rPr lang="en-CA" dirty="0"/>
              <a:t>Reduced renal excretion</a:t>
            </a:r>
          </a:p>
          <a:p>
            <a:pPr lvl="1"/>
            <a:r>
              <a:rPr lang="en-CA" dirty="0"/>
              <a:t>ACE-I/ARBs, NSAIDs</a:t>
            </a:r>
          </a:p>
          <a:p>
            <a:pPr lvl="1"/>
            <a:r>
              <a:rPr lang="en-CA" dirty="0"/>
              <a:t>MRA – Spironolactone/Amiloride/ </a:t>
            </a:r>
            <a:r>
              <a:rPr lang="en-CA" dirty="0" err="1"/>
              <a:t>Finerenone</a:t>
            </a:r>
            <a:endParaRPr lang="en-CA" dirty="0"/>
          </a:p>
          <a:p>
            <a:pPr lvl="1"/>
            <a:r>
              <a:rPr lang="en-CA" dirty="0"/>
              <a:t>AKI/CKD</a:t>
            </a:r>
          </a:p>
          <a:p>
            <a:pPr lvl="1"/>
            <a:endParaRPr lang="en-CA" dirty="0"/>
          </a:p>
          <a:p>
            <a:pPr lvl="1"/>
            <a:endParaRPr lang="en-CA" dirty="0"/>
          </a:p>
          <a:p>
            <a:pPr lvl="1"/>
            <a:endParaRPr lang="en-CA" dirty="0"/>
          </a:p>
          <a:p>
            <a:pPr lvl="2"/>
            <a:endParaRPr lang="en-CA" dirty="0"/>
          </a:p>
          <a:p>
            <a:pPr lvl="1"/>
            <a:endParaRPr lang="en-CA" dirty="0"/>
          </a:p>
          <a:p>
            <a:pPr lvl="1"/>
            <a:endParaRPr lang="en-CA" dirty="0"/>
          </a:p>
        </p:txBody>
      </p:sp>
    </p:spTree>
    <p:extLst>
      <p:ext uri="{BB962C8B-B14F-4D97-AF65-F5344CB8AC3E}">
        <p14:creationId xmlns:p14="http://schemas.microsoft.com/office/powerpoint/2010/main" val="905564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42C6-2804-C55A-6448-BF39000C0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84BC4-0370-BE26-E381-07751B9E3997}"/>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BA38D474-C578-808E-399C-7D15D4498DEC}"/>
              </a:ext>
            </a:extLst>
          </p:cNvPr>
          <p:cNvPicPr>
            <a:picLocks noGrp="1" noChangeAspect="1"/>
          </p:cNvPicPr>
          <p:nvPr>
            <p:ph idx="1"/>
          </p:nvPr>
        </p:nvPicPr>
        <p:blipFill>
          <a:blip r:embed="rId2"/>
          <a:stretch>
            <a:fillRect/>
          </a:stretch>
        </p:blipFill>
        <p:spPr>
          <a:xfrm>
            <a:off x="1007110" y="1823878"/>
            <a:ext cx="9840478" cy="2727801"/>
          </a:xfrm>
          <a:prstGeom prst="rect">
            <a:avLst/>
          </a:prstGeom>
        </p:spPr>
      </p:pic>
    </p:spTree>
    <p:extLst>
      <p:ext uri="{BB962C8B-B14F-4D97-AF65-F5344CB8AC3E}">
        <p14:creationId xmlns:p14="http://schemas.microsoft.com/office/powerpoint/2010/main" val="3249444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4601" y="1752600"/>
            <a:ext cx="7775575" cy="4114800"/>
          </a:xfrm>
        </p:spPr>
        <p:txBody>
          <a:bodyPr/>
          <a:lstStyle/>
          <a:p>
            <a:pPr>
              <a:lnSpc>
                <a:spcPct val="120000"/>
              </a:lnSpc>
            </a:pPr>
            <a:r>
              <a:rPr lang="en-US" sz="2000"/>
              <a:t>Mild to moderate stable hyperkalemia</a:t>
            </a:r>
          </a:p>
          <a:p>
            <a:pPr lvl="1">
              <a:lnSpc>
                <a:spcPct val="120000"/>
              </a:lnSpc>
            </a:pPr>
            <a:r>
              <a:rPr lang="en-US" sz="2000">
                <a:latin typeface="Open Sans" charset="0"/>
              </a:rPr>
              <a:t>Counsel on a low potassium diet</a:t>
            </a:r>
          </a:p>
          <a:p>
            <a:pPr lvl="1">
              <a:lnSpc>
                <a:spcPct val="120000"/>
              </a:lnSpc>
            </a:pPr>
            <a:r>
              <a:rPr lang="en-US" sz="2000">
                <a:latin typeface="Open Sans" charset="0"/>
              </a:rPr>
              <a:t>If persistent, consider adding non-potassium sparing diuretics and/or oral sodium bicarbonate (in those with metabolic acidosis)</a:t>
            </a:r>
          </a:p>
          <a:p>
            <a:pPr lvl="1">
              <a:lnSpc>
                <a:spcPct val="120000"/>
              </a:lnSpc>
            </a:pPr>
            <a:r>
              <a:rPr lang="en-US" sz="2000">
                <a:latin typeface="Open Sans" charset="0"/>
              </a:rPr>
              <a:t>Consider temporarily holding or discontinuing ACEi, ARB or Direct Renin Inhibitor (DRI)</a:t>
            </a:r>
          </a:p>
          <a:p>
            <a:pPr>
              <a:lnSpc>
                <a:spcPct val="120000"/>
              </a:lnSpc>
            </a:pPr>
            <a:r>
              <a:rPr lang="en-US" sz="2000"/>
              <a:t>Severe hyperkalemia</a:t>
            </a:r>
          </a:p>
          <a:p>
            <a:pPr lvl="1">
              <a:lnSpc>
                <a:spcPct val="120000"/>
              </a:lnSpc>
            </a:pPr>
            <a:r>
              <a:rPr lang="en-US" sz="2000">
                <a:latin typeface="Open Sans" charset="0"/>
              </a:rPr>
              <a:t>Hold or discontinue ACEi, ARB or DRI</a:t>
            </a:r>
          </a:p>
          <a:p>
            <a:pPr lvl="1">
              <a:lnSpc>
                <a:spcPct val="120000"/>
              </a:lnSpc>
            </a:pPr>
            <a:r>
              <a:rPr lang="en-US" sz="2000">
                <a:latin typeface="Open Sans" charset="0"/>
              </a:rPr>
              <a:t>Emergency management strategies</a:t>
            </a:r>
          </a:p>
        </p:txBody>
      </p:sp>
      <p:sp>
        <p:nvSpPr>
          <p:cNvPr id="103426" name="Title 1"/>
          <p:cNvSpPr>
            <a:spLocks noGrp="1"/>
          </p:cNvSpPr>
          <p:nvPr>
            <p:ph type="title" idx="4294967295"/>
          </p:nvPr>
        </p:nvSpPr>
        <p:spPr>
          <a:xfrm>
            <a:off x="2209800" y="609600"/>
            <a:ext cx="7772400" cy="1143000"/>
          </a:xfrm>
        </p:spPr>
        <p:txBody>
          <a:bodyPr/>
          <a:lstStyle/>
          <a:p>
            <a:r>
              <a:rPr lang="en-CA" sz="3200"/>
              <a:t>Practical Tips:  Potassium (K+) and Creatinine (Cr)</a:t>
            </a:r>
          </a:p>
        </p:txBody>
      </p:sp>
      <p:sp>
        <p:nvSpPr>
          <p:cNvPr id="260101" name="Text Box 5"/>
          <p:cNvSpPr txBox="1">
            <a:spLocks noChangeArrowheads="1"/>
          </p:cNvSpPr>
          <p:nvPr/>
        </p:nvSpPr>
        <p:spPr bwMode="auto">
          <a:xfrm>
            <a:off x="1524000" y="66675"/>
            <a:ext cx="7677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700">
                <a:solidFill>
                  <a:schemeClr val="tx1"/>
                </a:solidFill>
                <a:latin typeface="Calibri" charset="0"/>
                <a:ea typeface="ＭＳ Ｐゴシック" charset="0"/>
                <a:cs typeface="Arial" charset="0"/>
              </a:defRPr>
            </a:lvl1pPr>
            <a:lvl2pPr eaLnBrk="0" hangingPunct="0">
              <a:defRPr sz="1700">
                <a:solidFill>
                  <a:schemeClr val="tx1"/>
                </a:solidFill>
                <a:latin typeface="Calibri" charset="0"/>
                <a:ea typeface="Arial" charset="0"/>
                <a:cs typeface="Arial" charset="0"/>
              </a:defRPr>
            </a:lvl2pPr>
            <a:lvl3pPr eaLnBrk="0" hangingPunct="0">
              <a:defRPr sz="1700">
                <a:solidFill>
                  <a:schemeClr val="tx1"/>
                </a:solidFill>
                <a:latin typeface="Calibri" charset="0"/>
                <a:ea typeface="Arial" charset="0"/>
                <a:cs typeface="Arial" charset="0"/>
              </a:defRPr>
            </a:lvl3pPr>
            <a:lvl4pPr eaLnBrk="0" hangingPunct="0">
              <a:defRPr sz="1700">
                <a:solidFill>
                  <a:schemeClr val="tx1"/>
                </a:solidFill>
                <a:latin typeface="Calibri" charset="0"/>
                <a:ea typeface="Arial" charset="0"/>
                <a:cs typeface="Arial" charset="0"/>
              </a:defRPr>
            </a:lvl4pPr>
            <a:lvl5pPr eaLnBrk="0" hangingPunct="0">
              <a:defRPr sz="1700">
                <a:solidFill>
                  <a:schemeClr val="tx1"/>
                </a:solidFill>
                <a:latin typeface="Calibri" charset="0"/>
                <a:ea typeface="Arial" charset="0"/>
                <a:cs typeface="Arial" charset="0"/>
              </a:defRPr>
            </a:lvl5pPr>
            <a:lvl6pPr marL="2139950" indent="146050" eaLnBrk="0" fontAlgn="base" hangingPunct="0">
              <a:spcBef>
                <a:spcPct val="0"/>
              </a:spcBef>
              <a:spcAft>
                <a:spcPct val="0"/>
              </a:spcAft>
              <a:defRPr sz="1700">
                <a:solidFill>
                  <a:schemeClr val="tx1"/>
                </a:solidFill>
                <a:latin typeface="Calibri" charset="0"/>
                <a:ea typeface="Arial" charset="0"/>
                <a:cs typeface="Arial" charset="0"/>
              </a:defRPr>
            </a:lvl6pPr>
            <a:lvl7pPr marL="2597150" indent="146050" eaLnBrk="0" fontAlgn="base" hangingPunct="0">
              <a:spcBef>
                <a:spcPct val="0"/>
              </a:spcBef>
              <a:spcAft>
                <a:spcPct val="0"/>
              </a:spcAft>
              <a:defRPr sz="1700">
                <a:solidFill>
                  <a:schemeClr val="tx1"/>
                </a:solidFill>
                <a:latin typeface="Calibri" charset="0"/>
                <a:ea typeface="Arial" charset="0"/>
                <a:cs typeface="Arial" charset="0"/>
              </a:defRPr>
            </a:lvl7pPr>
            <a:lvl8pPr marL="3054350" indent="146050" eaLnBrk="0" fontAlgn="base" hangingPunct="0">
              <a:spcBef>
                <a:spcPct val="0"/>
              </a:spcBef>
              <a:spcAft>
                <a:spcPct val="0"/>
              </a:spcAft>
              <a:defRPr sz="1700">
                <a:solidFill>
                  <a:schemeClr val="tx1"/>
                </a:solidFill>
                <a:latin typeface="Calibri" charset="0"/>
                <a:ea typeface="Arial" charset="0"/>
                <a:cs typeface="Arial" charset="0"/>
              </a:defRPr>
            </a:lvl8pPr>
            <a:lvl9pPr marL="3511550" indent="146050" eaLnBrk="0" fontAlgn="base" hangingPunct="0">
              <a:spcBef>
                <a:spcPct val="0"/>
              </a:spcBef>
              <a:spcAft>
                <a:spcPct val="0"/>
              </a:spcAft>
              <a:defRPr sz="1700">
                <a:solidFill>
                  <a:schemeClr val="tx1"/>
                </a:solidFill>
                <a:latin typeface="Calibri" charset="0"/>
                <a:ea typeface="Arial" charset="0"/>
                <a:cs typeface="Arial" charset="0"/>
              </a:defRPr>
            </a:lvl9pPr>
          </a:lstStyle>
          <a:p>
            <a:pPr eaLnBrk="1" hangingPunct="1">
              <a:spcBef>
                <a:spcPct val="50000"/>
              </a:spcBef>
              <a:defRPr/>
            </a:pPr>
            <a:r>
              <a:rPr lang="en-US" sz="1400" i="1"/>
              <a:t>2018 Diabetes Canada CPG – Chapter 29.  Chronic Kidney Disease in Diabetes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3">
                                            <p:txEl>
                                              <p:pRg st="0" end="0"/>
                                            </p:txEl>
                                          </p:spTgt>
                                        </p:tgtEl>
                                        <p:attrNameLst>
                                          <p:attrName>style.color</p:attrName>
                                        </p:attrNameLst>
                                      </p:cBhvr>
                                      <p:to>
                                        <a:schemeClr val="bg2"/>
                                      </p:to>
                                    </p:animClr>
                                  </p:childTnLst>
                                </p:cTn>
                              </p:par>
                              <p:par>
                                <p:cTn id="13" presetID="3" presetClass="emph" presetSubtype="2" fill="hold" nodeType="withEffect">
                                  <p:stCondLst>
                                    <p:cond delay="0"/>
                                  </p:stCondLst>
                                  <p:childTnLst>
                                    <p:animClr clrSpc="rgb" dir="cw">
                                      <p:cBhvr override="childStyle">
                                        <p:cTn id="14" dur="500" fill="hold"/>
                                        <p:tgtEl>
                                          <p:spTgt spid="3">
                                            <p:txEl>
                                              <p:pRg st="1" end="1"/>
                                            </p:txEl>
                                          </p:spTgt>
                                        </p:tgtEl>
                                        <p:attrNameLst>
                                          <p:attrName>style.color</p:attrName>
                                        </p:attrNameLst>
                                      </p:cBhvr>
                                      <p:to>
                                        <a:schemeClr val="bg2"/>
                                      </p:to>
                                    </p:animClr>
                                  </p:childTnLst>
                                </p:cTn>
                              </p:par>
                              <p:par>
                                <p:cTn id="15" presetID="3" presetClass="emph" presetSubtype="2" fill="hold" nodeType="withEffect">
                                  <p:stCondLst>
                                    <p:cond delay="0"/>
                                  </p:stCondLst>
                                  <p:childTnLst>
                                    <p:animClr clrSpc="rgb" dir="cw">
                                      <p:cBhvr override="childStyle">
                                        <p:cTn id="16" dur="500" fill="hold"/>
                                        <p:tgtEl>
                                          <p:spTgt spid="3">
                                            <p:txEl>
                                              <p:pRg st="2" end="2"/>
                                            </p:txEl>
                                          </p:spTgt>
                                        </p:tgtEl>
                                        <p:attrNameLst>
                                          <p:attrName>style.color</p:attrName>
                                        </p:attrNameLst>
                                      </p:cBhvr>
                                      <p:to>
                                        <a:schemeClr val="bg2"/>
                                      </p:to>
                                    </p:animClr>
                                  </p:childTnLst>
                                </p:cTn>
                              </p:par>
                              <p:par>
                                <p:cTn id="17" presetID="3" presetClass="emph" presetSubtype="2" fill="hold" nodeType="withEffect">
                                  <p:stCondLst>
                                    <p:cond delay="0"/>
                                  </p:stCondLst>
                                  <p:childTnLst>
                                    <p:animClr clrSpc="rgb" dir="cw">
                                      <p:cBhvr override="childStyle">
                                        <p:cTn id="18" dur="500" fill="hold"/>
                                        <p:tgtEl>
                                          <p:spTgt spid="3">
                                            <p:txEl>
                                              <p:pRg st="3" end="3"/>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AF58C-6E5E-A644-1D55-98556CDD5A75}"/>
            </a:ext>
          </a:extLst>
        </p:cNvPr>
        <p:cNvGrpSpPr/>
        <p:nvPr/>
      </p:nvGrpSpPr>
      <p:grpSpPr>
        <a:xfrm>
          <a:off x="0" y="0"/>
          <a:ext cx="0" cy="0"/>
          <a:chOff x="0" y="0"/>
          <a:chExt cx="0" cy="0"/>
        </a:xfrm>
      </p:grpSpPr>
      <p:sp>
        <p:nvSpPr>
          <p:cNvPr id="110593" name="Content Placeholder 2">
            <a:extLst>
              <a:ext uri="{FF2B5EF4-FFF2-40B4-BE49-F238E27FC236}">
                <a16:creationId xmlns:a16="http://schemas.microsoft.com/office/drawing/2014/main" id="{980D797F-44CF-68C4-F5B3-2A8362BD1B57}"/>
              </a:ext>
            </a:extLst>
          </p:cNvPr>
          <p:cNvSpPr>
            <a:spLocks noGrp="1"/>
          </p:cNvSpPr>
          <p:nvPr>
            <p:ph idx="4294967295"/>
          </p:nvPr>
        </p:nvSpPr>
        <p:spPr>
          <a:xfrm>
            <a:off x="2227264" y="1576388"/>
            <a:ext cx="7775575" cy="4114800"/>
          </a:xfrm>
        </p:spPr>
        <p:txBody>
          <a:bodyPr/>
          <a:lstStyle/>
          <a:p>
            <a:pPr>
              <a:lnSpc>
                <a:spcPct val="120000"/>
              </a:lnSpc>
            </a:pPr>
            <a:r>
              <a:rPr lang="en-US" sz="2400" b="0"/>
              <a:t>Chronic, progressive loss of kidney function</a:t>
            </a:r>
          </a:p>
          <a:p>
            <a:pPr>
              <a:lnSpc>
                <a:spcPct val="120000"/>
              </a:lnSpc>
            </a:pPr>
            <a:r>
              <a:rPr lang="en-US" sz="2400" b="0"/>
              <a:t>ACR persistently &gt;60 mg/mmol</a:t>
            </a:r>
          </a:p>
          <a:p>
            <a:pPr>
              <a:lnSpc>
                <a:spcPct val="120000"/>
              </a:lnSpc>
            </a:pPr>
            <a:r>
              <a:rPr lang="en-US" sz="2400" b="0"/>
              <a:t>eGFR &lt;30 mL/min/1.73 m</a:t>
            </a:r>
            <a:r>
              <a:rPr lang="en-US" sz="2400" b="0" baseline="30000"/>
              <a:t>2</a:t>
            </a:r>
          </a:p>
          <a:p>
            <a:pPr>
              <a:lnSpc>
                <a:spcPct val="120000"/>
              </a:lnSpc>
            </a:pPr>
            <a:r>
              <a:rPr lang="en-US" sz="2400" b="0"/>
              <a:t>Unable to remain on renal-protective therapies due to adverse effects such as hyperkalemia or a &gt;30% increase in serum Cr within 3 months of starting ACEi or ARB</a:t>
            </a:r>
          </a:p>
          <a:p>
            <a:pPr>
              <a:lnSpc>
                <a:spcPct val="120000"/>
              </a:lnSpc>
            </a:pPr>
            <a:r>
              <a:rPr lang="en-US" sz="2400" b="0"/>
              <a:t>Unable to achieve target BP (could be referred to any specialist in hypertension)</a:t>
            </a:r>
          </a:p>
        </p:txBody>
      </p:sp>
      <p:sp>
        <p:nvSpPr>
          <p:cNvPr id="110594" name="Title 3">
            <a:extLst>
              <a:ext uri="{FF2B5EF4-FFF2-40B4-BE49-F238E27FC236}">
                <a16:creationId xmlns:a16="http://schemas.microsoft.com/office/drawing/2014/main" id="{56ECCCF2-0164-82CF-A2F2-6496F7715658}"/>
              </a:ext>
            </a:extLst>
          </p:cNvPr>
          <p:cNvSpPr>
            <a:spLocks noGrp="1"/>
          </p:cNvSpPr>
          <p:nvPr>
            <p:ph type="title" idx="4294967295"/>
          </p:nvPr>
        </p:nvSpPr>
        <p:spPr/>
        <p:txBody>
          <a:bodyPr/>
          <a:lstStyle/>
          <a:p>
            <a:r>
              <a:rPr lang="en-CA"/>
              <a:t>When to Refer…..</a:t>
            </a:r>
          </a:p>
        </p:txBody>
      </p:sp>
      <p:sp>
        <p:nvSpPr>
          <p:cNvPr id="266245" name="Text Box 5">
            <a:extLst>
              <a:ext uri="{FF2B5EF4-FFF2-40B4-BE49-F238E27FC236}">
                <a16:creationId xmlns:a16="http://schemas.microsoft.com/office/drawing/2014/main" id="{122BD6C8-5F3B-FAA6-9E4C-AA9D58C5427D}"/>
              </a:ext>
            </a:extLst>
          </p:cNvPr>
          <p:cNvSpPr txBox="1">
            <a:spLocks noChangeArrowheads="1"/>
          </p:cNvSpPr>
          <p:nvPr/>
        </p:nvSpPr>
        <p:spPr bwMode="auto">
          <a:xfrm>
            <a:off x="1524000" y="66675"/>
            <a:ext cx="7677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700">
                <a:solidFill>
                  <a:schemeClr val="tx1"/>
                </a:solidFill>
                <a:latin typeface="Calibri" charset="0"/>
                <a:ea typeface="ＭＳ Ｐゴシック" charset="0"/>
                <a:cs typeface="Arial" charset="0"/>
              </a:defRPr>
            </a:lvl1pPr>
            <a:lvl2pPr eaLnBrk="0" hangingPunct="0">
              <a:defRPr sz="1700">
                <a:solidFill>
                  <a:schemeClr val="tx1"/>
                </a:solidFill>
                <a:latin typeface="Calibri" charset="0"/>
                <a:ea typeface="Arial" charset="0"/>
                <a:cs typeface="Arial" charset="0"/>
              </a:defRPr>
            </a:lvl2pPr>
            <a:lvl3pPr eaLnBrk="0" hangingPunct="0">
              <a:defRPr sz="1700">
                <a:solidFill>
                  <a:schemeClr val="tx1"/>
                </a:solidFill>
                <a:latin typeface="Calibri" charset="0"/>
                <a:ea typeface="Arial" charset="0"/>
                <a:cs typeface="Arial" charset="0"/>
              </a:defRPr>
            </a:lvl3pPr>
            <a:lvl4pPr eaLnBrk="0" hangingPunct="0">
              <a:defRPr sz="1700">
                <a:solidFill>
                  <a:schemeClr val="tx1"/>
                </a:solidFill>
                <a:latin typeface="Calibri" charset="0"/>
                <a:ea typeface="Arial" charset="0"/>
                <a:cs typeface="Arial" charset="0"/>
              </a:defRPr>
            </a:lvl4pPr>
            <a:lvl5pPr eaLnBrk="0" hangingPunct="0">
              <a:defRPr sz="1700">
                <a:solidFill>
                  <a:schemeClr val="tx1"/>
                </a:solidFill>
                <a:latin typeface="Calibri" charset="0"/>
                <a:ea typeface="Arial" charset="0"/>
                <a:cs typeface="Arial" charset="0"/>
              </a:defRPr>
            </a:lvl5pPr>
            <a:lvl6pPr marL="2139950" indent="146050" eaLnBrk="0" fontAlgn="base" hangingPunct="0">
              <a:spcBef>
                <a:spcPct val="0"/>
              </a:spcBef>
              <a:spcAft>
                <a:spcPct val="0"/>
              </a:spcAft>
              <a:defRPr sz="1700">
                <a:solidFill>
                  <a:schemeClr val="tx1"/>
                </a:solidFill>
                <a:latin typeface="Calibri" charset="0"/>
                <a:ea typeface="Arial" charset="0"/>
                <a:cs typeface="Arial" charset="0"/>
              </a:defRPr>
            </a:lvl6pPr>
            <a:lvl7pPr marL="2597150" indent="146050" eaLnBrk="0" fontAlgn="base" hangingPunct="0">
              <a:spcBef>
                <a:spcPct val="0"/>
              </a:spcBef>
              <a:spcAft>
                <a:spcPct val="0"/>
              </a:spcAft>
              <a:defRPr sz="1700">
                <a:solidFill>
                  <a:schemeClr val="tx1"/>
                </a:solidFill>
                <a:latin typeface="Calibri" charset="0"/>
                <a:ea typeface="Arial" charset="0"/>
                <a:cs typeface="Arial" charset="0"/>
              </a:defRPr>
            </a:lvl7pPr>
            <a:lvl8pPr marL="3054350" indent="146050" eaLnBrk="0" fontAlgn="base" hangingPunct="0">
              <a:spcBef>
                <a:spcPct val="0"/>
              </a:spcBef>
              <a:spcAft>
                <a:spcPct val="0"/>
              </a:spcAft>
              <a:defRPr sz="1700">
                <a:solidFill>
                  <a:schemeClr val="tx1"/>
                </a:solidFill>
                <a:latin typeface="Calibri" charset="0"/>
                <a:ea typeface="Arial" charset="0"/>
                <a:cs typeface="Arial" charset="0"/>
              </a:defRPr>
            </a:lvl8pPr>
            <a:lvl9pPr marL="3511550" indent="146050" eaLnBrk="0" fontAlgn="base" hangingPunct="0">
              <a:spcBef>
                <a:spcPct val="0"/>
              </a:spcBef>
              <a:spcAft>
                <a:spcPct val="0"/>
              </a:spcAft>
              <a:defRPr sz="1700">
                <a:solidFill>
                  <a:schemeClr val="tx1"/>
                </a:solidFill>
                <a:latin typeface="Calibri" charset="0"/>
                <a:ea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charset="0"/>
                <a:ea typeface="ＭＳ Ｐゴシック" charset="0"/>
                <a:cs typeface="Arial" charset="0"/>
              </a:rPr>
              <a:t>2018 Diabetes Canada CPG – Chapter 29.  Chronic Kidney Disease in Diabetes</a:t>
            </a:r>
          </a:p>
        </p:txBody>
      </p:sp>
      <p:sp>
        <p:nvSpPr>
          <p:cNvPr id="333829" name="Text Box 5">
            <a:extLst>
              <a:ext uri="{FF2B5EF4-FFF2-40B4-BE49-F238E27FC236}">
                <a16:creationId xmlns:a16="http://schemas.microsoft.com/office/drawing/2014/main" id="{A66FDC16-5140-F81F-D9FB-D59CE01CC79C}"/>
              </a:ext>
            </a:extLst>
          </p:cNvPr>
          <p:cNvSpPr txBox="1">
            <a:spLocks noChangeArrowheads="1"/>
          </p:cNvSpPr>
          <p:nvPr/>
        </p:nvSpPr>
        <p:spPr bwMode="auto">
          <a:xfrm>
            <a:off x="1968500" y="6426200"/>
            <a:ext cx="4757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MS PGothic" charset="0"/>
                <a:cs typeface="MS PGothic" charset="0"/>
              </a:defRPr>
            </a:lvl1pPr>
            <a:lvl2pPr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2139950" indent="146050" eaLnBrk="0" fontAlgn="base" hangingPunct="0">
              <a:spcBef>
                <a:spcPct val="0"/>
              </a:spcBef>
              <a:spcAft>
                <a:spcPct val="0"/>
              </a:spcAft>
              <a:defRPr sz="2400">
                <a:solidFill>
                  <a:schemeClr val="tx1"/>
                </a:solidFill>
                <a:latin typeface="Calibri" charset="0"/>
                <a:ea typeface="MS PGothic" charset="0"/>
                <a:cs typeface="MS PGothic" charset="0"/>
              </a:defRPr>
            </a:lvl6pPr>
            <a:lvl7pPr marL="2597150" indent="146050" eaLnBrk="0" fontAlgn="base" hangingPunct="0">
              <a:spcBef>
                <a:spcPct val="0"/>
              </a:spcBef>
              <a:spcAft>
                <a:spcPct val="0"/>
              </a:spcAft>
              <a:defRPr sz="2400">
                <a:solidFill>
                  <a:schemeClr val="tx1"/>
                </a:solidFill>
                <a:latin typeface="Calibri" charset="0"/>
                <a:ea typeface="MS PGothic" charset="0"/>
                <a:cs typeface="MS PGothic" charset="0"/>
              </a:defRPr>
            </a:lvl7pPr>
            <a:lvl8pPr marL="3054350" indent="146050" eaLnBrk="0" fontAlgn="base" hangingPunct="0">
              <a:spcBef>
                <a:spcPct val="0"/>
              </a:spcBef>
              <a:spcAft>
                <a:spcPct val="0"/>
              </a:spcAft>
              <a:defRPr sz="2400">
                <a:solidFill>
                  <a:schemeClr val="tx1"/>
                </a:solidFill>
                <a:latin typeface="Calibri" charset="0"/>
                <a:ea typeface="MS PGothic" charset="0"/>
                <a:cs typeface="MS PGothic" charset="0"/>
              </a:defRPr>
            </a:lvl8pPr>
            <a:lvl9pPr marL="3511550" indent="14605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charset="0"/>
                <a:ea typeface="MS PGothic" charset="0"/>
              </a:rPr>
              <a:t>BP</a:t>
            </a:r>
            <a:r>
              <a:rPr kumimoji="0" lang="en-US" sz="1400" b="0" i="0" u="none" strike="noStrike" kern="1200" cap="none" spc="0" normalizeH="0" baseline="0" noProof="0">
                <a:ln>
                  <a:noFill/>
                </a:ln>
                <a:solidFill>
                  <a:prstClr val="black"/>
                </a:solidFill>
                <a:effectLst/>
                <a:uLnTx/>
                <a:uFillTx/>
                <a:latin typeface="Calibri" charset="0"/>
                <a:ea typeface="MS PGothic" charset="0"/>
              </a:rPr>
              <a:t>, blood pressure; </a:t>
            </a:r>
            <a:r>
              <a:rPr kumimoji="0" lang="en-US" sz="1400" b="0" i="1" u="none" strike="noStrike" kern="1200" cap="none" spc="0" normalizeH="0" baseline="0" noProof="0">
                <a:ln>
                  <a:noFill/>
                </a:ln>
                <a:solidFill>
                  <a:prstClr val="black"/>
                </a:solidFill>
                <a:effectLst/>
                <a:uLnTx/>
                <a:uFillTx/>
                <a:latin typeface="Calibri" charset="0"/>
                <a:ea typeface="MS PGothic" charset="0"/>
              </a:rPr>
              <a:t>Cr</a:t>
            </a:r>
            <a:r>
              <a:rPr kumimoji="0" lang="en-US" sz="1400" b="0" i="0" u="none" strike="noStrike" kern="1200" cap="none" spc="0" normalizeH="0" baseline="0" noProof="0">
                <a:ln>
                  <a:noFill/>
                </a:ln>
                <a:solidFill>
                  <a:prstClr val="black"/>
                </a:solidFill>
                <a:effectLst/>
                <a:uLnTx/>
                <a:uFillTx/>
                <a:latin typeface="Calibri" charset="0"/>
                <a:ea typeface="MS PGothic" charset="0"/>
              </a:rPr>
              <a:t>, creatinine</a:t>
            </a:r>
            <a:endParaRPr kumimoji="0" lang="en-CA" sz="14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412419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9ECE8-4D91-4BB9-14E1-89EEE608A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BCB77-9908-7431-3357-99FA9A38BA97}"/>
              </a:ext>
            </a:extLst>
          </p:cNvPr>
          <p:cNvSpPr>
            <a:spLocks noGrp="1"/>
          </p:cNvSpPr>
          <p:nvPr>
            <p:ph type="title"/>
          </p:nvPr>
        </p:nvSpPr>
        <p:spPr/>
        <p:txBody>
          <a:bodyPr/>
          <a:lstStyle/>
          <a:p>
            <a:r>
              <a:rPr lang="en-CA" dirty="0"/>
              <a:t>AE</a:t>
            </a:r>
          </a:p>
        </p:txBody>
      </p:sp>
      <p:sp>
        <p:nvSpPr>
          <p:cNvPr id="3" name="Content Placeholder 2">
            <a:extLst>
              <a:ext uri="{FF2B5EF4-FFF2-40B4-BE49-F238E27FC236}">
                <a16:creationId xmlns:a16="http://schemas.microsoft.com/office/drawing/2014/main" id="{D14A16D7-7A2F-9CF1-EC89-6726BEB8A367}"/>
              </a:ext>
            </a:extLst>
          </p:cNvPr>
          <p:cNvSpPr>
            <a:spLocks noGrp="1"/>
          </p:cNvSpPr>
          <p:nvPr>
            <p:ph idx="1"/>
          </p:nvPr>
        </p:nvSpPr>
        <p:spPr>
          <a:xfrm>
            <a:off x="838200" y="1825625"/>
            <a:ext cx="10515600" cy="4667250"/>
          </a:xfrm>
        </p:spPr>
        <p:txBody>
          <a:bodyPr>
            <a:normAutofit fontScale="77500" lnSpcReduction="20000"/>
          </a:bodyPr>
          <a:lstStyle/>
          <a:p>
            <a:r>
              <a:rPr lang="en-CA" dirty="0"/>
              <a:t>52 </a:t>
            </a:r>
            <a:r>
              <a:rPr lang="en-CA" dirty="0" err="1"/>
              <a:t>yo</a:t>
            </a:r>
            <a:r>
              <a:rPr lang="en-CA" dirty="0"/>
              <a:t> male, accountant</a:t>
            </a:r>
          </a:p>
          <a:p>
            <a:r>
              <a:rPr lang="en-CA" dirty="0"/>
              <a:t>Household income $100,000</a:t>
            </a:r>
          </a:p>
          <a:p>
            <a:r>
              <a:rPr lang="en-CA" dirty="0"/>
              <a:t>Type 2 DM and CAD , PCI 3 months ago</a:t>
            </a:r>
          </a:p>
          <a:p>
            <a:endParaRPr lang="en-CA" dirty="0"/>
          </a:p>
          <a:p>
            <a:r>
              <a:rPr lang="en-CA" dirty="0"/>
              <a:t>Meds 	</a:t>
            </a:r>
          </a:p>
          <a:p>
            <a:pPr lvl="1"/>
            <a:r>
              <a:rPr lang="en-CA" dirty="0"/>
              <a:t>Ozempic 2 mg ow</a:t>
            </a:r>
          </a:p>
          <a:p>
            <a:pPr lvl="1"/>
            <a:r>
              <a:rPr lang="en-CA" dirty="0"/>
              <a:t>Tresiba 100 mg od</a:t>
            </a:r>
          </a:p>
          <a:p>
            <a:pPr lvl="1"/>
            <a:r>
              <a:rPr lang="en-CA" dirty="0" err="1"/>
              <a:t>Admelog</a:t>
            </a:r>
            <a:r>
              <a:rPr lang="en-CA" dirty="0"/>
              <a:t> 40 u </a:t>
            </a:r>
            <a:r>
              <a:rPr lang="en-CA" dirty="0" err="1"/>
              <a:t>tid</a:t>
            </a:r>
            <a:endParaRPr lang="en-CA" dirty="0"/>
          </a:p>
          <a:p>
            <a:pPr lvl="1"/>
            <a:r>
              <a:rPr lang="en-CA" dirty="0"/>
              <a:t>Crestor 40 </a:t>
            </a:r>
          </a:p>
          <a:p>
            <a:pPr lvl="1"/>
            <a:r>
              <a:rPr lang="en-CA" dirty="0"/>
              <a:t> </a:t>
            </a:r>
            <a:r>
              <a:rPr lang="en-CA" dirty="0" err="1"/>
              <a:t>Ezetrol</a:t>
            </a:r>
            <a:r>
              <a:rPr lang="en-CA" dirty="0"/>
              <a:t> 10</a:t>
            </a:r>
          </a:p>
          <a:p>
            <a:r>
              <a:rPr lang="en-CA" dirty="0"/>
              <a:t>On Libre 3 meter</a:t>
            </a:r>
          </a:p>
          <a:p>
            <a:pPr marL="457200" lvl="1" indent="0">
              <a:buNone/>
            </a:pPr>
            <a:endParaRPr lang="en-CA" dirty="0"/>
          </a:p>
          <a:p>
            <a:r>
              <a:rPr lang="en-CA" dirty="0"/>
              <a:t>ACR – 42, eGFR 45</a:t>
            </a:r>
          </a:p>
          <a:p>
            <a:r>
              <a:rPr lang="en-CA" dirty="0"/>
              <a:t>LDL 3.5</a:t>
            </a:r>
          </a:p>
          <a:p>
            <a:endParaRPr lang="en-CA" dirty="0"/>
          </a:p>
        </p:txBody>
      </p:sp>
    </p:spTree>
    <p:extLst>
      <p:ext uri="{BB962C8B-B14F-4D97-AF65-F5344CB8AC3E}">
        <p14:creationId xmlns:p14="http://schemas.microsoft.com/office/powerpoint/2010/main" val="3082548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4F71-CE15-8C69-5457-4B7AC64F5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0A906-4562-AB82-74DA-1E26C03E01CF}"/>
              </a:ext>
            </a:extLst>
          </p:cNvPr>
          <p:cNvSpPr>
            <a:spLocks noGrp="1"/>
          </p:cNvSpPr>
          <p:nvPr>
            <p:ph type="title"/>
          </p:nvPr>
        </p:nvSpPr>
        <p:spPr/>
        <p:txBody>
          <a:bodyPr/>
          <a:lstStyle/>
          <a:p>
            <a:r>
              <a:rPr lang="en-CA" dirty="0"/>
              <a:t>What are his current yearly cost of management?</a:t>
            </a:r>
          </a:p>
        </p:txBody>
      </p:sp>
      <p:sp>
        <p:nvSpPr>
          <p:cNvPr id="3" name="Content Placeholder 2">
            <a:extLst>
              <a:ext uri="{FF2B5EF4-FFF2-40B4-BE49-F238E27FC236}">
                <a16:creationId xmlns:a16="http://schemas.microsoft.com/office/drawing/2014/main" id="{FC480036-14D6-5991-4F2B-1656099D802D}"/>
              </a:ext>
            </a:extLst>
          </p:cNvPr>
          <p:cNvSpPr>
            <a:spLocks noGrp="1"/>
          </p:cNvSpPr>
          <p:nvPr>
            <p:ph idx="1"/>
          </p:nvPr>
        </p:nvSpPr>
        <p:spPr/>
        <p:txBody>
          <a:bodyPr/>
          <a:lstStyle/>
          <a:p>
            <a:pPr marL="514350" indent="-514350">
              <a:buFont typeface="+mj-lt"/>
              <a:buAutoNum type="alphaUcPeriod"/>
            </a:pPr>
            <a:r>
              <a:rPr lang="en-CA" dirty="0"/>
              <a:t>$3,200</a:t>
            </a:r>
          </a:p>
          <a:p>
            <a:pPr marL="514350" indent="-514350">
              <a:buFont typeface="+mj-lt"/>
              <a:buAutoNum type="alphaUcPeriod"/>
            </a:pPr>
            <a:r>
              <a:rPr lang="en-CA" dirty="0"/>
              <a:t>$6,400</a:t>
            </a:r>
          </a:p>
          <a:p>
            <a:pPr marL="514350" indent="-514350">
              <a:buFont typeface="+mj-lt"/>
              <a:buAutoNum type="alphaUcPeriod"/>
            </a:pPr>
            <a:r>
              <a:rPr lang="en-CA" dirty="0"/>
              <a:t>$8,800</a:t>
            </a:r>
          </a:p>
          <a:p>
            <a:pPr marL="514350" indent="-514350">
              <a:buFont typeface="+mj-lt"/>
              <a:buAutoNum type="alphaUcPeriod"/>
            </a:pPr>
            <a:r>
              <a:rPr lang="en-CA" dirty="0"/>
              <a:t>$12,000</a:t>
            </a:r>
          </a:p>
        </p:txBody>
      </p:sp>
    </p:spTree>
    <p:extLst>
      <p:ext uri="{BB962C8B-B14F-4D97-AF65-F5344CB8AC3E}">
        <p14:creationId xmlns:p14="http://schemas.microsoft.com/office/powerpoint/2010/main" val="260486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D41C-20C3-4325-FEC3-856FDA71E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1E9BF-6926-BCAD-BC60-8371ABE461C4}"/>
              </a:ext>
            </a:extLst>
          </p:cNvPr>
          <p:cNvSpPr>
            <a:spLocks noGrp="1"/>
          </p:cNvSpPr>
          <p:nvPr>
            <p:ph type="title"/>
          </p:nvPr>
        </p:nvSpPr>
        <p:spPr/>
        <p:txBody>
          <a:bodyPr/>
          <a:lstStyle/>
          <a:p>
            <a:r>
              <a:rPr lang="en-CA" dirty="0"/>
              <a:t>What are his current yearly cost of management?</a:t>
            </a:r>
          </a:p>
        </p:txBody>
      </p:sp>
      <p:sp>
        <p:nvSpPr>
          <p:cNvPr id="3" name="Content Placeholder 2">
            <a:extLst>
              <a:ext uri="{FF2B5EF4-FFF2-40B4-BE49-F238E27FC236}">
                <a16:creationId xmlns:a16="http://schemas.microsoft.com/office/drawing/2014/main" id="{11F212E8-7F02-23F5-D860-7106726783CD}"/>
              </a:ext>
            </a:extLst>
          </p:cNvPr>
          <p:cNvSpPr>
            <a:spLocks noGrp="1"/>
          </p:cNvSpPr>
          <p:nvPr>
            <p:ph idx="1"/>
          </p:nvPr>
        </p:nvSpPr>
        <p:spPr/>
        <p:txBody>
          <a:bodyPr/>
          <a:lstStyle/>
          <a:p>
            <a:pPr marL="514350" indent="-514350">
              <a:buFont typeface="+mj-lt"/>
              <a:buAutoNum type="alphaUcPeriod"/>
            </a:pPr>
            <a:r>
              <a:rPr lang="en-CA" dirty="0"/>
              <a:t>$3,200</a:t>
            </a:r>
          </a:p>
          <a:p>
            <a:pPr marL="514350" indent="-514350">
              <a:buFont typeface="+mj-lt"/>
              <a:buAutoNum type="alphaUcPeriod"/>
            </a:pPr>
            <a:r>
              <a:rPr lang="en-CA" sz="4000" b="1" dirty="0"/>
              <a:t>$6,400</a:t>
            </a:r>
          </a:p>
          <a:p>
            <a:pPr marL="514350" indent="-514350">
              <a:buFont typeface="+mj-lt"/>
              <a:buAutoNum type="alphaUcPeriod"/>
            </a:pPr>
            <a:r>
              <a:rPr lang="en-CA" dirty="0"/>
              <a:t>$8,800</a:t>
            </a:r>
          </a:p>
          <a:p>
            <a:pPr marL="514350" indent="-514350">
              <a:buFont typeface="+mj-lt"/>
              <a:buAutoNum type="alphaUcPeriod"/>
            </a:pPr>
            <a:r>
              <a:rPr lang="en-CA" dirty="0"/>
              <a:t>$12,000</a:t>
            </a:r>
          </a:p>
        </p:txBody>
      </p:sp>
    </p:spTree>
    <p:extLst>
      <p:ext uri="{BB962C8B-B14F-4D97-AF65-F5344CB8AC3E}">
        <p14:creationId xmlns:p14="http://schemas.microsoft.com/office/powerpoint/2010/main" val="4036797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842D-6522-073A-FD55-31AC37D83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6FFC2-5576-E574-F962-40C3EED84942}"/>
              </a:ext>
            </a:extLst>
          </p:cNvPr>
          <p:cNvSpPr>
            <a:spLocks noGrp="1"/>
          </p:cNvSpPr>
          <p:nvPr>
            <p:ph type="title"/>
          </p:nvPr>
        </p:nvSpPr>
        <p:spPr/>
        <p:txBody>
          <a:bodyPr/>
          <a:lstStyle/>
          <a:p>
            <a:r>
              <a:rPr lang="en-CA" dirty="0"/>
              <a:t>AE</a:t>
            </a:r>
          </a:p>
        </p:txBody>
      </p:sp>
      <p:sp>
        <p:nvSpPr>
          <p:cNvPr id="3" name="Content Placeholder 2">
            <a:extLst>
              <a:ext uri="{FF2B5EF4-FFF2-40B4-BE49-F238E27FC236}">
                <a16:creationId xmlns:a16="http://schemas.microsoft.com/office/drawing/2014/main" id="{3839F26F-F0F1-829C-36EE-9499803401A7}"/>
              </a:ext>
            </a:extLst>
          </p:cNvPr>
          <p:cNvSpPr>
            <a:spLocks noGrp="1"/>
          </p:cNvSpPr>
          <p:nvPr>
            <p:ph idx="1"/>
          </p:nvPr>
        </p:nvSpPr>
        <p:spPr>
          <a:xfrm>
            <a:off x="838200" y="1825625"/>
            <a:ext cx="10515600" cy="4667250"/>
          </a:xfrm>
        </p:spPr>
        <p:txBody>
          <a:bodyPr>
            <a:normAutofit fontScale="40000" lnSpcReduction="20000"/>
          </a:bodyPr>
          <a:lstStyle/>
          <a:p>
            <a:r>
              <a:rPr lang="en-CA" dirty="0"/>
              <a:t>52 </a:t>
            </a:r>
            <a:r>
              <a:rPr lang="en-CA" dirty="0" err="1"/>
              <a:t>yo</a:t>
            </a:r>
            <a:r>
              <a:rPr lang="en-CA" dirty="0"/>
              <a:t> male, accountant</a:t>
            </a:r>
          </a:p>
          <a:p>
            <a:r>
              <a:rPr lang="en-CA" dirty="0"/>
              <a:t>Household income $100,000</a:t>
            </a:r>
          </a:p>
          <a:p>
            <a:r>
              <a:rPr lang="en-CA" dirty="0"/>
              <a:t>Type 2 DM and CAD , PCI 3 months ago</a:t>
            </a:r>
          </a:p>
          <a:p>
            <a:endParaRPr lang="en-CA" dirty="0"/>
          </a:p>
          <a:p>
            <a:r>
              <a:rPr lang="en-CA" sz="4500" dirty="0"/>
              <a:t>Meds 	</a:t>
            </a:r>
          </a:p>
          <a:p>
            <a:pPr lvl="1"/>
            <a:r>
              <a:rPr lang="en-CA" sz="4000" dirty="0"/>
              <a:t>Ozempic 2 mg ow $ 160/month)</a:t>
            </a:r>
          </a:p>
          <a:p>
            <a:pPr lvl="1"/>
            <a:r>
              <a:rPr lang="en-CA" sz="4000" dirty="0"/>
              <a:t>Tresiba 100 mg od  $ 0.078 u = $233/month  (glargine – 0.056 = $168/month)</a:t>
            </a:r>
          </a:p>
          <a:p>
            <a:pPr lvl="1"/>
            <a:r>
              <a:rPr lang="en-CA" sz="4000" dirty="0" err="1"/>
              <a:t>Admelog</a:t>
            </a:r>
            <a:r>
              <a:rPr lang="en-CA" sz="4000" dirty="0"/>
              <a:t> 40 u </a:t>
            </a:r>
            <a:r>
              <a:rPr lang="en-CA" sz="4000" dirty="0" err="1"/>
              <a:t>tid</a:t>
            </a:r>
            <a:r>
              <a:rPr lang="en-CA" sz="4000" dirty="0"/>
              <a:t>  0.033/unit = $119/month</a:t>
            </a:r>
          </a:p>
          <a:p>
            <a:pPr lvl="1"/>
            <a:r>
              <a:rPr lang="en-CA" sz="4000" dirty="0"/>
              <a:t>Crestor 40  = $ 5.70</a:t>
            </a:r>
          </a:p>
          <a:p>
            <a:pPr lvl="1"/>
            <a:r>
              <a:rPr lang="en-CA" sz="4000" dirty="0"/>
              <a:t> </a:t>
            </a:r>
            <a:r>
              <a:rPr lang="en-CA" sz="4000" dirty="0" err="1"/>
              <a:t>Ezetrol</a:t>
            </a:r>
            <a:r>
              <a:rPr lang="en-CA" sz="4000" dirty="0"/>
              <a:t> 10 = $ 5.40</a:t>
            </a:r>
          </a:p>
          <a:p>
            <a:r>
              <a:rPr lang="en-CA" sz="4500" dirty="0"/>
              <a:t>On Libre 3 meter $ 200/month</a:t>
            </a:r>
          </a:p>
          <a:p>
            <a:endParaRPr lang="en-CA" dirty="0"/>
          </a:p>
          <a:p>
            <a:r>
              <a:rPr lang="en-CA" sz="4000" b="1" dirty="0"/>
              <a:t>= $6,277.2 + </a:t>
            </a:r>
            <a:r>
              <a:rPr lang="en-CA" sz="4000" b="1" dirty="0" err="1"/>
              <a:t>Disp</a:t>
            </a:r>
            <a:r>
              <a:rPr lang="en-CA" sz="4000" b="1" dirty="0"/>
              <a:t> fee</a:t>
            </a:r>
          </a:p>
          <a:p>
            <a:endParaRPr lang="en-CA" dirty="0"/>
          </a:p>
          <a:p>
            <a:r>
              <a:rPr lang="en-CA" dirty="0"/>
              <a:t>Total </a:t>
            </a:r>
          </a:p>
          <a:p>
            <a:pPr marL="457200" lvl="1" indent="0">
              <a:buNone/>
            </a:pPr>
            <a:endParaRPr lang="en-CA" dirty="0"/>
          </a:p>
          <a:p>
            <a:r>
              <a:rPr lang="en-CA" dirty="0"/>
              <a:t>ACR – 42, eGFR 45</a:t>
            </a:r>
          </a:p>
          <a:p>
            <a:r>
              <a:rPr lang="en-CA" dirty="0"/>
              <a:t>LDL 3.5</a:t>
            </a:r>
          </a:p>
          <a:p>
            <a:endParaRPr lang="en-CA" dirty="0"/>
          </a:p>
        </p:txBody>
      </p:sp>
    </p:spTree>
    <p:extLst>
      <p:ext uri="{BB962C8B-B14F-4D97-AF65-F5344CB8AC3E}">
        <p14:creationId xmlns:p14="http://schemas.microsoft.com/office/powerpoint/2010/main" val="3228944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7591E-AF0B-0A21-C54D-E2D197893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F43DD-C7B6-02B3-840D-93C18ABC27A5}"/>
              </a:ext>
            </a:extLst>
          </p:cNvPr>
          <p:cNvSpPr>
            <a:spLocks noGrp="1"/>
          </p:cNvSpPr>
          <p:nvPr>
            <p:ph type="title"/>
          </p:nvPr>
        </p:nvSpPr>
        <p:spPr/>
        <p:txBody>
          <a:bodyPr>
            <a:normAutofit fontScale="90000"/>
          </a:bodyPr>
          <a:lstStyle/>
          <a:p>
            <a:r>
              <a:rPr lang="en-CA" dirty="0"/>
              <a:t>You suggest Repatha and </a:t>
            </a:r>
            <a:r>
              <a:rPr lang="en-CA" dirty="0" err="1"/>
              <a:t>Finerenone</a:t>
            </a:r>
            <a:br>
              <a:rPr lang="en-CA" dirty="0"/>
            </a:br>
            <a:br>
              <a:rPr lang="en-CA" dirty="0"/>
            </a:br>
            <a:r>
              <a:rPr lang="en-CA" dirty="0"/>
              <a:t>Recommendations?</a:t>
            </a:r>
            <a:br>
              <a:rPr lang="en-CA" dirty="0"/>
            </a:br>
            <a:endParaRPr lang="en-CA" dirty="0"/>
          </a:p>
        </p:txBody>
      </p:sp>
      <p:sp>
        <p:nvSpPr>
          <p:cNvPr id="3" name="Content Placeholder 2">
            <a:extLst>
              <a:ext uri="{FF2B5EF4-FFF2-40B4-BE49-F238E27FC236}">
                <a16:creationId xmlns:a16="http://schemas.microsoft.com/office/drawing/2014/main" id="{278037D7-29A6-907B-EC63-8C17F43F2015}"/>
              </a:ext>
            </a:extLst>
          </p:cNvPr>
          <p:cNvSpPr>
            <a:spLocks noGrp="1"/>
          </p:cNvSpPr>
          <p:nvPr>
            <p:ph idx="1"/>
          </p:nvPr>
        </p:nvSpPr>
        <p:spPr/>
        <p:txBody>
          <a:bodyPr/>
          <a:lstStyle/>
          <a:p>
            <a:r>
              <a:rPr lang="en-CA" dirty="0"/>
              <a:t>$ additional $ 7,600 + $1,186 = </a:t>
            </a:r>
          </a:p>
          <a:p>
            <a:r>
              <a:rPr lang="en-CA" dirty="0"/>
              <a:t>= $15,186</a:t>
            </a:r>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r>
              <a:rPr lang="en-CA" dirty="0"/>
              <a:t>Apply for Trillium</a:t>
            </a:r>
          </a:p>
          <a:p>
            <a:pPr marL="514350" indent="-514350">
              <a:buFont typeface="+mj-lt"/>
              <a:buAutoNum type="alphaUcPeriod"/>
            </a:pPr>
            <a:r>
              <a:rPr lang="en-CA" dirty="0"/>
              <a:t>Don’t apply for Trillium – makes too much money to qualify</a:t>
            </a:r>
          </a:p>
          <a:p>
            <a:pPr marL="514350" indent="-514350">
              <a:buFont typeface="+mj-lt"/>
              <a:buAutoNum type="alphaUcPeriod"/>
            </a:pPr>
            <a:r>
              <a:rPr lang="en-CA" dirty="0"/>
              <a:t>Don’t apply – unable to afford deductible</a:t>
            </a:r>
          </a:p>
          <a:p>
            <a:pPr marL="514350" indent="-514350">
              <a:buFont typeface="+mj-lt"/>
              <a:buAutoNum type="alphaUcPeriod"/>
            </a:pPr>
            <a:r>
              <a:rPr lang="en-CA" dirty="0"/>
              <a:t>Get another job with benefits 75% deductible</a:t>
            </a:r>
          </a:p>
          <a:p>
            <a:pPr marL="514350" indent="-514350">
              <a:buFont typeface="+mj-lt"/>
              <a:buAutoNum type="alphaUcPeriod"/>
            </a:pPr>
            <a:endParaRPr lang="en-CA" dirty="0"/>
          </a:p>
        </p:txBody>
      </p:sp>
    </p:spTree>
    <p:extLst>
      <p:ext uri="{BB962C8B-B14F-4D97-AF65-F5344CB8AC3E}">
        <p14:creationId xmlns:p14="http://schemas.microsoft.com/office/powerpoint/2010/main" val="74401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330B-DCE4-D96D-D514-11EBB6A2950E}"/>
              </a:ext>
            </a:extLst>
          </p:cNvPr>
          <p:cNvSpPr>
            <a:spLocks noGrp="1"/>
          </p:cNvSpPr>
          <p:nvPr>
            <p:ph type="title"/>
          </p:nvPr>
        </p:nvSpPr>
        <p:spPr/>
        <p:txBody>
          <a:bodyPr/>
          <a:lstStyle/>
          <a:p>
            <a:r>
              <a:rPr lang="en-CA" dirty="0"/>
              <a:t>CM</a:t>
            </a:r>
          </a:p>
        </p:txBody>
      </p:sp>
      <p:sp>
        <p:nvSpPr>
          <p:cNvPr id="3" name="Content Placeholder 2">
            <a:extLst>
              <a:ext uri="{FF2B5EF4-FFF2-40B4-BE49-F238E27FC236}">
                <a16:creationId xmlns:a16="http://schemas.microsoft.com/office/drawing/2014/main" id="{0386D3B5-411B-0CE9-F248-60D50F8EAA12}"/>
              </a:ext>
            </a:extLst>
          </p:cNvPr>
          <p:cNvSpPr>
            <a:spLocks noGrp="1"/>
          </p:cNvSpPr>
          <p:nvPr>
            <p:ph idx="1"/>
          </p:nvPr>
        </p:nvSpPr>
        <p:spPr/>
        <p:txBody>
          <a:bodyPr/>
          <a:lstStyle/>
          <a:p>
            <a:r>
              <a:rPr lang="en-CA" dirty="0"/>
              <a:t>63 </a:t>
            </a:r>
            <a:r>
              <a:rPr lang="en-CA" dirty="0" err="1"/>
              <a:t>yo</a:t>
            </a:r>
            <a:r>
              <a:rPr lang="en-CA" dirty="0"/>
              <a:t> male</a:t>
            </a:r>
          </a:p>
          <a:p>
            <a:r>
              <a:rPr lang="en-CA" dirty="0"/>
              <a:t>Paroxysmal atrial fibrillation x 2</a:t>
            </a:r>
          </a:p>
          <a:p>
            <a:r>
              <a:rPr lang="en-CA" dirty="0"/>
              <a:t>1 ER – Responded to Propafenone</a:t>
            </a:r>
          </a:p>
          <a:p>
            <a:r>
              <a:rPr lang="en-CA" dirty="0"/>
              <a:t>No electrical cardioversion</a:t>
            </a:r>
          </a:p>
          <a:p>
            <a:r>
              <a:rPr lang="en-CA" dirty="0"/>
              <a:t>Wishes to avoid Ablation</a:t>
            </a:r>
          </a:p>
        </p:txBody>
      </p:sp>
    </p:spTree>
    <p:extLst>
      <p:ext uri="{BB962C8B-B14F-4D97-AF65-F5344CB8AC3E}">
        <p14:creationId xmlns:p14="http://schemas.microsoft.com/office/powerpoint/2010/main" val="2609562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3148D-6834-216A-5FFB-04F42184E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9CDBA-ACD7-80C8-C4A3-1E878449A196}"/>
              </a:ext>
            </a:extLst>
          </p:cNvPr>
          <p:cNvSpPr>
            <a:spLocks noGrp="1"/>
          </p:cNvSpPr>
          <p:nvPr>
            <p:ph type="title"/>
          </p:nvPr>
        </p:nvSpPr>
        <p:spPr/>
        <p:txBody>
          <a:bodyPr>
            <a:normAutofit fontScale="90000"/>
          </a:bodyPr>
          <a:lstStyle/>
          <a:p>
            <a:r>
              <a:rPr lang="en-CA" dirty="0"/>
              <a:t>You suggest Repatha and </a:t>
            </a:r>
            <a:r>
              <a:rPr lang="en-CA" dirty="0" err="1"/>
              <a:t>Finerenone</a:t>
            </a:r>
            <a:br>
              <a:rPr lang="en-CA" dirty="0"/>
            </a:br>
            <a:br>
              <a:rPr lang="en-CA" dirty="0"/>
            </a:br>
            <a:r>
              <a:rPr lang="en-CA" dirty="0"/>
              <a:t>Recommendations?</a:t>
            </a:r>
            <a:br>
              <a:rPr lang="en-CA" dirty="0"/>
            </a:br>
            <a:endParaRPr lang="en-CA" dirty="0"/>
          </a:p>
        </p:txBody>
      </p:sp>
      <p:sp>
        <p:nvSpPr>
          <p:cNvPr id="3" name="Content Placeholder 2">
            <a:extLst>
              <a:ext uri="{FF2B5EF4-FFF2-40B4-BE49-F238E27FC236}">
                <a16:creationId xmlns:a16="http://schemas.microsoft.com/office/drawing/2014/main" id="{F95C63A6-22DA-17BE-8700-8DF2541007AA}"/>
              </a:ext>
            </a:extLst>
          </p:cNvPr>
          <p:cNvSpPr>
            <a:spLocks noGrp="1"/>
          </p:cNvSpPr>
          <p:nvPr>
            <p:ph idx="1"/>
          </p:nvPr>
        </p:nvSpPr>
        <p:spPr/>
        <p:txBody>
          <a:bodyPr/>
          <a:lstStyle/>
          <a:p>
            <a:r>
              <a:rPr lang="en-CA" dirty="0"/>
              <a:t>$ additional $ 7,600 + $1,186 = </a:t>
            </a:r>
          </a:p>
          <a:p>
            <a:r>
              <a:rPr lang="en-CA" dirty="0"/>
              <a:t>= $15,186</a:t>
            </a:r>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r>
              <a:rPr lang="en-CA" dirty="0"/>
              <a:t>Apply for Trillium</a:t>
            </a:r>
          </a:p>
          <a:p>
            <a:pPr marL="514350" indent="-514350">
              <a:buFont typeface="+mj-lt"/>
              <a:buAutoNum type="alphaUcPeriod"/>
            </a:pPr>
            <a:r>
              <a:rPr lang="en-CA" dirty="0"/>
              <a:t>Don’t apply for Trillium – makes too much money to qualify</a:t>
            </a:r>
          </a:p>
          <a:p>
            <a:pPr marL="514350" indent="-514350">
              <a:buFont typeface="+mj-lt"/>
              <a:buAutoNum type="alphaUcPeriod"/>
            </a:pPr>
            <a:r>
              <a:rPr lang="en-CA" dirty="0"/>
              <a:t>Don’t apply – unable to afford deductible</a:t>
            </a:r>
          </a:p>
          <a:p>
            <a:pPr marL="514350" indent="-514350">
              <a:buFont typeface="+mj-lt"/>
              <a:buAutoNum type="alphaUcPeriod"/>
            </a:pPr>
            <a:r>
              <a:rPr lang="en-CA" dirty="0"/>
              <a:t>Get another job with benefits 75% deductible</a:t>
            </a:r>
          </a:p>
          <a:p>
            <a:pPr marL="514350" indent="-514350">
              <a:buFont typeface="+mj-lt"/>
              <a:buAutoNum type="alphaUcPeriod"/>
            </a:pPr>
            <a:endParaRPr lang="en-CA" dirty="0"/>
          </a:p>
        </p:txBody>
      </p:sp>
    </p:spTree>
    <p:extLst>
      <p:ext uri="{BB962C8B-B14F-4D97-AF65-F5344CB8AC3E}">
        <p14:creationId xmlns:p14="http://schemas.microsoft.com/office/powerpoint/2010/main" val="3692268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F32F-D242-6BB3-A850-2AF3CBD2F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4C874-DD4D-730D-A9DC-9EF97F37F418}"/>
              </a:ext>
            </a:extLst>
          </p:cNvPr>
          <p:cNvSpPr>
            <a:spLocks noGrp="1"/>
          </p:cNvSpPr>
          <p:nvPr>
            <p:ph type="title"/>
          </p:nvPr>
        </p:nvSpPr>
        <p:spPr/>
        <p:txBody>
          <a:bodyPr>
            <a:normAutofit fontScale="90000"/>
          </a:bodyPr>
          <a:lstStyle/>
          <a:p>
            <a:r>
              <a:rPr lang="en-CA" dirty="0"/>
              <a:t>You suggest Repatha and </a:t>
            </a:r>
            <a:r>
              <a:rPr lang="en-CA" dirty="0" err="1"/>
              <a:t>Finerenone</a:t>
            </a:r>
            <a:br>
              <a:rPr lang="en-CA" dirty="0"/>
            </a:br>
            <a:r>
              <a:rPr lang="en-CA" dirty="0"/>
              <a:t>Recommendations?</a:t>
            </a:r>
            <a:br>
              <a:rPr lang="en-CA" dirty="0"/>
            </a:br>
            <a:endParaRPr lang="en-CA" dirty="0"/>
          </a:p>
        </p:txBody>
      </p:sp>
      <p:sp>
        <p:nvSpPr>
          <p:cNvPr id="3" name="Content Placeholder 2">
            <a:extLst>
              <a:ext uri="{FF2B5EF4-FFF2-40B4-BE49-F238E27FC236}">
                <a16:creationId xmlns:a16="http://schemas.microsoft.com/office/drawing/2014/main" id="{2D04F10D-4D2A-1FCB-9709-9A0BA900A84C}"/>
              </a:ext>
            </a:extLst>
          </p:cNvPr>
          <p:cNvSpPr>
            <a:spLocks noGrp="1"/>
          </p:cNvSpPr>
          <p:nvPr>
            <p:ph idx="1"/>
          </p:nvPr>
        </p:nvSpPr>
        <p:spPr/>
        <p:txBody>
          <a:bodyPr/>
          <a:lstStyle/>
          <a:p>
            <a:pPr marL="514350" indent="-514350">
              <a:buFont typeface="+mj-lt"/>
              <a:buAutoNum type="alphaUcPeriod"/>
            </a:pPr>
            <a:r>
              <a:rPr lang="en-CA" sz="4800" dirty="0"/>
              <a:t> Apply for Trillium</a:t>
            </a:r>
          </a:p>
          <a:p>
            <a:pPr marL="514350" indent="-514350">
              <a:buFont typeface="+mj-lt"/>
              <a:buAutoNum type="alphaUcPeriod"/>
            </a:pPr>
            <a:r>
              <a:rPr lang="en-CA" dirty="0"/>
              <a:t>Don’t apply for Trillium – makes too much money to qualify</a:t>
            </a:r>
          </a:p>
          <a:p>
            <a:pPr marL="514350" indent="-514350">
              <a:buFont typeface="+mj-lt"/>
              <a:buAutoNum type="alphaUcPeriod"/>
            </a:pPr>
            <a:r>
              <a:rPr lang="en-CA" dirty="0"/>
              <a:t>Don’t apply – unable to afford deductible</a:t>
            </a:r>
          </a:p>
          <a:p>
            <a:pPr marL="514350" indent="-514350">
              <a:buFont typeface="+mj-lt"/>
              <a:buAutoNum type="alphaUcPeriod"/>
            </a:pPr>
            <a:r>
              <a:rPr lang="en-CA" dirty="0"/>
              <a:t>Get another job with benefits 75% deductible</a:t>
            </a:r>
          </a:p>
          <a:p>
            <a:pPr marL="514350" indent="-514350">
              <a:buFont typeface="+mj-lt"/>
              <a:buAutoNum type="alphaUcPeriod"/>
            </a:pPr>
            <a:endParaRPr lang="en-CA" dirty="0"/>
          </a:p>
        </p:txBody>
      </p:sp>
    </p:spTree>
    <p:extLst>
      <p:ext uri="{BB962C8B-B14F-4D97-AF65-F5344CB8AC3E}">
        <p14:creationId xmlns:p14="http://schemas.microsoft.com/office/powerpoint/2010/main" val="2439757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D88F-A66B-E964-EB0A-A4CE343C1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376C5-7524-5F69-4ECA-39F9B3F9AB09}"/>
              </a:ext>
            </a:extLst>
          </p:cNvPr>
          <p:cNvSpPr>
            <a:spLocks noGrp="1"/>
          </p:cNvSpPr>
          <p:nvPr>
            <p:ph type="title"/>
          </p:nvPr>
        </p:nvSpPr>
        <p:spPr/>
        <p:txBody>
          <a:bodyPr/>
          <a:lstStyle/>
          <a:p>
            <a:r>
              <a:rPr lang="en-CA" dirty="0"/>
              <a:t>Explain the deductible</a:t>
            </a:r>
          </a:p>
        </p:txBody>
      </p:sp>
      <p:sp>
        <p:nvSpPr>
          <p:cNvPr id="3" name="Content Placeholder 2">
            <a:extLst>
              <a:ext uri="{FF2B5EF4-FFF2-40B4-BE49-F238E27FC236}">
                <a16:creationId xmlns:a16="http://schemas.microsoft.com/office/drawing/2014/main" id="{4271400D-76E3-B179-F724-7FE1F8910CC4}"/>
              </a:ext>
            </a:extLst>
          </p:cNvPr>
          <p:cNvSpPr>
            <a:spLocks noGrp="1"/>
          </p:cNvSpPr>
          <p:nvPr>
            <p:ph idx="1"/>
          </p:nvPr>
        </p:nvSpPr>
        <p:spPr/>
        <p:txBody>
          <a:bodyPr>
            <a:normAutofit/>
          </a:bodyPr>
          <a:lstStyle/>
          <a:p>
            <a:r>
              <a:rPr lang="en-CA" b="1" dirty="0"/>
              <a:t>The Coverage:</a:t>
            </a:r>
            <a:r>
              <a:rPr lang="en-CA" dirty="0"/>
              <a:t> You pay for your medications out-of-pocket at the pharmacy until you hit that quarter's target. After that, the government covers the rest of the cost for eligible drugs, and you only pay a </a:t>
            </a:r>
            <a:r>
              <a:rPr lang="en-CA" b="1" dirty="0"/>
              <a:t>$2 co-pay</a:t>
            </a:r>
            <a:r>
              <a:rPr lang="en-CA" dirty="0"/>
              <a:t> per prescription for the rest of that quarter</a:t>
            </a:r>
          </a:p>
          <a:p>
            <a:pPr marL="0" indent="0">
              <a:buNone/>
            </a:pPr>
            <a:r>
              <a:rPr lang="en-CA" dirty="0"/>
              <a:t> </a:t>
            </a:r>
          </a:p>
          <a:p>
            <a:r>
              <a:rPr lang="en-CA" dirty="0"/>
              <a:t>4% of your net income per year is what you pay – the govt pays the rest. Adjusted for household income &gt; $100,000</a:t>
            </a:r>
          </a:p>
          <a:p>
            <a:pPr lvl="1"/>
            <a:r>
              <a:rPr lang="en-CA" dirty="0"/>
              <a:t>Eg - $4,000</a:t>
            </a:r>
          </a:p>
        </p:txBody>
      </p:sp>
    </p:spTree>
    <p:extLst>
      <p:ext uri="{BB962C8B-B14F-4D97-AF65-F5344CB8AC3E}">
        <p14:creationId xmlns:p14="http://schemas.microsoft.com/office/powerpoint/2010/main" val="3604235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8331F-50ED-6753-E7CD-0413B160B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27017-F2D8-FA9F-27B2-72ACFC91D33F}"/>
              </a:ext>
            </a:extLst>
          </p:cNvPr>
          <p:cNvSpPr>
            <a:spLocks noGrp="1"/>
          </p:cNvSpPr>
          <p:nvPr>
            <p:ph type="title"/>
          </p:nvPr>
        </p:nvSpPr>
        <p:spPr/>
        <p:txBody>
          <a:bodyPr/>
          <a:lstStyle/>
          <a:p>
            <a:pPr algn="ctr"/>
            <a:r>
              <a:rPr lang="en-US"/>
              <a:t>Reducing Costs</a:t>
            </a:r>
          </a:p>
        </p:txBody>
      </p:sp>
      <p:sp>
        <p:nvSpPr>
          <p:cNvPr id="3" name="Content Placeholder 2">
            <a:extLst>
              <a:ext uri="{FF2B5EF4-FFF2-40B4-BE49-F238E27FC236}">
                <a16:creationId xmlns:a16="http://schemas.microsoft.com/office/drawing/2014/main" id="{D2285227-1451-57AB-C460-6247CD24847F}"/>
              </a:ext>
            </a:extLst>
          </p:cNvPr>
          <p:cNvSpPr>
            <a:spLocks noGrp="1"/>
          </p:cNvSpPr>
          <p:nvPr>
            <p:ph idx="1"/>
          </p:nvPr>
        </p:nvSpPr>
        <p:spPr>
          <a:xfrm>
            <a:off x="838200" y="1412240"/>
            <a:ext cx="10515600" cy="5212080"/>
          </a:xfrm>
        </p:spPr>
        <p:txBody>
          <a:bodyPr>
            <a:normAutofit fontScale="85000" lnSpcReduction="20000"/>
          </a:bodyPr>
          <a:lstStyle/>
          <a:p>
            <a:r>
              <a:rPr lang="en-US" dirty="0"/>
              <a:t>Pharma Programs – my </a:t>
            </a:r>
            <a:r>
              <a:rPr lang="en-US" dirty="0" err="1"/>
              <a:t>mounjaro</a:t>
            </a:r>
            <a:r>
              <a:rPr lang="en-US" dirty="0"/>
              <a:t>, </a:t>
            </a:r>
            <a:r>
              <a:rPr lang="en-US" dirty="0" err="1"/>
              <a:t>InnoviCares</a:t>
            </a:r>
            <a:endParaRPr lang="en-US" dirty="0"/>
          </a:p>
          <a:p>
            <a:r>
              <a:rPr lang="en-US" dirty="0"/>
              <a:t>Trillium Application</a:t>
            </a:r>
          </a:p>
          <a:p>
            <a:r>
              <a:rPr lang="en-US" dirty="0"/>
              <a:t>DTC</a:t>
            </a:r>
          </a:p>
          <a:p>
            <a:r>
              <a:rPr lang="en-US" dirty="0"/>
              <a:t>Office Samples</a:t>
            </a:r>
          </a:p>
          <a:p>
            <a:r>
              <a:rPr lang="en-US" dirty="0"/>
              <a:t>? Generics</a:t>
            </a:r>
          </a:p>
          <a:p>
            <a:pPr lvl="1"/>
            <a:r>
              <a:rPr lang="en-US" dirty="0"/>
              <a:t>Ozempic – Cost 1 mg pen = 0.5 mg pen</a:t>
            </a:r>
          </a:p>
          <a:p>
            <a:pPr lvl="1"/>
            <a:r>
              <a:rPr lang="en-US" dirty="0"/>
              <a:t>36 clicks = 0.5 mg ow</a:t>
            </a:r>
          </a:p>
          <a:p>
            <a:pPr lvl="1"/>
            <a:r>
              <a:rPr lang="en-US" dirty="0"/>
              <a:t>Generic SGLT-2s, DPPIV</a:t>
            </a:r>
          </a:p>
          <a:p>
            <a:pPr lvl="1"/>
            <a:r>
              <a:rPr lang="en-US" dirty="0" err="1"/>
              <a:t>Admelog</a:t>
            </a:r>
            <a:r>
              <a:rPr lang="en-US" dirty="0"/>
              <a:t>/</a:t>
            </a:r>
            <a:r>
              <a:rPr lang="en-US" dirty="0" err="1"/>
              <a:t>Trurapi</a:t>
            </a:r>
            <a:r>
              <a:rPr lang="en-US" dirty="0"/>
              <a:t>/</a:t>
            </a:r>
            <a:r>
              <a:rPr lang="en-US" dirty="0" err="1"/>
              <a:t>Basaglar</a:t>
            </a:r>
            <a:endParaRPr lang="en-US" dirty="0"/>
          </a:p>
          <a:p>
            <a:pPr lvl="1"/>
            <a:endParaRPr lang="en-US" dirty="0"/>
          </a:p>
          <a:p>
            <a:r>
              <a:rPr lang="en-US" dirty="0"/>
              <a:t> Cut Pills </a:t>
            </a:r>
          </a:p>
          <a:p>
            <a:pPr lvl="1"/>
            <a:r>
              <a:rPr lang="en-US" dirty="0"/>
              <a:t>Jardiance – ½ of 25 mg tablet</a:t>
            </a:r>
          </a:p>
          <a:p>
            <a:pPr lvl="1"/>
            <a:r>
              <a:rPr lang="en-US" dirty="0" err="1"/>
              <a:t>Synjardy</a:t>
            </a:r>
            <a:r>
              <a:rPr lang="en-US" dirty="0"/>
              <a:t> 12.5/500 mg od</a:t>
            </a:r>
          </a:p>
          <a:p>
            <a:pPr lvl="1"/>
            <a:r>
              <a:rPr lang="en-US" dirty="0" err="1"/>
              <a:t>Finerenone</a:t>
            </a:r>
            <a:r>
              <a:rPr lang="en-US" dirty="0"/>
              <a:t> 20 mg = $3.25</a:t>
            </a:r>
          </a:p>
          <a:p>
            <a:r>
              <a:rPr lang="en-US" dirty="0"/>
              <a:t>Different Pharmacy</a:t>
            </a:r>
          </a:p>
          <a:p>
            <a:pPr lvl="1"/>
            <a:endParaRPr lang="en-US" dirty="0"/>
          </a:p>
          <a:p>
            <a:pPr lvl="2"/>
            <a:endParaRPr lang="en-US" dirty="0"/>
          </a:p>
          <a:p>
            <a:pPr lvl="1"/>
            <a:endParaRPr lang="en-US" dirty="0"/>
          </a:p>
          <a:p>
            <a:pPr lvl="1"/>
            <a:endParaRPr lang="en-US" dirty="0"/>
          </a:p>
          <a:p>
            <a:pPr lvl="2"/>
            <a:endParaRPr lang="en-US" dirty="0"/>
          </a:p>
          <a:p>
            <a:endParaRPr lang="en-US" dirty="0"/>
          </a:p>
          <a:p>
            <a:pPr lvl="1"/>
            <a:endParaRPr lang="en-US" dirty="0"/>
          </a:p>
          <a:p>
            <a:pPr lvl="2"/>
            <a:endParaRPr lang="en-US" dirty="0"/>
          </a:p>
          <a:p>
            <a:pPr lvl="1"/>
            <a:endParaRPr lang="en-US" dirty="0"/>
          </a:p>
          <a:p>
            <a:pPr lvl="2"/>
            <a:endParaRPr lang="en-US" dirty="0"/>
          </a:p>
        </p:txBody>
      </p:sp>
    </p:spTree>
    <p:extLst>
      <p:ext uri="{BB962C8B-B14F-4D97-AF65-F5344CB8AC3E}">
        <p14:creationId xmlns:p14="http://schemas.microsoft.com/office/powerpoint/2010/main" val="367508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a:t>Don’t use SGLT-2 </a:t>
            </a:r>
            <a:r>
              <a:rPr lang="en-US" err="1"/>
              <a:t>Inh</a:t>
            </a:r>
            <a:r>
              <a:rPr lang="en-US"/>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dirty="0"/>
              <a:t>Type 1 diabetes</a:t>
            </a:r>
          </a:p>
          <a:p>
            <a:r>
              <a:rPr lang="en-US" sz="3200" dirty="0" err="1"/>
              <a:t>Hx</a:t>
            </a:r>
            <a:r>
              <a:rPr lang="en-US" sz="3200" dirty="0"/>
              <a:t> DKA/Pancreatic Insufficiency/Pancreatic resection</a:t>
            </a:r>
          </a:p>
          <a:p>
            <a:pPr lvl="1"/>
            <a:r>
              <a:rPr lang="en-US" sz="2800" dirty="0"/>
              <a:t>Unless you have a c-peptide</a:t>
            </a:r>
          </a:p>
          <a:p>
            <a:r>
              <a:rPr lang="en-US" sz="3200" dirty="0"/>
              <a:t>eGFR &lt; 20</a:t>
            </a:r>
          </a:p>
          <a:p>
            <a:endParaRPr lang="en-US" sz="3200" dirty="0"/>
          </a:p>
          <a:p>
            <a:r>
              <a:rPr lang="en-US" sz="3200" dirty="0"/>
              <a:t>GLP-1 – GB disease</a:t>
            </a:r>
          </a:p>
        </p:txBody>
      </p:sp>
    </p:spTree>
    <p:extLst>
      <p:ext uri="{BB962C8B-B14F-4D97-AF65-F5344CB8AC3E}">
        <p14:creationId xmlns:p14="http://schemas.microsoft.com/office/powerpoint/2010/main" val="826197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417443" y="365125"/>
            <a:ext cx="10936357" cy="1325563"/>
          </a:xfrm>
        </p:spPr>
        <p:txBody>
          <a:bodyPr/>
          <a:lstStyle/>
          <a:p>
            <a:r>
              <a:rPr lang="en-US" sz="4400" dirty="0">
                <a:solidFill>
                  <a:srgbClr val="002060"/>
                </a:solidFill>
              </a:rPr>
              <a:t>Practical tips: Genital Mycotic </a:t>
            </a:r>
            <a:r>
              <a:rPr lang="en-US" dirty="0">
                <a:solidFill>
                  <a:srgbClr val="002060"/>
                </a:solidFill>
              </a:rPr>
              <a:t>I</a:t>
            </a:r>
            <a:r>
              <a:rPr lang="en-US" sz="4400" dirty="0">
                <a:solidFill>
                  <a:srgbClr val="002060"/>
                </a:solidFill>
              </a:rPr>
              <a:t>nfections (GMI’s</a:t>
            </a:r>
            <a:r>
              <a:rPr lang="en-US" sz="4400" dirty="0"/>
              <a:t>)</a:t>
            </a:r>
            <a:endParaRPr lang="en-US" dirty="0"/>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p:txBody>
          <a:bodyPr>
            <a:normAutofit fontScale="77500" lnSpcReduction="20000"/>
          </a:bodyPr>
          <a:lstStyle/>
          <a:p>
            <a:r>
              <a:rPr lang="en-US" dirty="0"/>
              <a:t>Uncomplicated </a:t>
            </a:r>
          </a:p>
          <a:p>
            <a:pPr lvl="1"/>
            <a:r>
              <a:rPr lang="en-US" dirty="0"/>
              <a:t>(Healthy, non-pregnant, &lt;3 inf/year, mild/mod symptoms)</a:t>
            </a:r>
          </a:p>
          <a:p>
            <a:pPr lvl="1"/>
            <a:r>
              <a:rPr lang="en-US" dirty="0"/>
              <a:t>Fluconazole 150 po  single dose</a:t>
            </a:r>
          </a:p>
          <a:p>
            <a:pPr lvl="1"/>
            <a:endParaRPr lang="en-US" dirty="0"/>
          </a:p>
          <a:p>
            <a:r>
              <a:rPr lang="en-US" dirty="0" err="1"/>
              <a:t>Balinitis</a:t>
            </a:r>
            <a:r>
              <a:rPr lang="en-US" dirty="0"/>
              <a:t> </a:t>
            </a:r>
          </a:p>
          <a:p>
            <a:pPr lvl="1"/>
            <a:r>
              <a:rPr lang="en-US" dirty="0"/>
              <a:t>Topical/clotrimazole prn</a:t>
            </a:r>
          </a:p>
          <a:p>
            <a:pPr lvl="1"/>
            <a:endParaRPr lang="en-US" dirty="0"/>
          </a:p>
          <a:p>
            <a:r>
              <a:rPr lang="en-US" dirty="0"/>
              <a:t>Complicated</a:t>
            </a:r>
          </a:p>
          <a:p>
            <a:pPr lvl="1"/>
            <a:r>
              <a:rPr lang="en-US" dirty="0"/>
              <a:t>Severe signs, &gt; 3/ year, poorly controlled DM, immunocompromised</a:t>
            </a:r>
          </a:p>
          <a:p>
            <a:pPr lvl="1"/>
            <a:r>
              <a:rPr lang="en-US" dirty="0"/>
              <a:t>Fluconazole 150 mg po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po q 72 </a:t>
            </a:r>
            <a:r>
              <a:rPr lang="en-US" dirty="0" err="1"/>
              <a:t>hrs</a:t>
            </a:r>
            <a:r>
              <a:rPr lang="en-US" dirty="0"/>
              <a:t> x 3,  then once weekly x 6 months</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1284689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332E-232B-7DB2-4C78-2C449BE61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ED07B-F85C-3C55-445C-C9F82E0E9ADE}"/>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93D3EE0B-6B89-90C4-2CD1-B2AE7B69D301}"/>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38 “clicks” between 0 and 0.25mg and </a:t>
            </a:r>
            <a:r>
              <a:rPr lang="en-CA" altLang="en-US" sz="2400" dirty="0">
                <a:latin typeface="Calibri" panose="020F0502020204030204" pitchFamily="34" charset="0"/>
                <a:ea typeface="Calibri" panose="020F0502020204030204" pitchFamily="34" charset="0"/>
                <a:cs typeface="Times New Roman" panose="02020603050405020304" pitchFamily="18" charset="0"/>
              </a:rPr>
              <a:t>38</a:t>
            </a: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“clicks” between 0.25mg and 0.5mg.  On the 1mg pen there are 76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endParaRPr kumimoji="0" lang="en-CA" altLang="en-US" sz="1800" b="0" i="0" u="none" strike="noStrike" cap="none" normalizeH="0" baseline="0" dirty="0">
              <a:ln>
                <a:noFill/>
              </a:ln>
              <a:solidFill>
                <a:schemeClr val="tx1"/>
              </a:solidFill>
              <a:effectLst/>
            </a:endParaRPr>
          </a:p>
          <a:p>
            <a:endParaRPr lang="en-US" dirty="0"/>
          </a:p>
        </p:txBody>
      </p:sp>
      <p:pic>
        <p:nvPicPr>
          <p:cNvPr id="38913" name="Picture 1">
            <a:extLst>
              <a:ext uri="{FF2B5EF4-FFF2-40B4-BE49-F238E27FC236}">
                <a16:creationId xmlns:a16="http://schemas.microsoft.com/office/drawing/2014/main" id="{BCE02D3B-AB7B-4708-4E1D-E0FBE30B2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B1C3B98-6D31-5906-EE03-B69F2A7C53DC}"/>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98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6C1-01B2-918A-417E-D6706FD690D3}"/>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E70C23EB-EFAC-8CA5-8079-34502BE0CB56}"/>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400"/>
              <a:t>Management of common side effects required for long-term success</a:t>
            </a:r>
          </a:p>
        </p:txBody>
      </p:sp>
    </p:spTree>
    <p:extLst>
      <p:ext uri="{BB962C8B-B14F-4D97-AF65-F5344CB8AC3E}">
        <p14:creationId xmlns:p14="http://schemas.microsoft.com/office/powerpoint/2010/main" val="2086272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DBC9-9AE0-1E49-7396-0850DECC7EDF}"/>
              </a:ext>
            </a:extLst>
          </p:cNvPr>
          <p:cNvSpPr>
            <a:spLocks noGrp="1"/>
          </p:cNvSpPr>
          <p:nvPr>
            <p:ph type="ctrTitle"/>
          </p:nvPr>
        </p:nvSpPr>
        <p:spPr/>
        <p:txBody>
          <a:bodyPr/>
          <a:lstStyle/>
          <a:p>
            <a:r>
              <a:rPr lang="en-CA" dirty="0"/>
              <a:t>GLP-1/GIP Costs</a:t>
            </a:r>
          </a:p>
        </p:txBody>
      </p:sp>
      <p:sp>
        <p:nvSpPr>
          <p:cNvPr id="3" name="Subtitle 2">
            <a:extLst>
              <a:ext uri="{FF2B5EF4-FFF2-40B4-BE49-F238E27FC236}">
                <a16:creationId xmlns:a16="http://schemas.microsoft.com/office/drawing/2014/main" id="{7D748868-69CC-26C6-A283-B93ADA14330A}"/>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627950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3A4AA-E532-204E-4D62-893CAD70AE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70A9B6-7618-8B8A-D7E7-340E7A355B2D}"/>
              </a:ext>
            </a:extLst>
          </p:cNvPr>
          <p:cNvSpPr>
            <a:spLocks noGrp="1"/>
          </p:cNvSpPr>
          <p:nvPr>
            <p:ph type="title"/>
          </p:nvPr>
        </p:nvSpPr>
        <p:spPr/>
        <p:txBody>
          <a:bodyPr/>
          <a:lstStyle/>
          <a:p>
            <a:r>
              <a:rPr lang="en-CA" dirty="0"/>
              <a:t>Determine Goals – Match the Dose</a:t>
            </a:r>
          </a:p>
        </p:txBody>
      </p:sp>
      <p:pic>
        <p:nvPicPr>
          <p:cNvPr id="5" name="Content Placeholder 4">
            <a:extLst>
              <a:ext uri="{FF2B5EF4-FFF2-40B4-BE49-F238E27FC236}">
                <a16:creationId xmlns:a16="http://schemas.microsoft.com/office/drawing/2014/main" id="{82F75D4E-D417-C122-7A96-2D79BC43EE40}"/>
              </a:ext>
            </a:extLst>
          </p:cNvPr>
          <p:cNvPicPr>
            <a:picLocks noGrp="1" noChangeAspect="1"/>
          </p:cNvPicPr>
          <p:nvPr>
            <p:ph sz="half" idx="1"/>
          </p:nvPr>
        </p:nvPicPr>
        <p:blipFill>
          <a:blip r:embed="rId2"/>
          <a:srcRect l="47365"/>
          <a:stretch>
            <a:fillRect/>
          </a:stretch>
        </p:blipFill>
        <p:spPr>
          <a:xfrm>
            <a:off x="1109431" y="2318969"/>
            <a:ext cx="4864047" cy="3691538"/>
          </a:xfrm>
          <a:prstGeom prst="rect">
            <a:avLst/>
          </a:prstGeom>
        </p:spPr>
      </p:pic>
      <p:pic>
        <p:nvPicPr>
          <p:cNvPr id="7" name="Content Placeholder 6">
            <a:extLst>
              <a:ext uri="{FF2B5EF4-FFF2-40B4-BE49-F238E27FC236}">
                <a16:creationId xmlns:a16="http://schemas.microsoft.com/office/drawing/2014/main" id="{474B1273-5DBA-D2A3-704A-CD9E0361C669}"/>
              </a:ext>
            </a:extLst>
          </p:cNvPr>
          <p:cNvPicPr>
            <a:picLocks noGrp="1" noChangeAspect="1"/>
          </p:cNvPicPr>
          <p:nvPr>
            <p:ph sz="half" idx="2"/>
          </p:nvPr>
        </p:nvPicPr>
        <p:blipFill>
          <a:blip r:embed="rId3"/>
          <a:stretch>
            <a:fillRect/>
          </a:stretch>
        </p:blipFill>
        <p:spPr>
          <a:xfrm>
            <a:off x="6331918" y="2196306"/>
            <a:ext cx="4505325" cy="3609975"/>
          </a:xfrm>
          <a:prstGeom prst="rect">
            <a:avLst/>
          </a:prstGeom>
        </p:spPr>
      </p:pic>
      <p:pic>
        <p:nvPicPr>
          <p:cNvPr id="8" name="Content Placeholder 1">
            <a:extLst>
              <a:ext uri="{FF2B5EF4-FFF2-40B4-BE49-F238E27FC236}">
                <a16:creationId xmlns:a16="http://schemas.microsoft.com/office/drawing/2014/main" id="{DFD3088C-A41C-08A1-4A81-4F742A50E2F3}"/>
              </a:ext>
            </a:extLst>
          </p:cNvPr>
          <p:cNvPicPr>
            <a:picLocks noGrp="1" noChangeAspect="1"/>
          </p:cNvPicPr>
          <p:nvPr>
            <p:ph idx="1"/>
          </p:nvPr>
        </p:nvPicPr>
        <p:blipFill>
          <a:blip r:embed="rId4"/>
          <a:stretch>
            <a:fillRect/>
          </a:stretch>
        </p:blipFill>
        <p:spPr>
          <a:xfrm>
            <a:off x="9295249" y="57702"/>
            <a:ext cx="2896751" cy="1940407"/>
          </a:xfrm>
          <a:prstGeom prst="rect">
            <a:avLst/>
          </a:prstGeom>
        </p:spPr>
      </p:pic>
    </p:spTree>
    <p:extLst>
      <p:ext uri="{BB962C8B-B14F-4D97-AF65-F5344CB8AC3E}">
        <p14:creationId xmlns:p14="http://schemas.microsoft.com/office/powerpoint/2010/main" val="405134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61B3-15BE-D68D-BEDD-7A653CE7F27F}"/>
              </a:ext>
            </a:extLst>
          </p:cNvPr>
          <p:cNvSpPr>
            <a:spLocks noGrp="1"/>
          </p:cNvSpPr>
          <p:nvPr>
            <p:ph type="title"/>
          </p:nvPr>
        </p:nvSpPr>
        <p:spPr/>
        <p:txBody>
          <a:bodyPr/>
          <a:lstStyle/>
          <a:p>
            <a:r>
              <a:rPr lang="en-CA" dirty="0"/>
              <a:t>You recommend</a:t>
            </a:r>
          </a:p>
        </p:txBody>
      </p:sp>
      <p:sp>
        <p:nvSpPr>
          <p:cNvPr id="3" name="Content Placeholder 2">
            <a:extLst>
              <a:ext uri="{FF2B5EF4-FFF2-40B4-BE49-F238E27FC236}">
                <a16:creationId xmlns:a16="http://schemas.microsoft.com/office/drawing/2014/main" id="{8FA04D3A-0340-D282-5D07-B0B4CD7DC5CE}"/>
              </a:ext>
            </a:extLst>
          </p:cNvPr>
          <p:cNvSpPr>
            <a:spLocks noGrp="1"/>
          </p:cNvSpPr>
          <p:nvPr>
            <p:ph idx="1"/>
          </p:nvPr>
        </p:nvSpPr>
        <p:spPr/>
        <p:txBody>
          <a:bodyPr/>
          <a:lstStyle/>
          <a:p>
            <a:pPr marL="514350" indent="-514350">
              <a:buFont typeface="+mj-lt"/>
              <a:buAutoNum type="alphaUcPeriod"/>
            </a:pPr>
            <a:r>
              <a:rPr lang="en-CA" dirty="0"/>
              <a:t>Stop drinking coffee</a:t>
            </a:r>
          </a:p>
          <a:p>
            <a:pPr marL="514350" indent="-514350">
              <a:buFont typeface="+mj-lt"/>
              <a:buAutoNum type="alphaUcPeriod"/>
            </a:pPr>
            <a:r>
              <a:rPr lang="en-CA" dirty="0"/>
              <a:t>Drink coffee but decaf</a:t>
            </a:r>
          </a:p>
          <a:p>
            <a:pPr marL="514350" indent="-514350">
              <a:buFont typeface="+mj-lt"/>
              <a:buAutoNum type="alphaUcPeriod"/>
            </a:pPr>
            <a:r>
              <a:rPr lang="en-CA" dirty="0"/>
              <a:t>Drink the same amount of coffee</a:t>
            </a:r>
          </a:p>
          <a:p>
            <a:pPr marL="514350" indent="-514350">
              <a:buFont typeface="+mj-lt"/>
              <a:buAutoNum type="alphaUcPeriod"/>
            </a:pPr>
            <a:r>
              <a:rPr lang="en-CA" dirty="0"/>
              <a:t>It doesn’t matter what you do – you will need to see Dr Tsang eventually anyway</a:t>
            </a:r>
          </a:p>
        </p:txBody>
      </p:sp>
    </p:spTree>
    <p:extLst>
      <p:ext uri="{BB962C8B-B14F-4D97-AF65-F5344CB8AC3E}">
        <p14:creationId xmlns:p14="http://schemas.microsoft.com/office/powerpoint/2010/main" val="1098069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B02772-52DB-8A3E-EDBB-8DE53FBCC0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A7A66FB-585F-EB37-C5FA-9F7D3E8DADD8}"/>
              </a:ext>
            </a:extLst>
          </p:cNvPr>
          <p:cNvSpPr>
            <a:spLocks noGrp="1"/>
          </p:cNvSpPr>
          <p:nvPr>
            <p:ph type="title"/>
          </p:nvPr>
        </p:nvSpPr>
        <p:spPr/>
        <p:txBody>
          <a:bodyPr/>
          <a:lstStyle/>
          <a:p>
            <a:r>
              <a:rPr lang="en-CA" dirty="0"/>
              <a:t>What about </a:t>
            </a:r>
            <a:r>
              <a:rPr lang="en-CA" dirty="0" err="1"/>
              <a:t>Mounjaro</a:t>
            </a:r>
            <a:r>
              <a:rPr lang="en-CA" dirty="0"/>
              <a:t>/</a:t>
            </a:r>
            <a:r>
              <a:rPr lang="en-CA" dirty="0" err="1"/>
              <a:t>Terzepatide</a:t>
            </a:r>
            <a:r>
              <a:rPr lang="en-CA" dirty="0"/>
              <a:t>?</a:t>
            </a:r>
          </a:p>
        </p:txBody>
      </p:sp>
      <p:sp>
        <p:nvSpPr>
          <p:cNvPr id="8" name="Content Placeholder 7">
            <a:extLst>
              <a:ext uri="{FF2B5EF4-FFF2-40B4-BE49-F238E27FC236}">
                <a16:creationId xmlns:a16="http://schemas.microsoft.com/office/drawing/2014/main" id="{28E643F4-F44A-477C-5CD2-773F968BF3F4}"/>
              </a:ext>
            </a:extLst>
          </p:cNvPr>
          <p:cNvSpPr>
            <a:spLocks noGrp="1"/>
          </p:cNvSpPr>
          <p:nvPr>
            <p:ph idx="1"/>
          </p:nvPr>
        </p:nvSpPr>
        <p:spPr>
          <a:xfrm>
            <a:off x="838200" y="1825625"/>
            <a:ext cx="8986024" cy="4351338"/>
          </a:xfrm>
        </p:spPr>
        <p:txBody>
          <a:bodyPr>
            <a:normAutofit/>
          </a:bodyPr>
          <a:lstStyle/>
          <a:p>
            <a:endParaRPr lang="en-CA" sz="3600" dirty="0"/>
          </a:p>
          <a:p>
            <a:pPr marL="0" indent="0">
              <a:buNone/>
            </a:pPr>
            <a:r>
              <a:rPr lang="en-CA" sz="3600" dirty="0"/>
              <a:t>But shouldn’t I be on the maximal dose of 15 mg?</a:t>
            </a:r>
          </a:p>
        </p:txBody>
      </p:sp>
    </p:spTree>
    <p:extLst>
      <p:ext uri="{BB962C8B-B14F-4D97-AF65-F5344CB8AC3E}">
        <p14:creationId xmlns:p14="http://schemas.microsoft.com/office/powerpoint/2010/main" val="1038572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FC6E-2A23-3FAE-9483-23FE9B8A8516}"/>
              </a:ext>
            </a:extLst>
          </p:cNvPr>
          <p:cNvSpPr>
            <a:spLocks noGrp="1"/>
          </p:cNvSpPr>
          <p:nvPr>
            <p:ph type="title"/>
          </p:nvPr>
        </p:nvSpPr>
        <p:spPr/>
        <p:txBody>
          <a:bodyPr/>
          <a:lstStyle/>
          <a:p>
            <a:pPr algn="ctr"/>
            <a:r>
              <a:rPr lang="en-CA" dirty="0"/>
              <a:t>? </a:t>
            </a:r>
            <a:r>
              <a:rPr lang="en-CA" dirty="0" err="1"/>
              <a:t>Mounjaro</a:t>
            </a:r>
            <a:r>
              <a:rPr lang="en-CA" dirty="0"/>
              <a:t> 2.5 mg ow</a:t>
            </a:r>
          </a:p>
        </p:txBody>
      </p:sp>
      <p:pic>
        <p:nvPicPr>
          <p:cNvPr id="5" name="Content Placeholder 4">
            <a:extLst>
              <a:ext uri="{FF2B5EF4-FFF2-40B4-BE49-F238E27FC236}">
                <a16:creationId xmlns:a16="http://schemas.microsoft.com/office/drawing/2014/main" id="{48667CDF-B9F6-8583-DED5-A9745AB73886}"/>
              </a:ext>
            </a:extLst>
          </p:cNvPr>
          <p:cNvPicPr>
            <a:picLocks noGrp="1" noChangeAspect="1"/>
          </p:cNvPicPr>
          <p:nvPr>
            <p:ph idx="1"/>
          </p:nvPr>
        </p:nvPicPr>
        <p:blipFill>
          <a:blip r:embed="rId2"/>
          <a:stretch>
            <a:fillRect/>
          </a:stretch>
        </p:blipFill>
        <p:spPr>
          <a:xfrm>
            <a:off x="683713" y="1288628"/>
            <a:ext cx="10824573" cy="5569372"/>
          </a:xfrm>
          <a:prstGeom prst="rect">
            <a:avLst/>
          </a:prstGeom>
        </p:spPr>
      </p:pic>
    </p:spTree>
    <p:extLst>
      <p:ext uri="{BB962C8B-B14F-4D97-AF65-F5344CB8AC3E}">
        <p14:creationId xmlns:p14="http://schemas.microsoft.com/office/powerpoint/2010/main" val="1052603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36E4A-1951-0106-4120-66025DF715A5}"/>
              </a:ext>
            </a:extLst>
          </p:cNvPr>
          <p:cNvSpPr>
            <a:spLocks noGrp="1"/>
          </p:cNvSpPr>
          <p:nvPr>
            <p:ph type="title"/>
          </p:nvPr>
        </p:nvSpPr>
        <p:spPr/>
        <p:txBody>
          <a:bodyPr/>
          <a:lstStyle/>
          <a:p>
            <a:r>
              <a:rPr lang="en-CA" dirty="0"/>
              <a:t>Counting Clicks</a:t>
            </a:r>
          </a:p>
        </p:txBody>
      </p:sp>
      <p:sp>
        <p:nvSpPr>
          <p:cNvPr id="3" name="Content Placeholder 2">
            <a:extLst>
              <a:ext uri="{FF2B5EF4-FFF2-40B4-BE49-F238E27FC236}">
                <a16:creationId xmlns:a16="http://schemas.microsoft.com/office/drawing/2014/main" id="{16A998BF-3024-543A-612A-D28AC47FE859}"/>
              </a:ext>
            </a:extLst>
          </p:cNvPr>
          <p:cNvSpPr>
            <a:spLocks noGrp="1"/>
          </p:cNvSpPr>
          <p:nvPr>
            <p:ph idx="1"/>
          </p:nvPr>
        </p:nvSpPr>
        <p:spPr/>
        <p:txBody>
          <a:bodyPr/>
          <a:lstStyle/>
          <a:p>
            <a:pPr marL="0" indent="0" algn="ctr">
              <a:buNone/>
            </a:pPr>
            <a:endParaRPr lang="en-CA" dirty="0"/>
          </a:p>
          <a:p>
            <a:pPr marL="0" indent="0" algn="ctr">
              <a:buNone/>
            </a:pPr>
            <a:r>
              <a:rPr lang="en-CA" dirty="0"/>
              <a:t>15 mg pen =  4 x 15 mg = 0.6 ml per dose </a:t>
            </a:r>
          </a:p>
          <a:p>
            <a:pPr marL="0" indent="0" algn="ctr">
              <a:buNone/>
            </a:pPr>
            <a:endParaRPr lang="en-CA" dirty="0"/>
          </a:p>
          <a:p>
            <a:pPr marL="0" indent="0" algn="ctr">
              <a:buNone/>
            </a:pPr>
            <a:r>
              <a:rPr lang="en-CA" dirty="0"/>
              <a:t>Each click is 0.01 ml</a:t>
            </a:r>
          </a:p>
          <a:p>
            <a:pPr marL="0" indent="0" algn="ctr">
              <a:buNone/>
            </a:pPr>
            <a:endParaRPr lang="en-CA" dirty="0"/>
          </a:p>
          <a:p>
            <a:pPr marL="0" indent="0" algn="ctr">
              <a:buNone/>
            </a:pPr>
            <a:r>
              <a:rPr lang="en-CA" dirty="0"/>
              <a:t>60 clicks = 15 mg</a:t>
            </a:r>
          </a:p>
          <a:p>
            <a:pPr marL="0" indent="0" algn="ctr">
              <a:buNone/>
            </a:pPr>
            <a:endParaRPr lang="en-CA" dirty="0"/>
          </a:p>
          <a:p>
            <a:pPr marL="0" indent="0" algn="ctr">
              <a:buNone/>
            </a:pPr>
            <a:r>
              <a:rPr lang="en-CA" sz="3600" b="1" dirty="0"/>
              <a:t>20 clicks = 5 mg = 3 months</a:t>
            </a:r>
          </a:p>
        </p:txBody>
      </p:sp>
      <p:pic>
        <p:nvPicPr>
          <p:cNvPr id="5" name="Picture 4">
            <a:extLst>
              <a:ext uri="{FF2B5EF4-FFF2-40B4-BE49-F238E27FC236}">
                <a16:creationId xmlns:a16="http://schemas.microsoft.com/office/drawing/2014/main" id="{7D820885-B981-00FA-3A1C-E1116EC08ED3}"/>
              </a:ext>
            </a:extLst>
          </p:cNvPr>
          <p:cNvPicPr>
            <a:picLocks noChangeAspect="1"/>
          </p:cNvPicPr>
          <p:nvPr/>
        </p:nvPicPr>
        <p:blipFill>
          <a:blip r:embed="rId2"/>
          <a:stretch>
            <a:fillRect/>
          </a:stretch>
        </p:blipFill>
        <p:spPr>
          <a:xfrm>
            <a:off x="5300429" y="608806"/>
            <a:ext cx="4200525" cy="838200"/>
          </a:xfrm>
          <a:prstGeom prst="rect">
            <a:avLst/>
          </a:prstGeom>
        </p:spPr>
      </p:pic>
    </p:spTree>
    <p:extLst>
      <p:ext uri="{BB962C8B-B14F-4D97-AF65-F5344CB8AC3E}">
        <p14:creationId xmlns:p14="http://schemas.microsoft.com/office/powerpoint/2010/main" val="728034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00943-3446-E052-57E6-D2951EC78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510F5-8EAF-858D-7DC2-6126343185CE}"/>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6C693A6-DC7D-2092-3106-257E9FAEE3ED}"/>
              </a:ext>
            </a:extLst>
          </p:cNvPr>
          <p:cNvSpPr>
            <a:spLocks noGrp="1"/>
          </p:cNvSpPr>
          <p:nvPr>
            <p:ph idx="1"/>
          </p:nvPr>
        </p:nvSpPr>
        <p:spPr/>
        <p:txBody>
          <a:bodyPr/>
          <a:lstStyle/>
          <a:p>
            <a:endParaRPr lang="en-CA"/>
          </a:p>
        </p:txBody>
      </p:sp>
      <p:pic>
        <p:nvPicPr>
          <p:cNvPr id="7" name="Picture 6">
            <a:extLst>
              <a:ext uri="{FF2B5EF4-FFF2-40B4-BE49-F238E27FC236}">
                <a16:creationId xmlns:a16="http://schemas.microsoft.com/office/drawing/2014/main" id="{922BDAED-73F5-9790-7EF7-0FC8E8AFEC93}"/>
              </a:ext>
            </a:extLst>
          </p:cNvPr>
          <p:cNvPicPr>
            <a:picLocks noChangeAspect="1"/>
          </p:cNvPicPr>
          <p:nvPr/>
        </p:nvPicPr>
        <p:blipFill>
          <a:blip r:embed="rId2"/>
          <a:stretch>
            <a:fillRect/>
          </a:stretch>
        </p:blipFill>
        <p:spPr>
          <a:xfrm>
            <a:off x="0" y="109037"/>
            <a:ext cx="12192000" cy="6639926"/>
          </a:xfrm>
          <a:prstGeom prst="rect">
            <a:avLst/>
          </a:prstGeom>
        </p:spPr>
      </p:pic>
    </p:spTree>
    <p:extLst>
      <p:ext uri="{BB962C8B-B14F-4D97-AF65-F5344CB8AC3E}">
        <p14:creationId xmlns:p14="http://schemas.microsoft.com/office/powerpoint/2010/main" val="3857485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5539-C743-E060-D60E-91395FA31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3152F-7050-39D4-AFC0-5841A3392030}"/>
              </a:ext>
            </a:extLst>
          </p:cNvPr>
          <p:cNvSpPr>
            <a:spLocks noGrp="1"/>
          </p:cNvSpPr>
          <p:nvPr>
            <p:ph type="title"/>
          </p:nvPr>
        </p:nvSpPr>
        <p:spPr/>
        <p:txBody>
          <a:bodyPr/>
          <a:lstStyle/>
          <a:p>
            <a:pPr algn="ctr"/>
            <a:r>
              <a:rPr lang="en-CA" dirty="0"/>
              <a:t>Ozempic  Clicks </a:t>
            </a:r>
          </a:p>
        </p:txBody>
      </p:sp>
      <p:graphicFrame>
        <p:nvGraphicFramePr>
          <p:cNvPr id="4" name="Content Placeholder 3">
            <a:extLst>
              <a:ext uri="{FF2B5EF4-FFF2-40B4-BE49-F238E27FC236}">
                <a16:creationId xmlns:a16="http://schemas.microsoft.com/office/drawing/2014/main" id="{3E655830-D9E8-99A0-3C2B-658D68DE5BE4}"/>
              </a:ext>
            </a:extLst>
          </p:cNvPr>
          <p:cNvGraphicFramePr>
            <a:graphicFrameLocks noGrp="1"/>
          </p:cNvGraphicFramePr>
          <p:nvPr>
            <p:ph idx="1"/>
          </p:nvPr>
        </p:nvGraphicFramePr>
        <p:xfrm>
          <a:off x="838200" y="1825625"/>
          <a:ext cx="10515600" cy="356395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891730304"/>
                    </a:ext>
                  </a:extLst>
                </a:gridCol>
                <a:gridCol w="3505200">
                  <a:extLst>
                    <a:ext uri="{9D8B030D-6E8A-4147-A177-3AD203B41FA5}">
                      <a16:colId xmlns:a16="http://schemas.microsoft.com/office/drawing/2014/main" val="1249199425"/>
                    </a:ext>
                  </a:extLst>
                </a:gridCol>
                <a:gridCol w="3505200">
                  <a:extLst>
                    <a:ext uri="{9D8B030D-6E8A-4147-A177-3AD203B41FA5}">
                      <a16:colId xmlns:a16="http://schemas.microsoft.com/office/drawing/2014/main" val="173883985"/>
                    </a:ext>
                  </a:extLst>
                </a:gridCol>
              </a:tblGrid>
              <a:tr h="712791">
                <a:tc>
                  <a:txBody>
                    <a:bodyPr/>
                    <a:lstStyle/>
                    <a:p>
                      <a:pPr algn="ctr"/>
                      <a:r>
                        <a:rPr lang="en-CA" dirty="0"/>
                        <a:t>To deliver a dose of</a:t>
                      </a:r>
                    </a:p>
                  </a:txBody>
                  <a:tcPr/>
                </a:tc>
                <a:tc>
                  <a:txBody>
                    <a:bodyPr/>
                    <a:lstStyle/>
                    <a:p>
                      <a:pPr algn="ctr"/>
                      <a:r>
                        <a:rPr lang="en-CA" dirty="0"/>
                        <a:t>0.5 mg pen</a:t>
                      </a:r>
                    </a:p>
                  </a:txBody>
                  <a:tcPr/>
                </a:tc>
                <a:tc>
                  <a:txBody>
                    <a:bodyPr/>
                    <a:lstStyle/>
                    <a:p>
                      <a:pPr algn="ctr"/>
                      <a:r>
                        <a:rPr lang="en-CA" dirty="0"/>
                        <a:t>1.0 mg pen</a:t>
                      </a:r>
                    </a:p>
                  </a:txBody>
                  <a:tcPr/>
                </a:tc>
                <a:extLst>
                  <a:ext uri="{0D108BD9-81ED-4DB2-BD59-A6C34878D82A}">
                    <a16:rowId xmlns:a16="http://schemas.microsoft.com/office/drawing/2014/main" val="5132593"/>
                  </a:ext>
                </a:extLst>
              </a:tr>
              <a:tr h="712791">
                <a:tc>
                  <a:txBody>
                    <a:bodyPr/>
                    <a:lstStyle/>
                    <a:p>
                      <a:pPr algn="ctr"/>
                      <a:r>
                        <a:rPr lang="en-CA" dirty="0"/>
                        <a:t>0.25 mg</a:t>
                      </a:r>
                    </a:p>
                  </a:txBody>
                  <a:tcPr/>
                </a:tc>
                <a:tc>
                  <a:txBody>
                    <a:bodyPr/>
                    <a:lstStyle/>
                    <a:p>
                      <a:pPr algn="ctr"/>
                      <a:r>
                        <a:rPr lang="en-CA" dirty="0"/>
                        <a:t>38</a:t>
                      </a:r>
                    </a:p>
                  </a:txBody>
                  <a:tcPr/>
                </a:tc>
                <a:tc>
                  <a:txBody>
                    <a:bodyPr/>
                    <a:lstStyle/>
                    <a:p>
                      <a:pPr algn="ctr"/>
                      <a:r>
                        <a:rPr lang="en-CA" dirty="0"/>
                        <a:t>19</a:t>
                      </a:r>
                    </a:p>
                  </a:txBody>
                  <a:tcPr/>
                </a:tc>
                <a:extLst>
                  <a:ext uri="{0D108BD9-81ED-4DB2-BD59-A6C34878D82A}">
                    <a16:rowId xmlns:a16="http://schemas.microsoft.com/office/drawing/2014/main" val="228350087"/>
                  </a:ext>
                </a:extLst>
              </a:tr>
              <a:tr h="712791">
                <a:tc>
                  <a:txBody>
                    <a:bodyPr/>
                    <a:lstStyle/>
                    <a:p>
                      <a:pPr algn="ctr"/>
                      <a:r>
                        <a:rPr lang="en-CA" dirty="0"/>
                        <a:t>0.5 mg</a:t>
                      </a:r>
                    </a:p>
                  </a:txBody>
                  <a:tcPr/>
                </a:tc>
                <a:tc>
                  <a:txBody>
                    <a:bodyPr/>
                    <a:lstStyle/>
                    <a:p>
                      <a:pPr algn="ctr"/>
                      <a:r>
                        <a:rPr lang="en-CA" dirty="0"/>
                        <a:t>76</a:t>
                      </a:r>
                    </a:p>
                  </a:txBody>
                  <a:tcPr/>
                </a:tc>
                <a:tc>
                  <a:txBody>
                    <a:bodyPr/>
                    <a:lstStyle/>
                    <a:p>
                      <a:pPr algn="ctr"/>
                      <a:r>
                        <a:rPr lang="en-CA" dirty="0"/>
                        <a:t>38</a:t>
                      </a:r>
                    </a:p>
                  </a:txBody>
                  <a:tcPr/>
                </a:tc>
                <a:extLst>
                  <a:ext uri="{0D108BD9-81ED-4DB2-BD59-A6C34878D82A}">
                    <a16:rowId xmlns:a16="http://schemas.microsoft.com/office/drawing/2014/main" val="1200116511"/>
                  </a:ext>
                </a:extLst>
              </a:tr>
              <a:tr h="712791">
                <a:tc>
                  <a:txBody>
                    <a:bodyPr/>
                    <a:lstStyle/>
                    <a:p>
                      <a:pPr algn="ctr"/>
                      <a:r>
                        <a:rPr lang="en-CA" dirty="0"/>
                        <a:t>0.75 mg</a:t>
                      </a:r>
                    </a:p>
                  </a:txBody>
                  <a:tcPr/>
                </a:tc>
                <a:tc>
                  <a:txBody>
                    <a:bodyPr/>
                    <a:lstStyle/>
                    <a:p>
                      <a:pPr algn="ctr"/>
                      <a:endParaRPr lang="en-CA" dirty="0"/>
                    </a:p>
                  </a:txBody>
                  <a:tcPr/>
                </a:tc>
                <a:tc>
                  <a:txBody>
                    <a:bodyPr/>
                    <a:lstStyle/>
                    <a:p>
                      <a:pPr algn="ctr"/>
                      <a:r>
                        <a:rPr lang="en-CA" dirty="0"/>
                        <a:t>57</a:t>
                      </a:r>
                    </a:p>
                  </a:txBody>
                  <a:tcPr/>
                </a:tc>
                <a:extLst>
                  <a:ext uri="{0D108BD9-81ED-4DB2-BD59-A6C34878D82A}">
                    <a16:rowId xmlns:a16="http://schemas.microsoft.com/office/drawing/2014/main" val="3611561438"/>
                  </a:ext>
                </a:extLst>
              </a:tr>
              <a:tr h="712791">
                <a:tc>
                  <a:txBody>
                    <a:bodyPr/>
                    <a:lstStyle/>
                    <a:p>
                      <a:pPr algn="ctr"/>
                      <a:r>
                        <a:rPr lang="en-CA" dirty="0"/>
                        <a:t>1 mg</a:t>
                      </a:r>
                    </a:p>
                  </a:txBody>
                  <a:tcPr/>
                </a:tc>
                <a:tc>
                  <a:txBody>
                    <a:bodyPr/>
                    <a:lstStyle/>
                    <a:p>
                      <a:pPr algn="ctr"/>
                      <a:endParaRPr lang="en-CA" dirty="0"/>
                    </a:p>
                  </a:txBody>
                  <a:tcPr/>
                </a:tc>
                <a:tc>
                  <a:txBody>
                    <a:bodyPr/>
                    <a:lstStyle/>
                    <a:p>
                      <a:pPr algn="ctr"/>
                      <a:r>
                        <a:rPr lang="en-CA" dirty="0"/>
                        <a:t>76</a:t>
                      </a:r>
                    </a:p>
                  </a:txBody>
                  <a:tcPr/>
                </a:tc>
                <a:extLst>
                  <a:ext uri="{0D108BD9-81ED-4DB2-BD59-A6C34878D82A}">
                    <a16:rowId xmlns:a16="http://schemas.microsoft.com/office/drawing/2014/main" val="739556909"/>
                  </a:ext>
                </a:extLst>
              </a:tr>
            </a:tbl>
          </a:graphicData>
        </a:graphic>
      </p:graphicFrame>
    </p:spTree>
    <p:extLst>
      <p:ext uri="{BB962C8B-B14F-4D97-AF65-F5344CB8AC3E}">
        <p14:creationId xmlns:p14="http://schemas.microsoft.com/office/powerpoint/2010/main" val="731016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BC7E-4E39-85D7-A0CF-6523AE52EF68}"/>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8BB87E6D-D55F-F50B-70BD-DA84A018DC86}"/>
              </a:ext>
            </a:extLst>
          </p:cNvPr>
          <p:cNvSpPr>
            <a:spLocks noGrp="1"/>
          </p:cNvSpPr>
          <p:nvPr>
            <p:ph idx="1"/>
          </p:nvPr>
        </p:nvSpPr>
        <p:spPr/>
        <p:txBody>
          <a:bodyPr>
            <a:normAutofit/>
          </a:bodyPr>
          <a:lstStyle/>
          <a:p>
            <a:pPr marL="0" indent="0" algn="ctr">
              <a:buNone/>
            </a:pPr>
            <a:r>
              <a:rPr lang="en-CA" sz="4400" dirty="0"/>
              <a:t>You said the pen has 4 x 0.6 ml doses</a:t>
            </a:r>
          </a:p>
          <a:p>
            <a:pPr marL="0" indent="0" algn="ctr">
              <a:buNone/>
            </a:pPr>
            <a:r>
              <a:rPr lang="en-CA" sz="4400" dirty="0"/>
              <a:t> but the pen says 3 ml</a:t>
            </a:r>
          </a:p>
          <a:p>
            <a:pPr algn="ctr"/>
            <a:endParaRPr lang="en-CA" sz="4400" dirty="0"/>
          </a:p>
          <a:p>
            <a:pPr algn="ctr"/>
            <a:endParaRPr lang="en-CA" sz="4400" dirty="0"/>
          </a:p>
          <a:p>
            <a:pPr marL="0" indent="0" algn="ctr">
              <a:buNone/>
            </a:pPr>
            <a:r>
              <a:rPr lang="en-CA" sz="4400" dirty="0"/>
              <a:t>What happened to the left over 0.6 ml?</a:t>
            </a:r>
          </a:p>
        </p:txBody>
      </p:sp>
      <p:pic>
        <p:nvPicPr>
          <p:cNvPr id="4" name="Picture 3">
            <a:extLst>
              <a:ext uri="{FF2B5EF4-FFF2-40B4-BE49-F238E27FC236}">
                <a16:creationId xmlns:a16="http://schemas.microsoft.com/office/drawing/2014/main" id="{7AB9DE63-217D-A328-54E6-57F443069209}"/>
              </a:ext>
            </a:extLst>
          </p:cNvPr>
          <p:cNvPicPr>
            <a:picLocks noChangeAspect="1"/>
          </p:cNvPicPr>
          <p:nvPr/>
        </p:nvPicPr>
        <p:blipFill>
          <a:blip r:embed="rId2"/>
          <a:stretch>
            <a:fillRect/>
          </a:stretch>
        </p:blipFill>
        <p:spPr>
          <a:xfrm>
            <a:off x="8597590" y="57750"/>
            <a:ext cx="3791530" cy="756586"/>
          </a:xfrm>
          <a:prstGeom prst="rect">
            <a:avLst/>
          </a:prstGeom>
        </p:spPr>
      </p:pic>
    </p:spTree>
    <p:extLst>
      <p:ext uri="{BB962C8B-B14F-4D97-AF65-F5344CB8AC3E}">
        <p14:creationId xmlns:p14="http://schemas.microsoft.com/office/powerpoint/2010/main" val="3363403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DF01-715A-F8E7-4C22-7FC7BBA78117}"/>
              </a:ext>
            </a:extLst>
          </p:cNvPr>
          <p:cNvSpPr>
            <a:spLocks noGrp="1"/>
          </p:cNvSpPr>
          <p:nvPr>
            <p:ph type="title"/>
          </p:nvPr>
        </p:nvSpPr>
        <p:spPr/>
        <p:txBody>
          <a:bodyPr/>
          <a:lstStyle/>
          <a:p>
            <a:pPr algn="ctr"/>
            <a:r>
              <a:rPr lang="en-CA" dirty="0"/>
              <a:t>The Golden Dose</a:t>
            </a:r>
          </a:p>
        </p:txBody>
      </p:sp>
      <p:pic>
        <p:nvPicPr>
          <p:cNvPr id="5" name="Content Placeholder 4">
            <a:extLst>
              <a:ext uri="{FF2B5EF4-FFF2-40B4-BE49-F238E27FC236}">
                <a16:creationId xmlns:a16="http://schemas.microsoft.com/office/drawing/2014/main" id="{6C79D3D9-238F-EE93-DDCB-ECCA998528A8}"/>
              </a:ext>
            </a:extLst>
          </p:cNvPr>
          <p:cNvPicPr>
            <a:picLocks noGrp="1" noChangeAspect="1"/>
          </p:cNvPicPr>
          <p:nvPr>
            <p:ph idx="1"/>
          </p:nvPr>
        </p:nvPicPr>
        <p:blipFill>
          <a:blip r:embed="rId2"/>
          <a:stretch>
            <a:fillRect/>
          </a:stretch>
        </p:blipFill>
        <p:spPr>
          <a:xfrm>
            <a:off x="2246646" y="2667793"/>
            <a:ext cx="8053096" cy="2156870"/>
          </a:xfrm>
          <a:prstGeom prst="rect">
            <a:avLst/>
          </a:prstGeom>
        </p:spPr>
      </p:pic>
    </p:spTree>
    <p:extLst>
      <p:ext uri="{BB962C8B-B14F-4D97-AF65-F5344CB8AC3E}">
        <p14:creationId xmlns:p14="http://schemas.microsoft.com/office/powerpoint/2010/main" val="1422307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F443-D5F1-80D4-F8CC-480715959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A8103-9E98-B01A-16DB-49335C0EC453}"/>
              </a:ext>
            </a:extLst>
          </p:cNvPr>
          <p:cNvSpPr>
            <a:spLocks noGrp="1"/>
          </p:cNvSpPr>
          <p:nvPr>
            <p:ph type="title"/>
          </p:nvPr>
        </p:nvSpPr>
        <p:spPr/>
        <p:txBody>
          <a:bodyPr/>
          <a:lstStyle/>
          <a:p>
            <a:endParaRPr lang="en-CA" dirty="0"/>
          </a:p>
        </p:txBody>
      </p:sp>
      <p:pic>
        <p:nvPicPr>
          <p:cNvPr id="5" name="Content Placeholder 4" descr="A syringe with a needle&#10;&#10;AI-generated content may be incorrect.">
            <a:extLst>
              <a:ext uri="{FF2B5EF4-FFF2-40B4-BE49-F238E27FC236}">
                <a16:creationId xmlns:a16="http://schemas.microsoft.com/office/drawing/2014/main" id="{06E07F90-627C-1168-4431-706EA87690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6405" y="1690688"/>
            <a:ext cx="6552677" cy="4914507"/>
          </a:xfrm>
        </p:spPr>
      </p:pic>
      <p:pic>
        <p:nvPicPr>
          <p:cNvPr id="3" name="Picture 2">
            <a:extLst>
              <a:ext uri="{FF2B5EF4-FFF2-40B4-BE49-F238E27FC236}">
                <a16:creationId xmlns:a16="http://schemas.microsoft.com/office/drawing/2014/main" id="{67D1C690-628A-6343-2820-CC91188440E6}"/>
              </a:ext>
            </a:extLst>
          </p:cNvPr>
          <p:cNvPicPr>
            <a:picLocks noChangeAspect="1"/>
          </p:cNvPicPr>
          <p:nvPr/>
        </p:nvPicPr>
        <p:blipFill>
          <a:blip r:embed="rId3"/>
          <a:stretch>
            <a:fillRect/>
          </a:stretch>
        </p:blipFill>
        <p:spPr>
          <a:xfrm>
            <a:off x="9963509" y="247192"/>
            <a:ext cx="1943478" cy="1443496"/>
          </a:xfrm>
          <a:prstGeom prst="rect">
            <a:avLst/>
          </a:prstGeom>
        </p:spPr>
      </p:pic>
    </p:spTree>
    <p:extLst>
      <p:ext uri="{BB962C8B-B14F-4D97-AF65-F5344CB8AC3E}">
        <p14:creationId xmlns:p14="http://schemas.microsoft.com/office/powerpoint/2010/main" val="3545367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2E1B-3490-CB2E-38B5-41C72A38E796}"/>
              </a:ext>
            </a:extLst>
          </p:cNvPr>
          <p:cNvSpPr>
            <a:spLocks noGrp="1"/>
          </p:cNvSpPr>
          <p:nvPr>
            <p:ph type="title"/>
          </p:nvPr>
        </p:nvSpPr>
        <p:spPr/>
        <p:txBody>
          <a:bodyPr/>
          <a:lstStyle/>
          <a:p>
            <a:r>
              <a:rPr lang="en-CA" dirty="0"/>
              <a:t>Cardio Renal Metabolic</a:t>
            </a:r>
          </a:p>
        </p:txBody>
      </p:sp>
      <p:sp>
        <p:nvSpPr>
          <p:cNvPr id="3" name="Content Placeholder 2">
            <a:extLst>
              <a:ext uri="{FF2B5EF4-FFF2-40B4-BE49-F238E27FC236}">
                <a16:creationId xmlns:a16="http://schemas.microsoft.com/office/drawing/2014/main" id="{16586455-0E5D-FFFB-0C02-148E23457373}"/>
              </a:ext>
            </a:extLst>
          </p:cNvPr>
          <p:cNvSpPr>
            <a:spLocks noGrp="1"/>
          </p:cNvSpPr>
          <p:nvPr>
            <p:ph idx="1"/>
          </p:nvPr>
        </p:nvSpPr>
        <p:spPr/>
        <p:txBody>
          <a:bodyPr/>
          <a:lstStyle/>
          <a:p>
            <a:pPr marL="0" indent="0">
              <a:buNone/>
            </a:pPr>
            <a:r>
              <a:rPr lang="en-CA" dirty="0"/>
              <a:t>Keys to Success</a:t>
            </a:r>
          </a:p>
          <a:p>
            <a:pPr lvl="1"/>
            <a:r>
              <a:rPr lang="en-CA" dirty="0"/>
              <a:t>Identifying Pts at Risk</a:t>
            </a:r>
          </a:p>
          <a:p>
            <a:pPr lvl="1"/>
            <a:r>
              <a:rPr lang="en-CA" dirty="0"/>
              <a:t>4 - 5 Pillars/Medications – with crossover between indications</a:t>
            </a:r>
          </a:p>
          <a:p>
            <a:pPr lvl="1"/>
            <a:r>
              <a:rPr lang="en-CA" dirty="0"/>
              <a:t>Barriers</a:t>
            </a:r>
          </a:p>
          <a:p>
            <a:pPr lvl="2"/>
            <a:r>
              <a:rPr lang="en-CA" dirty="0"/>
              <a:t>Side Effects </a:t>
            </a:r>
          </a:p>
          <a:p>
            <a:pPr lvl="3"/>
            <a:r>
              <a:rPr lang="en-CA" dirty="0"/>
              <a:t>Hyperkalemia</a:t>
            </a:r>
          </a:p>
          <a:p>
            <a:pPr lvl="3"/>
            <a:r>
              <a:rPr lang="en-CA" dirty="0"/>
              <a:t>GMI</a:t>
            </a:r>
          </a:p>
          <a:p>
            <a:pPr lvl="3"/>
            <a:r>
              <a:rPr lang="en-CA" dirty="0"/>
              <a:t>GI</a:t>
            </a:r>
          </a:p>
          <a:p>
            <a:pPr lvl="2"/>
            <a:r>
              <a:rPr lang="en-CA" dirty="0"/>
              <a:t>Costs</a:t>
            </a:r>
          </a:p>
          <a:p>
            <a:pPr lvl="3"/>
            <a:r>
              <a:rPr lang="en-CA" dirty="0"/>
              <a:t>Tricks GLP1’s</a:t>
            </a:r>
          </a:p>
          <a:p>
            <a:pPr lvl="3"/>
            <a:r>
              <a:rPr lang="en-CA" dirty="0"/>
              <a:t>Trillium </a:t>
            </a:r>
          </a:p>
          <a:p>
            <a:endParaRPr lang="en-CA" dirty="0"/>
          </a:p>
        </p:txBody>
      </p:sp>
    </p:spTree>
    <p:extLst>
      <p:ext uri="{BB962C8B-B14F-4D97-AF65-F5344CB8AC3E}">
        <p14:creationId xmlns:p14="http://schemas.microsoft.com/office/powerpoint/2010/main" val="3265910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E3EBC-6DFB-FB3A-71A5-1749CBFC31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FD48EF-3C51-3111-71D9-94FF60C116A5}"/>
              </a:ext>
            </a:extLst>
          </p:cNvPr>
          <p:cNvSpPr>
            <a:spLocks noGrp="1"/>
          </p:cNvSpPr>
          <p:nvPr>
            <p:ph type="title"/>
          </p:nvPr>
        </p:nvSpPr>
        <p:spPr/>
        <p:txBody>
          <a:bodyPr/>
          <a:lstStyle/>
          <a:p>
            <a:pPr algn="ctr"/>
            <a:r>
              <a:rPr lang="en-US"/>
              <a:t>Whose Job Is It Anyways?</a:t>
            </a:r>
          </a:p>
        </p:txBody>
      </p:sp>
      <p:pic>
        <p:nvPicPr>
          <p:cNvPr id="4" name="Picture 3">
            <a:extLst>
              <a:ext uri="{FF2B5EF4-FFF2-40B4-BE49-F238E27FC236}">
                <a16:creationId xmlns:a16="http://schemas.microsoft.com/office/drawing/2014/main" id="{31E8AEA8-6808-2A4E-43DB-BEBE346EE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302" y="1434632"/>
            <a:ext cx="6687879" cy="4993314"/>
          </a:xfrm>
          <a:prstGeom prst="rect">
            <a:avLst/>
          </a:prstGeom>
        </p:spPr>
      </p:pic>
      <p:sp>
        <p:nvSpPr>
          <p:cNvPr id="2" name="TextBox 1">
            <a:extLst>
              <a:ext uri="{FF2B5EF4-FFF2-40B4-BE49-F238E27FC236}">
                <a16:creationId xmlns:a16="http://schemas.microsoft.com/office/drawing/2014/main" id="{DBDD75E7-E74A-7261-FAD4-829B6DC37604}"/>
              </a:ext>
            </a:extLst>
          </p:cNvPr>
          <p:cNvSpPr txBox="1"/>
          <p:nvPr/>
        </p:nvSpPr>
        <p:spPr>
          <a:xfrm>
            <a:off x="3413051" y="4972336"/>
            <a:ext cx="1142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Cardio</a:t>
            </a:r>
          </a:p>
        </p:txBody>
      </p:sp>
      <p:sp>
        <p:nvSpPr>
          <p:cNvPr id="3" name="TextBox 2">
            <a:extLst>
              <a:ext uri="{FF2B5EF4-FFF2-40B4-BE49-F238E27FC236}">
                <a16:creationId xmlns:a16="http://schemas.microsoft.com/office/drawing/2014/main" id="{F3E601CF-473F-5627-3042-97722B3B96FF}"/>
              </a:ext>
            </a:extLst>
          </p:cNvPr>
          <p:cNvSpPr txBox="1"/>
          <p:nvPr/>
        </p:nvSpPr>
        <p:spPr>
          <a:xfrm>
            <a:off x="5394236" y="5477212"/>
            <a:ext cx="11426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err="1">
                <a:ln>
                  <a:noFill/>
                </a:ln>
                <a:solidFill>
                  <a:prstClr val="black"/>
                </a:solidFill>
                <a:effectLst/>
                <a:uLnTx/>
                <a:uFillTx/>
                <a:latin typeface="Calibri" panose="020F0502020204030204"/>
                <a:ea typeface="+mn-ea"/>
                <a:cs typeface="+mn-cs"/>
              </a:rPr>
              <a:t>Nephro</a:t>
            </a:r>
            <a:endPar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E3432A-4D88-5374-4393-43DC48F7423B}"/>
              </a:ext>
            </a:extLst>
          </p:cNvPr>
          <p:cNvSpPr txBox="1"/>
          <p:nvPr/>
        </p:nvSpPr>
        <p:spPr>
          <a:xfrm>
            <a:off x="7783032" y="4972336"/>
            <a:ext cx="830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Endo</a:t>
            </a:r>
          </a:p>
        </p:txBody>
      </p:sp>
    </p:spTree>
    <p:extLst>
      <p:ext uri="{BB962C8B-B14F-4D97-AF65-F5344CB8AC3E}">
        <p14:creationId xmlns:p14="http://schemas.microsoft.com/office/powerpoint/2010/main" val="131762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EAAC-9C73-D808-A370-3AB3B8B64673}"/>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4B91DA91-EFB1-DD10-8284-50F12D093995}"/>
              </a:ext>
            </a:extLst>
          </p:cNvPr>
          <p:cNvPicPr>
            <a:picLocks noGrp="1" noChangeAspect="1"/>
          </p:cNvPicPr>
          <p:nvPr>
            <p:ph idx="1"/>
          </p:nvPr>
        </p:nvPicPr>
        <p:blipFill>
          <a:blip r:embed="rId2"/>
          <a:stretch>
            <a:fillRect/>
          </a:stretch>
        </p:blipFill>
        <p:spPr>
          <a:xfrm>
            <a:off x="1243012" y="365125"/>
            <a:ext cx="9705975" cy="3438525"/>
          </a:xfrm>
          <a:prstGeom prst="rect">
            <a:avLst/>
          </a:prstGeom>
        </p:spPr>
      </p:pic>
    </p:spTree>
    <p:extLst>
      <p:ext uri="{BB962C8B-B14F-4D97-AF65-F5344CB8AC3E}">
        <p14:creationId xmlns:p14="http://schemas.microsoft.com/office/powerpoint/2010/main" val="283569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50B3-EB22-8ED2-3FEA-B1A276EFFDA8}"/>
              </a:ext>
            </a:extLst>
          </p:cNvPr>
          <p:cNvSpPr>
            <a:spLocks noGrp="1"/>
          </p:cNvSpPr>
          <p:nvPr>
            <p:ph type="title"/>
          </p:nvPr>
        </p:nvSpPr>
        <p:spPr/>
        <p:txBody>
          <a:bodyPr/>
          <a:lstStyle/>
          <a:p>
            <a:endParaRPr lang="en-CA"/>
          </a:p>
        </p:txBody>
      </p:sp>
      <p:pic>
        <p:nvPicPr>
          <p:cNvPr id="4" name="New picture">
            <a:extLst>
              <a:ext uri="{FF2B5EF4-FFF2-40B4-BE49-F238E27FC236}">
                <a16:creationId xmlns:a16="http://schemas.microsoft.com/office/drawing/2014/main" id="{EFB7401A-8D98-E354-16E6-11DA70DCFB86}"/>
              </a:ext>
            </a:extLst>
          </p:cNvPr>
          <p:cNvPicPr>
            <a:picLocks noGrp="1" noChangeAspect="1" noChangeArrowheads="1"/>
          </p:cNvPicPr>
          <p:nvPr>
            <p:ph idx="1"/>
            <p:custDataLst>
              <p:tags r:id="rId1"/>
            </p:custDataLst>
          </p:nvPr>
        </p:nvPicPr>
        <p:blipFill rotWithShape="1">
          <a:blip r:embed="rId3">
            <a:extLst>
              <a:ext uri="{28A0092B-C50C-407E-A947-70E740481C1C}">
                <a14:useLocalDpi xmlns:a14="http://schemas.microsoft.com/office/drawing/2010/main" val="0"/>
              </a:ext>
            </a:extLst>
          </a:blip>
          <a:srcRect l="62777" t="28829" b="14507"/>
          <a:stretch>
            <a:fillRect/>
          </a:stretch>
        </p:blipFill>
        <p:spPr bwMode="auto">
          <a:xfrm>
            <a:off x="2651128" y="362737"/>
            <a:ext cx="7132952" cy="613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070078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3563-8CF4-6F75-70A7-E2819D0C7F61}"/>
              </a:ext>
            </a:extLst>
          </p:cNvPr>
          <p:cNvSpPr>
            <a:spLocks noGrp="1"/>
          </p:cNvSpPr>
          <p:nvPr>
            <p:ph type="title"/>
          </p:nvPr>
        </p:nvSpPr>
        <p:spPr/>
        <p:txBody>
          <a:bodyPr/>
          <a:lstStyle/>
          <a:p>
            <a:r>
              <a:rPr lang="en-CA" dirty="0"/>
              <a:t>BT</a:t>
            </a:r>
          </a:p>
        </p:txBody>
      </p:sp>
      <p:sp>
        <p:nvSpPr>
          <p:cNvPr id="3" name="Content Placeholder 2">
            <a:extLst>
              <a:ext uri="{FF2B5EF4-FFF2-40B4-BE49-F238E27FC236}">
                <a16:creationId xmlns:a16="http://schemas.microsoft.com/office/drawing/2014/main" id="{72016DC6-FAC6-24E1-9819-70CE06107755}"/>
              </a:ext>
            </a:extLst>
          </p:cNvPr>
          <p:cNvSpPr>
            <a:spLocks noGrp="1"/>
          </p:cNvSpPr>
          <p:nvPr>
            <p:ph idx="1"/>
          </p:nvPr>
        </p:nvSpPr>
        <p:spPr/>
        <p:txBody>
          <a:bodyPr/>
          <a:lstStyle/>
          <a:p>
            <a:r>
              <a:rPr lang="en-CA" dirty="0"/>
              <a:t>61 </a:t>
            </a:r>
            <a:r>
              <a:rPr lang="en-CA" dirty="0" err="1"/>
              <a:t>yo</a:t>
            </a:r>
            <a:r>
              <a:rPr lang="en-CA" dirty="0"/>
              <a:t> female </a:t>
            </a:r>
          </a:p>
          <a:p>
            <a:r>
              <a:rPr lang="en-CA" dirty="0" err="1"/>
              <a:t>Pci</a:t>
            </a:r>
            <a:r>
              <a:rPr lang="en-CA" dirty="0"/>
              <a:t> </a:t>
            </a:r>
            <a:r>
              <a:rPr lang="en-CA" dirty="0" err="1"/>
              <a:t>stemi</a:t>
            </a:r>
            <a:r>
              <a:rPr lang="en-CA" dirty="0"/>
              <a:t> 2021</a:t>
            </a:r>
          </a:p>
          <a:p>
            <a:r>
              <a:rPr lang="en-CA" dirty="0" err="1"/>
              <a:t>Pci</a:t>
            </a:r>
            <a:r>
              <a:rPr lang="en-CA" dirty="0"/>
              <a:t> non </a:t>
            </a:r>
            <a:r>
              <a:rPr lang="en-CA" dirty="0" err="1"/>
              <a:t>stemi</a:t>
            </a:r>
            <a:r>
              <a:rPr lang="en-CA" dirty="0"/>
              <a:t> 2025</a:t>
            </a:r>
          </a:p>
          <a:p>
            <a:r>
              <a:rPr lang="en-CA" dirty="0"/>
              <a:t>Wary of vaccines and concerned about her developing autism</a:t>
            </a:r>
          </a:p>
        </p:txBody>
      </p:sp>
    </p:spTree>
    <p:extLst>
      <p:ext uri="{BB962C8B-B14F-4D97-AF65-F5344CB8AC3E}">
        <p14:creationId xmlns:p14="http://schemas.microsoft.com/office/powerpoint/2010/main" val="151611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_rels/theme12.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7_Office Theme">
  <a:themeElements>
    <a:clrScheme name="Custom 202">
      <a:dk1>
        <a:sysClr val="windowText" lastClr="000000"/>
      </a:dk1>
      <a:lt1>
        <a:sysClr val="window" lastClr="FFFFFF"/>
      </a:lt1>
      <a:dk2>
        <a:srgbClr val="44546A"/>
      </a:dk2>
      <a:lt2>
        <a:srgbClr val="E7E6E6"/>
      </a:lt2>
      <a:accent1>
        <a:srgbClr val="008BBC"/>
      </a:accent1>
      <a:accent2>
        <a:srgbClr val="A5A5A5"/>
      </a:accent2>
      <a:accent3>
        <a:srgbClr val="05386B"/>
      </a:accent3>
      <a:accent4>
        <a:srgbClr val="14CBDE"/>
      </a:accent4>
      <a:accent5>
        <a:srgbClr val="70AD47"/>
      </a:accent5>
      <a:accent6>
        <a:srgbClr val="0081AC"/>
      </a:accent6>
      <a:hlink>
        <a:srgbClr val="0081AC"/>
      </a:hlink>
      <a:folHlink>
        <a:srgbClr val="0081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92D05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abetes-Canada" id="{2758C9F2-230E-2647-99BB-84C4E5661632}" vid="{AA3FD364-9042-D741-9349-171970A5392E}"/>
    </a:ext>
  </a:extLst>
</a:theme>
</file>

<file path=ppt/theme/theme3.xml><?xml version="1.0" encoding="utf-8"?>
<a:theme xmlns:a="http://schemas.openxmlformats.org/drawingml/2006/main" name="COH">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Office Theme">
  <a:themeElements>
    <a:clrScheme name="liv-1605">
      <a:dk1>
        <a:srgbClr val="262626"/>
      </a:dk1>
      <a:lt1>
        <a:srgbClr val="FFFFFF"/>
      </a:lt1>
      <a:dk2>
        <a:srgbClr val="262626"/>
      </a:dk2>
      <a:lt2>
        <a:srgbClr val="FFFFFF"/>
      </a:lt2>
      <a:accent1>
        <a:srgbClr val="15244B"/>
      </a:accent1>
      <a:accent2>
        <a:srgbClr val="F26841"/>
      </a:accent2>
      <a:accent3>
        <a:srgbClr val="A5A5A5"/>
      </a:accent3>
      <a:accent4>
        <a:srgbClr val="D8A531"/>
      </a:accent4>
      <a:accent5>
        <a:srgbClr val="4E1206"/>
      </a:accent5>
      <a:accent6>
        <a:srgbClr val="6692B4"/>
      </a:accent6>
      <a:hlink>
        <a:srgbClr val="262626"/>
      </a:hlink>
      <a:folHlink>
        <a:srgbClr val="26262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wrap="square" lIns="91440" tIns="365760" rIns="91440" bIns="365760" rtlCol="0" anchor="ctr">
        <a:noAutofit/>
      </a:bodyPr>
      <a:lstStyle>
        <a:defPPr algn="ctr">
          <a:defRPr sz="3200" dirty="0">
            <a:solidFill>
              <a:schemeClr val="bg1"/>
            </a:solidFil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liv-2992">
      <a:dk1>
        <a:sysClr val="windowText" lastClr="000000"/>
      </a:dk1>
      <a:lt1>
        <a:sysClr val="window" lastClr="FFFFFF"/>
      </a:lt1>
      <a:dk2>
        <a:srgbClr val="000000"/>
      </a:dk2>
      <a:lt2>
        <a:srgbClr val="FFFFFF"/>
      </a:lt2>
      <a:accent1>
        <a:srgbClr val="FF7F00"/>
      </a:accent1>
      <a:accent2>
        <a:srgbClr val="927BC4"/>
      </a:accent2>
      <a:accent3>
        <a:srgbClr val="FFC000"/>
      </a:accent3>
      <a:accent4>
        <a:srgbClr val="7FA4C4"/>
      </a:accent4>
      <a:accent5>
        <a:srgbClr val="70AD47"/>
      </a:accent5>
      <a:accent6>
        <a:srgbClr val="954F7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0605 Alliance medical portfolio 0c">
  <a:themeElements>
    <a:clrScheme name="Custom 15">
      <a:dk1>
        <a:srgbClr val="515151"/>
      </a:dk1>
      <a:lt1>
        <a:srgbClr val="FFFFFF"/>
      </a:lt1>
      <a:dk2>
        <a:srgbClr val="515151"/>
      </a:dk2>
      <a:lt2>
        <a:srgbClr val="E7E6E6"/>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605 EMPA PPT Template - NO LOGO 0c" id="{FCCD17A4-6B02-4948-8DC8-289CDFE4F2D1}" vid="{2BD10F13-7797-4273-AA6C-5C41AA3D4D7E}"/>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10195</TotalTime>
  <Words>3564</Words>
  <Application>Microsoft Office PowerPoint</Application>
  <PresentationFormat>Widescreen</PresentationFormat>
  <Paragraphs>607</Paragraphs>
  <Slides>69</Slides>
  <Notes>11</Notes>
  <HiddenSlides>1</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69</vt:i4>
      </vt:variant>
    </vt:vector>
  </HeadingPairs>
  <TitlesOfParts>
    <vt:vector size="97" baseType="lpstr">
      <vt:lpstr>Aptos</vt:lpstr>
      <vt:lpstr>Aptos Display</vt:lpstr>
      <vt:lpstr>Arial</vt:lpstr>
      <vt:lpstr>Arial </vt:lpstr>
      <vt:lpstr>Calibri</vt:lpstr>
      <vt:lpstr>Calibri Light</vt:lpstr>
      <vt:lpstr>Century Gothic</vt:lpstr>
      <vt:lpstr>Courier New</vt:lpstr>
      <vt:lpstr>Helvetica</vt:lpstr>
      <vt:lpstr>Open Sans</vt:lpstr>
      <vt:lpstr>Open Sans Light</vt:lpstr>
      <vt:lpstr>StarSymbol</vt:lpstr>
      <vt:lpstr>Times New Roman</vt:lpstr>
      <vt:lpstr>Verdana</vt:lpstr>
      <vt:lpstr>Wingdings</vt:lpstr>
      <vt:lpstr>Wingdings 3</vt:lpstr>
      <vt:lpstr>Office Theme</vt:lpstr>
      <vt:lpstr>1_Office Theme</vt:lpstr>
      <vt:lpstr>COH</vt:lpstr>
      <vt:lpstr>12_Office Theme</vt:lpstr>
      <vt:lpstr>14_Office Theme</vt:lpstr>
      <vt:lpstr>4_Office Theme</vt:lpstr>
      <vt:lpstr>200605 Alliance medical portfolio 0c</vt:lpstr>
      <vt:lpstr>3_Office Theme</vt:lpstr>
      <vt:lpstr>13_Office Theme</vt:lpstr>
      <vt:lpstr>6_Office Theme</vt:lpstr>
      <vt:lpstr>7_Office Theme</vt:lpstr>
      <vt:lpstr>Ion Boardroom</vt:lpstr>
      <vt:lpstr>Cardiac Update 2026</vt:lpstr>
      <vt:lpstr>Stuff You Should Know</vt:lpstr>
      <vt:lpstr>PowerPoint Presentation</vt:lpstr>
      <vt:lpstr>Kardia Device – Credit Card</vt:lpstr>
      <vt:lpstr>CM</vt:lpstr>
      <vt:lpstr>You recommend</vt:lpstr>
      <vt:lpstr>PowerPoint Presentation</vt:lpstr>
      <vt:lpstr>PowerPoint Presentation</vt:lpstr>
      <vt:lpstr>BT</vt:lpstr>
      <vt:lpstr>What do you recommend for BT?</vt:lpstr>
      <vt:lpstr>American College of Cardiology (ACC) TriNetX Analysis (2026) </vt:lpstr>
      <vt:lpstr>Key findings </vt:lpstr>
      <vt:lpstr>ACC Guidelines 2025 </vt:lpstr>
      <vt:lpstr>Which of the following medications has been shown to reduce MACE in Statin-Intolerant patiens</vt:lpstr>
      <vt:lpstr>Which of the following medications has been shown to reduce MACE in Statin-Intolerant patiens</vt:lpstr>
      <vt:lpstr>PowerPoint Presentation</vt:lpstr>
      <vt:lpstr>PowerPoint Presentation</vt:lpstr>
      <vt:lpstr>PowerPoint Presentation</vt:lpstr>
      <vt:lpstr>American Heart Association (AHA) and American College of Cardiology (ACC) 2026</vt:lpstr>
      <vt:lpstr>Incliserin - Leqvio</vt:lpstr>
      <vt:lpstr>LU Coverage - 737 – Repatha - Evolocumab</vt:lpstr>
      <vt:lpstr>Cardio-Renal Metabolic Issues</vt:lpstr>
      <vt:lpstr>EMPA-REG OUTCOME Primary Outcome: CV Death, Non-fatal MI or Non-fatal Stroke</vt:lpstr>
      <vt:lpstr>Primary endpoint: First adjudicated CV death or  hospitalisation for heart failure – Emperor Reduced</vt:lpstr>
      <vt:lpstr>A New Evidence-based Treatment Option for HFpEF: Empagliflozin (EMPEROR-Preserved)1</vt:lpstr>
      <vt:lpstr>SUSTAIN-6: Primary Endpoint (CV Death, Non-fatal Myocardial infarction, Non-fatal Stroke)</vt:lpstr>
      <vt:lpstr>PowerPoint Presentation</vt:lpstr>
      <vt:lpstr>FIDELITY Pooled Analysis: Finerenone Reduced the Risk of Clinically Important CV and Kidney Outcomes</vt:lpstr>
      <vt:lpstr>TBA -June 5, 2026  </vt:lpstr>
      <vt:lpstr>PowerPoint Presentation</vt:lpstr>
      <vt:lpstr>What are the barriers to success?</vt:lpstr>
      <vt:lpstr>GLP1 Discontinuation Rates</vt:lpstr>
      <vt:lpstr>DM</vt:lpstr>
      <vt:lpstr>Cr</vt:lpstr>
      <vt:lpstr>ACR</vt:lpstr>
      <vt:lpstr>RM</vt:lpstr>
      <vt:lpstr>RM</vt:lpstr>
      <vt:lpstr>What would you do initially to address this patients hyperkalemia ?  Choose one  best answer</vt:lpstr>
      <vt:lpstr>PowerPoint Presentation</vt:lpstr>
      <vt:lpstr>What would you do initially to address this patients hyperkalemia ?  Choose one  best answer</vt:lpstr>
      <vt:lpstr>Causes Of Hyperkalemia</vt:lpstr>
      <vt:lpstr>PowerPoint Presentation</vt:lpstr>
      <vt:lpstr>Practical Tips:  Potassium (K+) and Creatinine (Cr)</vt:lpstr>
      <vt:lpstr>When to Refer…..</vt:lpstr>
      <vt:lpstr>AE</vt:lpstr>
      <vt:lpstr>What are his current yearly cost of management?</vt:lpstr>
      <vt:lpstr>What are his current yearly cost of management?</vt:lpstr>
      <vt:lpstr>AE</vt:lpstr>
      <vt:lpstr>You suggest Repatha and Finerenone  Recommendations? </vt:lpstr>
      <vt:lpstr>You suggest Repatha and Finerenone  Recommendations? </vt:lpstr>
      <vt:lpstr>You suggest Repatha and Finerenone Recommendations? </vt:lpstr>
      <vt:lpstr>Explain the deductible</vt:lpstr>
      <vt:lpstr>Reducing Costs</vt:lpstr>
      <vt:lpstr>Don’t use SGLT-2 Inh with</vt:lpstr>
      <vt:lpstr>Practical tips: Genital Mycotic Infections (GMI’s)</vt:lpstr>
      <vt:lpstr>Ozempic Micro-Dosing</vt:lpstr>
      <vt:lpstr>PowerPoint Presentation</vt:lpstr>
      <vt:lpstr>GLP-1/GIP Costs</vt:lpstr>
      <vt:lpstr>Determine Goals – Match the Dose</vt:lpstr>
      <vt:lpstr>What about Mounjaro/Terzepatide?</vt:lpstr>
      <vt:lpstr>? Mounjaro 2.5 mg ow</vt:lpstr>
      <vt:lpstr>Counting Clicks</vt:lpstr>
      <vt:lpstr>PowerPoint Presentation</vt:lpstr>
      <vt:lpstr>Ozempic  Clicks </vt:lpstr>
      <vt:lpstr>PowerPoint Presentation</vt:lpstr>
      <vt:lpstr>The Golden Dose</vt:lpstr>
      <vt:lpstr>PowerPoint Presentation</vt:lpstr>
      <vt:lpstr>Cardio Renal Metabolic</vt:lpstr>
      <vt:lpstr>Whose Job Is It Anyways?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3</cp:revision>
  <dcterms:created xsi:type="dcterms:W3CDTF">2026-05-31T00:09:25Z</dcterms:created>
  <dcterms:modified xsi:type="dcterms:W3CDTF">2026-06-07T02:05:03Z</dcterms:modified>
</cp:coreProperties>
</file>