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1" r:id="rId4"/>
  </p:sldMasterIdLst>
  <p:notesMasterIdLst>
    <p:notesMasterId r:id="rId27"/>
  </p:notesMasterIdLst>
  <p:handoutMasterIdLst>
    <p:handoutMasterId r:id="rId28"/>
  </p:handoutMasterIdLst>
  <p:sldIdLst>
    <p:sldId id="260" r:id="rId5"/>
    <p:sldId id="261" r:id="rId6"/>
    <p:sldId id="267" r:id="rId7"/>
    <p:sldId id="262" r:id="rId8"/>
    <p:sldId id="264" r:id="rId9"/>
    <p:sldId id="265" r:id="rId10"/>
    <p:sldId id="263" r:id="rId11"/>
    <p:sldId id="273" r:id="rId12"/>
    <p:sldId id="272" r:id="rId13"/>
    <p:sldId id="266" r:id="rId14"/>
    <p:sldId id="270" r:id="rId15"/>
    <p:sldId id="2147479458" r:id="rId16"/>
    <p:sldId id="2147479459" r:id="rId17"/>
    <p:sldId id="2147479460" r:id="rId18"/>
    <p:sldId id="271" r:id="rId19"/>
    <p:sldId id="2147479456" r:id="rId20"/>
    <p:sldId id="2032093132" r:id="rId21"/>
    <p:sldId id="2147479457" r:id="rId22"/>
    <p:sldId id="274" r:id="rId23"/>
    <p:sldId id="268" r:id="rId24"/>
    <p:sldId id="269" r:id="rId25"/>
    <p:sldId id="21474794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E8F9B2-02AC-6F6E-F5B6-AF53ED8A8312}" name="Lauren Weldy (ALLEGIS GROUP HOLDINGS INC)" initials="LW" userId="S::v-laweldy@microsoft.com::63f3cce1-6527-43d1-991c-7e8015c8c7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D2249-0594-403B-890B-F4B3E7AB068D}" v="43" dt="2026-06-03T01:04:32.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8"/>
  </p:normalViewPr>
  <p:slideViewPr>
    <p:cSldViewPr snapToGrid="0">
      <p:cViewPr varScale="1">
        <p:scale>
          <a:sx n="70" d="100"/>
          <a:sy n="70" d="100"/>
        </p:scale>
        <p:origin x="536" y="5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ice Tsang" userId="33a58a78e890cb91" providerId="LiveId" clId="{595BB805-0801-40CD-BD4B-E5F3331BC58A}"/>
    <pc:docChg chg="undo custSel addSld delSld modSld sldOrd">
      <pc:chgData name="Bernice Tsang" userId="33a58a78e890cb91" providerId="LiveId" clId="{595BB805-0801-40CD-BD4B-E5F3331BC58A}" dt="2026-06-03T01:04:41.169" v="2895" actId="34476"/>
      <pc:docMkLst>
        <pc:docMk/>
      </pc:docMkLst>
      <pc:sldChg chg="modSp mod">
        <pc:chgData name="Bernice Tsang" userId="33a58a78e890cb91" providerId="LiveId" clId="{595BB805-0801-40CD-BD4B-E5F3331BC58A}" dt="2026-06-01T02:05:41.554" v="978" actId="20577"/>
        <pc:sldMkLst>
          <pc:docMk/>
          <pc:sldMk cId="2329614230" sldId="260"/>
        </pc:sldMkLst>
        <pc:spChg chg="mod">
          <ac:chgData name="Bernice Tsang" userId="33a58a78e890cb91" providerId="LiveId" clId="{595BB805-0801-40CD-BD4B-E5F3331BC58A}" dt="2026-06-01T02:05:41.554" v="978" actId="20577"/>
          <ac:spMkLst>
            <pc:docMk/>
            <pc:sldMk cId="2329614230" sldId="260"/>
            <ac:spMk id="4" creationId="{D8319D33-1EDC-2FD6-1393-613ECEB01295}"/>
          </ac:spMkLst>
        </pc:spChg>
      </pc:sldChg>
      <pc:sldChg chg="modSp mod">
        <pc:chgData name="Bernice Tsang" userId="33a58a78e890cb91" providerId="LiveId" clId="{595BB805-0801-40CD-BD4B-E5F3331BC58A}" dt="2026-06-03T00:26:07.634" v="2747" actId="20577"/>
        <pc:sldMkLst>
          <pc:docMk/>
          <pc:sldMk cId="2638990502" sldId="261"/>
        </pc:sldMkLst>
        <pc:spChg chg="mod">
          <ac:chgData name="Bernice Tsang" userId="33a58a78e890cb91" providerId="LiveId" clId="{595BB805-0801-40CD-BD4B-E5F3331BC58A}" dt="2026-06-03T00:26:07.634" v="2747" actId="20577"/>
          <ac:spMkLst>
            <pc:docMk/>
            <pc:sldMk cId="2638990502" sldId="261"/>
            <ac:spMk id="3" creationId="{13B83DD5-81B4-549C-E17F-F39D7E78AEB6}"/>
          </ac:spMkLst>
        </pc:spChg>
      </pc:sldChg>
      <pc:sldChg chg="modSp mod">
        <pc:chgData name="Bernice Tsang" userId="33a58a78e890cb91" providerId="LiveId" clId="{595BB805-0801-40CD-BD4B-E5F3331BC58A}" dt="2026-06-03T00:25:07.418" v="2725" actId="20577"/>
        <pc:sldMkLst>
          <pc:docMk/>
          <pc:sldMk cId="1128812389" sldId="262"/>
        </pc:sldMkLst>
        <pc:spChg chg="mod">
          <ac:chgData name="Bernice Tsang" userId="33a58a78e890cb91" providerId="LiveId" clId="{595BB805-0801-40CD-BD4B-E5F3331BC58A}" dt="2026-06-03T00:25:07.418" v="2725" actId="20577"/>
          <ac:spMkLst>
            <pc:docMk/>
            <pc:sldMk cId="1128812389" sldId="262"/>
            <ac:spMk id="3" creationId="{CEF22A36-CB0B-E65C-44A8-F7F2D5299922}"/>
          </ac:spMkLst>
        </pc:spChg>
      </pc:sldChg>
      <pc:sldChg chg="addSp delSp modSp mod modClrScheme chgLayout">
        <pc:chgData name="Bernice Tsang" userId="33a58a78e890cb91" providerId="LiveId" clId="{595BB805-0801-40CD-BD4B-E5F3331BC58A}" dt="2026-06-02T00:50:39.156" v="1813" actId="14100"/>
        <pc:sldMkLst>
          <pc:docMk/>
          <pc:sldMk cId="2788445733" sldId="263"/>
        </pc:sldMkLst>
        <pc:spChg chg="add mod">
          <ac:chgData name="Bernice Tsang" userId="33a58a78e890cb91" providerId="LiveId" clId="{595BB805-0801-40CD-BD4B-E5F3331BC58A}" dt="2026-06-02T00:48:35.852" v="1801" actId="1582"/>
          <ac:spMkLst>
            <pc:docMk/>
            <pc:sldMk cId="2788445733" sldId="263"/>
            <ac:spMk id="6" creationId="{19740DD9-8DE0-D6F1-EAB1-84D376041592}"/>
          </ac:spMkLst>
        </pc:spChg>
        <pc:spChg chg="add mod">
          <ac:chgData name="Bernice Tsang" userId="33a58a78e890cb91" providerId="LiveId" clId="{595BB805-0801-40CD-BD4B-E5F3331BC58A}" dt="2026-06-02T00:49:40.178" v="1807" actId="14100"/>
          <ac:spMkLst>
            <pc:docMk/>
            <pc:sldMk cId="2788445733" sldId="263"/>
            <ac:spMk id="8" creationId="{C5F954FE-886F-214F-B834-93CCDB764270}"/>
          </ac:spMkLst>
        </pc:spChg>
        <pc:spChg chg="add mod">
          <ac:chgData name="Bernice Tsang" userId="33a58a78e890cb91" providerId="LiveId" clId="{595BB805-0801-40CD-BD4B-E5F3331BC58A}" dt="2026-06-02T00:50:39.156" v="1813" actId="14100"/>
          <ac:spMkLst>
            <pc:docMk/>
            <pc:sldMk cId="2788445733" sldId="263"/>
            <ac:spMk id="9" creationId="{08959DFF-DD8B-6A2E-BC0D-5828374A1405}"/>
          </ac:spMkLst>
        </pc:spChg>
        <pc:picChg chg="add mod">
          <ac:chgData name="Bernice Tsang" userId="33a58a78e890cb91" providerId="LiveId" clId="{595BB805-0801-40CD-BD4B-E5F3331BC58A}" dt="2026-06-02T00:50:22.947" v="1810" actId="1076"/>
          <ac:picMkLst>
            <pc:docMk/>
            <pc:sldMk cId="2788445733" sldId="263"/>
            <ac:picMk id="5" creationId="{20152168-42ED-D619-B9F1-4D845AFDEABB}"/>
          </ac:picMkLst>
        </pc:picChg>
        <pc:picChg chg="add mod">
          <ac:chgData name="Bernice Tsang" userId="33a58a78e890cb91" providerId="LiveId" clId="{595BB805-0801-40CD-BD4B-E5F3331BC58A}" dt="2026-06-02T00:49:05.209" v="1802"/>
          <ac:picMkLst>
            <pc:docMk/>
            <pc:sldMk cId="2788445733" sldId="263"/>
            <ac:picMk id="7" creationId="{4155E714-D0F2-81DC-437A-C7DB4BEF5661}"/>
          </ac:picMkLst>
        </pc:picChg>
      </pc:sldChg>
      <pc:sldChg chg="addSp modSp new mod ord">
        <pc:chgData name="Bernice Tsang" userId="33a58a78e890cb91" providerId="LiveId" clId="{595BB805-0801-40CD-BD4B-E5F3331BC58A}" dt="2026-05-31T22:58:06.632" v="4" actId="27614"/>
        <pc:sldMkLst>
          <pc:docMk/>
          <pc:sldMk cId="932675110" sldId="264"/>
        </pc:sldMkLst>
        <pc:picChg chg="add mod">
          <ac:chgData name="Bernice Tsang" userId="33a58a78e890cb91" providerId="LiveId" clId="{595BB805-0801-40CD-BD4B-E5F3331BC58A}" dt="2026-05-31T22:58:06.632" v="4" actId="27614"/>
          <ac:picMkLst>
            <pc:docMk/>
            <pc:sldMk cId="932675110" sldId="264"/>
            <ac:picMk id="3" creationId="{39F3CBE2-BD3E-16A4-5000-06B9BE5086DD}"/>
          </ac:picMkLst>
        </pc:picChg>
      </pc:sldChg>
      <pc:sldChg chg="addSp delSp modSp new mod ord modClrScheme chgLayout">
        <pc:chgData name="Bernice Tsang" userId="33a58a78e890cb91" providerId="LiveId" clId="{595BB805-0801-40CD-BD4B-E5F3331BC58A}" dt="2026-06-03T00:31:08.008" v="2770" actId="20577"/>
        <pc:sldMkLst>
          <pc:docMk/>
          <pc:sldMk cId="3384801165" sldId="265"/>
        </pc:sldMkLst>
        <pc:spChg chg="add mod ord">
          <ac:chgData name="Bernice Tsang" userId="33a58a78e890cb91" providerId="LiveId" clId="{595BB805-0801-40CD-BD4B-E5F3331BC58A}" dt="2026-06-03T00:31:08.008" v="2770" actId="20577"/>
          <ac:spMkLst>
            <pc:docMk/>
            <pc:sldMk cId="3384801165" sldId="265"/>
            <ac:spMk id="8" creationId="{A6E63D61-C14E-7868-4E6C-3B117494697F}"/>
          </ac:spMkLst>
        </pc:spChg>
        <pc:picChg chg="add del mod">
          <ac:chgData name="Bernice Tsang" userId="33a58a78e890cb91" providerId="LiveId" clId="{595BB805-0801-40CD-BD4B-E5F3331BC58A}" dt="2026-05-31T23:00:43.005" v="30" actId="1076"/>
          <ac:picMkLst>
            <pc:docMk/>
            <pc:sldMk cId="3384801165" sldId="265"/>
            <ac:picMk id="3" creationId="{49B64526-99B7-E487-4FE4-6C8D97606E79}"/>
          </ac:picMkLst>
        </pc:picChg>
        <pc:picChg chg="add mod">
          <ac:chgData name="Bernice Tsang" userId="33a58a78e890cb91" providerId="LiveId" clId="{595BB805-0801-40CD-BD4B-E5F3331BC58A}" dt="2026-05-31T23:00:57.653" v="33" actId="1076"/>
          <ac:picMkLst>
            <pc:docMk/>
            <pc:sldMk cId="3384801165" sldId="265"/>
            <ac:picMk id="5" creationId="{686C542E-E612-D7DB-2E03-1EAA77A1D079}"/>
          </ac:picMkLst>
        </pc:picChg>
      </pc:sldChg>
      <pc:sldChg chg="modSp new mod">
        <pc:chgData name="Bernice Tsang" userId="33a58a78e890cb91" providerId="LiveId" clId="{595BB805-0801-40CD-BD4B-E5F3331BC58A}" dt="2026-06-02T00:51:52.036" v="1824" actId="12"/>
        <pc:sldMkLst>
          <pc:docMk/>
          <pc:sldMk cId="3376662857" sldId="266"/>
        </pc:sldMkLst>
        <pc:spChg chg="mod">
          <ac:chgData name="Bernice Tsang" userId="33a58a78e890cb91" providerId="LiveId" clId="{595BB805-0801-40CD-BD4B-E5F3331BC58A}" dt="2026-06-01T01:35:14.300" v="94" actId="20577"/>
          <ac:spMkLst>
            <pc:docMk/>
            <pc:sldMk cId="3376662857" sldId="266"/>
            <ac:spMk id="2" creationId="{FF266EB1-108C-3365-19AB-5DEA9D7BCC8A}"/>
          </ac:spMkLst>
        </pc:spChg>
        <pc:spChg chg="mod">
          <ac:chgData name="Bernice Tsang" userId="33a58a78e890cb91" providerId="LiveId" clId="{595BB805-0801-40CD-BD4B-E5F3331BC58A}" dt="2026-06-02T00:51:52.036" v="1824" actId="12"/>
          <ac:spMkLst>
            <pc:docMk/>
            <pc:sldMk cId="3376662857" sldId="266"/>
            <ac:spMk id="3" creationId="{366CACBF-08D6-7864-8EC0-4C39F6B34910}"/>
          </ac:spMkLst>
        </pc:spChg>
      </pc:sldChg>
      <pc:sldChg chg="modSp add mod">
        <pc:chgData name="Bernice Tsang" userId="33a58a78e890cb91" providerId="LiveId" clId="{595BB805-0801-40CD-BD4B-E5F3331BC58A}" dt="2026-06-03T00:20:21.271" v="2707" actId="20577"/>
        <pc:sldMkLst>
          <pc:docMk/>
          <pc:sldMk cId="1604061606" sldId="267"/>
        </pc:sldMkLst>
        <pc:spChg chg="mod">
          <ac:chgData name="Bernice Tsang" userId="33a58a78e890cb91" providerId="LiveId" clId="{595BB805-0801-40CD-BD4B-E5F3331BC58A}" dt="2026-06-03T00:20:21.271" v="2707" actId="20577"/>
          <ac:spMkLst>
            <pc:docMk/>
            <pc:sldMk cId="1604061606" sldId="267"/>
            <ac:spMk id="3" creationId="{B7728847-DBE9-041A-6BFC-010732284576}"/>
          </ac:spMkLst>
        </pc:spChg>
      </pc:sldChg>
      <pc:sldChg chg="addSp delSp modSp new del mod modClrScheme chgLayout">
        <pc:chgData name="Bernice Tsang" userId="33a58a78e890cb91" providerId="LiveId" clId="{595BB805-0801-40CD-BD4B-E5F3331BC58A}" dt="2026-06-02T23:58:56.157" v="2672" actId="2696"/>
        <pc:sldMkLst>
          <pc:docMk/>
          <pc:sldMk cId="3695066323" sldId="267"/>
        </pc:sldMkLst>
        <pc:spChg chg="mod ord">
          <ac:chgData name="Bernice Tsang" userId="33a58a78e890cb91" providerId="LiveId" clId="{595BB805-0801-40CD-BD4B-E5F3331BC58A}" dt="2026-06-02T00:52:30.252" v="1840" actId="12"/>
          <ac:spMkLst>
            <pc:docMk/>
            <pc:sldMk cId="3695066323" sldId="267"/>
            <ac:spMk id="3" creationId="{B7728847-DBE9-041A-6BFC-010732284576}"/>
          </ac:spMkLst>
        </pc:spChg>
        <pc:inkChg chg="add del">
          <ac:chgData name="Bernice Tsang" userId="33a58a78e890cb91" providerId="LiveId" clId="{595BB805-0801-40CD-BD4B-E5F3331BC58A}" dt="2026-06-02T23:00:23.718" v="2662" actId="9405"/>
          <ac:inkMkLst>
            <pc:docMk/>
            <pc:sldMk cId="3695066323" sldId="267"/>
            <ac:inkMk id="11" creationId="{579FBE53-CE50-9821-D8DB-8ADAE39F36A5}"/>
          </ac:inkMkLst>
        </pc:inkChg>
        <pc:inkChg chg="add">
          <ac:chgData name="Bernice Tsang" userId="33a58a78e890cb91" providerId="LiveId" clId="{595BB805-0801-40CD-BD4B-E5F3331BC58A}" dt="2026-06-02T23:00:11.761" v="2656"/>
          <ac:inkMkLst>
            <pc:docMk/>
            <pc:sldMk cId="3695066323" sldId="267"/>
            <ac:inkMk id="12" creationId="{65AC5707-2DA0-2AC9-99DA-6F8F6CEC8F4D}"/>
          </ac:inkMkLst>
        </pc:inkChg>
        <pc:inkChg chg="add del">
          <ac:chgData name="Bernice Tsang" userId="33a58a78e890cb91" providerId="LiveId" clId="{595BB805-0801-40CD-BD4B-E5F3331BC58A}" dt="2026-06-02T23:00:23.226" v="2660" actId="9405"/>
          <ac:inkMkLst>
            <pc:docMk/>
            <pc:sldMk cId="3695066323" sldId="267"/>
            <ac:inkMk id="13" creationId="{FEAAD69A-327E-4010-214F-8E4F73CAA58E}"/>
          </ac:inkMkLst>
        </pc:inkChg>
        <pc:inkChg chg="add">
          <ac:chgData name="Bernice Tsang" userId="33a58a78e890cb91" providerId="LiveId" clId="{595BB805-0801-40CD-BD4B-E5F3331BC58A}" dt="2026-06-02T23:00:18.610" v="2658"/>
          <ac:inkMkLst>
            <pc:docMk/>
            <pc:sldMk cId="3695066323" sldId="267"/>
            <ac:inkMk id="14" creationId="{E9E8A034-5B99-328D-B124-D3E6A419A428}"/>
          </ac:inkMkLst>
        </pc:inkChg>
        <pc:inkChg chg="add">
          <ac:chgData name="Bernice Tsang" userId="33a58a78e890cb91" providerId="LiveId" clId="{595BB805-0801-40CD-BD4B-E5F3331BC58A}" dt="2026-06-02T23:00:49.102" v="2664" actId="9405"/>
          <ac:inkMkLst>
            <pc:docMk/>
            <pc:sldMk cId="3695066323" sldId="267"/>
            <ac:inkMk id="15" creationId="{6310558E-D43F-77FD-875E-337478298079}"/>
          </ac:inkMkLst>
        </pc:inkChg>
        <pc:inkChg chg="add del">
          <ac:chgData name="Bernice Tsang" userId="33a58a78e890cb91" providerId="LiveId" clId="{595BB805-0801-40CD-BD4B-E5F3331BC58A}" dt="2026-06-02T23:01:00.573" v="2666"/>
          <ac:inkMkLst>
            <pc:docMk/>
            <pc:sldMk cId="3695066323" sldId="267"/>
            <ac:inkMk id="16" creationId="{9491E30A-A663-A1A2-AB62-4046CACDDE4A}"/>
          </ac:inkMkLst>
        </pc:inkChg>
        <pc:inkChg chg="add">
          <ac:chgData name="Bernice Tsang" userId="33a58a78e890cb91" providerId="LiveId" clId="{595BB805-0801-40CD-BD4B-E5F3331BC58A}" dt="2026-06-02T23:01:00.573" v="2666"/>
          <ac:inkMkLst>
            <pc:docMk/>
            <pc:sldMk cId="3695066323" sldId="267"/>
            <ac:inkMk id="17" creationId="{1334007C-E031-9A32-9079-C437A82F4FC2}"/>
          </ac:inkMkLst>
        </pc:inkChg>
        <pc:inkChg chg="add del">
          <ac:chgData name="Bernice Tsang" userId="33a58a78e890cb91" providerId="LiveId" clId="{595BB805-0801-40CD-BD4B-E5F3331BC58A}" dt="2026-06-02T23:01:20.403" v="2668"/>
          <ac:inkMkLst>
            <pc:docMk/>
            <pc:sldMk cId="3695066323" sldId="267"/>
            <ac:inkMk id="18" creationId="{FD023C1D-B8C5-0F27-7319-422302A7B94E}"/>
          </ac:inkMkLst>
        </pc:inkChg>
        <pc:inkChg chg="add mod">
          <ac:chgData name="Bernice Tsang" userId="33a58a78e890cb91" providerId="LiveId" clId="{595BB805-0801-40CD-BD4B-E5F3331BC58A}" dt="2026-06-02T23:01:21.359" v="2669"/>
          <ac:inkMkLst>
            <pc:docMk/>
            <pc:sldMk cId="3695066323" sldId="267"/>
            <ac:inkMk id="19" creationId="{B213E0C4-E00A-E558-54D3-E36EE22158E8}"/>
          </ac:inkMkLst>
        </pc:inkChg>
        <pc:inkChg chg="add del">
          <ac:chgData name="Bernice Tsang" userId="33a58a78e890cb91" providerId="LiveId" clId="{595BB805-0801-40CD-BD4B-E5F3331BC58A}" dt="2026-06-02T23:01:30.545" v="2671"/>
          <ac:inkMkLst>
            <pc:docMk/>
            <pc:sldMk cId="3695066323" sldId="267"/>
            <ac:inkMk id="20" creationId="{177598DE-2C98-E5B8-1540-8E738AE4000D}"/>
          </ac:inkMkLst>
        </pc:inkChg>
        <pc:inkChg chg="add">
          <ac:chgData name="Bernice Tsang" userId="33a58a78e890cb91" providerId="LiveId" clId="{595BB805-0801-40CD-BD4B-E5F3331BC58A}" dt="2026-06-02T23:01:30.545" v="2671"/>
          <ac:inkMkLst>
            <pc:docMk/>
            <pc:sldMk cId="3695066323" sldId="267"/>
            <ac:inkMk id="21" creationId="{70FB0A17-2EAA-FE66-AF78-6DEE619EA9CE}"/>
          </ac:inkMkLst>
        </pc:inkChg>
      </pc:sldChg>
      <pc:sldChg chg="addSp delSp modSp new mod modClrScheme chgLayout">
        <pc:chgData name="Bernice Tsang" userId="33a58a78e890cb91" providerId="LiveId" clId="{595BB805-0801-40CD-BD4B-E5F3331BC58A}" dt="2026-06-01T01:53:46.285" v="820" actId="27614"/>
        <pc:sldMkLst>
          <pc:docMk/>
          <pc:sldMk cId="254792290" sldId="268"/>
        </pc:sldMkLst>
        <pc:picChg chg="add mod">
          <ac:chgData name="Bernice Tsang" userId="33a58a78e890cb91" providerId="LiveId" clId="{595BB805-0801-40CD-BD4B-E5F3331BC58A}" dt="2026-06-01T01:53:46.285" v="820" actId="27614"/>
          <ac:picMkLst>
            <pc:docMk/>
            <pc:sldMk cId="254792290" sldId="268"/>
            <ac:picMk id="5" creationId="{FB980FB3-F6C0-D306-AB24-9B607DD953E8}"/>
          </ac:picMkLst>
        </pc:picChg>
      </pc:sldChg>
      <pc:sldChg chg="addSp modSp new mod">
        <pc:chgData name="Bernice Tsang" userId="33a58a78e890cb91" providerId="LiveId" clId="{595BB805-0801-40CD-BD4B-E5F3331BC58A}" dt="2026-06-01T18:24:54.716" v="982" actId="962"/>
        <pc:sldMkLst>
          <pc:docMk/>
          <pc:sldMk cId="1956164407" sldId="269"/>
        </pc:sldMkLst>
        <pc:picChg chg="add mod">
          <ac:chgData name="Bernice Tsang" userId="33a58a78e890cb91" providerId="LiveId" clId="{595BB805-0801-40CD-BD4B-E5F3331BC58A}" dt="2026-06-01T18:24:54.716" v="982" actId="962"/>
          <ac:picMkLst>
            <pc:docMk/>
            <pc:sldMk cId="1956164407" sldId="269"/>
            <ac:picMk id="3" creationId="{7EE60CC7-6437-C4E2-3426-1298DADC15C6}"/>
          </ac:picMkLst>
        </pc:picChg>
      </pc:sldChg>
      <pc:sldChg chg="modSp new mod">
        <pc:chgData name="Bernice Tsang" userId="33a58a78e890cb91" providerId="LiveId" clId="{595BB805-0801-40CD-BD4B-E5F3331BC58A}" dt="2026-06-03T00:48:01.178" v="2883" actId="20577"/>
        <pc:sldMkLst>
          <pc:docMk/>
          <pc:sldMk cId="4166354272" sldId="270"/>
        </pc:sldMkLst>
        <pc:spChg chg="mod">
          <ac:chgData name="Bernice Tsang" userId="33a58a78e890cb91" providerId="LiveId" clId="{595BB805-0801-40CD-BD4B-E5F3331BC58A}" dt="2026-06-01T21:14:20.097" v="1123" actId="14100"/>
          <ac:spMkLst>
            <pc:docMk/>
            <pc:sldMk cId="4166354272" sldId="270"/>
            <ac:spMk id="2" creationId="{69044B27-DC9F-9F7A-3306-38C000F405F3}"/>
          </ac:spMkLst>
        </pc:spChg>
        <pc:spChg chg="mod">
          <ac:chgData name="Bernice Tsang" userId="33a58a78e890cb91" providerId="LiveId" clId="{595BB805-0801-40CD-BD4B-E5F3331BC58A}" dt="2026-06-03T00:48:01.178" v="2883" actId="20577"/>
          <ac:spMkLst>
            <pc:docMk/>
            <pc:sldMk cId="4166354272" sldId="270"/>
            <ac:spMk id="3" creationId="{67F68F47-E163-2131-0F12-F03194B939E0}"/>
          </ac:spMkLst>
        </pc:spChg>
      </pc:sldChg>
      <pc:sldChg chg="addSp modSp new mod">
        <pc:chgData name="Bernice Tsang" userId="33a58a78e890cb91" providerId="LiveId" clId="{595BB805-0801-40CD-BD4B-E5F3331BC58A}" dt="2026-06-03T00:57:41.075" v="2893" actId="20577"/>
        <pc:sldMkLst>
          <pc:docMk/>
          <pc:sldMk cId="1754457272" sldId="271"/>
        </pc:sldMkLst>
        <pc:spChg chg="mod">
          <ac:chgData name="Bernice Tsang" userId="33a58a78e890cb91" providerId="LiveId" clId="{595BB805-0801-40CD-BD4B-E5F3331BC58A}" dt="2026-06-01T22:15:35.582" v="1731" actId="20577"/>
          <ac:spMkLst>
            <pc:docMk/>
            <pc:sldMk cId="1754457272" sldId="271"/>
            <ac:spMk id="2" creationId="{51960F3B-D6FB-B1D8-3C83-09A5E64B4B20}"/>
          </ac:spMkLst>
        </pc:spChg>
        <pc:spChg chg="mod">
          <ac:chgData name="Bernice Tsang" userId="33a58a78e890cb91" providerId="LiveId" clId="{595BB805-0801-40CD-BD4B-E5F3331BC58A}" dt="2026-06-03T00:57:41.075" v="2893" actId="20577"/>
          <ac:spMkLst>
            <pc:docMk/>
            <pc:sldMk cId="1754457272" sldId="271"/>
            <ac:spMk id="3" creationId="{001FF8ED-3ECF-ADFB-0999-D84628AE8CA5}"/>
          </ac:spMkLst>
        </pc:spChg>
        <pc:picChg chg="add mod">
          <ac:chgData name="Bernice Tsang" userId="33a58a78e890cb91" providerId="LiveId" clId="{595BB805-0801-40CD-BD4B-E5F3331BC58A}" dt="2026-06-01T22:17:41.420" v="1786" actId="27614"/>
          <ac:picMkLst>
            <pc:docMk/>
            <pc:sldMk cId="1754457272" sldId="271"/>
            <ac:picMk id="5" creationId="{70576EA9-C7B6-C267-09B4-343924BDF596}"/>
          </ac:picMkLst>
        </pc:picChg>
      </pc:sldChg>
      <pc:sldChg chg="add setBg">
        <pc:chgData name="Bernice Tsang" userId="33a58a78e890cb91" providerId="LiveId" clId="{595BB805-0801-40CD-BD4B-E5F3331BC58A}" dt="2026-06-02T00:55:08.560" v="1859"/>
        <pc:sldMkLst>
          <pc:docMk/>
          <pc:sldMk cId="639512148" sldId="272"/>
        </pc:sldMkLst>
      </pc:sldChg>
      <pc:sldChg chg="addSp modSp new del">
        <pc:chgData name="Bernice Tsang" userId="33a58a78e890cb91" providerId="LiveId" clId="{595BB805-0801-40CD-BD4B-E5F3331BC58A}" dt="2026-06-02T00:54:44.370" v="1858" actId="47"/>
        <pc:sldMkLst>
          <pc:docMk/>
          <pc:sldMk cId="3430006296" sldId="272"/>
        </pc:sldMkLst>
        <pc:spChg chg="add mod">
          <ac:chgData name="Bernice Tsang" userId="33a58a78e890cb91" providerId="LiveId" clId="{595BB805-0801-40CD-BD4B-E5F3331BC58A}" dt="2026-06-02T00:54:34.299" v="1857"/>
          <ac:spMkLst>
            <pc:docMk/>
            <pc:sldMk cId="3430006296" sldId="272"/>
            <ac:spMk id="2" creationId="{98634889-B5A3-9936-C66D-0616C7388314}"/>
          </ac:spMkLst>
        </pc:spChg>
      </pc:sldChg>
      <pc:sldChg chg="modSp add mod ord">
        <pc:chgData name="Bernice Tsang" userId="33a58a78e890cb91" providerId="LiveId" clId="{595BB805-0801-40CD-BD4B-E5F3331BC58A}" dt="2026-06-03T00:34:52.100" v="2780" actId="20577"/>
        <pc:sldMkLst>
          <pc:docMk/>
          <pc:sldMk cId="722640380" sldId="273"/>
        </pc:sldMkLst>
        <pc:spChg chg="mod">
          <ac:chgData name="Bernice Tsang" userId="33a58a78e890cb91" providerId="LiveId" clId="{595BB805-0801-40CD-BD4B-E5F3331BC58A}" dt="2026-06-03T00:34:52.100" v="2780" actId="20577"/>
          <ac:spMkLst>
            <pc:docMk/>
            <pc:sldMk cId="722640380" sldId="273"/>
            <ac:spMk id="2" creationId="{0DFBCB56-E885-B69A-40E2-6909EF03DA32}"/>
          </ac:spMkLst>
        </pc:spChg>
        <pc:spChg chg="mod">
          <ac:chgData name="Bernice Tsang" userId="33a58a78e890cb91" providerId="LiveId" clId="{595BB805-0801-40CD-BD4B-E5F3331BC58A}" dt="2026-06-02T00:56:13.023" v="1861" actId="1076"/>
          <ac:spMkLst>
            <pc:docMk/>
            <pc:sldMk cId="722640380" sldId="273"/>
            <ac:spMk id="11" creationId="{D96C6658-64BD-D400-9A0B-0E5DA0F9DDB7}"/>
          </ac:spMkLst>
        </pc:spChg>
      </pc:sldChg>
      <pc:sldChg chg="new del">
        <pc:chgData name="Bernice Tsang" userId="33a58a78e890cb91" providerId="LiveId" clId="{595BB805-0801-40CD-BD4B-E5F3331BC58A}" dt="2026-06-02T00:57:56.691" v="1863" actId="680"/>
        <pc:sldMkLst>
          <pc:docMk/>
          <pc:sldMk cId="2610627837" sldId="274"/>
        </pc:sldMkLst>
      </pc:sldChg>
      <pc:sldChg chg="modSp add mod">
        <pc:chgData name="Bernice Tsang" userId="33a58a78e890cb91" providerId="LiveId" clId="{595BB805-0801-40CD-BD4B-E5F3331BC58A}" dt="2026-06-02T00:58:00.536" v="1865" actId="27636"/>
        <pc:sldMkLst>
          <pc:docMk/>
          <pc:sldMk cId="3378565227" sldId="274"/>
        </pc:sldMkLst>
        <pc:spChg chg="mod">
          <ac:chgData name="Bernice Tsang" userId="33a58a78e890cb91" providerId="LiveId" clId="{595BB805-0801-40CD-BD4B-E5F3331BC58A}" dt="2026-06-02T00:58:00.536" v="1865" actId="27636"/>
          <ac:spMkLst>
            <pc:docMk/>
            <pc:sldMk cId="3378565227" sldId="274"/>
            <ac:spMk id="2" creationId="{06B089E1-77DB-458B-BE30-E07F26D3E61C}"/>
          </ac:spMkLst>
        </pc:spChg>
      </pc:sldChg>
      <pc:sldChg chg="add mod modShow">
        <pc:chgData name="Bernice Tsang" userId="33a58a78e890cb91" providerId="LiveId" clId="{595BB805-0801-40CD-BD4B-E5F3331BC58A}" dt="2026-06-03T01:04:41.169" v="2895" actId="34476"/>
        <pc:sldMkLst>
          <pc:docMk/>
          <pc:sldMk cId="842370759" sldId="2032093132"/>
        </pc:sldMkLst>
      </pc:sldChg>
      <pc:sldChg chg="modSp add mod">
        <pc:chgData name="Bernice Tsang" userId="33a58a78e890cb91" providerId="LiveId" clId="{595BB805-0801-40CD-BD4B-E5F3331BC58A}" dt="2026-06-02T01:04:17.690" v="1870" actId="14100"/>
        <pc:sldMkLst>
          <pc:docMk/>
          <pc:sldMk cId="571780682" sldId="2147479456"/>
        </pc:sldMkLst>
        <pc:spChg chg="mod">
          <ac:chgData name="Bernice Tsang" userId="33a58a78e890cb91" providerId="LiveId" clId="{595BB805-0801-40CD-BD4B-E5F3331BC58A}" dt="2026-06-02T01:03:58.783" v="1867" actId="1076"/>
          <ac:spMkLst>
            <pc:docMk/>
            <pc:sldMk cId="571780682" sldId="2147479456"/>
            <ac:spMk id="2" creationId="{E5D8698D-1777-E7F0-A8ED-DDC1534D6833}"/>
          </ac:spMkLst>
        </pc:spChg>
        <pc:spChg chg="mod">
          <ac:chgData name="Bernice Tsang" userId="33a58a78e890cb91" providerId="LiveId" clId="{595BB805-0801-40CD-BD4B-E5F3331BC58A}" dt="2026-06-02T01:04:10.361" v="1869" actId="1076"/>
          <ac:spMkLst>
            <pc:docMk/>
            <pc:sldMk cId="571780682" sldId="2147479456"/>
            <ac:spMk id="15" creationId="{DBD27C60-79EB-E782-5B4B-B8CE9F860648}"/>
          </ac:spMkLst>
        </pc:spChg>
        <pc:picChg chg="mod">
          <ac:chgData name="Bernice Tsang" userId="33a58a78e890cb91" providerId="LiveId" clId="{595BB805-0801-40CD-BD4B-E5F3331BC58A}" dt="2026-06-02T01:04:17.690" v="1870" actId="14100"/>
          <ac:picMkLst>
            <pc:docMk/>
            <pc:sldMk cId="571780682" sldId="2147479456"/>
            <ac:picMk id="5" creationId="{E89E7469-35AC-20B9-64D3-54D9193D7684}"/>
          </ac:picMkLst>
        </pc:picChg>
      </pc:sldChg>
      <pc:sldChg chg="addSp delSp modSp new mod">
        <pc:chgData name="Bernice Tsang" userId="33a58a78e890cb91" providerId="LiveId" clId="{595BB805-0801-40CD-BD4B-E5F3331BC58A}" dt="2026-06-02T01:06:49.623" v="1899" actId="22"/>
        <pc:sldMkLst>
          <pc:docMk/>
          <pc:sldMk cId="4073845674" sldId="2147479457"/>
        </pc:sldMkLst>
        <pc:spChg chg="mod">
          <ac:chgData name="Bernice Tsang" userId="33a58a78e890cb91" providerId="LiveId" clId="{595BB805-0801-40CD-BD4B-E5F3331BC58A}" dt="2026-06-02T01:06:46.651" v="1898" actId="20577"/>
          <ac:spMkLst>
            <pc:docMk/>
            <pc:sldMk cId="4073845674" sldId="2147479457"/>
            <ac:spMk id="2" creationId="{F897FCBC-0BDD-5AAD-32C2-E2909C86455C}"/>
          </ac:spMkLst>
        </pc:spChg>
        <pc:spChg chg="del">
          <ac:chgData name="Bernice Tsang" userId="33a58a78e890cb91" providerId="LiveId" clId="{595BB805-0801-40CD-BD4B-E5F3331BC58A}" dt="2026-06-02T01:06:49.623" v="1899" actId="22"/>
          <ac:spMkLst>
            <pc:docMk/>
            <pc:sldMk cId="4073845674" sldId="2147479457"/>
            <ac:spMk id="3" creationId="{CE350B5E-4F9B-E037-748B-AE85F51B1D96}"/>
          </ac:spMkLst>
        </pc:spChg>
        <pc:picChg chg="add mod ord">
          <ac:chgData name="Bernice Tsang" userId="33a58a78e890cb91" providerId="LiveId" clId="{595BB805-0801-40CD-BD4B-E5F3331BC58A}" dt="2026-06-02T01:06:49.623" v="1899" actId="22"/>
          <ac:picMkLst>
            <pc:docMk/>
            <pc:sldMk cId="4073845674" sldId="2147479457"/>
            <ac:picMk id="5" creationId="{CE30C621-855D-4C26-1AAA-4002342A7747}"/>
          </ac:picMkLst>
        </pc:picChg>
      </pc:sldChg>
      <pc:sldChg chg="addSp delSp modSp new mod modClrScheme chgLayout">
        <pc:chgData name="Bernice Tsang" userId="33a58a78e890cb91" providerId="LiveId" clId="{595BB805-0801-40CD-BD4B-E5F3331BC58A}" dt="2026-06-03T00:54:04.036" v="2891" actId="166"/>
        <pc:sldMkLst>
          <pc:docMk/>
          <pc:sldMk cId="1917057610" sldId="2147479458"/>
        </pc:sldMkLst>
        <pc:spChg chg="del mod ord">
          <ac:chgData name="Bernice Tsang" userId="33a58a78e890cb91" providerId="LiveId" clId="{595BB805-0801-40CD-BD4B-E5F3331BC58A}" dt="2026-06-02T01:09:46.894" v="1901" actId="700"/>
          <ac:spMkLst>
            <pc:docMk/>
            <pc:sldMk cId="1917057610" sldId="2147479458"/>
            <ac:spMk id="2" creationId="{638EFBDB-2C46-8AAA-0777-AEFE5E21FC51}"/>
          </ac:spMkLst>
        </pc:spChg>
        <pc:spChg chg="del mod ord">
          <ac:chgData name="Bernice Tsang" userId="33a58a78e890cb91" providerId="LiveId" clId="{595BB805-0801-40CD-BD4B-E5F3331BC58A}" dt="2026-06-02T01:09:46.894" v="1901" actId="700"/>
          <ac:spMkLst>
            <pc:docMk/>
            <pc:sldMk cId="1917057610" sldId="2147479458"/>
            <ac:spMk id="3" creationId="{1B9638B1-854E-5941-022A-82C5586235A6}"/>
          </ac:spMkLst>
        </pc:spChg>
        <pc:spChg chg="add del mod ord">
          <ac:chgData name="Bernice Tsang" userId="33a58a78e890cb91" providerId="LiveId" clId="{595BB805-0801-40CD-BD4B-E5F3331BC58A}" dt="2026-06-02T01:10:07.708" v="1906" actId="700"/>
          <ac:spMkLst>
            <pc:docMk/>
            <pc:sldMk cId="1917057610" sldId="2147479458"/>
            <ac:spMk id="4" creationId="{0CC281AC-225A-9B52-FEDE-01AA4557D08F}"/>
          </ac:spMkLst>
        </pc:spChg>
        <pc:spChg chg="add del mod ord">
          <ac:chgData name="Bernice Tsang" userId="33a58a78e890cb91" providerId="LiveId" clId="{595BB805-0801-40CD-BD4B-E5F3331BC58A}" dt="2026-06-02T01:10:07.708" v="1906" actId="700"/>
          <ac:spMkLst>
            <pc:docMk/>
            <pc:sldMk cId="1917057610" sldId="2147479458"/>
            <ac:spMk id="5" creationId="{3737B4C1-CC6D-8BB8-6AB1-AF6226AF2114}"/>
          </ac:spMkLst>
        </pc:spChg>
        <pc:spChg chg="add del mod ord">
          <ac:chgData name="Bernice Tsang" userId="33a58a78e890cb91" providerId="LiveId" clId="{595BB805-0801-40CD-BD4B-E5F3331BC58A}" dt="2026-06-02T01:10:07.708" v="1906" actId="700"/>
          <ac:spMkLst>
            <pc:docMk/>
            <pc:sldMk cId="1917057610" sldId="2147479458"/>
            <ac:spMk id="6" creationId="{B0FA9112-3C9F-3230-2955-98C05E650970}"/>
          </ac:spMkLst>
        </pc:spChg>
        <pc:picChg chg="add del mod ord">
          <ac:chgData name="Bernice Tsang" userId="33a58a78e890cb91" providerId="LiveId" clId="{595BB805-0801-40CD-BD4B-E5F3331BC58A}" dt="2026-06-02T01:09:56.505" v="1905" actId="22"/>
          <ac:picMkLst>
            <pc:docMk/>
            <pc:sldMk cId="1917057610" sldId="2147479458"/>
            <ac:picMk id="8" creationId="{48EE620B-15EE-7D6E-3406-E543C9373AFF}"/>
          </ac:picMkLst>
        </pc:picChg>
        <pc:picChg chg="add mod ord">
          <ac:chgData name="Bernice Tsang" userId="33a58a78e890cb91" providerId="LiveId" clId="{595BB805-0801-40CD-BD4B-E5F3331BC58A}" dt="2026-06-03T00:54:04.036" v="2891" actId="166"/>
          <ac:picMkLst>
            <pc:docMk/>
            <pc:sldMk cId="1917057610" sldId="2147479458"/>
            <ac:picMk id="10" creationId="{E8F6DF9E-4356-C6C8-22FB-396A10C6F497}"/>
          </ac:picMkLst>
        </pc:picChg>
        <pc:picChg chg="add mod">
          <ac:chgData name="Bernice Tsang" userId="33a58a78e890cb91" providerId="LiveId" clId="{595BB805-0801-40CD-BD4B-E5F3331BC58A}" dt="2026-06-03T00:53:38.802" v="2888" actId="14100"/>
          <ac:picMkLst>
            <pc:docMk/>
            <pc:sldMk cId="1917057610" sldId="2147479458"/>
            <ac:picMk id="12" creationId="{E409F699-3C28-8021-677F-35D07790F2B3}"/>
          </ac:picMkLst>
        </pc:picChg>
        <pc:picChg chg="add mod">
          <ac:chgData name="Bernice Tsang" userId="33a58a78e890cb91" providerId="LiveId" clId="{595BB805-0801-40CD-BD4B-E5F3331BC58A}" dt="2026-06-02T01:43:13.173" v="1985" actId="14100"/>
          <ac:picMkLst>
            <pc:docMk/>
            <pc:sldMk cId="1917057610" sldId="2147479458"/>
            <ac:picMk id="14" creationId="{05B57BA4-2D77-8954-876F-08A55FEE1B7B}"/>
          </ac:picMkLst>
        </pc:picChg>
      </pc:sldChg>
      <pc:sldChg chg="add">
        <pc:chgData name="Bernice Tsang" userId="33a58a78e890cb91" providerId="LiveId" clId="{595BB805-0801-40CD-BD4B-E5F3331BC58A}" dt="2026-06-02T01:19:17.019" v="1911"/>
        <pc:sldMkLst>
          <pc:docMk/>
          <pc:sldMk cId="2828414395" sldId="2147479459"/>
        </pc:sldMkLst>
      </pc:sldChg>
      <pc:sldChg chg="addSp modSp new mod modClrScheme modAnim chgLayout">
        <pc:chgData name="Bernice Tsang" userId="33a58a78e890cb91" providerId="LiveId" clId="{595BB805-0801-40CD-BD4B-E5F3331BC58A}" dt="2026-06-03T00:55:34.757" v="2892"/>
        <pc:sldMkLst>
          <pc:docMk/>
          <pc:sldMk cId="3787443730" sldId="2147479460"/>
        </pc:sldMkLst>
        <pc:spChg chg="add mod ord">
          <ac:chgData name="Bernice Tsang" userId="33a58a78e890cb91" providerId="LiveId" clId="{595BB805-0801-40CD-BD4B-E5F3331BC58A}" dt="2026-06-02T01:23:48.876" v="1949" actId="20577"/>
          <ac:spMkLst>
            <pc:docMk/>
            <pc:sldMk cId="3787443730" sldId="2147479460"/>
            <ac:spMk id="6" creationId="{62873337-8CAE-0C27-C521-673F7A1303D0}"/>
          </ac:spMkLst>
        </pc:spChg>
        <pc:picChg chg="add mod">
          <ac:chgData name="Bernice Tsang" userId="33a58a78e890cb91" providerId="LiveId" clId="{595BB805-0801-40CD-BD4B-E5F3331BC58A}" dt="2026-06-02T01:28:31.386" v="1963" actId="14100"/>
          <ac:picMkLst>
            <pc:docMk/>
            <pc:sldMk cId="3787443730" sldId="2147479460"/>
            <ac:picMk id="3" creationId="{A4E60D02-8D11-A41C-B5DE-65110FF4E52B}"/>
          </ac:picMkLst>
        </pc:picChg>
        <pc:picChg chg="add mod">
          <ac:chgData name="Bernice Tsang" userId="33a58a78e890cb91" providerId="LiveId" clId="{595BB805-0801-40CD-BD4B-E5F3331BC58A}" dt="2026-06-02T01:28:44.775" v="1966" actId="14100"/>
          <ac:picMkLst>
            <pc:docMk/>
            <pc:sldMk cId="3787443730" sldId="2147479460"/>
            <ac:picMk id="5" creationId="{2DC19A2F-B4E4-F8C9-EF4D-2A711DAD48A2}"/>
          </ac:picMkLst>
        </pc:picChg>
        <pc:picChg chg="add mod">
          <ac:chgData name="Bernice Tsang" userId="33a58a78e890cb91" providerId="LiveId" clId="{595BB805-0801-40CD-BD4B-E5F3331BC58A}" dt="2026-06-02T01:28:34.276" v="1964" actId="1076"/>
          <ac:picMkLst>
            <pc:docMk/>
            <pc:sldMk cId="3787443730" sldId="2147479460"/>
            <ac:picMk id="8" creationId="{A9161682-C24D-8D0D-4F60-D554E6D9B847}"/>
          </ac:picMkLst>
        </pc:picChg>
        <pc:picChg chg="add mod">
          <ac:chgData name="Bernice Tsang" userId="33a58a78e890cb91" providerId="LiveId" clId="{595BB805-0801-40CD-BD4B-E5F3331BC58A}" dt="2026-06-02T01:34:41.710" v="1971" actId="14100"/>
          <ac:picMkLst>
            <pc:docMk/>
            <pc:sldMk cId="3787443730" sldId="2147479460"/>
            <ac:picMk id="10" creationId="{A18833D9-8717-2DA6-1DD7-6B5A481296FC}"/>
          </ac:picMkLst>
        </pc:picChg>
      </pc:sldChg>
      <pc:sldChg chg="addSp modSp new del mod">
        <pc:chgData name="Bernice Tsang" userId="33a58a78e890cb91" providerId="LiveId" clId="{595BB805-0801-40CD-BD4B-E5F3331BC58A}" dt="2026-06-03T00:13:05.963" v="2695" actId="2696"/>
        <pc:sldMkLst>
          <pc:docMk/>
          <pc:sldMk cId="1219893240" sldId="2147479461"/>
        </pc:sldMkLst>
        <pc:picChg chg="add mod">
          <ac:chgData name="Bernice Tsang" userId="33a58a78e890cb91" providerId="LiveId" clId="{595BB805-0801-40CD-BD4B-E5F3331BC58A}" dt="2026-06-03T00:10:12.415" v="2694" actId="962"/>
          <ac:picMkLst>
            <pc:docMk/>
            <pc:sldMk cId="1219893240" sldId="2147479461"/>
            <ac:picMk id="3" creationId="{6112BFBA-14BA-EAC7-088F-04B92AF3C805}"/>
          </ac:picMkLst>
        </pc:picChg>
      </pc:sldChg>
      <pc:sldChg chg="add del">
        <pc:chgData name="Bernice Tsang" userId="33a58a78e890cb91" providerId="LiveId" clId="{595BB805-0801-40CD-BD4B-E5F3331BC58A}" dt="2026-06-02T01:19:36.880" v="1914"/>
        <pc:sldMkLst>
          <pc:docMk/>
          <pc:sldMk cId="1867460379" sldId="2147479461"/>
        </pc:sldMkLst>
      </pc:sldChg>
      <pc:sldChg chg="add">
        <pc:chgData name="Bernice Tsang" userId="33a58a78e890cb91" providerId="LiveId" clId="{595BB805-0801-40CD-BD4B-E5F3331BC58A}" dt="2026-06-03T00:13:11.333" v="2696"/>
        <pc:sldMkLst>
          <pc:docMk/>
          <pc:sldMk cId="2469182452" sldId="21474794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FB14B2-CD52-9E84-B3E7-49A90F3A72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DAE5F9-C39F-2ECF-0C06-D0122807D4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23FF85-4E34-4546-B772-76DFA4A6051B}" type="datetimeFigureOut">
              <a:rPr lang="en-US" smtClean="0"/>
              <a:t>5/31/2026</a:t>
            </a:fld>
            <a:endParaRPr lang="en-US"/>
          </a:p>
        </p:txBody>
      </p:sp>
      <p:sp>
        <p:nvSpPr>
          <p:cNvPr id="4" name="Footer Placeholder 3">
            <a:extLst>
              <a:ext uri="{FF2B5EF4-FFF2-40B4-BE49-F238E27FC236}">
                <a16:creationId xmlns:a16="http://schemas.microsoft.com/office/drawing/2014/main" id="{D37F3243-F9C0-85BE-2E9C-191F612CFE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EBE2E3-8654-B63F-B7D6-9549069476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BF7180-4EDD-4E08-9775-7398C11D66ED}" type="slidenum">
              <a:rPr lang="en-US" smtClean="0"/>
              <a:t>‹#›</a:t>
            </a:fld>
            <a:endParaRPr lang="en-US"/>
          </a:p>
        </p:txBody>
      </p:sp>
    </p:spTree>
    <p:extLst>
      <p:ext uri="{BB962C8B-B14F-4D97-AF65-F5344CB8AC3E}">
        <p14:creationId xmlns:p14="http://schemas.microsoft.com/office/powerpoint/2010/main" val="2812143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2T23:00:49.0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23:01:00.5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0,'9932'50'0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23:01:20.4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0,'3506'0'0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23:01:30.5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 0,'5615'-26'0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CC398-6116-4BD2-9FAD-9822FDA158BE}" type="datetimeFigureOut">
              <a:rPr lang="en-US" smtClean="0"/>
              <a:t>5/31/2026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FF46E-6B43-41F9-9272-B566D03A251C}" type="slidenum">
              <a:rPr lang="en-US" smtClean="0"/>
              <a:t>‹#›</a:t>
            </a:fld>
            <a:endParaRPr lang="en-US"/>
          </a:p>
        </p:txBody>
      </p:sp>
    </p:spTree>
    <p:extLst>
      <p:ext uri="{BB962C8B-B14F-4D97-AF65-F5344CB8AC3E}">
        <p14:creationId xmlns:p14="http://schemas.microsoft.com/office/powerpoint/2010/main" val="191644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EFF46E-6B43-41F9-9272-B566D03A251C}" type="slidenum">
              <a:rPr lang="en-US" smtClean="0"/>
              <a:t>1</a:t>
            </a:fld>
            <a:endParaRPr lang="en-US"/>
          </a:p>
        </p:txBody>
      </p:sp>
    </p:spTree>
    <p:extLst>
      <p:ext uri="{BB962C8B-B14F-4D97-AF65-F5344CB8AC3E}">
        <p14:creationId xmlns:p14="http://schemas.microsoft.com/office/powerpoint/2010/main" val="49282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after 10 years on the market the second generation of Micra has been released boasting…</a:t>
            </a:r>
          </a:p>
          <a:p>
            <a:r>
              <a:rPr lang="en-CA" dirty="0"/>
              <a:t>Time will tell whether this bears out</a:t>
            </a:r>
          </a:p>
        </p:txBody>
      </p:sp>
      <p:sp>
        <p:nvSpPr>
          <p:cNvPr id="4" name="Slide Number Placeholder 3"/>
          <p:cNvSpPr>
            <a:spLocks noGrp="1"/>
          </p:cNvSpPr>
          <p:nvPr>
            <p:ph type="sldNum" sz="quarter" idx="5"/>
          </p:nvPr>
        </p:nvSpPr>
        <p:spPr/>
        <p:txBody>
          <a:bodyPr/>
          <a:lstStyle/>
          <a:p>
            <a:fld id="{6EBC390D-3EDC-42BE-AC84-9105E562349E}" type="slidenum">
              <a:rPr lang="en-CA" smtClean="0"/>
              <a:t>8</a:t>
            </a:fld>
            <a:endParaRPr lang="en-CA"/>
          </a:p>
        </p:txBody>
      </p:sp>
    </p:spTree>
    <p:extLst>
      <p:ext uri="{BB962C8B-B14F-4D97-AF65-F5344CB8AC3E}">
        <p14:creationId xmlns:p14="http://schemas.microsoft.com/office/powerpoint/2010/main" val="59956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Currently, as you saw with my previous description,  cardiac resynchronization defibrillator system with LBBAP would require 2 leads in the RV. </a:t>
            </a:r>
          </a:p>
          <a:p>
            <a:r>
              <a:rPr lang="en-CA" dirty="0"/>
              <a:t>An advancement would be if the defibrillator coil would be integrated into the LBBAP pacing lead. </a:t>
            </a:r>
          </a:p>
          <a:p>
            <a:endParaRPr lang="en-CA" dirty="0"/>
          </a:p>
          <a:p>
            <a:r>
              <a:rPr lang="en-CA" dirty="0"/>
              <a:t>And the lead for this job might be the </a:t>
            </a:r>
            <a:r>
              <a:rPr lang="en-CA" dirty="0" err="1"/>
              <a:t>omnisecure</a:t>
            </a:r>
            <a:r>
              <a:rPr lang="en-CA" dirty="0"/>
              <a:t> which has been studied as a defibrillator lead in the traditional RV placement in a study presented last year. </a:t>
            </a:r>
          </a:p>
          <a:p>
            <a:r>
              <a:rPr lang="en-CA" dirty="0"/>
              <a:t>This trial which we also participated in demonstrated that the lead was safe and efficacious for defibrillation and pacing in the RV endocardium with low inappropriate shock and low lead related complications</a:t>
            </a:r>
          </a:p>
          <a:p>
            <a:endParaRPr lang="en-CA" dirty="0"/>
          </a:p>
        </p:txBody>
      </p:sp>
      <p:sp>
        <p:nvSpPr>
          <p:cNvPr id="4" name="Slide Number Placeholder 3"/>
          <p:cNvSpPr>
            <a:spLocks noGrp="1"/>
          </p:cNvSpPr>
          <p:nvPr>
            <p:ph type="sldNum" sz="quarter" idx="5"/>
          </p:nvPr>
        </p:nvSpPr>
        <p:spPr/>
        <p:txBody>
          <a:bodyPr/>
          <a:lstStyle/>
          <a:p>
            <a:fld id="{B6AF0DDE-A9B7-4AC2-A43A-BD9736EBFDF4}" type="slidenum">
              <a:rPr lang="en-CA" smtClean="0"/>
              <a:t>13</a:t>
            </a:fld>
            <a:endParaRPr lang="en-CA"/>
          </a:p>
        </p:txBody>
      </p:sp>
    </p:spTree>
    <p:extLst>
      <p:ext uri="{BB962C8B-B14F-4D97-AF65-F5344CB8AC3E}">
        <p14:creationId xmlns:p14="http://schemas.microsoft.com/office/powerpoint/2010/main" val="315629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Lycklama</a:t>
            </a:r>
            <a:r>
              <a:rPr lang="en-CA" dirty="0"/>
              <a:t>, s </a:t>
            </a:r>
            <a:r>
              <a:rPr lang="en-CA" dirty="0" err="1"/>
              <a:t>dec</a:t>
            </a:r>
            <a:r>
              <a:rPr lang="en-CA" dirty="0"/>
              <a:t> 2016</a:t>
            </a:r>
          </a:p>
        </p:txBody>
      </p:sp>
      <p:sp>
        <p:nvSpPr>
          <p:cNvPr id="4" name="Slide Number Placeholder 3"/>
          <p:cNvSpPr>
            <a:spLocks noGrp="1"/>
          </p:cNvSpPr>
          <p:nvPr>
            <p:ph type="sldNum" sz="quarter" idx="5"/>
          </p:nvPr>
        </p:nvSpPr>
        <p:spPr/>
        <p:txBody>
          <a:bodyPr/>
          <a:lstStyle/>
          <a:p>
            <a:fld id="{D49A7241-E059-4E58-A4F3-1C9D5F07DC5C}" type="slidenum">
              <a:rPr lang="en-CA" smtClean="0"/>
              <a:t>17</a:t>
            </a:fld>
            <a:endParaRPr lang="en-CA"/>
          </a:p>
        </p:txBody>
      </p:sp>
    </p:spTree>
    <p:extLst>
      <p:ext uri="{BB962C8B-B14F-4D97-AF65-F5344CB8AC3E}">
        <p14:creationId xmlns:p14="http://schemas.microsoft.com/office/powerpoint/2010/main" val="1762629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248400" y="2819400"/>
            <a:ext cx="5029200" cy="1295400"/>
          </a:xfrm>
        </p:spPr>
        <p:txBody>
          <a:bodyPr vert="horz" lIns="91440" tIns="45720" rIns="91440" bIns="45720" rtlCol="0" anchor="b">
            <a:normAutofit/>
          </a:bodyPr>
          <a:lstStyle>
            <a:lvl1pPr>
              <a:lnSpc>
                <a:spcPct val="100000"/>
              </a:lnSpc>
              <a:defRPr lang="en-US" sz="2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248400" y="4270248"/>
            <a:ext cx="5029200" cy="685800"/>
          </a:xfrm>
        </p:spPr>
        <p:txBody>
          <a:bodyPr vert="horz" lIns="91440" tIns="45720" rIns="91440" bIns="45720" rtlCol="0" anchor="t">
            <a:normAutofit/>
          </a:bodyPr>
          <a:lstStyle>
            <a:lvl1pPr marL="0" indent="0">
              <a:buNone/>
              <a:defRPr lang="en-US" sz="1800" dirty="0"/>
            </a:lvl1pPr>
          </a:lstStyle>
          <a:p>
            <a:pPr lvl="0"/>
            <a:r>
              <a:rPr lang="en-US"/>
              <a:t>Click to edit Master subtitle style</a:t>
            </a:r>
            <a:endParaRPr lang="en-US" dirty="0"/>
          </a:p>
        </p:txBody>
      </p:sp>
    </p:spTree>
    <p:extLst>
      <p:ext uri="{BB962C8B-B14F-4D97-AF65-F5344CB8AC3E}">
        <p14:creationId xmlns:p14="http://schemas.microsoft.com/office/powerpoint/2010/main" val="9385703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161514" y="2476500"/>
            <a:ext cx="7868972" cy="1905000"/>
          </a:xfrm>
        </p:spPr>
        <p:txBody>
          <a:bodyPr vert="horz" lIns="91440" tIns="45720" rIns="91440" bIns="45720" rtlCol="0" anchor="ctr">
            <a:normAutofit/>
          </a:bodyPr>
          <a:lstStyle>
            <a:lvl1pPr algn="ctr">
              <a:defRPr lang="en-US" sz="2800" dirty="0"/>
            </a:lvl1pPr>
          </a:lstStyle>
          <a:p>
            <a:pPr lvl="0"/>
            <a:r>
              <a:rPr lang="en-US"/>
              <a:t>Section Header</a:t>
            </a:r>
          </a:p>
        </p:txBody>
      </p:sp>
    </p:spTree>
    <p:extLst>
      <p:ext uri="{BB962C8B-B14F-4D97-AF65-F5344CB8AC3E}">
        <p14:creationId xmlns:p14="http://schemas.microsoft.com/office/powerpoint/2010/main" val="297436638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1CED7D0-671B-7F63-5130-E35828ABE878}"/>
              </a:ext>
            </a:extLst>
          </p:cNvPr>
          <p:cNvSpPr>
            <a:spLocks noGrp="1"/>
          </p:cNvSpPr>
          <p:nvPr>
            <p:ph type="title"/>
          </p:nvPr>
        </p:nvSpPr>
        <p:spPr>
          <a:xfrm>
            <a:off x="4572000" y="1340668"/>
            <a:ext cx="6932507" cy="1135838"/>
          </a:xfrm>
        </p:spPr>
        <p:txBody>
          <a:bodyPr anchor="b">
            <a:normAutofit/>
          </a:bodyPr>
          <a:lstStyle>
            <a:lvl1pPr>
              <a:defRPr sz="2800"/>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22A82A9B-9EBD-0A77-F607-E839D43652B1}"/>
              </a:ext>
            </a:extLst>
          </p:cNvPr>
          <p:cNvSpPr>
            <a:spLocks noGrp="1"/>
          </p:cNvSpPr>
          <p:nvPr>
            <p:ph sz="quarter" idx="13"/>
          </p:nvPr>
        </p:nvSpPr>
        <p:spPr>
          <a:xfrm>
            <a:off x="4571999" y="2743200"/>
            <a:ext cx="6932508" cy="3419856"/>
          </a:xfrm>
          <a:noFill/>
        </p:spPr>
        <p:txBody>
          <a:bodyPr>
            <a:normAutofit/>
          </a:bodyPr>
          <a:lstStyle>
            <a:lvl1pPr marL="457200" indent="-457200">
              <a:buFont typeface="+mj-lt"/>
              <a:buAutoNum type="arabicPeriod"/>
              <a:defRPr sz="1800">
                <a:solidFill>
                  <a:schemeClr val="tx1"/>
                </a:solidFill>
              </a:defRPr>
            </a:lvl1pPr>
            <a:lvl2pPr marL="571500" indent="-342900">
              <a:buFont typeface="+mj-lt"/>
              <a:buAutoNum type="arabicPeriod"/>
              <a:defRPr sz="1600">
                <a:solidFill>
                  <a:schemeClr val="tx1"/>
                </a:solidFill>
              </a:defRPr>
            </a:lvl2pPr>
            <a:lvl3pPr marL="800100" indent="-342900">
              <a:buFont typeface="+mj-lt"/>
              <a:buAutoNum type="arabicPeriod"/>
              <a:defRPr sz="1400">
                <a:solidFill>
                  <a:schemeClr val="tx1"/>
                </a:solidFill>
              </a:defRPr>
            </a:lvl3pPr>
            <a:lvl4pPr marL="1028700" indent="-342900">
              <a:buFont typeface="+mj-lt"/>
              <a:buAutoNum type="arabicPeriod"/>
              <a:defRPr sz="1200">
                <a:solidFill>
                  <a:schemeClr val="tx1"/>
                </a:solidFill>
              </a:defRPr>
            </a:lvl4pPr>
            <a:lvl5pPr>
              <a:buFont typeface="+mj-lt"/>
              <a:buAutoNum type="arabicPeriod"/>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5582C81-1CE9-A2E1-1417-0667434DFD22}"/>
              </a:ext>
            </a:extLst>
          </p:cNvPr>
          <p:cNvSpPr>
            <a:spLocks noGrp="1"/>
          </p:cNvSpPr>
          <p:nvPr>
            <p:ph type="ftr" sz="quarter" idx="15"/>
          </p:nvPr>
        </p:nvSpPr>
        <p:spPr/>
        <p:txBody>
          <a:bodyPr/>
          <a:lstStyle/>
          <a:p>
            <a:endParaRPr lang="en-US" dirty="0"/>
          </a:p>
        </p:txBody>
      </p:sp>
      <p:sp>
        <p:nvSpPr>
          <p:cNvPr id="3" name="Date Placeholder 2">
            <a:extLst>
              <a:ext uri="{FF2B5EF4-FFF2-40B4-BE49-F238E27FC236}">
                <a16:creationId xmlns:a16="http://schemas.microsoft.com/office/drawing/2014/main" id="{B4EFFC3A-D237-7CAA-92EF-DF9B810EB271}"/>
              </a:ext>
            </a:extLst>
          </p:cNvPr>
          <p:cNvSpPr>
            <a:spLocks noGrp="1"/>
          </p:cNvSpPr>
          <p:nvPr>
            <p:ph type="dt" sz="half" idx="14"/>
          </p:nvPr>
        </p:nvSpPr>
        <p:spPr/>
        <p:txBody>
          <a:bodyPr/>
          <a:lstStyle/>
          <a:p>
            <a:endParaRPr lang="en-US" dirty="0"/>
          </a:p>
        </p:txBody>
      </p:sp>
      <p:sp>
        <p:nvSpPr>
          <p:cNvPr id="5" name="Slide Number Placeholder 4">
            <a:extLst>
              <a:ext uri="{FF2B5EF4-FFF2-40B4-BE49-F238E27FC236}">
                <a16:creationId xmlns:a16="http://schemas.microsoft.com/office/drawing/2014/main" id="{F3E7B383-8CF2-6BB2-8F46-605FE9710B27}"/>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6968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841999" y="687492"/>
            <a:ext cx="5662508" cy="2017614"/>
          </a:xfrm>
        </p:spPr>
        <p:txBody>
          <a:bodyPr anchor="b">
            <a:normAutofit/>
          </a:bodyPr>
          <a:lstStyle>
            <a:lvl1pPr>
              <a:defRPr sz="28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687493" y="687492"/>
            <a:ext cx="4516298" cy="5483016"/>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57969" r="-57969"/>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841999" y="2997200"/>
            <a:ext cx="5662508" cy="3165856"/>
          </a:xfrm>
        </p:spPr>
        <p:txBody>
          <a:bodyPr>
            <a:normAutofit/>
          </a:bodyPr>
          <a:lstStyle>
            <a:lvl1pPr marL="457200" indent="-457200">
              <a:buFont typeface="+mj-lt"/>
              <a:buAutoNum type="arabicPeriod"/>
              <a:defRPr sz="1800"/>
            </a:lvl1pPr>
            <a:lvl2pPr marL="571500" indent="-342900">
              <a:buFont typeface="+mj-lt"/>
              <a:buAutoNum type="arabicPeriod"/>
              <a:defRPr sz="1600"/>
            </a:lvl2pPr>
            <a:lvl3pPr marL="800100" indent="-342900">
              <a:buFont typeface="+mj-lt"/>
              <a:buAutoNum type="arabicPeriod"/>
              <a:defRPr sz="1400"/>
            </a:lvl3pPr>
            <a:lvl4pPr marL="1028700" indent="-342900">
              <a:buFont typeface="+mj-lt"/>
              <a:buAutoNum type="arabicPeriod"/>
              <a:defRPr sz="12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97B878F-3C07-D360-EC90-8FEFB87A77CD}"/>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4018733C-68A4-04E1-A968-B5C15E3F7EE2}"/>
              </a:ext>
            </a:extLst>
          </p:cNvPr>
          <p:cNvSpPr>
            <a:spLocks noGrp="1"/>
          </p:cNvSpPr>
          <p:nvPr>
            <p:ph type="dt" sz="half" idx="15"/>
          </p:nvPr>
        </p:nvSpPr>
        <p:spPr/>
        <p:txBody>
          <a:bodyPr/>
          <a:lstStyle/>
          <a:p>
            <a:endParaRPr lang="en-US" dirty="0"/>
          </a:p>
        </p:txBody>
      </p:sp>
      <p:sp>
        <p:nvSpPr>
          <p:cNvPr id="6" name="Slide Number Placeholder 5">
            <a:extLst>
              <a:ext uri="{FF2B5EF4-FFF2-40B4-BE49-F238E27FC236}">
                <a16:creationId xmlns:a16="http://schemas.microsoft.com/office/drawing/2014/main" id="{978E9E97-1DED-CCA3-AF67-F1BAD79A8199}"/>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62453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2EDB1F-A73E-55BD-6BDA-F64978102A97}"/>
              </a:ext>
            </a:extLst>
          </p:cNvPr>
          <p:cNvSpPr>
            <a:spLocks noGrp="1"/>
          </p:cNvSpPr>
          <p:nvPr>
            <p:ph type="title"/>
          </p:nvPr>
        </p:nvSpPr>
        <p:spPr>
          <a:xfrm>
            <a:off x="5708024" y="855636"/>
            <a:ext cx="5796484" cy="1070776"/>
          </a:xfrm>
        </p:spPr>
        <p:txBody>
          <a:bodyPr/>
          <a:lstStyle/>
          <a:p>
            <a:r>
              <a:rPr lang="en-US"/>
              <a:t>Click to edit Master title style</a:t>
            </a:r>
            <a:endParaRPr lang="en-US" dirty="0"/>
          </a:p>
        </p:txBody>
      </p:sp>
      <p:sp>
        <p:nvSpPr>
          <p:cNvPr id="13" name="Content Placeholder 7">
            <a:extLst>
              <a:ext uri="{FF2B5EF4-FFF2-40B4-BE49-F238E27FC236}">
                <a16:creationId xmlns:a16="http://schemas.microsoft.com/office/drawing/2014/main" id="{A4047690-7015-54CB-752C-C1C7BE42D7C7}"/>
              </a:ext>
            </a:extLst>
          </p:cNvPr>
          <p:cNvSpPr>
            <a:spLocks noGrp="1"/>
          </p:cNvSpPr>
          <p:nvPr>
            <p:ph sz="quarter" idx="14"/>
          </p:nvPr>
        </p:nvSpPr>
        <p:spPr>
          <a:xfrm>
            <a:off x="5708024" y="2057400"/>
            <a:ext cx="5798176"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071DA00E-F240-EC85-5E2B-4DE591F61044}"/>
              </a:ext>
            </a:extLst>
          </p:cNvPr>
          <p:cNvSpPr>
            <a:spLocks noGrp="1"/>
          </p:cNvSpPr>
          <p:nvPr>
            <p:ph type="ftr" sz="quarter" idx="3"/>
          </p:nvPr>
        </p:nvSpPr>
        <p:spPr>
          <a:xfrm>
            <a:off x="678871" y="6343955"/>
            <a:ext cx="2739181" cy="365125"/>
          </a:xfrm>
          <a:prstGeom prst="rect">
            <a:avLst/>
          </a:prstGeom>
        </p:spPr>
        <p:txBody>
          <a:bodyPr vert="horz" lIns="91440" tIns="45720" rIns="91440" bIns="45720" rtlCol="0" anchor="ctr"/>
          <a:lstStyle>
            <a:lvl1pPr algn="l">
              <a:defRPr sz="900">
                <a:solidFill>
                  <a:schemeClr val="tx1"/>
                </a:solidFill>
              </a:defRPr>
            </a:lvl1pPr>
          </a:lstStyle>
          <a:p>
            <a:endParaRPr lang="en-US" sz="900"/>
          </a:p>
        </p:txBody>
      </p:sp>
      <p:sp>
        <p:nvSpPr>
          <p:cNvPr id="5" name="Date Placeholder 8">
            <a:extLst>
              <a:ext uri="{FF2B5EF4-FFF2-40B4-BE49-F238E27FC236}">
                <a16:creationId xmlns:a16="http://schemas.microsoft.com/office/drawing/2014/main" id="{EED5FCE3-5050-A9AE-69B1-6AAB64B63174}"/>
              </a:ext>
            </a:extLst>
          </p:cNvPr>
          <p:cNvSpPr>
            <a:spLocks noGrp="1"/>
          </p:cNvSpPr>
          <p:nvPr>
            <p:ph type="dt" sz="half" idx="16"/>
          </p:nvPr>
        </p:nvSpPr>
        <p:spPr>
          <a:xfrm>
            <a:off x="3505380" y="6346745"/>
            <a:ext cx="1762359" cy="365125"/>
          </a:xfrm>
        </p:spPr>
        <p:txBody>
          <a:bodyPr/>
          <a:lstStyle/>
          <a:p>
            <a:endParaRPr lang="en-US" dirty="0"/>
          </a:p>
        </p:txBody>
      </p:sp>
      <p:sp>
        <p:nvSpPr>
          <p:cNvPr id="11" name="Slide Number Placeholder 5">
            <a:extLst>
              <a:ext uri="{FF2B5EF4-FFF2-40B4-BE49-F238E27FC236}">
                <a16:creationId xmlns:a16="http://schemas.microsoft.com/office/drawing/2014/main" id="{BE15DD76-F653-F74F-4DCD-674241F38B03}"/>
              </a:ext>
            </a:extLst>
          </p:cNvPr>
          <p:cNvSpPr>
            <a:spLocks noGrp="1"/>
          </p:cNvSpPr>
          <p:nvPr>
            <p:ph type="sldNum" sz="quarter" idx="4"/>
          </p:nvPr>
        </p:nvSpPr>
        <p:spPr>
          <a:xfrm>
            <a:off x="5350612" y="6343955"/>
            <a:ext cx="357412" cy="365125"/>
          </a:xfrm>
          <a:prstGeom prst="rect">
            <a:avLst/>
          </a:prstGeom>
        </p:spPr>
        <p:txBody>
          <a:bodyPr vert="horz" lIns="91440" tIns="45720" rIns="91440" bIns="45720" rtlCol="0" anchor="ctr"/>
          <a:lstStyle>
            <a:lvl1pPr algn="r">
              <a:defRPr sz="900">
                <a:solidFill>
                  <a:schemeClr val="tx1"/>
                </a:solidFill>
              </a:defRPr>
            </a:lvl1p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550141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1385287"/>
            <a:ext cx="4973865" cy="1470228"/>
          </a:xfrm>
        </p:spPr>
        <p:txBody>
          <a:bodyPr anchor="t">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324600" y="1385287"/>
            <a:ext cx="5181600" cy="3491513"/>
          </a:xfrm>
        </p:spPr>
        <p:txBody>
          <a:bodyPr/>
          <a:lstStyle>
            <a:lvl1pPr indent="0">
              <a:buNone/>
              <a:defRPr/>
            </a:lvl1pPr>
            <a:lvl2pPr indent="0">
              <a:buNone/>
              <a:defRPr/>
            </a:lvl2pPr>
            <a:lvl3pPr indent="0">
              <a:buNone/>
              <a:defRPr/>
            </a:lvl3pPr>
            <a:lvl4pPr indent="0">
              <a:buNone/>
              <a:defRPr/>
            </a:lvl4pPr>
            <a:lvl5pPr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D8DAA7E-55EA-19E9-ECC7-C74FE582C066}"/>
              </a:ext>
            </a:extLst>
          </p:cNvPr>
          <p:cNvSpPr>
            <a:spLocks noGrp="1"/>
          </p:cNvSpPr>
          <p:nvPr>
            <p:ph type="ftr" sz="quarter" idx="15"/>
          </p:nvPr>
        </p:nvSpPr>
        <p:spPr/>
        <p:txBody>
          <a:bodyPr/>
          <a:lstStyle/>
          <a:p>
            <a:endParaRPr lang="en-US" dirty="0"/>
          </a:p>
        </p:txBody>
      </p:sp>
      <p:sp>
        <p:nvSpPr>
          <p:cNvPr id="3" name="Date Placeholder 2">
            <a:extLst>
              <a:ext uri="{FF2B5EF4-FFF2-40B4-BE49-F238E27FC236}">
                <a16:creationId xmlns:a16="http://schemas.microsoft.com/office/drawing/2014/main" id="{F623C363-6C3B-E28D-06F5-AB2EC53D7B80}"/>
              </a:ext>
            </a:extLst>
          </p:cNvPr>
          <p:cNvSpPr>
            <a:spLocks noGrp="1"/>
          </p:cNvSpPr>
          <p:nvPr>
            <p:ph type="dt" sz="half" idx="14"/>
          </p:nvPr>
        </p:nvSpPr>
        <p:spPr/>
        <p:txBody>
          <a:bodyPr/>
          <a:lstStyle/>
          <a:p>
            <a:endParaRPr lang="en-US" dirty="0"/>
          </a:p>
        </p:txBody>
      </p:sp>
      <p:sp>
        <p:nvSpPr>
          <p:cNvPr id="5" name="Slide Number Placeholder 4">
            <a:extLst>
              <a:ext uri="{FF2B5EF4-FFF2-40B4-BE49-F238E27FC236}">
                <a16:creationId xmlns:a16="http://schemas.microsoft.com/office/drawing/2014/main" id="{D803258A-CFF4-775F-A29D-30D91D4A5095}"/>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4077121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78871" y="720333"/>
            <a:ext cx="7208520" cy="575068"/>
          </a:xfrm>
        </p:spPr>
        <p:txBody>
          <a:bodyPr anchor="t">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704084" y="1600200"/>
            <a:ext cx="5735507" cy="2590800"/>
          </a:xfrm>
        </p:spPr>
        <p:txBody>
          <a:bodyPr/>
          <a:lstStyle>
            <a:lvl1pPr indent="0">
              <a:buNone/>
              <a:defRPr/>
            </a:lvl1pPr>
            <a:lvl2pPr indent="0">
              <a:buNone/>
              <a:defRPr/>
            </a:lvl2pPr>
            <a:lvl3pPr indent="0">
              <a:buNone/>
              <a:defRPr/>
            </a:lvl3pPr>
            <a:lvl4pPr indent="0">
              <a:buNone/>
              <a:defRPr/>
            </a:lvl4pPr>
            <a:lvl5pPr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F391C811-7699-F021-4CCB-539ACAD0BB23}"/>
              </a:ext>
            </a:extLst>
          </p:cNvPr>
          <p:cNvSpPr>
            <a:spLocks noGrp="1"/>
          </p:cNvSpPr>
          <p:nvPr>
            <p:ph type="ftr" sz="quarter" idx="15"/>
          </p:nvPr>
        </p:nvSpPr>
        <p:spPr>
          <a:xfrm>
            <a:off x="678871" y="6343955"/>
            <a:ext cx="2739181" cy="365125"/>
          </a:xfrm>
        </p:spPr>
        <p:txBody>
          <a:bodyPr/>
          <a:lstStyle/>
          <a:p>
            <a:endParaRPr lang="en-US" dirty="0"/>
          </a:p>
        </p:txBody>
      </p:sp>
      <p:sp>
        <p:nvSpPr>
          <p:cNvPr id="9" name="Date Placeholder 8">
            <a:extLst>
              <a:ext uri="{FF2B5EF4-FFF2-40B4-BE49-F238E27FC236}">
                <a16:creationId xmlns:a16="http://schemas.microsoft.com/office/drawing/2014/main" id="{C8D4E6C4-6819-0DF7-D9C4-34177C161B9C}"/>
              </a:ext>
            </a:extLst>
          </p:cNvPr>
          <p:cNvSpPr>
            <a:spLocks noGrp="1"/>
          </p:cNvSpPr>
          <p:nvPr>
            <p:ph type="dt" sz="half" idx="16"/>
          </p:nvPr>
        </p:nvSpPr>
        <p:spPr>
          <a:xfrm>
            <a:off x="3785216" y="6343954"/>
            <a:ext cx="2202644" cy="365125"/>
          </a:xfrm>
        </p:spPr>
        <p:txBody>
          <a:bodyPr/>
          <a:lstStyle/>
          <a:p>
            <a:endParaRPr lang="en-US" dirty="0"/>
          </a:p>
        </p:txBody>
      </p:sp>
      <p:sp>
        <p:nvSpPr>
          <p:cNvPr id="5" name="Slide Number Placeholder 5">
            <a:extLst>
              <a:ext uri="{FF2B5EF4-FFF2-40B4-BE49-F238E27FC236}">
                <a16:creationId xmlns:a16="http://schemas.microsoft.com/office/drawing/2014/main" id="{958998F3-C99E-11E5-BC33-937A455B2FFB}"/>
              </a:ext>
            </a:extLst>
          </p:cNvPr>
          <p:cNvSpPr>
            <a:spLocks noGrp="1"/>
          </p:cNvSpPr>
          <p:nvPr>
            <p:ph type="sldNum" sz="quarter" idx="4"/>
          </p:nvPr>
        </p:nvSpPr>
        <p:spPr>
          <a:xfrm>
            <a:off x="6082179" y="6343955"/>
            <a:ext cx="357412" cy="365125"/>
          </a:xfrm>
          <a:prstGeom prst="rect">
            <a:avLst/>
          </a:prstGeom>
        </p:spPr>
        <p:txBody>
          <a:bodyPr vert="horz" lIns="91440" tIns="45720" rIns="91440" bIns="45720" rtlCol="0" anchor="ctr"/>
          <a:lstStyle>
            <a:lvl1pPr algn="r">
              <a:defRPr sz="900">
                <a:solidFill>
                  <a:schemeClr val="tx1"/>
                </a:solidFill>
              </a:defRPr>
            </a:lvl1p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714393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78872" y="1388700"/>
            <a:ext cx="3859262" cy="4083580"/>
          </a:xfrm>
        </p:spPr>
        <p:txBody>
          <a:bodyPr anchor="t">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7117" cy="4083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BE56440-14E3-7B9A-D161-08AB10B8DCA7}"/>
              </a:ext>
            </a:extLst>
          </p:cNvPr>
          <p:cNvSpPr>
            <a:spLocks noGrp="1"/>
          </p:cNvSpPr>
          <p:nvPr>
            <p:ph type="ftr" sz="quarter" idx="15"/>
          </p:nvPr>
        </p:nvSpPr>
        <p:spPr/>
        <p:txBody>
          <a:bodyPr/>
          <a:lstStyle/>
          <a:p>
            <a:endParaRPr lang="en-US" dirty="0"/>
          </a:p>
        </p:txBody>
      </p:sp>
      <p:sp>
        <p:nvSpPr>
          <p:cNvPr id="3" name="Date Placeholder 2">
            <a:extLst>
              <a:ext uri="{FF2B5EF4-FFF2-40B4-BE49-F238E27FC236}">
                <a16:creationId xmlns:a16="http://schemas.microsoft.com/office/drawing/2014/main" id="{85E8A7CF-81AE-0AC6-B47B-E2C1EA9D9AC7}"/>
              </a:ext>
            </a:extLst>
          </p:cNvPr>
          <p:cNvSpPr>
            <a:spLocks noGrp="1"/>
          </p:cNvSpPr>
          <p:nvPr>
            <p:ph type="dt" sz="half" idx="14"/>
          </p:nvPr>
        </p:nvSpPr>
        <p:spPr/>
        <p:txBody>
          <a:bodyPr/>
          <a:lstStyle/>
          <a:p>
            <a:endParaRPr lang="en-US" dirty="0"/>
          </a:p>
        </p:txBody>
      </p:sp>
      <p:sp>
        <p:nvSpPr>
          <p:cNvPr id="5" name="Slide Number Placeholder 4">
            <a:extLst>
              <a:ext uri="{FF2B5EF4-FFF2-40B4-BE49-F238E27FC236}">
                <a16:creationId xmlns:a16="http://schemas.microsoft.com/office/drawing/2014/main" id="{C4A578E8-BCF2-BF9D-84B5-AA93D14D0DF5}"/>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667531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799" y="1050111"/>
            <a:ext cx="3425026" cy="3977107"/>
          </a:xfrm>
        </p:spPr>
        <p:txBody>
          <a:bodyPr anchor="t">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800600" y="1050111"/>
            <a:ext cx="6705601" cy="4940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9C54C37D-3064-C3C9-078B-4FC8A705FCD0}"/>
              </a:ext>
            </a:extLst>
          </p:cNvPr>
          <p:cNvSpPr>
            <a:spLocks noGrp="1"/>
          </p:cNvSpPr>
          <p:nvPr>
            <p:ph type="dt" sz="half" idx="2"/>
          </p:nvPr>
        </p:nvSpPr>
        <p:spPr>
          <a:xfrm>
            <a:off x="6181252" y="6343955"/>
            <a:ext cx="2202644" cy="365125"/>
          </a:xfrm>
          <a:prstGeom prst="rect">
            <a:avLst/>
          </a:prstGeom>
        </p:spPr>
        <p:txBody>
          <a:bodyPr vert="horz" lIns="91440" tIns="45720" rIns="91440" bIns="45720" rtlCol="0" anchor="ctr"/>
          <a:lstStyle>
            <a:lvl1pPr algn="ctr">
              <a:defRPr sz="900">
                <a:solidFill>
                  <a:schemeClr val="tx1"/>
                </a:solidFill>
              </a:defRPr>
            </a:lvl1pPr>
          </a:lstStyle>
          <a:p>
            <a:pPr algn="ctr"/>
            <a:endParaRPr lang="en-US"/>
          </a:p>
        </p:txBody>
      </p:sp>
      <p:sp>
        <p:nvSpPr>
          <p:cNvPr id="13" name="Slide Number Placeholder 5">
            <a:extLst>
              <a:ext uri="{FF2B5EF4-FFF2-40B4-BE49-F238E27FC236}">
                <a16:creationId xmlns:a16="http://schemas.microsoft.com/office/drawing/2014/main" id="{C277C0F5-D964-B2D1-0F39-EC17AB0741BA}"/>
              </a:ext>
            </a:extLst>
          </p:cNvPr>
          <p:cNvSpPr>
            <a:spLocks noGrp="1"/>
          </p:cNvSpPr>
          <p:nvPr>
            <p:ph type="sldNum" sz="quarter" idx="4"/>
          </p:nvPr>
        </p:nvSpPr>
        <p:spPr>
          <a:xfrm>
            <a:off x="11147097" y="6343955"/>
            <a:ext cx="357412" cy="365125"/>
          </a:xfrm>
          <a:prstGeom prst="rect">
            <a:avLst/>
          </a:prstGeom>
        </p:spPr>
        <p:txBody>
          <a:bodyPr vert="horz" lIns="91440" tIns="45720" rIns="91440" bIns="45720" rtlCol="0" anchor="ctr"/>
          <a:lstStyle>
            <a:lvl1pPr algn="r">
              <a:defRPr sz="900">
                <a:solidFill>
                  <a:schemeClr val="tx1"/>
                </a:solidFill>
              </a:defRPr>
            </a:lvl1p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514677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798" y="685799"/>
            <a:ext cx="3276601" cy="5477257"/>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1" y="685800"/>
            <a:ext cx="6858000" cy="5477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F5E77C0F-A50D-ABB1-D91B-F877E2E82975}"/>
              </a:ext>
            </a:extLst>
          </p:cNvPr>
          <p:cNvSpPr>
            <a:spLocks noGrp="1"/>
          </p:cNvSpPr>
          <p:nvPr>
            <p:ph type="ftr" sz="quarter" idx="15"/>
          </p:nvPr>
        </p:nvSpPr>
        <p:spPr/>
        <p:txBody>
          <a:bodyPr/>
          <a:lstStyle/>
          <a:p>
            <a:endParaRPr lang="en-US" dirty="0"/>
          </a:p>
        </p:txBody>
      </p:sp>
      <p:sp>
        <p:nvSpPr>
          <p:cNvPr id="3" name="Date Placeholder 2">
            <a:extLst>
              <a:ext uri="{FF2B5EF4-FFF2-40B4-BE49-F238E27FC236}">
                <a16:creationId xmlns:a16="http://schemas.microsoft.com/office/drawing/2014/main" id="{EBE0A937-543E-BBB8-39DD-1E9A45291F2C}"/>
              </a:ext>
            </a:extLst>
          </p:cNvPr>
          <p:cNvSpPr>
            <a:spLocks noGrp="1"/>
          </p:cNvSpPr>
          <p:nvPr>
            <p:ph type="dt" sz="half" idx="14"/>
          </p:nvPr>
        </p:nvSpPr>
        <p:spPr/>
        <p:txBody>
          <a:bodyPr/>
          <a:lstStyle/>
          <a:p>
            <a:endParaRPr lang="en-US" dirty="0"/>
          </a:p>
        </p:txBody>
      </p:sp>
      <p:sp>
        <p:nvSpPr>
          <p:cNvPr id="5" name="Slide Number Placeholder 4">
            <a:extLst>
              <a:ext uri="{FF2B5EF4-FFF2-40B4-BE49-F238E27FC236}">
                <a16:creationId xmlns:a16="http://schemas.microsoft.com/office/drawing/2014/main" id="{BC8C33EC-C7FC-72B4-C208-8BA6FD4B5856}"/>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707697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0" y="687494"/>
            <a:ext cx="2618139" cy="2017614"/>
          </a:xfrm>
        </p:spPr>
        <p:txBody>
          <a:bodyPr anchor="b"/>
          <a:lstStyle>
            <a:lvl1pPr>
              <a:defRPr sz="2400"/>
            </a:lvl1pPr>
          </a:lstStyle>
          <a:p>
            <a:r>
              <a:rPr lang="en-US"/>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677171" y="687492"/>
            <a:ext cx="7500648" cy="5483013"/>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15011" r="-15011"/>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2983064"/>
            <a:ext cx="2625774" cy="3187441"/>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FF4A72B8-D6F1-AF2B-DF03-17FD2A737E2E}"/>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C6CDF5D5-DF03-873F-A2DA-E5C0EF793F83}"/>
              </a:ext>
            </a:extLst>
          </p:cNvPr>
          <p:cNvSpPr>
            <a:spLocks noGrp="1"/>
          </p:cNvSpPr>
          <p:nvPr>
            <p:ph type="dt" sz="half" idx="15"/>
          </p:nvPr>
        </p:nvSpPr>
        <p:spPr/>
        <p:txBody>
          <a:bodyPr/>
          <a:lstStyle/>
          <a:p>
            <a:endParaRPr lang="en-US" dirty="0"/>
          </a:p>
        </p:txBody>
      </p:sp>
      <p:sp>
        <p:nvSpPr>
          <p:cNvPr id="5" name="Slide Number Placeholder 4">
            <a:extLst>
              <a:ext uri="{FF2B5EF4-FFF2-40B4-BE49-F238E27FC236}">
                <a16:creationId xmlns:a16="http://schemas.microsoft.com/office/drawing/2014/main" id="{1C10C7DB-FD9D-21A6-66CB-087260FBAF71}"/>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224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909A06-A364-5E3D-6D27-7FAA213CE4A0}"/>
              </a:ext>
            </a:extLst>
          </p:cNvPr>
          <p:cNvSpPr>
            <a:spLocks noGrp="1"/>
          </p:cNvSpPr>
          <p:nvPr>
            <p:ph type="title"/>
          </p:nvPr>
        </p:nvSpPr>
        <p:spPr>
          <a:xfrm>
            <a:off x="678872" y="694932"/>
            <a:ext cx="10827328" cy="985966"/>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78872" y="1830774"/>
            <a:ext cx="10827328" cy="4332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9931E58F-1A72-99FC-BFB5-C1A7E18DCA88}"/>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5AB93EAD-9C49-0E73-60D2-E95D760F702A}"/>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E951C29A-9EE1-5B40-D317-4A98FF038C71}"/>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137463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8872" y="5012268"/>
            <a:ext cx="3953296" cy="1127275"/>
          </a:xfrm>
        </p:spPr>
        <p:txBody>
          <a:bodyPr anchor="t">
            <a:noAutofit/>
          </a:bodyPr>
          <a:lstStyle>
            <a:lvl1pPr>
              <a:defRPr sz="24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78871" y="685800"/>
            <a:ext cx="10827330" cy="3940196"/>
          </a:xfrm>
          <a:blipFill>
            <a:blip r:embed="rId2">
              <a:alphaModFix amt="60000"/>
              <a:extLst>
                <a:ext uri="{28A0092B-C50C-407E-A947-70E740481C1C}">
                  <a14:useLocalDpi xmlns:a14="http://schemas.microsoft.com/office/drawing/2010/main" val="0"/>
                </a:ext>
              </a:extLst>
            </a:blip>
            <a:srcRect/>
            <a:stretch>
              <a:fillRect t="-44691" b="-9803"/>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0191" cy="115079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ADB2910-904E-268B-43B3-CAE9F2E4A0F3}"/>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323FEBCC-AB7F-E034-5C1D-1AFF70FC7809}"/>
              </a:ext>
            </a:extLst>
          </p:cNvPr>
          <p:cNvSpPr>
            <a:spLocks noGrp="1"/>
          </p:cNvSpPr>
          <p:nvPr>
            <p:ph type="dt" sz="half" idx="15"/>
          </p:nvPr>
        </p:nvSpPr>
        <p:spPr/>
        <p:txBody>
          <a:bodyPr/>
          <a:lstStyle/>
          <a:p>
            <a:endParaRPr lang="en-US" dirty="0"/>
          </a:p>
        </p:txBody>
      </p:sp>
      <p:sp>
        <p:nvSpPr>
          <p:cNvPr id="5" name="Slide Number Placeholder 4">
            <a:extLst>
              <a:ext uri="{FF2B5EF4-FFF2-40B4-BE49-F238E27FC236}">
                <a16:creationId xmlns:a16="http://schemas.microsoft.com/office/drawing/2014/main" id="{8E1EE381-D50D-08D2-2D1B-9E61241A22BD}"/>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73943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8872" y="685800"/>
            <a:ext cx="3953296" cy="1127275"/>
          </a:xfrm>
        </p:spPr>
        <p:txBody>
          <a:bodyPr anchor="t">
            <a:no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685800"/>
            <a:ext cx="6350191" cy="115079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78871" y="2212152"/>
            <a:ext cx="10827330" cy="3940196"/>
          </a:xfrm>
          <a:blipFill>
            <a:blip r:embed="rId2">
              <a:alphaModFix amt="60000"/>
              <a:extLst>
                <a:ext uri="{28A0092B-C50C-407E-A947-70E740481C1C}">
                  <a14:useLocalDpi xmlns:a14="http://schemas.microsoft.com/office/drawing/2010/main" val="0"/>
                </a:ext>
              </a:extLst>
            </a:blip>
            <a:srcRect/>
            <a:stretch>
              <a:fillRect t="-46364" b="-8130"/>
            </a:stretch>
          </a:blipFill>
        </p:spPr>
        <p:txBody>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BC151189-9025-E7C1-B611-A7A2BD03B499}"/>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46DEA616-DF83-AFFF-BC05-5AF6783B3589}"/>
              </a:ext>
            </a:extLst>
          </p:cNvPr>
          <p:cNvSpPr>
            <a:spLocks noGrp="1"/>
          </p:cNvSpPr>
          <p:nvPr>
            <p:ph type="dt" sz="half" idx="15"/>
          </p:nvPr>
        </p:nvSpPr>
        <p:spPr/>
        <p:txBody>
          <a:bodyPr/>
          <a:lstStyle/>
          <a:p>
            <a:endParaRPr lang="en-US" dirty="0"/>
          </a:p>
        </p:txBody>
      </p:sp>
      <p:sp>
        <p:nvSpPr>
          <p:cNvPr id="5" name="Slide Number Placeholder 4">
            <a:extLst>
              <a:ext uri="{FF2B5EF4-FFF2-40B4-BE49-F238E27FC236}">
                <a16:creationId xmlns:a16="http://schemas.microsoft.com/office/drawing/2014/main" id="{1BCBF149-C859-79EF-0D12-15B124182A20}"/>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578864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841999" y="687492"/>
            <a:ext cx="5662508" cy="2017614"/>
          </a:xfrm>
        </p:spPr>
        <p:txBody>
          <a:bodyPr anchor="b">
            <a:normAutofit/>
          </a:bodyPr>
          <a:lstStyle>
            <a:lvl1pPr>
              <a:defRPr sz="2800"/>
            </a:lvl1pPr>
          </a:lstStyle>
          <a:p>
            <a:r>
              <a:rPr lang="en-US"/>
              <a:t>Click to edit Master title style</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687494" y="687492"/>
            <a:ext cx="4516298" cy="5483016"/>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57969" r="-57969"/>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841999" y="2997200"/>
            <a:ext cx="5662508" cy="3165856"/>
          </a:xfrm>
        </p:spPr>
        <p:txBody>
          <a:bodyPr>
            <a:normAutofit/>
          </a:bodyPr>
          <a:lstStyle>
            <a:lvl1pPr marL="457200" indent="-457200">
              <a:buFont typeface="+mj-lt"/>
              <a:buNone/>
              <a:defRPr sz="1400"/>
            </a:lvl1pPr>
            <a:lvl2pPr marL="571500" indent="-342900">
              <a:buFont typeface="+mj-lt"/>
              <a:buNone/>
              <a:defRPr sz="1200"/>
            </a:lvl2pPr>
            <a:lvl3pPr marL="800100" indent="-342900">
              <a:buFont typeface="+mj-lt"/>
              <a:buNone/>
              <a:defRPr sz="1100"/>
            </a:lvl3pPr>
            <a:lvl4pPr marL="1028700" indent="-342900">
              <a:buFont typeface="+mj-lt"/>
              <a:buNone/>
              <a:defRPr sz="1050"/>
            </a:lvl4pPr>
            <a:lvl5pPr>
              <a:buFont typeface="+mj-lt"/>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8CB16A7-2B91-9487-82EB-D7D51219847E}"/>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48D7B84B-FBFC-D589-881E-D4EA9886A3F0}"/>
              </a:ext>
            </a:extLst>
          </p:cNvPr>
          <p:cNvSpPr>
            <a:spLocks noGrp="1"/>
          </p:cNvSpPr>
          <p:nvPr>
            <p:ph type="dt" sz="half" idx="15"/>
          </p:nvPr>
        </p:nvSpPr>
        <p:spPr/>
        <p:txBody>
          <a:bodyPr/>
          <a:lstStyle/>
          <a:p>
            <a:endParaRPr lang="en-US" dirty="0"/>
          </a:p>
        </p:txBody>
      </p:sp>
      <p:sp>
        <p:nvSpPr>
          <p:cNvPr id="5" name="Slide Number Placeholder 4">
            <a:extLst>
              <a:ext uri="{FF2B5EF4-FFF2-40B4-BE49-F238E27FC236}">
                <a16:creationId xmlns:a16="http://schemas.microsoft.com/office/drawing/2014/main" id="{80F3CF0F-496C-B902-B8FD-2D816F5CB7AC}"/>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4236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7494" y="687492"/>
            <a:ext cx="6308414" cy="2017614"/>
          </a:xfrm>
        </p:spPr>
        <p:txBody>
          <a:bodyPr anchor="b">
            <a:normAutofit/>
          </a:bodyPr>
          <a:lstStyle>
            <a:lvl1pPr>
              <a:defRPr sz="28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7494" y="2997200"/>
            <a:ext cx="6308414" cy="3165856"/>
          </a:xfrm>
        </p:spPr>
        <p:txBody>
          <a:bodyPr>
            <a:normAutofit/>
          </a:bodyPr>
          <a:lstStyle>
            <a:lvl1pPr marL="457200" indent="-457200">
              <a:buFont typeface="+mj-lt"/>
              <a:buNone/>
              <a:defRPr sz="1400"/>
            </a:lvl1pPr>
            <a:lvl2pPr marL="571500" indent="-342900">
              <a:buFont typeface="+mj-lt"/>
              <a:buNone/>
              <a:defRPr sz="1200"/>
            </a:lvl2pPr>
            <a:lvl3pPr marL="800100" indent="-342900">
              <a:buFont typeface="+mj-lt"/>
              <a:buNone/>
              <a:defRPr sz="1100"/>
            </a:lvl3pPr>
            <a:lvl4pPr marL="1028700" indent="-342900">
              <a:buFont typeface="+mj-lt"/>
              <a:buNone/>
              <a:defRPr sz="1050"/>
            </a:lvl4pPr>
            <a:lvl5pPr>
              <a:buFont typeface="+mj-lt"/>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7" y="687492"/>
            <a:ext cx="3878100" cy="5483016"/>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75737" r="-75737"/>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0FFD054A-88D2-8AC5-BB55-C59F527695C7}"/>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F085A21E-8763-2E88-7470-09E43DCB7750}"/>
              </a:ext>
            </a:extLst>
          </p:cNvPr>
          <p:cNvSpPr>
            <a:spLocks noGrp="1"/>
          </p:cNvSpPr>
          <p:nvPr>
            <p:ph type="dt" sz="half" idx="15"/>
          </p:nvPr>
        </p:nvSpPr>
        <p:spPr/>
        <p:txBody>
          <a:bodyPr/>
          <a:lstStyle/>
          <a:p>
            <a:endParaRPr lang="en-US" dirty="0"/>
          </a:p>
        </p:txBody>
      </p:sp>
      <p:sp>
        <p:nvSpPr>
          <p:cNvPr id="5" name="Slide Number Placeholder 4">
            <a:extLst>
              <a:ext uri="{FF2B5EF4-FFF2-40B4-BE49-F238E27FC236}">
                <a16:creationId xmlns:a16="http://schemas.microsoft.com/office/drawing/2014/main" id="{8A399C91-F0A3-3A11-A3D6-7F34DD79D698}"/>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123286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7EDD7B-DE6D-17E5-4381-530004EB8A74}"/>
              </a:ext>
            </a:extLst>
          </p:cNvPr>
          <p:cNvSpPr>
            <a:spLocks noGrp="1"/>
          </p:cNvSpPr>
          <p:nvPr>
            <p:ph type="title"/>
          </p:nvPr>
        </p:nvSpPr>
        <p:spPr>
          <a:xfrm>
            <a:off x="5841522" y="687494"/>
            <a:ext cx="5662983" cy="1049291"/>
          </a:xfrm>
        </p:spPr>
        <p:txBody>
          <a:bodyPr anchor="t"/>
          <a:lstStyle/>
          <a:p>
            <a:r>
              <a:rPr lang="en-US"/>
              <a:t>Click to edit Master title style</a:t>
            </a:r>
          </a:p>
        </p:txBody>
      </p:sp>
      <p:sp>
        <p:nvSpPr>
          <p:cNvPr id="12" name="Picture Placeholder 9">
            <a:extLst>
              <a:ext uri="{FF2B5EF4-FFF2-40B4-BE49-F238E27FC236}">
                <a16:creationId xmlns:a16="http://schemas.microsoft.com/office/drawing/2014/main" id="{4EF6A8B1-A24E-F193-B77A-9876D6702F27}"/>
              </a:ext>
            </a:extLst>
          </p:cNvPr>
          <p:cNvSpPr>
            <a:spLocks noGrp="1"/>
          </p:cNvSpPr>
          <p:nvPr>
            <p:ph type="pic" sz="quarter" idx="14" hasCustomPrompt="1"/>
          </p:nvPr>
        </p:nvSpPr>
        <p:spPr>
          <a:xfrm>
            <a:off x="678871" y="687492"/>
            <a:ext cx="4452410" cy="5483013"/>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59518" r="-59518"/>
            </a:stretch>
          </a:blipFill>
        </p:spPr>
        <p:txBody>
          <a:bodyPr wrap="square">
            <a:noAutofit/>
          </a:bodyPr>
          <a:lstStyle>
            <a:lvl1pPr marL="0" indent="0">
              <a:buNone/>
              <a:defRPr/>
            </a:lvl1pPr>
          </a:lstStyle>
          <a:p>
            <a:r>
              <a:rPr lang="en-US" dirty="0"/>
              <a:t>   </a:t>
            </a:r>
          </a:p>
        </p:txBody>
      </p:sp>
      <p:sp>
        <p:nvSpPr>
          <p:cNvPr id="13" name="Content Placeholder 7">
            <a:extLst>
              <a:ext uri="{FF2B5EF4-FFF2-40B4-BE49-F238E27FC236}">
                <a16:creationId xmlns:a16="http://schemas.microsoft.com/office/drawing/2014/main" id="{8676FB4F-B64E-DCC7-1309-42D58F28DBF3}"/>
              </a:ext>
            </a:extLst>
          </p:cNvPr>
          <p:cNvSpPr>
            <a:spLocks noGrp="1"/>
          </p:cNvSpPr>
          <p:nvPr>
            <p:ph sz="quarter" idx="15"/>
          </p:nvPr>
        </p:nvSpPr>
        <p:spPr>
          <a:xfrm>
            <a:off x="5841522" y="2053560"/>
            <a:ext cx="5671607" cy="411694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94DF20DA-AED3-283F-9A9E-1F1BCED1D049}"/>
              </a:ext>
            </a:extLst>
          </p:cNvPr>
          <p:cNvSpPr>
            <a:spLocks noGrp="1"/>
          </p:cNvSpPr>
          <p:nvPr>
            <p:ph type="ftr" sz="quarter" idx="17"/>
          </p:nvPr>
        </p:nvSpPr>
        <p:spPr/>
        <p:txBody>
          <a:bodyPr/>
          <a:lstStyle/>
          <a:p>
            <a:endParaRPr lang="en-US" dirty="0"/>
          </a:p>
        </p:txBody>
      </p:sp>
      <p:sp>
        <p:nvSpPr>
          <p:cNvPr id="2" name="Date Placeholder 1">
            <a:extLst>
              <a:ext uri="{FF2B5EF4-FFF2-40B4-BE49-F238E27FC236}">
                <a16:creationId xmlns:a16="http://schemas.microsoft.com/office/drawing/2014/main" id="{CD6F5FD8-373C-BC99-B74A-71C2F138E475}"/>
              </a:ext>
            </a:extLst>
          </p:cNvPr>
          <p:cNvSpPr>
            <a:spLocks noGrp="1"/>
          </p:cNvSpPr>
          <p:nvPr>
            <p:ph type="dt" sz="half" idx="16"/>
          </p:nvPr>
        </p:nvSpPr>
        <p:spPr/>
        <p:txBody>
          <a:bodyPr/>
          <a:lstStyle/>
          <a:p>
            <a:endParaRPr lang="en-US" dirty="0"/>
          </a:p>
        </p:txBody>
      </p:sp>
      <p:sp>
        <p:nvSpPr>
          <p:cNvPr id="5" name="Slide Number Placeholder 4">
            <a:extLst>
              <a:ext uri="{FF2B5EF4-FFF2-40B4-BE49-F238E27FC236}">
                <a16:creationId xmlns:a16="http://schemas.microsoft.com/office/drawing/2014/main" id="{FCDC579E-F3C4-55B0-6D77-9FEBF71C56B9}"/>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739316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7EDD7B-DE6D-17E5-4381-530004EB8A74}"/>
              </a:ext>
            </a:extLst>
          </p:cNvPr>
          <p:cNvSpPr>
            <a:spLocks noGrp="1"/>
          </p:cNvSpPr>
          <p:nvPr>
            <p:ph type="title"/>
          </p:nvPr>
        </p:nvSpPr>
        <p:spPr>
          <a:xfrm>
            <a:off x="679869" y="687494"/>
            <a:ext cx="6318225" cy="1049291"/>
          </a:xfrm>
        </p:spPr>
        <p:txBody>
          <a:bodyPr anchor="t"/>
          <a:lstStyle/>
          <a:p>
            <a:r>
              <a:rPr lang="en-US"/>
              <a:t>Click to edit Master title style</a:t>
            </a:r>
          </a:p>
        </p:txBody>
      </p:sp>
      <p:sp>
        <p:nvSpPr>
          <p:cNvPr id="13" name="Content Placeholder 7">
            <a:extLst>
              <a:ext uri="{FF2B5EF4-FFF2-40B4-BE49-F238E27FC236}">
                <a16:creationId xmlns:a16="http://schemas.microsoft.com/office/drawing/2014/main" id="{8676FB4F-B64E-DCC7-1309-42D58F28DBF3}"/>
              </a:ext>
            </a:extLst>
          </p:cNvPr>
          <p:cNvSpPr>
            <a:spLocks noGrp="1"/>
          </p:cNvSpPr>
          <p:nvPr>
            <p:ph sz="quarter" idx="15"/>
          </p:nvPr>
        </p:nvSpPr>
        <p:spPr>
          <a:xfrm>
            <a:off x="678871" y="2053560"/>
            <a:ext cx="6327847" cy="411694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4EF6A8B1-A24E-F193-B77A-9876D6702F27}"/>
              </a:ext>
            </a:extLst>
          </p:cNvPr>
          <p:cNvSpPr>
            <a:spLocks noGrp="1"/>
          </p:cNvSpPr>
          <p:nvPr>
            <p:ph type="pic" sz="quarter" idx="14" hasCustomPrompt="1"/>
          </p:nvPr>
        </p:nvSpPr>
        <p:spPr>
          <a:xfrm>
            <a:off x="7707542" y="687492"/>
            <a:ext cx="3805587" cy="5483013"/>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67197" r="-67197"/>
            </a:stretch>
          </a:blipFill>
        </p:spPr>
        <p:txBody>
          <a:bodyPr wrap="square">
            <a:noAutofit/>
          </a:bodyPr>
          <a:lstStyle>
            <a:lvl1pPr marL="0" indent="0">
              <a:buNone/>
              <a:defRPr/>
            </a:lvl1pPr>
          </a:lstStyle>
          <a:p>
            <a:r>
              <a:rPr lang="en-US" dirty="0"/>
              <a:t>   </a:t>
            </a:r>
          </a:p>
        </p:txBody>
      </p:sp>
      <p:sp>
        <p:nvSpPr>
          <p:cNvPr id="3" name="Footer Placeholder 2">
            <a:extLst>
              <a:ext uri="{FF2B5EF4-FFF2-40B4-BE49-F238E27FC236}">
                <a16:creationId xmlns:a16="http://schemas.microsoft.com/office/drawing/2014/main" id="{698FC07B-DBB3-6713-7446-1CB062A1752F}"/>
              </a:ext>
            </a:extLst>
          </p:cNvPr>
          <p:cNvSpPr>
            <a:spLocks noGrp="1"/>
          </p:cNvSpPr>
          <p:nvPr>
            <p:ph type="ftr" sz="quarter" idx="17"/>
          </p:nvPr>
        </p:nvSpPr>
        <p:spPr/>
        <p:txBody>
          <a:bodyPr/>
          <a:lstStyle/>
          <a:p>
            <a:endParaRPr lang="en-US" dirty="0"/>
          </a:p>
        </p:txBody>
      </p:sp>
      <p:sp>
        <p:nvSpPr>
          <p:cNvPr id="2" name="Date Placeholder 1">
            <a:extLst>
              <a:ext uri="{FF2B5EF4-FFF2-40B4-BE49-F238E27FC236}">
                <a16:creationId xmlns:a16="http://schemas.microsoft.com/office/drawing/2014/main" id="{CC5CE356-8F45-9528-A1A3-57FFB6F123C7}"/>
              </a:ext>
            </a:extLst>
          </p:cNvPr>
          <p:cNvSpPr>
            <a:spLocks noGrp="1"/>
          </p:cNvSpPr>
          <p:nvPr>
            <p:ph type="dt" sz="half" idx="16"/>
          </p:nvPr>
        </p:nvSpPr>
        <p:spPr/>
        <p:txBody>
          <a:bodyPr/>
          <a:lstStyle/>
          <a:p>
            <a:endParaRPr lang="en-US" dirty="0"/>
          </a:p>
        </p:txBody>
      </p:sp>
      <p:sp>
        <p:nvSpPr>
          <p:cNvPr id="7" name="Slide Number Placeholder 6">
            <a:extLst>
              <a:ext uri="{FF2B5EF4-FFF2-40B4-BE49-F238E27FC236}">
                <a16:creationId xmlns:a16="http://schemas.microsoft.com/office/drawing/2014/main" id="{019DD9CF-D579-D07B-C24D-5A89B1A420D9}"/>
              </a:ext>
            </a:extLst>
          </p:cNvPr>
          <p:cNvSpPr>
            <a:spLocks noGrp="1"/>
          </p:cNvSpPr>
          <p:nvPr>
            <p:ph type="sldNum" sz="quarter" idx="18"/>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605699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8871" y="3880757"/>
            <a:ext cx="2978729" cy="2282300"/>
          </a:xfrm>
        </p:spPr>
        <p:txBody>
          <a:bodyPr anchor="t">
            <a:normAutofit/>
          </a:bodyPr>
          <a:lstStyle>
            <a:lvl1pPr>
              <a:defRPr sz="2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78871" y="732115"/>
            <a:ext cx="10827329" cy="2711216"/>
          </a:xfrm>
          <a:blipFill>
            <a:blip r:embed="rId2">
              <a:alphaModFix amt="60000"/>
              <a:extLst>
                <a:ext uri="{28A0092B-C50C-407E-A947-70E740481C1C}">
                  <a14:useLocalDpi xmlns:a14="http://schemas.microsoft.com/office/drawing/2010/main" val="0"/>
                </a:ext>
              </a:extLst>
            </a:blip>
            <a:srcRect/>
            <a:stretch>
              <a:fillRect t="-84535" b="-39991"/>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8"/>
            <a:ext cx="7404607" cy="22823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99E808D1-FDEB-C4DA-A78C-86E9E878FFA9}"/>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ABDC3112-C844-AF9C-BD29-9F54BFB4BEA3}"/>
              </a:ext>
            </a:extLst>
          </p:cNvPr>
          <p:cNvSpPr>
            <a:spLocks noGrp="1"/>
          </p:cNvSpPr>
          <p:nvPr>
            <p:ph type="dt" sz="half" idx="15"/>
          </p:nvPr>
        </p:nvSpPr>
        <p:spPr/>
        <p:txBody>
          <a:bodyPr/>
          <a:lstStyle/>
          <a:p>
            <a:endParaRPr lang="en-US" dirty="0"/>
          </a:p>
        </p:txBody>
      </p:sp>
      <p:sp>
        <p:nvSpPr>
          <p:cNvPr id="5" name="Slide Number Placeholder 4">
            <a:extLst>
              <a:ext uri="{FF2B5EF4-FFF2-40B4-BE49-F238E27FC236}">
                <a16:creationId xmlns:a16="http://schemas.microsoft.com/office/drawing/2014/main" id="{9853455F-03AC-59D9-5F32-49E6590DEC4F}"/>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296272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8872" y="685800"/>
            <a:ext cx="3443498" cy="2330454"/>
          </a:xfrm>
        </p:spPr>
        <p:txBody>
          <a:bodyPr anchor="t">
            <a:normAutofit/>
          </a:bodyPr>
          <a:lstStyle>
            <a:lvl1pPr>
              <a:defRPr sz="2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613267" y="685800"/>
            <a:ext cx="6892933"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678871" y="3636524"/>
            <a:ext cx="10827329" cy="2513999"/>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a:blip r:embed="rId2">
              <a:alphaModFix amt="60000"/>
              <a:extLst>
                <a:ext uri="{28A0092B-C50C-407E-A947-70E740481C1C}">
                  <a14:useLocalDpi xmlns:a14="http://schemas.microsoft.com/office/drawing/2010/main" val="0"/>
                </a:ext>
              </a:extLst>
            </a:blip>
            <a:srcRect/>
            <a:stretch>
              <a:fillRect t="-94491" b="-49353"/>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EE71176D-6F59-6E6F-1B64-88FAB9F6DCC5}"/>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21D15A84-35DF-61C1-E0CD-9C9F5E85A15C}"/>
              </a:ext>
            </a:extLst>
          </p:cNvPr>
          <p:cNvSpPr>
            <a:spLocks noGrp="1"/>
          </p:cNvSpPr>
          <p:nvPr>
            <p:ph type="dt" sz="half" idx="15"/>
          </p:nvPr>
        </p:nvSpPr>
        <p:spPr/>
        <p:txBody>
          <a:bodyPr/>
          <a:lstStyle/>
          <a:p>
            <a:endParaRPr lang="en-US" dirty="0"/>
          </a:p>
        </p:txBody>
      </p:sp>
      <p:sp>
        <p:nvSpPr>
          <p:cNvPr id="6" name="Slide Number Placeholder 5">
            <a:extLst>
              <a:ext uri="{FF2B5EF4-FFF2-40B4-BE49-F238E27FC236}">
                <a16:creationId xmlns:a16="http://schemas.microsoft.com/office/drawing/2014/main" id="{D30D8B36-4FE1-E52B-160B-145190055FA9}"/>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64777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49F66-F66B-FD13-D580-BAAF491A9580}"/>
              </a:ext>
            </a:extLst>
          </p:cNvPr>
          <p:cNvSpPr>
            <a:spLocks noGrp="1"/>
          </p:cNvSpPr>
          <p:nvPr>
            <p:ph type="title"/>
          </p:nvPr>
        </p:nvSpPr>
        <p:spPr>
          <a:xfrm>
            <a:off x="678871" y="685800"/>
            <a:ext cx="10827330" cy="985966"/>
          </a:xfrm>
        </p:spPr>
        <p:txBody>
          <a:bodyPr anchor="t"/>
          <a:lstStyle/>
          <a:p>
            <a:r>
              <a:rPr lang="en-US"/>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678871" y="1830774"/>
            <a:ext cx="6560129" cy="4332284"/>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a:blip r:embed="rId2">
              <a:alphaModFix amt="60000"/>
              <a:extLst>
                <a:ext uri="{28A0092B-C50C-407E-A947-70E740481C1C}">
                  <a14:useLocalDpi xmlns:a14="http://schemas.microsoft.com/office/drawing/2010/main" val="0"/>
                </a:ext>
              </a:extLst>
            </a:blip>
            <a:srcRect/>
            <a:stretch>
              <a:fillRect l="-8731" r="-8731"/>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848599" y="1830773"/>
            <a:ext cx="3657601" cy="4332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F9C74D3-4953-87AB-DEFD-DAE552B32F2A}"/>
              </a:ext>
            </a:extLst>
          </p:cNvPr>
          <p:cNvSpPr>
            <a:spLocks noGrp="1"/>
          </p:cNvSpPr>
          <p:nvPr>
            <p:ph type="ftr" sz="quarter" idx="16"/>
          </p:nvPr>
        </p:nvSpPr>
        <p:spPr/>
        <p:txBody>
          <a:bodyPr/>
          <a:lstStyle/>
          <a:p>
            <a:endParaRPr lang="en-US" dirty="0"/>
          </a:p>
        </p:txBody>
      </p:sp>
      <p:sp>
        <p:nvSpPr>
          <p:cNvPr id="5" name="Date Placeholder 4">
            <a:extLst>
              <a:ext uri="{FF2B5EF4-FFF2-40B4-BE49-F238E27FC236}">
                <a16:creationId xmlns:a16="http://schemas.microsoft.com/office/drawing/2014/main" id="{33B4D3FF-FC3B-DF81-D68A-C24A7A51E7F8}"/>
              </a:ext>
            </a:extLst>
          </p:cNvPr>
          <p:cNvSpPr>
            <a:spLocks noGrp="1"/>
          </p:cNvSpPr>
          <p:nvPr>
            <p:ph type="dt" sz="half" idx="15"/>
          </p:nvPr>
        </p:nvSpPr>
        <p:spPr/>
        <p:txBody>
          <a:bodyPr/>
          <a:lstStyle/>
          <a:p>
            <a:endParaRPr lang="en-US" dirty="0"/>
          </a:p>
        </p:txBody>
      </p:sp>
      <p:sp>
        <p:nvSpPr>
          <p:cNvPr id="7" name="Slide Number Placeholder 6">
            <a:extLst>
              <a:ext uri="{FF2B5EF4-FFF2-40B4-BE49-F238E27FC236}">
                <a16:creationId xmlns:a16="http://schemas.microsoft.com/office/drawing/2014/main" id="{E0B1B140-6B27-A9E5-686F-E0A1260B1319}"/>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52047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49F66-F66B-FD13-D580-BAAF491A9580}"/>
              </a:ext>
            </a:extLst>
          </p:cNvPr>
          <p:cNvSpPr>
            <a:spLocks noGrp="1"/>
          </p:cNvSpPr>
          <p:nvPr>
            <p:ph type="title"/>
          </p:nvPr>
        </p:nvSpPr>
        <p:spPr>
          <a:xfrm>
            <a:off x="678871" y="685800"/>
            <a:ext cx="10827330" cy="985966"/>
          </a:xfrm>
        </p:spPr>
        <p:txBody>
          <a:bodyPr anchor="t"/>
          <a:lstStyle/>
          <a:p>
            <a:r>
              <a:rPr lang="en-US"/>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678871" y="1830774"/>
            <a:ext cx="5112329" cy="4332284"/>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a:blip r:embed="rId2">
              <a:alphaModFix amt="60000"/>
              <a:extLst>
                <a:ext uri="{28A0092B-C50C-407E-A947-70E740481C1C}">
                  <a14:useLocalDpi xmlns:a14="http://schemas.microsoft.com/office/drawing/2010/main" val="0"/>
                </a:ext>
              </a:extLst>
            </a:blip>
            <a:srcRect/>
            <a:stretch>
              <a:fillRect l="-25363" r="-25363"/>
            </a:stretch>
          </a:blipFill>
        </p:spPr>
        <p:txBody>
          <a:bodyPr vert="horz" wrap="square" lIns="91440" tIns="45720" rIns="91440" bIns="45720" rtlCol="0">
            <a:noAutofit/>
          </a:bodyPr>
          <a:lstStyle>
            <a:lvl1pPr>
              <a:defRPr lang="en-US" dirty="0"/>
            </a:lvl1pPr>
          </a:lstStyle>
          <a:p>
            <a:pPr marL="0" lvl="0" indent="0">
              <a:buNone/>
            </a:pPr>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62821" y="1830773"/>
            <a:ext cx="5143379" cy="4332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A4CDA6C-1820-A056-2B4A-240B4D831E43}"/>
              </a:ext>
            </a:extLst>
          </p:cNvPr>
          <p:cNvSpPr>
            <a:spLocks noGrp="1"/>
          </p:cNvSpPr>
          <p:nvPr>
            <p:ph type="ftr" sz="quarter" idx="16"/>
          </p:nvPr>
        </p:nvSpPr>
        <p:spPr/>
        <p:txBody>
          <a:bodyPr/>
          <a:lstStyle/>
          <a:p>
            <a:endParaRPr lang="en-US" dirty="0"/>
          </a:p>
        </p:txBody>
      </p:sp>
      <p:sp>
        <p:nvSpPr>
          <p:cNvPr id="5" name="Date Placeholder 4">
            <a:extLst>
              <a:ext uri="{FF2B5EF4-FFF2-40B4-BE49-F238E27FC236}">
                <a16:creationId xmlns:a16="http://schemas.microsoft.com/office/drawing/2014/main" id="{1E93D0EB-A6DA-C46E-D18F-B61C44EF0422}"/>
              </a:ext>
            </a:extLst>
          </p:cNvPr>
          <p:cNvSpPr>
            <a:spLocks noGrp="1"/>
          </p:cNvSpPr>
          <p:nvPr>
            <p:ph type="dt" sz="half" idx="15"/>
          </p:nvPr>
        </p:nvSpPr>
        <p:spPr/>
        <p:txBody>
          <a:bodyPr/>
          <a:lstStyle/>
          <a:p>
            <a:endParaRPr lang="en-US" dirty="0"/>
          </a:p>
        </p:txBody>
      </p:sp>
      <p:sp>
        <p:nvSpPr>
          <p:cNvPr id="7" name="Slide Number Placeholder 6">
            <a:extLst>
              <a:ext uri="{FF2B5EF4-FFF2-40B4-BE49-F238E27FC236}">
                <a16:creationId xmlns:a16="http://schemas.microsoft.com/office/drawing/2014/main" id="{86BB683A-634D-19CA-3758-07887799DC40}"/>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96962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096000" y="3071529"/>
            <a:ext cx="5257800" cy="1981200"/>
          </a:xfrm>
        </p:spPr>
        <p:txBody>
          <a:bodyPr vert="horz" lIns="91440" tIns="45720" rIns="91440" bIns="45720" rtlCol="0" anchor="b">
            <a:normAutofit/>
          </a:bodyPr>
          <a:lstStyle>
            <a:lvl1pPr>
              <a:defRPr lang="en-US"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6000" y="5257800"/>
            <a:ext cx="5257800" cy="785528"/>
          </a:xfrm>
        </p:spPr>
        <p:txBody>
          <a:bodyPr vert="horz" lIns="91440" tIns="45720" rIns="91440" bIns="45720" rtlCol="0" anchor="t">
            <a:normAutofit/>
          </a:bodyPr>
          <a:lstStyle>
            <a:lvl1pPr marL="0" indent="0">
              <a:buNone/>
              <a:defRPr lang="en-US" sz="1800" dirty="0"/>
            </a:lvl1pPr>
          </a:lstStyle>
          <a:p>
            <a:pPr lvl="0"/>
            <a:r>
              <a:rPr lang="en-US"/>
              <a:t>Click to edit Master subtitle style</a:t>
            </a:r>
          </a:p>
        </p:txBody>
      </p:sp>
    </p:spTree>
    <p:extLst>
      <p:ext uri="{BB962C8B-B14F-4D97-AF65-F5344CB8AC3E}">
        <p14:creationId xmlns:p14="http://schemas.microsoft.com/office/powerpoint/2010/main" val="27588863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8871" y="685800"/>
            <a:ext cx="4274130" cy="1269482"/>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78871" y="2173850"/>
            <a:ext cx="4274130" cy="3963682"/>
          </a:xfrm>
          <a:blipFill>
            <a:blip r:embed="rId2">
              <a:alphaModFix amt="60000"/>
              <a:extLst>
                <a:ext uri="{28A0092B-C50C-407E-A947-70E740481C1C}">
                  <a14:useLocalDpi xmlns:a14="http://schemas.microsoft.com/office/drawing/2010/main" val="0"/>
                </a:ext>
              </a:extLst>
            </a:blip>
            <a:srcRect/>
            <a:stretch>
              <a:fillRect l="-32473" r="-32473"/>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573333" y="685800"/>
            <a:ext cx="5932867" cy="5477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1D79C85-F436-B8CC-25B1-1484A2E6D9E5}"/>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370E5895-9C3C-E2ED-0696-017C51EB8F17}"/>
              </a:ext>
            </a:extLst>
          </p:cNvPr>
          <p:cNvSpPr>
            <a:spLocks noGrp="1"/>
          </p:cNvSpPr>
          <p:nvPr>
            <p:ph type="dt" sz="half" idx="15"/>
          </p:nvPr>
        </p:nvSpPr>
        <p:spPr/>
        <p:txBody>
          <a:bodyPr/>
          <a:lstStyle/>
          <a:p>
            <a:endParaRPr lang="en-US" dirty="0"/>
          </a:p>
        </p:txBody>
      </p:sp>
      <p:sp>
        <p:nvSpPr>
          <p:cNvPr id="5" name="Slide Number Placeholder 4">
            <a:extLst>
              <a:ext uri="{FF2B5EF4-FFF2-40B4-BE49-F238E27FC236}">
                <a16:creationId xmlns:a16="http://schemas.microsoft.com/office/drawing/2014/main" id="{96110E32-BBC0-38C8-4A92-51464FFB2E45}"/>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50139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81763" y="687493"/>
            <a:ext cx="6724438" cy="1446108"/>
          </a:xfrm>
        </p:spPr>
        <p:txBody>
          <a:bodyPr anchor="t"/>
          <a:lstStyle/>
          <a:p>
            <a:r>
              <a:rPr lang="en-US"/>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678871" y="687492"/>
            <a:ext cx="3435929" cy="5483016"/>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91918" r="-91918"/>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783374" y="2419354"/>
            <a:ext cx="6714213" cy="3743702"/>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D434C21-9AE9-F631-7C47-0FF6C5942762}"/>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13D4C698-492C-2FAD-95DB-969CC69A6005}"/>
              </a:ext>
            </a:extLst>
          </p:cNvPr>
          <p:cNvSpPr>
            <a:spLocks noGrp="1"/>
          </p:cNvSpPr>
          <p:nvPr>
            <p:ph type="dt" sz="half" idx="15"/>
          </p:nvPr>
        </p:nvSpPr>
        <p:spPr/>
        <p:txBody>
          <a:bodyPr/>
          <a:lstStyle/>
          <a:p>
            <a:endParaRPr lang="en-US" dirty="0"/>
          </a:p>
        </p:txBody>
      </p:sp>
      <p:sp>
        <p:nvSpPr>
          <p:cNvPr id="9" name="Slide Number Placeholder 8">
            <a:extLst>
              <a:ext uri="{FF2B5EF4-FFF2-40B4-BE49-F238E27FC236}">
                <a16:creationId xmlns:a16="http://schemas.microsoft.com/office/drawing/2014/main" id="{85539C1F-4C6E-483B-915F-317EFA8BE922}"/>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650043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6275" y="687493"/>
            <a:ext cx="7379174" cy="1446108"/>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78871" y="2419354"/>
            <a:ext cx="7367953" cy="3743702"/>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8724022" y="687492"/>
            <a:ext cx="2789107" cy="5483016"/>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a:blip r:embed="rId2">
              <a:alphaModFix amt="60000"/>
              <a:extLst>
                <a:ext uri="{28A0092B-C50C-407E-A947-70E740481C1C}">
                  <a14:useLocalDpi xmlns:a14="http://schemas.microsoft.com/office/drawing/2010/main" val="0"/>
                </a:ext>
              </a:extLst>
            </a:blip>
            <a:srcRect/>
            <a:stretch>
              <a:fillRect l="-124830" r="-124830"/>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DA01B279-14F8-811B-68AF-FDEBF89CFB1F}"/>
              </a:ext>
            </a:extLst>
          </p:cNvPr>
          <p:cNvSpPr>
            <a:spLocks noGrp="1"/>
          </p:cNvSpPr>
          <p:nvPr>
            <p:ph type="ftr" sz="quarter" idx="16"/>
          </p:nvPr>
        </p:nvSpPr>
        <p:spPr/>
        <p:txBody>
          <a:bodyPr/>
          <a:lstStyle/>
          <a:p>
            <a:endParaRPr lang="en-US" dirty="0"/>
          </a:p>
        </p:txBody>
      </p:sp>
      <p:sp>
        <p:nvSpPr>
          <p:cNvPr id="3" name="Date Placeholder 2">
            <a:extLst>
              <a:ext uri="{FF2B5EF4-FFF2-40B4-BE49-F238E27FC236}">
                <a16:creationId xmlns:a16="http://schemas.microsoft.com/office/drawing/2014/main" id="{72087AEB-2562-14F9-A50E-AD7A31F76ADF}"/>
              </a:ext>
            </a:extLst>
          </p:cNvPr>
          <p:cNvSpPr>
            <a:spLocks noGrp="1"/>
          </p:cNvSpPr>
          <p:nvPr>
            <p:ph type="dt" sz="half" idx="15"/>
          </p:nvPr>
        </p:nvSpPr>
        <p:spPr/>
        <p:txBody>
          <a:bodyPr/>
          <a:lstStyle/>
          <a:p>
            <a:endParaRPr lang="en-US" dirty="0"/>
          </a:p>
        </p:txBody>
      </p:sp>
      <p:sp>
        <p:nvSpPr>
          <p:cNvPr id="9" name="Slide Number Placeholder 8">
            <a:extLst>
              <a:ext uri="{FF2B5EF4-FFF2-40B4-BE49-F238E27FC236}">
                <a16:creationId xmlns:a16="http://schemas.microsoft.com/office/drawing/2014/main" id="{D8BBF552-6277-D4E7-9B98-D4080873F748}"/>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601890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3EC321-CEEB-C816-CF10-03F0A527D569}"/>
              </a:ext>
            </a:extLst>
          </p:cNvPr>
          <p:cNvSpPr>
            <a:spLocks noGrp="1"/>
          </p:cNvSpPr>
          <p:nvPr>
            <p:ph type="title"/>
          </p:nvPr>
        </p:nvSpPr>
        <p:spPr>
          <a:xfrm>
            <a:off x="3754218" y="687493"/>
            <a:ext cx="7758911" cy="988908"/>
          </a:xfrm>
        </p:spPr>
        <p:txBody>
          <a:bodyPr anchor="t"/>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7494" y="687492"/>
            <a:ext cx="2360507" cy="5483016"/>
          </a:xfrm>
          <a:blipFill>
            <a:blip r:embed="rId2">
              <a:alphaModFix amt="60000"/>
              <a:extLst>
                <a:ext uri="{28A0092B-C50C-407E-A947-70E740481C1C}">
                  <a14:useLocalDpi xmlns:a14="http://schemas.microsoft.com/office/drawing/2010/main" val="0"/>
                </a:ext>
              </a:extLst>
            </a:blip>
            <a:srcRect/>
            <a:stretch>
              <a:fillRect l="-156574" r="-156574"/>
            </a:stretch>
          </a:blipFill>
        </p:spPr>
        <p:txBody>
          <a:bodyPr/>
          <a:lstStyle>
            <a:lvl1pPr marL="0" indent="0">
              <a:buNone/>
              <a:defRPr/>
            </a:lvl1pPr>
          </a:lstStyle>
          <a:p>
            <a:r>
              <a:rPr lang="en-US" dirty="0"/>
              <a:t>   </a:t>
            </a:r>
          </a:p>
        </p:txBody>
      </p:sp>
      <p:sp>
        <p:nvSpPr>
          <p:cNvPr id="12" name="Content Placeholder 7">
            <a:extLst>
              <a:ext uri="{FF2B5EF4-FFF2-40B4-BE49-F238E27FC236}">
                <a16:creationId xmlns:a16="http://schemas.microsoft.com/office/drawing/2014/main" id="{0F80EB41-3C35-A1B2-916F-477D2FDBA78F}"/>
              </a:ext>
            </a:extLst>
          </p:cNvPr>
          <p:cNvSpPr>
            <a:spLocks noGrp="1"/>
          </p:cNvSpPr>
          <p:nvPr>
            <p:ph sz="quarter" idx="14"/>
          </p:nvPr>
        </p:nvSpPr>
        <p:spPr>
          <a:xfrm>
            <a:off x="3754218" y="1953528"/>
            <a:ext cx="7750288" cy="420952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B734294-24E0-2032-5C49-55BAB969D42C}"/>
              </a:ext>
            </a:extLst>
          </p:cNvPr>
          <p:cNvSpPr>
            <a:spLocks noGrp="1"/>
          </p:cNvSpPr>
          <p:nvPr>
            <p:ph type="ftr" sz="quarter" idx="16"/>
          </p:nvPr>
        </p:nvSpPr>
        <p:spPr/>
        <p:txBody>
          <a:bodyPr/>
          <a:lstStyle/>
          <a:p>
            <a:endParaRPr lang="en-US" dirty="0"/>
          </a:p>
        </p:txBody>
      </p:sp>
      <p:sp>
        <p:nvSpPr>
          <p:cNvPr id="2" name="Date Placeholder 1">
            <a:extLst>
              <a:ext uri="{FF2B5EF4-FFF2-40B4-BE49-F238E27FC236}">
                <a16:creationId xmlns:a16="http://schemas.microsoft.com/office/drawing/2014/main" id="{4B22AC9E-77BC-1AD2-8EB8-923CDF4BBE01}"/>
              </a:ext>
            </a:extLst>
          </p:cNvPr>
          <p:cNvSpPr>
            <a:spLocks noGrp="1"/>
          </p:cNvSpPr>
          <p:nvPr>
            <p:ph type="dt" sz="half" idx="15"/>
          </p:nvPr>
        </p:nvSpPr>
        <p:spPr/>
        <p:txBody>
          <a:bodyPr/>
          <a:lstStyle/>
          <a:p>
            <a:endParaRPr lang="en-US" dirty="0"/>
          </a:p>
        </p:txBody>
      </p:sp>
      <p:sp>
        <p:nvSpPr>
          <p:cNvPr id="4" name="Slide Number Placeholder 3">
            <a:extLst>
              <a:ext uri="{FF2B5EF4-FFF2-40B4-BE49-F238E27FC236}">
                <a16:creationId xmlns:a16="http://schemas.microsoft.com/office/drawing/2014/main" id="{5A2A8A83-D457-8B0A-7A32-F95024D8D586}"/>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420578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B3EC321-CEEB-C816-CF10-03F0A527D569}"/>
              </a:ext>
            </a:extLst>
          </p:cNvPr>
          <p:cNvSpPr>
            <a:spLocks noGrp="1"/>
          </p:cNvSpPr>
          <p:nvPr>
            <p:ph type="title"/>
          </p:nvPr>
        </p:nvSpPr>
        <p:spPr>
          <a:xfrm>
            <a:off x="678131" y="687493"/>
            <a:ext cx="8424453" cy="988908"/>
          </a:xfrm>
        </p:spPr>
        <p:txBody>
          <a:bodyPr anchor="t"/>
          <a:lstStyle/>
          <a:p>
            <a:r>
              <a:rPr lang="en-US"/>
              <a:t>Click to edit Master title style</a:t>
            </a:r>
          </a:p>
        </p:txBody>
      </p:sp>
      <p:sp>
        <p:nvSpPr>
          <p:cNvPr id="12" name="Content Placeholder 7">
            <a:extLst>
              <a:ext uri="{FF2B5EF4-FFF2-40B4-BE49-F238E27FC236}">
                <a16:creationId xmlns:a16="http://schemas.microsoft.com/office/drawing/2014/main" id="{0F80EB41-3C35-A1B2-916F-477D2FDBA78F}"/>
              </a:ext>
            </a:extLst>
          </p:cNvPr>
          <p:cNvSpPr>
            <a:spLocks noGrp="1"/>
          </p:cNvSpPr>
          <p:nvPr>
            <p:ph sz="quarter" idx="14"/>
          </p:nvPr>
        </p:nvSpPr>
        <p:spPr>
          <a:xfrm>
            <a:off x="678871" y="1953528"/>
            <a:ext cx="8415090" cy="4209527"/>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9769355" y="687492"/>
            <a:ext cx="1722308" cy="5483016"/>
          </a:xfrm>
          <a:blipFill>
            <a:blip r:embed="rId2">
              <a:alphaModFix amt="60000"/>
              <a:extLst>
                <a:ext uri="{28A0092B-C50C-407E-A947-70E740481C1C}">
                  <a14:useLocalDpi xmlns:a14="http://schemas.microsoft.com/office/drawing/2010/main" val="0"/>
                </a:ext>
              </a:extLst>
            </a:blip>
            <a:srcRect/>
            <a:stretch>
              <a:fillRect l="-233120" r="-233120"/>
            </a:stretch>
          </a:blipFill>
        </p:spPr>
        <p:txBody>
          <a:bodyPr/>
          <a:lstStyle>
            <a:lvl1pPr marL="0" indent="0">
              <a:buNone/>
              <a:defRPr/>
            </a:lvl1pPr>
          </a:lstStyle>
          <a:p>
            <a:r>
              <a:rPr lang="en-US" dirty="0"/>
              <a:t>   </a:t>
            </a:r>
          </a:p>
        </p:txBody>
      </p:sp>
      <p:sp>
        <p:nvSpPr>
          <p:cNvPr id="3" name="Footer Placeholder 2">
            <a:extLst>
              <a:ext uri="{FF2B5EF4-FFF2-40B4-BE49-F238E27FC236}">
                <a16:creationId xmlns:a16="http://schemas.microsoft.com/office/drawing/2014/main" id="{6963ABC3-6B6D-93A5-5D5C-31E2D53D3F40}"/>
              </a:ext>
            </a:extLst>
          </p:cNvPr>
          <p:cNvSpPr>
            <a:spLocks noGrp="1"/>
          </p:cNvSpPr>
          <p:nvPr>
            <p:ph type="ftr" sz="quarter" idx="16"/>
          </p:nvPr>
        </p:nvSpPr>
        <p:spPr/>
        <p:txBody>
          <a:bodyPr/>
          <a:lstStyle/>
          <a:p>
            <a:endParaRPr lang="en-US" dirty="0"/>
          </a:p>
        </p:txBody>
      </p:sp>
      <p:sp>
        <p:nvSpPr>
          <p:cNvPr id="2" name="Date Placeholder 1">
            <a:extLst>
              <a:ext uri="{FF2B5EF4-FFF2-40B4-BE49-F238E27FC236}">
                <a16:creationId xmlns:a16="http://schemas.microsoft.com/office/drawing/2014/main" id="{C47FF304-5BE8-9322-A906-1705F80BA2A6}"/>
              </a:ext>
            </a:extLst>
          </p:cNvPr>
          <p:cNvSpPr>
            <a:spLocks noGrp="1"/>
          </p:cNvSpPr>
          <p:nvPr>
            <p:ph type="dt" sz="half" idx="15"/>
          </p:nvPr>
        </p:nvSpPr>
        <p:spPr/>
        <p:txBody>
          <a:bodyPr/>
          <a:lstStyle/>
          <a:p>
            <a:endParaRPr lang="en-US" dirty="0"/>
          </a:p>
        </p:txBody>
      </p:sp>
      <p:sp>
        <p:nvSpPr>
          <p:cNvPr id="4" name="Slide Number Placeholder 3">
            <a:extLst>
              <a:ext uri="{FF2B5EF4-FFF2-40B4-BE49-F238E27FC236}">
                <a16:creationId xmlns:a16="http://schemas.microsoft.com/office/drawing/2014/main" id="{A9E9EE94-4C42-847B-A24C-BB0C72B4D29D}"/>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383207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78872" y="685800"/>
            <a:ext cx="2855064" cy="2972670"/>
          </a:xfrm>
        </p:spPr>
        <p:txBody>
          <a:bodyPr anchor="t">
            <a:normAutofit/>
          </a:bodyPr>
          <a:lstStyle>
            <a:lvl1pPr>
              <a:defRPr sz="24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78870" y="3942324"/>
            <a:ext cx="2855065" cy="2206578"/>
          </a:xfrm>
          <a:blipFill>
            <a:blip r:embed="rId2">
              <a:alphaModFix amt="60000"/>
              <a:extLst>
                <a:ext uri="{28A0092B-C50C-407E-A947-70E740481C1C}">
                  <a14:useLocalDpi xmlns:a14="http://schemas.microsoft.com/office/drawing/2010/main" val="0"/>
                </a:ext>
              </a:extLst>
            </a:blip>
            <a:srcRect/>
            <a:stretch>
              <a:fillRect l="-18733" r="-18733"/>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154267" y="687492"/>
            <a:ext cx="7348626" cy="5483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FBD4A13-0539-3541-39AF-1B480EBA2F2D}"/>
              </a:ext>
            </a:extLst>
          </p:cNvPr>
          <p:cNvSpPr>
            <a:spLocks noGrp="1"/>
          </p:cNvSpPr>
          <p:nvPr>
            <p:ph type="ftr" sz="quarter" idx="16"/>
          </p:nvPr>
        </p:nvSpPr>
        <p:spPr/>
        <p:txBody>
          <a:bodyPr/>
          <a:lstStyle/>
          <a:p>
            <a:endParaRPr lang="en-US" dirty="0"/>
          </a:p>
        </p:txBody>
      </p:sp>
      <p:sp>
        <p:nvSpPr>
          <p:cNvPr id="5" name="Date Placeholder 4">
            <a:extLst>
              <a:ext uri="{FF2B5EF4-FFF2-40B4-BE49-F238E27FC236}">
                <a16:creationId xmlns:a16="http://schemas.microsoft.com/office/drawing/2014/main" id="{FB8ACC0E-954E-D09D-5796-336CDFE59B7E}"/>
              </a:ext>
            </a:extLst>
          </p:cNvPr>
          <p:cNvSpPr>
            <a:spLocks noGrp="1"/>
          </p:cNvSpPr>
          <p:nvPr>
            <p:ph type="dt" sz="half" idx="15"/>
          </p:nvPr>
        </p:nvSpPr>
        <p:spPr/>
        <p:txBody>
          <a:bodyPr/>
          <a:lstStyle/>
          <a:p>
            <a:endParaRPr lang="en-US" dirty="0"/>
          </a:p>
        </p:txBody>
      </p:sp>
      <p:sp>
        <p:nvSpPr>
          <p:cNvPr id="9" name="Slide Number Placeholder 8">
            <a:extLst>
              <a:ext uri="{FF2B5EF4-FFF2-40B4-BE49-F238E27FC236}">
                <a16:creationId xmlns:a16="http://schemas.microsoft.com/office/drawing/2014/main" id="{2AB00B6B-DAF9-BF70-8202-C26BBB5E7434}"/>
              </a:ext>
            </a:extLst>
          </p:cNvPr>
          <p:cNvSpPr>
            <a:spLocks noGrp="1"/>
          </p:cNvSpPr>
          <p:nvPr>
            <p:ph type="sldNum" sz="quarter" idx="17"/>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092145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26CE28-2F47-41A4-DF25-8AEC2F9F9580}"/>
              </a:ext>
            </a:extLst>
          </p:cNvPr>
          <p:cNvSpPr>
            <a:spLocks noGrp="1"/>
          </p:cNvSpPr>
          <p:nvPr>
            <p:ph type="title"/>
          </p:nvPr>
        </p:nvSpPr>
        <p:spPr>
          <a:xfrm>
            <a:off x="678872" y="5027214"/>
            <a:ext cx="7620000" cy="1135842"/>
          </a:xfrm>
        </p:spPr>
        <p:txBody>
          <a:bodyPr anchor="t">
            <a:normAutofit/>
          </a:bodyPr>
          <a:lstStyle>
            <a:lvl1pPr>
              <a:defRPr sz="2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57B16B5-93A5-3ACF-80AB-6B1967DD6DE4}"/>
              </a:ext>
            </a:extLst>
          </p:cNvPr>
          <p:cNvSpPr>
            <a:spLocks noGrp="1"/>
          </p:cNvSpPr>
          <p:nvPr>
            <p:ph sz="quarter" idx="14" hasCustomPrompt="1"/>
          </p:nvPr>
        </p:nvSpPr>
        <p:spPr>
          <a:xfrm>
            <a:off x="678872" y="2743201"/>
            <a:ext cx="5638800" cy="2284013"/>
          </a:xfrm>
        </p:spPr>
        <p:txBody>
          <a:bodyPr anchor="b"/>
          <a:lstStyle>
            <a:lvl1pPr marL="0" indent="0">
              <a:buNone/>
              <a:defRPr sz="13800"/>
            </a:lvl1pPr>
          </a:lstStyle>
          <a:p>
            <a:pPr lvl="0"/>
            <a:r>
              <a:rPr lang="en-US" dirty="0"/>
              <a:t>##%</a:t>
            </a:r>
          </a:p>
        </p:txBody>
      </p:sp>
    </p:spTree>
    <p:extLst>
      <p:ext uri="{BB962C8B-B14F-4D97-AF65-F5344CB8AC3E}">
        <p14:creationId xmlns:p14="http://schemas.microsoft.com/office/powerpoint/2010/main" val="1626701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umber Lar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5562600" y="4800600"/>
            <a:ext cx="5943600" cy="1388534"/>
          </a:xfrm>
        </p:spPr>
        <p:txBody>
          <a:bodyPr vert="horz" lIns="91440" tIns="45720" rIns="91440" bIns="45720" rtlCol="0" anchor="t">
            <a:normAutofit/>
          </a:bodyPr>
          <a:lstStyle>
            <a:lvl1pPr algn="r">
              <a:lnSpc>
                <a:spcPct val="110000"/>
              </a:lnSpc>
              <a:defRPr lang="en-US" sz="2000" dirty="0">
                <a:latin typeface="+mn-lt"/>
              </a:defRPr>
            </a:lvl1pPr>
          </a:lstStyle>
          <a:p>
            <a:pPr lvl="0">
              <a:lnSpc>
                <a:spcPct val="110000"/>
              </a:lnSpc>
            </a:pPr>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562601" y="1676400"/>
            <a:ext cx="5943600" cy="3124200"/>
          </a:xfrm>
        </p:spPr>
        <p:txBody>
          <a:bodyPr vert="horz" lIns="91440" tIns="45720" rIns="91440" bIns="45720" rtlCol="0" anchor="b">
            <a:normAutofit/>
          </a:bodyPr>
          <a:lstStyle>
            <a:lvl1pPr marL="0" indent="0" algn="r">
              <a:lnSpc>
                <a:spcPct val="90000"/>
              </a:lnSpc>
              <a:buNone/>
              <a:defRPr lang="en-US" sz="13800" b="0" dirty="0">
                <a:latin typeface="+mj-lt"/>
              </a:defRPr>
            </a:lvl1pPr>
          </a:lstStyle>
          <a:p>
            <a:pPr marL="0" lvl="0" indent="0">
              <a:lnSpc>
                <a:spcPct val="90000"/>
              </a:lnSpc>
              <a:buNone/>
            </a:pPr>
            <a:r>
              <a:rPr lang="en-US" dirty="0"/>
              <a:t>##%</a:t>
            </a:r>
          </a:p>
        </p:txBody>
      </p:sp>
    </p:spTree>
    <p:extLst>
      <p:ext uri="{BB962C8B-B14F-4D97-AF65-F5344CB8AC3E}">
        <p14:creationId xmlns:p14="http://schemas.microsoft.com/office/powerpoint/2010/main" val="3142917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860804" y="4191001"/>
            <a:ext cx="8470392" cy="1762537"/>
          </a:xfrm>
        </p:spPr>
        <p:txBody>
          <a:bodyPr anchor="t">
            <a:normAutofit/>
          </a:bodyPr>
          <a:lstStyle>
            <a:lvl1pPr algn="ctr">
              <a:lnSpc>
                <a:spcPct val="110000"/>
              </a:lnSpc>
              <a:defRPr lang="en-US" sz="2000" b="0" kern="1200" cap="all" spc="600" baseline="0">
                <a:solidFill>
                  <a:schemeClr val="tx1"/>
                </a:solidFill>
                <a:latin typeface="+mn-lt"/>
                <a:ea typeface="+mj-ea"/>
                <a:cs typeface="+mj-cs"/>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1860804" y="694935"/>
            <a:ext cx="8470392" cy="3496065"/>
          </a:xfrm>
        </p:spPr>
        <p:txBody>
          <a:bodyPr anchor="b">
            <a:normAutofit/>
          </a:bodyPr>
          <a:lstStyle>
            <a:lvl1pPr marL="0" indent="0" algn="ctr">
              <a:lnSpc>
                <a:spcPct val="90000"/>
              </a:lnSpc>
              <a:buNone/>
              <a:defRPr sz="13800" b="0">
                <a:solidFill>
                  <a:schemeClr val="tx1"/>
                </a:solidFill>
                <a:latin typeface="+mj-lt"/>
              </a:defRPr>
            </a:lvl1pPr>
          </a:lstStyle>
          <a:p>
            <a:pPr lvl="0"/>
            <a:r>
              <a:rPr lang="en-US" dirty="0"/>
              <a:t>##%</a:t>
            </a:r>
          </a:p>
        </p:txBody>
      </p:sp>
    </p:spTree>
    <p:extLst>
      <p:ext uri="{BB962C8B-B14F-4D97-AF65-F5344CB8AC3E}">
        <p14:creationId xmlns:p14="http://schemas.microsoft.com/office/powerpoint/2010/main" val="330038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539147" y="1830774"/>
            <a:ext cx="9113707" cy="3196443"/>
          </a:xfrm>
        </p:spPr>
        <p:txBody>
          <a:bodyPr vert="horz" lIns="91440" tIns="45720" rIns="91440" bIns="45720" rtlCol="0" anchor="ctr">
            <a:normAutofit/>
          </a:bodyPr>
          <a:lstStyle>
            <a:lvl1pPr marL="0" indent="0" algn="ctr">
              <a:lnSpc>
                <a:spcPct val="90000"/>
              </a:lnSpc>
              <a:buNone/>
              <a:defRPr lang="en-US" sz="4000" b="0" cap="all" spc="600" baseline="0" dirty="0">
                <a:ea typeface="+mj-ea"/>
                <a:cs typeface="+mj-cs"/>
              </a:defRPr>
            </a:lvl1pPr>
            <a:lvl2pPr marL="228600" indent="0" algn="ctr">
              <a:lnSpc>
                <a:spcPct val="90000"/>
              </a:lnSpc>
              <a:buNone/>
              <a:defRPr lang="en-US" sz="2000" dirty="0"/>
            </a:lvl2pPr>
            <a:lvl3pPr marL="457200" indent="0" algn="ctr">
              <a:lnSpc>
                <a:spcPct val="90000"/>
              </a:lnSpc>
              <a:buNone/>
              <a:defRPr lang="en-US" sz="2000" dirty="0"/>
            </a:lvl3pPr>
            <a:lvl4pPr marL="685800" indent="0" algn="ctr">
              <a:lnSpc>
                <a:spcPct val="90000"/>
              </a:lnSpc>
              <a:buNone/>
              <a:defRPr lang="en-US" sz="2000" dirty="0"/>
            </a:lvl4pPr>
            <a:lvl5pPr marL="914400" indent="0" algn="ctr">
              <a:lnSpc>
                <a:spcPct val="90000"/>
              </a:lnSpc>
              <a:buNone/>
              <a:defRPr lang="en-US" sz="2000" dirty="0"/>
            </a:lvl5pPr>
          </a:lstStyle>
          <a:p>
            <a:pPr lvl="0">
              <a:spcBef>
                <a:spcPct val="0"/>
              </a:spcBef>
              <a:buNone/>
            </a:pPr>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6873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326112-1BD1-F5C0-ED77-E41EEFB039AF}"/>
              </a:ext>
            </a:extLst>
          </p:cNvPr>
          <p:cNvSpPr>
            <a:spLocks noGrp="1"/>
          </p:cNvSpPr>
          <p:nvPr>
            <p:ph type="ctrTitle"/>
          </p:nvPr>
        </p:nvSpPr>
        <p:spPr>
          <a:xfrm>
            <a:off x="678870" y="1142999"/>
            <a:ext cx="4807529" cy="3188635"/>
          </a:xfrm>
        </p:spPr>
        <p:txBody>
          <a:bodyPr vert="horz" lIns="91440" tIns="45720" rIns="91440" bIns="45720" rtlCol="0" anchor="b">
            <a:normAutofit/>
          </a:bodyPr>
          <a:lstStyle>
            <a:lvl1pPr>
              <a:defRPr lang="en-US" sz="4000" dirty="0"/>
            </a:lvl1pPr>
          </a:lstStyle>
          <a:p>
            <a:pPr lvl="0"/>
            <a:r>
              <a:rPr lang="en-US"/>
              <a:t>Click to edit Master title style</a:t>
            </a:r>
          </a:p>
        </p:txBody>
      </p:sp>
      <p:sp>
        <p:nvSpPr>
          <p:cNvPr id="9" name="Subtitle 2">
            <a:extLst>
              <a:ext uri="{FF2B5EF4-FFF2-40B4-BE49-F238E27FC236}">
                <a16:creationId xmlns:a16="http://schemas.microsoft.com/office/drawing/2014/main" id="{E8300B8C-A996-EF72-0213-6F8F903337A4}"/>
              </a:ext>
            </a:extLst>
          </p:cNvPr>
          <p:cNvSpPr>
            <a:spLocks noGrp="1"/>
          </p:cNvSpPr>
          <p:nvPr>
            <p:ph type="subTitle" idx="1"/>
          </p:nvPr>
        </p:nvSpPr>
        <p:spPr>
          <a:xfrm>
            <a:off x="678870" y="4560236"/>
            <a:ext cx="4807529" cy="785528"/>
          </a:xfrm>
        </p:spPr>
        <p:txBody>
          <a:bodyPr vert="horz" lIns="91440" tIns="45720" rIns="91440" bIns="45720" rtlCol="0" anchor="t">
            <a:normAutofit/>
          </a:bodyPr>
          <a:lstStyle>
            <a:lvl1pPr marL="0" indent="0">
              <a:buNone/>
              <a:defRPr lang="en-US" sz="1800" dirty="0"/>
            </a:lvl1pPr>
          </a:lstStyle>
          <a:p>
            <a:pPr lvl="0"/>
            <a:r>
              <a:rPr lang="en-US"/>
              <a:t>Click to edit Master subtitle style</a:t>
            </a:r>
          </a:p>
        </p:txBody>
      </p:sp>
    </p:spTree>
    <p:extLst>
      <p:ext uri="{BB962C8B-B14F-4D97-AF65-F5344CB8AC3E}">
        <p14:creationId xmlns:p14="http://schemas.microsoft.com/office/powerpoint/2010/main" val="17910985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78871" y="1325691"/>
            <a:ext cx="7169728" cy="4837366"/>
          </a:xfrm>
        </p:spPr>
        <p:txBody>
          <a:bodyPr anchor="b">
            <a:normAutofit/>
          </a:bodyPr>
          <a:lstStyle>
            <a:lvl1pPr marL="0" indent="0">
              <a:lnSpc>
                <a:spcPct val="90000"/>
              </a:lnSpc>
              <a:buNone/>
              <a:defRPr lang="en-US" sz="4000" b="0" kern="1200" cap="all" spc="600" baseline="0" dirty="0">
                <a:solidFill>
                  <a:schemeClr val="tx1"/>
                </a:solidFill>
                <a:latin typeface="+mj-lt"/>
                <a:ea typeface="+mj-ea"/>
                <a:cs typeface="+mj-cs"/>
              </a:defRPr>
            </a:lvl1pPr>
            <a:lvl2pPr marL="228600" indent="0">
              <a:lnSpc>
                <a:spcPct val="90000"/>
              </a:lnSpc>
              <a:buNone/>
              <a:defRPr lang="en-US" sz="4000" b="0" kern="1200" cap="all" spc="600" baseline="0" dirty="0">
                <a:solidFill>
                  <a:schemeClr val="tx1"/>
                </a:solidFill>
                <a:latin typeface="+mj-lt"/>
                <a:ea typeface="+mj-ea"/>
                <a:cs typeface="+mj-cs"/>
              </a:defRPr>
            </a:lvl2pPr>
            <a:lvl3pPr marL="457200" indent="0">
              <a:lnSpc>
                <a:spcPct val="90000"/>
              </a:lnSpc>
              <a:buNone/>
              <a:defRPr lang="en-US" sz="4000" b="0" kern="1200" cap="all" spc="600" baseline="0" dirty="0">
                <a:solidFill>
                  <a:schemeClr val="tx1"/>
                </a:solidFill>
                <a:latin typeface="+mj-lt"/>
                <a:ea typeface="+mj-ea"/>
                <a:cs typeface="+mj-cs"/>
              </a:defRPr>
            </a:lvl3pPr>
            <a:lvl4pPr marL="685800" indent="0">
              <a:lnSpc>
                <a:spcPct val="90000"/>
              </a:lnSpc>
              <a:buNone/>
              <a:defRPr lang="en-US" sz="4000" b="0" kern="1200" cap="all" spc="600" baseline="0" dirty="0">
                <a:solidFill>
                  <a:schemeClr val="tx1"/>
                </a:solidFill>
                <a:latin typeface="+mj-lt"/>
                <a:ea typeface="+mj-ea"/>
                <a:cs typeface="+mj-cs"/>
              </a:defRPr>
            </a:lvl4pPr>
            <a:lvl5pPr marL="914400" indent="0">
              <a:lnSpc>
                <a:spcPct val="90000"/>
              </a:lnSpc>
              <a:buNone/>
              <a:defRPr lang="en-US" sz="4000" b="0" kern="1200" cap="all" spc="600" baseline="0" dirty="0">
                <a:solidFill>
                  <a:schemeClr val="tx1"/>
                </a:solidFill>
                <a:latin typeface="+mj-lt"/>
                <a:ea typeface="+mj-ea"/>
                <a:cs typeface="+mj-cs"/>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9013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6" name="Content Placeholder 6">
            <a:extLst>
              <a:ext uri="{FF2B5EF4-FFF2-40B4-BE49-F238E27FC236}">
                <a16:creationId xmlns:a16="http://schemas.microsoft.com/office/drawing/2014/main" id="{2A9D377F-07AE-65AF-821F-A5C0F12804B3}"/>
              </a:ext>
            </a:extLst>
          </p:cNvPr>
          <p:cNvSpPr>
            <a:spLocks noGrp="1"/>
          </p:cNvSpPr>
          <p:nvPr>
            <p:ph sz="quarter" idx="13" hasCustomPrompt="1"/>
          </p:nvPr>
        </p:nvSpPr>
        <p:spPr>
          <a:xfrm>
            <a:off x="678871" y="720332"/>
            <a:ext cx="6702552" cy="4306886"/>
          </a:xfrm>
        </p:spPr>
        <p:txBody>
          <a:bodyPr anchor="t">
            <a:normAutofit/>
          </a:bodyPr>
          <a:lstStyle>
            <a:lvl1pPr marL="0" indent="0">
              <a:lnSpc>
                <a:spcPct val="90000"/>
              </a:lnSpc>
              <a:buNone/>
              <a:defRPr lang="en-US" sz="4000" b="0" kern="1200" cap="all" spc="600" baseline="0" dirty="0">
                <a:solidFill>
                  <a:schemeClr val="tx1"/>
                </a:solidFill>
                <a:latin typeface="+mj-lt"/>
                <a:ea typeface="+mj-ea"/>
                <a:cs typeface="+mj-cs"/>
              </a:defRPr>
            </a:lvl1pPr>
            <a:lvl2pPr marL="228600" indent="0">
              <a:lnSpc>
                <a:spcPct val="90000"/>
              </a:lnSpc>
              <a:buNone/>
              <a:defRPr lang="en-US" sz="4000" b="0" kern="1200" cap="all" spc="600" baseline="0" dirty="0">
                <a:solidFill>
                  <a:schemeClr val="tx1"/>
                </a:solidFill>
                <a:latin typeface="+mj-lt"/>
                <a:ea typeface="+mj-ea"/>
                <a:cs typeface="+mj-cs"/>
              </a:defRPr>
            </a:lvl2pPr>
            <a:lvl3pPr marL="457200" indent="0">
              <a:lnSpc>
                <a:spcPct val="90000"/>
              </a:lnSpc>
              <a:buNone/>
              <a:defRPr lang="en-US" sz="4000" b="0" kern="1200" cap="all" spc="600" baseline="0" dirty="0">
                <a:solidFill>
                  <a:schemeClr val="tx1"/>
                </a:solidFill>
                <a:latin typeface="+mj-lt"/>
                <a:ea typeface="+mj-ea"/>
                <a:cs typeface="+mj-cs"/>
              </a:defRPr>
            </a:lvl3pPr>
            <a:lvl4pPr marL="685800" indent="0">
              <a:lnSpc>
                <a:spcPct val="90000"/>
              </a:lnSpc>
              <a:buNone/>
              <a:defRPr lang="en-US" sz="4000" b="0" kern="1200" cap="all" spc="600" baseline="0" dirty="0">
                <a:solidFill>
                  <a:schemeClr val="tx1"/>
                </a:solidFill>
                <a:latin typeface="+mj-lt"/>
                <a:ea typeface="+mj-ea"/>
                <a:cs typeface="+mj-cs"/>
              </a:defRPr>
            </a:lvl4pPr>
            <a:lvl5pPr marL="914400" indent="0">
              <a:lnSpc>
                <a:spcPct val="90000"/>
              </a:lnSpc>
              <a:buNone/>
              <a:defRPr lang="en-US" sz="4000" b="0" kern="1200" cap="all" spc="600" baseline="0" dirty="0">
                <a:solidFill>
                  <a:schemeClr val="tx1"/>
                </a:solidFill>
                <a:latin typeface="+mj-lt"/>
                <a:ea typeface="+mj-ea"/>
                <a:cs typeface="+mj-cs"/>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4168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5105400" y="5440680"/>
            <a:ext cx="6400800" cy="640080"/>
          </a:xfrm>
        </p:spPr>
        <p:txBody>
          <a:bodyPr anchor="ctr">
            <a:normAutofit/>
          </a:bodyPr>
          <a:lstStyle>
            <a:lvl1pPr algn="r">
              <a:lnSpc>
                <a:spcPct val="120000"/>
              </a:lnSpc>
              <a:defRPr sz="1600" spc="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5105400" y="1600200"/>
            <a:ext cx="6400800" cy="3332480"/>
          </a:xfrm>
        </p:spPr>
        <p:txBody>
          <a:bodyPr anchor="b">
            <a:normAutofit/>
          </a:bodyPr>
          <a:lstStyle>
            <a:lvl1pPr marL="164592" indent="-164592" algn="r">
              <a:lnSpc>
                <a:spcPct val="100000"/>
              </a:lnSpc>
              <a:spcBef>
                <a:spcPts val="0"/>
              </a:spcBef>
              <a:buNone/>
              <a:defRPr sz="4800">
                <a:latin typeface="+mj-lt"/>
              </a:defRPr>
            </a:lvl1pPr>
          </a:lstStyle>
          <a:p>
            <a:pPr lvl="0"/>
            <a:r>
              <a:rPr lang="en-US" dirty="0"/>
              <a:t>Click to add Quote</a:t>
            </a:r>
          </a:p>
        </p:txBody>
      </p:sp>
    </p:spTree>
    <p:extLst>
      <p:ext uri="{BB962C8B-B14F-4D97-AF65-F5344CB8AC3E}">
        <p14:creationId xmlns:p14="http://schemas.microsoft.com/office/powerpoint/2010/main" val="2910486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93739-F149-35A6-ADA9-A0193DD6D4F2}"/>
              </a:ext>
            </a:extLst>
          </p:cNvPr>
          <p:cNvSpPr>
            <a:spLocks noGrp="1"/>
          </p:cNvSpPr>
          <p:nvPr>
            <p:ph type="title" hasCustomPrompt="1"/>
          </p:nvPr>
        </p:nvSpPr>
        <p:spPr>
          <a:xfrm>
            <a:off x="678872" y="5440354"/>
            <a:ext cx="5102352" cy="669472"/>
          </a:xfrm>
        </p:spPr>
        <p:txBody>
          <a:bodyPr anchor="ctr"/>
          <a:lstStyle>
            <a:lvl1pPr>
              <a:lnSpc>
                <a:spcPct val="120000"/>
              </a:lnSpc>
              <a:defRPr sz="1600" spc="0" baseline="0"/>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78872" y="914400"/>
            <a:ext cx="5102352" cy="4206240"/>
          </a:xfrm>
        </p:spPr>
        <p:txBody>
          <a:bodyPr anchor="b">
            <a:normAutofit/>
          </a:bodyPr>
          <a:lstStyle>
            <a:lvl1pPr marL="0" indent="0">
              <a:lnSpc>
                <a:spcPct val="100000"/>
              </a:lnSpc>
              <a:spcBef>
                <a:spcPts val="0"/>
              </a:spcBef>
              <a:buNone/>
              <a:defRPr sz="4800">
                <a:latin typeface="+mj-lt"/>
              </a:defRPr>
            </a:lvl1pPr>
          </a:lstStyle>
          <a:p>
            <a:pPr lvl="0"/>
            <a:r>
              <a:rPr lang="en-US" dirty="0"/>
              <a:t>Click to add Quote</a:t>
            </a:r>
          </a:p>
        </p:txBody>
      </p:sp>
    </p:spTree>
    <p:extLst>
      <p:ext uri="{BB962C8B-B14F-4D97-AF65-F5344CB8AC3E}">
        <p14:creationId xmlns:p14="http://schemas.microsoft.com/office/powerpoint/2010/main" val="254824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43EF64-B72A-842D-443E-85E51FB9C0C7}"/>
              </a:ext>
            </a:extLst>
          </p:cNvPr>
          <p:cNvSpPr>
            <a:spLocks noGrp="1"/>
          </p:cNvSpPr>
          <p:nvPr>
            <p:ph type="title" hasCustomPrompt="1"/>
          </p:nvPr>
        </p:nvSpPr>
        <p:spPr>
          <a:xfrm>
            <a:off x="2895600" y="4602480"/>
            <a:ext cx="6400800" cy="640080"/>
          </a:xfrm>
        </p:spPr>
        <p:txBody>
          <a:bodyPr anchor="ctr">
            <a:normAutofit/>
          </a:bodyPr>
          <a:lstStyle>
            <a:lvl1pPr algn="ctr">
              <a:lnSpc>
                <a:spcPct val="120000"/>
              </a:lnSpc>
              <a:defRPr sz="1600" spc="0">
                <a:solidFill>
                  <a:schemeClr val="tx1"/>
                </a:solidFill>
                <a:latin typeface="+mn-lt"/>
              </a:defRPr>
            </a:lvl1pPr>
          </a:lstStyle>
          <a:p>
            <a:r>
              <a:rPr lang="en-US" dirty="0"/>
              <a:t>Quote Author</a:t>
            </a:r>
          </a:p>
        </p:txBody>
      </p:sp>
      <p:sp>
        <p:nvSpPr>
          <p:cNvPr id="4" name="Content Placeholder 6">
            <a:extLst>
              <a:ext uri="{FF2B5EF4-FFF2-40B4-BE49-F238E27FC236}">
                <a16:creationId xmlns:a16="http://schemas.microsoft.com/office/drawing/2014/main" id="{0648D1EC-4439-0A29-775B-BBF446B5FEC6}"/>
              </a:ext>
            </a:extLst>
          </p:cNvPr>
          <p:cNvSpPr>
            <a:spLocks noGrp="1"/>
          </p:cNvSpPr>
          <p:nvPr>
            <p:ph sz="quarter" idx="13" hasCustomPrompt="1"/>
          </p:nvPr>
        </p:nvSpPr>
        <p:spPr>
          <a:xfrm>
            <a:off x="1466850" y="1143000"/>
            <a:ext cx="9258300" cy="2951480"/>
          </a:xfrm>
        </p:spPr>
        <p:txBody>
          <a:bodyPr anchor="b">
            <a:normAutofit/>
          </a:bodyPr>
          <a:lstStyle>
            <a:lvl1pPr marL="164592" indent="-164592" algn="ctr">
              <a:lnSpc>
                <a:spcPct val="100000"/>
              </a:lnSpc>
              <a:spcBef>
                <a:spcPts val="0"/>
              </a:spcBef>
              <a:buNone/>
              <a:defRPr sz="4800">
                <a:latin typeface="+mj-lt"/>
              </a:defRPr>
            </a:lvl1pPr>
          </a:lstStyle>
          <a:p>
            <a:pPr lvl="0"/>
            <a:r>
              <a:rPr lang="en-US" dirty="0"/>
              <a:t>Click to add Quote</a:t>
            </a:r>
          </a:p>
        </p:txBody>
      </p:sp>
    </p:spTree>
    <p:extLst>
      <p:ext uri="{BB962C8B-B14F-4D97-AF65-F5344CB8AC3E}">
        <p14:creationId xmlns:p14="http://schemas.microsoft.com/office/powerpoint/2010/main" val="1970960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948E0A-DAAD-770F-21DF-99504CDB6948}"/>
              </a:ext>
            </a:extLst>
          </p:cNvPr>
          <p:cNvSpPr>
            <a:spLocks noGrp="1"/>
          </p:cNvSpPr>
          <p:nvPr>
            <p:ph type="title"/>
          </p:nvPr>
        </p:nvSpPr>
        <p:spPr>
          <a:xfrm>
            <a:off x="678871" y="694932"/>
            <a:ext cx="10827330" cy="985966"/>
          </a:xfrm>
        </p:spPr>
        <p:txBody>
          <a:bodyPr anchor="t"/>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6122" y="2057399"/>
            <a:ext cx="5140007"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365872" y="2057399"/>
            <a:ext cx="5140328"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FEA833E-541C-85C6-BF1E-EC605C8F4B39}"/>
              </a:ext>
            </a:extLst>
          </p:cNvPr>
          <p:cNvSpPr>
            <a:spLocks noGrp="1"/>
          </p:cNvSpPr>
          <p:nvPr>
            <p:ph type="ftr" sz="quarter" idx="18"/>
          </p:nvPr>
        </p:nvSpPr>
        <p:spPr/>
        <p:txBody>
          <a:bodyPr/>
          <a:lstStyle/>
          <a:p>
            <a:endParaRPr lang="en-US" dirty="0"/>
          </a:p>
        </p:txBody>
      </p:sp>
      <p:sp>
        <p:nvSpPr>
          <p:cNvPr id="2" name="Date Placeholder 1">
            <a:extLst>
              <a:ext uri="{FF2B5EF4-FFF2-40B4-BE49-F238E27FC236}">
                <a16:creationId xmlns:a16="http://schemas.microsoft.com/office/drawing/2014/main" id="{F14C70C3-D6A0-EE88-649F-33534359824B}"/>
              </a:ext>
            </a:extLst>
          </p:cNvPr>
          <p:cNvSpPr>
            <a:spLocks noGrp="1"/>
          </p:cNvSpPr>
          <p:nvPr>
            <p:ph type="dt" sz="half" idx="17"/>
          </p:nvPr>
        </p:nvSpPr>
        <p:spPr/>
        <p:txBody>
          <a:bodyPr/>
          <a:lstStyle/>
          <a:p>
            <a:endParaRPr lang="en-US" dirty="0"/>
          </a:p>
        </p:txBody>
      </p:sp>
      <p:sp>
        <p:nvSpPr>
          <p:cNvPr id="6" name="Slide Number Placeholder 5">
            <a:extLst>
              <a:ext uri="{FF2B5EF4-FFF2-40B4-BE49-F238E27FC236}">
                <a16:creationId xmlns:a16="http://schemas.microsoft.com/office/drawing/2014/main" id="{05795649-E940-A4B1-5901-B56C3AF3CD31}"/>
              </a:ext>
            </a:extLst>
          </p:cNvPr>
          <p:cNvSpPr>
            <a:spLocks noGrp="1"/>
          </p:cNvSpPr>
          <p:nvPr>
            <p:ph type="sldNum" sz="quarter" idx="19"/>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388124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B7E0276-8109-589D-7633-DD4218D7AD4D}"/>
              </a:ext>
            </a:extLst>
          </p:cNvPr>
          <p:cNvSpPr>
            <a:spLocks noGrp="1"/>
          </p:cNvSpPr>
          <p:nvPr>
            <p:ph type="title"/>
          </p:nvPr>
        </p:nvSpPr>
        <p:spPr>
          <a:xfrm>
            <a:off x="678870" y="694932"/>
            <a:ext cx="10827329" cy="985966"/>
          </a:xfrm>
        </p:spPr>
        <p:txBody>
          <a:bodyPr anchor="t"/>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78870" y="1954766"/>
            <a:ext cx="5147410"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65774" y="1954766"/>
            <a:ext cx="5141914"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068456CB-E141-4FD9-87C3-ECEBF8A7D9A1}"/>
              </a:ext>
            </a:extLst>
          </p:cNvPr>
          <p:cNvSpPr>
            <a:spLocks noGrp="1"/>
          </p:cNvSpPr>
          <p:nvPr>
            <p:ph sz="quarter" idx="15"/>
          </p:nvPr>
        </p:nvSpPr>
        <p:spPr>
          <a:xfrm>
            <a:off x="680459" y="2788468"/>
            <a:ext cx="5145670" cy="3388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48C7E4C7-BE12-E106-3871-9FD922E346B3}"/>
              </a:ext>
            </a:extLst>
          </p:cNvPr>
          <p:cNvSpPr>
            <a:spLocks noGrp="1"/>
          </p:cNvSpPr>
          <p:nvPr>
            <p:ph sz="quarter" idx="16"/>
          </p:nvPr>
        </p:nvSpPr>
        <p:spPr>
          <a:xfrm>
            <a:off x="6365871" y="2788468"/>
            <a:ext cx="5140177" cy="3388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F60D6F2-E303-8711-DD86-38797649A730}"/>
              </a:ext>
            </a:extLst>
          </p:cNvPr>
          <p:cNvSpPr>
            <a:spLocks noGrp="1"/>
          </p:cNvSpPr>
          <p:nvPr>
            <p:ph type="ftr" sz="quarter" idx="18"/>
          </p:nvPr>
        </p:nvSpPr>
        <p:spPr/>
        <p:txBody>
          <a:bodyPr/>
          <a:lstStyle/>
          <a:p>
            <a:endParaRPr lang="en-US" dirty="0"/>
          </a:p>
        </p:txBody>
      </p:sp>
      <p:sp>
        <p:nvSpPr>
          <p:cNvPr id="2" name="Date Placeholder 1">
            <a:extLst>
              <a:ext uri="{FF2B5EF4-FFF2-40B4-BE49-F238E27FC236}">
                <a16:creationId xmlns:a16="http://schemas.microsoft.com/office/drawing/2014/main" id="{7C3E9AFB-293B-FDFA-726C-92E53E70E9AF}"/>
              </a:ext>
            </a:extLst>
          </p:cNvPr>
          <p:cNvSpPr>
            <a:spLocks noGrp="1"/>
          </p:cNvSpPr>
          <p:nvPr>
            <p:ph type="dt" sz="half" idx="17"/>
          </p:nvPr>
        </p:nvSpPr>
        <p:spPr/>
        <p:txBody>
          <a:bodyPr/>
          <a:lstStyle/>
          <a:p>
            <a:endParaRPr lang="en-US" dirty="0"/>
          </a:p>
        </p:txBody>
      </p:sp>
      <p:sp>
        <p:nvSpPr>
          <p:cNvPr id="6" name="Slide Number Placeholder 5">
            <a:extLst>
              <a:ext uri="{FF2B5EF4-FFF2-40B4-BE49-F238E27FC236}">
                <a16:creationId xmlns:a16="http://schemas.microsoft.com/office/drawing/2014/main" id="{365AF8AA-F8D4-60EA-F11A-6775234BA521}"/>
              </a:ext>
            </a:extLst>
          </p:cNvPr>
          <p:cNvSpPr>
            <a:spLocks noGrp="1"/>
          </p:cNvSpPr>
          <p:nvPr>
            <p:ph type="sldNum" sz="quarter" idx="19"/>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2098296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A025B8-8BA0-89AA-4360-51FBAF2B224B}"/>
              </a:ext>
            </a:extLst>
          </p:cNvPr>
          <p:cNvSpPr>
            <a:spLocks noGrp="1"/>
          </p:cNvSpPr>
          <p:nvPr>
            <p:ph type="title"/>
          </p:nvPr>
        </p:nvSpPr>
        <p:spPr>
          <a:xfrm>
            <a:off x="678872" y="694932"/>
            <a:ext cx="10827328" cy="985966"/>
          </a:xfrm>
        </p:spPr>
        <p:txBody>
          <a:bodyPr anchor="t"/>
          <a:lstStyle/>
          <a:p>
            <a:r>
              <a:rPr lang="en-US"/>
              <a:t>Click to edit Master title style</a:t>
            </a:r>
          </a:p>
        </p:txBody>
      </p:sp>
      <p:sp>
        <p:nvSpPr>
          <p:cNvPr id="3" name="Footer Placeholder 2">
            <a:extLst>
              <a:ext uri="{FF2B5EF4-FFF2-40B4-BE49-F238E27FC236}">
                <a16:creationId xmlns:a16="http://schemas.microsoft.com/office/drawing/2014/main" id="{BAC59BD1-7576-196A-D571-FD57E7190429}"/>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D684E8B1-4F38-9B1B-6424-6BC2452D4DE6}"/>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2004E196-21CE-CE9F-7563-03912CCB4D69}"/>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1753839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B9ECF3-58F8-D0BC-147E-E4CFB4923C49}"/>
              </a:ext>
            </a:extLst>
          </p:cNvPr>
          <p:cNvSpPr>
            <a:spLocks noGrp="1"/>
          </p:cNvSpPr>
          <p:nvPr>
            <p:ph type="ftr" sz="quarter" idx="11"/>
          </p:nvPr>
        </p:nvSpPr>
        <p:spPr/>
        <p:txBody>
          <a:bodyPr/>
          <a:lstStyle/>
          <a:p>
            <a:endParaRPr lang="en-US" dirty="0"/>
          </a:p>
        </p:txBody>
      </p:sp>
      <p:sp>
        <p:nvSpPr>
          <p:cNvPr id="2" name="Date Placeholder 1">
            <a:extLst>
              <a:ext uri="{FF2B5EF4-FFF2-40B4-BE49-F238E27FC236}">
                <a16:creationId xmlns:a16="http://schemas.microsoft.com/office/drawing/2014/main" id="{5C939631-83CC-B848-B327-B33DAF5AF158}"/>
              </a:ext>
            </a:extLst>
          </p:cNvPr>
          <p:cNvSpPr>
            <a:spLocks noGrp="1"/>
          </p:cNvSpPr>
          <p:nvPr>
            <p:ph type="dt" sz="half" idx="10"/>
          </p:nvPr>
        </p:nvSpPr>
        <p:spPr/>
        <p:txBody>
          <a:bodyPr/>
          <a:lstStyle/>
          <a:p>
            <a:endParaRPr lang="en-US" dirty="0"/>
          </a:p>
        </p:txBody>
      </p:sp>
      <p:sp>
        <p:nvSpPr>
          <p:cNvPr id="4" name="Slide Number Placeholder 3">
            <a:extLst>
              <a:ext uri="{FF2B5EF4-FFF2-40B4-BE49-F238E27FC236}">
                <a16:creationId xmlns:a16="http://schemas.microsoft.com/office/drawing/2014/main" id="{68070C40-BA47-C8B9-46F3-E3616FAC2C2C}"/>
              </a:ext>
            </a:extLst>
          </p:cNvPr>
          <p:cNvSpPr>
            <a:spLocks noGrp="1"/>
          </p:cNvSpPr>
          <p:nvPr>
            <p:ph type="sldNum" sz="quarter" idx="12"/>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709788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2" y="685800"/>
            <a:ext cx="3962398" cy="1616185"/>
          </a:xfrm>
        </p:spPr>
        <p:txBody>
          <a:bodyPr anchor="t">
            <a:normAutofit/>
          </a:bodyPr>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85801" y="2590800"/>
            <a:ext cx="3962399" cy="3572257"/>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685800"/>
            <a:ext cx="6371491" cy="5468121"/>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20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p:bg>
      <p:bgPr>
        <a:blipFill dpi="0" rotWithShape="1">
          <a:blip r:embed="rId2">
            <a:extLst>
              <a:ext uri="{BEBA8EAE-BF5A-486C-A8C5-ECC9F3942E4B}">
                <a14:imgProps xmlns:a14="http://schemas.microsoft.com/office/drawing/2010/main">
                  <a14:imgLayer r:embed="rId3">
                    <a14:imgEffect>
                      <a14:brightnessContrast bright="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058619" y="609601"/>
            <a:ext cx="5447581" cy="3768320"/>
          </a:xfrm>
        </p:spPr>
        <p:txBody>
          <a:bodyPr vert="horz" lIns="91440" tIns="45720" rIns="91440" bIns="45720" rtlCol="0" anchor="t">
            <a:normAutofit/>
          </a:bodyPr>
          <a:lstStyle>
            <a:lvl1pPr>
              <a:defRPr lang="en-US" sz="40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58618" y="4662326"/>
            <a:ext cx="5447582" cy="1586073"/>
          </a:xfrm>
        </p:spPr>
        <p:txBody>
          <a:bodyPr vert="horz" lIns="91440" tIns="45720" rIns="91440" bIns="45720" rtlCol="0" anchor="b">
            <a:normAutofit/>
          </a:bodyPr>
          <a:lstStyle>
            <a:lvl1pPr marL="0" indent="0">
              <a:buNone/>
              <a:defRPr lang="en-US" sz="1600" dirty="0"/>
            </a:lvl1pPr>
          </a:lstStyle>
          <a:p>
            <a:pPr lvl="0"/>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678871" y="609600"/>
            <a:ext cx="4935358" cy="5638800"/>
          </a:xfrm>
          <a:blipFill>
            <a:blip r:embed="rId4">
              <a:alphaModFix amt="60000"/>
              <a:extLst>
                <a:ext uri="{28A0092B-C50C-407E-A947-70E740481C1C}">
                  <a14:useLocalDpi xmlns:a14="http://schemas.microsoft.com/office/drawing/2010/main" val="0"/>
                </a:ext>
              </a:extLst>
            </a:blip>
            <a:srcRect/>
            <a:stretch>
              <a:fillRect l="-50202" r="-50202"/>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427477295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78871" y="685800"/>
            <a:ext cx="4242643" cy="1624931"/>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0679" y="2826137"/>
            <a:ext cx="4230787" cy="3336920"/>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340483" y="698756"/>
            <a:ext cx="6165717" cy="5442639"/>
          </a:xfrm>
          <a:blipFill>
            <a:blip r:embed="rId2">
              <a:alphaModFix amt="60000"/>
              <a:extLst>
                <a:ext uri="{28A0092B-C50C-407E-A947-70E740481C1C}">
                  <a14:useLocalDpi xmlns:a14="http://schemas.microsoft.com/office/drawing/2010/main" val="0"/>
                </a:ext>
              </a:extLst>
            </a:blip>
            <a:srcRect/>
            <a:stretch>
              <a:fillRect l="-28837" r="-28837"/>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extLst>
      <p:ext uri="{BB962C8B-B14F-4D97-AF65-F5344CB8AC3E}">
        <p14:creationId xmlns:p14="http://schemas.microsoft.com/office/powerpoint/2010/main" val="132774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78871" y="685800"/>
            <a:ext cx="5417129" cy="1819664"/>
          </a:xfrm>
        </p:spPr>
        <p:txBody>
          <a:bodyPr anchor="t">
            <a:no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78871" y="3276599"/>
            <a:ext cx="10827329" cy="2886457"/>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79F71-BB04-AC80-5A43-4718DF5050BB}"/>
              </a:ext>
            </a:extLst>
          </p:cNvPr>
          <p:cNvSpPr>
            <a:spLocks noGrp="1"/>
          </p:cNvSpPr>
          <p:nvPr>
            <p:ph type="ftr" sz="quarter" idx="15"/>
          </p:nvPr>
        </p:nvSpPr>
        <p:spPr/>
        <p:txBody>
          <a:bodyPr/>
          <a:lstStyle/>
          <a:p>
            <a:endParaRPr lang="en-US" dirty="0"/>
          </a:p>
        </p:txBody>
      </p:sp>
      <p:sp>
        <p:nvSpPr>
          <p:cNvPr id="3" name="Date Placeholder 2">
            <a:extLst>
              <a:ext uri="{FF2B5EF4-FFF2-40B4-BE49-F238E27FC236}">
                <a16:creationId xmlns:a16="http://schemas.microsoft.com/office/drawing/2014/main" id="{B2C1D9A8-162F-30DE-21D0-F531C2AC38B5}"/>
              </a:ext>
            </a:extLst>
          </p:cNvPr>
          <p:cNvSpPr>
            <a:spLocks noGrp="1"/>
          </p:cNvSpPr>
          <p:nvPr>
            <p:ph type="dt" sz="half" idx="14"/>
          </p:nvPr>
        </p:nvSpPr>
        <p:spPr/>
        <p:txBody>
          <a:bodyPr/>
          <a:lstStyle/>
          <a:p>
            <a:endParaRPr lang="en-US" dirty="0"/>
          </a:p>
        </p:txBody>
      </p:sp>
      <p:sp>
        <p:nvSpPr>
          <p:cNvPr id="5" name="Slide Number Placeholder 4">
            <a:extLst>
              <a:ext uri="{FF2B5EF4-FFF2-40B4-BE49-F238E27FC236}">
                <a16:creationId xmlns:a16="http://schemas.microsoft.com/office/drawing/2014/main" id="{91903FBD-DD44-33D2-4C38-3C6BF9FB5E01}"/>
              </a:ext>
            </a:extLst>
          </p:cNvPr>
          <p:cNvSpPr>
            <a:spLocks noGrp="1"/>
          </p:cNvSpPr>
          <p:nvPr>
            <p:ph type="sldNum" sz="quarter" idx="16"/>
          </p:nvPr>
        </p:nvSpPr>
        <p:spPr/>
        <p:txBody>
          <a:bodyPr/>
          <a:lstStyle/>
          <a:p>
            <a:fld id="{AEAA3239-9EA4-4A65-A281-97F994456D9F}" type="slidenum">
              <a:rPr lang="en-US" smtClean="0"/>
              <a:pPr/>
              <a:t>‹#›</a:t>
            </a:fld>
            <a:endParaRPr lang="en-US"/>
          </a:p>
        </p:txBody>
      </p:sp>
    </p:spTree>
    <p:extLst>
      <p:ext uri="{BB962C8B-B14F-4D97-AF65-F5344CB8AC3E}">
        <p14:creationId xmlns:p14="http://schemas.microsoft.com/office/powerpoint/2010/main" val="985934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78871" y="706305"/>
            <a:ext cx="6370507" cy="1842020"/>
          </a:xfrm>
        </p:spPr>
        <p:txBody>
          <a:bodyPr anchor="b">
            <a:noAutofit/>
          </a:bodyPr>
          <a:lstStyle>
            <a:lvl1pPr>
              <a:defRPr sz="28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78871" y="2701660"/>
            <a:ext cx="6370507" cy="2325557"/>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400"/>
            </a:lvl4pPr>
            <a:lvl5pPr marL="9144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09DDBCCE-CCAB-448A-1E13-595ADE9E2A88}"/>
              </a:ext>
            </a:extLst>
          </p:cNvPr>
          <p:cNvSpPr>
            <a:spLocks noGrp="1"/>
          </p:cNvSpPr>
          <p:nvPr>
            <p:ph type="dt" sz="half" idx="2"/>
          </p:nvPr>
        </p:nvSpPr>
        <p:spPr>
          <a:xfrm>
            <a:off x="6181252" y="6343955"/>
            <a:ext cx="2202644" cy="365125"/>
          </a:xfrm>
          <a:prstGeom prst="rect">
            <a:avLst/>
          </a:prstGeom>
        </p:spPr>
        <p:txBody>
          <a:bodyPr vert="horz" lIns="91440" tIns="45720" rIns="91440" bIns="45720" rtlCol="0" anchor="ctr"/>
          <a:lstStyle>
            <a:lvl1pPr algn="ctr">
              <a:defRPr sz="900">
                <a:solidFill>
                  <a:schemeClr val="tx1"/>
                </a:solidFill>
              </a:defRPr>
            </a:lvl1pPr>
          </a:lstStyle>
          <a:p>
            <a:pPr algn="ctr"/>
            <a:endParaRPr lang="en-US"/>
          </a:p>
        </p:txBody>
      </p:sp>
      <p:sp>
        <p:nvSpPr>
          <p:cNvPr id="11" name="Slide Number Placeholder 5">
            <a:extLst>
              <a:ext uri="{FF2B5EF4-FFF2-40B4-BE49-F238E27FC236}">
                <a16:creationId xmlns:a16="http://schemas.microsoft.com/office/drawing/2014/main" id="{02C093BF-07F3-517D-599F-4A80C3D441E7}"/>
              </a:ext>
            </a:extLst>
          </p:cNvPr>
          <p:cNvSpPr>
            <a:spLocks noGrp="1"/>
          </p:cNvSpPr>
          <p:nvPr>
            <p:ph type="sldNum" sz="quarter" idx="4"/>
          </p:nvPr>
        </p:nvSpPr>
        <p:spPr>
          <a:xfrm>
            <a:off x="11147097" y="6343955"/>
            <a:ext cx="357412" cy="365125"/>
          </a:xfrm>
          <a:prstGeom prst="rect">
            <a:avLst/>
          </a:prstGeom>
        </p:spPr>
        <p:txBody>
          <a:bodyPr vert="horz" lIns="91440" tIns="45720" rIns="91440" bIns="45720" rtlCol="0" anchor="ctr"/>
          <a:lstStyle>
            <a:lvl1pPr algn="r">
              <a:defRPr sz="900">
                <a:solidFill>
                  <a:schemeClr val="tx1"/>
                </a:solidFill>
              </a:defRPr>
            </a:lvl1p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95920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8643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78871" y="529496"/>
            <a:ext cx="10827330" cy="990600"/>
          </a:xfrm>
        </p:spPr>
        <p:txBody>
          <a:bodyPr vert="horz" lIns="91440" tIns="45720" rIns="91440" bIns="45720" rtlCol="0" anchor="ctr">
            <a:normAutofit/>
          </a:bodyPr>
          <a:lstStyle>
            <a:lvl1pPr algn="ctr">
              <a:defRPr lang="en-US" sz="40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78871" y="5337048"/>
            <a:ext cx="10827329" cy="987552"/>
          </a:xfrm>
        </p:spPr>
        <p:txBody>
          <a:bodyPr vert="horz" lIns="91440" tIns="45720" rIns="91440" bIns="45720" rtlCol="0" anchor="ctr">
            <a:normAutofit/>
          </a:bodyPr>
          <a:lstStyle>
            <a:lvl1pPr marL="0" indent="0" algn="ctr">
              <a:buNone/>
              <a:defRPr lang="en-US" sz="1600" dirty="0"/>
            </a:lvl1pPr>
          </a:lstStyle>
          <a:p>
            <a:pPr lvl="0"/>
            <a:r>
              <a:rPr lang="en-US"/>
              <a:t>Click to edit Master subtitle style</a:t>
            </a:r>
          </a:p>
        </p:txBody>
      </p:sp>
      <p:sp>
        <p:nvSpPr>
          <p:cNvPr id="4" name="Picture Placeholder 10">
            <a:extLst>
              <a:ext uri="{FF2B5EF4-FFF2-40B4-BE49-F238E27FC236}">
                <a16:creationId xmlns:a16="http://schemas.microsoft.com/office/drawing/2014/main" id="{3C616236-6C34-2AB3-9A30-9F0CB3F4E1B7}"/>
              </a:ext>
            </a:extLst>
          </p:cNvPr>
          <p:cNvSpPr>
            <a:spLocks noGrp="1"/>
          </p:cNvSpPr>
          <p:nvPr>
            <p:ph type="pic" sz="quarter" idx="13" hasCustomPrompt="1"/>
          </p:nvPr>
        </p:nvSpPr>
        <p:spPr>
          <a:xfrm>
            <a:off x="678871" y="2019299"/>
            <a:ext cx="10827330" cy="2819402"/>
          </a:xfrm>
          <a:blipFill>
            <a:blip r:embed="rId3">
              <a:alphaModFix amt="60000"/>
              <a:extLst>
                <a:ext uri="{28A0092B-C50C-407E-A947-70E740481C1C}">
                  <a14:useLocalDpi xmlns:a14="http://schemas.microsoft.com/office/drawing/2010/main" val="0"/>
                </a:ext>
              </a:extLst>
            </a:blip>
            <a:srcRect/>
            <a:stretch>
              <a:fillRect t="-71622" b="-47190"/>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35977257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Pictur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24600" y="609600"/>
            <a:ext cx="5188529" cy="4953000"/>
          </a:xfrm>
        </p:spPr>
        <p:txBody>
          <a:bodyPr vert="horz" lIns="91440" tIns="45720" rIns="91440" bIns="45720" rtlCol="0" anchor="b">
            <a:noAutofit/>
          </a:bodyPr>
          <a:lstStyle>
            <a:lvl1pPr>
              <a:defRPr lang="en-US" sz="40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18504" y="5867400"/>
            <a:ext cx="5188529" cy="377573"/>
          </a:xfrm>
        </p:spPr>
        <p:txBody>
          <a:bodyPr vert="horz" lIns="91440" tIns="45720" rIns="91440" bIns="45720" rtlCol="0">
            <a:normAutofit/>
          </a:bodyPr>
          <a:lstStyle>
            <a:lvl1pPr marL="0" indent="0">
              <a:buNone/>
              <a:defRPr lang="en-US" sz="1600" dirty="0"/>
            </a:lvl1pPr>
          </a:lstStyle>
          <a:p>
            <a:pPr lvl="0"/>
            <a:r>
              <a:rPr lang="en-US"/>
              <a:t>Click to edit Master subtitle style</a:t>
            </a:r>
          </a:p>
        </p:txBody>
      </p:sp>
      <p:sp>
        <p:nvSpPr>
          <p:cNvPr id="5" name="Picture Placeholder 10">
            <a:extLst>
              <a:ext uri="{FF2B5EF4-FFF2-40B4-BE49-F238E27FC236}">
                <a16:creationId xmlns:a16="http://schemas.microsoft.com/office/drawing/2014/main" id="{A3E0057A-BBE1-599B-C438-DC65F9614590}"/>
              </a:ext>
            </a:extLst>
          </p:cNvPr>
          <p:cNvSpPr>
            <a:spLocks noGrp="1"/>
          </p:cNvSpPr>
          <p:nvPr>
            <p:ph type="pic" sz="quarter" idx="13" hasCustomPrompt="1"/>
          </p:nvPr>
        </p:nvSpPr>
        <p:spPr>
          <a:xfrm>
            <a:off x="678871" y="609600"/>
            <a:ext cx="4935358" cy="5638800"/>
          </a:xfrm>
          <a:blipFill>
            <a:blip r:embed="rId3">
              <a:alphaModFix amt="60000"/>
              <a:extLst>
                <a:ext uri="{28A0092B-C50C-407E-A947-70E740481C1C}">
                  <a14:useLocalDpi xmlns:a14="http://schemas.microsoft.com/office/drawing/2010/main" val="0"/>
                </a:ext>
              </a:extLst>
            </a:blip>
            <a:srcRect/>
            <a:stretch>
              <a:fillRect l="-50202" r="-50202"/>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20550041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with Pictur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51450" y="4038601"/>
            <a:ext cx="6587550" cy="2209800"/>
          </a:xfrm>
        </p:spPr>
        <p:txBody>
          <a:bodyPr vert="horz" lIns="91440" tIns="45720" rIns="91440" bIns="45720" rtlCol="0" anchor="t">
            <a:noAutofit/>
          </a:bodyPr>
          <a:lstStyle>
            <a:lvl1pPr>
              <a:defRPr lang="en-US" sz="40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8600" y="4038601"/>
            <a:ext cx="3657600" cy="2209799"/>
          </a:xfrm>
        </p:spPr>
        <p:txBody>
          <a:bodyPr vert="horz" lIns="91440" tIns="45720" rIns="91440" bIns="45720" rtlCol="0" anchor="b">
            <a:normAutofit/>
          </a:bodyPr>
          <a:lstStyle>
            <a:lvl1pPr marL="0" indent="0" algn="r">
              <a:buNone/>
              <a:defRPr lang="en-US" sz="1600" dirty="0"/>
            </a:lvl1pPr>
          </a:lstStyle>
          <a:p>
            <a:pPr lvl="0"/>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678870" y="609598"/>
            <a:ext cx="10827330" cy="2819402"/>
          </a:xfrm>
          <a:blipFill>
            <a:blip r:embed="rId3">
              <a:alphaModFix amt="60000"/>
              <a:extLst>
                <a:ext uri="{28A0092B-C50C-407E-A947-70E740481C1C}">
                  <a14:useLocalDpi xmlns:a14="http://schemas.microsoft.com/office/drawing/2010/main" val="0"/>
                </a:ext>
              </a:extLst>
            </a:blip>
            <a:srcRect/>
            <a:stretch>
              <a:fillRect t="-86486" b="-32326"/>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5454834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2161514" y="2476500"/>
            <a:ext cx="7868972" cy="1905000"/>
          </a:xfrm>
        </p:spPr>
        <p:txBody>
          <a:bodyPr vert="horz" lIns="91440" tIns="45720" rIns="91440" bIns="45720" rtlCol="0" anchor="ctr">
            <a:normAutofit/>
          </a:bodyPr>
          <a:lstStyle>
            <a:lvl1pPr algn="ctr">
              <a:defRPr lang="en-US" sz="2800" dirty="0"/>
            </a:lvl1pPr>
          </a:lstStyle>
          <a:p>
            <a:pPr lvl="0"/>
            <a:r>
              <a:rPr lang="en-US"/>
              <a:t>Section Header</a:t>
            </a:r>
          </a:p>
        </p:txBody>
      </p:sp>
    </p:spTree>
    <p:extLst>
      <p:ext uri="{BB962C8B-B14F-4D97-AF65-F5344CB8AC3E}">
        <p14:creationId xmlns:p14="http://schemas.microsoft.com/office/powerpoint/2010/main" val="29435966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78871" y="694938"/>
            <a:ext cx="10825637" cy="79208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78872" y="1676400"/>
            <a:ext cx="10825636" cy="44866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a:extLst>
              <a:ext uri="{FF2B5EF4-FFF2-40B4-BE49-F238E27FC236}">
                <a16:creationId xmlns:a16="http://schemas.microsoft.com/office/drawing/2014/main" id="{D7982C74-1A7B-1EF6-C767-EC1102B8BC05}"/>
              </a:ext>
            </a:extLst>
          </p:cNvPr>
          <p:cNvSpPr/>
          <p:nvPr/>
        </p:nvSpPr>
        <p:spPr>
          <a:xfrm>
            <a:off x="11504507" y="0"/>
            <a:ext cx="6874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hidden="1">
            <a:extLst>
              <a:ext uri="{FF2B5EF4-FFF2-40B4-BE49-F238E27FC236}">
                <a16:creationId xmlns:a16="http://schemas.microsoft.com/office/drawing/2014/main" id="{1C58F15E-3B29-FA0D-33D1-930904DB63AC}"/>
              </a:ext>
            </a:extLst>
          </p:cNvPr>
          <p:cNvSpPr/>
          <p:nvPr userDrawn="1"/>
        </p:nvSpPr>
        <p:spPr>
          <a:xfrm>
            <a:off x="11504507" y="0"/>
            <a:ext cx="68749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CACE51C6-D285-36B9-E05D-34304BF86607}"/>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lstStyle>
            <a:lvl1pPr algn="r" rtl="0">
              <a:defRPr sz="900">
                <a:solidFill>
                  <a:schemeClr val="tx1"/>
                </a:solidFill>
              </a:defRPr>
            </a:lvl1pPr>
          </a:lstStyle>
          <a:p>
            <a:endParaRPr lang="en-US" dirty="0"/>
          </a:p>
        </p:txBody>
      </p:sp>
      <p:sp>
        <p:nvSpPr>
          <p:cNvPr id="12" name="Footer Placeholder 4">
            <a:extLst>
              <a:ext uri="{FF2B5EF4-FFF2-40B4-BE49-F238E27FC236}">
                <a16:creationId xmlns:a16="http://schemas.microsoft.com/office/drawing/2014/main" id="{53C65791-CE33-6F98-64A9-9C6803567DBD}"/>
              </a:ext>
            </a:extLst>
          </p:cNvPr>
          <p:cNvSpPr>
            <a:spLocks noGrp="1"/>
          </p:cNvSpPr>
          <p:nvPr>
            <p:ph type="ftr" sz="quarter" idx="3"/>
          </p:nvPr>
        </p:nvSpPr>
        <p:spPr>
          <a:xfrm>
            <a:off x="678871" y="6343955"/>
            <a:ext cx="2739181" cy="365125"/>
          </a:xfrm>
          <a:prstGeom prst="rect">
            <a:avLst/>
          </a:prstGeom>
        </p:spPr>
        <p:txBody>
          <a:bodyPr vert="horz" lIns="91440" tIns="45720" rIns="91440" bIns="45720" rtlCol="0" anchor="ctr"/>
          <a:lstStyle>
            <a:lvl1pPr algn="l" rtl="0">
              <a:defRPr sz="900">
                <a:solidFill>
                  <a:schemeClr val="tx1"/>
                </a:solidFill>
              </a:defRPr>
            </a:lvl1pPr>
          </a:lstStyle>
          <a:p>
            <a:endParaRPr lang="en-US" dirty="0"/>
          </a:p>
        </p:txBody>
      </p:sp>
      <p:sp>
        <p:nvSpPr>
          <p:cNvPr id="13" name="Slide Number Placeholder 5">
            <a:extLst>
              <a:ext uri="{FF2B5EF4-FFF2-40B4-BE49-F238E27FC236}">
                <a16:creationId xmlns:a16="http://schemas.microsoft.com/office/drawing/2014/main" id="{9C4E2BDE-BF41-53AE-AAF9-E1E0BE6AB889}"/>
              </a:ext>
            </a:extLst>
          </p:cNvPr>
          <p:cNvSpPr>
            <a:spLocks noGrp="1"/>
          </p:cNvSpPr>
          <p:nvPr>
            <p:ph type="sldNum" sz="quarter" idx="4"/>
          </p:nvPr>
        </p:nvSpPr>
        <p:spPr>
          <a:xfrm>
            <a:off x="11147097" y="6343955"/>
            <a:ext cx="357412" cy="365125"/>
          </a:xfrm>
          <a:prstGeom prst="rect">
            <a:avLst/>
          </a:prstGeom>
        </p:spPr>
        <p:txBody>
          <a:bodyPr vert="horz" lIns="91440" tIns="45720" rIns="91440" bIns="45720" rtlCol="0" anchor="ctr"/>
          <a:lstStyle>
            <a:lvl1pPr algn="r" rtl="0">
              <a:defRPr sz="900">
                <a:solidFill>
                  <a:schemeClr val="tx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309491445"/>
      </p:ext>
    </p:extLst>
  </p:cSld>
  <p:clrMap bg1="dk1" tx1="lt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 id="2147484040" r:id="rId29"/>
    <p:sldLayoutId id="2147484041" r:id="rId30"/>
    <p:sldLayoutId id="2147484042" r:id="rId31"/>
    <p:sldLayoutId id="2147484043" r:id="rId32"/>
    <p:sldLayoutId id="2147484044" r:id="rId33"/>
    <p:sldLayoutId id="2147484045" r:id="rId34"/>
    <p:sldLayoutId id="2147484046" r:id="rId35"/>
    <p:sldLayoutId id="2147484047" r:id="rId36"/>
    <p:sldLayoutId id="2147484048" r:id="rId37"/>
    <p:sldLayoutId id="2147484049" r:id="rId38"/>
    <p:sldLayoutId id="2147484050" r:id="rId39"/>
    <p:sldLayoutId id="2147484051" r:id="rId40"/>
    <p:sldLayoutId id="2147484052" r:id="rId41"/>
    <p:sldLayoutId id="2147484053" r:id="rId42"/>
    <p:sldLayoutId id="2147484054" r:id="rId43"/>
    <p:sldLayoutId id="2147484055" r:id="rId44"/>
    <p:sldLayoutId id="2147484056" r:id="rId45"/>
    <p:sldLayoutId id="2147484057" r:id="rId46"/>
    <p:sldLayoutId id="2147484058" r:id="rId47"/>
    <p:sldLayoutId id="2147484059" r:id="rId48"/>
    <p:sldLayoutId id="2147484060" r:id="rId49"/>
    <p:sldLayoutId id="2147484061" r:id="rId50"/>
    <p:sldLayoutId id="2147484062" r:id="rId51"/>
    <p:sldLayoutId id="2147484063" r:id="rId52"/>
    <p:sldLayoutId id="2147484064" r:id="rId53"/>
  </p:sldLayoutIdLst>
  <p:hf sldNum="0" hdr="0" ftr="0" dt="0"/>
  <p:txStyles>
    <p:titleStyle>
      <a:lvl1pPr algn="l" defTabSz="914400" rtl="0" eaLnBrk="1" latinLnBrk="0" hangingPunct="1">
        <a:lnSpc>
          <a:spcPct val="100000"/>
        </a:lnSpc>
        <a:spcBef>
          <a:spcPct val="0"/>
        </a:spcBef>
        <a:buNone/>
        <a:defRPr sz="2800" b="0"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7" orient="horz" pos="2160" userDrawn="1">
          <p15:clr>
            <a:srgbClr val="F26B43"/>
          </p15:clr>
        </p15:guide>
        <p15:guide id="28" pos="3840" userDrawn="1">
          <p15:clr>
            <a:srgbClr val="F26B43"/>
          </p15:clr>
        </p15:guide>
        <p15:guide id="29" pos="7296" userDrawn="1">
          <p15:clr>
            <a:srgbClr val="F26B43"/>
          </p15:clr>
        </p15:guide>
        <p15:guide id="30" pos="3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8.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7.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3.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872FD-7E92-C3C8-5956-A6C4154825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FB9CD-CBF7-C634-8B2F-5E2490FDF9F0}"/>
              </a:ext>
            </a:extLst>
          </p:cNvPr>
          <p:cNvSpPr>
            <a:spLocks noGrp="1"/>
          </p:cNvSpPr>
          <p:nvPr>
            <p:ph type="ctrTitle"/>
          </p:nvPr>
        </p:nvSpPr>
        <p:spPr>
          <a:xfrm>
            <a:off x="6248400" y="2819400"/>
            <a:ext cx="5029200" cy="1295400"/>
          </a:xfrm>
        </p:spPr>
        <p:txBody>
          <a:bodyPr>
            <a:normAutofit/>
          </a:bodyPr>
          <a:lstStyle/>
          <a:p>
            <a:r>
              <a:rPr lang="en-US" dirty="0"/>
              <a:t>Advances in Device therapy </a:t>
            </a:r>
          </a:p>
        </p:txBody>
      </p:sp>
      <p:sp>
        <p:nvSpPr>
          <p:cNvPr id="4" name="Subtitle 3">
            <a:extLst>
              <a:ext uri="{FF2B5EF4-FFF2-40B4-BE49-F238E27FC236}">
                <a16:creationId xmlns:a16="http://schemas.microsoft.com/office/drawing/2014/main" id="{D8319D33-1EDC-2FD6-1393-613ECEB01295}"/>
              </a:ext>
            </a:extLst>
          </p:cNvPr>
          <p:cNvSpPr>
            <a:spLocks noGrp="1"/>
          </p:cNvSpPr>
          <p:nvPr>
            <p:ph type="subTitle" idx="1"/>
          </p:nvPr>
        </p:nvSpPr>
        <p:spPr>
          <a:xfrm>
            <a:off x="6248400" y="4270247"/>
            <a:ext cx="5029200" cy="1026371"/>
          </a:xfrm>
        </p:spPr>
        <p:txBody>
          <a:bodyPr>
            <a:normAutofit fontScale="62500" lnSpcReduction="20000"/>
          </a:bodyPr>
          <a:lstStyle/>
          <a:p>
            <a:r>
              <a:rPr lang="en-US" dirty="0"/>
              <a:t>Highlights of CCS 2026 CIED Guidelines</a:t>
            </a:r>
          </a:p>
          <a:p>
            <a:r>
              <a:rPr lang="en-US" dirty="0"/>
              <a:t>Bernice Tsang Southlake Regional Health</a:t>
            </a:r>
          </a:p>
          <a:p>
            <a:r>
              <a:rPr lang="en-US" dirty="0"/>
              <a:t>Division Head  of  Electrophysiology</a:t>
            </a:r>
          </a:p>
          <a:p>
            <a:endParaRPr lang="en-US" dirty="0"/>
          </a:p>
          <a:p>
            <a:endParaRPr lang="en-US" dirty="0"/>
          </a:p>
        </p:txBody>
      </p:sp>
    </p:spTree>
    <p:extLst>
      <p:ext uri="{BB962C8B-B14F-4D97-AF65-F5344CB8AC3E}">
        <p14:creationId xmlns:p14="http://schemas.microsoft.com/office/powerpoint/2010/main" val="2329614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6EB1-108C-3365-19AB-5DEA9D7BCC8A}"/>
              </a:ext>
            </a:extLst>
          </p:cNvPr>
          <p:cNvSpPr>
            <a:spLocks noGrp="1"/>
          </p:cNvSpPr>
          <p:nvPr>
            <p:ph type="title"/>
          </p:nvPr>
        </p:nvSpPr>
        <p:spPr/>
        <p:txBody>
          <a:bodyPr/>
          <a:lstStyle/>
          <a:p>
            <a:r>
              <a:rPr lang="en-GB" dirty="0"/>
              <a:t>Minimize ventricular pacing</a:t>
            </a:r>
            <a:endParaRPr lang="en-CA" dirty="0"/>
          </a:p>
        </p:txBody>
      </p:sp>
      <p:sp>
        <p:nvSpPr>
          <p:cNvPr id="3" name="Content Placeholder 2">
            <a:extLst>
              <a:ext uri="{FF2B5EF4-FFF2-40B4-BE49-F238E27FC236}">
                <a16:creationId xmlns:a16="http://schemas.microsoft.com/office/drawing/2014/main" id="{366CACBF-08D6-7864-8EC0-4C39F6B34910}"/>
              </a:ext>
            </a:extLst>
          </p:cNvPr>
          <p:cNvSpPr>
            <a:spLocks noGrp="1"/>
          </p:cNvSpPr>
          <p:nvPr>
            <p:ph idx="1"/>
          </p:nvPr>
        </p:nvSpPr>
        <p:spPr/>
        <p:txBody>
          <a:bodyPr/>
          <a:lstStyle/>
          <a:p>
            <a:pPr marL="0" indent="0">
              <a:buNone/>
            </a:pPr>
            <a:r>
              <a:rPr lang="en-GB" sz="2800" dirty="0"/>
              <a:t>Avoiding ventricular pacing if underlying conduction is sick sinus / sinus node chronotropic incompetence</a:t>
            </a:r>
          </a:p>
          <a:p>
            <a:pPr lvl="1"/>
            <a:r>
              <a:rPr lang="en-GB" sz="2400" dirty="0"/>
              <a:t>Minimize pacing induced cardiomyopathy</a:t>
            </a:r>
          </a:p>
          <a:p>
            <a:pPr lvl="1"/>
            <a:r>
              <a:rPr lang="en-GB" sz="2400" dirty="0"/>
              <a:t>Reduction of atrial fibrillation</a:t>
            </a:r>
          </a:p>
          <a:p>
            <a:pPr lvl="1"/>
            <a:r>
              <a:rPr lang="en-GB" sz="2400" dirty="0"/>
              <a:t>Preference to dual chamber pacemaker &gt; allow AV synchronous pacing if ventricular pacing required &gt;minimize pacemaker syndrome especially in presence of tricuspid regurgitation</a:t>
            </a:r>
          </a:p>
          <a:p>
            <a:pPr lvl="1"/>
            <a:endParaRPr lang="en-CA" dirty="0"/>
          </a:p>
        </p:txBody>
      </p:sp>
    </p:spTree>
    <p:extLst>
      <p:ext uri="{BB962C8B-B14F-4D97-AF65-F5344CB8AC3E}">
        <p14:creationId xmlns:p14="http://schemas.microsoft.com/office/powerpoint/2010/main" val="3376662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4B27-DC9F-9F7A-3306-38C000F405F3}"/>
              </a:ext>
            </a:extLst>
          </p:cNvPr>
          <p:cNvSpPr>
            <a:spLocks noGrp="1"/>
          </p:cNvSpPr>
          <p:nvPr>
            <p:ph type="title"/>
          </p:nvPr>
        </p:nvSpPr>
        <p:spPr>
          <a:xfrm>
            <a:off x="678872" y="694932"/>
            <a:ext cx="10827328" cy="1135842"/>
          </a:xfrm>
        </p:spPr>
        <p:txBody>
          <a:bodyPr>
            <a:normAutofit fontScale="90000"/>
          </a:bodyPr>
          <a:lstStyle/>
          <a:p>
            <a:r>
              <a:rPr lang="en-GB" dirty="0"/>
              <a:t>Cardiac resynchronization: Biventricular vs Physiological / Conduction system pacing</a:t>
            </a:r>
            <a:endParaRPr lang="en-CA" dirty="0"/>
          </a:p>
        </p:txBody>
      </p:sp>
      <p:sp>
        <p:nvSpPr>
          <p:cNvPr id="3" name="Content Placeholder 2">
            <a:extLst>
              <a:ext uri="{FF2B5EF4-FFF2-40B4-BE49-F238E27FC236}">
                <a16:creationId xmlns:a16="http://schemas.microsoft.com/office/drawing/2014/main" id="{67F68F47-E163-2131-0F12-F03194B939E0}"/>
              </a:ext>
            </a:extLst>
          </p:cNvPr>
          <p:cNvSpPr>
            <a:spLocks noGrp="1"/>
          </p:cNvSpPr>
          <p:nvPr>
            <p:ph idx="1"/>
          </p:nvPr>
        </p:nvSpPr>
        <p:spPr>
          <a:xfrm>
            <a:off x="678872" y="2112264"/>
            <a:ext cx="10827328" cy="4050793"/>
          </a:xfrm>
        </p:spPr>
        <p:txBody>
          <a:bodyPr>
            <a:normAutofit fontScale="92500" lnSpcReduction="20000"/>
          </a:bodyPr>
          <a:lstStyle/>
          <a:p>
            <a:pPr marL="0" indent="0">
              <a:buNone/>
            </a:pPr>
            <a:r>
              <a:rPr lang="en-US" sz="2000" dirty="0"/>
              <a:t>Recommend revision to BiV-CRT for patients with an existing pacemaker or ICD with reduced LVEF ≤ 45%, frequent RV pacing, and NYHA class II-</a:t>
            </a:r>
            <a:r>
              <a:rPr lang="en-US" sz="2000" dirty="0" err="1"/>
              <a:t>IVa</a:t>
            </a:r>
            <a:r>
              <a:rPr lang="en-US" sz="2000" dirty="0"/>
              <a:t> HF</a:t>
            </a:r>
            <a:endParaRPr lang="en-GB" sz="2000" dirty="0"/>
          </a:p>
          <a:p>
            <a:pPr marL="0" indent="0">
              <a:buNone/>
            </a:pPr>
            <a:r>
              <a:rPr lang="en-GB" sz="2000" dirty="0"/>
              <a:t>CSP might be considered alternative to </a:t>
            </a:r>
            <a:r>
              <a:rPr lang="en-GB" sz="2000" dirty="0" err="1"/>
              <a:t>biV</a:t>
            </a:r>
            <a:r>
              <a:rPr lang="en-GB" sz="2000" dirty="0"/>
              <a:t> pacing in EF 36-50% and alternative to RV pacing in EF&gt;50%</a:t>
            </a:r>
          </a:p>
          <a:p>
            <a:pPr marL="0" indent="0">
              <a:buNone/>
            </a:pPr>
            <a:r>
              <a:rPr lang="en-GB" sz="2000" dirty="0"/>
              <a:t>	 Left V left study &amp; Left HF study amongst others pending</a:t>
            </a:r>
            <a:br>
              <a:rPr lang="en-GB" sz="2000" dirty="0"/>
            </a:br>
            <a:endParaRPr lang="en-GB" sz="2000" dirty="0"/>
          </a:p>
          <a:p>
            <a:r>
              <a:rPr lang="en-GB" sz="2000" dirty="0"/>
              <a:t>Why? </a:t>
            </a:r>
          </a:p>
          <a:p>
            <a:pPr lvl="1"/>
            <a:r>
              <a:rPr lang="en-GB" sz="2000" dirty="0"/>
              <a:t>Fewer leads &gt;lowers risk of  venous stenosis, DVT, infection, pneumothorax.</a:t>
            </a:r>
          </a:p>
          <a:p>
            <a:pPr lvl="1"/>
            <a:r>
              <a:rPr lang="en-GB" sz="2000" dirty="0"/>
              <a:t>Longer battery life</a:t>
            </a:r>
          </a:p>
          <a:p>
            <a:pPr lvl="1"/>
            <a:r>
              <a:rPr lang="en-GB" sz="2000" dirty="0"/>
              <a:t>Avoidance of LV lead which results in potential inadequate thresholds, diaphragmatic stimulation, poor placement</a:t>
            </a:r>
          </a:p>
          <a:p>
            <a:pPr marL="228600" lvl="1" indent="0">
              <a:buNone/>
            </a:pPr>
            <a:endParaRPr lang="en-GB" dirty="0"/>
          </a:p>
        </p:txBody>
      </p:sp>
    </p:spTree>
    <p:extLst>
      <p:ext uri="{BB962C8B-B14F-4D97-AF65-F5344CB8AC3E}">
        <p14:creationId xmlns:p14="http://schemas.microsoft.com/office/powerpoint/2010/main" val="4166354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e image shows ultrasound views of the heart, specifically the parasternal short-axis, parasternal long-axis, and apical four-chamber views, all depicting the lead tip.&#10;&#10;AI-generated content may be incorrect.">
            <a:extLst>
              <a:ext uri="{FF2B5EF4-FFF2-40B4-BE49-F238E27FC236}">
                <a16:creationId xmlns:a16="http://schemas.microsoft.com/office/drawing/2014/main" id="{E409F699-3C28-8021-677F-35D07790F2B3}"/>
              </a:ext>
            </a:extLst>
          </p:cNvPr>
          <p:cNvPicPr>
            <a:picLocks noChangeAspect="1"/>
          </p:cNvPicPr>
          <p:nvPr/>
        </p:nvPicPr>
        <p:blipFill>
          <a:blip r:embed="rId2"/>
          <a:stretch>
            <a:fillRect/>
          </a:stretch>
        </p:blipFill>
        <p:spPr>
          <a:xfrm>
            <a:off x="5143064" y="668295"/>
            <a:ext cx="7048935" cy="2964471"/>
          </a:xfrm>
          <a:prstGeom prst="rect">
            <a:avLst/>
          </a:prstGeom>
        </p:spPr>
      </p:pic>
      <p:pic>
        <p:nvPicPr>
          <p:cNvPr id="14" name="Picture 13" descr="The image shows a cross-section of the human abdomen, highlighting the position of a catheter and a needle in the gallbladder.&#10;&#10;AI-generated content may be incorrect.">
            <a:extLst>
              <a:ext uri="{FF2B5EF4-FFF2-40B4-BE49-F238E27FC236}">
                <a16:creationId xmlns:a16="http://schemas.microsoft.com/office/drawing/2014/main" id="{05B57BA4-2D77-8954-876F-08A55FEE1B7B}"/>
              </a:ext>
            </a:extLst>
          </p:cNvPr>
          <p:cNvPicPr>
            <a:picLocks noChangeAspect="1"/>
          </p:cNvPicPr>
          <p:nvPr/>
        </p:nvPicPr>
        <p:blipFill>
          <a:blip r:embed="rId3"/>
          <a:stretch>
            <a:fillRect/>
          </a:stretch>
        </p:blipFill>
        <p:spPr>
          <a:xfrm>
            <a:off x="7173143" y="3762979"/>
            <a:ext cx="2958409" cy="2964471"/>
          </a:xfrm>
          <a:prstGeom prst="rect">
            <a:avLst/>
          </a:prstGeom>
        </p:spPr>
      </p:pic>
      <p:pic>
        <p:nvPicPr>
          <p:cNvPr id="10" name="Picture 9" descr="The diagram illustrates a cross-section of the human heart, showing the anatomical positions of the heart valves and blood vessels.&#10;&#10;AI-generated content may be incorrect.">
            <a:extLst>
              <a:ext uri="{FF2B5EF4-FFF2-40B4-BE49-F238E27FC236}">
                <a16:creationId xmlns:a16="http://schemas.microsoft.com/office/drawing/2014/main" id="{E8F6DF9E-4356-C6C8-22FB-396A10C6F497}"/>
              </a:ext>
            </a:extLst>
          </p:cNvPr>
          <p:cNvPicPr>
            <a:picLocks noChangeAspect="1"/>
          </p:cNvPicPr>
          <p:nvPr/>
        </p:nvPicPr>
        <p:blipFill>
          <a:blip r:embed="rId4"/>
          <a:stretch>
            <a:fillRect/>
          </a:stretch>
        </p:blipFill>
        <p:spPr>
          <a:xfrm>
            <a:off x="0" y="7548"/>
            <a:ext cx="5294376" cy="6719902"/>
          </a:xfrm>
          <a:prstGeom prst="rect">
            <a:avLst/>
          </a:prstGeom>
        </p:spPr>
      </p:pic>
    </p:spTree>
    <p:extLst>
      <p:ext uri="{BB962C8B-B14F-4D97-AF65-F5344CB8AC3E}">
        <p14:creationId xmlns:p14="http://schemas.microsoft.com/office/powerpoint/2010/main" val="191705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79B6328F-C38D-9462-F840-EC4CEC66D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FFB81FD-35F8-90C8-13AF-A592EA9ABCB6}"/>
              </a:ext>
            </a:extLst>
          </p:cNvPr>
          <p:cNvCxnSpPr>
            <a:cxnSpLocks/>
          </p:cNvCxnSpPr>
          <p:nvPr/>
        </p:nvCxnSpPr>
        <p:spPr>
          <a:xfrm>
            <a:off x="1552354" y="3338623"/>
            <a:ext cx="2062716"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CF8B553-65AD-7B16-8EAC-BD98E45BC3DB}"/>
              </a:ext>
            </a:extLst>
          </p:cNvPr>
          <p:cNvCxnSpPr>
            <a:cxnSpLocks/>
          </p:cNvCxnSpPr>
          <p:nvPr/>
        </p:nvCxnSpPr>
        <p:spPr>
          <a:xfrm>
            <a:off x="2778643" y="3714306"/>
            <a:ext cx="1878417"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88306EB-3401-D437-FAF3-3F909CD8C6C3}"/>
              </a:ext>
            </a:extLst>
          </p:cNvPr>
          <p:cNvCxnSpPr>
            <a:cxnSpLocks/>
          </p:cNvCxnSpPr>
          <p:nvPr/>
        </p:nvCxnSpPr>
        <p:spPr>
          <a:xfrm>
            <a:off x="3257108" y="4330995"/>
            <a:ext cx="2176129"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8414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depicts a grayscale abstract representation of a smiling face with curved lines suggesting a smile.&#10;&#10;AI-generated content may be incorrect.">
            <a:extLst>
              <a:ext uri="{FF2B5EF4-FFF2-40B4-BE49-F238E27FC236}">
                <a16:creationId xmlns:a16="http://schemas.microsoft.com/office/drawing/2014/main" id="{A4E60D02-8D11-A41C-B5DE-65110FF4E52B}"/>
              </a:ext>
            </a:extLst>
          </p:cNvPr>
          <p:cNvPicPr>
            <a:picLocks noChangeAspect="1"/>
          </p:cNvPicPr>
          <p:nvPr/>
        </p:nvPicPr>
        <p:blipFill>
          <a:blip r:embed="rId2"/>
          <a:stretch>
            <a:fillRect/>
          </a:stretch>
        </p:blipFill>
        <p:spPr>
          <a:xfrm>
            <a:off x="8159771" y="1266988"/>
            <a:ext cx="3839877" cy="4896079"/>
          </a:xfrm>
          <a:prstGeom prst="rect">
            <a:avLst/>
          </a:prstGeom>
        </p:spPr>
      </p:pic>
      <p:pic>
        <p:nvPicPr>
          <p:cNvPr id="5" name="Picture 4" descr="The image shows a cross-sectional X-ray of the abdomen, highlighting the anatomy of the intestines, blood vessels, and a marked line indicating a catheter position.&#10;&#10;AI-generated content may be incorrect.">
            <a:extLst>
              <a:ext uri="{FF2B5EF4-FFF2-40B4-BE49-F238E27FC236}">
                <a16:creationId xmlns:a16="http://schemas.microsoft.com/office/drawing/2014/main" id="{2DC19A2F-B4E4-F8C9-EF4D-2A711DAD48A2}"/>
              </a:ext>
            </a:extLst>
          </p:cNvPr>
          <p:cNvPicPr>
            <a:picLocks noChangeAspect="1"/>
          </p:cNvPicPr>
          <p:nvPr/>
        </p:nvPicPr>
        <p:blipFill>
          <a:blip r:embed="rId3"/>
          <a:stretch>
            <a:fillRect/>
          </a:stretch>
        </p:blipFill>
        <p:spPr>
          <a:xfrm>
            <a:off x="4409135" y="1266990"/>
            <a:ext cx="3737393" cy="3740440"/>
          </a:xfrm>
          <a:prstGeom prst="rect">
            <a:avLst/>
          </a:prstGeom>
        </p:spPr>
      </p:pic>
      <p:sp>
        <p:nvSpPr>
          <p:cNvPr id="6" name="Title 5">
            <a:extLst>
              <a:ext uri="{FF2B5EF4-FFF2-40B4-BE49-F238E27FC236}">
                <a16:creationId xmlns:a16="http://schemas.microsoft.com/office/drawing/2014/main" id="{62873337-8CAE-0C27-C521-673F7A1303D0}"/>
              </a:ext>
            </a:extLst>
          </p:cNvPr>
          <p:cNvSpPr>
            <a:spLocks noGrp="1"/>
          </p:cNvSpPr>
          <p:nvPr>
            <p:ph type="title"/>
          </p:nvPr>
        </p:nvSpPr>
        <p:spPr/>
        <p:txBody>
          <a:bodyPr/>
          <a:lstStyle/>
          <a:p>
            <a:r>
              <a:rPr lang="en-GB" dirty="0"/>
              <a:t>Omnia secure lead</a:t>
            </a:r>
            <a:endParaRPr lang="en-CA" dirty="0"/>
          </a:p>
        </p:txBody>
      </p:sp>
      <p:pic>
        <p:nvPicPr>
          <p:cNvPr id="8" name="Picture 7" descr="The image shows a side-view X-ray of a human chest, revealing a clear, straight catheter inserted into a vein.&#10;&#10;AI-generated content may be incorrect.">
            <a:extLst>
              <a:ext uri="{FF2B5EF4-FFF2-40B4-BE49-F238E27FC236}">
                <a16:creationId xmlns:a16="http://schemas.microsoft.com/office/drawing/2014/main" id="{A9161682-C24D-8D0D-4F60-D554E6D9B847}"/>
              </a:ext>
            </a:extLst>
          </p:cNvPr>
          <p:cNvPicPr>
            <a:picLocks noChangeAspect="1"/>
          </p:cNvPicPr>
          <p:nvPr/>
        </p:nvPicPr>
        <p:blipFill>
          <a:blip r:embed="rId4"/>
          <a:stretch>
            <a:fillRect/>
          </a:stretch>
        </p:blipFill>
        <p:spPr>
          <a:xfrm>
            <a:off x="427039" y="1187915"/>
            <a:ext cx="3968853" cy="3928763"/>
          </a:xfrm>
          <a:prstGeom prst="rect">
            <a:avLst/>
          </a:prstGeom>
        </p:spPr>
      </p:pic>
      <p:pic>
        <p:nvPicPr>
          <p:cNvPr id="10" name="Picture 9" descr="The image displays a graphical representation of electrocardiogram (ECG) readings, including heart rate (RR interval) and intervals (QT/QTC).&#10;&#10;AI-generated content may be incorrect.">
            <a:extLst>
              <a:ext uri="{FF2B5EF4-FFF2-40B4-BE49-F238E27FC236}">
                <a16:creationId xmlns:a16="http://schemas.microsoft.com/office/drawing/2014/main" id="{A18833D9-8717-2DA6-1DD7-6B5A481296FC}"/>
              </a:ext>
            </a:extLst>
          </p:cNvPr>
          <p:cNvPicPr>
            <a:picLocks noChangeAspect="1"/>
          </p:cNvPicPr>
          <p:nvPr/>
        </p:nvPicPr>
        <p:blipFill>
          <a:blip r:embed="rId5"/>
          <a:stretch>
            <a:fillRect/>
          </a:stretch>
        </p:blipFill>
        <p:spPr>
          <a:xfrm>
            <a:off x="1336894" y="2261606"/>
            <a:ext cx="6809634" cy="4328605"/>
          </a:xfrm>
          <a:prstGeom prst="rect">
            <a:avLst/>
          </a:prstGeom>
        </p:spPr>
      </p:pic>
    </p:spTree>
    <p:extLst>
      <p:ext uri="{BB962C8B-B14F-4D97-AF65-F5344CB8AC3E}">
        <p14:creationId xmlns:p14="http://schemas.microsoft.com/office/powerpoint/2010/main" val="378744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0F3B-D6FB-B1D8-3C83-09A5E64B4B20}"/>
              </a:ext>
            </a:extLst>
          </p:cNvPr>
          <p:cNvSpPr>
            <a:spLocks noGrp="1"/>
          </p:cNvSpPr>
          <p:nvPr>
            <p:ph type="title"/>
          </p:nvPr>
        </p:nvSpPr>
        <p:spPr/>
        <p:txBody>
          <a:bodyPr/>
          <a:lstStyle/>
          <a:p>
            <a:r>
              <a:rPr lang="en-GB" dirty="0"/>
              <a:t>Defibrillator Selection – Transvenous vs not</a:t>
            </a:r>
            <a:endParaRPr lang="en-CA" dirty="0"/>
          </a:p>
        </p:txBody>
      </p:sp>
      <p:sp>
        <p:nvSpPr>
          <p:cNvPr id="3" name="Content Placeholder 2">
            <a:extLst>
              <a:ext uri="{FF2B5EF4-FFF2-40B4-BE49-F238E27FC236}">
                <a16:creationId xmlns:a16="http://schemas.microsoft.com/office/drawing/2014/main" id="{001FF8ED-3ECF-ADFB-0999-D84628AE8CA5}"/>
              </a:ext>
            </a:extLst>
          </p:cNvPr>
          <p:cNvSpPr>
            <a:spLocks noGrp="1"/>
          </p:cNvSpPr>
          <p:nvPr>
            <p:ph idx="1"/>
          </p:nvPr>
        </p:nvSpPr>
        <p:spPr>
          <a:xfrm>
            <a:off x="678872" y="4581144"/>
            <a:ext cx="10827328" cy="2020824"/>
          </a:xfrm>
        </p:spPr>
        <p:txBody>
          <a:bodyPr>
            <a:normAutofit/>
          </a:bodyPr>
          <a:lstStyle/>
          <a:p>
            <a:pPr marL="0" indent="0">
              <a:buNone/>
            </a:pPr>
            <a:r>
              <a:rPr lang="en-US" sz="1600" dirty="0"/>
              <a:t>Patients with difficulties in vascular access (occlusion or stenosis of the upper extremity venous system) or limited pocket sites</a:t>
            </a:r>
          </a:p>
          <a:p>
            <a:pPr marL="0" indent="0">
              <a:buNone/>
            </a:pPr>
            <a:r>
              <a:rPr lang="en-US" sz="1600" dirty="0"/>
              <a:t>Patients with high risk of infection, particularly patients with indwelling vascular catheters, are dialysis dependent, have previous infection or extraction, or are immunocompromised</a:t>
            </a:r>
          </a:p>
          <a:p>
            <a:pPr marL="0" indent="0">
              <a:buNone/>
            </a:pPr>
            <a:r>
              <a:rPr lang="en-US" sz="1600" dirty="0"/>
              <a:t>Patients with moderate to severe tricuspid regurgitation where surgical or percutaneous tricuspid valvular repair or replacement is being considered</a:t>
            </a:r>
            <a:endParaRPr lang="en-CA" sz="1600" dirty="0"/>
          </a:p>
        </p:txBody>
      </p:sp>
      <p:pic>
        <p:nvPicPr>
          <p:cNvPr id="5" name="Picture 4" descr="The image contains a document with two medical recommendations regarding the type of Implantable Cardioverter-Defibrillator (ICD) to be used for patients without a pacing indication.&#10;&#10;AI-generated content may be incorrect.">
            <a:extLst>
              <a:ext uri="{FF2B5EF4-FFF2-40B4-BE49-F238E27FC236}">
                <a16:creationId xmlns:a16="http://schemas.microsoft.com/office/drawing/2014/main" id="{70576EA9-C7B6-C267-09B4-343924BDF596}"/>
              </a:ext>
            </a:extLst>
          </p:cNvPr>
          <p:cNvPicPr>
            <a:picLocks noChangeAspect="1"/>
          </p:cNvPicPr>
          <p:nvPr/>
        </p:nvPicPr>
        <p:blipFill>
          <a:blip r:embed="rId2"/>
          <a:stretch>
            <a:fillRect/>
          </a:stretch>
        </p:blipFill>
        <p:spPr>
          <a:xfrm>
            <a:off x="3193624" y="1745755"/>
            <a:ext cx="4286848" cy="2543530"/>
          </a:xfrm>
          <a:prstGeom prst="rect">
            <a:avLst/>
          </a:prstGeom>
        </p:spPr>
      </p:pic>
    </p:spTree>
    <p:extLst>
      <p:ext uri="{BB962C8B-B14F-4D97-AF65-F5344CB8AC3E}">
        <p14:creationId xmlns:p14="http://schemas.microsoft.com/office/powerpoint/2010/main" val="175445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698D-1777-E7F0-A8ED-DDC1534D6833}"/>
              </a:ext>
            </a:extLst>
          </p:cNvPr>
          <p:cNvSpPr>
            <a:spLocks noGrp="1"/>
          </p:cNvSpPr>
          <p:nvPr>
            <p:ph type="title"/>
          </p:nvPr>
        </p:nvSpPr>
        <p:spPr>
          <a:xfrm>
            <a:off x="1143001" y="271546"/>
            <a:ext cx="9905998" cy="956785"/>
          </a:xfrm>
        </p:spPr>
        <p:txBody>
          <a:bodyPr/>
          <a:lstStyle/>
          <a:p>
            <a:r>
              <a:rPr lang="en-CA" dirty="0"/>
              <a:t>SICD or EV-ICD Then?</a:t>
            </a:r>
          </a:p>
        </p:txBody>
      </p:sp>
      <p:pic>
        <p:nvPicPr>
          <p:cNvPr id="5" name="Picture 4">
            <a:extLst>
              <a:ext uri="{FF2B5EF4-FFF2-40B4-BE49-F238E27FC236}">
                <a16:creationId xmlns:a16="http://schemas.microsoft.com/office/drawing/2014/main" id="{E89E7469-35AC-20B9-64D3-54D9193D7684}"/>
              </a:ext>
            </a:extLst>
          </p:cNvPr>
          <p:cNvPicPr>
            <a:picLocks noChangeAspect="1"/>
          </p:cNvPicPr>
          <p:nvPr/>
        </p:nvPicPr>
        <p:blipFill>
          <a:blip r:embed="rId2"/>
          <a:stretch>
            <a:fillRect/>
          </a:stretch>
        </p:blipFill>
        <p:spPr>
          <a:xfrm>
            <a:off x="4176303" y="1883664"/>
            <a:ext cx="3281004" cy="3798027"/>
          </a:xfrm>
          <a:prstGeom prst="rect">
            <a:avLst/>
          </a:prstGeom>
        </p:spPr>
      </p:pic>
      <p:pic>
        <p:nvPicPr>
          <p:cNvPr id="11" name="Content Placeholder 10">
            <a:extLst>
              <a:ext uri="{FF2B5EF4-FFF2-40B4-BE49-F238E27FC236}">
                <a16:creationId xmlns:a16="http://schemas.microsoft.com/office/drawing/2014/main" id="{5FC692FC-C5C4-8F0D-728A-1F0274B2B927}"/>
              </a:ext>
            </a:extLst>
          </p:cNvPr>
          <p:cNvPicPr>
            <a:picLocks noGrp="1" noChangeAspect="1"/>
          </p:cNvPicPr>
          <p:nvPr>
            <p:ph idx="1"/>
          </p:nvPr>
        </p:nvPicPr>
        <p:blipFill>
          <a:blip r:embed="rId3"/>
          <a:stretch>
            <a:fillRect/>
          </a:stretch>
        </p:blipFill>
        <p:spPr>
          <a:xfrm>
            <a:off x="0" y="2592578"/>
            <a:ext cx="4022166" cy="3089113"/>
          </a:xfrm>
          <a:prstGeom prst="rect">
            <a:avLst/>
          </a:prstGeom>
        </p:spPr>
      </p:pic>
      <p:pic>
        <p:nvPicPr>
          <p:cNvPr id="13" name="Picture 12">
            <a:extLst>
              <a:ext uri="{FF2B5EF4-FFF2-40B4-BE49-F238E27FC236}">
                <a16:creationId xmlns:a16="http://schemas.microsoft.com/office/drawing/2014/main" id="{CD4AAF85-3506-0C1C-B6BA-643A98764F32}"/>
              </a:ext>
            </a:extLst>
          </p:cNvPr>
          <p:cNvPicPr>
            <a:picLocks noChangeAspect="1"/>
          </p:cNvPicPr>
          <p:nvPr/>
        </p:nvPicPr>
        <p:blipFill>
          <a:blip r:embed="rId4"/>
          <a:stretch>
            <a:fillRect/>
          </a:stretch>
        </p:blipFill>
        <p:spPr>
          <a:xfrm>
            <a:off x="7611444" y="417854"/>
            <a:ext cx="4067743" cy="2314898"/>
          </a:xfrm>
          <a:prstGeom prst="rect">
            <a:avLst/>
          </a:prstGeom>
        </p:spPr>
      </p:pic>
      <p:pic>
        <p:nvPicPr>
          <p:cNvPr id="14" name="Content Placeholder 3" descr="A picture containing indoor">
            <a:extLst>
              <a:ext uri="{FF2B5EF4-FFF2-40B4-BE49-F238E27FC236}">
                <a16:creationId xmlns:a16="http://schemas.microsoft.com/office/drawing/2014/main" id="{5B4CCEB9-F5ED-7AF4-71F1-04519DA69C22}"/>
              </a:ext>
            </a:extLst>
          </p:cNvPr>
          <p:cNvPicPr>
            <a:picLocks noChangeAspect="1"/>
          </p:cNvPicPr>
          <p:nvPr/>
        </p:nvPicPr>
        <p:blipFill>
          <a:blip r:embed="rId5"/>
          <a:stretch>
            <a:fillRect/>
          </a:stretch>
        </p:blipFill>
        <p:spPr>
          <a:xfrm>
            <a:off x="8137106" y="2873940"/>
            <a:ext cx="3016418" cy="3712514"/>
          </a:xfrm>
          <a:prstGeom prst="rect">
            <a:avLst/>
          </a:prstGeom>
        </p:spPr>
      </p:pic>
      <p:sp>
        <p:nvSpPr>
          <p:cNvPr id="15" name="TextBox 14">
            <a:extLst>
              <a:ext uri="{FF2B5EF4-FFF2-40B4-BE49-F238E27FC236}">
                <a16:creationId xmlns:a16="http://schemas.microsoft.com/office/drawing/2014/main" id="{DBD27C60-79EB-E782-5B4B-B8CE9F860648}"/>
              </a:ext>
            </a:extLst>
          </p:cNvPr>
          <p:cNvSpPr txBox="1"/>
          <p:nvPr/>
        </p:nvSpPr>
        <p:spPr>
          <a:xfrm>
            <a:off x="1143001" y="1300735"/>
            <a:ext cx="3364383" cy="369332"/>
          </a:xfrm>
          <a:prstGeom prst="rect">
            <a:avLst/>
          </a:prstGeom>
          <a:noFill/>
        </p:spPr>
        <p:txBody>
          <a:bodyPr wrap="none" rtlCol="0">
            <a:spAutoFit/>
          </a:bodyPr>
          <a:lstStyle/>
          <a:p>
            <a:r>
              <a:rPr lang="en-CA" dirty="0"/>
              <a:t>Patient Size and Implant Technique</a:t>
            </a:r>
          </a:p>
        </p:txBody>
      </p:sp>
    </p:spTree>
    <p:extLst>
      <p:ext uri="{BB962C8B-B14F-4D97-AF65-F5344CB8AC3E}">
        <p14:creationId xmlns:p14="http://schemas.microsoft.com/office/powerpoint/2010/main" val="571780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BBD36548-9441-4C53-ADAA-4EBBD9F65620}"/>
              </a:ext>
            </a:extLst>
          </p:cNvPr>
          <p:cNvPicPr>
            <a:picLocks noChangeAspect="1"/>
          </p:cNvPicPr>
          <p:nvPr/>
        </p:nvPicPr>
        <p:blipFill rotWithShape="1">
          <a:blip r:embed="rId3"/>
          <a:srcRect t="629" r="1" b="12856"/>
          <a:stretch/>
        </p:blipFill>
        <p:spPr>
          <a:xfrm>
            <a:off x="321731" y="321732"/>
            <a:ext cx="5728548" cy="6214533"/>
          </a:xfrm>
          <a:prstGeom prst="rect">
            <a:avLst/>
          </a:prstGeom>
        </p:spPr>
      </p:pic>
      <p:pic>
        <p:nvPicPr>
          <p:cNvPr id="3" name="Picture 2" descr="A picture containing X-ray film, indoor, man&#10;&#10;Description automatically generated">
            <a:extLst>
              <a:ext uri="{FF2B5EF4-FFF2-40B4-BE49-F238E27FC236}">
                <a16:creationId xmlns:a16="http://schemas.microsoft.com/office/drawing/2014/main" id="{2E39EE5A-CC6D-4BE0-809E-9CBBAA9741C5}"/>
              </a:ext>
            </a:extLst>
          </p:cNvPr>
          <p:cNvPicPr>
            <a:picLocks noChangeAspect="1"/>
          </p:cNvPicPr>
          <p:nvPr/>
        </p:nvPicPr>
        <p:blipFill rotWithShape="1">
          <a:blip r:embed="rId4"/>
          <a:srcRect r="2" b="4808"/>
          <a:stretch/>
        </p:blipFill>
        <p:spPr>
          <a:xfrm>
            <a:off x="6141721" y="321732"/>
            <a:ext cx="5728547" cy="6214533"/>
          </a:xfrm>
          <a:prstGeom prst="rect">
            <a:avLst/>
          </a:prstGeom>
        </p:spPr>
      </p:pic>
    </p:spTree>
    <p:extLst>
      <p:ext uri="{BB962C8B-B14F-4D97-AF65-F5344CB8AC3E}">
        <p14:creationId xmlns:p14="http://schemas.microsoft.com/office/powerpoint/2010/main" val="84237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FCBC-0BDD-5AAD-32C2-E2909C86455C}"/>
              </a:ext>
            </a:extLst>
          </p:cNvPr>
          <p:cNvSpPr>
            <a:spLocks noGrp="1"/>
          </p:cNvSpPr>
          <p:nvPr>
            <p:ph type="title"/>
          </p:nvPr>
        </p:nvSpPr>
        <p:spPr/>
        <p:txBody>
          <a:bodyPr/>
          <a:lstStyle/>
          <a:p>
            <a:r>
              <a:rPr lang="en-GB" dirty="0"/>
              <a:t>EV – ICD implant technique</a:t>
            </a:r>
            <a:endParaRPr lang="en-CA" dirty="0"/>
          </a:p>
        </p:txBody>
      </p:sp>
      <p:pic>
        <p:nvPicPr>
          <p:cNvPr id="5" name="Content Placeholder 4">
            <a:extLst>
              <a:ext uri="{FF2B5EF4-FFF2-40B4-BE49-F238E27FC236}">
                <a16:creationId xmlns:a16="http://schemas.microsoft.com/office/drawing/2014/main" id="{CE30C621-855D-4C26-1AAA-4002342A7747}"/>
              </a:ext>
            </a:extLst>
          </p:cNvPr>
          <p:cNvPicPr>
            <a:picLocks noGrp="1" noChangeAspect="1"/>
          </p:cNvPicPr>
          <p:nvPr>
            <p:ph idx="1"/>
          </p:nvPr>
        </p:nvPicPr>
        <p:blipFill>
          <a:blip r:embed="rId2"/>
          <a:stretch>
            <a:fillRect/>
          </a:stretch>
        </p:blipFill>
        <p:spPr>
          <a:xfrm>
            <a:off x="679450" y="1933408"/>
            <a:ext cx="10825163" cy="3972258"/>
          </a:xfrm>
          <a:prstGeom prst="rect">
            <a:avLst/>
          </a:prstGeom>
        </p:spPr>
      </p:pic>
    </p:spTree>
    <p:extLst>
      <p:ext uri="{BB962C8B-B14F-4D97-AF65-F5344CB8AC3E}">
        <p14:creationId xmlns:p14="http://schemas.microsoft.com/office/powerpoint/2010/main" val="407384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89E1-77DB-458B-BE30-E07F26D3E61C}"/>
              </a:ext>
            </a:extLst>
          </p:cNvPr>
          <p:cNvSpPr>
            <a:spLocks noGrp="1"/>
          </p:cNvSpPr>
          <p:nvPr>
            <p:ph type="title"/>
          </p:nvPr>
        </p:nvSpPr>
        <p:spPr/>
        <p:txBody>
          <a:bodyPr>
            <a:normAutofit fontScale="90000"/>
          </a:bodyPr>
          <a:lstStyle/>
          <a:p>
            <a:r>
              <a:rPr lang="en-CA" dirty="0"/>
              <a:t>Efficacy and Safety of an extravascular ICD</a:t>
            </a:r>
            <a:br>
              <a:rPr lang="en-CA" dirty="0"/>
            </a:br>
            <a:r>
              <a:rPr lang="en-CA" sz="1800" dirty="0"/>
              <a:t>Friedman P Et al NEJM 2022;387:1292-1302</a:t>
            </a:r>
            <a:endParaRPr lang="en-CA" dirty="0"/>
          </a:p>
        </p:txBody>
      </p:sp>
      <p:pic>
        <p:nvPicPr>
          <p:cNvPr id="4" name="Picture 3">
            <a:extLst>
              <a:ext uri="{FF2B5EF4-FFF2-40B4-BE49-F238E27FC236}">
                <a16:creationId xmlns:a16="http://schemas.microsoft.com/office/drawing/2014/main" id="{5DDABEED-0C9D-59F0-AB9E-709D720FC785}"/>
              </a:ext>
            </a:extLst>
          </p:cNvPr>
          <p:cNvPicPr>
            <a:picLocks noChangeAspect="1"/>
          </p:cNvPicPr>
          <p:nvPr/>
        </p:nvPicPr>
        <p:blipFill>
          <a:blip r:embed="rId2"/>
          <a:stretch>
            <a:fillRect/>
          </a:stretch>
        </p:blipFill>
        <p:spPr>
          <a:xfrm>
            <a:off x="1540826" y="2466908"/>
            <a:ext cx="9107171" cy="4020111"/>
          </a:xfrm>
          <a:prstGeom prst="rect">
            <a:avLst/>
          </a:prstGeom>
        </p:spPr>
      </p:pic>
    </p:spTree>
    <p:extLst>
      <p:ext uri="{BB962C8B-B14F-4D97-AF65-F5344CB8AC3E}">
        <p14:creationId xmlns:p14="http://schemas.microsoft.com/office/powerpoint/2010/main" val="337856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93BE-000E-5D8E-B241-DE0DA1076AA8}"/>
              </a:ext>
            </a:extLst>
          </p:cNvPr>
          <p:cNvSpPr>
            <a:spLocks noGrp="1"/>
          </p:cNvSpPr>
          <p:nvPr>
            <p:ph type="title"/>
          </p:nvPr>
        </p:nvSpPr>
        <p:spPr/>
        <p:txBody>
          <a:bodyPr/>
          <a:lstStyle/>
          <a:p>
            <a:r>
              <a:rPr lang="en-GB" dirty="0"/>
              <a:t>Sinus Bradycardia – Practical tips</a:t>
            </a:r>
            <a:endParaRPr lang="en-CA" dirty="0"/>
          </a:p>
        </p:txBody>
      </p:sp>
      <p:sp>
        <p:nvSpPr>
          <p:cNvPr id="3" name="Content Placeholder 2">
            <a:extLst>
              <a:ext uri="{FF2B5EF4-FFF2-40B4-BE49-F238E27FC236}">
                <a16:creationId xmlns:a16="http://schemas.microsoft.com/office/drawing/2014/main" id="{13B83DD5-81B4-549C-E17F-F39D7E78AEB6}"/>
              </a:ext>
            </a:extLst>
          </p:cNvPr>
          <p:cNvSpPr>
            <a:spLocks noGrp="1"/>
          </p:cNvSpPr>
          <p:nvPr>
            <p:ph idx="1"/>
          </p:nvPr>
        </p:nvSpPr>
        <p:spPr/>
        <p:txBody>
          <a:bodyPr>
            <a:normAutofit/>
          </a:bodyPr>
          <a:lstStyle/>
          <a:p>
            <a:pPr marL="0" indent="0">
              <a:buNone/>
            </a:pPr>
            <a:r>
              <a:rPr lang="en-US" sz="2400" dirty="0"/>
              <a:t>There is NO MINIMUM HR or pause duration to indicate permanent pacing is absolutely indicated in the absence of symptoms</a:t>
            </a:r>
            <a:r>
              <a:rPr lang="en-US" sz="1800" dirty="0"/>
              <a:t>.</a:t>
            </a:r>
          </a:p>
          <a:p>
            <a:pPr marL="0" indent="0">
              <a:buNone/>
            </a:pPr>
            <a:endParaRPr lang="en-US" sz="1800" dirty="0"/>
          </a:p>
          <a:p>
            <a:pPr marL="0" indent="0">
              <a:buNone/>
            </a:pPr>
            <a:r>
              <a:rPr lang="en-US" sz="2400" dirty="0"/>
              <a:t>Pacing not recommended for asymptomatic nocturnal sinus pauses or sinus bradycardia </a:t>
            </a:r>
          </a:p>
          <a:p>
            <a:pPr marL="0" indent="0">
              <a:buNone/>
            </a:pPr>
            <a:endParaRPr lang="en-US" sz="1800" dirty="0"/>
          </a:p>
          <a:p>
            <a:pPr marL="0" indent="0">
              <a:buNone/>
            </a:pPr>
            <a:r>
              <a:rPr lang="en-US" sz="2400" dirty="0"/>
              <a:t>With </a:t>
            </a:r>
            <a:r>
              <a:rPr lang="en-US" sz="2400" dirty="0" err="1"/>
              <a:t>Tachybrady</a:t>
            </a:r>
            <a:r>
              <a:rPr lang="en-US" sz="2400" dirty="0"/>
              <a:t> syndrome, consider  underlying cause before pacemaker implantation (e.g. PVI for conversion pause of AF)</a:t>
            </a:r>
          </a:p>
          <a:p>
            <a:pPr marL="0" indent="0">
              <a:buNone/>
            </a:pPr>
            <a:endParaRPr lang="en-US" sz="2400" dirty="0"/>
          </a:p>
        </p:txBody>
      </p:sp>
    </p:spTree>
    <p:extLst>
      <p:ext uri="{BB962C8B-B14F-4D97-AF65-F5344CB8AC3E}">
        <p14:creationId xmlns:p14="http://schemas.microsoft.com/office/powerpoint/2010/main" val="2638990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image displays a table detailing the expected event rates associated with cardiac implantable device implants, including various complications and their preventative strategies.&#10;&#10;AI-generated content may be incorrect.">
            <a:extLst>
              <a:ext uri="{FF2B5EF4-FFF2-40B4-BE49-F238E27FC236}">
                <a16:creationId xmlns:a16="http://schemas.microsoft.com/office/drawing/2014/main" id="{FB980FB3-F6C0-D306-AB24-9B607DD953E8}"/>
              </a:ext>
            </a:extLst>
          </p:cNvPr>
          <p:cNvPicPr>
            <a:picLocks noChangeAspect="1"/>
          </p:cNvPicPr>
          <p:nvPr/>
        </p:nvPicPr>
        <p:blipFill>
          <a:blip r:embed="rId2"/>
          <a:stretch>
            <a:fillRect/>
          </a:stretch>
        </p:blipFill>
        <p:spPr>
          <a:xfrm>
            <a:off x="1704362" y="371048"/>
            <a:ext cx="8783276" cy="6115904"/>
          </a:xfrm>
          <a:prstGeom prst="rect">
            <a:avLst/>
          </a:prstGeom>
        </p:spPr>
      </p:pic>
    </p:spTree>
    <p:extLst>
      <p:ext uri="{BB962C8B-B14F-4D97-AF65-F5344CB8AC3E}">
        <p14:creationId xmlns:p14="http://schemas.microsoft.com/office/powerpoint/2010/main" val="254792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depicts a complex flowchart or decision tree for determining the indications for implantable cardioverter-defibrillator (ICD) placement in patients with various cardiac conditions, including cardiac arrest, sustained ventricular tachycardia (VT), and structural heart diseases.&#10;&#10;AI-generated content may be incorrect.">
            <a:extLst>
              <a:ext uri="{FF2B5EF4-FFF2-40B4-BE49-F238E27FC236}">
                <a16:creationId xmlns:a16="http://schemas.microsoft.com/office/drawing/2014/main" id="{7EE60CC7-6437-C4E2-3426-1298DADC15C6}"/>
              </a:ext>
            </a:extLst>
          </p:cNvPr>
          <p:cNvPicPr>
            <a:picLocks noChangeAspect="1"/>
          </p:cNvPicPr>
          <p:nvPr/>
        </p:nvPicPr>
        <p:blipFill>
          <a:blip r:embed="rId2"/>
          <a:stretch>
            <a:fillRect/>
          </a:stretch>
        </p:blipFill>
        <p:spPr>
          <a:xfrm>
            <a:off x="1985407" y="0"/>
            <a:ext cx="8221186" cy="6858000"/>
          </a:xfrm>
          <a:prstGeom prst="rect">
            <a:avLst/>
          </a:prstGeom>
        </p:spPr>
      </p:pic>
    </p:spTree>
    <p:extLst>
      <p:ext uri="{BB962C8B-B14F-4D97-AF65-F5344CB8AC3E}">
        <p14:creationId xmlns:p14="http://schemas.microsoft.com/office/powerpoint/2010/main" val="195616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image appears to be an electrocardiogram (ECG) tracing showing a normal sinus rhythm with a heart rate of approximately 75 beats per minute, as indicated by the R-R interval of 0.8 seconds.">
            <a:extLst>
              <a:ext uri="{FF2B5EF4-FFF2-40B4-BE49-F238E27FC236}">
                <a16:creationId xmlns:a16="http://schemas.microsoft.com/office/drawing/2014/main" id="{6112BFBA-14BA-EAC7-088F-04B92AF3C805}"/>
              </a:ext>
            </a:extLst>
          </p:cNvPr>
          <p:cNvPicPr>
            <a:picLocks noChangeAspect="1"/>
          </p:cNvPicPr>
          <p:nvPr/>
        </p:nvPicPr>
        <p:blipFill>
          <a:blip r:embed="rId2"/>
          <a:stretch>
            <a:fillRect/>
          </a:stretch>
        </p:blipFill>
        <p:spPr>
          <a:xfrm>
            <a:off x="1426029" y="164075"/>
            <a:ext cx="9470571" cy="6441007"/>
          </a:xfrm>
          <a:prstGeom prst="rect">
            <a:avLst/>
          </a:prstGeom>
        </p:spPr>
      </p:pic>
    </p:spTree>
    <p:extLst>
      <p:ext uri="{BB962C8B-B14F-4D97-AF65-F5344CB8AC3E}">
        <p14:creationId xmlns:p14="http://schemas.microsoft.com/office/powerpoint/2010/main" val="246918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EBB8-EF2C-AAB2-0C97-E6215129EB24}"/>
              </a:ext>
            </a:extLst>
          </p:cNvPr>
          <p:cNvSpPr>
            <a:spLocks noGrp="1"/>
          </p:cNvSpPr>
          <p:nvPr>
            <p:ph type="title"/>
          </p:nvPr>
        </p:nvSpPr>
        <p:spPr/>
        <p:txBody>
          <a:bodyPr/>
          <a:lstStyle/>
          <a:p>
            <a:r>
              <a:rPr lang="en-GB" dirty="0"/>
              <a:t>syncope</a:t>
            </a:r>
            <a:endParaRPr lang="en-CA" dirty="0"/>
          </a:p>
        </p:txBody>
      </p:sp>
      <p:sp>
        <p:nvSpPr>
          <p:cNvPr id="3" name="Content Placeholder 2">
            <a:extLst>
              <a:ext uri="{FF2B5EF4-FFF2-40B4-BE49-F238E27FC236}">
                <a16:creationId xmlns:a16="http://schemas.microsoft.com/office/drawing/2014/main" id="{B7728847-DBE9-041A-6BFC-010732284576}"/>
              </a:ext>
            </a:extLst>
          </p:cNvPr>
          <p:cNvSpPr>
            <a:spLocks noGrp="1"/>
          </p:cNvSpPr>
          <p:nvPr>
            <p:ph idx="1"/>
          </p:nvPr>
        </p:nvSpPr>
        <p:spPr>
          <a:xfrm>
            <a:off x="678872" y="1680898"/>
            <a:ext cx="9864160" cy="623244"/>
          </a:xfrm>
        </p:spPr>
        <p:txBody>
          <a:bodyPr>
            <a:normAutofit fontScale="92500"/>
          </a:bodyPr>
          <a:lstStyle/>
          <a:p>
            <a:pPr marL="0" indent="0">
              <a:buNone/>
            </a:pPr>
            <a:r>
              <a:rPr lang="en-GB" sz="2000" dirty="0"/>
              <a:t>In all age groups &gt; neurocardiogenic syncope is COMMON (vasodepressor, vasovagal)</a:t>
            </a:r>
            <a:endParaRPr lang="en-CA" sz="2000" dirty="0"/>
          </a:p>
        </p:txBody>
      </p:sp>
      <p:pic>
        <p:nvPicPr>
          <p:cNvPr id="5" name="Picture 4" descr="The image is a medical recommendation suggesting the use of a dual-chamber pacemaker for patients over 40 with certain types of heart rhythm issues.&#10;&#10;AI-generated content may be incorrect.">
            <a:extLst>
              <a:ext uri="{FF2B5EF4-FFF2-40B4-BE49-F238E27FC236}">
                <a16:creationId xmlns:a16="http://schemas.microsoft.com/office/drawing/2014/main" id="{9D19993D-DEA6-F26C-1F2E-8396EDBF9295}"/>
              </a:ext>
            </a:extLst>
          </p:cNvPr>
          <p:cNvPicPr>
            <a:picLocks noChangeAspect="1"/>
          </p:cNvPicPr>
          <p:nvPr/>
        </p:nvPicPr>
        <p:blipFill>
          <a:blip r:embed="rId2"/>
          <a:stretch>
            <a:fillRect/>
          </a:stretch>
        </p:blipFill>
        <p:spPr>
          <a:xfrm>
            <a:off x="678872" y="2304142"/>
            <a:ext cx="4296375" cy="2495898"/>
          </a:xfrm>
          <a:prstGeom prst="rect">
            <a:avLst/>
          </a:prstGeom>
        </p:spPr>
      </p:pic>
      <p:pic>
        <p:nvPicPr>
          <p:cNvPr id="7" name="Picture 6" descr="The document suggests a strategy of considering empiric pacemaker implantation for patients with unexplained syncope and bifascicular block, backed by moderate-quality evidence.&#10;&#10;AI-generated content may be incorrect.">
            <a:extLst>
              <a:ext uri="{FF2B5EF4-FFF2-40B4-BE49-F238E27FC236}">
                <a16:creationId xmlns:a16="http://schemas.microsoft.com/office/drawing/2014/main" id="{431F07FE-4152-1156-5E5B-50C1049C0CFF}"/>
              </a:ext>
            </a:extLst>
          </p:cNvPr>
          <p:cNvPicPr>
            <a:picLocks noChangeAspect="1"/>
          </p:cNvPicPr>
          <p:nvPr/>
        </p:nvPicPr>
        <p:blipFill>
          <a:blip r:embed="rId3"/>
          <a:stretch>
            <a:fillRect/>
          </a:stretch>
        </p:blipFill>
        <p:spPr>
          <a:xfrm>
            <a:off x="5530246" y="5005136"/>
            <a:ext cx="4225548" cy="1572738"/>
          </a:xfrm>
          <a:prstGeom prst="rect">
            <a:avLst/>
          </a:prstGeom>
        </p:spPr>
      </p:pic>
      <p:sp>
        <p:nvSpPr>
          <p:cNvPr id="9" name="TextBox 8">
            <a:extLst>
              <a:ext uri="{FF2B5EF4-FFF2-40B4-BE49-F238E27FC236}">
                <a16:creationId xmlns:a16="http://schemas.microsoft.com/office/drawing/2014/main" id="{921CFD45-35B9-B880-0AC8-6EC5420C4620}"/>
              </a:ext>
            </a:extLst>
          </p:cNvPr>
          <p:cNvSpPr txBox="1"/>
          <p:nvPr/>
        </p:nvSpPr>
        <p:spPr>
          <a:xfrm>
            <a:off x="797078" y="5012314"/>
            <a:ext cx="4225548" cy="1200329"/>
          </a:xfrm>
          <a:prstGeom prst="rect">
            <a:avLst/>
          </a:prstGeom>
          <a:noFill/>
        </p:spPr>
        <p:txBody>
          <a:bodyPr wrap="square" rtlCol="0">
            <a:spAutoFit/>
          </a:bodyPr>
          <a:lstStyle/>
          <a:p>
            <a:r>
              <a:rPr lang="en-GB" dirty="0"/>
              <a:t>Negative predictive accuracy of PES for syncope and </a:t>
            </a:r>
            <a:r>
              <a:rPr lang="en-GB" dirty="0" err="1"/>
              <a:t>bifasicular</a:t>
            </a:r>
            <a:r>
              <a:rPr lang="en-GB" dirty="0"/>
              <a:t> block is only 70% suggesting EPS inaccurate guide to ppm implantation</a:t>
            </a:r>
            <a:endParaRPr lang="en-CA" dirty="0"/>
          </a:p>
        </p:txBody>
      </p:sp>
      <p:sp>
        <p:nvSpPr>
          <p:cNvPr id="10" name="TextBox 9">
            <a:extLst>
              <a:ext uri="{FF2B5EF4-FFF2-40B4-BE49-F238E27FC236}">
                <a16:creationId xmlns:a16="http://schemas.microsoft.com/office/drawing/2014/main" id="{04B7FFCB-B6BB-EF88-E75C-097A65D5BC50}"/>
              </a:ext>
            </a:extLst>
          </p:cNvPr>
          <p:cNvSpPr txBox="1"/>
          <p:nvPr/>
        </p:nvSpPr>
        <p:spPr>
          <a:xfrm>
            <a:off x="6314536" y="2812211"/>
            <a:ext cx="3284938" cy="369332"/>
          </a:xfrm>
          <a:prstGeom prst="rect">
            <a:avLst/>
          </a:prstGeom>
          <a:noFill/>
        </p:spPr>
        <p:txBody>
          <a:bodyPr wrap="none" rtlCol="0">
            <a:spAutoFit/>
          </a:bodyPr>
          <a:lstStyle/>
          <a:p>
            <a:r>
              <a:rPr lang="en-GB" dirty="0"/>
              <a:t>Canadian Syncope Risk Score</a:t>
            </a:r>
            <a:endParaRPr lang="en-CA" dirty="0"/>
          </a:p>
        </p:txBody>
      </p:sp>
      <mc:AlternateContent xmlns:mc="http://schemas.openxmlformats.org/markup-compatibility/2006">
        <mc:Choice xmlns:p14="http://schemas.microsoft.com/office/powerpoint/2010/main" Requires="p14">
          <p:contentPart p14:bwMode="auto" r:id="rId4">
            <p14:nvContentPartPr>
              <p14:cNvPr id="15" name="Ink 14">
                <a:extLst>
                  <a:ext uri="{FF2B5EF4-FFF2-40B4-BE49-F238E27FC236}">
                    <a16:creationId xmlns:a16="http://schemas.microsoft.com/office/drawing/2014/main" id="{6310558E-D43F-77FD-875E-337478298079}"/>
                  </a:ext>
                </a:extLst>
              </p14:cNvPr>
              <p14:cNvContentPartPr/>
              <p14:nvPr/>
            </p14:nvContentPartPr>
            <p14:xfrm>
              <a:off x="4023504" y="1097424"/>
              <a:ext cx="360" cy="360"/>
            </p14:xfrm>
          </p:contentPart>
        </mc:Choice>
        <mc:Fallback>
          <p:pic>
            <p:nvPicPr>
              <p:cNvPr id="15" name="Ink 14">
                <a:extLst>
                  <a:ext uri="{FF2B5EF4-FFF2-40B4-BE49-F238E27FC236}">
                    <a16:creationId xmlns:a16="http://schemas.microsoft.com/office/drawing/2014/main" id="{6310558E-D43F-77FD-875E-337478298079}"/>
                  </a:ext>
                </a:extLst>
              </p:cNvPr>
              <p:cNvPicPr/>
              <p:nvPr/>
            </p:nvPicPr>
            <p:blipFill>
              <a:blip r:embed="rId5"/>
              <a:stretch>
                <a:fillRect/>
              </a:stretch>
            </p:blipFill>
            <p:spPr>
              <a:xfrm>
                <a:off x="3969504" y="989424"/>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7" name="Ink 16">
                <a:extLst>
                  <a:ext uri="{FF2B5EF4-FFF2-40B4-BE49-F238E27FC236}">
                    <a16:creationId xmlns:a16="http://schemas.microsoft.com/office/drawing/2014/main" id="{1334007C-E031-9A32-9079-C437A82F4FC2}"/>
                  </a:ext>
                </a:extLst>
              </p14:cNvPr>
              <p14:cNvContentPartPr/>
              <p14:nvPr/>
            </p14:nvContentPartPr>
            <p14:xfrm>
              <a:off x="1170144" y="3309984"/>
              <a:ext cx="3575880" cy="18360"/>
            </p14:xfrm>
          </p:contentPart>
        </mc:Choice>
        <mc:Fallback>
          <p:pic>
            <p:nvPicPr>
              <p:cNvPr id="17" name="Ink 16">
                <a:extLst>
                  <a:ext uri="{FF2B5EF4-FFF2-40B4-BE49-F238E27FC236}">
                    <a16:creationId xmlns:a16="http://schemas.microsoft.com/office/drawing/2014/main" id="{1334007C-E031-9A32-9079-C437A82F4FC2}"/>
                  </a:ext>
                </a:extLst>
              </p:cNvPr>
              <p:cNvPicPr/>
              <p:nvPr/>
            </p:nvPicPr>
            <p:blipFill>
              <a:blip r:embed="rId7"/>
              <a:stretch>
                <a:fillRect/>
              </a:stretch>
            </p:blipFill>
            <p:spPr>
              <a:xfrm>
                <a:off x="1116144" y="3201984"/>
                <a:ext cx="3683520" cy="234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9" name="Ink 18">
                <a:extLst>
                  <a:ext uri="{FF2B5EF4-FFF2-40B4-BE49-F238E27FC236}">
                    <a16:creationId xmlns:a16="http://schemas.microsoft.com/office/drawing/2014/main" id="{B213E0C4-E00A-E558-54D3-E36EE22158E8}"/>
                  </a:ext>
                </a:extLst>
              </p14:cNvPr>
              <p14:cNvContentPartPr/>
              <p14:nvPr/>
            </p14:nvContentPartPr>
            <p14:xfrm>
              <a:off x="7717464" y="5632344"/>
              <a:ext cx="1262160" cy="720"/>
            </p14:xfrm>
          </p:contentPart>
        </mc:Choice>
        <mc:Fallback>
          <p:pic>
            <p:nvPicPr>
              <p:cNvPr id="19" name="Ink 18">
                <a:extLst>
                  <a:ext uri="{FF2B5EF4-FFF2-40B4-BE49-F238E27FC236}">
                    <a16:creationId xmlns:a16="http://schemas.microsoft.com/office/drawing/2014/main" id="{B213E0C4-E00A-E558-54D3-E36EE22158E8}"/>
                  </a:ext>
                </a:extLst>
              </p:cNvPr>
              <p:cNvPicPr/>
              <p:nvPr/>
            </p:nvPicPr>
            <p:blipFill>
              <a:blip r:embed="rId9"/>
              <a:stretch>
                <a:fillRect/>
              </a:stretch>
            </p:blipFill>
            <p:spPr>
              <a:xfrm>
                <a:off x="7663464" y="5416344"/>
                <a:ext cx="1369800" cy="432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1" name="Ink 20">
                <a:extLst>
                  <a:ext uri="{FF2B5EF4-FFF2-40B4-BE49-F238E27FC236}">
                    <a16:creationId xmlns:a16="http://schemas.microsoft.com/office/drawing/2014/main" id="{70FB0A17-2EAA-FE66-AF78-6DEE619EA9CE}"/>
                  </a:ext>
                </a:extLst>
              </p14:cNvPr>
              <p14:cNvContentPartPr/>
              <p14:nvPr/>
            </p14:nvContentPartPr>
            <p14:xfrm>
              <a:off x="6025464" y="5989104"/>
              <a:ext cx="2021760" cy="9720"/>
            </p14:xfrm>
          </p:contentPart>
        </mc:Choice>
        <mc:Fallback>
          <p:pic>
            <p:nvPicPr>
              <p:cNvPr id="21" name="Ink 20">
                <a:extLst>
                  <a:ext uri="{FF2B5EF4-FFF2-40B4-BE49-F238E27FC236}">
                    <a16:creationId xmlns:a16="http://schemas.microsoft.com/office/drawing/2014/main" id="{70FB0A17-2EAA-FE66-AF78-6DEE619EA9CE}"/>
                  </a:ext>
                </a:extLst>
              </p:cNvPr>
              <p:cNvPicPr/>
              <p:nvPr/>
            </p:nvPicPr>
            <p:blipFill>
              <a:blip r:embed="rId11"/>
              <a:stretch>
                <a:fillRect/>
              </a:stretch>
            </p:blipFill>
            <p:spPr>
              <a:xfrm>
                <a:off x="5971464" y="5881104"/>
                <a:ext cx="2129400" cy="225360"/>
              </a:xfrm>
              <a:prstGeom prst="rect">
                <a:avLst/>
              </a:prstGeom>
            </p:spPr>
          </p:pic>
        </mc:Fallback>
      </mc:AlternateContent>
    </p:spTree>
    <p:extLst>
      <p:ext uri="{BB962C8B-B14F-4D97-AF65-F5344CB8AC3E}">
        <p14:creationId xmlns:p14="http://schemas.microsoft.com/office/powerpoint/2010/main" val="160406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E8F6-4A09-4E67-40C0-DD0FF0D0ACF4}"/>
              </a:ext>
            </a:extLst>
          </p:cNvPr>
          <p:cNvSpPr>
            <a:spLocks noGrp="1"/>
          </p:cNvSpPr>
          <p:nvPr>
            <p:ph type="title"/>
          </p:nvPr>
        </p:nvSpPr>
        <p:spPr/>
        <p:txBody>
          <a:bodyPr/>
          <a:lstStyle/>
          <a:p>
            <a:r>
              <a:rPr lang="en-GB" dirty="0"/>
              <a:t>Pacing for AV block – Practical tips</a:t>
            </a:r>
            <a:endParaRPr lang="en-CA" dirty="0"/>
          </a:p>
        </p:txBody>
      </p:sp>
      <p:sp>
        <p:nvSpPr>
          <p:cNvPr id="3" name="Content Placeholder 2">
            <a:extLst>
              <a:ext uri="{FF2B5EF4-FFF2-40B4-BE49-F238E27FC236}">
                <a16:creationId xmlns:a16="http://schemas.microsoft.com/office/drawing/2014/main" id="{CEF22A36-CB0B-E65C-44A8-F7F2D5299922}"/>
              </a:ext>
            </a:extLst>
          </p:cNvPr>
          <p:cNvSpPr>
            <a:spLocks noGrp="1"/>
          </p:cNvSpPr>
          <p:nvPr>
            <p:ph idx="1"/>
          </p:nvPr>
        </p:nvSpPr>
        <p:spPr/>
        <p:txBody>
          <a:bodyPr>
            <a:normAutofit/>
          </a:bodyPr>
          <a:lstStyle/>
          <a:p>
            <a:pPr marL="0" indent="0">
              <a:buNone/>
            </a:pPr>
            <a:r>
              <a:rPr lang="en-GB" sz="2400" dirty="0"/>
              <a:t>AV block can occur at or above level of AV node or below (</a:t>
            </a:r>
            <a:r>
              <a:rPr lang="en-GB" sz="2400" dirty="0" err="1"/>
              <a:t>infranodal</a:t>
            </a:r>
            <a:r>
              <a:rPr lang="en-GB" sz="2400" dirty="0"/>
              <a:t> – intra-His or Infra-His)</a:t>
            </a:r>
          </a:p>
          <a:p>
            <a:pPr marL="0" indent="0">
              <a:buNone/>
            </a:pPr>
            <a:r>
              <a:rPr lang="en-GB" sz="2400" dirty="0"/>
              <a:t>Important to determine if transient 2:1 AV block is </a:t>
            </a:r>
            <a:r>
              <a:rPr lang="en-GB" sz="2400" dirty="0" err="1"/>
              <a:t>supranodal</a:t>
            </a:r>
            <a:r>
              <a:rPr lang="en-GB" sz="2400" dirty="0"/>
              <a:t> or </a:t>
            </a:r>
            <a:r>
              <a:rPr lang="en-GB" sz="2400" dirty="0" err="1"/>
              <a:t>infranodal</a:t>
            </a:r>
            <a:r>
              <a:rPr lang="en-GB" sz="2400" dirty="0"/>
              <a:t> when considering need for pacemaker</a:t>
            </a:r>
          </a:p>
          <a:p>
            <a:pPr marL="0" indent="0">
              <a:buNone/>
            </a:pPr>
            <a:r>
              <a:rPr lang="en-GB" sz="2400" dirty="0"/>
              <a:t>Worsening AV block with exertion can indicate </a:t>
            </a:r>
            <a:r>
              <a:rPr lang="en-GB" sz="2400" dirty="0" err="1"/>
              <a:t>infranodal</a:t>
            </a:r>
            <a:r>
              <a:rPr lang="en-GB" sz="2400" dirty="0"/>
              <a:t> block</a:t>
            </a:r>
          </a:p>
          <a:p>
            <a:pPr marL="0" indent="0">
              <a:buNone/>
            </a:pPr>
            <a:r>
              <a:rPr lang="en-GB" sz="2400" dirty="0"/>
              <a:t>For AF: Pacemaker is recommended for &gt;6 second pause or SUSTAINED slow ventricular response (&lt;40bpm) WHILE AWAKE</a:t>
            </a:r>
          </a:p>
          <a:p>
            <a:pPr marL="0" indent="0">
              <a:buNone/>
            </a:pPr>
            <a:r>
              <a:rPr lang="en-GB" sz="2400" dirty="0"/>
              <a:t>Pacing is not recommended for asymptomatic nocturnal bradycardia (ALL  types  - regardless of length)</a:t>
            </a:r>
            <a:endParaRPr lang="en-CA" sz="2400" dirty="0"/>
          </a:p>
        </p:txBody>
      </p:sp>
    </p:spTree>
    <p:extLst>
      <p:ext uri="{BB962C8B-B14F-4D97-AF65-F5344CB8AC3E}">
        <p14:creationId xmlns:p14="http://schemas.microsoft.com/office/powerpoint/2010/main" val="112881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ext lists various medical conditions and factors that can lead to cardiac conduction disorders.&#10;&#10;AI-generated content may be incorrect.">
            <a:extLst>
              <a:ext uri="{FF2B5EF4-FFF2-40B4-BE49-F238E27FC236}">
                <a16:creationId xmlns:a16="http://schemas.microsoft.com/office/drawing/2014/main" id="{39F3CBE2-BD3E-16A4-5000-06B9BE5086DD}"/>
              </a:ext>
            </a:extLst>
          </p:cNvPr>
          <p:cNvPicPr>
            <a:picLocks noChangeAspect="1"/>
          </p:cNvPicPr>
          <p:nvPr/>
        </p:nvPicPr>
        <p:blipFill>
          <a:blip r:embed="rId2"/>
          <a:stretch>
            <a:fillRect/>
          </a:stretch>
        </p:blipFill>
        <p:spPr>
          <a:xfrm>
            <a:off x="3695365" y="371048"/>
            <a:ext cx="4801270" cy="6115904"/>
          </a:xfrm>
          <a:prstGeom prst="rect">
            <a:avLst/>
          </a:prstGeom>
        </p:spPr>
      </p:pic>
    </p:spTree>
    <p:extLst>
      <p:ext uri="{BB962C8B-B14F-4D97-AF65-F5344CB8AC3E}">
        <p14:creationId xmlns:p14="http://schemas.microsoft.com/office/powerpoint/2010/main" val="93267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ocument lists various categories of drugs, their classes, and examples, including antiarrhythmic, sympatholytic, psychoactive, antiplatelet, chemotherapeutic, and metabolic agents, as well as conditions like hypercalcemia, hypothyroidism, and neurological disorders.&#10;&#10;AI-generated content may be incorrect.">
            <a:extLst>
              <a:ext uri="{FF2B5EF4-FFF2-40B4-BE49-F238E27FC236}">
                <a16:creationId xmlns:a16="http://schemas.microsoft.com/office/drawing/2014/main" id="{49B64526-99B7-E487-4FE4-6C8D97606E79}"/>
              </a:ext>
            </a:extLst>
          </p:cNvPr>
          <p:cNvPicPr>
            <a:picLocks noChangeAspect="1"/>
          </p:cNvPicPr>
          <p:nvPr/>
        </p:nvPicPr>
        <p:blipFill>
          <a:blip r:embed="rId2"/>
          <a:stretch>
            <a:fillRect/>
          </a:stretch>
        </p:blipFill>
        <p:spPr>
          <a:xfrm>
            <a:off x="187628" y="325862"/>
            <a:ext cx="4594135" cy="6206276"/>
          </a:xfrm>
          <a:prstGeom prst="rect">
            <a:avLst/>
          </a:prstGeom>
        </p:spPr>
      </p:pic>
      <p:pic>
        <p:nvPicPr>
          <p:cNvPr id="5" name="Picture 4" descr="The image lists medical conditions: Extrinsic, Temporal epilepsy, Obstructive sleep apnea, and Toxins.&#10;&#10;AI-generated content may be incorrect.">
            <a:extLst>
              <a:ext uri="{FF2B5EF4-FFF2-40B4-BE49-F238E27FC236}">
                <a16:creationId xmlns:a16="http://schemas.microsoft.com/office/drawing/2014/main" id="{686C542E-E612-D7DB-2E03-1EAA77A1D079}"/>
              </a:ext>
            </a:extLst>
          </p:cNvPr>
          <p:cNvPicPr>
            <a:picLocks noChangeAspect="1"/>
          </p:cNvPicPr>
          <p:nvPr/>
        </p:nvPicPr>
        <p:blipFill>
          <a:blip r:embed="rId3"/>
          <a:stretch>
            <a:fillRect/>
          </a:stretch>
        </p:blipFill>
        <p:spPr>
          <a:xfrm>
            <a:off x="5477787" y="475684"/>
            <a:ext cx="5995145" cy="1229130"/>
          </a:xfrm>
          <a:prstGeom prst="rect">
            <a:avLst/>
          </a:prstGeom>
        </p:spPr>
      </p:pic>
      <p:sp>
        <p:nvSpPr>
          <p:cNvPr id="8" name="Content Placeholder 7">
            <a:extLst>
              <a:ext uri="{FF2B5EF4-FFF2-40B4-BE49-F238E27FC236}">
                <a16:creationId xmlns:a16="http://schemas.microsoft.com/office/drawing/2014/main" id="{A6E63D61-C14E-7868-4E6C-3B117494697F}"/>
              </a:ext>
            </a:extLst>
          </p:cNvPr>
          <p:cNvSpPr>
            <a:spLocks noGrp="1"/>
          </p:cNvSpPr>
          <p:nvPr>
            <p:ph sz="quarter" idx="14"/>
          </p:nvPr>
        </p:nvSpPr>
        <p:spPr>
          <a:xfrm>
            <a:off x="5477787" y="2495232"/>
            <a:ext cx="6714213" cy="3743702"/>
          </a:xfrm>
        </p:spPr>
        <p:txBody>
          <a:bodyPr/>
          <a:lstStyle/>
          <a:p>
            <a:r>
              <a:rPr lang="en-GB" dirty="0"/>
              <a:t>Highlights: </a:t>
            </a:r>
          </a:p>
          <a:p>
            <a:pPr marL="285750" indent="-285750">
              <a:buFont typeface="Arial" panose="020B0604020202020204" pitchFamily="34" charset="0"/>
              <a:buChar char="•"/>
            </a:pPr>
            <a:r>
              <a:rPr lang="en-GB" dirty="0"/>
              <a:t>exclude sarcoid in patients &lt;70 </a:t>
            </a:r>
            <a:r>
              <a:rPr lang="en-GB" dirty="0" err="1"/>
              <a:t>yo</a:t>
            </a:r>
            <a:r>
              <a:rPr lang="en-GB" dirty="0"/>
              <a:t>.  Careful </a:t>
            </a:r>
            <a:r>
              <a:rPr lang="en-GB" dirty="0" err="1"/>
              <a:t>hx</a:t>
            </a:r>
            <a:r>
              <a:rPr lang="en-GB" dirty="0"/>
              <a:t> about past lung/ systemic sarcoid disease, investigate with CT chest</a:t>
            </a:r>
          </a:p>
          <a:p>
            <a:pPr marL="514350" lvl="1" indent="-285750">
              <a:buFont typeface="Arial" panose="020B0604020202020204" pitchFamily="34" charset="0"/>
              <a:buChar char="•"/>
            </a:pPr>
            <a:r>
              <a:rPr lang="en-GB" dirty="0"/>
              <a:t>Coexists with RBBB, RV dysfunction, LV dysfunction, PVC, NSVT </a:t>
            </a:r>
          </a:p>
          <a:p>
            <a:pPr marL="514350" lvl="1" indent="-285750">
              <a:buFont typeface="Arial" panose="020B0604020202020204" pitchFamily="34" charset="0"/>
              <a:buChar char="•"/>
            </a:pPr>
            <a:r>
              <a:rPr lang="en-GB" dirty="0"/>
              <a:t>Sarcoid patients are at risk of ventricular arrhythmias and should have ICD</a:t>
            </a:r>
          </a:p>
          <a:p>
            <a:pPr marL="285750" indent="-285750">
              <a:buFont typeface="Arial" panose="020B0604020202020204" pitchFamily="34" charset="0"/>
              <a:buChar char="•"/>
            </a:pPr>
            <a:r>
              <a:rPr lang="en-GB" dirty="0"/>
              <a:t>Consider amyloid – common AV block with LVH, coexist with AF</a:t>
            </a:r>
          </a:p>
          <a:p>
            <a:pPr marL="285750" indent="-285750">
              <a:buFont typeface="Arial" panose="020B0604020202020204" pitchFamily="34" charset="0"/>
              <a:buChar char="•"/>
            </a:pPr>
            <a:r>
              <a:rPr lang="en-GB" dirty="0"/>
              <a:t>Consider </a:t>
            </a:r>
            <a:r>
              <a:rPr lang="en-GB" dirty="0" err="1"/>
              <a:t>lyme</a:t>
            </a:r>
            <a:r>
              <a:rPr lang="en-GB" dirty="0"/>
              <a:t> disease – which can affect one of any age, with any exposure</a:t>
            </a:r>
          </a:p>
          <a:p>
            <a:pPr marL="285750" indent="-285750">
              <a:buFont typeface="Arial" panose="020B0604020202020204" pitchFamily="34" charset="0"/>
              <a:buChar char="•"/>
            </a:pPr>
            <a:r>
              <a:rPr lang="en-GB" dirty="0"/>
              <a:t>Consider meds: ticagrelor, psychoactive and neuroactive including donepezil</a:t>
            </a:r>
          </a:p>
          <a:p>
            <a:pPr marL="514350" lvl="1" indent="-285750">
              <a:buFont typeface="Arial" panose="020B0604020202020204" pitchFamily="34" charset="0"/>
              <a:buChar char="•"/>
            </a:pPr>
            <a:r>
              <a:rPr lang="en-GB" dirty="0"/>
              <a:t>Review the comprehensive list</a:t>
            </a:r>
          </a:p>
          <a:p>
            <a:pPr marL="285750" indent="-285750">
              <a:buFont typeface="Arial" panose="020B0604020202020204" pitchFamily="34" charset="0"/>
              <a:buChar char="•"/>
            </a:pPr>
            <a:r>
              <a:rPr lang="en-GB" dirty="0"/>
              <a:t>Post TAVI</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38480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diagram illustrates a decision flowchart for determining the course of action for patients with atrioventricular (AV) block, including factors such as echocardiography findings, underlying causes, improvement potential, and specific heart conditions, leading to recommendations for pacing, referral, or observation.&#10;&#10;AI-generated content may be incorrect.">
            <a:extLst>
              <a:ext uri="{FF2B5EF4-FFF2-40B4-BE49-F238E27FC236}">
                <a16:creationId xmlns:a16="http://schemas.microsoft.com/office/drawing/2014/main" id="{20152168-42ED-D619-B9F1-4D845AFDEABB}"/>
              </a:ext>
            </a:extLst>
          </p:cNvPr>
          <p:cNvPicPr>
            <a:picLocks noChangeAspect="1"/>
          </p:cNvPicPr>
          <p:nvPr/>
        </p:nvPicPr>
        <p:blipFill>
          <a:blip r:embed="rId2"/>
          <a:stretch>
            <a:fillRect/>
          </a:stretch>
        </p:blipFill>
        <p:spPr>
          <a:xfrm>
            <a:off x="2262100" y="0"/>
            <a:ext cx="7667800" cy="6858000"/>
          </a:xfrm>
          <a:prstGeom prst="rect">
            <a:avLst/>
          </a:prstGeom>
        </p:spPr>
      </p:pic>
      <p:sp>
        <p:nvSpPr>
          <p:cNvPr id="6" name="Rectangle: Rounded Corners 5">
            <a:extLst>
              <a:ext uri="{FF2B5EF4-FFF2-40B4-BE49-F238E27FC236}">
                <a16:creationId xmlns:a16="http://schemas.microsoft.com/office/drawing/2014/main" id="{19740DD9-8DE0-D6F1-EAB1-84D376041592}"/>
              </a:ext>
            </a:extLst>
          </p:cNvPr>
          <p:cNvSpPr/>
          <p:nvPr/>
        </p:nvSpPr>
        <p:spPr>
          <a:xfrm>
            <a:off x="6272784" y="5971032"/>
            <a:ext cx="3511296" cy="886968"/>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C5F954FE-886F-214F-B834-93CCDB764270}"/>
              </a:ext>
            </a:extLst>
          </p:cNvPr>
          <p:cNvSpPr/>
          <p:nvPr/>
        </p:nvSpPr>
        <p:spPr>
          <a:xfrm>
            <a:off x="7507224" y="3142488"/>
            <a:ext cx="2276856" cy="1575816"/>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08959DFF-DD8B-6A2E-BC0D-5828374A1405}"/>
              </a:ext>
            </a:extLst>
          </p:cNvPr>
          <p:cNvSpPr/>
          <p:nvPr/>
        </p:nvSpPr>
        <p:spPr>
          <a:xfrm>
            <a:off x="6272784" y="1984248"/>
            <a:ext cx="3511296" cy="667512"/>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88445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BCB56-E885-B69A-40E2-6909EF03DA32}"/>
              </a:ext>
            </a:extLst>
          </p:cNvPr>
          <p:cNvSpPr>
            <a:spLocks noGrp="1"/>
          </p:cNvSpPr>
          <p:nvPr>
            <p:ph type="title"/>
          </p:nvPr>
        </p:nvSpPr>
        <p:spPr>
          <a:xfrm>
            <a:off x="1220544" y="284410"/>
            <a:ext cx="9905998" cy="1478570"/>
          </a:xfrm>
        </p:spPr>
        <p:txBody>
          <a:bodyPr/>
          <a:lstStyle/>
          <a:p>
            <a:r>
              <a:rPr lang="en-CA" dirty="0"/>
              <a:t>Micra leadless pacemaker: VR2 and AV2-2</a:t>
            </a:r>
            <a:r>
              <a:rPr lang="en-CA" baseline="30000" dirty="0"/>
              <a:t>nd</a:t>
            </a:r>
            <a:r>
              <a:rPr lang="en-CA" dirty="0"/>
              <a:t> Generation</a:t>
            </a:r>
          </a:p>
        </p:txBody>
      </p:sp>
      <p:pic>
        <p:nvPicPr>
          <p:cNvPr id="7" name="Picture 6">
            <a:extLst>
              <a:ext uri="{FF2B5EF4-FFF2-40B4-BE49-F238E27FC236}">
                <a16:creationId xmlns:a16="http://schemas.microsoft.com/office/drawing/2014/main" id="{46290A72-7C67-E1AE-1358-EBB878DF2C21}"/>
              </a:ext>
            </a:extLst>
          </p:cNvPr>
          <p:cNvPicPr>
            <a:picLocks noChangeAspect="1"/>
          </p:cNvPicPr>
          <p:nvPr/>
        </p:nvPicPr>
        <p:blipFill>
          <a:blip r:embed="rId3"/>
          <a:stretch>
            <a:fillRect/>
          </a:stretch>
        </p:blipFill>
        <p:spPr>
          <a:xfrm>
            <a:off x="982133" y="2097088"/>
            <a:ext cx="3454399" cy="3807403"/>
          </a:xfrm>
          <a:prstGeom prst="rect">
            <a:avLst/>
          </a:prstGeom>
        </p:spPr>
      </p:pic>
      <p:sp>
        <p:nvSpPr>
          <p:cNvPr id="9" name="TextBox 8">
            <a:extLst>
              <a:ext uri="{FF2B5EF4-FFF2-40B4-BE49-F238E27FC236}">
                <a16:creationId xmlns:a16="http://schemas.microsoft.com/office/drawing/2014/main" id="{7ED63727-2511-64C7-B832-50677057280E}"/>
              </a:ext>
            </a:extLst>
          </p:cNvPr>
          <p:cNvSpPr txBox="1"/>
          <p:nvPr/>
        </p:nvSpPr>
        <p:spPr>
          <a:xfrm>
            <a:off x="4945767" y="1496923"/>
            <a:ext cx="6101644" cy="1200329"/>
          </a:xfrm>
          <a:prstGeom prst="rect">
            <a:avLst/>
          </a:prstGeom>
          <a:noFill/>
        </p:spPr>
        <p:txBody>
          <a:bodyPr wrap="square">
            <a:spAutoFit/>
          </a:bodyPr>
          <a:lstStyle/>
          <a:p>
            <a:r>
              <a:rPr lang="en-GB" dirty="0"/>
              <a:t>Micra VR2 has a projected median longevity of 16.7 years — which is 36% more than its predecessor (12.2 years)</a:t>
            </a:r>
          </a:p>
          <a:p>
            <a:r>
              <a:rPr lang="en-GB" dirty="0"/>
              <a:t>Micra AV2 has a projected median longevity of 15.6 years — which is 44% more than its predecessor (10.8 years) </a:t>
            </a:r>
          </a:p>
        </p:txBody>
      </p:sp>
      <p:sp>
        <p:nvSpPr>
          <p:cNvPr id="11" name="TextBox 10">
            <a:extLst>
              <a:ext uri="{FF2B5EF4-FFF2-40B4-BE49-F238E27FC236}">
                <a16:creationId xmlns:a16="http://schemas.microsoft.com/office/drawing/2014/main" id="{D96C6658-64BD-D400-9A0B-0E5DA0F9DDB7}"/>
              </a:ext>
            </a:extLst>
          </p:cNvPr>
          <p:cNvSpPr txBox="1"/>
          <p:nvPr/>
        </p:nvSpPr>
        <p:spPr>
          <a:xfrm>
            <a:off x="4945767" y="6154581"/>
            <a:ext cx="6101644" cy="646331"/>
          </a:xfrm>
          <a:prstGeom prst="rect">
            <a:avLst/>
          </a:prstGeom>
          <a:noFill/>
        </p:spPr>
        <p:txBody>
          <a:bodyPr wrap="square">
            <a:spAutoFit/>
          </a:bodyPr>
          <a:lstStyle/>
          <a:p>
            <a:r>
              <a:rPr lang="en-GB" dirty="0"/>
              <a:t>Atrial mechanical (AM) marker: Marker that indicates the device detected the atrial mechanical contraction or A4.</a:t>
            </a:r>
            <a:endParaRPr lang="en-CA" dirty="0"/>
          </a:p>
        </p:txBody>
      </p:sp>
      <p:pic>
        <p:nvPicPr>
          <p:cNvPr id="13" name="Picture 12">
            <a:extLst>
              <a:ext uri="{FF2B5EF4-FFF2-40B4-BE49-F238E27FC236}">
                <a16:creationId xmlns:a16="http://schemas.microsoft.com/office/drawing/2014/main" id="{B8985493-D84B-E01B-28E5-9E4A378999D1}"/>
              </a:ext>
            </a:extLst>
          </p:cNvPr>
          <p:cNvPicPr>
            <a:picLocks noChangeAspect="1"/>
          </p:cNvPicPr>
          <p:nvPr/>
        </p:nvPicPr>
        <p:blipFill>
          <a:blip r:embed="rId4"/>
          <a:stretch>
            <a:fillRect/>
          </a:stretch>
        </p:blipFill>
        <p:spPr>
          <a:xfrm>
            <a:off x="4945767" y="3323122"/>
            <a:ext cx="4995155" cy="2851920"/>
          </a:xfrm>
          <a:prstGeom prst="rect">
            <a:avLst/>
          </a:prstGeom>
        </p:spPr>
      </p:pic>
    </p:spTree>
    <p:extLst>
      <p:ext uri="{BB962C8B-B14F-4D97-AF65-F5344CB8AC3E}">
        <p14:creationId xmlns:p14="http://schemas.microsoft.com/office/powerpoint/2010/main" val="722640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652DA5-8D1B-3F15-C150-2F6FE096F6DB}"/>
              </a:ext>
            </a:extLst>
          </p:cNvPr>
          <p:cNvPicPr>
            <a:picLocks noChangeAspect="1"/>
          </p:cNvPicPr>
          <p:nvPr/>
        </p:nvPicPr>
        <p:blipFill rotWithShape="1">
          <a:blip r:embed="rId2"/>
          <a:srcRect l="2966"/>
          <a:stretch/>
        </p:blipFill>
        <p:spPr>
          <a:xfrm>
            <a:off x="5804870" y="3038241"/>
            <a:ext cx="6329979" cy="3003784"/>
          </a:xfrm>
          <a:custGeom>
            <a:avLst/>
            <a:gdLst/>
            <a:ahLst/>
            <a:cxnLst/>
            <a:rect l="l" t="t" r="r" b="b"/>
            <a:pathLst>
              <a:path w="7558541" h="3427413">
                <a:moveTo>
                  <a:pt x="0" y="0"/>
                </a:moveTo>
                <a:lnTo>
                  <a:pt x="7558541" y="0"/>
                </a:lnTo>
                <a:lnTo>
                  <a:pt x="7558541" y="3427413"/>
                </a:lnTo>
                <a:lnTo>
                  <a:pt x="0" y="3427413"/>
                </a:lnTo>
                <a:close/>
              </a:path>
            </a:pathLst>
          </a:custGeom>
        </p:spPr>
      </p:pic>
      <p:pic>
        <p:nvPicPr>
          <p:cNvPr id="5" name="Picture 4">
            <a:extLst>
              <a:ext uri="{FF2B5EF4-FFF2-40B4-BE49-F238E27FC236}">
                <a16:creationId xmlns:a16="http://schemas.microsoft.com/office/drawing/2014/main" id="{F1C23306-3CA2-A078-2EC3-A1578822D479}"/>
              </a:ext>
            </a:extLst>
          </p:cNvPr>
          <p:cNvPicPr>
            <a:picLocks noChangeAspect="1"/>
          </p:cNvPicPr>
          <p:nvPr/>
        </p:nvPicPr>
        <p:blipFill rotWithShape="1">
          <a:blip r:embed="rId3"/>
          <a:srcRect r="-2" b="26794"/>
          <a:stretch/>
        </p:blipFill>
        <p:spPr>
          <a:xfrm>
            <a:off x="-8573" y="3276855"/>
            <a:ext cx="5781925" cy="2624236"/>
          </a:xfrm>
          <a:custGeom>
            <a:avLst/>
            <a:gdLst/>
            <a:ahLst/>
            <a:cxnLst/>
            <a:rect l="l" t="t" r="r" b="b"/>
            <a:pathLst>
              <a:path w="7558541" h="3430587">
                <a:moveTo>
                  <a:pt x="0" y="0"/>
                </a:moveTo>
                <a:lnTo>
                  <a:pt x="7558541" y="0"/>
                </a:lnTo>
                <a:lnTo>
                  <a:pt x="7558541" y="3430587"/>
                </a:lnTo>
                <a:lnTo>
                  <a:pt x="0" y="3430587"/>
                </a:lnTo>
                <a:close/>
              </a:path>
            </a:pathLst>
          </a:custGeom>
        </p:spPr>
      </p:pic>
      <p:pic>
        <p:nvPicPr>
          <p:cNvPr id="10" name="Picture 9">
            <a:extLst>
              <a:ext uri="{FF2B5EF4-FFF2-40B4-BE49-F238E27FC236}">
                <a16:creationId xmlns:a16="http://schemas.microsoft.com/office/drawing/2014/main" id="{D813DA34-C6F6-B008-326E-7F67D49E7392}"/>
              </a:ext>
            </a:extLst>
          </p:cNvPr>
          <p:cNvPicPr>
            <a:picLocks noChangeAspect="1"/>
          </p:cNvPicPr>
          <p:nvPr/>
        </p:nvPicPr>
        <p:blipFill>
          <a:blip r:embed="rId4"/>
          <a:stretch>
            <a:fillRect/>
          </a:stretch>
        </p:blipFill>
        <p:spPr>
          <a:xfrm>
            <a:off x="2564333" y="287107"/>
            <a:ext cx="8335538" cy="1657581"/>
          </a:xfrm>
          <a:prstGeom prst="rect">
            <a:avLst/>
          </a:prstGeom>
        </p:spPr>
      </p:pic>
    </p:spTree>
    <p:extLst>
      <p:ext uri="{BB962C8B-B14F-4D97-AF65-F5344CB8AC3E}">
        <p14:creationId xmlns:p14="http://schemas.microsoft.com/office/powerpoint/2010/main" val="639512148"/>
      </p:ext>
    </p:extLst>
  </p:cSld>
  <p:clrMapOvr>
    <a:masterClrMapping/>
  </p:clrMapOvr>
</p:sld>
</file>

<file path=ppt/theme/theme1.xml><?xml version="1.0" encoding="utf-8"?>
<a:theme xmlns:a="http://schemas.openxmlformats.org/drawingml/2006/main" name="Northern light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3">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thern lights_e16e022e-be2c-4e5f-a1a0-12ee95ec224d_wac_v2" id="{B6B6850C-8787-446D-AEF8-4F4B369C2BE6}" vid="{B649D6A8-486A-404C-BAE4-F6DCFECB1A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2" ma:contentTypeDescription="Create a new document." ma:contentTypeScope="" ma:versionID="0635a23c60cc3de58ab4c1efc88efc6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b2ec4e1d644ed04c8d3fd0ef60d056a4"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element name="HasDigitalSignature" ma:index="34" nillable="true" ma:displayName="Signed electronically" ma:internalName="HasDigitalSignature" ma:readOnly="true">
      <xsd:simpleType>
        <xsd:restriction base="dms:Boolean"/>
      </xsd:simpleType>
    </xsd:element>
    <xsd:element name="DigitalSignatureProvider" ma:index="35"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CAF6374-A7FD-4717-AFE0-646B462CEB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E339AF-67FC-4BA3-8B2E-038B3ED310D5}">
  <ds:schemaRefs>
    <ds:schemaRef ds:uri="http://schemas.microsoft.com/sharepoint/v3/contenttype/forms"/>
  </ds:schemaRefs>
</ds:datastoreItem>
</file>

<file path=customXml/itemProps3.xml><?xml version="1.0" encoding="utf-8"?>
<ds:datastoreItem xmlns:ds="http://schemas.openxmlformats.org/officeDocument/2006/customXml" ds:itemID="{4B99ED26-B189-4BA1-99D0-1112D8C2F106}">
  <ds:schemaRefs>
    <ds:schemaRef ds:uri="http://purl.org/dc/terms/"/>
    <ds:schemaRef ds:uri="http://schemas.microsoft.com/office/2006/metadata/properties"/>
    <ds:schemaRef ds:uri="http://purl.org/dc/dcmitype/"/>
    <ds:schemaRef ds:uri="http://schemas.microsoft.com/office/2006/documentManagement/types"/>
    <ds:schemaRef ds:uri="230e9df3-be65-4c73-a93b-d1236ebd677e"/>
    <ds:schemaRef ds:uri="http://purl.org/dc/elements/1.1/"/>
    <ds:schemaRef ds:uri="http://schemas.microsoft.com/office/infopath/2007/PartnerControls"/>
    <ds:schemaRef ds:uri="http://www.w3.org/XML/1998/namespace"/>
    <ds:schemaRef ds:uri="http://schemas.openxmlformats.org/package/2006/metadata/core-properties"/>
    <ds:schemaRef ds:uri="16c05727-aa75-4e4a-9b5f-8a80a1165891"/>
    <ds:schemaRef ds:uri="71af3243-3dd4-4a8d-8c0d-dd76da1f02a5"/>
    <ds:schemaRef ds:uri="http://schemas.microsoft.com/sharepoint/v3"/>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{01E4CFD1-8360-4A6B-8461-199DC1D47B2F}a68ed2e1-c015-4bc0-a84f-ee5b52e9f56e-TFe16e022e-be2c-4e5f-a1a0-12ee95ec224d7989ee22_win32</Template>
  <TotalTime>3023</TotalTime>
  <Words>773</Words>
  <Application>Microsoft Office PowerPoint</Application>
  <PresentationFormat>Widescreen</PresentationFormat>
  <Paragraphs>67</Paragraphs>
  <Slides>22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Arial</vt:lpstr>
      <vt:lpstr>Avenir Next LT Pro</vt:lpstr>
      <vt:lpstr>Northern lights</vt:lpstr>
      <vt:lpstr>Advances in Device therapy </vt:lpstr>
      <vt:lpstr>Sinus Bradycardia – Practical tips</vt:lpstr>
      <vt:lpstr>syncope</vt:lpstr>
      <vt:lpstr>Pacing for AV block – Practical tips</vt:lpstr>
      <vt:lpstr>PowerPoint Presentation</vt:lpstr>
      <vt:lpstr>PowerPoint Presentation</vt:lpstr>
      <vt:lpstr>PowerPoint Presentation</vt:lpstr>
      <vt:lpstr>Micra leadless pacemaker: VR2 and AV2-2nd Generation</vt:lpstr>
      <vt:lpstr>PowerPoint Presentation</vt:lpstr>
      <vt:lpstr>Minimize ventricular pacing</vt:lpstr>
      <vt:lpstr>Cardiac resynchronization: Biventricular vs Physiological / Conduction system pacing</vt:lpstr>
      <vt:lpstr>PowerPoint Presentation</vt:lpstr>
      <vt:lpstr>PowerPoint Presentation</vt:lpstr>
      <vt:lpstr>Omnia secure lead</vt:lpstr>
      <vt:lpstr>Defibrillator Selection – Transvenous vs not</vt:lpstr>
      <vt:lpstr>SICD or EV-ICD Then?</vt:lpstr>
      <vt:lpstr>PowerPoint Presentation</vt:lpstr>
      <vt:lpstr>EV – ICD implant technique</vt:lpstr>
      <vt:lpstr>Efficacy and Safety of an extravascular ICD Friedman P Et al NEJM 2022;387:1292-1302</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Bernice Tsang</dc:creator>
  <cp:lastModifiedBy>Dr. Bernice Tsang</cp:lastModifiedBy>
  <cp:revision>1</cp:revision>
  <dcterms:created xsi:type="dcterms:W3CDTF">2026-05-31T22:41:13Z</dcterms:created>
  <dcterms:modified xsi:type="dcterms:W3CDTF">2026-06-03T01:04:41Z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