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735" r:id="rId4"/>
  </p:sldMasterIdLst>
  <p:notesMasterIdLst>
    <p:notesMasterId r:id="rId59"/>
  </p:notesMasterIdLst>
  <p:sldIdLst>
    <p:sldId id="356" r:id="rId5"/>
    <p:sldId id="925" r:id="rId6"/>
    <p:sldId id="926" r:id="rId7"/>
    <p:sldId id="2147474721" r:id="rId8"/>
    <p:sldId id="937" r:id="rId9"/>
    <p:sldId id="368" r:id="rId10"/>
    <p:sldId id="369" r:id="rId11"/>
    <p:sldId id="930" r:id="rId12"/>
    <p:sldId id="934" r:id="rId13"/>
    <p:sldId id="928" r:id="rId14"/>
    <p:sldId id="931" r:id="rId15"/>
    <p:sldId id="257" r:id="rId16"/>
    <p:sldId id="258" r:id="rId17"/>
    <p:sldId id="259" r:id="rId18"/>
    <p:sldId id="261" r:id="rId19"/>
    <p:sldId id="2147474733" r:id="rId20"/>
    <p:sldId id="263" r:id="rId21"/>
    <p:sldId id="264" r:id="rId22"/>
    <p:sldId id="262" r:id="rId23"/>
    <p:sldId id="2147474722" r:id="rId24"/>
    <p:sldId id="2147474732" r:id="rId25"/>
    <p:sldId id="284" r:id="rId26"/>
    <p:sldId id="265" r:id="rId27"/>
    <p:sldId id="272" r:id="rId28"/>
    <p:sldId id="273" r:id="rId29"/>
    <p:sldId id="269" r:id="rId30"/>
    <p:sldId id="260" r:id="rId31"/>
    <p:sldId id="277" r:id="rId32"/>
    <p:sldId id="2147474729" r:id="rId33"/>
    <p:sldId id="270" r:id="rId34"/>
    <p:sldId id="271" r:id="rId35"/>
    <p:sldId id="283" r:id="rId36"/>
    <p:sldId id="281" r:id="rId37"/>
    <p:sldId id="2147474730" r:id="rId38"/>
    <p:sldId id="1827" r:id="rId39"/>
    <p:sldId id="2147470933" r:id="rId40"/>
    <p:sldId id="2147374365" r:id="rId41"/>
    <p:sldId id="2147473784" r:id="rId42"/>
    <p:sldId id="2147473745" r:id="rId43"/>
    <p:sldId id="2147473789" r:id="rId44"/>
    <p:sldId id="2147473791" r:id="rId45"/>
    <p:sldId id="2147470877" r:id="rId46"/>
    <p:sldId id="2147470690" r:id="rId47"/>
    <p:sldId id="2147474734" r:id="rId48"/>
    <p:sldId id="2147474728" r:id="rId49"/>
    <p:sldId id="1013" r:id="rId50"/>
    <p:sldId id="2147470881" r:id="rId51"/>
    <p:sldId id="2147470862" r:id="rId52"/>
    <p:sldId id="345" r:id="rId53"/>
    <p:sldId id="2147470911" r:id="rId54"/>
    <p:sldId id="2147474726" r:id="rId55"/>
    <p:sldId id="2147474719" r:id="rId56"/>
    <p:sldId id="2147474720" r:id="rId57"/>
    <p:sldId id="214747096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52"/>
      </p:cViewPr>
      <p:guideLst/>
    </p:cSldViewPr>
  </p:slideViewPr>
  <p:notesTextViewPr>
    <p:cViewPr>
      <p:scale>
        <a:sx n="1" d="1"/>
        <a:sy n="1" d="1"/>
      </p:scale>
      <p:origin x="0" y="0"/>
    </p:cViewPr>
  </p:notesTextViewPr>
  <p:sorterViewPr>
    <p:cViewPr>
      <p:scale>
        <a:sx n="79" d="100"/>
        <a:sy n="7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MacFadyen" userId="6199100c7c05f63e" providerId="LiveId" clId="{B455CA6D-38B9-4FD9-A93A-DBBCA39BA429}"/>
    <pc:docChg chg="delSld delMainMaster">
      <pc:chgData name="John MacFadyen" userId="6199100c7c05f63e" providerId="LiveId" clId="{B455CA6D-38B9-4FD9-A93A-DBBCA39BA429}" dt="2024-03-19T23:08:54.033" v="6" actId="47"/>
      <pc:docMkLst>
        <pc:docMk/>
      </pc:docMkLst>
      <pc:sldChg chg="del">
        <pc:chgData name="John MacFadyen" userId="6199100c7c05f63e" providerId="LiveId" clId="{B455CA6D-38B9-4FD9-A93A-DBBCA39BA429}" dt="2024-03-19T23:08:24.277" v="1" actId="47"/>
        <pc:sldMkLst>
          <pc:docMk/>
          <pc:sldMk cId="3783502967" sldId="474"/>
        </pc:sldMkLst>
      </pc:sldChg>
      <pc:sldChg chg="del">
        <pc:chgData name="John MacFadyen" userId="6199100c7c05f63e" providerId="LiveId" clId="{B455CA6D-38B9-4FD9-A93A-DBBCA39BA429}" dt="2024-03-19T23:08:25.987" v="2" actId="47"/>
        <pc:sldMkLst>
          <pc:docMk/>
          <pc:sldMk cId="1696830504" sldId="603"/>
        </pc:sldMkLst>
      </pc:sldChg>
      <pc:sldChg chg="del">
        <pc:chgData name="John MacFadyen" userId="6199100c7c05f63e" providerId="LiveId" clId="{B455CA6D-38B9-4FD9-A93A-DBBCA39BA429}" dt="2024-03-19T23:08:34.145" v="4" actId="47"/>
        <pc:sldMkLst>
          <pc:docMk/>
          <pc:sldMk cId="3558448861" sldId="2147470969"/>
        </pc:sldMkLst>
      </pc:sldChg>
      <pc:sldChg chg="del">
        <pc:chgData name="John MacFadyen" userId="6199100c7c05f63e" providerId="LiveId" clId="{B455CA6D-38B9-4FD9-A93A-DBBCA39BA429}" dt="2024-03-19T23:08:40.468" v="5" actId="47"/>
        <pc:sldMkLst>
          <pc:docMk/>
          <pc:sldMk cId="362872939" sldId="2147474723"/>
        </pc:sldMkLst>
      </pc:sldChg>
      <pc:sldChg chg="del">
        <pc:chgData name="John MacFadyen" userId="6199100c7c05f63e" providerId="LiveId" clId="{B455CA6D-38B9-4FD9-A93A-DBBCA39BA429}" dt="2024-03-19T23:08:26.850" v="3" actId="47"/>
        <pc:sldMkLst>
          <pc:docMk/>
          <pc:sldMk cId="3016973855" sldId="2147474724"/>
        </pc:sldMkLst>
      </pc:sldChg>
      <pc:sldChg chg="del">
        <pc:chgData name="John MacFadyen" userId="6199100c7c05f63e" providerId="LiveId" clId="{B455CA6D-38B9-4FD9-A93A-DBBCA39BA429}" dt="2024-03-19T23:08:54.033" v="6" actId="47"/>
        <pc:sldMkLst>
          <pc:docMk/>
          <pc:sldMk cId="2389638774" sldId="2147474725"/>
        </pc:sldMkLst>
      </pc:sldChg>
      <pc:sldChg chg="del">
        <pc:chgData name="John MacFadyen" userId="6199100c7c05f63e" providerId="LiveId" clId="{B455CA6D-38B9-4FD9-A93A-DBBCA39BA429}" dt="2024-03-19T23:08:22.715" v="0" actId="47"/>
        <pc:sldMkLst>
          <pc:docMk/>
          <pc:sldMk cId="2283141966" sldId="2147474731"/>
        </pc:sldMkLst>
      </pc:sldChg>
      <pc:sldMasterChg chg="del delSldLayout">
        <pc:chgData name="John MacFadyen" userId="6199100c7c05f63e" providerId="LiveId" clId="{B455CA6D-38B9-4FD9-A93A-DBBCA39BA429}" dt="2024-03-19T23:08:26.850" v="3" actId="47"/>
        <pc:sldMasterMkLst>
          <pc:docMk/>
          <pc:sldMasterMk cId="2436896679" sldId="2147483720"/>
        </pc:sldMasterMkLst>
        <pc:sldLayoutChg chg="del">
          <pc:chgData name="John MacFadyen" userId="6199100c7c05f63e" providerId="LiveId" clId="{B455CA6D-38B9-4FD9-A93A-DBBCA39BA429}" dt="2024-03-19T23:08:26.850" v="3" actId="47"/>
          <pc:sldLayoutMkLst>
            <pc:docMk/>
            <pc:sldMasterMk cId="2436896679" sldId="2147483720"/>
            <pc:sldLayoutMk cId="438830357" sldId="2147483721"/>
          </pc:sldLayoutMkLst>
        </pc:sldLayoutChg>
        <pc:sldLayoutChg chg="del">
          <pc:chgData name="John MacFadyen" userId="6199100c7c05f63e" providerId="LiveId" clId="{B455CA6D-38B9-4FD9-A93A-DBBCA39BA429}" dt="2024-03-19T23:08:26.850" v="3" actId="47"/>
          <pc:sldLayoutMkLst>
            <pc:docMk/>
            <pc:sldMasterMk cId="2436896679" sldId="2147483720"/>
            <pc:sldLayoutMk cId="1992438324" sldId="2147483722"/>
          </pc:sldLayoutMkLst>
        </pc:sldLayoutChg>
        <pc:sldLayoutChg chg="del">
          <pc:chgData name="John MacFadyen" userId="6199100c7c05f63e" providerId="LiveId" clId="{B455CA6D-38B9-4FD9-A93A-DBBCA39BA429}" dt="2024-03-19T23:08:26.850" v="3" actId="47"/>
          <pc:sldLayoutMkLst>
            <pc:docMk/>
            <pc:sldMasterMk cId="2436896679" sldId="2147483720"/>
            <pc:sldLayoutMk cId="2271106248" sldId="2147483723"/>
          </pc:sldLayoutMkLst>
        </pc:sldLayoutChg>
        <pc:sldLayoutChg chg="del">
          <pc:chgData name="John MacFadyen" userId="6199100c7c05f63e" providerId="LiveId" clId="{B455CA6D-38B9-4FD9-A93A-DBBCA39BA429}" dt="2024-03-19T23:08:26.850" v="3" actId="47"/>
          <pc:sldLayoutMkLst>
            <pc:docMk/>
            <pc:sldMasterMk cId="2436896679" sldId="2147483720"/>
            <pc:sldLayoutMk cId="559573892" sldId="2147483724"/>
          </pc:sldLayoutMkLst>
        </pc:sldLayoutChg>
        <pc:sldLayoutChg chg="del">
          <pc:chgData name="John MacFadyen" userId="6199100c7c05f63e" providerId="LiveId" clId="{B455CA6D-38B9-4FD9-A93A-DBBCA39BA429}" dt="2024-03-19T23:08:26.850" v="3" actId="47"/>
          <pc:sldLayoutMkLst>
            <pc:docMk/>
            <pc:sldMasterMk cId="2436896679" sldId="2147483720"/>
            <pc:sldLayoutMk cId="2893902252" sldId="2147483725"/>
          </pc:sldLayoutMkLst>
        </pc:sldLayoutChg>
        <pc:sldLayoutChg chg="del">
          <pc:chgData name="John MacFadyen" userId="6199100c7c05f63e" providerId="LiveId" clId="{B455CA6D-38B9-4FD9-A93A-DBBCA39BA429}" dt="2024-03-19T23:08:26.850" v="3" actId="47"/>
          <pc:sldLayoutMkLst>
            <pc:docMk/>
            <pc:sldMasterMk cId="2436896679" sldId="2147483720"/>
            <pc:sldLayoutMk cId="1120552911" sldId="2147483726"/>
          </pc:sldLayoutMkLst>
        </pc:sldLayoutChg>
        <pc:sldLayoutChg chg="del">
          <pc:chgData name="John MacFadyen" userId="6199100c7c05f63e" providerId="LiveId" clId="{B455CA6D-38B9-4FD9-A93A-DBBCA39BA429}" dt="2024-03-19T23:08:26.850" v="3" actId="47"/>
          <pc:sldLayoutMkLst>
            <pc:docMk/>
            <pc:sldMasterMk cId="2436896679" sldId="2147483720"/>
            <pc:sldLayoutMk cId="2586599916" sldId="2147483727"/>
          </pc:sldLayoutMkLst>
        </pc:sldLayoutChg>
        <pc:sldLayoutChg chg="del">
          <pc:chgData name="John MacFadyen" userId="6199100c7c05f63e" providerId="LiveId" clId="{B455CA6D-38B9-4FD9-A93A-DBBCA39BA429}" dt="2024-03-19T23:08:26.850" v="3" actId="47"/>
          <pc:sldLayoutMkLst>
            <pc:docMk/>
            <pc:sldMasterMk cId="2436896679" sldId="2147483720"/>
            <pc:sldLayoutMk cId="2904298862" sldId="2147483728"/>
          </pc:sldLayoutMkLst>
        </pc:sldLayoutChg>
        <pc:sldLayoutChg chg="del">
          <pc:chgData name="John MacFadyen" userId="6199100c7c05f63e" providerId="LiveId" clId="{B455CA6D-38B9-4FD9-A93A-DBBCA39BA429}" dt="2024-03-19T23:08:26.850" v="3" actId="47"/>
          <pc:sldLayoutMkLst>
            <pc:docMk/>
            <pc:sldMasterMk cId="2436896679" sldId="2147483720"/>
            <pc:sldLayoutMk cId="605104249" sldId="2147483729"/>
          </pc:sldLayoutMkLst>
        </pc:sldLayoutChg>
        <pc:sldLayoutChg chg="del">
          <pc:chgData name="John MacFadyen" userId="6199100c7c05f63e" providerId="LiveId" clId="{B455CA6D-38B9-4FD9-A93A-DBBCA39BA429}" dt="2024-03-19T23:08:26.850" v="3" actId="47"/>
          <pc:sldLayoutMkLst>
            <pc:docMk/>
            <pc:sldMasterMk cId="2436896679" sldId="2147483720"/>
            <pc:sldLayoutMk cId="2145302792" sldId="2147483730"/>
          </pc:sldLayoutMkLst>
        </pc:sldLayoutChg>
        <pc:sldLayoutChg chg="del">
          <pc:chgData name="John MacFadyen" userId="6199100c7c05f63e" providerId="LiveId" clId="{B455CA6D-38B9-4FD9-A93A-DBBCA39BA429}" dt="2024-03-19T23:08:26.850" v="3" actId="47"/>
          <pc:sldLayoutMkLst>
            <pc:docMk/>
            <pc:sldMasterMk cId="2436896679" sldId="2147483720"/>
            <pc:sldLayoutMk cId="4065800338" sldId="2147483731"/>
          </pc:sldLayoutMkLst>
        </pc:sldLayoutChg>
        <pc:sldLayoutChg chg="del">
          <pc:chgData name="John MacFadyen" userId="6199100c7c05f63e" providerId="LiveId" clId="{B455CA6D-38B9-4FD9-A93A-DBBCA39BA429}" dt="2024-03-19T23:08:26.850" v="3" actId="47"/>
          <pc:sldLayoutMkLst>
            <pc:docMk/>
            <pc:sldMasterMk cId="2436896679" sldId="2147483720"/>
            <pc:sldLayoutMk cId="2741761308" sldId="2147483732"/>
          </pc:sldLayoutMkLst>
        </pc:sldLayoutChg>
        <pc:sldLayoutChg chg="del">
          <pc:chgData name="John MacFadyen" userId="6199100c7c05f63e" providerId="LiveId" clId="{B455CA6D-38B9-4FD9-A93A-DBBCA39BA429}" dt="2024-03-19T23:08:26.850" v="3" actId="47"/>
          <pc:sldLayoutMkLst>
            <pc:docMk/>
            <pc:sldMasterMk cId="2436896679" sldId="2147483720"/>
            <pc:sldLayoutMk cId="4184109864" sldId="214748373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74A69-74C4-46D5-B82E-7DC88BBA7E22}" type="datetimeFigureOut">
              <a:rPr lang="en-CA" smtClean="0"/>
              <a:t>2024-03-19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381DD9-975B-4502-B328-E7B332789F4F}" type="slidenum">
              <a:rPr lang="en-CA" smtClean="0"/>
              <a:t>‹#›</a:t>
            </a:fld>
            <a:endParaRPr lang="en-CA"/>
          </a:p>
        </p:txBody>
      </p:sp>
    </p:spTree>
    <p:extLst>
      <p:ext uri="{BB962C8B-B14F-4D97-AF65-F5344CB8AC3E}">
        <p14:creationId xmlns:p14="http://schemas.microsoft.com/office/powerpoint/2010/main" val="3511361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32175" eaLnBrk="0" hangingPunct="0">
              <a:defRPr sz="2400">
                <a:solidFill>
                  <a:schemeClr val="tx1"/>
                </a:solidFill>
                <a:latin typeface="Arial" charset="0"/>
                <a:ea typeface="ＭＳ Ｐゴシック" charset="0"/>
                <a:cs typeface="ＭＳ Ｐゴシック" charset="0"/>
              </a:defRPr>
            </a:lvl1pPr>
            <a:lvl2pPr marL="730171" indent="-280835" defTabSz="432175" eaLnBrk="0" hangingPunct="0">
              <a:defRPr sz="2400">
                <a:solidFill>
                  <a:schemeClr val="tx1"/>
                </a:solidFill>
                <a:latin typeface="Arial" charset="0"/>
                <a:ea typeface="ＭＳ Ｐゴシック" charset="0"/>
              </a:defRPr>
            </a:lvl2pPr>
            <a:lvl3pPr marL="1123340" indent="-224668" defTabSz="432175" eaLnBrk="0" hangingPunct="0">
              <a:defRPr sz="2400">
                <a:solidFill>
                  <a:schemeClr val="tx1"/>
                </a:solidFill>
                <a:latin typeface="Arial" charset="0"/>
                <a:ea typeface="ＭＳ Ｐゴシック" charset="0"/>
              </a:defRPr>
            </a:lvl3pPr>
            <a:lvl4pPr marL="1572677" indent="-224668" defTabSz="432175" eaLnBrk="0" hangingPunct="0">
              <a:defRPr sz="2400">
                <a:solidFill>
                  <a:schemeClr val="tx1"/>
                </a:solidFill>
                <a:latin typeface="Arial" charset="0"/>
                <a:ea typeface="ＭＳ Ｐゴシック" charset="0"/>
              </a:defRPr>
            </a:lvl4pPr>
            <a:lvl5pPr marL="2022013" indent="-224668" defTabSz="432175" eaLnBrk="0" hangingPunct="0">
              <a:defRPr sz="2400">
                <a:solidFill>
                  <a:schemeClr val="tx1"/>
                </a:solidFill>
                <a:latin typeface="Arial" charset="0"/>
                <a:ea typeface="ＭＳ Ｐゴシック" charset="0"/>
              </a:defRPr>
            </a:lvl5pPr>
            <a:lvl6pPr marL="2471349" indent="-224668" defTabSz="432175" eaLnBrk="0" fontAlgn="base" hangingPunct="0">
              <a:spcBef>
                <a:spcPct val="0"/>
              </a:spcBef>
              <a:spcAft>
                <a:spcPct val="0"/>
              </a:spcAft>
              <a:defRPr sz="2400">
                <a:solidFill>
                  <a:schemeClr val="tx1"/>
                </a:solidFill>
                <a:latin typeface="Arial" charset="0"/>
                <a:ea typeface="ＭＳ Ｐゴシック" charset="0"/>
              </a:defRPr>
            </a:lvl6pPr>
            <a:lvl7pPr marL="2920685" indent="-224668" defTabSz="432175" eaLnBrk="0" fontAlgn="base" hangingPunct="0">
              <a:spcBef>
                <a:spcPct val="0"/>
              </a:spcBef>
              <a:spcAft>
                <a:spcPct val="0"/>
              </a:spcAft>
              <a:defRPr sz="2400">
                <a:solidFill>
                  <a:schemeClr val="tx1"/>
                </a:solidFill>
                <a:latin typeface="Arial" charset="0"/>
                <a:ea typeface="ＭＳ Ｐゴシック" charset="0"/>
              </a:defRPr>
            </a:lvl7pPr>
            <a:lvl8pPr marL="3370021" indent="-224668" defTabSz="432175" eaLnBrk="0" fontAlgn="base" hangingPunct="0">
              <a:spcBef>
                <a:spcPct val="0"/>
              </a:spcBef>
              <a:spcAft>
                <a:spcPct val="0"/>
              </a:spcAft>
              <a:defRPr sz="2400">
                <a:solidFill>
                  <a:schemeClr val="tx1"/>
                </a:solidFill>
                <a:latin typeface="Arial" charset="0"/>
                <a:ea typeface="ＭＳ Ｐゴシック" charset="0"/>
              </a:defRPr>
            </a:lvl8pPr>
            <a:lvl9pPr marL="3819357" indent="-224668" defTabSz="43217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32175" rtl="0" eaLnBrk="1" fontAlgn="auto" latinLnBrk="0" hangingPunct="1">
              <a:lnSpc>
                <a:spcPct val="100000"/>
              </a:lnSpc>
              <a:spcBef>
                <a:spcPts val="0"/>
              </a:spcBef>
              <a:spcAft>
                <a:spcPts val="0"/>
              </a:spcAft>
              <a:buClrTx/>
              <a:buSzTx/>
              <a:buFontTx/>
              <a:buNone/>
              <a:tabLst/>
              <a:defRPr/>
            </a:pPr>
            <a:fld id="{B55C3B0F-A501-5E4E-973D-2DB6DAF00711}" type="slidenum">
              <a:rPr kumimoji="0" lang="en-US" sz="13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32175"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srgbClr val="000000"/>
              </a:solidFill>
              <a:effectLst/>
              <a:uLnTx/>
              <a:uFillTx/>
              <a:latin typeface="Calibri" charset="0"/>
              <a:ea typeface="ＭＳ Ｐゴシック" charset="0"/>
            </a:endParaRPr>
          </a:p>
        </p:txBody>
      </p:sp>
      <p:sp>
        <p:nvSpPr>
          <p:cNvPr id="167938" name="Rectangle 2"/>
          <p:cNvSpPr>
            <a:spLocks noGrp="1" noRot="1" noChangeAspect="1" noChangeArrowheads="1" noTextEdit="1"/>
          </p:cNvSpPr>
          <p:nvPr>
            <p:ph type="sldImg"/>
          </p:nvPr>
        </p:nvSpPr>
        <p:spPr bwMode="auto">
          <a:xfrm>
            <a:off x="393700" y="692150"/>
            <a:ext cx="6070600" cy="3414713"/>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7939" name="Rectangle 3"/>
          <p:cNvSpPr>
            <a:spLocks noGrp="1" noChangeArrowheads="1"/>
          </p:cNvSpPr>
          <p:nvPr>
            <p:ph type="body" idx="1"/>
          </p:nvPr>
        </p:nvSpPr>
        <p:spPr>
          <a:xfrm>
            <a:off x="914815" y="4343713"/>
            <a:ext cx="5028370" cy="411386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868499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xfrm>
            <a:off x="427038" y="692150"/>
            <a:ext cx="6157912"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Notes Placeholder 2"/>
          <p:cNvSpPr>
            <a:spLocks noGrp="1"/>
          </p:cNvSpPr>
          <p:nvPr>
            <p:ph type="body" idx="1"/>
          </p:nvPr>
        </p:nvSpPr>
        <p:spPr bwMode="auto">
          <a:xfrm>
            <a:off x="701675" y="4387850"/>
            <a:ext cx="560705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defTabSz="914400"/>
            <a:r>
              <a:rPr lang="en-US" altLang="en-US"/>
              <a:t>3 urgent priorities: restoring ECF volume, resolution of acidosis, replacement of potassium and electrolyte balance</a:t>
            </a:r>
          </a:p>
          <a:p>
            <a:pPr marL="342900" indent="-342900" defTabSz="914400"/>
            <a:r>
              <a:rPr lang="en-US" altLang="en-US"/>
              <a:t>Monitoring of volume status (including fluid intake and output), vital signs, neurologic status, plasma concentrations of electrolytes, anion gap, osmolality, and glucose need to be monitored closely, initially as often as every 2 hours</a:t>
            </a:r>
          </a:p>
        </p:txBody>
      </p:sp>
      <p:sp>
        <p:nvSpPr>
          <p:cNvPr id="30723" name="Slide Number Placeholder 3"/>
          <p:cNvSpPr txBox="1">
            <a:spLocks noGrp="1"/>
          </p:cNvSpPr>
          <p:nvPr/>
        </p:nvSpPr>
        <p:spPr bwMode="auto">
          <a:xfrm>
            <a:off x="3970338" y="8772525"/>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defTabSz="928688" eaLnBrk="0" hangingPunct="0">
              <a:defRPr sz="2400">
                <a:solidFill>
                  <a:schemeClr val="tx1"/>
                </a:solidFill>
                <a:latin typeface="Calibri" charset="0"/>
                <a:ea typeface="MS PGothic" charset="-128"/>
              </a:defRPr>
            </a:lvl1pPr>
            <a:lvl2pPr marL="742950" indent="-285750" defTabSz="928688" eaLnBrk="0" hangingPunct="0">
              <a:defRPr sz="2400">
                <a:solidFill>
                  <a:schemeClr val="tx1"/>
                </a:solidFill>
                <a:latin typeface="Calibri" charset="0"/>
                <a:ea typeface="MS PGothic" charset="-128"/>
              </a:defRPr>
            </a:lvl2pPr>
            <a:lvl3pPr marL="1143000" indent="-228600" defTabSz="928688" eaLnBrk="0" hangingPunct="0">
              <a:defRPr sz="2400">
                <a:solidFill>
                  <a:schemeClr val="tx1"/>
                </a:solidFill>
                <a:latin typeface="Calibri" charset="0"/>
                <a:ea typeface="MS PGothic" charset="-128"/>
              </a:defRPr>
            </a:lvl3pPr>
            <a:lvl4pPr marL="1600200" indent="-228600" defTabSz="928688" eaLnBrk="0" hangingPunct="0">
              <a:defRPr sz="2400">
                <a:solidFill>
                  <a:schemeClr val="tx1"/>
                </a:solidFill>
                <a:latin typeface="Calibri" charset="0"/>
                <a:ea typeface="MS PGothic" charset="-128"/>
              </a:defRPr>
            </a:lvl4pPr>
            <a:lvl5pPr marL="2057400" indent="-228600" defTabSz="928688" eaLnBrk="0" hangingPunct="0">
              <a:defRPr sz="2400">
                <a:solidFill>
                  <a:schemeClr val="tx1"/>
                </a:solidFill>
                <a:latin typeface="Calibri" charset="0"/>
                <a:ea typeface="MS PGothic" charset="-128"/>
              </a:defRPr>
            </a:lvl5pPr>
            <a:lvl6pPr marL="2514600" indent="-228600" defTabSz="928688" eaLnBrk="0" fontAlgn="base" hangingPunct="0">
              <a:spcBef>
                <a:spcPct val="0"/>
              </a:spcBef>
              <a:spcAft>
                <a:spcPct val="0"/>
              </a:spcAft>
              <a:defRPr sz="2400">
                <a:solidFill>
                  <a:schemeClr val="tx1"/>
                </a:solidFill>
                <a:latin typeface="Calibri" charset="0"/>
                <a:ea typeface="MS PGothic" charset="-128"/>
              </a:defRPr>
            </a:lvl6pPr>
            <a:lvl7pPr marL="2971800" indent="-228600" defTabSz="928688" eaLnBrk="0" fontAlgn="base" hangingPunct="0">
              <a:spcBef>
                <a:spcPct val="0"/>
              </a:spcBef>
              <a:spcAft>
                <a:spcPct val="0"/>
              </a:spcAft>
              <a:defRPr sz="2400">
                <a:solidFill>
                  <a:schemeClr val="tx1"/>
                </a:solidFill>
                <a:latin typeface="Calibri" charset="0"/>
                <a:ea typeface="MS PGothic" charset="-128"/>
              </a:defRPr>
            </a:lvl7pPr>
            <a:lvl8pPr marL="3429000" indent="-228600" defTabSz="928688" eaLnBrk="0" fontAlgn="base" hangingPunct="0">
              <a:spcBef>
                <a:spcPct val="0"/>
              </a:spcBef>
              <a:spcAft>
                <a:spcPct val="0"/>
              </a:spcAft>
              <a:defRPr sz="2400">
                <a:solidFill>
                  <a:schemeClr val="tx1"/>
                </a:solidFill>
                <a:latin typeface="Calibri" charset="0"/>
                <a:ea typeface="MS PGothic" charset="-128"/>
              </a:defRPr>
            </a:lvl8pPr>
            <a:lvl9pPr marL="3886200" indent="-228600" defTabSz="928688" eaLnBrk="0" fontAlgn="base" hangingPunct="0">
              <a:spcBef>
                <a:spcPct val="0"/>
              </a:spcBef>
              <a:spcAft>
                <a:spcPct val="0"/>
              </a:spcAft>
              <a:defRPr sz="2400">
                <a:solidFill>
                  <a:schemeClr val="tx1"/>
                </a:solidFill>
                <a:latin typeface="Calibri" charset="0"/>
                <a:ea typeface="MS PGothic" charset="-128"/>
              </a:defRPr>
            </a:lvl9pPr>
          </a:lstStyle>
          <a:p>
            <a:pPr algn="r" eaLnBrk="1" hangingPunct="1"/>
            <a:fld id="{4F4D1F87-5BA6-6A4F-92AF-2B730FA879FC}" type="slidenum">
              <a:rPr lang="en-US" altLang="en-US" sz="1200">
                <a:latin typeface="Arial" charset="0"/>
              </a:rPr>
              <a:pPr algn="r" eaLnBrk="1" hangingPunct="1"/>
              <a:t>6</a:t>
            </a:fld>
            <a:endParaRPr lang="en-US" altLang="en-US" sz="1200">
              <a:latin typeface="Arial" charset="0"/>
            </a:endParaRPr>
          </a:p>
        </p:txBody>
      </p:sp>
    </p:spTree>
    <p:extLst>
      <p:ext uri="{BB962C8B-B14F-4D97-AF65-F5344CB8AC3E}">
        <p14:creationId xmlns:p14="http://schemas.microsoft.com/office/powerpoint/2010/main" val="2651336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427038" y="692150"/>
            <a:ext cx="6157912"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0" name="Notes Placeholder 2"/>
          <p:cNvSpPr>
            <a:spLocks noGrp="1"/>
          </p:cNvSpPr>
          <p:nvPr>
            <p:ph type="body" idx="1"/>
          </p:nvPr>
        </p:nvSpPr>
        <p:spPr bwMode="auto">
          <a:xfrm>
            <a:off x="701675" y="4387850"/>
            <a:ext cx="560705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342900" indent="-342900" defTabSz="914400"/>
            <a:endParaRPr lang="en-CA" altLang="en-US"/>
          </a:p>
        </p:txBody>
      </p:sp>
      <p:sp>
        <p:nvSpPr>
          <p:cNvPr id="32771" name="Slide Number Placeholder 3"/>
          <p:cNvSpPr txBox="1">
            <a:spLocks noGrp="1"/>
          </p:cNvSpPr>
          <p:nvPr/>
        </p:nvSpPr>
        <p:spPr bwMode="auto">
          <a:xfrm>
            <a:off x="3970338" y="8772525"/>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defTabSz="928688" eaLnBrk="0" hangingPunct="0">
              <a:defRPr sz="2400">
                <a:solidFill>
                  <a:schemeClr val="tx1"/>
                </a:solidFill>
                <a:latin typeface="Calibri" charset="0"/>
                <a:ea typeface="MS PGothic" charset="-128"/>
              </a:defRPr>
            </a:lvl1pPr>
            <a:lvl2pPr marL="742950" indent="-285750" defTabSz="928688" eaLnBrk="0" hangingPunct="0">
              <a:defRPr sz="2400">
                <a:solidFill>
                  <a:schemeClr val="tx1"/>
                </a:solidFill>
                <a:latin typeface="Calibri" charset="0"/>
                <a:ea typeface="MS PGothic" charset="-128"/>
              </a:defRPr>
            </a:lvl2pPr>
            <a:lvl3pPr marL="1143000" indent="-228600" defTabSz="928688" eaLnBrk="0" hangingPunct="0">
              <a:defRPr sz="2400">
                <a:solidFill>
                  <a:schemeClr val="tx1"/>
                </a:solidFill>
                <a:latin typeface="Calibri" charset="0"/>
                <a:ea typeface="MS PGothic" charset="-128"/>
              </a:defRPr>
            </a:lvl3pPr>
            <a:lvl4pPr marL="1600200" indent="-228600" defTabSz="928688" eaLnBrk="0" hangingPunct="0">
              <a:defRPr sz="2400">
                <a:solidFill>
                  <a:schemeClr val="tx1"/>
                </a:solidFill>
                <a:latin typeface="Calibri" charset="0"/>
                <a:ea typeface="MS PGothic" charset="-128"/>
              </a:defRPr>
            </a:lvl4pPr>
            <a:lvl5pPr marL="2057400" indent="-228600" defTabSz="928688" eaLnBrk="0" hangingPunct="0">
              <a:defRPr sz="2400">
                <a:solidFill>
                  <a:schemeClr val="tx1"/>
                </a:solidFill>
                <a:latin typeface="Calibri" charset="0"/>
                <a:ea typeface="MS PGothic" charset="-128"/>
              </a:defRPr>
            </a:lvl5pPr>
            <a:lvl6pPr marL="2514600" indent="-228600" defTabSz="928688" eaLnBrk="0" fontAlgn="base" hangingPunct="0">
              <a:spcBef>
                <a:spcPct val="0"/>
              </a:spcBef>
              <a:spcAft>
                <a:spcPct val="0"/>
              </a:spcAft>
              <a:defRPr sz="2400">
                <a:solidFill>
                  <a:schemeClr val="tx1"/>
                </a:solidFill>
                <a:latin typeface="Calibri" charset="0"/>
                <a:ea typeface="MS PGothic" charset="-128"/>
              </a:defRPr>
            </a:lvl6pPr>
            <a:lvl7pPr marL="2971800" indent="-228600" defTabSz="928688" eaLnBrk="0" fontAlgn="base" hangingPunct="0">
              <a:spcBef>
                <a:spcPct val="0"/>
              </a:spcBef>
              <a:spcAft>
                <a:spcPct val="0"/>
              </a:spcAft>
              <a:defRPr sz="2400">
                <a:solidFill>
                  <a:schemeClr val="tx1"/>
                </a:solidFill>
                <a:latin typeface="Calibri" charset="0"/>
                <a:ea typeface="MS PGothic" charset="-128"/>
              </a:defRPr>
            </a:lvl7pPr>
            <a:lvl8pPr marL="3429000" indent="-228600" defTabSz="928688" eaLnBrk="0" fontAlgn="base" hangingPunct="0">
              <a:spcBef>
                <a:spcPct val="0"/>
              </a:spcBef>
              <a:spcAft>
                <a:spcPct val="0"/>
              </a:spcAft>
              <a:defRPr sz="2400">
                <a:solidFill>
                  <a:schemeClr val="tx1"/>
                </a:solidFill>
                <a:latin typeface="Calibri" charset="0"/>
                <a:ea typeface="MS PGothic" charset="-128"/>
              </a:defRPr>
            </a:lvl8pPr>
            <a:lvl9pPr marL="3886200" indent="-228600" defTabSz="928688" eaLnBrk="0" fontAlgn="base" hangingPunct="0">
              <a:spcBef>
                <a:spcPct val="0"/>
              </a:spcBef>
              <a:spcAft>
                <a:spcPct val="0"/>
              </a:spcAft>
              <a:defRPr sz="2400">
                <a:solidFill>
                  <a:schemeClr val="tx1"/>
                </a:solidFill>
                <a:latin typeface="Calibri" charset="0"/>
                <a:ea typeface="MS PGothic" charset="-128"/>
              </a:defRPr>
            </a:lvl9pPr>
          </a:lstStyle>
          <a:p>
            <a:pPr algn="r"/>
            <a:fld id="{13251673-7423-DD45-9066-9509C0832373}" type="slidenum">
              <a:rPr lang="en-US" altLang="en-US" sz="1200">
                <a:latin typeface="Arial" charset="0"/>
              </a:rPr>
              <a:pPr algn="r"/>
              <a:t>7</a:t>
            </a:fld>
            <a:endParaRPr lang="en-US" altLang="en-US" sz="1200">
              <a:latin typeface="Arial" charset="0"/>
            </a:endParaRPr>
          </a:p>
        </p:txBody>
      </p:sp>
    </p:spTree>
    <p:extLst>
      <p:ext uri="{BB962C8B-B14F-4D97-AF65-F5344CB8AC3E}">
        <p14:creationId xmlns:p14="http://schemas.microsoft.com/office/powerpoint/2010/main" val="178199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xfrm>
            <a:off x="427038" y="692150"/>
            <a:ext cx="6157912"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Notes Placeholder 2"/>
          <p:cNvSpPr>
            <a:spLocks noGrp="1"/>
          </p:cNvSpPr>
          <p:nvPr>
            <p:ph type="body" idx="1"/>
          </p:nvPr>
        </p:nvSpPr>
        <p:spPr bwMode="auto">
          <a:xfrm>
            <a:off x="701675" y="4387850"/>
            <a:ext cx="560705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defTabSz="914400"/>
            <a:r>
              <a:rPr lang="en-US" altLang="en-US"/>
              <a:t>3 urgent priorities: restoring ECF volume, resolution of acidosis, replacement of potassium and electrolyte balance</a:t>
            </a:r>
          </a:p>
          <a:p>
            <a:pPr marL="342900" indent="-342900" defTabSz="914400"/>
            <a:r>
              <a:rPr lang="en-US" altLang="en-US"/>
              <a:t>Monitoring of volume status (including fluid intake and output), vital signs, neurologic status, plasma concentrations of electrolytes, anion gap, osmolality, and glucose need to be monitored closely, initially as often as every 2 hours</a:t>
            </a:r>
          </a:p>
        </p:txBody>
      </p:sp>
      <p:sp>
        <p:nvSpPr>
          <p:cNvPr id="30723" name="Slide Number Placeholder 3"/>
          <p:cNvSpPr txBox="1">
            <a:spLocks noGrp="1"/>
          </p:cNvSpPr>
          <p:nvPr/>
        </p:nvSpPr>
        <p:spPr bwMode="auto">
          <a:xfrm>
            <a:off x="3970338" y="8772525"/>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defTabSz="928688" eaLnBrk="0" hangingPunct="0">
              <a:defRPr sz="2400">
                <a:solidFill>
                  <a:schemeClr val="tx1"/>
                </a:solidFill>
                <a:latin typeface="Calibri" charset="0"/>
                <a:ea typeface="MS PGothic" charset="-128"/>
              </a:defRPr>
            </a:lvl1pPr>
            <a:lvl2pPr marL="742950" indent="-285750" defTabSz="928688" eaLnBrk="0" hangingPunct="0">
              <a:defRPr sz="2400">
                <a:solidFill>
                  <a:schemeClr val="tx1"/>
                </a:solidFill>
                <a:latin typeface="Calibri" charset="0"/>
                <a:ea typeface="MS PGothic" charset="-128"/>
              </a:defRPr>
            </a:lvl2pPr>
            <a:lvl3pPr marL="1143000" indent="-228600" defTabSz="928688" eaLnBrk="0" hangingPunct="0">
              <a:defRPr sz="2400">
                <a:solidFill>
                  <a:schemeClr val="tx1"/>
                </a:solidFill>
                <a:latin typeface="Calibri" charset="0"/>
                <a:ea typeface="MS PGothic" charset="-128"/>
              </a:defRPr>
            </a:lvl3pPr>
            <a:lvl4pPr marL="1600200" indent="-228600" defTabSz="928688" eaLnBrk="0" hangingPunct="0">
              <a:defRPr sz="2400">
                <a:solidFill>
                  <a:schemeClr val="tx1"/>
                </a:solidFill>
                <a:latin typeface="Calibri" charset="0"/>
                <a:ea typeface="MS PGothic" charset="-128"/>
              </a:defRPr>
            </a:lvl4pPr>
            <a:lvl5pPr marL="2057400" indent="-228600" defTabSz="928688" eaLnBrk="0" hangingPunct="0">
              <a:defRPr sz="2400">
                <a:solidFill>
                  <a:schemeClr val="tx1"/>
                </a:solidFill>
                <a:latin typeface="Calibri" charset="0"/>
                <a:ea typeface="MS PGothic" charset="-128"/>
              </a:defRPr>
            </a:lvl5pPr>
            <a:lvl6pPr marL="2514600" indent="-228600" defTabSz="928688" eaLnBrk="0" fontAlgn="base" hangingPunct="0">
              <a:spcBef>
                <a:spcPct val="0"/>
              </a:spcBef>
              <a:spcAft>
                <a:spcPct val="0"/>
              </a:spcAft>
              <a:defRPr sz="2400">
                <a:solidFill>
                  <a:schemeClr val="tx1"/>
                </a:solidFill>
                <a:latin typeface="Calibri" charset="0"/>
                <a:ea typeface="MS PGothic" charset="-128"/>
              </a:defRPr>
            </a:lvl6pPr>
            <a:lvl7pPr marL="2971800" indent="-228600" defTabSz="928688" eaLnBrk="0" fontAlgn="base" hangingPunct="0">
              <a:spcBef>
                <a:spcPct val="0"/>
              </a:spcBef>
              <a:spcAft>
                <a:spcPct val="0"/>
              </a:spcAft>
              <a:defRPr sz="2400">
                <a:solidFill>
                  <a:schemeClr val="tx1"/>
                </a:solidFill>
                <a:latin typeface="Calibri" charset="0"/>
                <a:ea typeface="MS PGothic" charset="-128"/>
              </a:defRPr>
            </a:lvl7pPr>
            <a:lvl8pPr marL="3429000" indent="-228600" defTabSz="928688" eaLnBrk="0" fontAlgn="base" hangingPunct="0">
              <a:spcBef>
                <a:spcPct val="0"/>
              </a:spcBef>
              <a:spcAft>
                <a:spcPct val="0"/>
              </a:spcAft>
              <a:defRPr sz="2400">
                <a:solidFill>
                  <a:schemeClr val="tx1"/>
                </a:solidFill>
                <a:latin typeface="Calibri" charset="0"/>
                <a:ea typeface="MS PGothic" charset="-128"/>
              </a:defRPr>
            </a:lvl8pPr>
            <a:lvl9pPr marL="3886200" indent="-228600" defTabSz="928688" eaLnBrk="0" fontAlgn="base" hangingPunct="0">
              <a:spcBef>
                <a:spcPct val="0"/>
              </a:spcBef>
              <a:spcAft>
                <a:spcPct val="0"/>
              </a:spcAft>
              <a:defRPr sz="2400">
                <a:solidFill>
                  <a:schemeClr val="tx1"/>
                </a:solidFill>
                <a:latin typeface="Calibri" charset="0"/>
                <a:ea typeface="MS PGothic" charset="-128"/>
              </a:defRPr>
            </a:lvl9pPr>
          </a:lstStyle>
          <a:p>
            <a:pPr algn="r" eaLnBrk="1" hangingPunct="1"/>
            <a:fld id="{4F4D1F87-5BA6-6A4F-92AF-2B730FA879FC}" type="slidenum">
              <a:rPr lang="en-US" altLang="en-US" sz="1200">
                <a:latin typeface="Arial" charset="0"/>
              </a:rPr>
              <a:pPr algn="r" eaLnBrk="1" hangingPunct="1"/>
              <a:t>20</a:t>
            </a:fld>
            <a:endParaRPr lang="en-US" altLang="en-US" sz="1200">
              <a:latin typeface="Arial" charset="0"/>
            </a:endParaRPr>
          </a:p>
        </p:txBody>
      </p:sp>
    </p:spTree>
    <p:extLst>
      <p:ext uri="{BB962C8B-B14F-4D97-AF65-F5344CB8AC3E}">
        <p14:creationId xmlns:p14="http://schemas.microsoft.com/office/powerpoint/2010/main" val="4000527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C30B2-EA44-B444-83F1-885E590397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822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C30B2-EA44-B444-83F1-885E590397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184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i="0" u="sng"/>
              <a:t>IMPORTANT slide</a:t>
            </a:r>
          </a:p>
          <a:p>
            <a:pPr defTabSz="931774">
              <a:defRPr/>
            </a:pPr>
            <a:r>
              <a:rPr lang="en-US" b="0" i="0" u="sng"/>
              <a:t>References:</a:t>
            </a:r>
          </a:p>
          <a:p>
            <a:pPr marL="232943" indent="-232943">
              <a:buFont typeface="+mj-lt"/>
              <a:buAutoNum type="arabicPeriod"/>
            </a:pPr>
            <a:r>
              <a:rPr lang="en-GB" err="1"/>
              <a:t>Heerspink</a:t>
            </a:r>
            <a:r>
              <a:rPr lang="en-GB"/>
              <a:t> HJL, et al. Dapagliflozin in Patients with Chronic Kidney Disease. </a:t>
            </a:r>
            <a:r>
              <a:rPr lang="en-GB" i="1"/>
              <a:t>N Engl J Med.</a:t>
            </a:r>
            <a:r>
              <a:rPr lang="en-GB"/>
              <a:t> 2020;383:1436–1446.</a:t>
            </a:r>
          </a:p>
          <a:p>
            <a:pPr marL="232943" indent="-232943">
              <a:buFont typeface="+mj-lt"/>
              <a:buAutoNum type="arabicPeriod"/>
            </a:pPr>
            <a:r>
              <a:rPr lang="en-GB" err="1"/>
              <a:t>Perkovic</a:t>
            </a:r>
            <a:r>
              <a:rPr lang="en-GB"/>
              <a:t> V, et al. </a:t>
            </a:r>
            <a:r>
              <a:rPr lang="en-GB" sz="1800"/>
              <a:t>Canagliflozin and Renal Outcomes in Type 2 Diabetes </a:t>
            </a:r>
            <a:r>
              <a:rPr lang="en-US" sz="1800"/>
              <a:t>and Nephropathy.</a:t>
            </a:r>
            <a:r>
              <a:rPr lang="en-GB" i="1"/>
              <a:t>N Engl J Med.</a:t>
            </a:r>
            <a:r>
              <a:rPr lang="en-GB"/>
              <a:t> 2019;380:2295–2306.</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BDBF580-D318-4C5D-B927-FEBC7823BF7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44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C30B2-EA44-B444-83F1-885E590397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759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034D37-F44A-A84F-901B-E16CB4EFC7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9722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A0ACC-8B48-79FB-BEFD-95B56A493D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50C7C30-46FA-A36E-3658-6709393F08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30C867B-8C9C-A9CE-3796-51768CAC5E91}"/>
              </a:ext>
            </a:extLst>
          </p:cNvPr>
          <p:cNvSpPr>
            <a:spLocks noGrp="1"/>
          </p:cNvSpPr>
          <p:nvPr>
            <p:ph type="dt" sz="half" idx="10"/>
          </p:nvPr>
        </p:nvSpPr>
        <p:spPr/>
        <p:txBody>
          <a:bodyPr/>
          <a:lstStyle/>
          <a:p>
            <a:fld id="{96909501-B5A9-46BD-979F-06FCACEBD3FF}" type="datetimeFigureOut">
              <a:rPr lang="en-CA" smtClean="0"/>
              <a:t>2024-03-19</a:t>
            </a:fld>
            <a:endParaRPr lang="en-CA"/>
          </a:p>
        </p:txBody>
      </p:sp>
      <p:sp>
        <p:nvSpPr>
          <p:cNvPr id="5" name="Footer Placeholder 4">
            <a:extLst>
              <a:ext uri="{FF2B5EF4-FFF2-40B4-BE49-F238E27FC236}">
                <a16:creationId xmlns:a16="http://schemas.microsoft.com/office/drawing/2014/main" id="{CF9838B7-F56B-C0C4-5BEF-437E2C18849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697D5B2-2A15-F499-2392-F4FD151EE202}"/>
              </a:ext>
            </a:extLst>
          </p:cNvPr>
          <p:cNvSpPr>
            <a:spLocks noGrp="1"/>
          </p:cNvSpPr>
          <p:nvPr>
            <p:ph type="sldNum" sz="quarter" idx="12"/>
          </p:nvPr>
        </p:nvSpPr>
        <p:spPr/>
        <p:txBody>
          <a:bodyPr/>
          <a:lstStyle/>
          <a:p>
            <a:fld id="{2A4F21C9-EDCF-496C-A761-8B24C5A4F86B}" type="slidenum">
              <a:rPr lang="en-CA" smtClean="0"/>
              <a:t>‹#›</a:t>
            </a:fld>
            <a:endParaRPr lang="en-CA"/>
          </a:p>
        </p:txBody>
      </p:sp>
    </p:spTree>
    <p:extLst>
      <p:ext uri="{BB962C8B-B14F-4D97-AF65-F5344CB8AC3E}">
        <p14:creationId xmlns:p14="http://schemas.microsoft.com/office/powerpoint/2010/main" val="513011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8FF77-C761-1E9A-E22E-7DE72D60A97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08CD340-0238-B9BB-62B8-836E4722C6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E00FA2D-855B-FF11-8081-6E0E1807C7C4}"/>
              </a:ext>
            </a:extLst>
          </p:cNvPr>
          <p:cNvSpPr>
            <a:spLocks noGrp="1"/>
          </p:cNvSpPr>
          <p:nvPr>
            <p:ph type="dt" sz="half" idx="10"/>
          </p:nvPr>
        </p:nvSpPr>
        <p:spPr/>
        <p:txBody>
          <a:bodyPr/>
          <a:lstStyle/>
          <a:p>
            <a:fld id="{96909501-B5A9-46BD-979F-06FCACEBD3FF}" type="datetimeFigureOut">
              <a:rPr lang="en-CA" smtClean="0"/>
              <a:t>2024-03-19</a:t>
            </a:fld>
            <a:endParaRPr lang="en-CA"/>
          </a:p>
        </p:txBody>
      </p:sp>
      <p:sp>
        <p:nvSpPr>
          <p:cNvPr id="5" name="Footer Placeholder 4">
            <a:extLst>
              <a:ext uri="{FF2B5EF4-FFF2-40B4-BE49-F238E27FC236}">
                <a16:creationId xmlns:a16="http://schemas.microsoft.com/office/drawing/2014/main" id="{FDE85D29-FDEB-2F55-C1E2-6368BEF2F25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13C8E8D-626B-4C59-6742-3141AB3104D5}"/>
              </a:ext>
            </a:extLst>
          </p:cNvPr>
          <p:cNvSpPr>
            <a:spLocks noGrp="1"/>
          </p:cNvSpPr>
          <p:nvPr>
            <p:ph type="sldNum" sz="quarter" idx="12"/>
          </p:nvPr>
        </p:nvSpPr>
        <p:spPr/>
        <p:txBody>
          <a:bodyPr/>
          <a:lstStyle/>
          <a:p>
            <a:fld id="{2A4F21C9-EDCF-496C-A761-8B24C5A4F86B}" type="slidenum">
              <a:rPr lang="en-CA" smtClean="0"/>
              <a:t>‹#›</a:t>
            </a:fld>
            <a:endParaRPr lang="en-CA"/>
          </a:p>
        </p:txBody>
      </p:sp>
    </p:spTree>
    <p:extLst>
      <p:ext uri="{BB962C8B-B14F-4D97-AF65-F5344CB8AC3E}">
        <p14:creationId xmlns:p14="http://schemas.microsoft.com/office/powerpoint/2010/main" val="114378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1ED4A6-808A-383A-4952-54B3E84B80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03CA2B9-D5DD-FCCE-19C5-E2D95EED56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9F7AFB2-C4D9-4173-7E8F-C10CAB5D3AFB}"/>
              </a:ext>
            </a:extLst>
          </p:cNvPr>
          <p:cNvSpPr>
            <a:spLocks noGrp="1"/>
          </p:cNvSpPr>
          <p:nvPr>
            <p:ph type="dt" sz="half" idx="10"/>
          </p:nvPr>
        </p:nvSpPr>
        <p:spPr/>
        <p:txBody>
          <a:bodyPr/>
          <a:lstStyle/>
          <a:p>
            <a:fld id="{96909501-B5A9-46BD-979F-06FCACEBD3FF}" type="datetimeFigureOut">
              <a:rPr lang="en-CA" smtClean="0"/>
              <a:t>2024-03-19</a:t>
            </a:fld>
            <a:endParaRPr lang="en-CA"/>
          </a:p>
        </p:txBody>
      </p:sp>
      <p:sp>
        <p:nvSpPr>
          <p:cNvPr id="5" name="Footer Placeholder 4">
            <a:extLst>
              <a:ext uri="{FF2B5EF4-FFF2-40B4-BE49-F238E27FC236}">
                <a16:creationId xmlns:a16="http://schemas.microsoft.com/office/drawing/2014/main" id="{C0EFEBDA-448F-E48B-BBAB-87A2D18E07B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C9928C1-9B30-1935-3588-DC68A97791A6}"/>
              </a:ext>
            </a:extLst>
          </p:cNvPr>
          <p:cNvSpPr>
            <a:spLocks noGrp="1"/>
          </p:cNvSpPr>
          <p:nvPr>
            <p:ph type="sldNum" sz="quarter" idx="12"/>
          </p:nvPr>
        </p:nvSpPr>
        <p:spPr/>
        <p:txBody>
          <a:bodyPr/>
          <a:lstStyle/>
          <a:p>
            <a:fld id="{2A4F21C9-EDCF-496C-A761-8B24C5A4F86B}" type="slidenum">
              <a:rPr lang="en-CA" smtClean="0"/>
              <a:t>‹#›</a:t>
            </a:fld>
            <a:endParaRPr lang="en-CA"/>
          </a:p>
        </p:txBody>
      </p:sp>
    </p:spTree>
    <p:extLst>
      <p:ext uri="{BB962C8B-B14F-4D97-AF65-F5344CB8AC3E}">
        <p14:creationId xmlns:p14="http://schemas.microsoft.com/office/powerpoint/2010/main" val="1402418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6_SUBSECTION_1">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bwMode="auto">
          <a:xfrm flipV="1">
            <a:off x="9301655" y="-4"/>
            <a:ext cx="2890345" cy="1125539"/>
          </a:xfrm>
          <a:prstGeom prst="rect">
            <a:avLst/>
          </a:prstGeom>
          <a:gradFill>
            <a:gsLst>
              <a:gs pos="66000">
                <a:srgbClr val="7D5B8D">
                  <a:alpha val="15000"/>
                </a:srgbClr>
              </a:gs>
              <a:gs pos="0">
                <a:srgbClr val="7D5B8D">
                  <a:alpha val="70000"/>
                </a:srgbClr>
              </a:gs>
              <a:gs pos="100000">
                <a:srgbClr val="7D5B8D">
                  <a:alpha val="0"/>
                </a:srgbClr>
              </a:gs>
            </a:gsLst>
            <a:lin ang="10800000" scaled="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err="1">
              <a:ln>
                <a:noFill/>
              </a:ln>
              <a:solidFill>
                <a:prstClr val="white"/>
              </a:solidFill>
              <a:effectLst/>
              <a:uLnTx/>
              <a:uFillTx/>
              <a:latin typeface="Arial "/>
              <a:ea typeface="+mn-ea"/>
              <a:cs typeface="+mn-cs"/>
            </a:endParaRPr>
          </a:p>
        </p:txBody>
      </p:sp>
      <p:sp>
        <p:nvSpPr>
          <p:cNvPr id="3" name="Rectangle 2"/>
          <p:cNvSpPr/>
          <p:nvPr userDrawn="1"/>
        </p:nvSpPr>
        <p:spPr bwMode="auto">
          <a:xfrm flipV="1">
            <a:off x="0" y="-1"/>
            <a:ext cx="12192000" cy="1125539"/>
          </a:xfrm>
          <a:prstGeom prst="rect">
            <a:avLst/>
          </a:prstGeom>
          <a:gradFill>
            <a:gsLst>
              <a:gs pos="66000">
                <a:srgbClr val="7D5B8D">
                  <a:alpha val="15000"/>
                </a:srgbClr>
              </a:gs>
              <a:gs pos="0">
                <a:srgbClr val="7D5B8D">
                  <a:alpha val="55000"/>
                </a:srgbClr>
              </a:gs>
              <a:gs pos="100000">
                <a:srgbClr val="7D5B8D">
                  <a:alpha val="0"/>
                </a:srgb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err="1">
              <a:ln>
                <a:noFill/>
              </a:ln>
              <a:solidFill>
                <a:prstClr val="white"/>
              </a:solidFill>
              <a:effectLst/>
              <a:uLnTx/>
              <a:uFillTx/>
              <a:latin typeface="Arial "/>
              <a:ea typeface="+mn-ea"/>
              <a:cs typeface="+mn-cs"/>
            </a:endParaRPr>
          </a:p>
        </p:txBody>
      </p:sp>
      <p:sp>
        <p:nvSpPr>
          <p:cNvPr id="4" name="Title 1"/>
          <p:cNvSpPr>
            <a:spLocks noGrp="1"/>
          </p:cNvSpPr>
          <p:nvPr>
            <p:ph type="title"/>
          </p:nvPr>
        </p:nvSpPr>
        <p:spPr>
          <a:xfrm>
            <a:off x="412752" y="168166"/>
            <a:ext cx="11268000" cy="957372"/>
          </a:xfrm>
          <a:prstGeom prst="rect">
            <a:avLst/>
          </a:prstGeom>
        </p:spPr>
        <p:txBody>
          <a:bodyPr lIns="90000" tIns="46800" rIns="90000" bIns="46800" anchor="b" anchorCtr="0"/>
          <a:lstStyle>
            <a:lvl1pPr>
              <a:lnSpc>
                <a:spcPct val="90000"/>
              </a:lnSpc>
              <a:defRPr sz="3600">
                <a:effectLst>
                  <a:outerShdw blurRad="50800" dist="38100" dir="2700000" algn="tl" rotWithShape="0">
                    <a:prstClr val="black">
                      <a:alpha val="40000"/>
                    </a:prstClr>
                  </a:outerShdw>
                </a:effectLst>
                <a:latin typeface="Arial "/>
              </a:defRPr>
            </a:lvl1pPr>
          </a:lstStyle>
          <a:p>
            <a:r>
              <a:rPr lang="en-US" noProof="0"/>
              <a:t>Click to edit Master title style</a:t>
            </a:r>
          </a:p>
        </p:txBody>
      </p:sp>
      <p:sp>
        <p:nvSpPr>
          <p:cNvPr id="5" name="Text Placeholder 8"/>
          <p:cNvSpPr>
            <a:spLocks noGrp="1"/>
          </p:cNvSpPr>
          <p:nvPr>
            <p:ph type="body" sz="quarter" idx="13" hasCustomPrompt="1"/>
          </p:nvPr>
        </p:nvSpPr>
        <p:spPr>
          <a:xfrm>
            <a:off x="422327" y="1479550"/>
            <a:ext cx="11347324" cy="4768850"/>
          </a:xfrm>
          <a:prstGeom prst="rect">
            <a:avLst/>
          </a:prstGeom>
        </p:spPr>
        <p:txBody>
          <a:bodyPr lIns="90000" tIns="46800" rIns="90000" bIns="46800"/>
          <a:lstStyle>
            <a:lvl1pPr marL="230400" indent="-230400">
              <a:lnSpc>
                <a:spcPct val="90000"/>
              </a:lnSpc>
              <a:spcBef>
                <a:spcPts val="0"/>
              </a:spcBef>
              <a:spcAft>
                <a:spcPts val="600"/>
              </a:spcAft>
              <a:buClr>
                <a:srgbClr val="7D5B8D"/>
              </a:buClr>
              <a:buSzPct val="120000"/>
              <a:buFont typeface="Arial" charset="0"/>
              <a:buChar char="•"/>
              <a:defRPr sz="2400" b="0">
                <a:solidFill>
                  <a:schemeClr val="tx1">
                    <a:lumMod val="65000"/>
                    <a:lumOff val="35000"/>
                  </a:schemeClr>
                </a:solidFill>
                <a:latin typeface="Arial "/>
                <a:cs typeface="Arial" pitchFamily="34" charset="0"/>
              </a:defRPr>
            </a:lvl1pPr>
            <a:lvl2pPr marL="460800" indent="-230400">
              <a:lnSpc>
                <a:spcPct val="90000"/>
              </a:lnSpc>
              <a:spcBef>
                <a:spcPts val="0"/>
              </a:spcBef>
              <a:spcAft>
                <a:spcPts val="600"/>
              </a:spcAft>
              <a:buClr>
                <a:schemeClr val="accent2"/>
              </a:buClr>
              <a:buSzPct val="97000"/>
              <a:buFont typeface="Wingdings" charset="2"/>
              <a:buChar char="Ø"/>
              <a:defRPr sz="2100">
                <a:solidFill>
                  <a:schemeClr val="tx1">
                    <a:lumMod val="65000"/>
                    <a:lumOff val="35000"/>
                  </a:schemeClr>
                </a:solidFill>
                <a:latin typeface="Arial "/>
              </a:defRPr>
            </a:lvl2pPr>
            <a:lvl3pPr marL="626400" indent="-165600">
              <a:lnSpc>
                <a:spcPct val="90000"/>
              </a:lnSpc>
              <a:spcBef>
                <a:spcPts val="0"/>
              </a:spcBef>
              <a:spcAft>
                <a:spcPts val="600"/>
              </a:spcAft>
              <a:buClr>
                <a:schemeClr val="accent3"/>
              </a:buClr>
              <a:buSzPct val="95000"/>
              <a:buFont typeface="Wingdings" charset="2"/>
              <a:buChar char="§"/>
              <a:defRPr sz="1800">
                <a:solidFill>
                  <a:schemeClr val="tx1">
                    <a:lumMod val="65000"/>
                    <a:lumOff val="35000"/>
                  </a:schemeClr>
                </a:solidFill>
                <a:latin typeface="Arial "/>
              </a:defRPr>
            </a:lvl3pPr>
            <a:lvl4pPr marL="802800" indent="-176400">
              <a:lnSpc>
                <a:spcPct val="90000"/>
              </a:lnSpc>
              <a:spcBef>
                <a:spcPts val="0"/>
              </a:spcBef>
              <a:spcAft>
                <a:spcPts val="600"/>
              </a:spcAft>
              <a:buClr>
                <a:schemeClr val="accent1">
                  <a:lumMod val="60000"/>
                  <a:lumOff val="40000"/>
                </a:schemeClr>
              </a:buClr>
              <a:buSzPct val="85000"/>
              <a:buFont typeface="Wingdings" charset="2"/>
              <a:buChar char="v"/>
              <a:defRPr sz="1500">
                <a:solidFill>
                  <a:schemeClr val="tx1">
                    <a:lumMod val="65000"/>
                    <a:lumOff val="35000"/>
                  </a:schemeClr>
                </a:solidFill>
                <a:latin typeface="Arial "/>
              </a:defRPr>
            </a:lvl4pPr>
            <a:lvl5pPr marL="853200" indent="-284400">
              <a:spcBef>
                <a:spcPts val="300"/>
              </a:spcBef>
              <a:buClr>
                <a:schemeClr val="tx2"/>
              </a:buClr>
              <a:defRPr sz="1400">
                <a:solidFill>
                  <a:schemeClr val="tx1"/>
                </a:solidFill>
              </a:defRPr>
            </a:lvl5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8989" y="-27136"/>
            <a:ext cx="945007" cy="1181258"/>
          </a:xfrm>
          <a:prstGeom prst="rect">
            <a:avLst/>
          </a:prstGeom>
        </p:spPr>
      </p:pic>
      <p:sp>
        <p:nvSpPr>
          <p:cNvPr id="8" name="Espace réservé du pied de page 4">
            <a:extLst>
              <a:ext uri="{FF2B5EF4-FFF2-40B4-BE49-F238E27FC236}">
                <a16:creationId xmlns:a16="http://schemas.microsoft.com/office/drawing/2014/main" id="{3DDB8E47-2DFE-F345-BA60-4A8B533399C5}"/>
              </a:ext>
            </a:extLst>
          </p:cNvPr>
          <p:cNvSpPr>
            <a:spLocks noGrp="1"/>
          </p:cNvSpPr>
          <p:nvPr>
            <p:ph type="ftr" sz="quarter" idx="3"/>
          </p:nvPr>
        </p:nvSpPr>
        <p:spPr>
          <a:xfrm>
            <a:off x="436038" y="6430214"/>
            <a:ext cx="10730417" cy="299823"/>
          </a:xfrm>
          <a:prstGeom prst="rect">
            <a:avLst/>
          </a:prstGeom>
        </p:spPr>
        <p:txBody>
          <a:bodyPr anchor="b"/>
          <a:lstStyle>
            <a:lvl1pPr>
              <a:defRPr sz="800">
                <a:latin typeface="Arial "/>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800" b="0" i="0" u="none" strike="noStrike" kern="1200" cap="none" spc="0" normalizeH="0" baseline="0" noProof="0">
              <a:ln>
                <a:noFill/>
              </a:ln>
              <a:solidFill>
                <a:prstClr val="black">
                  <a:tint val="75000"/>
                </a:prstClr>
              </a:solidFill>
              <a:effectLst/>
              <a:uLnTx/>
              <a:uFillTx/>
              <a:latin typeface="Arial "/>
              <a:ea typeface="+mn-ea"/>
              <a:cs typeface="+mn-cs"/>
            </a:endParaRPr>
          </a:p>
        </p:txBody>
      </p:sp>
      <p:sp>
        <p:nvSpPr>
          <p:cNvPr id="2" name="TextBox 1"/>
          <p:cNvSpPr txBox="1"/>
          <p:nvPr userDrawn="1"/>
        </p:nvSpPr>
        <p:spPr>
          <a:xfrm>
            <a:off x="11475622" y="6498030"/>
            <a:ext cx="341760"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9E80F-07BE-F345-869A-B449B2277038}" type="slidenum">
              <a:rPr kumimoji="0" lang="en-CA" sz="1000" b="1" i="0" u="none" strike="noStrike" kern="1200" cap="none" spc="0" normalizeH="0" baseline="0" noProof="0" smtClean="0">
                <a:ln>
                  <a:noFill/>
                </a:ln>
                <a:solidFill>
                  <a:srgbClr val="4472C4"/>
                </a:solidFill>
                <a:effectLst/>
                <a:uLnTx/>
                <a:uFillTx/>
                <a:latin typeface="Arial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000" b="1" i="0" u="none" strike="noStrike" kern="1200" cap="none" spc="0" normalizeH="0" baseline="0" noProof="0">
              <a:ln>
                <a:noFill/>
              </a:ln>
              <a:solidFill>
                <a:srgbClr val="4472C4"/>
              </a:solidFill>
              <a:effectLst/>
              <a:uLnTx/>
              <a:uFillTx/>
              <a:latin typeface="Arial "/>
              <a:ea typeface="+mn-ea"/>
              <a:cs typeface="+mn-cs"/>
            </a:endParaRPr>
          </a:p>
        </p:txBody>
      </p:sp>
      <p:cxnSp>
        <p:nvCxnSpPr>
          <p:cNvPr id="12" name="Straight Connector 11"/>
          <p:cNvCxnSpPr/>
          <p:nvPr userDrawn="1"/>
        </p:nvCxnSpPr>
        <p:spPr bwMode="auto">
          <a:xfrm>
            <a:off x="11769651" y="6653490"/>
            <a:ext cx="432000" cy="0"/>
          </a:xfrm>
          <a:prstGeom prst="line">
            <a:avLst/>
          </a:prstGeom>
          <a:solidFill>
            <a:schemeClr val="accent1"/>
          </a:solidFill>
          <a:ln w="19050" cap="flat" cmpd="sng" algn="ctr">
            <a:solidFill>
              <a:schemeClr val="accent1">
                <a:lumMod val="60000"/>
                <a:lumOff val="40000"/>
              </a:schemeClr>
            </a:solidFill>
            <a:prstDash val="solid"/>
            <a:miter lim="800000"/>
            <a:headEnd type="none" w="med" len="med"/>
            <a:tailEnd type="none" w="med" len="med"/>
          </a:ln>
          <a:effectLst/>
        </p:spPr>
      </p:cxnSp>
    </p:spTree>
    <p:extLst>
      <p:ext uri="{BB962C8B-B14F-4D97-AF65-F5344CB8AC3E}">
        <p14:creationId xmlns:p14="http://schemas.microsoft.com/office/powerpoint/2010/main" val="1365938586"/>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336">
          <p15:clr>
            <a:srgbClr val="F26B43"/>
          </p15:clr>
        </p15:guide>
        <p15:guide id="4" orient="horz" pos="1127">
          <p15:clr>
            <a:srgbClr val="F26B43"/>
          </p15:clr>
        </p15:guide>
        <p15:guide id="5" orient="horz" pos="614">
          <p15:clr>
            <a:srgbClr val="F26B43"/>
          </p15:clr>
        </p15:guide>
        <p15:guide id="6" orient="horz" pos="4200">
          <p15:clr>
            <a:srgbClr val="FBAE40"/>
          </p15:clr>
        </p15:guide>
        <p15:guide id="7" pos="480">
          <p15:clr>
            <a:srgbClr val="F26B43"/>
          </p15:clr>
        </p15:guide>
        <p15:guide id="8" pos="7344">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dirty="0"/>
              <a:t>Click to edit Master title style</a:t>
            </a:r>
            <a:endParaRPr lang="en-US" dirty="0"/>
          </a:p>
        </p:txBody>
      </p:sp>
      <p:sp>
        <p:nvSpPr>
          <p:cNvPr id="4" name="Content Placeholder 3"/>
          <p:cNvSpPr>
            <a:spLocks noGrp="1"/>
          </p:cNvSpPr>
          <p:nvPr>
            <p:ph sz="half" idx="2"/>
          </p:nvPr>
        </p:nvSpPr>
        <p:spPr>
          <a:xfrm>
            <a:off x="609602" y="186612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Content Placeholder 5"/>
          <p:cNvSpPr>
            <a:spLocks noGrp="1"/>
          </p:cNvSpPr>
          <p:nvPr>
            <p:ph sz="quarter" idx="4"/>
          </p:nvPr>
        </p:nvSpPr>
        <p:spPr>
          <a:xfrm>
            <a:off x="6193369" y="186612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Footer Placeholder 7"/>
          <p:cNvSpPr>
            <a:spLocks noGrp="1"/>
          </p:cNvSpPr>
          <p:nvPr>
            <p:ph type="ftr" sz="quarter" idx="10"/>
          </p:nvPr>
        </p:nvSpPr>
        <p:spPr/>
        <p:txBody>
          <a:bodyPr/>
          <a:lstStyle>
            <a:lvl1pPr>
              <a:defRPr/>
            </a:lvl1pPr>
          </a:lstStyle>
          <a:p>
            <a:pPr>
              <a:defRPr/>
            </a:pPr>
            <a:endParaRPr lang="en-US"/>
          </a:p>
        </p:txBody>
      </p:sp>
      <p:sp>
        <p:nvSpPr>
          <p:cNvPr id="7" name="Slide Number Placeholder 8"/>
          <p:cNvSpPr>
            <a:spLocks noGrp="1"/>
          </p:cNvSpPr>
          <p:nvPr>
            <p:ph type="sldNum" sz="quarter" idx="11"/>
          </p:nvPr>
        </p:nvSpPr>
        <p:spPr/>
        <p:txBody>
          <a:bodyPr/>
          <a:lstStyle>
            <a:lvl1pPr>
              <a:defRPr/>
            </a:lvl1pPr>
          </a:lstStyle>
          <a:p>
            <a:fld id="{80459236-9567-3F49-9F0B-B164CD1F4BAB}" type="slidenum">
              <a:rPr lang="en-US" altLang="en-US"/>
              <a:pPr/>
              <a:t>‹#›</a:t>
            </a:fld>
            <a:endParaRPr lang="en-US" altLang="en-US"/>
          </a:p>
        </p:txBody>
      </p:sp>
      <p:sp>
        <p:nvSpPr>
          <p:cNvPr id="8" name="Date Placeholder 4"/>
          <p:cNvSpPr>
            <a:spLocks noGrp="1"/>
          </p:cNvSpPr>
          <p:nvPr>
            <p:ph type="dt" sz="half" idx="12"/>
          </p:nvPr>
        </p:nvSpPr>
        <p:spPr>
          <a:xfrm>
            <a:off x="838200" y="6356351"/>
            <a:ext cx="2743200" cy="365125"/>
          </a:xfrm>
          <a:prstGeom prst="rect">
            <a:avLst/>
          </a:prstGeom>
        </p:spPr>
        <p:txBody>
          <a:bodyPr vert="horz" wrap="square" lIns="84216" tIns="42108" rIns="84216" bIns="42108" numCol="1" anchor="t" anchorCtr="0" compatLnSpc="1">
            <a:prstTxWarp prst="textNoShape">
              <a:avLst/>
            </a:prstTxWarp>
          </a:bodyPr>
          <a:lstStyle>
            <a:lvl1pPr>
              <a:defRPr sz="1700"/>
            </a:lvl1pPr>
          </a:lstStyle>
          <a:p>
            <a:fld id="{DF118ED1-D2DD-244E-AB8C-894F2ADDDA1C}" type="datetimeFigureOut">
              <a:rPr lang="en-US" altLang="en-US"/>
              <a:pPr/>
              <a:t>3/19/2024</a:t>
            </a:fld>
            <a:endParaRPr lang="en-US" altLang="en-US"/>
          </a:p>
        </p:txBody>
      </p:sp>
    </p:spTree>
    <p:extLst>
      <p:ext uri="{BB962C8B-B14F-4D97-AF65-F5344CB8AC3E}">
        <p14:creationId xmlns:p14="http://schemas.microsoft.com/office/powerpoint/2010/main" val="1024748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dirty="0"/>
              <a:t>Click to edit Master title style</a:t>
            </a:r>
            <a:endParaRPr lang="en-US" dirty="0"/>
          </a:p>
        </p:txBody>
      </p:sp>
      <p:sp>
        <p:nvSpPr>
          <p:cNvPr id="4" name="Content Placeholder 3"/>
          <p:cNvSpPr>
            <a:spLocks noGrp="1"/>
          </p:cNvSpPr>
          <p:nvPr>
            <p:ph sz="half" idx="2"/>
          </p:nvPr>
        </p:nvSpPr>
        <p:spPr>
          <a:xfrm>
            <a:off x="609602" y="186612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Content Placeholder 5"/>
          <p:cNvSpPr>
            <a:spLocks noGrp="1"/>
          </p:cNvSpPr>
          <p:nvPr>
            <p:ph sz="quarter" idx="4"/>
          </p:nvPr>
        </p:nvSpPr>
        <p:spPr>
          <a:xfrm>
            <a:off x="6193369" y="186612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Footer Placeholder 7"/>
          <p:cNvSpPr>
            <a:spLocks noGrp="1"/>
          </p:cNvSpPr>
          <p:nvPr>
            <p:ph type="ftr" sz="quarter" idx="10"/>
          </p:nvPr>
        </p:nvSpPr>
        <p:spPr/>
        <p:txBody>
          <a:bodyPr/>
          <a:lstStyle>
            <a:lvl1pPr>
              <a:defRPr/>
            </a:lvl1pPr>
          </a:lstStyle>
          <a:p>
            <a:pPr>
              <a:defRPr/>
            </a:pPr>
            <a:endParaRPr lang="en-US"/>
          </a:p>
        </p:txBody>
      </p:sp>
      <p:sp>
        <p:nvSpPr>
          <p:cNvPr id="7" name="Slide Number Placeholder 8"/>
          <p:cNvSpPr>
            <a:spLocks noGrp="1"/>
          </p:cNvSpPr>
          <p:nvPr>
            <p:ph type="sldNum" sz="quarter" idx="11"/>
          </p:nvPr>
        </p:nvSpPr>
        <p:spPr/>
        <p:txBody>
          <a:bodyPr/>
          <a:lstStyle>
            <a:lvl1pPr>
              <a:defRPr/>
            </a:lvl1pPr>
          </a:lstStyle>
          <a:p>
            <a:fld id="{80459236-9567-3F49-9F0B-B164CD1F4BAB}" type="slidenum">
              <a:rPr lang="en-US" altLang="en-US"/>
              <a:pPr/>
              <a:t>‹#›</a:t>
            </a:fld>
            <a:endParaRPr lang="en-US" altLang="en-US"/>
          </a:p>
        </p:txBody>
      </p:sp>
      <p:sp>
        <p:nvSpPr>
          <p:cNvPr id="8" name="Date Placeholder 4"/>
          <p:cNvSpPr>
            <a:spLocks noGrp="1"/>
          </p:cNvSpPr>
          <p:nvPr>
            <p:ph type="dt" sz="half" idx="12"/>
          </p:nvPr>
        </p:nvSpPr>
        <p:spPr>
          <a:xfrm>
            <a:off x="838200" y="6356351"/>
            <a:ext cx="2743200" cy="365125"/>
          </a:xfrm>
          <a:prstGeom prst="rect">
            <a:avLst/>
          </a:prstGeom>
        </p:spPr>
        <p:txBody>
          <a:bodyPr vert="horz" wrap="square" lIns="84216" tIns="42108" rIns="84216" bIns="42108" numCol="1" anchor="t" anchorCtr="0" compatLnSpc="1">
            <a:prstTxWarp prst="textNoShape">
              <a:avLst/>
            </a:prstTxWarp>
          </a:bodyPr>
          <a:lstStyle>
            <a:lvl1pPr>
              <a:defRPr sz="1700"/>
            </a:lvl1pPr>
          </a:lstStyle>
          <a:p>
            <a:fld id="{DF118ED1-D2DD-244E-AB8C-894F2ADDDA1C}" type="datetimeFigureOut">
              <a:rPr lang="en-US" altLang="en-US"/>
              <a:pPr/>
              <a:t>3/19/2024</a:t>
            </a:fld>
            <a:endParaRPr lang="en-US" altLang="en-US"/>
          </a:p>
        </p:txBody>
      </p:sp>
    </p:spTree>
    <p:extLst>
      <p:ext uri="{BB962C8B-B14F-4D97-AF65-F5344CB8AC3E}">
        <p14:creationId xmlns:p14="http://schemas.microsoft.com/office/powerpoint/2010/main" val="1443999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dirty="0"/>
              <a:t>Click to edit Master title style</a:t>
            </a:r>
            <a:endParaRPr lang="en-US" dirty="0"/>
          </a:p>
        </p:txBody>
      </p:sp>
      <p:sp>
        <p:nvSpPr>
          <p:cNvPr id="4" name="Content Placeholder 3"/>
          <p:cNvSpPr>
            <a:spLocks noGrp="1"/>
          </p:cNvSpPr>
          <p:nvPr>
            <p:ph sz="half" idx="2"/>
          </p:nvPr>
        </p:nvSpPr>
        <p:spPr>
          <a:xfrm>
            <a:off x="609602" y="186612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Content Placeholder 5"/>
          <p:cNvSpPr>
            <a:spLocks noGrp="1"/>
          </p:cNvSpPr>
          <p:nvPr>
            <p:ph sz="quarter" idx="4"/>
          </p:nvPr>
        </p:nvSpPr>
        <p:spPr>
          <a:xfrm>
            <a:off x="6193369" y="186612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Footer Placeholder 7"/>
          <p:cNvSpPr>
            <a:spLocks noGrp="1"/>
          </p:cNvSpPr>
          <p:nvPr>
            <p:ph type="ftr" sz="quarter" idx="10"/>
          </p:nvPr>
        </p:nvSpPr>
        <p:spPr/>
        <p:txBody>
          <a:bodyPr/>
          <a:lstStyle>
            <a:lvl1pPr>
              <a:defRPr/>
            </a:lvl1pPr>
          </a:lstStyle>
          <a:p>
            <a:pPr>
              <a:defRPr/>
            </a:pPr>
            <a:endParaRPr lang="en-US"/>
          </a:p>
        </p:txBody>
      </p:sp>
      <p:sp>
        <p:nvSpPr>
          <p:cNvPr id="7" name="Slide Number Placeholder 8"/>
          <p:cNvSpPr>
            <a:spLocks noGrp="1"/>
          </p:cNvSpPr>
          <p:nvPr>
            <p:ph type="sldNum" sz="quarter" idx="11"/>
          </p:nvPr>
        </p:nvSpPr>
        <p:spPr/>
        <p:txBody>
          <a:bodyPr/>
          <a:lstStyle>
            <a:lvl1pPr>
              <a:defRPr/>
            </a:lvl1pPr>
          </a:lstStyle>
          <a:p>
            <a:fld id="{80459236-9567-3F49-9F0B-B164CD1F4BAB}" type="slidenum">
              <a:rPr lang="en-US" altLang="en-US"/>
              <a:pPr/>
              <a:t>‹#›</a:t>
            </a:fld>
            <a:endParaRPr lang="en-US" altLang="en-US"/>
          </a:p>
        </p:txBody>
      </p:sp>
      <p:sp>
        <p:nvSpPr>
          <p:cNvPr id="8" name="Date Placeholder 4"/>
          <p:cNvSpPr>
            <a:spLocks noGrp="1"/>
          </p:cNvSpPr>
          <p:nvPr>
            <p:ph type="dt" sz="half" idx="12"/>
          </p:nvPr>
        </p:nvSpPr>
        <p:spPr>
          <a:xfrm>
            <a:off x="838200" y="6356351"/>
            <a:ext cx="2743200" cy="365125"/>
          </a:xfrm>
          <a:prstGeom prst="rect">
            <a:avLst/>
          </a:prstGeom>
        </p:spPr>
        <p:txBody>
          <a:bodyPr vert="horz" wrap="square" lIns="84216" tIns="42108" rIns="84216" bIns="42108" numCol="1" anchor="t" anchorCtr="0" compatLnSpc="1">
            <a:prstTxWarp prst="textNoShape">
              <a:avLst/>
            </a:prstTxWarp>
          </a:bodyPr>
          <a:lstStyle>
            <a:lvl1pPr>
              <a:defRPr sz="1700"/>
            </a:lvl1pPr>
          </a:lstStyle>
          <a:p>
            <a:fld id="{DF118ED1-D2DD-244E-AB8C-894F2ADDDA1C}" type="datetimeFigureOut">
              <a:rPr lang="en-US" altLang="en-US"/>
              <a:pPr/>
              <a:t>3/19/2024</a:t>
            </a:fld>
            <a:endParaRPr lang="en-US" altLang="en-US"/>
          </a:p>
        </p:txBody>
      </p:sp>
    </p:spTree>
    <p:extLst>
      <p:ext uri="{BB962C8B-B14F-4D97-AF65-F5344CB8AC3E}">
        <p14:creationId xmlns:p14="http://schemas.microsoft.com/office/powerpoint/2010/main" val="579833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D9A55-D332-37C0-83CE-4C3632976C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C88967E-E429-B72F-A629-3489ACC736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0FCBA59-D3CC-435C-F05A-A9D5FD75B514}"/>
              </a:ext>
            </a:extLst>
          </p:cNvPr>
          <p:cNvSpPr>
            <a:spLocks noGrp="1"/>
          </p:cNvSpPr>
          <p:nvPr>
            <p:ph type="dt" sz="half" idx="10"/>
          </p:nvPr>
        </p:nvSpPr>
        <p:spPr/>
        <p:txBody>
          <a:bodyPr/>
          <a:lstStyle/>
          <a:p>
            <a:fld id="{F2A941CE-C9A6-4081-AB67-577A620CB675}" type="datetimeFigureOut">
              <a:rPr lang="en-CA" smtClean="0"/>
              <a:t>2024-03-19</a:t>
            </a:fld>
            <a:endParaRPr lang="en-CA"/>
          </a:p>
        </p:txBody>
      </p:sp>
      <p:sp>
        <p:nvSpPr>
          <p:cNvPr id="5" name="Footer Placeholder 4">
            <a:extLst>
              <a:ext uri="{FF2B5EF4-FFF2-40B4-BE49-F238E27FC236}">
                <a16:creationId xmlns:a16="http://schemas.microsoft.com/office/drawing/2014/main" id="{9767A364-5A8A-7EAF-0C4D-5EAD535886A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95B4390-D74E-C94A-DE59-5E1401C5DE8F}"/>
              </a:ext>
            </a:extLst>
          </p:cNvPr>
          <p:cNvSpPr>
            <a:spLocks noGrp="1"/>
          </p:cNvSpPr>
          <p:nvPr>
            <p:ph type="sldNum" sz="quarter" idx="12"/>
          </p:nvPr>
        </p:nvSpPr>
        <p:spPr/>
        <p:txBody>
          <a:bodyPr/>
          <a:lstStyle/>
          <a:p>
            <a:fld id="{CA7A1704-7FC0-4CC4-99AB-25B65B7B6EDD}" type="slidenum">
              <a:rPr lang="en-CA" smtClean="0"/>
              <a:t>‹#›</a:t>
            </a:fld>
            <a:endParaRPr lang="en-CA"/>
          </a:p>
        </p:txBody>
      </p:sp>
    </p:spTree>
    <p:extLst>
      <p:ext uri="{BB962C8B-B14F-4D97-AF65-F5344CB8AC3E}">
        <p14:creationId xmlns:p14="http://schemas.microsoft.com/office/powerpoint/2010/main" val="2383326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2D5BA-9001-2FE1-6CCA-E13B0A78804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2F49930-04E9-F584-D4C9-6CD5C74406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F4820B0-75C6-0B95-59A3-65D91B369AD7}"/>
              </a:ext>
            </a:extLst>
          </p:cNvPr>
          <p:cNvSpPr>
            <a:spLocks noGrp="1"/>
          </p:cNvSpPr>
          <p:nvPr>
            <p:ph type="dt" sz="half" idx="10"/>
          </p:nvPr>
        </p:nvSpPr>
        <p:spPr/>
        <p:txBody>
          <a:bodyPr/>
          <a:lstStyle/>
          <a:p>
            <a:fld id="{F2A941CE-C9A6-4081-AB67-577A620CB675}" type="datetimeFigureOut">
              <a:rPr lang="en-CA" smtClean="0"/>
              <a:t>2024-03-19</a:t>
            </a:fld>
            <a:endParaRPr lang="en-CA"/>
          </a:p>
        </p:txBody>
      </p:sp>
      <p:sp>
        <p:nvSpPr>
          <p:cNvPr id="5" name="Footer Placeholder 4">
            <a:extLst>
              <a:ext uri="{FF2B5EF4-FFF2-40B4-BE49-F238E27FC236}">
                <a16:creationId xmlns:a16="http://schemas.microsoft.com/office/drawing/2014/main" id="{0881BD2D-3D67-70E8-3FD7-DDA6D5315AF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0CB9EAE-B814-7466-5B26-454B3DC0082F}"/>
              </a:ext>
            </a:extLst>
          </p:cNvPr>
          <p:cNvSpPr>
            <a:spLocks noGrp="1"/>
          </p:cNvSpPr>
          <p:nvPr>
            <p:ph type="sldNum" sz="quarter" idx="12"/>
          </p:nvPr>
        </p:nvSpPr>
        <p:spPr/>
        <p:txBody>
          <a:bodyPr/>
          <a:lstStyle/>
          <a:p>
            <a:fld id="{CA7A1704-7FC0-4CC4-99AB-25B65B7B6EDD}" type="slidenum">
              <a:rPr lang="en-CA" smtClean="0"/>
              <a:t>‹#›</a:t>
            </a:fld>
            <a:endParaRPr lang="en-CA"/>
          </a:p>
        </p:txBody>
      </p:sp>
    </p:spTree>
    <p:extLst>
      <p:ext uri="{BB962C8B-B14F-4D97-AF65-F5344CB8AC3E}">
        <p14:creationId xmlns:p14="http://schemas.microsoft.com/office/powerpoint/2010/main" val="533598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C341-908E-1A14-4CA5-B29E5D3A68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45063FB-138F-A7C4-9C31-61FD88E5F9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DDE3F4-FA58-324C-2D30-5586FB3AE895}"/>
              </a:ext>
            </a:extLst>
          </p:cNvPr>
          <p:cNvSpPr>
            <a:spLocks noGrp="1"/>
          </p:cNvSpPr>
          <p:nvPr>
            <p:ph type="dt" sz="half" idx="10"/>
          </p:nvPr>
        </p:nvSpPr>
        <p:spPr/>
        <p:txBody>
          <a:bodyPr/>
          <a:lstStyle/>
          <a:p>
            <a:fld id="{F2A941CE-C9A6-4081-AB67-577A620CB675}" type="datetimeFigureOut">
              <a:rPr lang="en-CA" smtClean="0"/>
              <a:t>2024-03-19</a:t>
            </a:fld>
            <a:endParaRPr lang="en-CA"/>
          </a:p>
        </p:txBody>
      </p:sp>
      <p:sp>
        <p:nvSpPr>
          <p:cNvPr id="5" name="Footer Placeholder 4">
            <a:extLst>
              <a:ext uri="{FF2B5EF4-FFF2-40B4-BE49-F238E27FC236}">
                <a16:creationId xmlns:a16="http://schemas.microsoft.com/office/drawing/2014/main" id="{F8970428-AB51-451E-DE41-80F6F3F3406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B3F9407-2BEB-DEF3-3CCF-2410D693739A}"/>
              </a:ext>
            </a:extLst>
          </p:cNvPr>
          <p:cNvSpPr>
            <a:spLocks noGrp="1"/>
          </p:cNvSpPr>
          <p:nvPr>
            <p:ph type="sldNum" sz="quarter" idx="12"/>
          </p:nvPr>
        </p:nvSpPr>
        <p:spPr/>
        <p:txBody>
          <a:bodyPr/>
          <a:lstStyle/>
          <a:p>
            <a:fld id="{CA7A1704-7FC0-4CC4-99AB-25B65B7B6EDD}" type="slidenum">
              <a:rPr lang="en-CA" smtClean="0"/>
              <a:t>‹#›</a:t>
            </a:fld>
            <a:endParaRPr lang="en-CA"/>
          </a:p>
        </p:txBody>
      </p:sp>
    </p:spTree>
    <p:extLst>
      <p:ext uri="{BB962C8B-B14F-4D97-AF65-F5344CB8AC3E}">
        <p14:creationId xmlns:p14="http://schemas.microsoft.com/office/powerpoint/2010/main" val="2477714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8B52-966B-E331-6185-246426735BA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9D42080-85B1-C3F7-8684-42C878387F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DE39888-7D42-FAEF-88BE-9C8CDB961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5AB1997-4B07-013D-BDC4-EDB3F121835B}"/>
              </a:ext>
            </a:extLst>
          </p:cNvPr>
          <p:cNvSpPr>
            <a:spLocks noGrp="1"/>
          </p:cNvSpPr>
          <p:nvPr>
            <p:ph type="dt" sz="half" idx="10"/>
          </p:nvPr>
        </p:nvSpPr>
        <p:spPr/>
        <p:txBody>
          <a:bodyPr/>
          <a:lstStyle/>
          <a:p>
            <a:fld id="{F2A941CE-C9A6-4081-AB67-577A620CB675}" type="datetimeFigureOut">
              <a:rPr lang="en-CA" smtClean="0"/>
              <a:t>2024-03-19</a:t>
            </a:fld>
            <a:endParaRPr lang="en-CA"/>
          </a:p>
        </p:txBody>
      </p:sp>
      <p:sp>
        <p:nvSpPr>
          <p:cNvPr id="6" name="Footer Placeholder 5">
            <a:extLst>
              <a:ext uri="{FF2B5EF4-FFF2-40B4-BE49-F238E27FC236}">
                <a16:creationId xmlns:a16="http://schemas.microsoft.com/office/drawing/2014/main" id="{8E9EA9E8-5012-3D0C-5E96-A6E635CEF12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E7F7E5F-874E-6017-466A-420C12A3B323}"/>
              </a:ext>
            </a:extLst>
          </p:cNvPr>
          <p:cNvSpPr>
            <a:spLocks noGrp="1"/>
          </p:cNvSpPr>
          <p:nvPr>
            <p:ph type="sldNum" sz="quarter" idx="12"/>
          </p:nvPr>
        </p:nvSpPr>
        <p:spPr/>
        <p:txBody>
          <a:bodyPr/>
          <a:lstStyle/>
          <a:p>
            <a:fld id="{CA7A1704-7FC0-4CC4-99AB-25B65B7B6EDD}" type="slidenum">
              <a:rPr lang="en-CA" smtClean="0"/>
              <a:t>‹#›</a:t>
            </a:fld>
            <a:endParaRPr lang="en-CA"/>
          </a:p>
        </p:txBody>
      </p:sp>
    </p:spTree>
    <p:extLst>
      <p:ext uri="{BB962C8B-B14F-4D97-AF65-F5344CB8AC3E}">
        <p14:creationId xmlns:p14="http://schemas.microsoft.com/office/powerpoint/2010/main" val="3702368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F6951-595C-670F-D516-E5FFF0225E4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F8AE55A-8675-9372-7247-584F683DD5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28D52E9-CB7A-ECC7-17BE-384AA3083C68}"/>
              </a:ext>
            </a:extLst>
          </p:cNvPr>
          <p:cNvSpPr>
            <a:spLocks noGrp="1"/>
          </p:cNvSpPr>
          <p:nvPr>
            <p:ph type="dt" sz="half" idx="10"/>
          </p:nvPr>
        </p:nvSpPr>
        <p:spPr/>
        <p:txBody>
          <a:bodyPr/>
          <a:lstStyle/>
          <a:p>
            <a:fld id="{96909501-B5A9-46BD-979F-06FCACEBD3FF}" type="datetimeFigureOut">
              <a:rPr lang="en-CA" smtClean="0"/>
              <a:t>2024-03-19</a:t>
            </a:fld>
            <a:endParaRPr lang="en-CA"/>
          </a:p>
        </p:txBody>
      </p:sp>
      <p:sp>
        <p:nvSpPr>
          <p:cNvPr id="5" name="Footer Placeholder 4">
            <a:extLst>
              <a:ext uri="{FF2B5EF4-FFF2-40B4-BE49-F238E27FC236}">
                <a16:creationId xmlns:a16="http://schemas.microsoft.com/office/drawing/2014/main" id="{A1476D00-443B-BCFC-BFE4-DFD3B23FD39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0E32C04-4612-1174-2109-0209EDDA1568}"/>
              </a:ext>
            </a:extLst>
          </p:cNvPr>
          <p:cNvSpPr>
            <a:spLocks noGrp="1"/>
          </p:cNvSpPr>
          <p:nvPr>
            <p:ph type="sldNum" sz="quarter" idx="12"/>
          </p:nvPr>
        </p:nvSpPr>
        <p:spPr/>
        <p:txBody>
          <a:bodyPr/>
          <a:lstStyle/>
          <a:p>
            <a:fld id="{2A4F21C9-EDCF-496C-A761-8B24C5A4F86B}" type="slidenum">
              <a:rPr lang="en-CA" smtClean="0"/>
              <a:t>‹#›</a:t>
            </a:fld>
            <a:endParaRPr lang="en-CA"/>
          </a:p>
        </p:txBody>
      </p:sp>
    </p:spTree>
    <p:extLst>
      <p:ext uri="{BB962C8B-B14F-4D97-AF65-F5344CB8AC3E}">
        <p14:creationId xmlns:p14="http://schemas.microsoft.com/office/powerpoint/2010/main" val="1718278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948B-A767-2625-4B09-6FC48185C19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6B32621-B506-5677-50C7-C00CA1BB97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2BDE7E-D26C-EF25-0856-9F7E7EF406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D366297-07E2-80C4-D29E-C0A5FDDF89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5DC74C-FE36-3A43-BB0B-CBA28ED448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8304CED-9208-B022-E204-B0DD7726B43F}"/>
              </a:ext>
            </a:extLst>
          </p:cNvPr>
          <p:cNvSpPr>
            <a:spLocks noGrp="1"/>
          </p:cNvSpPr>
          <p:nvPr>
            <p:ph type="dt" sz="half" idx="10"/>
          </p:nvPr>
        </p:nvSpPr>
        <p:spPr/>
        <p:txBody>
          <a:bodyPr/>
          <a:lstStyle/>
          <a:p>
            <a:fld id="{F2A941CE-C9A6-4081-AB67-577A620CB675}" type="datetimeFigureOut">
              <a:rPr lang="en-CA" smtClean="0"/>
              <a:t>2024-03-19</a:t>
            </a:fld>
            <a:endParaRPr lang="en-CA"/>
          </a:p>
        </p:txBody>
      </p:sp>
      <p:sp>
        <p:nvSpPr>
          <p:cNvPr id="8" name="Footer Placeholder 7">
            <a:extLst>
              <a:ext uri="{FF2B5EF4-FFF2-40B4-BE49-F238E27FC236}">
                <a16:creationId xmlns:a16="http://schemas.microsoft.com/office/drawing/2014/main" id="{D61BF813-319F-4C4B-0A7B-331691F0462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E3093A4-A2F6-F43C-E440-D2AD0EDD24CF}"/>
              </a:ext>
            </a:extLst>
          </p:cNvPr>
          <p:cNvSpPr>
            <a:spLocks noGrp="1"/>
          </p:cNvSpPr>
          <p:nvPr>
            <p:ph type="sldNum" sz="quarter" idx="12"/>
          </p:nvPr>
        </p:nvSpPr>
        <p:spPr/>
        <p:txBody>
          <a:bodyPr/>
          <a:lstStyle/>
          <a:p>
            <a:fld id="{CA7A1704-7FC0-4CC4-99AB-25B65B7B6EDD}" type="slidenum">
              <a:rPr lang="en-CA" smtClean="0"/>
              <a:t>‹#›</a:t>
            </a:fld>
            <a:endParaRPr lang="en-CA"/>
          </a:p>
        </p:txBody>
      </p:sp>
    </p:spTree>
    <p:extLst>
      <p:ext uri="{BB962C8B-B14F-4D97-AF65-F5344CB8AC3E}">
        <p14:creationId xmlns:p14="http://schemas.microsoft.com/office/powerpoint/2010/main" val="1718465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89EA-9A87-D34E-8184-5BA99896FC6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24482CC-651C-D85A-E4D3-DC190F6553DB}"/>
              </a:ext>
            </a:extLst>
          </p:cNvPr>
          <p:cNvSpPr>
            <a:spLocks noGrp="1"/>
          </p:cNvSpPr>
          <p:nvPr>
            <p:ph type="dt" sz="half" idx="10"/>
          </p:nvPr>
        </p:nvSpPr>
        <p:spPr/>
        <p:txBody>
          <a:bodyPr/>
          <a:lstStyle/>
          <a:p>
            <a:fld id="{F2A941CE-C9A6-4081-AB67-577A620CB675}" type="datetimeFigureOut">
              <a:rPr lang="en-CA" smtClean="0"/>
              <a:t>2024-03-19</a:t>
            </a:fld>
            <a:endParaRPr lang="en-CA"/>
          </a:p>
        </p:txBody>
      </p:sp>
      <p:sp>
        <p:nvSpPr>
          <p:cNvPr id="4" name="Footer Placeholder 3">
            <a:extLst>
              <a:ext uri="{FF2B5EF4-FFF2-40B4-BE49-F238E27FC236}">
                <a16:creationId xmlns:a16="http://schemas.microsoft.com/office/drawing/2014/main" id="{D2CE1DF0-A1DB-8F50-1D80-B4AE8AA7ED0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4FC3C0B-BC7F-098A-E606-86E866C1526C}"/>
              </a:ext>
            </a:extLst>
          </p:cNvPr>
          <p:cNvSpPr>
            <a:spLocks noGrp="1"/>
          </p:cNvSpPr>
          <p:nvPr>
            <p:ph type="sldNum" sz="quarter" idx="12"/>
          </p:nvPr>
        </p:nvSpPr>
        <p:spPr/>
        <p:txBody>
          <a:bodyPr/>
          <a:lstStyle/>
          <a:p>
            <a:fld id="{CA7A1704-7FC0-4CC4-99AB-25B65B7B6EDD}" type="slidenum">
              <a:rPr lang="en-CA" smtClean="0"/>
              <a:t>‹#›</a:t>
            </a:fld>
            <a:endParaRPr lang="en-CA"/>
          </a:p>
        </p:txBody>
      </p:sp>
    </p:spTree>
    <p:extLst>
      <p:ext uri="{BB962C8B-B14F-4D97-AF65-F5344CB8AC3E}">
        <p14:creationId xmlns:p14="http://schemas.microsoft.com/office/powerpoint/2010/main" val="2109576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794E2A-EE5A-5956-FC2F-4DD894050EC5}"/>
              </a:ext>
            </a:extLst>
          </p:cNvPr>
          <p:cNvSpPr>
            <a:spLocks noGrp="1"/>
          </p:cNvSpPr>
          <p:nvPr>
            <p:ph type="dt" sz="half" idx="10"/>
          </p:nvPr>
        </p:nvSpPr>
        <p:spPr/>
        <p:txBody>
          <a:bodyPr/>
          <a:lstStyle/>
          <a:p>
            <a:fld id="{F2A941CE-C9A6-4081-AB67-577A620CB675}" type="datetimeFigureOut">
              <a:rPr lang="en-CA" smtClean="0"/>
              <a:t>2024-03-19</a:t>
            </a:fld>
            <a:endParaRPr lang="en-CA"/>
          </a:p>
        </p:txBody>
      </p:sp>
      <p:sp>
        <p:nvSpPr>
          <p:cNvPr id="3" name="Footer Placeholder 2">
            <a:extLst>
              <a:ext uri="{FF2B5EF4-FFF2-40B4-BE49-F238E27FC236}">
                <a16:creationId xmlns:a16="http://schemas.microsoft.com/office/drawing/2014/main" id="{4BEF9AE4-FE75-034A-0051-E242D66F456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D7715AF-32EB-9678-D18D-8C7021C4CBB1}"/>
              </a:ext>
            </a:extLst>
          </p:cNvPr>
          <p:cNvSpPr>
            <a:spLocks noGrp="1"/>
          </p:cNvSpPr>
          <p:nvPr>
            <p:ph type="sldNum" sz="quarter" idx="12"/>
          </p:nvPr>
        </p:nvSpPr>
        <p:spPr/>
        <p:txBody>
          <a:bodyPr/>
          <a:lstStyle/>
          <a:p>
            <a:fld id="{CA7A1704-7FC0-4CC4-99AB-25B65B7B6EDD}" type="slidenum">
              <a:rPr lang="en-CA" smtClean="0"/>
              <a:t>‹#›</a:t>
            </a:fld>
            <a:endParaRPr lang="en-CA"/>
          </a:p>
        </p:txBody>
      </p:sp>
    </p:spTree>
    <p:extLst>
      <p:ext uri="{BB962C8B-B14F-4D97-AF65-F5344CB8AC3E}">
        <p14:creationId xmlns:p14="http://schemas.microsoft.com/office/powerpoint/2010/main" val="3148670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860C-3C2F-7A7C-07BD-CB59F50A9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FE294DB-705F-250A-6242-E431BB4C06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1C88E62-8316-3292-B2F3-5410E8F3A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90995-FE51-FD46-C432-B3682C770562}"/>
              </a:ext>
            </a:extLst>
          </p:cNvPr>
          <p:cNvSpPr>
            <a:spLocks noGrp="1"/>
          </p:cNvSpPr>
          <p:nvPr>
            <p:ph type="dt" sz="half" idx="10"/>
          </p:nvPr>
        </p:nvSpPr>
        <p:spPr/>
        <p:txBody>
          <a:bodyPr/>
          <a:lstStyle/>
          <a:p>
            <a:fld id="{F2A941CE-C9A6-4081-AB67-577A620CB675}" type="datetimeFigureOut">
              <a:rPr lang="en-CA" smtClean="0"/>
              <a:t>2024-03-19</a:t>
            </a:fld>
            <a:endParaRPr lang="en-CA"/>
          </a:p>
        </p:txBody>
      </p:sp>
      <p:sp>
        <p:nvSpPr>
          <p:cNvPr id="6" name="Footer Placeholder 5">
            <a:extLst>
              <a:ext uri="{FF2B5EF4-FFF2-40B4-BE49-F238E27FC236}">
                <a16:creationId xmlns:a16="http://schemas.microsoft.com/office/drawing/2014/main" id="{0738FEAA-5AFE-17F3-8BF1-425AE9C6E31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D1066D0-8867-ED41-C228-11C02D262BC3}"/>
              </a:ext>
            </a:extLst>
          </p:cNvPr>
          <p:cNvSpPr>
            <a:spLocks noGrp="1"/>
          </p:cNvSpPr>
          <p:nvPr>
            <p:ph type="sldNum" sz="quarter" idx="12"/>
          </p:nvPr>
        </p:nvSpPr>
        <p:spPr/>
        <p:txBody>
          <a:bodyPr/>
          <a:lstStyle/>
          <a:p>
            <a:fld id="{CA7A1704-7FC0-4CC4-99AB-25B65B7B6EDD}" type="slidenum">
              <a:rPr lang="en-CA" smtClean="0"/>
              <a:t>‹#›</a:t>
            </a:fld>
            <a:endParaRPr lang="en-CA"/>
          </a:p>
        </p:txBody>
      </p:sp>
    </p:spTree>
    <p:extLst>
      <p:ext uri="{BB962C8B-B14F-4D97-AF65-F5344CB8AC3E}">
        <p14:creationId xmlns:p14="http://schemas.microsoft.com/office/powerpoint/2010/main" val="2328673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50C0B-8400-4FB6-E37E-8B526D679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942F573-80F7-2E51-329D-D10969DD56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1B05B14-5DAF-6E44-8247-0407875BB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2AD1B7-BA16-4785-BC36-CC9CA2577322}"/>
              </a:ext>
            </a:extLst>
          </p:cNvPr>
          <p:cNvSpPr>
            <a:spLocks noGrp="1"/>
          </p:cNvSpPr>
          <p:nvPr>
            <p:ph type="dt" sz="half" idx="10"/>
          </p:nvPr>
        </p:nvSpPr>
        <p:spPr/>
        <p:txBody>
          <a:bodyPr/>
          <a:lstStyle/>
          <a:p>
            <a:fld id="{F2A941CE-C9A6-4081-AB67-577A620CB675}" type="datetimeFigureOut">
              <a:rPr lang="en-CA" smtClean="0"/>
              <a:t>2024-03-19</a:t>
            </a:fld>
            <a:endParaRPr lang="en-CA"/>
          </a:p>
        </p:txBody>
      </p:sp>
      <p:sp>
        <p:nvSpPr>
          <p:cNvPr id="6" name="Footer Placeholder 5">
            <a:extLst>
              <a:ext uri="{FF2B5EF4-FFF2-40B4-BE49-F238E27FC236}">
                <a16:creationId xmlns:a16="http://schemas.microsoft.com/office/drawing/2014/main" id="{1330713D-11C3-DE63-9BDD-5953454FC79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DA382DE-2C99-AF1E-35C2-27FF48743637}"/>
              </a:ext>
            </a:extLst>
          </p:cNvPr>
          <p:cNvSpPr>
            <a:spLocks noGrp="1"/>
          </p:cNvSpPr>
          <p:nvPr>
            <p:ph type="sldNum" sz="quarter" idx="12"/>
          </p:nvPr>
        </p:nvSpPr>
        <p:spPr/>
        <p:txBody>
          <a:bodyPr/>
          <a:lstStyle/>
          <a:p>
            <a:fld id="{CA7A1704-7FC0-4CC4-99AB-25B65B7B6EDD}" type="slidenum">
              <a:rPr lang="en-CA" smtClean="0"/>
              <a:t>‹#›</a:t>
            </a:fld>
            <a:endParaRPr lang="en-CA"/>
          </a:p>
        </p:txBody>
      </p:sp>
    </p:spTree>
    <p:extLst>
      <p:ext uri="{BB962C8B-B14F-4D97-AF65-F5344CB8AC3E}">
        <p14:creationId xmlns:p14="http://schemas.microsoft.com/office/powerpoint/2010/main" val="409076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DB742-0DF5-256C-06E4-3738A5BF754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C25DA00-E77E-699B-972E-1DDCB7B036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AC2E21-71B9-DBEE-F66D-2680E624D39D}"/>
              </a:ext>
            </a:extLst>
          </p:cNvPr>
          <p:cNvSpPr>
            <a:spLocks noGrp="1"/>
          </p:cNvSpPr>
          <p:nvPr>
            <p:ph type="dt" sz="half" idx="10"/>
          </p:nvPr>
        </p:nvSpPr>
        <p:spPr/>
        <p:txBody>
          <a:bodyPr/>
          <a:lstStyle/>
          <a:p>
            <a:fld id="{F2A941CE-C9A6-4081-AB67-577A620CB675}" type="datetimeFigureOut">
              <a:rPr lang="en-CA" smtClean="0"/>
              <a:t>2024-03-19</a:t>
            </a:fld>
            <a:endParaRPr lang="en-CA"/>
          </a:p>
        </p:txBody>
      </p:sp>
      <p:sp>
        <p:nvSpPr>
          <p:cNvPr id="5" name="Footer Placeholder 4">
            <a:extLst>
              <a:ext uri="{FF2B5EF4-FFF2-40B4-BE49-F238E27FC236}">
                <a16:creationId xmlns:a16="http://schemas.microsoft.com/office/drawing/2014/main" id="{6DB4F870-1823-21FD-6C84-885459007C0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7993890-3BA1-1EC6-B340-B8BACFB45E50}"/>
              </a:ext>
            </a:extLst>
          </p:cNvPr>
          <p:cNvSpPr>
            <a:spLocks noGrp="1"/>
          </p:cNvSpPr>
          <p:nvPr>
            <p:ph type="sldNum" sz="quarter" idx="12"/>
          </p:nvPr>
        </p:nvSpPr>
        <p:spPr/>
        <p:txBody>
          <a:bodyPr/>
          <a:lstStyle/>
          <a:p>
            <a:fld id="{CA7A1704-7FC0-4CC4-99AB-25B65B7B6EDD}" type="slidenum">
              <a:rPr lang="en-CA" smtClean="0"/>
              <a:t>‹#›</a:t>
            </a:fld>
            <a:endParaRPr lang="en-CA"/>
          </a:p>
        </p:txBody>
      </p:sp>
    </p:spTree>
    <p:extLst>
      <p:ext uri="{BB962C8B-B14F-4D97-AF65-F5344CB8AC3E}">
        <p14:creationId xmlns:p14="http://schemas.microsoft.com/office/powerpoint/2010/main" val="3109650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D4061E-1288-4FE9-5A27-9DEB96A036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E68B053-BBD6-D0D6-6DF9-E43F2C9A3B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BFFB11D-FE33-BCFB-DD23-47A42B97F36C}"/>
              </a:ext>
            </a:extLst>
          </p:cNvPr>
          <p:cNvSpPr>
            <a:spLocks noGrp="1"/>
          </p:cNvSpPr>
          <p:nvPr>
            <p:ph type="dt" sz="half" idx="10"/>
          </p:nvPr>
        </p:nvSpPr>
        <p:spPr/>
        <p:txBody>
          <a:bodyPr/>
          <a:lstStyle/>
          <a:p>
            <a:fld id="{F2A941CE-C9A6-4081-AB67-577A620CB675}" type="datetimeFigureOut">
              <a:rPr lang="en-CA" smtClean="0"/>
              <a:t>2024-03-19</a:t>
            </a:fld>
            <a:endParaRPr lang="en-CA"/>
          </a:p>
        </p:txBody>
      </p:sp>
      <p:sp>
        <p:nvSpPr>
          <p:cNvPr id="5" name="Footer Placeholder 4">
            <a:extLst>
              <a:ext uri="{FF2B5EF4-FFF2-40B4-BE49-F238E27FC236}">
                <a16:creationId xmlns:a16="http://schemas.microsoft.com/office/drawing/2014/main" id="{A13E1AA0-641E-248D-F327-8D392C9B794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C79F419-2BE0-E6FB-2E7F-1708FF41B5A3}"/>
              </a:ext>
            </a:extLst>
          </p:cNvPr>
          <p:cNvSpPr>
            <a:spLocks noGrp="1"/>
          </p:cNvSpPr>
          <p:nvPr>
            <p:ph type="sldNum" sz="quarter" idx="12"/>
          </p:nvPr>
        </p:nvSpPr>
        <p:spPr/>
        <p:txBody>
          <a:bodyPr/>
          <a:lstStyle/>
          <a:p>
            <a:fld id="{CA7A1704-7FC0-4CC4-99AB-25B65B7B6EDD}" type="slidenum">
              <a:rPr lang="en-CA" smtClean="0"/>
              <a:t>‹#›</a:t>
            </a:fld>
            <a:endParaRPr lang="en-CA"/>
          </a:p>
        </p:txBody>
      </p:sp>
    </p:spTree>
    <p:extLst>
      <p:ext uri="{BB962C8B-B14F-4D97-AF65-F5344CB8AC3E}">
        <p14:creationId xmlns:p14="http://schemas.microsoft.com/office/powerpoint/2010/main" val="4077509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e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076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73" y="2751666"/>
            <a:ext cx="5137726" cy="2082800"/>
          </a:xfrm>
        </p:spPr>
        <p:txBody>
          <a:bodyPr anchor="b"/>
          <a:lstStyle>
            <a:lvl1pPr algn="l">
              <a:defRPr sz="3600">
                <a:solidFill>
                  <a:schemeClr val="bg1"/>
                </a:solidFill>
              </a:defRPr>
            </a:lvl1pPr>
          </a:lstStyle>
          <a:p>
            <a:r>
              <a:rPr lang="en-US" dirty="0"/>
              <a:t>Click to edit Master title style</a:t>
            </a:r>
            <a:endParaRPr lang="en-CA" dirty="0"/>
          </a:p>
        </p:txBody>
      </p:sp>
      <p:sp>
        <p:nvSpPr>
          <p:cNvPr id="3" name="Subtitle 2"/>
          <p:cNvSpPr>
            <a:spLocks noGrp="1"/>
          </p:cNvSpPr>
          <p:nvPr>
            <p:ph type="subTitle" idx="1"/>
          </p:nvPr>
        </p:nvSpPr>
        <p:spPr>
          <a:xfrm>
            <a:off x="729673" y="4953000"/>
            <a:ext cx="5137726" cy="873760"/>
          </a:xfrm>
        </p:spPr>
        <p:txBody>
          <a:bodyPr/>
          <a:lstStyle>
            <a:lvl1pPr marL="0" indent="0" algn="l">
              <a:buNone/>
              <a:defRPr sz="2000">
                <a:solidFill>
                  <a:schemeClr val="bg1"/>
                </a:solidFill>
              </a:defRPr>
            </a:lvl1pPr>
            <a:lvl2pPr marL="457269" indent="0" algn="ctr">
              <a:buNone/>
              <a:defRPr sz="2000"/>
            </a:lvl2pPr>
            <a:lvl3pPr marL="914538" indent="0" algn="ctr">
              <a:buNone/>
              <a:defRPr sz="1800"/>
            </a:lvl3pPr>
            <a:lvl4pPr marL="1371807" indent="0" algn="ctr">
              <a:buNone/>
              <a:defRPr sz="1600"/>
            </a:lvl4pPr>
            <a:lvl5pPr marL="1829075" indent="0" algn="ctr">
              <a:buNone/>
              <a:defRPr sz="1600"/>
            </a:lvl5pPr>
            <a:lvl6pPr marL="2286342" indent="0" algn="ctr">
              <a:buNone/>
              <a:defRPr sz="1600"/>
            </a:lvl6pPr>
            <a:lvl7pPr marL="2743613" indent="0" algn="ctr">
              <a:buNone/>
              <a:defRPr sz="1600"/>
            </a:lvl7pPr>
            <a:lvl8pPr marL="3200880" indent="0" algn="ctr">
              <a:buNone/>
              <a:defRPr sz="1600"/>
            </a:lvl8pPr>
            <a:lvl9pPr marL="3658149" indent="0" algn="ctr">
              <a:buNone/>
              <a:defRPr sz="1600"/>
            </a:lvl9pPr>
          </a:lstStyle>
          <a:p>
            <a:r>
              <a:rPr lang="en-US" dirty="0"/>
              <a:t>Click to edit Master subtitle style</a:t>
            </a:r>
            <a:endParaRPr lang="en-CA" dirty="0"/>
          </a:p>
        </p:txBody>
      </p:sp>
      <p:sp>
        <p:nvSpPr>
          <p:cNvPr id="4" name="Slide Number Placeholder 3"/>
          <p:cNvSpPr>
            <a:spLocks noGrp="1"/>
          </p:cNvSpPr>
          <p:nvPr>
            <p:ph type="sldNum" sz="quarter" idx="10"/>
          </p:nvPr>
        </p:nvSpPr>
        <p:spPr>
          <a:xfrm>
            <a:off x="137885" y="6356353"/>
            <a:ext cx="321469" cy="365125"/>
          </a:xfrm>
        </p:spPr>
        <p:txBody>
          <a:bodyPr/>
          <a:lstStyle>
            <a:lvl1pPr>
              <a:defRPr>
                <a:solidFill>
                  <a:schemeClr val="bg1"/>
                </a:solidFill>
              </a:defRPr>
            </a:lvl1pPr>
          </a:lstStyle>
          <a:p>
            <a:fld id="{2CA814A5-5B67-49A0-A5BA-40050328EF92}" type="slidenum">
              <a:rPr lang="en-CA" smtClean="0"/>
              <a:pPr/>
              <a:t>‹#›</a:t>
            </a:fld>
            <a:endParaRPr lang="en-CA"/>
          </a:p>
        </p:txBody>
      </p:sp>
    </p:spTree>
    <p:extLst>
      <p:ext uri="{BB962C8B-B14F-4D97-AF65-F5344CB8AC3E}">
        <p14:creationId xmlns:p14="http://schemas.microsoft.com/office/powerpoint/2010/main" val="1017222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321468" y="6356351"/>
            <a:ext cx="11260933"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418394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6C50-911D-D881-B755-C946760189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DBF582A-AC94-10CD-9E44-948C5A84B6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00BF19-4D16-4273-0BD0-2A96A3C48E39}"/>
              </a:ext>
            </a:extLst>
          </p:cNvPr>
          <p:cNvSpPr>
            <a:spLocks noGrp="1"/>
          </p:cNvSpPr>
          <p:nvPr>
            <p:ph type="dt" sz="half" idx="10"/>
          </p:nvPr>
        </p:nvSpPr>
        <p:spPr/>
        <p:txBody>
          <a:bodyPr/>
          <a:lstStyle/>
          <a:p>
            <a:fld id="{96909501-B5A9-46BD-979F-06FCACEBD3FF}" type="datetimeFigureOut">
              <a:rPr lang="en-CA" smtClean="0"/>
              <a:t>2024-03-19</a:t>
            </a:fld>
            <a:endParaRPr lang="en-CA"/>
          </a:p>
        </p:txBody>
      </p:sp>
      <p:sp>
        <p:nvSpPr>
          <p:cNvPr id="5" name="Footer Placeholder 4">
            <a:extLst>
              <a:ext uri="{FF2B5EF4-FFF2-40B4-BE49-F238E27FC236}">
                <a16:creationId xmlns:a16="http://schemas.microsoft.com/office/drawing/2014/main" id="{B2B80FB2-3D25-A47A-4E9C-20813F6A4F0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B9D4F79-DCF6-5700-9D16-1BA29B6FE031}"/>
              </a:ext>
            </a:extLst>
          </p:cNvPr>
          <p:cNvSpPr>
            <a:spLocks noGrp="1"/>
          </p:cNvSpPr>
          <p:nvPr>
            <p:ph type="sldNum" sz="quarter" idx="12"/>
          </p:nvPr>
        </p:nvSpPr>
        <p:spPr/>
        <p:txBody>
          <a:bodyPr/>
          <a:lstStyle/>
          <a:p>
            <a:fld id="{2A4F21C9-EDCF-496C-A761-8B24C5A4F86B}" type="slidenum">
              <a:rPr lang="en-CA" smtClean="0"/>
              <a:t>‹#›</a:t>
            </a:fld>
            <a:endParaRPr lang="en-CA"/>
          </a:p>
        </p:txBody>
      </p:sp>
    </p:spTree>
    <p:extLst>
      <p:ext uri="{BB962C8B-B14F-4D97-AF65-F5344CB8AC3E}">
        <p14:creationId xmlns:p14="http://schemas.microsoft.com/office/powerpoint/2010/main" val="1046973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1503" y="1735668"/>
            <a:ext cx="5032166" cy="3016552"/>
          </a:xfrm>
        </p:spPr>
        <p:txBody>
          <a:bodyPr lIns="144000" anchor="ctr"/>
          <a:lstStyle>
            <a:lvl1pPr>
              <a:defRPr sz="3600">
                <a:solidFill>
                  <a:schemeClr val="bg1"/>
                </a:solidFill>
              </a:defRPr>
            </a:lvl1pPr>
          </a:lstStyle>
          <a:p>
            <a:r>
              <a:rPr lang="en-US" dirty="0"/>
              <a:t>Click to edit Master title style</a:t>
            </a:r>
            <a:endParaRPr lang="en-CA" dirty="0"/>
          </a:p>
        </p:txBody>
      </p:sp>
      <p:sp>
        <p:nvSpPr>
          <p:cNvPr id="3" name="Text Placeholder 2"/>
          <p:cNvSpPr>
            <a:spLocks noGrp="1"/>
          </p:cNvSpPr>
          <p:nvPr>
            <p:ph type="body" idx="1"/>
          </p:nvPr>
        </p:nvSpPr>
        <p:spPr>
          <a:xfrm>
            <a:off x="6553563" y="4817533"/>
            <a:ext cx="5032166" cy="1066799"/>
          </a:xfrm>
        </p:spPr>
        <p:txBody>
          <a:bodyPr lIns="144000"/>
          <a:lstStyle>
            <a:lvl1pPr marL="0" indent="0">
              <a:buNone/>
              <a:defRPr sz="2000">
                <a:solidFill>
                  <a:schemeClr val="bg1"/>
                </a:solidFill>
              </a:defRPr>
            </a:lvl1pPr>
            <a:lvl2pPr marL="457269" indent="0">
              <a:buNone/>
              <a:defRPr sz="2000">
                <a:solidFill>
                  <a:schemeClr val="tx1">
                    <a:tint val="75000"/>
                  </a:schemeClr>
                </a:solidFill>
              </a:defRPr>
            </a:lvl2pPr>
            <a:lvl3pPr marL="914538" indent="0">
              <a:buNone/>
              <a:defRPr sz="1800">
                <a:solidFill>
                  <a:schemeClr val="tx1">
                    <a:tint val="75000"/>
                  </a:schemeClr>
                </a:solidFill>
              </a:defRPr>
            </a:lvl3pPr>
            <a:lvl4pPr marL="1371807" indent="0">
              <a:buNone/>
              <a:defRPr sz="1600">
                <a:solidFill>
                  <a:schemeClr val="tx1">
                    <a:tint val="75000"/>
                  </a:schemeClr>
                </a:solidFill>
              </a:defRPr>
            </a:lvl4pPr>
            <a:lvl5pPr marL="1829075" indent="0">
              <a:buNone/>
              <a:defRPr sz="1600">
                <a:solidFill>
                  <a:schemeClr val="tx1">
                    <a:tint val="75000"/>
                  </a:schemeClr>
                </a:solidFill>
              </a:defRPr>
            </a:lvl5pPr>
            <a:lvl6pPr marL="2286342" indent="0">
              <a:buNone/>
              <a:defRPr sz="1600">
                <a:solidFill>
                  <a:schemeClr val="tx1">
                    <a:tint val="75000"/>
                  </a:schemeClr>
                </a:solidFill>
              </a:defRPr>
            </a:lvl6pPr>
            <a:lvl7pPr marL="2743613" indent="0">
              <a:buNone/>
              <a:defRPr sz="1600">
                <a:solidFill>
                  <a:schemeClr val="tx1">
                    <a:tint val="75000"/>
                  </a:schemeClr>
                </a:solidFill>
              </a:defRPr>
            </a:lvl7pPr>
            <a:lvl8pPr marL="3200880" indent="0">
              <a:buNone/>
              <a:defRPr sz="1600">
                <a:solidFill>
                  <a:schemeClr val="tx1">
                    <a:tint val="75000"/>
                  </a:schemeClr>
                </a:solidFill>
              </a:defRPr>
            </a:lvl8pPr>
            <a:lvl9pPr marL="3658149" indent="0">
              <a:buNone/>
              <a:defRPr sz="16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2CA814A5-5B67-49A0-A5BA-40050328EF92}" type="slidenum">
              <a:rPr lang="en-CA" smtClean="0"/>
              <a:pPr/>
              <a:t>‹#›</a:t>
            </a:fld>
            <a:endParaRPr lang="en-CA" dirty="0"/>
          </a:p>
        </p:txBody>
      </p:sp>
    </p:spTree>
    <p:extLst>
      <p:ext uri="{BB962C8B-B14F-4D97-AF65-F5344CB8AC3E}">
        <p14:creationId xmlns:p14="http://schemas.microsoft.com/office/powerpoint/2010/main" val="257200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81503" y="1460500"/>
            <a:ext cx="5032166" cy="4483100"/>
          </a:xfrm>
        </p:spPr>
        <p:txBody>
          <a:bodyPr lIns="144000" anchor="ctr"/>
          <a:lstStyle>
            <a:lvl1pPr>
              <a:defRPr sz="3600">
                <a:solidFill>
                  <a:schemeClr val="bg1"/>
                </a:solidFill>
              </a:defRPr>
            </a:lvl1pPr>
          </a:lstStyle>
          <a:p>
            <a:r>
              <a:rPr lang="en-US" dirty="0"/>
              <a:t>Click to edit Master title style</a:t>
            </a:r>
            <a:endParaRPr lang="en-CA"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2CA814A5-5B67-49A0-A5BA-40050328EF92}" type="slidenum">
              <a:rPr lang="en-CA" smtClean="0"/>
              <a:pPr/>
              <a:t>‹#›</a:t>
            </a:fld>
            <a:endParaRPr lang="en-CA" dirty="0"/>
          </a:p>
        </p:txBody>
      </p:sp>
    </p:spTree>
    <p:extLst>
      <p:ext uri="{BB962C8B-B14F-4D97-AF65-F5344CB8AC3E}">
        <p14:creationId xmlns:p14="http://schemas.microsoft.com/office/powerpoint/2010/main" val="2925707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435101" y="1656080"/>
            <a:ext cx="49149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667501" y="1656080"/>
            <a:ext cx="49149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6"/>
          <p:cNvSpPr>
            <a:spLocks noGrp="1"/>
          </p:cNvSpPr>
          <p:nvPr>
            <p:ph type="sldNum" sz="quarter" idx="12"/>
          </p:nvPr>
        </p:nvSpPr>
        <p:spPr/>
        <p:txBody>
          <a:bodyPr/>
          <a:lstStyle/>
          <a:p>
            <a:fld id="{2CA814A5-5B67-49A0-A5BA-40050328EF92}" type="slidenum">
              <a:rPr lang="en-CA" smtClean="0"/>
              <a:t>‹#›</a:t>
            </a:fld>
            <a:endParaRPr lang="en-CA"/>
          </a:p>
        </p:txBody>
      </p:sp>
      <p:sp>
        <p:nvSpPr>
          <p:cNvPr id="8" name="Text Placeholder 6"/>
          <p:cNvSpPr>
            <a:spLocks noGrp="1"/>
          </p:cNvSpPr>
          <p:nvPr>
            <p:ph type="body" sz="quarter" idx="13" hasCustomPrompt="1"/>
          </p:nvPr>
        </p:nvSpPr>
        <p:spPr>
          <a:xfrm>
            <a:off x="321468" y="6356351"/>
            <a:ext cx="11260933"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3944653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48DEDE-B460-8700-C12F-F6CCD50F8484}"/>
              </a:ext>
            </a:extLst>
          </p:cNvPr>
          <p:cNvSpPr/>
          <p:nvPr userDrawn="1"/>
        </p:nvSpPr>
        <p:spPr>
          <a:xfrm>
            <a:off x="-1" y="0"/>
            <a:ext cx="290830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9215" y="50799"/>
            <a:ext cx="2707485" cy="1511301"/>
          </a:xfrm>
        </p:spPr>
        <p:txBody>
          <a:bodyPr/>
          <a:lstStyle>
            <a:lvl1pPr>
              <a:defRPr>
                <a:solidFill>
                  <a:schemeClr val="bg1"/>
                </a:solidFill>
              </a:defRPr>
            </a:lvl1pPr>
          </a:lstStyle>
          <a:p>
            <a:r>
              <a:rPr lang="en-US"/>
              <a:t>Click to edit Master title style</a:t>
            </a:r>
            <a:endParaRPr lang="en-CA"/>
          </a:p>
        </p:txBody>
      </p:sp>
      <p:sp>
        <p:nvSpPr>
          <p:cNvPr id="3" name="Content Placeholder 2"/>
          <p:cNvSpPr>
            <a:spLocks noGrp="1"/>
          </p:cNvSpPr>
          <p:nvPr>
            <p:ph sz="half" idx="1"/>
          </p:nvPr>
        </p:nvSpPr>
        <p:spPr>
          <a:xfrm>
            <a:off x="3261515" y="580495"/>
            <a:ext cx="3822701" cy="57758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7759699" y="580495"/>
            <a:ext cx="3822701" cy="57758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CA814A5-5B67-49A0-A5BA-40050328EF92}" type="slidenum">
              <a:rPr lang="en-CA" smtClean="0"/>
              <a:pPr/>
              <a:t>‹#›</a:t>
            </a:fld>
            <a:endParaRPr lang="en-CA"/>
          </a:p>
        </p:txBody>
      </p:sp>
      <p:sp>
        <p:nvSpPr>
          <p:cNvPr id="8" name="Text Placeholder 6"/>
          <p:cNvSpPr>
            <a:spLocks noGrp="1"/>
          </p:cNvSpPr>
          <p:nvPr>
            <p:ph type="body" sz="quarter" idx="13" hasCustomPrompt="1"/>
          </p:nvPr>
        </p:nvSpPr>
        <p:spPr>
          <a:xfrm>
            <a:off x="3261515" y="6356351"/>
            <a:ext cx="8320886"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14" name="Picture Placeholder 13">
            <a:extLst>
              <a:ext uri="{FF2B5EF4-FFF2-40B4-BE49-F238E27FC236}">
                <a16:creationId xmlns:a16="http://schemas.microsoft.com/office/drawing/2014/main" id="{6EF66FA4-97A4-CF2F-D9D6-6456110CA59E}"/>
              </a:ext>
            </a:extLst>
          </p:cNvPr>
          <p:cNvSpPr>
            <a:spLocks noGrp="1"/>
          </p:cNvSpPr>
          <p:nvPr>
            <p:ph type="pic" sz="quarter" idx="14"/>
          </p:nvPr>
        </p:nvSpPr>
        <p:spPr>
          <a:xfrm>
            <a:off x="559993" y="1797050"/>
            <a:ext cx="1790700" cy="2260600"/>
          </a:xfrm>
          <a:solidFill>
            <a:schemeClr val="bg2"/>
          </a:solidFill>
        </p:spPr>
        <p:txBody>
          <a:bodyPr/>
          <a:lstStyle>
            <a:lvl1pPr marL="0" indent="0" algn="ctr">
              <a:buNone/>
              <a:defRPr/>
            </a:lvl1pPr>
          </a:lstStyle>
          <a:p>
            <a:endParaRPr lang="en-CA"/>
          </a:p>
        </p:txBody>
      </p:sp>
      <p:grpSp>
        <p:nvGrpSpPr>
          <p:cNvPr id="15" name="Group 14">
            <a:extLst>
              <a:ext uri="{FF2B5EF4-FFF2-40B4-BE49-F238E27FC236}">
                <a16:creationId xmlns:a16="http://schemas.microsoft.com/office/drawing/2014/main" id="{CC6EA7CC-58BE-94F0-EE53-255EC7AAA55E}"/>
              </a:ext>
            </a:extLst>
          </p:cNvPr>
          <p:cNvGrpSpPr/>
          <p:nvPr userDrawn="1"/>
        </p:nvGrpSpPr>
        <p:grpSpPr>
          <a:xfrm>
            <a:off x="208278" y="1450129"/>
            <a:ext cx="668442" cy="662093"/>
            <a:chOff x="2685142" y="3265713"/>
            <a:chExt cx="1414605" cy="1401168"/>
          </a:xfrm>
        </p:grpSpPr>
        <p:sp>
          <p:nvSpPr>
            <p:cNvPr id="16" name="Rectangle 15">
              <a:extLst>
                <a:ext uri="{FF2B5EF4-FFF2-40B4-BE49-F238E27FC236}">
                  <a16:creationId xmlns:a16="http://schemas.microsoft.com/office/drawing/2014/main" id="{C4BD3CA8-2478-7264-54D9-D984EC424F39}"/>
                </a:ext>
              </a:extLst>
            </p:cNvPr>
            <p:cNvSpPr/>
            <p:nvPr/>
          </p:nvSpPr>
          <p:spPr>
            <a:xfrm>
              <a:off x="2685142" y="3265713"/>
              <a:ext cx="667657" cy="6676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CA" sz="2000" dirty="0">
                <a:solidFill>
                  <a:schemeClr val="tx1"/>
                </a:solidFill>
              </a:endParaRPr>
            </a:p>
          </p:txBody>
        </p:sp>
        <p:sp>
          <p:nvSpPr>
            <p:cNvPr id="17" name="Rectangle 16">
              <a:extLst>
                <a:ext uri="{FF2B5EF4-FFF2-40B4-BE49-F238E27FC236}">
                  <a16:creationId xmlns:a16="http://schemas.microsoft.com/office/drawing/2014/main" id="{16D1CC3F-F48C-B168-7E28-C3A50271723B}"/>
                </a:ext>
              </a:extLst>
            </p:cNvPr>
            <p:cNvSpPr/>
            <p:nvPr/>
          </p:nvSpPr>
          <p:spPr>
            <a:xfrm>
              <a:off x="3432091" y="3265713"/>
              <a:ext cx="667656" cy="667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347798C5-A83F-7DC9-CB75-5479FFD4542F}"/>
                </a:ext>
              </a:extLst>
            </p:cNvPr>
            <p:cNvSpPr/>
            <p:nvPr/>
          </p:nvSpPr>
          <p:spPr>
            <a:xfrm>
              <a:off x="2685142" y="3999223"/>
              <a:ext cx="667656" cy="6676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111607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48DEDE-B460-8700-C12F-F6CCD50F8484}"/>
              </a:ext>
            </a:extLst>
          </p:cNvPr>
          <p:cNvSpPr/>
          <p:nvPr userDrawn="1"/>
        </p:nvSpPr>
        <p:spPr>
          <a:xfrm>
            <a:off x="-1" y="0"/>
            <a:ext cx="290830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9215" y="50799"/>
            <a:ext cx="2707485" cy="1511301"/>
          </a:xfrm>
        </p:spPr>
        <p:txBody>
          <a:bodyPr/>
          <a:lstStyle>
            <a:lvl1pPr>
              <a:defRPr>
                <a:solidFill>
                  <a:schemeClr val="bg1"/>
                </a:solidFill>
              </a:defRPr>
            </a:lvl1pPr>
          </a:lstStyle>
          <a:p>
            <a:r>
              <a:rPr lang="en-US"/>
              <a:t>Click to edit Master title style</a:t>
            </a:r>
            <a:endParaRPr lang="en-CA"/>
          </a:p>
        </p:txBody>
      </p:sp>
      <p:sp>
        <p:nvSpPr>
          <p:cNvPr id="3" name="Content Placeholder 2"/>
          <p:cNvSpPr>
            <a:spLocks noGrp="1"/>
          </p:cNvSpPr>
          <p:nvPr>
            <p:ph sz="half" idx="1"/>
          </p:nvPr>
        </p:nvSpPr>
        <p:spPr>
          <a:xfrm>
            <a:off x="3261515" y="580495"/>
            <a:ext cx="8320886" cy="57758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CA814A5-5B67-49A0-A5BA-40050328EF92}" type="slidenum">
              <a:rPr lang="en-CA" smtClean="0"/>
              <a:pPr/>
              <a:t>‹#›</a:t>
            </a:fld>
            <a:endParaRPr lang="en-CA"/>
          </a:p>
        </p:txBody>
      </p:sp>
      <p:sp>
        <p:nvSpPr>
          <p:cNvPr id="8" name="Text Placeholder 6"/>
          <p:cNvSpPr>
            <a:spLocks noGrp="1"/>
          </p:cNvSpPr>
          <p:nvPr>
            <p:ph type="body" sz="quarter" idx="13" hasCustomPrompt="1"/>
          </p:nvPr>
        </p:nvSpPr>
        <p:spPr>
          <a:xfrm>
            <a:off x="3261515" y="6356351"/>
            <a:ext cx="8320886"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14" name="Picture Placeholder 13">
            <a:extLst>
              <a:ext uri="{FF2B5EF4-FFF2-40B4-BE49-F238E27FC236}">
                <a16:creationId xmlns:a16="http://schemas.microsoft.com/office/drawing/2014/main" id="{6EF66FA4-97A4-CF2F-D9D6-6456110CA59E}"/>
              </a:ext>
            </a:extLst>
          </p:cNvPr>
          <p:cNvSpPr>
            <a:spLocks noGrp="1"/>
          </p:cNvSpPr>
          <p:nvPr>
            <p:ph type="pic" sz="quarter" idx="14"/>
          </p:nvPr>
        </p:nvSpPr>
        <p:spPr>
          <a:xfrm>
            <a:off x="559993" y="1797050"/>
            <a:ext cx="1790700" cy="2260600"/>
          </a:xfrm>
          <a:solidFill>
            <a:schemeClr val="bg2"/>
          </a:solidFill>
        </p:spPr>
        <p:txBody>
          <a:bodyPr/>
          <a:lstStyle>
            <a:lvl1pPr marL="0" indent="0" algn="ctr">
              <a:buNone/>
              <a:defRPr/>
            </a:lvl1pPr>
          </a:lstStyle>
          <a:p>
            <a:endParaRPr lang="en-CA"/>
          </a:p>
        </p:txBody>
      </p:sp>
      <p:grpSp>
        <p:nvGrpSpPr>
          <p:cNvPr id="15" name="Group 14">
            <a:extLst>
              <a:ext uri="{FF2B5EF4-FFF2-40B4-BE49-F238E27FC236}">
                <a16:creationId xmlns:a16="http://schemas.microsoft.com/office/drawing/2014/main" id="{CC6EA7CC-58BE-94F0-EE53-255EC7AAA55E}"/>
              </a:ext>
            </a:extLst>
          </p:cNvPr>
          <p:cNvGrpSpPr/>
          <p:nvPr userDrawn="1"/>
        </p:nvGrpSpPr>
        <p:grpSpPr>
          <a:xfrm>
            <a:off x="208278" y="1450129"/>
            <a:ext cx="668442" cy="662093"/>
            <a:chOff x="2685142" y="3265713"/>
            <a:chExt cx="1414605" cy="1401168"/>
          </a:xfrm>
        </p:grpSpPr>
        <p:sp>
          <p:nvSpPr>
            <p:cNvPr id="16" name="Rectangle 15">
              <a:extLst>
                <a:ext uri="{FF2B5EF4-FFF2-40B4-BE49-F238E27FC236}">
                  <a16:creationId xmlns:a16="http://schemas.microsoft.com/office/drawing/2014/main" id="{C4BD3CA8-2478-7264-54D9-D984EC424F39}"/>
                </a:ext>
              </a:extLst>
            </p:cNvPr>
            <p:cNvSpPr/>
            <p:nvPr/>
          </p:nvSpPr>
          <p:spPr>
            <a:xfrm>
              <a:off x="2685142" y="3265713"/>
              <a:ext cx="667657" cy="6676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CA" sz="2000" dirty="0">
                <a:solidFill>
                  <a:schemeClr val="tx1"/>
                </a:solidFill>
              </a:endParaRPr>
            </a:p>
          </p:txBody>
        </p:sp>
        <p:sp>
          <p:nvSpPr>
            <p:cNvPr id="17" name="Rectangle 16">
              <a:extLst>
                <a:ext uri="{FF2B5EF4-FFF2-40B4-BE49-F238E27FC236}">
                  <a16:creationId xmlns:a16="http://schemas.microsoft.com/office/drawing/2014/main" id="{16D1CC3F-F48C-B168-7E28-C3A50271723B}"/>
                </a:ext>
              </a:extLst>
            </p:cNvPr>
            <p:cNvSpPr/>
            <p:nvPr/>
          </p:nvSpPr>
          <p:spPr>
            <a:xfrm>
              <a:off x="3432091" y="3265713"/>
              <a:ext cx="667656" cy="667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347798C5-A83F-7DC9-CB75-5479FFD4542F}"/>
                </a:ext>
              </a:extLst>
            </p:cNvPr>
            <p:cNvSpPr/>
            <p:nvPr/>
          </p:nvSpPr>
          <p:spPr>
            <a:xfrm>
              <a:off x="2685142" y="3999223"/>
              <a:ext cx="667656" cy="6676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17534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48DEDE-B460-8700-C12F-F6CCD50F8484}"/>
              </a:ext>
            </a:extLst>
          </p:cNvPr>
          <p:cNvSpPr/>
          <p:nvPr userDrawn="1"/>
        </p:nvSpPr>
        <p:spPr>
          <a:xfrm>
            <a:off x="-1" y="0"/>
            <a:ext cx="290830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9215" y="50799"/>
            <a:ext cx="2707485" cy="1511301"/>
          </a:xfrm>
        </p:spPr>
        <p:txBody>
          <a:bodyPr/>
          <a:lstStyle>
            <a:lvl1pPr>
              <a:defRPr>
                <a:solidFill>
                  <a:schemeClr val="bg1"/>
                </a:solidFill>
              </a:defRPr>
            </a:lvl1pPr>
          </a:lstStyle>
          <a:p>
            <a:r>
              <a:rPr lang="en-US"/>
              <a:t>Click to edit Master title style</a:t>
            </a:r>
            <a:endParaRPr lang="en-CA"/>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CA814A5-5B67-49A0-A5BA-40050328EF92}" type="slidenum">
              <a:rPr lang="en-CA" smtClean="0"/>
              <a:pPr/>
              <a:t>‹#›</a:t>
            </a:fld>
            <a:endParaRPr lang="en-CA"/>
          </a:p>
        </p:txBody>
      </p:sp>
      <p:sp>
        <p:nvSpPr>
          <p:cNvPr id="8" name="Text Placeholder 6"/>
          <p:cNvSpPr>
            <a:spLocks noGrp="1"/>
          </p:cNvSpPr>
          <p:nvPr>
            <p:ph type="body" sz="quarter" idx="13" hasCustomPrompt="1"/>
          </p:nvPr>
        </p:nvSpPr>
        <p:spPr>
          <a:xfrm>
            <a:off x="3261515" y="6356351"/>
            <a:ext cx="8320886"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14" name="Picture Placeholder 13">
            <a:extLst>
              <a:ext uri="{FF2B5EF4-FFF2-40B4-BE49-F238E27FC236}">
                <a16:creationId xmlns:a16="http://schemas.microsoft.com/office/drawing/2014/main" id="{6EF66FA4-97A4-CF2F-D9D6-6456110CA59E}"/>
              </a:ext>
            </a:extLst>
          </p:cNvPr>
          <p:cNvSpPr>
            <a:spLocks noGrp="1"/>
          </p:cNvSpPr>
          <p:nvPr>
            <p:ph type="pic" sz="quarter" idx="14"/>
          </p:nvPr>
        </p:nvSpPr>
        <p:spPr>
          <a:xfrm>
            <a:off x="559993" y="1797050"/>
            <a:ext cx="1790700" cy="2260600"/>
          </a:xfrm>
          <a:solidFill>
            <a:schemeClr val="bg2"/>
          </a:solidFill>
        </p:spPr>
        <p:txBody>
          <a:bodyPr/>
          <a:lstStyle>
            <a:lvl1pPr marL="0" indent="0" algn="ctr">
              <a:buNone/>
              <a:defRPr/>
            </a:lvl1pPr>
          </a:lstStyle>
          <a:p>
            <a:endParaRPr lang="en-CA"/>
          </a:p>
        </p:txBody>
      </p:sp>
      <p:grpSp>
        <p:nvGrpSpPr>
          <p:cNvPr id="15" name="Group 14">
            <a:extLst>
              <a:ext uri="{FF2B5EF4-FFF2-40B4-BE49-F238E27FC236}">
                <a16:creationId xmlns:a16="http://schemas.microsoft.com/office/drawing/2014/main" id="{CC6EA7CC-58BE-94F0-EE53-255EC7AAA55E}"/>
              </a:ext>
            </a:extLst>
          </p:cNvPr>
          <p:cNvGrpSpPr/>
          <p:nvPr userDrawn="1"/>
        </p:nvGrpSpPr>
        <p:grpSpPr>
          <a:xfrm>
            <a:off x="208278" y="1450129"/>
            <a:ext cx="668442" cy="662093"/>
            <a:chOff x="2685142" y="3265713"/>
            <a:chExt cx="1414605" cy="1401168"/>
          </a:xfrm>
        </p:grpSpPr>
        <p:sp>
          <p:nvSpPr>
            <p:cNvPr id="16" name="Rectangle 15">
              <a:extLst>
                <a:ext uri="{FF2B5EF4-FFF2-40B4-BE49-F238E27FC236}">
                  <a16:creationId xmlns:a16="http://schemas.microsoft.com/office/drawing/2014/main" id="{C4BD3CA8-2478-7264-54D9-D984EC424F39}"/>
                </a:ext>
              </a:extLst>
            </p:cNvPr>
            <p:cNvSpPr/>
            <p:nvPr/>
          </p:nvSpPr>
          <p:spPr>
            <a:xfrm>
              <a:off x="2685142" y="3265713"/>
              <a:ext cx="667657" cy="6676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CA" sz="2000" dirty="0">
                <a:solidFill>
                  <a:schemeClr val="tx1"/>
                </a:solidFill>
              </a:endParaRPr>
            </a:p>
          </p:txBody>
        </p:sp>
        <p:sp>
          <p:nvSpPr>
            <p:cNvPr id="17" name="Rectangle 16">
              <a:extLst>
                <a:ext uri="{FF2B5EF4-FFF2-40B4-BE49-F238E27FC236}">
                  <a16:creationId xmlns:a16="http://schemas.microsoft.com/office/drawing/2014/main" id="{16D1CC3F-F48C-B168-7E28-C3A50271723B}"/>
                </a:ext>
              </a:extLst>
            </p:cNvPr>
            <p:cNvSpPr/>
            <p:nvPr/>
          </p:nvSpPr>
          <p:spPr>
            <a:xfrm>
              <a:off x="3432091" y="3265713"/>
              <a:ext cx="667656" cy="667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347798C5-A83F-7DC9-CB75-5479FFD4542F}"/>
                </a:ext>
              </a:extLst>
            </p:cNvPr>
            <p:cNvSpPr/>
            <p:nvPr/>
          </p:nvSpPr>
          <p:spPr>
            <a:xfrm>
              <a:off x="2685142" y="3999223"/>
              <a:ext cx="667656" cy="6676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900583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48DEDE-B460-8700-C12F-F6CCD50F8484}"/>
              </a:ext>
            </a:extLst>
          </p:cNvPr>
          <p:cNvSpPr/>
          <p:nvPr userDrawn="1"/>
        </p:nvSpPr>
        <p:spPr>
          <a:xfrm>
            <a:off x="-1" y="0"/>
            <a:ext cx="290830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9215" y="50799"/>
            <a:ext cx="2707485" cy="1511301"/>
          </a:xfrm>
        </p:spPr>
        <p:txBody>
          <a:bodyPr/>
          <a:lstStyle>
            <a:lvl1pPr>
              <a:defRPr>
                <a:solidFill>
                  <a:schemeClr val="bg1"/>
                </a:solidFill>
              </a:defRPr>
            </a:lvl1pPr>
          </a:lstStyle>
          <a:p>
            <a:r>
              <a:rPr lang="en-US"/>
              <a:t>Click to edit Master title style</a:t>
            </a:r>
            <a:endParaRPr lang="en-CA"/>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CA814A5-5B67-49A0-A5BA-40050328EF92}" type="slidenum">
              <a:rPr lang="en-CA" smtClean="0"/>
              <a:pPr/>
              <a:t>‹#›</a:t>
            </a:fld>
            <a:endParaRPr lang="en-CA"/>
          </a:p>
        </p:txBody>
      </p:sp>
      <p:sp>
        <p:nvSpPr>
          <p:cNvPr id="8" name="Text Placeholder 6"/>
          <p:cNvSpPr>
            <a:spLocks noGrp="1"/>
          </p:cNvSpPr>
          <p:nvPr>
            <p:ph type="body" sz="quarter" idx="13" hasCustomPrompt="1"/>
          </p:nvPr>
        </p:nvSpPr>
        <p:spPr>
          <a:xfrm>
            <a:off x="3261515" y="6356351"/>
            <a:ext cx="8320886"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14" name="Picture Placeholder 13">
            <a:extLst>
              <a:ext uri="{FF2B5EF4-FFF2-40B4-BE49-F238E27FC236}">
                <a16:creationId xmlns:a16="http://schemas.microsoft.com/office/drawing/2014/main" id="{6EF66FA4-97A4-CF2F-D9D6-6456110CA59E}"/>
              </a:ext>
            </a:extLst>
          </p:cNvPr>
          <p:cNvSpPr>
            <a:spLocks noGrp="1"/>
          </p:cNvSpPr>
          <p:nvPr>
            <p:ph type="pic" sz="quarter" idx="14"/>
          </p:nvPr>
        </p:nvSpPr>
        <p:spPr>
          <a:xfrm>
            <a:off x="559993" y="1797050"/>
            <a:ext cx="1790700" cy="2260600"/>
          </a:xfrm>
          <a:solidFill>
            <a:schemeClr val="bg2"/>
          </a:solidFill>
        </p:spPr>
        <p:txBody>
          <a:bodyPr/>
          <a:lstStyle>
            <a:lvl1pPr marL="0" indent="0" algn="ctr">
              <a:buNone/>
              <a:defRPr/>
            </a:lvl1pPr>
          </a:lstStyle>
          <a:p>
            <a:endParaRPr lang="en-CA"/>
          </a:p>
        </p:txBody>
      </p:sp>
      <p:grpSp>
        <p:nvGrpSpPr>
          <p:cNvPr id="15" name="Group 14">
            <a:extLst>
              <a:ext uri="{FF2B5EF4-FFF2-40B4-BE49-F238E27FC236}">
                <a16:creationId xmlns:a16="http://schemas.microsoft.com/office/drawing/2014/main" id="{CC6EA7CC-58BE-94F0-EE53-255EC7AAA55E}"/>
              </a:ext>
            </a:extLst>
          </p:cNvPr>
          <p:cNvGrpSpPr/>
          <p:nvPr userDrawn="1"/>
        </p:nvGrpSpPr>
        <p:grpSpPr>
          <a:xfrm>
            <a:off x="208278" y="1450129"/>
            <a:ext cx="668442" cy="662093"/>
            <a:chOff x="2685142" y="3265713"/>
            <a:chExt cx="1414605" cy="1401168"/>
          </a:xfrm>
        </p:grpSpPr>
        <p:sp>
          <p:nvSpPr>
            <p:cNvPr id="16" name="Rectangle 15">
              <a:extLst>
                <a:ext uri="{FF2B5EF4-FFF2-40B4-BE49-F238E27FC236}">
                  <a16:creationId xmlns:a16="http://schemas.microsoft.com/office/drawing/2014/main" id="{C4BD3CA8-2478-7264-54D9-D984EC424F39}"/>
                </a:ext>
              </a:extLst>
            </p:cNvPr>
            <p:cNvSpPr/>
            <p:nvPr/>
          </p:nvSpPr>
          <p:spPr>
            <a:xfrm>
              <a:off x="2685142" y="3265713"/>
              <a:ext cx="667657" cy="6676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CA" sz="2000" dirty="0">
                <a:solidFill>
                  <a:schemeClr val="tx1"/>
                </a:solidFill>
              </a:endParaRPr>
            </a:p>
          </p:txBody>
        </p:sp>
        <p:sp>
          <p:nvSpPr>
            <p:cNvPr id="17" name="Rectangle 16">
              <a:extLst>
                <a:ext uri="{FF2B5EF4-FFF2-40B4-BE49-F238E27FC236}">
                  <a16:creationId xmlns:a16="http://schemas.microsoft.com/office/drawing/2014/main" id="{16D1CC3F-F48C-B168-7E28-C3A50271723B}"/>
                </a:ext>
              </a:extLst>
            </p:cNvPr>
            <p:cNvSpPr/>
            <p:nvPr/>
          </p:nvSpPr>
          <p:spPr>
            <a:xfrm>
              <a:off x="3432091" y="3265713"/>
              <a:ext cx="667656" cy="667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347798C5-A83F-7DC9-CB75-5479FFD4542F}"/>
                </a:ext>
              </a:extLst>
            </p:cNvPr>
            <p:cNvSpPr/>
            <p:nvPr/>
          </p:nvSpPr>
          <p:spPr>
            <a:xfrm>
              <a:off x="2685142" y="3999223"/>
              <a:ext cx="667656" cy="6676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 name="Text Placeholder 2">
            <a:extLst>
              <a:ext uri="{FF2B5EF4-FFF2-40B4-BE49-F238E27FC236}">
                <a16:creationId xmlns:a16="http://schemas.microsoft.com/office/drawing/2014/main" id="{03F7A47C-2CD1-76AD-3328-5657B124E423}"/>
              </a:ext>
            </a:extLst>
          </p:cNvPr>
          <p:cNvSpPr>
            <a:spLocks noGrp="1"/>
          </p:cNvSpPr>
          <p:nvPr>
            <p:ph type="body" idx="1"/>
          </p:nvPr>
        </p:nvSpPr>
        <p:spPr>
          <a:xfrm>
            <a:off x="3606072" y="3527022"/>
            <a:ext cx="7395755" cy="2212473"/>
          </a:xfrm>
        </p:spPr>
        <p:txBody>
          <a:bodyPr lIns="144000"/>
          <a:lstStyle>
            <a:lvl1pPr marL="0" indent="0">
              <a:buNone/>
              <a:defRPr sz="2800">
                <a:solidFill>
                  <a:schemeClr val="tx2"/>
                </a:solidFill>
              </a:defRPr>
            </a:lvl1pPr>
            <a:lvl2pPr marL="457269" indent="0">
              <a:buNone/>
              <a:defRPr sz="2000">
                <a:solidFill>
                  <a:schemeClr val="tx1">
                    <a:tint val="75000"/>
                  </a:schemeClr>
                </a:solidFill>
              </a:defRPr>
            </a:lvl2pPr>
            <a:lvl3pPr marL="914538" indent="0">
              <a:buNone/>
              <a:defRPr sz="1800">
                <a:solidFill>
                  <a:schemeClr val="tx1">
                    <a:tint val="75000"/>
                  </a:schemeClr>
                </a:solidFill>
              </a:defRPr>
            </a:lvl3pPr>
            <a:lvl4pPr marL="1371807" indent="0">
              <a:buNone/>
              <a:defRPr sz="1600">
                <a:solidFill>
                  <a:schemeClr val="tx1">
                    <a:tint val="75000"/>
                  </a:schemeClr>
                </a:solidFill>
              </a:defRPr>
            </a:lvl4pPr>
            <a:lvl5pPr marL="1829075" indent="0">
              <a:buNone/>
              <a:defRPr sz="1600">
                <a:solidFill>
                  <a:schemeClr val="tx1">
                    <a:tint val="75000"/>
                  </a:schemeClr>
                </a:solidFill>
              </a:defRPr>
            </a:lvl5pPr>
            <a:lvl6pPr marL="2286342" indent="0">
              <a:buNone/>
              <a:defRPr sz="1600">
                <a:solidFill>
                  <a:schemeClr val="tx1">
                    <a:tint val="75000"/>
                  </a:schemeClr>
                </a:solidFill>
              </a:defRPr>
            </a:lvl6pPr>
            <a:lvl7pPr marL="2743613" indent="0">
              <a:buNone/>
              <a:defRPr sz="1600">
                <a:solidFill>
                  <a:schemeClr val="tx1">
                    <a:tint val="75000"/>
                  </a:schemeClr>
                </a:solidFill>
              </a:defRPr>
            </a:lvl7pPr>
            <a:lvl8pPr marL="3200880" indent="0">
              <a:buNone/>
              <a:defRPr sz="1600">
                <a:solidFill>
                  <a:schemeClr val="tx1">
                    <a:tint val="75000"/>
                  </a:schemeClr>
                </a:solidFill>
              </a:defRPr>
            </a:lvl8pPr>
            <a:lvl9pPr marL="3658149" indent="0">
              <a:buNone/>
              <a:defRPr sz="1600">
                <a:solidFill>
                  <a:schemeClr val="tx1">
                    <a:tint val="75000"/>
                  </a:schemeClr>
                </a:solidFill>
              </a:defRPr>
            </a:lvl9pPr>
          </a:lstStyle>
          <a:p>
            <a:pPr lvl="0"/>
            <a:r>
              <a:rPr lang="en-US" dirty="0"/>
              <a:t>Click to edit Master text styles</a:t>
            </a:r>
          </a:p>
        </p:txBody>
      </p:sp>
      <p:sp>
        <p:nvSpPr>
          <p:cNvPr id="6" name="Text Placeholder 5">
            <a:extLst>
              <a:ext uri="{FF2B5EF4-FFF2-40B4-BE49-F238E27FC236}">
                <a16:creationId xmlns:a16="http://schemas.microsoft.com/office/drawing/2014/main" id="{B530FB34-EE49-2702-A9B0-7B0E6719DC17}"/>
              </a:ext>
            </a:extLst>
          </p:cNvPr>
          <p:cNvSpPr>
            <a:spLocks noGrp="1"/>
          </p:cNvSpPr>
          <p:nvPr>
            <p:ph type="body" sz="quarter" idx="15"/>
          </p:nvPr>
        </p:nvSpPr>
        <p:spPr>
          <a:xfrm>
            <a:off x="3606072" y="507999"/>
            <a:ext cx="7367816" cy="2859315"/>
          </a:xfrm>
        </p:spPr>
        <p:txBody>
          <a:bodyPr anchor="b"/>
          <a:lstStyle>
            <a:lvl1pPr marL="0" indent="0">
              <a:buNone/>
              <a:defRPr sz="4400" b="1">
                <a:solidFill>
                  <a:schemeClr val="accent4"/>
                </a:solidFill>
              </a:defRPr>
            </a:lvl1pPr>
            <a:lvl2pPr marL="457267" indent="0">
              <a:buNone/>
              <a:defRPr/>
            </a:lvl2pPr>
          </a:lstStyle>
          <a:p>
            <a:pPr lvl="0"/>
            <a:r>
              <a:rPr lang="en-US" dirty="0"/>
              <a:t>Click to edit Master text</a:t>
            </a:r>
          </a:p>
        </p:txBody>
      </p:sp>
    </p:spTree>
    <p:extLst>
      <p:ext uri="{BB962C8B-B14F-4D97-AF65-F5344CB8AC3E}">
        <p14:creationId xmlns:p14="http://schemas.microsoft.com/office/powerpoint/2010/main" val="242540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8A67E7-0CCD-FF0D-C945-A8058018222C}"/>
              </a:ext>
            </a:extLst>
          </p:cNvPr>
          <p:cNvSpPr/>
          <p:nvPr userDrawn="1"/>
        </p:nvSpPr>
        <p:spPr>
          <a:xfrm>
            <a:off x="9283698" y="0"/>
            <a:ext cx="290830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435101" y="50799"/>
            <a:ext cx="7492999" cy="1151699"/>
          </a:xfrm>
        </p:spPr>
        <p:txBody>
          <a:bodyPr/>
          <a:lstStyle/>
          <a:p>
            <a:r>
              <a:rPr lang="en-US" dirty="0"/>
              <a:t>Click to edit Master title style</a:t>
            </a:r>
            <a:endParaRPr lang="en-CA" dirty="0"/>
          </a:p>
        </p:txBody>
      </p:sp>
      <p:sp>
        <p:nvSpPr>
          <p:cNvPr id="3" name="Content Placeholder 2"/>
          <p:cNvSpPr>
            <a:spLocks noGrp="1"/>
          </p:cNvSpPr>
          <p:nvPr>
            <p:ph idx="1"/>
          </p:nvPr>
        </p:nvSpPr>
        <p:spPr>
          <a:xfrm>
            <a:off x="321468" y="1656080"/>
            <a:ext cx="8606632" cy="4520885"/>
          </a:xfrm>
        </p:spPr>
        <p:txBody>
          <a:bodyPr anchor="ctr">
            <a:normAutofit/>
          </a:bodyPr>
          <a:lstStyle>
            <a:lvl1pPr marL="0" indent="0">
              <a:buNone/>
              <a:defRPr sz="3200" b="1">
                <a:solidFill>
                  <a:schemeClr val="accent3"/>
                </a:solidFill>
              </a:defRPr>
            </a:lvl1pPr>
            <a:lvl2pPr>
              <a:defRPr sz="2800">
                <a:solidFill>
                  <a:schemeClr val="accent3"/>
                </a:solidFill>
              </a:defRPr>
            </a:lvl2pPr>
            <a:lvl3pPr>
              <a:defRPr sz="2400">
                <a:solidFill>
                  <a:schemeClr val="accent3"/>
                </a:solidFill>
              </a:defRPr>
            </a:lvl3pPr>
            <a:lvl4pPr>
              <a:defRPr sz="1800">
                <a:solidFill>
                  <a:schemeClr val="accent3"/>
                </a:solidFill>
              </a:defRPr>
            </a:lvl4pPr>
            <a:lvl5pPr>
              <a:defRPr sz="1800">
                <a:solidFill>
                  <a:schemeClr val="accent3"/>
                </a:solidFill>
              </a:defRPr>
            </a:lvl5pPr>
          </a:lstStyle>
          <a:p>
            <a:pPr lvl="0"/>
            <a:r>
              <a:rPr lang="en-US" dirty="0"/>
              <a:t>Click to edit Master text styles</a:t>
            </a:r>
          </a:p>
        </p:txBody>
      </p:sp>
      <p:sp>
        <p:nvSpPr>
          <p:cNvPr id="7" name="Text Placeholder 6"/>
          <p:cNvSpPr>
            <a:spLocks noGrp="1"/>
          </p:cNvSpPr>
          <p:nvPr>
            <p:ph type="body" sz="quarter" idx="13" hasCustomPrompt="1"/>
          </p:nvPr>
        </p:nvSpPr>
        <p:spPr>
          <a:xfrm>
            <a:off x="321469" y="6356351"/>
            <a:ext cx="8606632"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grpSp>
        <p:nvGrpSpPr>
          <p:cNvPr id="9" name="Group 8">
            <a:extLst>
              <a:ext uri="{FF2B5EF4-FFF2-40B4-BE49-F238E27FC236}">
                <a16:creationId xmlns:a16="http://schemas.microsoft.com/office/drawing/2014/main" id="{2F503C5C-8242-8371-025B-60BA5125C9A1}"/>
              </a:ext>
            </a:extLst>
          </p:cNvPr>
          <p:cNvGrpSpPr/>
          <p:nvPr userDrawn="1"/>
        </p:nvGrpSpPr>
        <p:grpSpPr>
          <a:xfrm>
            <a:off x="12082464" y="5107781"/>
            <a:ext cx="109536" cy="1627186"/>
            <a:chOff x="12082464" y="5107781"/>
            <a:chExt cx="109536" cy="1627186"/>
          </a:xfrm>
          <a:solidFill>
            <a:schemeClr val="bg1"/>
          </a:solidFill>
        </p:grpSpPr>
        <p:sp>
          <p:nvSpPr>
            <p:cNvPr id="5" name="Rectangle 4">
              <a:extLst>
                <a:ext uri="{FF2B5EF4-FFF2-40B4-BE49-F238E27FC236}">
                  <a16:creationId xmlns:a16="http://schemas.microsoft.com/office/drawing/2014/main" id="{43E33D67-8AFA-FC5E-2D57-B63492AAED4D}"/>
                </a:ext>
              </a:extLst>
            </p:cNvPr>
            <p:cNvSpPr/>
            <p:nvPr userDrawn="1"/>
          </p:nvSpPr>
          <p:spPr>
            <a:xfrm>
              <a:off x="12082464" y="5107781"/>
              <a:ext cx="109536" cy="3222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C374362D-BE00-10DD-8E0E-FCB7F3C8C1D9}"/>
                </a:ext>
              </a:extLst>
            </p:cNvPr>
            <p:cNvSpPr/>
            <p:nvPr userDrawn="1"/>
          </p:nvSpPr>
          <p:spPr>
            <a:xfrm>
              <a:off x="12082464" y="5543550"/>
              <a:ext cx="109536" cy="3222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07A44DB8-09AE-A4DE-9232-84E0F9153BEF}"/>
                </a:ext>
              </a:extLst>
            </p:cNvPr>
            <p:cNvSpPr/>
            <p:nvPr userDrawn="1"/>
          </p:nvSpPr>
          <p:spPr>
            <a:xfrm>
              <a:off x="12082464" y="5976937"/>
              <a:ext cx="109536" cy="3222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9D742A35-F810-E9D5-DD6F-794EECC00FFF}"/>
                </a:ext>
              </a:extLst>
            </p:cNvPr>
            <p:cNvSpPr/>
            <p:nvPr userDrawn="1"/>
          </p:nvSpPr>
          <p:spPr>
            <a:xfrm>
              <a:off x="12082464" y="6412706"/>
              <a:ext cx="109536" cy="3222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2" name="Graphic 31">
            <a:extLst>
              <a:ext uri="{FF2B5EF4-FFF2-40B4-BE49-F238E27FC236}">
                <a16:creationId xmlns:a16="http://schemas.microsoft.com/office/drawing/2014/main" id="{D111E931-5ED6-35AD-E269-1A308C095356}"/>
              </a:ext>
            </a:extLst>
          </p:cNvPr>
          <p:cNvGrpSpPr/>
          <p:nvPr userDrawn="1"/>
        </p:nvGrpSpPr>
        <p:grpSpPr>
          <a:xfrm>
            <a:off x="9549367" y="136290"/>
            <a:ext cx="559125" cy="559128"/>
            <a:chOff x="9549367" y="136290"/>
            <a:chExt cx="559125" cy="559128"/>
          </a:xfrm>
          <a:solidFill>
            <a:schemeClr val="bg1"/>
          </a:solidFill>
        </p:grpSpPr>
        <p:sp>
          <p:nvSpPr>
            <p:cNvPr id="13" name="Freeform: Shape 12">
              <a:extLst>
                <a:ext uri="{FF2B5EF4-FFF2-40B4-BE49-F238E27FC236}">
                  <a16:creationId xmlns:a16="http://schemas.microsoft.com/office/drawing/2014/main" id="{D930C2B9-FC25-6356-6E19-C4448F115C8E}"/>
                </a:ext>
              </a:extLst>
            </p:cNvPr>
            <p:cNvSpPr/>
            <p:nvPr/>
          </p:nvSpPr>
          <p:spPr>
            <a:xfrm>
              <a:off x="9549367" y="226620"/>
              <a:ext cx="73788" cy="189782"/>
            </a:xfrm>
            <a:custGeom>
              <a:avLst/>
              <a:gdLst>
                <a:gd name="connsiteX0" fmla="*/ 73788 w 73788"/>
                <a:gd name="connsiteY0" fmla="*/ 0 h 189782"/>
                <a:gd name="connsiteX1" fmla="*/ 1 w 73788"/>
                <a:gd name="connsiteY1" fmla="*/ 189783 h 189782"/>
                <a:gd name="connsiteX2" fmla="*/ 19067 w 73788"/>
                <a:gd name="connsiteY2" fmla="*/ 87961 h 189782"/>
                <a:gd name="connsiteX3" fmla="*/ 73788 w 73788"/>
                <a:gd name="connsiteY3" fmla="*/ 0 h 189782"/>
              </a:gdLst>
              <a:ahLst/>
              <a:cxnLst>
                <a:cxn ang="0">
                  <a:pos x="connsiteX0" y="connsiteY0"/>
                </a:cxn>
                <a:cxn ang="0">
                  <a:pos x="connsiteX1" y="connsiteY1"/>
                </a:cxn>
                <a:cxn ang="0">
                  <a:pos x="connsiteX2" y="connsiteY2"/>
                </a:cxn>
                <a:cxn ang="0">
                  <a:pos x="connsiteX3" y="connsiteY3"/>
                </a:cxn>
              </a:cxnLst>
              <a:rect l="l" t="t" r="r" b="b"/>
              <a:pathLst>
                <a:path w="73788" h="189782">
                  <a:moveTo>
                    <a:pt x="73788" y="0"/>
                  </a:moveTo>
                  <a:lnTo>
                    <a:pt x="1" y="189783"/>
                  </a:lnTo>
                  <a:cubicBezTo>
                    <a:pt x="-76" y="155900"/>
                    <a:pt x="6051" y="121446"/>
                    <a:pt x="19067" y="87961"/>
                  </a:cubicBezTo>
                  <a:cubicBezTo>
                    <a:pt x="32082" y="54477"/>
                    <a:pt x="50849" y="24928"/>
                    <a:pt x="73788" y="0"/>
                  </a:cubicBezTo>
                  <a:close/>
                </a:path>
              </a:pathLst>
            </a:custGeom>
            <a:grpFill/>
            <a:ln w="696" cap="flat">
              <a:noFill/>
              <a:prstDash val="solid"/>
              <a:miter/>
            </a:ln>
          </p:spPr>
          <p:txBody>
            <a:bodyPr rtlCol="0" anchor="ctr"/>
            <a:lstStyle/>
            <a:p>
              <a:endParaRPr lang="en-CA"/>
            </a:p>
          </p:txBody>
        </p:sp>
        <p:sp>
          <p:nvSpPr>
            <p:cNvPr id="14" name="Freeform: Shape 13">
              <a:extLst>
                <a:ext uri="{FF2B5EF4-FFF2-40B4-BE49-F238E27FC236}">
                  <a16:creationId xmlns:a16="http://schemas.microsoft.com/office/drawing/2014/main" id="{D81089FF-6F53-24AE-96D5-B8D564CFBF95}"/>
                </a:ext>
              </a:extLst>
            </p:cNvPr>
            <p:cNvSpPr/>
            <p:nvPr/>
          </p:nvSpPr>
          <p:spPr>
            <a:xfrm>
              <a:off x="9553199" y="171375"/>
              <a:ext cx="140274" cy="333253"/>
            </a:xfrm>
            <a:custGeom>
              <a:avLst/>
              <a:gdLst>
                <a:gd name="connsiteX0" fmla="*/ 140275 w 140274"/>
                <a:gd name="connsiteY0" fmla="*/ 0 h 333253"/>
                <a:gd name="connsiteX1" fmla="*/ 10713 w 140274"/>
                <a:gd name="connsiteY1" fmla="*/ 333254 h 333253"/>
                <a:gd name="connsiteX2" fmla="*/ 0 w 140274"/>
                <a:gd name="connsiteY2" fmla="*/ 290418 h 333253"/>
                <a:gd name="connsiteX3" fmla="*/ 103440 w 140274"/>
                <a:gd name="connsiteY3" fmla="*/ 24356 h 333253"/>
                <a:gd name="connsiteX4" fmla="*/ 140268 w 140274"/>
                <a:gd name="connsiteY4" fmla="*/ 7 h 33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74" h="333253">
                  <a:moveTo>
                    <a:pt x="140275" y="0"/>
                  </a:moveTo>
                  <a:lnTo>
                    <a:pt x="10713" y="333254"/>
                  </a:lnTo>
                  <a:cubicBezTo>
                    <a:pt x="6030" y="319317"/>
                    <a:pt x="2443" y="304996"/>
                    <a:pt x="0" y="290418"/>
                  </a:cubicBezTo>
                  <a:lnTo>
                    <a:pt x="103440" y="24356"/>
                  </a:lnTo>
                  <a:cubicBezTo>
                    <a:pt x="115088" y="15263"/>
                    <a:pt x="127413" y="7125"/>
                    <a:pt x="140268" y="7"/>
                  </a:cubicBezTo>
                  <a:close/>
                </a:path>
              </a:pathLst>
            </a:custGeom>
            <a:grpFill/>
            <a:ln w="696" cap="flat">
              <a:noFill/>
              <a:prstDash val="solid"/>
              <a:miter/>
            </a:ln>
          </p:spPr>
          <p:txBody>
            <a:bodyPr rtlCol="0" anchor="ctr"/>
            <a:lstStyle/>
            <a:p>
              <a:endParaRPr lang="en-CA"/>
            </a:p>
          </p:txBody>
        </p:sp>
        <p:sp>
          <p:nvSpPr>
            <p:cNvPr id="15" name="Freeform: Shape 14">
              <a:extLst>
                <a:ext uri="{FF2B5EF4-FFF2-40B4-BE49-F238E27FC236}">
                  <a16:creationId xmlns:a16="http://schemas.microsoft.com/office/drawing/2014/main" id="{9FE04679-7E6F-C13C-AC36-A288F0987BCA}"/>
                </a:ext>
              </a:extLst>
            </p:cNvPr>
            <p:cNvSpPr/>
            <p:nvPr/>
          </p:nvSpPr>
          <p:spPr>
            <a:xfrm>
              <a:off x="9574729" y="147242"/>
              <a:ext cx="176962" cy="414515"/>
            </a:xfrm>
            <a:custGeom>
              <a:avLst/>
              <a:gdLst>
                <a:gd name="connsiteX0" fmla="*/ 176963 w 176962"/>
                <a:gd name="connsiteY0" fmla="*/ 0 h 414515"/>
                <a:gd name="connsiteX1" fmla="*/ 15807 w 176962"/>
                <a:gd name="connsiteY1" fmla="*/ 414516 h 414515"/>
                <a:gd name="connsiteX2" fmla="*/ 0 w 176962"/>
                <a:gd name="connsiteY2" fmla="*/ 384786 h 414515"/>
                <a:gd name="connsiteX3" fmla="*/ 145223 w 176962"/>
                <a:gd name="connsiteY3" fmla="*/ 11250 h 414515"/>
                <a:gd name="connsiteX4" fmla="*/ 176963 w 176962"/>
                <a:gd name="connsiteY4" fmla="*/ 0 h 414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62" h="414515">
                  <a:moveTo>
                    <a:pt x="176963" y="0"/>
                  </a:moveTo>
                  <a:lnTo>
                    <a:pt x="15807" y="414516"/>
                  </a:lnTo>
                  <a:cubicBezTo>
                    <a:pt x="9945" y="404927"/>
                    <a:pt x="4669" y="395003"/>
                    <a:pt x="0" y="384786"/>
                  </a:cubicBezTo>
                  <a:lnTo>
                    <a:pt x="145223" y="11250"/>
                  </a:lnTo>
                  <a:cubicBezTo>
                    <a:pt x="155558" y="6867"/>
                    <a:pt x="166159" y="3113"/>
                    <a:pt x="176963" y="0"/>
                  </a:cubicBezTo>
                  <a:close/>
                </a:path>
              </a:pathLst>
            </a:custGeom>
            <a:grpFill/>
            <a:ln w="696" cap="flat">
              <a:noFill/>
              <a:prstDash val="solid"/>
              <a:miter/>
            </a:ln>
          </p:spPr>
          <p:txBody>
            <a:bodyPr rtlCol="0" anchor="ctr"/>
            <a:lstStyle/>
            <a:p>
              <a:endParaRPr lang="en-CA"/>
            </a:p>
          </p:txBody>
        </p:sp>
        <p:sp>
          <p:nvSpPr>
            <p:cNvPr id="16" name="Freeform: Shape 15">
              <a:extLst>
                <a:ext uri="{FF2B5EF4-FFF2-40B4-BE49-F238E27FC236}">
                  <a16:creationId xmlns:a16="http://schemas.microsoft.com/office/drawing/2014/main" id="{122229DC-18F5-9C18-D4B3-BCC324507113}"/>
                </a:ext>
              </a:extLst>
            </p:cNvPr>
            <p:cNvSpPr/>
            <p:nvPr/>
          </p:nvSpPr>
          <p:spPr>
            <a:xfrm>
              <a:off x="9604137" y="137388"/>
              <a:ext cx="200230" cy="467212"/>
            </a:xfrm>
            <a:custGeom>
              <a:avLst/>
              <a:gdLst>
                <a:gd name="connsiteX0" fmla="*/ 200223 w 200230"/>
                <a:gd name="connsiteY0" fmla="*/ 0 h 467212"/>
                <a:gd name="connsiteX1" fmla="*/ 18578 w 200230"/>
                <a:gd name="connsiteY1" fmla="*/ 467213 h 467212"/>
                <a:gd name="connsiteX2" fmla="*/ 0 w 200230"/>
                <a:gd name="connsiteY2" fmla="*/ 444608 h 467212"/>
                <a:gd name="connsiteX3" fmla="*/ 171261 w 200230"/>
                <a:gd name="connsiteY3" fmla="*/ 4124 h 467212"/>
                <a:gd name="connsiteX4" fmla="*/ 200230 w 200230"/>
                <a:gd name="connsiteY4" fmla="*/ 0 h 46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30" h="467212">
                  <a:moveTo>
                    <a:pt x="200223" y="0"/>
                  </a:moveTo>
                  <a:lnTo>
                    <a:pt x="18578" y="467213"/>
                  </a:lnTo>
                  <a:cubicBezTo>
                    <a:pt x="11969" y="459997"/>
                    <a:pt x="5778" y="452446"/>
                    <a:pt x="0" y="444608"/>
                  </a:cubicBezTo>
                  <a:lnTo>
                    <a:pt x="171261" y="4124"/>
                  </a:lnTo>
                  <a:cubicBezTo>
                    <a:pt x="180808" y="2247"/>
                    <a:pt x="190481" y="858"/>
                    <a:pt x="200230" y="0"/>
                  </a:cubicBezTo>
                  <a:close/>
                </a:path>
              </a:pathLst>
            </a:custGeom>
            <a:grpFill/>
            <a:ln w="696" cap="flat">
              <a:noFill/>
              <a:prstDash val="solid"/>
              <a:miter/>
            </a:ln>
          </p:spPr>
          <p:txBody>
            <a:bodyPr rtlCol="0" anchor="ctr"/>
            <a:lstStyle/>
            <a:p>
              <a:endParaRPr lang="en-CA"/>
            </a:p>
          </p:txBody>
        </p:sp>
        <p:sp>
          <p:nvSpPr>
            <p:cNvPr id="17" name="Freeform: Shape 16">
              <a:extLst>
                <a:ext uri="{FF2B5EF4-FFF2-40B4-BE49-F238E27FC236}">
                  <a16:creationId xmlns:a16="http://schemas.microsoft.com/office/drawing/2014/main" id="{2134D3F5-1CD0-E90B-2803-58420F99679B}"/>
                </a:ext>
              </a:extLst>
            </p:cNvPr>
            <p:cNvSpPr/>
            <p:nvPr/>
          </p:nvSpPr>
          <p:spPr>
            <a:xfrm>
              <a:off x="9638131" y="136290"/>
              <a:ext cx="215081" cy="501327"/>
            </a:xfrm>
            <a:custGeom>
              <a:avLst/>
              <a:gdLst>
                <a:gd name="connsiteX0" fmla="*/ 215081 w 215081"/>
                <a:gd name="connsiteY0" fmla="*/ 1070 h 501327"/>
                <a:gd name="connsiteX1" fmla="*/ 20588 w 215081"/>
                <a:gd name="connsiteY1" fmla="*/ 501327 h 501327"/>
                <a:gd name="connsiteX2" fmla="*/ 0 w 215081"/>
                <a:gd name="connsiteY2" fmla="*/ 483894 h 501327"/>
                <a:gd name="connsiteX3" fmla="*/ 188122 w 215081"/>
                <a:gd name="connsiteY3" fmla="*/ 16 h 501327"/>
                <a:gd name="connsiteX4" fmla="*/ 215074 w 215081"/>
                <a:gd name="connsiteY4" fmla="*/ 1063 h 501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81" h="501327">
                  <a:moveTo>
                    <a:pt x="215081" y="1070"/>
                  </a:moveTo>
                  <a:lnTo>
                    <a:pt x="20588" y="501327"/>
                  </a:lnTo>
                  <a:cubicBezTo>
                    <a:pt x="13406" y="495835"/>
                    <a:pt x="6539" y="490008"/>
                    <a:pt x="0" y="483894"/>
                  </a:cubicBezTo>
                  <a:lnTo>
                    <a:pt x="188122" y="16"/>
                  </a:lnTo>
                  <a:cubicBezTo>
                    <a:pt x="197069" y="-82"/>
                    <a:pt x="206071" y="267"/>
                    <a:pt x="215074" y="1063"/>
                  </a:cubicBezTo>
                  <a:close/>
                </a:path>
              </a:pathLst>
            </a:custGeom>
            <a:grpFill/>
            <a:ln w="696" cap="flat">
              <a:noFill/>
              <a:prstDash val="solid"/>
              <a:miter/>
            </a:ln>
          </p:spPr>
          <p:txBody>
            <a:bodyPr rtlCol="0" anchor="ctr"/>
            <a:lstStyle/>
            <a:p>
              <a:endParaRPr lang="en-CA"/>
            </a:p>
          </p:txBody>
        </p:sp>
        <p:sp>
          <p:nvSpPr>
            <p:cNvPr id="18" name="Freeform: Shape 17">
              <a:extLst>
                <a:ext uri="{FF2B5EF4-FFF2-40B4-BE49-F238E27FC236}">
                  <a16:creationId xmlns:a16="http://schemas.microsoft.com/office/drawing/2014/main" id="{B0E5BBC1-30AE-978D-3929-7A77BDB750E2}"/>
                </a:ext>
              </a:extLst>
            </p:cNvPr>
            <p:cNvSpPr/>
            <p:nvPr/>
          </p:nvSpPr>
          <p:spPr>
            <a:xfrm>
              <a:off x="9675545" y="139921"/>
              <a:ext cx="223434" cy="522785"/>
            </a:xfrm>
            <a:custGeom>
              <a:avLst/>
              <a:gdLst>
                <a:gd name="connsiteX0" fmla="*/ 223435 w 223434"/>
                <a:gd name="connsiteY0" fmla="*/ 5339 h 522785"/>
                <a:gd name="connsiteX1" fmla="*/ 22256 w 223434"/>
                <a:gd name="connsiteY1" fmla="*/ 522785 h 522785"/>
                <a:gd name="connsiteX2" fmla="*/ 0 w 223434"/>
                <a:gd name="connsiteY2" fmla="*/ 509637 h 522785"/>
                <a:gd name="connsiteX3" fmla="*/ 198143 w 223434"/>
                <a:gd name="connsiteY3" fmla="*/ 0 h 522785"/>
                <a:gd name="connsiteX4" fmla="*/ 223435 w 223434"/>
                <a:gd name="connsiteY4" fmla="*/ 5339 h 522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34" h="522785">
                  <a:moveTo>
                    <a:pt x="223435" y="5339"/>
                  </a:moveTo>
                  <a:lnTo>
                    <a:pt x="22256" y="522785"/>
                  </a:lnTo>
                  <a:cubicBezTo>
                    <a:pt x="14579" y="518717"/>
                    <a:pt x="7153" y="514327"/>
                    <a:pt x="0" y="509637"/>
                  </a:cubicBezTo>
                  <a:lnTo>
                    <a:pt x="198143" y="0"/>
                  </a:lnTo>
                  <a:cubicBezTo>
                    <a:pt x="206581" y="1375"/>
                    <a:pt x="215025" y="3147"/>
                    <a:pt x="223435" y="5339"/>
                  </a:cubicBezTo>
                  <a:close/>
                </a:path>
              </a:pathLst>
            </a:custGeom>
            <a:grpFill/>
            <a:ln w="696" cap="flat">
              <a:noFill/>
              <a:prstDash val="solid"/>
              <a:miter/>
            </a:ln>
          </p:spPr>
          <p:txBody>
            <a:bodyPr rtlCol="0" anchor="ctr"/>
            <a:lstStyle/>
            <a:p>
              <a:endParaRPr lang="en-CA"/>
            </a:p>
          </p:txBody>
        </p:sp>
        <p:sp>
          <p:nvSpPr>
            <p:cNvPr id="19" name="Freeform: Shape 18">
              <a:extLst>
                <a:ext uri="{FF2B5EF4-FFF2-40B4-BE49-F238E27FC236}">
                  <a16:creationId xmlns:a16="http://schemas.microsoft.com/office/drawing/2014/main" id="{2B4C3FAD-6D72-00A8-7E00-459C7F30FDA5}"/>
                </a:ext>
              </a:extLst>
            </p:cNvPr>
            <p:cNvSpPr/>
            <p:nvPr/>
          </p:nvSpPr>
          <p:spPr>
            <a:xfrm>
              <a:off x="9715869" y="151011"/>
              <a:ext cx="226114" cy="529694"/>
            </a:xfrm>
            <a:custGeom>
              <a:avLst/>
              <a:gdLst>
                <a:gd name="connsiteX0" fmla="*/ 226115 w 226114"/>
                <a:gd name="connsiteY0" fmla="*/ 9240 h 529694"/>
                <a:gd name="connsiteX1" fmla="*/ 23770 w 226114"/>
                <a:gd name="connsiteY1" fmla="*/ 529694 h 529694"/>
                <a:gd name="connsiteX2" fmla="*/ 11780 w 226114"/>
                <a:gd name="connsiteY2" fmla="*/ 525347 h 529694"/>
                <a:gd name="connsiteX3" fmla="*/ 0 w 226114"/>
                <a:gd name="connsiteY3" fmla="*/ 520461 h 529694"/>
                <a:gd name="connsiteX4" fmla="*/ 202352 w 226114"/>
                <a:gd name="connsiteY4" fmla="*/ 0 h 529694"/>
                <a:gd name="connsiteX5" fmla="*/ 214334 w 226114"/>
                <a:gd name="connsiteY5" fmla="*/ 4348 h 529694"/>
                <a:gd name="connsiteX6" fmla="*/ 226115 w 226114"/>
                <a:gd name="connsiteY6" fmla="*/ 9233 h 52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114" h="529694">
                  <a:moveTo>
                    <a:pt x="226115" y="9240"/>
                  </a:moveTo>
                  <a:lnTo>
                    <a:pt x="23770" y="529694"/>
                  </a:lnTo>
                  <a:cubicBezTo>
                    <a:pt x="19764" y="528347"/>
                    <a:pt x="15772" y="526896"/>
                    <a:pt x="11780" y="525347"/>
                  </a:cubicBezTo>
                  <a:cubicBezTo>
                    <a:pt x="7795" y="523797"/>
                    <a:pt x="3873" y="522171"/>
                    <a:pt x="0" y="520461"/>
                  </a:cubicBezTo>
                  <a:lnTo>
                    <a:pt x="202352" y="0"/>
                  </a:lnTo>
                  <a:cubicBezTo>
                    <a:pt x="206358" y="1347"/>
                    <a:pt x="210349" y="2799"/>
                    <a:pt x="214334" y="4348"/>
                  </a:cubicBezTo>
                  <a:cubicBezTo>
                    <a:pt x="218319" y="5897"/>
                    <a:pt x="222241" y="7523"/>
                    <a:pt x="226115" y="9233"/>
                  </a:cubicBezTo>
                  <a:close/>
                </a:path>
              </a:pathLst>
            </a:custGeom>
            <a:grpFill/>
            <a:ln w="696" cap="flat">
              <a:noFill/>
              <a:prstDash val="solid"/>
              <a:miter/>
            </a:ln>
          </p:spPr>
          <p:txBody>
            <a:bodyPr rtlCol="0" anchor="ctr"/>
            <a:lstStyle/>
            <a:p>
              <a:endParaRPr lang="en-CA"/>
            </a:p>
          </p:txBody>
        </p:sp>
        <p:sp>
          <p:nvSpPr>
            <p:cNvPr id="20" name="Freeform: Shape 19">
              <a:extLst>
                <a:ext uri="{FF2B5EF4-FFF2-40B4-BE49-F238E27FC236}">
                  <a16:creationId xmlns:a16="http://schemas.microsoft.com/office/drawing/2014/main" id="{5FD711BB-9919-D717-FF61-520BEDA2F08A}"/>
                </a:ext>
              </a:extLst>
            </p:cNvPr>
            <p:cNvSpPr/>
            <p:nvPr/>
          </p:nvSpPr>
          <p:spPr>
            <a:xfrm>
              <a:off x="9758886" y="169002"/>
              <a:ext cx="223427" cy="522785"/>
            </a:xfrm>
            <a:custGeom>
              <a:avLst/>
              <a:gdLst>
                <a:gd name="connsiteX0" fmla="*/ 223428 w 223427"/>
                <a:gd name="connsiteY0" fmla="*/ 13148 h 522785"/>
                <a:gd name="connsiteX1" fmla="*/ 25291 w 223427"/>
                <a:gd name="connsiteY1" fmla="*/ 522785 h 522785"/>
                <a:gd name="connsiteX2" fmla="*/ 0 w 223427"/>
                <a:gd name="connsiteY2" fmla="*/ 517447 h 522785"/>
                <a:gd name="connsiteX3" fmla="*/ 201172 w 223427"/>
                <a:gd name="connsiteY3" fmla="*/ 0 h 522785"/>
                <a:gd name="connsiteX4" fmla="*/ 223428 w 223427"/>
                <a:gd name="connsiteY4" fmla="*/ 13148 h 522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27" h="522785">
                  <a:moveTo>
                    <a:pt x="223428" y="13148"/>
                  </a:moveTo>
                  <a:lnTo>
                    <a:pt x="25291" y="522785"/>
                  </a:lnTo>
                  <a:cubicBezTo>
                    <a:pt x="16854" y="521410"/>
                    <a:pt x="8410" y="519638"/>
                    <a:pt x="0" y="517447"/>
                  </a:cubicBezTo>
                  <a:lnTo>
                    <a:pt x="201172" y="0"/>
                  </a:lnTo>
                  <a:cubicBezTo>
                    <a:pt x="208849" y="4069"/>
                    <a:pt x="216274" y="8458"/>
                    <a:pt x="223428" y="13148"/>
                  </a:cubicBezTo>
                  <a:close/>
                </a:path>
              </a:pathLst>
            </a:custGeom>
            <a:grpFill/>
            <a:ln w="696" cap="flat">
              <a:noFill/>
              <a:prstDash val="solid"/>
              <a:miter/>
            </a:ln>
          </p:spPr>
          <p:txBody>
            <a:bodyPr rtlCol="0" anchor="ctr"/>
            <a:lstStyle/>
            <a:p>
              <a:endParaRPr lang="en-CA"/>
            </a:p>
          </p:txBody>
        </p:sp>
        <p:sp>
          <p:nvSpPr>
            <p:cNvPr id="21" name="Freeform: Shape 20">
              <a:extLst>
                <a:ext uri="{FF2B5EF4-FFF2-40B4-BE49-F238E27FC236}">
                  <a16:creationId xmlns:a16="http://schemas.microsoft.com/office/drawing/2014/main" id="{80D5823D-DCC7-8271-A3FE-C9FCF34CC013}"/>
                </a:ext>
              </a:extLst>
            </p:cNvPr>
            <p:cNvSpPr/>
            <p:nvPr/>
          </p:nvSpPr>
          <p:spPr>
            <a:xfrm>
              <a:off x="9804654" y="194098"/>
              <a:ext cx="215074" cy="501320"/>
            </a:xfrm>
            <a:custGeom>
              <a:avLst/>
              <a:gdLst>
                <a:gd name="connsiteX0" fmla="*/ 215074 w 215074"/>
                <a:gd name="connsiteY0" fmla="*/ 17426 h 501320"/>
                <a:gd name="connsiteX1" fmla="*/ 26952 w 215074"/>
                <a:gd name="connsiteY1" fmla="*/ 501304 h 501320"/>
                <a:gd name="connsiteX2" fmla="*/ 0 w 215074"/>
                <a:gd name="connsiteY2" fmla="*/ 500258 h 501320"/>
                <a:gd name="connsiteX3" fmla="*/ 194493 w 215074"/>
                <a:gd name="connsiteY3" fmla="*/ 0 h 501320"/>
                <a:gd name="connsiteX4" fmla="*/ 215074 w 215074"/>
                <a:gd name="connsiteY4" fmla="*/ 17433 h 501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74" h="501320">
                  <a:moveTo>
                    <a:pt x="215074" y="17426"/>
                  </a:moveTo>
                  <a:lnTo>
                    <a:pt x="26952" y="501304"/>
                  </a:lnTo>
                  <a:cubicBezTo>
                    <a:pt x="18005" y="501402"/>
                    <a:pt x="9010" y="501053"/>
                    <a:pt x="0" y="500258"/>
                  </a:cubicBezTo>
                  <a:lnTo>
                    <a:pt x="194493" y="0"/>
                  </a:lnTo>
                  <a:cubicBezTo>
                    <a:pt x="201675" y="5492"/>
                    <a:pt x="208535" y="11313"/>
                    <a:pt x="215074" y="17433"/>
                  </a:cubicBezTo>
                  <a:close/>
                </a:path>
              </a:pathLst>
            </a:custGeom>
            <a:grpFill/>
            <a:ln w="696" cap="flat">
              <a:noFill/>
              <a:prstDash val="solid"/>
              <a:miter/>
            </a:ln>
          </p:spPr>
          <p:txBody>
            <a:bodyPr rtlCol="0" anchor="ctr"/>
            <a:lstStyle/>
            <a:p>
              <a:endParaRPr lang="en-CA"/>
            </a:p>
          </p:txBody>
        </p:sp>
        <p:sp>
          <p:nvSpPr>
            <p:cNvPr id="22" name="Freeform: Shape 21">
              <a:extLst>
                <a:ext uri="{FF2B5EF4-FFF2-40B4-BE49-F238E27FC236}">
                  <a16:creationId xmlns:a16="http://schemas.microsoft.com/office/drawing/2014/main" id="{A350CCEE-A89E-F3CB-11F9-23AAF6125D33}"/>
                </a:ext>
              </a:extLst>
            </p:cNvPr>
            <p:cNvSpPr/>
            <p:nvPr/>
          </p:nvSpPr>
          <p:spPr>
            <a:xfrm>
              <a:off x="9853492" y="227115"/>
              <a:ext cx="200230" cy="467212"/>
            </a:xfrm>
            <a:custGeom>
              <a:avLst/>
              <a:gdLst>
                <a:gd name="connsiteX0" fmla="*/ 200223 w 200230"/>
                <a:gd name="connsiteY0" fmla="*/ 22604 h 467212"/>
                <a:gd name="connsiteX1" fmla="*/ 28969 w 200230"/>
                <a:gd name="connsiteY1" fmla="*/ 463088 h 467212"/>
                <a:gd name="connsiteX2" fmla="*/ 0 w 200230"/>
                <a:gd name="connsiteY2" fmla="*/ 467213 h 467212"/>
                <a:gd name="connsiteX3" fmla="*/ 181652 w 200230"/>
                <a:gd name="connsiteY3" fmla="*/ 0 h 467212"/>
                <a:gd name="connsiteX4" fmla="*/ 200230 w 200230"/>
                <a:gd name="connsiteY4" fmla="*/ 22604 h 46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30" h="467212">
                  <a:moveTo>
                    <a:pt x="200223" y="22604"/>
                  </a:moveTo>
                  <a:lnTo>
                    <a:pt x="28969" y="463088"/>
                  </a:lnTo>
                  <a:cubicBezTo>
                    <a:pt x="19422" y="464966"/>
                    <a:pt x="9749" y="466354"/>
                    <a:pt x="0" y="467213"/>
                  </a:cubicBezTo>
                  <a:lnTo>
                    <a:pt x="181652" y="0"/>
                  </a:lnTo>
                  <a:cubicBezTo>
                    <a:pt x="188261" y="7216"/>
                    <a:pt x="194452" y="14767"/>
                    <a:pt x="200230" y="22604"/>
                  </a:cubicBezTo>
                  <a:close/>
                </a:path>
              </a:pathLst>
            </a:custGeom>
            <a:grpFill/>
            <a:ln w="696" cap="flat">
              <a:noFill/>
              <a:prstDash val="solid"/>
              <a:miter/>
            </a:ln>
          </p:spPr>
          <p:txBody>
            <a:bodyPr rtlCol="0" anchor="ctr"/>
            <a:lstStyle/>
            <a:p>
              <a:endParaRPr lang="en-CA"/>
            </a:p>
          </p:txBody>
        </p:sp>
        <p:sp>
          <p:nvSpPr>
            <p:cNvPr id="23" name="Freeform: Shape 22">
              <a:extLst>
                <a:ext uri="{FF2B5EF4-FFF2-40B4-BE49-F238E27FC236}">
                  <a16:creationId xmlns:a16="http://schemas.microsoft.com/office/drawing/2014/main" id="{16B3AA17-6E6B-B8B8-A7D7-4E0F4BFA3C29}"/>
                </a:ext>
              </a:extLst>
            </p:cNvPr>
            <p:cNvSpPr/>
            <p:nvPr/>
          </p:nvSpPr>
          <p:spPr>
            <a:xfrm>
              <a:off x="9906168" y="269958"/>
              <a:ext cx="176962" cy="414515"/>
            </a:xfrm>
            <a:custGeom>
              <a:avLst/>
              <a:gdLst>
                <a:gd name="connsiteX0" fmla="*/ 176963 w 176962"/>
                <a:gd name="connsiteY0" fmla="*/ 29730 h 414515"/>
                <a:gd name="connsiteX1" fmla="*/ 31740 w 176962"/>
                <a:gd name="connsiteY1" fmla="*/ 403266 h 414515"/>
                <a:gd name="connsiteX2" fmla="*/ 0 w 176962"/>
                <a:gd name="connsiteY2" fmla="*/ 414516 h 414515"/>
                <a:gd name="connsiteX3" fmla="*/ 161155 w 176962"/>
                <a:gd name="connsiteY3" fmla="*/ 0 h 414515"/>
                <a:gd name="connsiteX4" fmla="*/ 176963 w 176962"/>
                <a:gd name="connsiteY4" fmla="*/ 29730 h 414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62" h="414515">
                  <a:moveTo>
                    <a:pt x="176963" y="29730"/>
                  </a:moveTo>
                  <a:lnTo>
                    <a:pt x="31740" y="403266"/>
                  </a:lnTo>
                  <a:cubicBezTo>
                    <a:pt x="21404" y="407648"/>
                    <a:pt x="10803" y="411410"/>
                    <a:pt x="0" y="414516"/>
                  </a:cubicBezTo>
                  <a:lnTo>
                    <a:pt x="161155" y="0"/>
                  </a:lnTo>
                  <a:cubicBezTo>
                    <a:pt x="167018" y="9589"/>
                    <a:pt x="172294" y="19513"/>
                    <a:pt x="176963" y="29730"/>
                  </a:cubicBezTo>
                  <a:close/>
                </a:path>
              </a:pathLst>
            </a:custGeom>
            <a:grpFill/>
            <a:ln w="696" cap="flat">
              <a:noFill/>
              <a:prstDash val="solid"/>
              <a:miter/>
            </a:ln>
          </p:spPr>
          <p:txBody>
            <a:bodyPr rtlCol="0" anchor="ctr"/>
            <a:lstStyle/>
            <a:p>
              <a:endParaRPr lang="en-CA"/>
            </a:p>
          </p:txBody>
        </p:sp>
        <p:sp>
          <p:nvSpPr>
            <p:cNvPr id="24" name="Freeform: Shape 23">
              <a:extLst>
                <a:ext uri="{FF2B5EF4-FFF2-40B4-BE49-F238E27FC236}">
                  <a16:creationId xmlns:a16="http://schemas.microsoft.com/office/drawing/2014/main" id="{E9525729-E5C4-6C07-17CF-51B76F3F6AA0}"/>
                </a:ext>
              </a:extLst>
            </p:cNvPr>
            <p:cNvSpPr/>
            <p:nvPr/>
          </p:nvSpPr>
          <p:spPr>
            <a:xfrm>
              <a:off x="9964399" y="327080"/>
              <a:ext cx="140274" cy="333246"/>
            </a:xfrm>
            <a:custGeom>
              <a:avLst/>
              <a:gdLst>
                <a:gd name="connsiteX0" fmla="*/ 140268 w 140274"/>
                <a:gd name="connsiteY0" fmla="*/ 42836 h 333246"/>
                <a:gd name="connsiteX1" fmla="*/ 36827 w 140274"/>
                <a:gd name="connsiteY1" fmla="*/ 308898 h 333246"/>
                <a:gd name="connsiteX2" fmla="*/ 0 w 140274"/>
                <a:gd name="connsiteY2" fmla="*/ 333247 h 333246"/>
                <a:gd name="connsiteX3" fmla="*/ 129562 w 140274"/>
                <a:gd name="connsiteY3" fmla="*/ 0 h 333246"/>
                <a:gd name="connsiteX4" fmla="*/ 140275 w 140274"/>
                <a:gd name="connsiteY4" fmla="*/ 42836 h 333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74" h="333246">
                  <a:moveTo>
                    <a:pt x="140268" y="42836"/>
                  </a:moveTo>
                  <a:lnTo>
                    <a:pt x="36827" y="308898"/>
                  </a:lnTo>
                  <a:cubicBezTo>
                    <a:pt x="25180" y="317991"/>
                    <a:pt x="12862" y="326135"/>
                    <a:pt x="0" y="333247"/>
                  </a:cubicBezTo>
                  <a:lnTo>
                    <a:pt x="129562" y="0"/>
                  </a:lnTo>
                  <a:cubicBezTo>
                    <a:pt x="134238" y="13937"/>
                    <a:pt x="137832" y="28257"/>
                    <a:pt x="140275" y="42836"/>
                  </a:cubicBezTo>
                  <a:close/>
                </a:path>
              </a:pathLst>
            </a:custGeom>
            <a:grpFill/>
            <a:ln w="696" cap="flat">
              <a:noFill/>
              <a:prstDash val="solid"/>
              <a:miter/>
            </a:ln>
          </p:spPr>
          <p:txBody>
            <a:bodyPr rtlCol="0" anchor="ctr"/>
            <a:lstStyle/>
            <a:p>
              <a:endParaRPr lang="en-CA"/>
            </a:p>
          </p:txBody>
        </p:sp>
        <p:sp>
          <p:nvSpPr>
            <p:cNvPr id="25" name="Freeform: Shape 24">
              <a:extLst>
                <a:ext uri="{FF2B5EF4-FFF2-40B4-BE49-F238E27FC236}">
                  <a16:creationId xmlns:a16="http://schemas.microsoft.com/office/drawing/2014/main" id="{FCC07B9C-3173-9ECE-0ABF-7339086B9958}"/>
                </a:ext>
              </a:extLst>
            </p:cNvPr>
            <p:cNvSpPr/>
            <p:nvPr/>
          </p:nvSpPr>
          <p:spPr>
            <a:xfrm>
              <a:off x="10034704" y="415307"/>
              <a:ext cx="73788" cy="189789"/>
            </a:xfrm>
            <a:custGeom>
              <a:avLst/>
              <a:gdLst>
                <a:gd name="connsiteX0" fmla="*/ 54721 w 73788"/>
                <a:gd name="connsiteY0" fmla="*/ 101828 h 189789"/>
                <a:gd name="connsiteX1" fmla="*/ 0 w 73788"/>
                <a:gd name="connsiteY1" fmla="*/ 189790 h 189789"/>
                <a:gd name="connsiteX2" fmla="*/ 73787 w 73788"/>
                <a:gd name="connsiteY2" fmla="*/ 0 h 189789"/>
                <a:gd name="connsiteX3" fmla="*/ 54721 w 73788"/>
                <a:gd name="connsiteY3" fmla="*/ 101821 h 189789"/>
              </a:gdLst>
              <a:ahLst/>
              <a:cxnLst>
                <a:cxn ang="0">
                  <a:pos x="connsiteX0" y="connsiteY0"/>
                </a:cxn>
                <a:cxn ang="0">
                  <a:pos x="connsiteX1" y="connsiteY1"/>
                </a:cxn>
                <a:cxn ang="0">
                  <a:pos x="connsiteX2" y="connsiteY2"/>
                </a:cxn>
                <a:cxn ang="0">
                  <a:pos x="connsiteX3" y="connsiteY3"/>
                </a:cxn>
              </a:cxnLst>
              <a:rect l="l" t="t" r="r" b="b"/>
              <a:pathLst>
                <a:path w="73788" h="189789">
                  <a:moveTo>
                    <a:pt x="54721" y="101828"/>
                  </a:moveTo>
                  <a:cubicBezTo>
                    <a:pt x="41706" y="135313"/>
                    <a:pt x="22939" y="164861"/>
                    <a:pt x="0" y="189790"/>
                  </a:cubicBezTo>
                  <a:lnTo>
                    <a:pt x="73787" y="0"/>
                  </a:lnTo>
                  <a:cubicBezTo>
                    <a:pt x="73864" y="33882"/>
                    <a:pt x="67737" y="68337"/>
                    <a:pt x="54721" y="101821"/>
                  </a:cubicBezTo>
                  <a:close/>
                </a:path>
              </a:pathLst>
            </a:custGeom>
            <a:grpFill/>
            <a:ln w="696" cap="flat">
              <a:noFill/>
              <a:prstDash val="solid"/>
              <a:miter/>
            </a:ln>
          </p:spPr>
          <p:txBody>
            <a:bodyPr rtlCol="0" anchor="ctr"/>
            <a:lstStyle/>
            <a:p>
              <a:endParaRPr lang="en-CA"/>
            </a:p>
          </p:txBody>
        </p:sp>
      </p:grpSp>
      <p:grpSp>
        <p:nvGrpSpPr>
          <p:cNvPr id="26" name="Graphic 31">
            <a:extLst>
              <a:ext uri="{FF2B5EF4-FFF2-40B4-BE49-F238E27FC236}">
                <a16:creationId xmlns:a16="http://schemas.microsoft.com/office/drawing/2014/main" id="{2976B9F8-D3CF-365F-F5C0-ACA06F581189}"/>
              </a:ext>
            </a:extLst>
          </p:cNvPr>
          <p:cNvGrpSpPr/>
          <p:nvPr userDrawn="1"/>
        </p:nvGrpSpPr>
        <p:grpSpPr>
          <a:xfrm>
            <a:off x="11311344" y="1233470"/>
            <a:ext cx="559125" cy="559135"/>
            <a:chOff x="11311344" y="1233470"/>
            <a:chExt cx="559125" cy="559135"/>
          </a:xfrm>
          <a:solidFill>
            <a:schemeClr val="bg1"/>
          </a:solidFill>
        </p:grpSpPr>
        <p:sp>
          <p:nvSpPr>
            <p:cNvPr id="27" name="Freeform: Shape 26">
              <a:extLst>
                <a:ext uri="{FF2B5EF4-FFF2-40B4-BE49-F238E27FC236}">
                  <a16:creationId xmlns:a16="http://schemas.microsoft.com/office/drawing/2014/main" id="{640C1CAF-5F07-4304-4ED6-4ED25FAE0CEA}"/>
                </a:ext>
              </a:extLst>
            </p:cNvPr>
            <p:cNvSpPr/>
            <p:nvPr/>
          </p:nvSpPr>
          <p:spPr>
            <a:xfrm>
              <a:off x="11311344" y="1323799"/>
              <a:ext cx="73788" cy="189789"/>
            </a:xfrm>
            <a:custGeom>
              <a:avLst/>
              <a:gdLst>
                <a:gd name="connsiteX0" fmla="*/ 73788 w 73788"/>
                <a:gd name="connsiteY0" fmla="*/ 0 h 189789"/>
                <a:gd name="connsiteX1" fmla="*/ 1 w 73788"/>
                <a:gd name="connsiteY1" fmla="*/ 189790 h 189789"/>
                <a:gd name="connsiteX2" fmla="*/ 19067 w 73788"/>
                <a:gd name="connsiteY2" fmla="*/ 87968 h 189789"/>
                <a:gd name="connsiteX3" fmla="*/ 73788 w 73788"/>
                <a:gd name="connsiteY3" fmla="*/ 7 h 189789"/>
              </a:gdLst>
              <a:ahLst/>
              <a:cxnLst>
                <a:cxn ang="0">
                  <a:pos x="connsiteX0" y="connsiteY0"/>
                </a:cxn>
                <a:cxn ang="0">
                  <a:pos x="connsiteX1" y="connsiteY1"/>
                </a:cxn>
                <a:cxn ang="0">
                  <a:pos x="connsiteX2" y="connsiteY2"/>
                </a:cxn>
                <a:cxn ang="0">
                  <a:pos x="connsiteX3" y="connsiteY3"/>
                </a:cxn>
              </a:cxnLst>
              <a:rect l="l" t="t" r="r" b="b"/>
              <a:pathLst>
                <a:path w="73788" h="189789">
                  <a:moveTo>
                    <a:pt x="73788" y="0"/>
                  </a:moveTo>
                  <a:lnTo>
                    <a:pt x="1" y="189790"/>
                  </a:lnTo>
                  <a:cubicBezTo>
                    <a:pt x="-76" y="155907"/>
                    <a:pt x="6051" y="121453"/>
                    <a:pt x="19067" y="87968"/>
                  </a:cubicBezTo>
                  <a:cubicBezTo>
                    <a:pt x="32082" y="54484"/>
                    <a:pt x="50849" y="24935"/>
                    <a:pt x="73788" y="7"/>
                  </a:cubicBezTo>
                  <a:close/>
                </a:path>
              </a:pathLst>
            </a:custGeom>
            <a:grpFill/>
            <a:ln w="696" cap="flat">
              <a:noFill/>
              <a:prstDash val="solid"/>
              <a:miter/>
            </a:ln>
          </p:spPr>
          <p:txBody>
            <a:bodyPr rtlCol="0" anchor="ctr"/>
            <a:lstStyle/>
            <a:p>
              <a:endParaRPr lang="en-CA"/>
            </a:p>
          </p:txBody>
        </p:sp>
        <p:sp>
          <p:nvSpPr>
            <p:cNvPr id="28" name="Freeform: Shape 27">
              <a:extLst>
                <a:ext uri="{FF2B5EF4-FFF2-40B4-BE49-F238E27FC236}">
                  <a16:creationId xmlns:a16="http://schemas.microsoft.com/office/drawing/2014/main" id="{F7CFB1E4-63E8-7FED-839F-FC5350DDBCB1}"/>
                </a:ext>
              </a:extLst>
            </p:cNvPr>
            <p:cNvSpPr/>
            <p:nvPr/>
          </p:nvSpPr>
          <p:spPr>
            <a:xfrm>
              <a:off x="11315176" y="1268561"/>
              <a:ext cx="140274" cy="333246"/>
            </a:xfrm>
            <a:custGeom>
              <a:avLst/>
              <a:gdLst>
                <a:gd name="connsiteX0" fmla="*/ 140275 w 140274"/>
                <a:gd name="connsiteY0" fmla="*/ 0 h 333246"/>
                <a:gd name="connsiteX1" fmla="*/ 10713 w 140274"/>
                <a:gd name="connsiteY1" fmla="*/ 333247 h 333246"/>
                <a:gd name="connsiteX2" fmla="*/ 0 w 140274"/>
                <a:gd name="connsiteY2" fmla="*/ 290411 h 333246"/>
                <a:gd name="connsiteX3" fmla="*/ 103440 w 140274"/>
                <a:gd name="connsiteY3" fmla="*/ 24349 h 333246"/>
                <a:gd name="connsiteX4" fmla="*/ 140268 w 140274"/>
                <a:gd name="connsiteY4" fmla="*/ 0 h 333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74" h="333246">
                  <a:moveTo>
                    <a:pt x="140275" y="0"/>
                  </a:moveTo>
                  <a:lnTo>
                    <a:pt x="10713" y="333247"/>
                  </a:lnTo>
                  <a:cubicBezTo>
                    <a:pt x="6030" y="319310"/>
                    <a:pt x="2443" y="304989"/>
                    <a:pt x="0" y="290411"/>
                  </a:cubicBezTo>
                  <a:lnTo>
                    <a:pt x="103440" y="24349"/>
                  </a:lnTo>
                  <a:cubicBezTo>
                    <a:pt x="115088" y="15256"/>
                    <a:pt x="127413" y="7118"/>
                    <a:pt x="140268" y="0"/>
                  </a:cubicBezTo>
                  <a:close/>
                </a:path>
              </a:pathLst>
            </a:custGeom>
            <a:grpFill/>
            <a:ln w="696" cap="flat">
              <a:noFill/>
              <a:prstDash val="solid"/>
              <a:miter/>
            </a:ln>
          </p:spPr>
          <p:txBody>
            <a:bodyPr rtlCol="0" anchor="ctr"/>
            <a:lstStyle/>
            <a:p>
              <a:endParaRPr lang="en-CA"/>
            </a:p>
          </p:txBody>
        </p:sp>
        <p:sp>
          <p:nvSpPr>
            <p:cNvPr id="29" name="Freeform: Shape 28">
              <a:extLst>
                <a:ext uri="{FF2B5EF4-FFF2-40B4-BE49-F238E27FC236}">
                  <a16:creationId xmlns:a16="http://schemas.microsoft.com/office/drawing/2014/main" id="{AA9BE61A-885C-8670-CAAE-0C524FE78E04}"/>
                </a:ext>
              </a:extLst>
            </p:cNvPr>
            <p:cNvSpPr/>
            <p:nvPr/>
          </p:nvSpPr>
          <p:spPr>
            <a:xfrm>
              <a:off x="11336706" y="1244421"/>
              <a:ext cx="176962" cy="414515"/>
            </a:xfrm>
            <a:custGeom>
              <a:avLst/>
              <a:gdLst>
                <a:gd name="connsiteX0" fmla="*/ 176962 w 176962"/>
                <a:gd name="connsiteY0" fmla="*/ 0 h 414515"/>
                <a:gd name="connsiteX1" fmla="*/ 15807 w 176962"/>
                <a:gd name="connsiteY1" fmla="*/ 414516 h 414515"/>
                <a:gd name="connsiteX2" fmla="*/ 0 w 176962"/>
                <a:gd name="connsiteY2" fmla="*/ 384786 h 414515"/>
                <a:gd name="connsiteX3" fmla="*/ 145223 w 176962"/>
                <a:gd name="connsiteY3" fmla="*/ 11250 h 414515"/>
                <a:gd name="connsiteX4" fmla="*/ 176962 w 176962"/>
                <a:gd name="connsiteY4" fmla="*/ 0 h 414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62" h="414515">
                  <a:moveTo>
                    <a:pt x="176962" y="0"/>
                  </a:moveTo>
                  <a:lnTo>
                    <a:pt x="15807" y="414516"/>
                  </a:lnTo>
                  <a:cubicBezTo>
                    <a:pt x="9945" y="404927"/>
                    <a:pt x="4669" y="395003"/>
                    <a:pt x="0" y="384786"/>
                  </a:cubicBezTo>
                  <a:lnTo>
                    <a:pt x="145223" y="11250"/>
                  </a:lnTo>
                  <a:cubicBezTo>
                    <a:pt x="155558" y="6867"/>
                    <a:pt x="166159" y="3106"/>
                    <a:pt x="176962" y="0"/>
                  </a:cubicBezTo>
                  <a:close/>
                </a:path>
              </a:pathLst>
            </a:custGeom>
            <a:grpFill/>
            <a:ln w="696" cap="flat">
              <a:noFill/>
              <a:prstDash val="solid"/>
              <a:miter/>
            </a:ln>
          </p:spPr>
          <p:txBody>
            <a:bodyPr rtlCol="0" anchor="ctr"/>
            <a:lstStyle/>
            <a:p>
              <a:endParaRPr lang="en-CA"/>
            </a:p>
          </p:txBody>
        </p:sp>
        <p:sp>
          <p:nvSpPr>
            <p:cNvPr id="30" name="Freeform: Shape 29">
              <a:extLst>
                <a:ext uri="{FF2B5EF4-FFF2-40B4-BE49-F238E27FC236}">
                  <a16:creationId xmlns:a16="http://schemas.microsoft.com/office/drawing/2014/main" id="{2C9014A7-0497-3D7C-3606-DA8DC6BCE506}"/>
                </a:ext>
              </a:extLst>
            </p:cNvPr>
            <p:cNvSpPr/>
            <p:nvPr/>
          </p:nvSpPr>
          <p:spPr>
            <a:xfrm>
              <a:off x="11366114" y="1234574"/>
              <a:ext cx="200223" cy="467212"/>
            </a:xfrm>
            <a:custGeom>
              <a:avLst/>
              <a:gdLst>
                <a:gd name="connsiteX0" fmla="*/ 200223 w 200223"/>
                <a:gd name="connsiteY0" fmla="*/ 0 h 467212"/>
                <a:gd name="connsiteX1" fmla="*/ 18578 w 200223"/>
                <a:gd name="connsiteY1" fmla="*/ 467213 h 467212"/>
                <a:gd name="connsiteX2" fmla="*/ 0 w 200223"/>
                <a:gd name="connsiteY2" fmla="*/ 444608 h 467212"/>
                <a:gd name="connsiteX3" fmla="*/ 171254 w 200223"/>
                <a:gd name="connsiteY3" fmla="*/ 4125 h 467212"/>
                <a:gd name="connsiteX4" fmla="*/ 200223 w 200223"/>
                <a:gd name="connsiteY4" fmla="*/ 0 h 46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23" h="467212">
                  <a:moveTo>
                    <a:pt x="200223" y="0"/>
                  </a:moveTo>
                  <a:lnTo>
                    <a:pt x="18578" y="467213"/>
                  </a:lnTo>
                  <a:cubicBezTo>
                    <a:pt x="11969" y="459997"/>
                    <a:pt x="5779" y="452446"/>
                    <a:pt x="0" y="444608"/>
                  </a:cubicBezTo>
                  <a:lnTo>
                    <a:pt x="171254" y="4125"/>
                  </a:lnTo>
                  <a:cubicBezTo>
                    <a:pt x="180801" y="2247"/>
                    <a:pt x="190474" y="858"/>
                    <a:pt x="200223" y="0"/>
                  </a:cubicBezTo>
                  <a:close/>
                </a:path>
              </a:pathLst>
            </a:custGeom>
            <a:grpFill/>
            <a:ln w="696" cap="flat">
              <a:noFill/>
              <a:prstDash val="solid"/>
              <a:miter/>
            </a:ln>
          </p:spPr>
          <p:txBody>
            <a:bodyPr rtlCol="0" anchor="ctr"/>
            <a:lstStyle/>
            <a:p>
              <a:endParaRPr lang="en-CA"/>
            </a:p>
          </p:txBody>
        </p:sp>
        <p:sp>
          <p:nvSpPr>
            <p:cNvPr id="31" name="Freeform: Shape 30">
              <a:extLst>
                <a:ext uri="{FF2B5EF4-FFF2-40B4-BE49-F238E27FC236}">
                  <a16:creationId xmlns:a16="http://schemas.microsoft.com/office/drawing/2014/main" id="{E2E3EF57-2ADC-063A-3782-AB6B6745A374}"/>
                </a:ext>
              </a:extLst>
            </p:cNvPr>
            <p:cNvSpPr/>
            <p:nvPr/>
          </p:nvSpPr>
          <p:spPr>
            <a:xfrm>
              <a:off x="11400101" y="1233470"/>
              <a:ext cx="215081" cy="501327"/>
            </a:xfrm>
            <a:custGeom>
              <a:avLst/>
              <a:gdLst>
                <a:gd name="connsiteX0" fmla="*/ 215081 w 215081"/>
                <a:gd name="connsiteY0" fmla="*/ 1070 h 501327"/>
                <a:gd name="connsiteX1" fmla="*/ 20588 w 215081"/>
                <a:gd name="connsiteY1" fmla="*/ 501327 h 501327"/>
                <a:gd name="connsiteX2" fmla="*/ 0 w 215081"/>
                <a:gd name="connsiteY2" fmla="*/ 483894 h 501327"/>
                <a:gd name="connsiteX3" fmla="*/ 188122 w 215081"/>
                <a:gd name="connsiteY3" fmla="*/ 16 h 501327"/>
                <a:gd name="connsiteX4" fmla="*/ 215074 w 215081"/>
                <a:gd name="connsiteY4" fmla="*/ 1063 h 501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81" h="501327">
                  <a:moveTo>
                    <a:pt x="215081" y="1070"/>
                  </a:moveTo>
                  <a:lnTo>
                    <a:pt x="20588" y="501327"/>
                  </a:lnTo>
                  <a:cubicBezTo>
                    <a:pt x="13406" y="495835"/>
                    <a:pt x="6539" y="490008"/>
                    <a:pt x="0" y="483894"/>
                  </a:cubicBezTo>
                  <a:lnTo>
                    <a:pt x="188122" y="16"/>
                  </a:lnTo>
                  <a:cubicBezTo>
                    <a:pt x="197069" y="-82"/>
                    <a:pt x="206071" y="267"/>
                    <a:pt x="215074" y="1063"/>
                  </a:cubicBezTo>
                  <a:close/>
                </a:path>
              </a:pathLst>
            </a:custGeom>
            <a:grpFill/>
            <a:ln w="696" cap="flat">
              <a:noFill/>
              <a:prstDash val="solid"/>
              <a:miter/>
            </a:ln>
          </p:spPr>
          <p:txBody>
            <a:bodyPr rtlCol="0" anchor="ctr"/>
            <a:lstStyle/>
            <a:p>
              <a:endParaRPr lang="en-CA"/>
            </a:p>
          </p:txBody>
        </p:sp>
        <p:sp>
          <p:nvSpPr>
            <p:cNvPr id="32" name="Freeform: Shape 31">
              <a:extLst>
                <a:ext uri="{FF2B5EF4-FFF2-40B4-BE49-F238E27FC236}">
                  <a16:creationId xmlns:a16="http://schemas.microsoft.com/office/drawing/2014/main" id="{5B819572-6455-EA4E-E22B-20228E90F59E}"/>
                </a:ext>
              </a:extLst>
            </p:cNvPr>
            <p:cNvSpPr/>
            <p:nvPr/>
          </p:nvSpPr>
          <p:spPr>
            <a:xfrm>
              <a:off x="11437529" y="1237101"/>
              <a:ext cx="223427" cy="522785"/>
            </a:xfrm>
            <a:custGeom>
              <a:avLst/>
              <a:gdLst>
                <a:gd name="connsiteX0" fmla="*/ 223428 w 223427"/>
                <a:gd name="connsiteY0" fmla="*/ 5339 h 522785"/>
                <a:gd name="connsiteX1" fmla="*/ 22255 w 223427"/>
                <a:gd name="connsiteY1" fmla="*/ 522785 h 522785"/>
                <a:gd name="connsiteX2" fmla="*/ 0 w 223427"/>
                <a:gd name="connsiteY2" fmla="*/ 509637 h 522785"/>
                <a:gd name="connsiteX3" fmla="*/ 198136 w 223427"/>
                <a:gd name="connsiteY3" fmla="*/ 0 h 522785"/>
                <a:gd name="connsiteX4" fmla="*/ 223428 w 223427"/>
                <a:gd name="connsiteY4" fmla="*/ 5339 h 522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27" h="522785">
                  <a:moveTo>
                    <a:pt x="223428" y="5339"/>
                  </a:moveTo>
                  <a:lnTo>
                    <a:pt x="22255" y="522785"/>
                  </a:lnTo>
                  <a:cubicBezTo>
                    <a:pt x="14579" y="518717"/>
                    <a:pt x="7153" y="514327"/>
                    <a:pt x="0" y="509637"/>
                  </a:cubicBezTo>
                  <a:lnTo>
                    <a:pt x="198136" y="0"/>
                  </a:lnTo>
                  <a:cubicBezTo>
                    <a:pt x="206574" y="1375"/>
                    <a:pt x="215018" y="3147"/>
                    <a:pt x="223428" y="5339"/>
                  </a:cubicBezTo>
                  <a:close/>
                </a:path>
              </a:pathLst>
            </a:custGeom>
            <a:grpFill/>
            <a:ln w="696" cap="flat">
              <a:noFill/>
              <a:prstDash val="solid"/>
              <a:miter/>
            </a:ln>
          </p:spPr>
          <p:txBody>
            <a:bodyPr rtlCol="0" anchor="ctr"/>
            <a:lstStyle/>
            <a:p>
              <a:endParaRPr lang="en-CA"/>
            </a:p>
          </p:txBody>
        </p:sp>
        <p:sp>
          <p:nvSpPr>
            <p:cNvPr id="33" name="Freeform: Shape 32">
              <a:extLst>
                <a:ext uri="{FF2B5EF4-FFF2-40B4-BE49-F238E27FC236}">
                  <a16:creationId xmlns:a16="http://schemas.microsoft.com/office/drawing/2014/main" id="{C0D92E2C-692A-214A-15A8-913B54F4051A}"/>
                </a:ext>
              </a:extLst>
            </p:cNvPr>
            <p:cNvSpPr/>
            <p:nvPr/>
          </p:nvSpPr>
          <p:spPr>
            <a:xfrm>
              <a:off x="11477846" y="1248197"/>
              <a:ext cx="226114" cy="529687"/>
            </a:xfrm>
            <a:custGeom>
              <a:avLst/>
              <a:gdLst>
                <a:gd name="connsiteX0" fmla="*/ 226115 w 226114"/>
                <a:gd name="connsiteY0" fmla="*/ 9233 h 529687"/>
                <a:gd name="connsiteX1" fmla="*/ 23770 w 226114"/>
                <a:gd name="connsiteY1" fmla="*/ 529687 h 529687"/>
                <a:gd name="connsiteX2" fmla="*/ 11780 w 226114"/>
                <a:gd name="connsiteY2" fmla="*/ 525340 h 529687"/>
                <a:gd name="connsiteX3" fmla="*/ 0 w 226114"/>
                <a:gd name="connsiteY3" fmla="*/ 520454 h 529687"/>
                <a:gd name="connsiteX4" fmla="*/ 202345 w 226114"/>
                <a:gd name="connsiteY4" fmla="*/ 0 h 529687"/>
                <a:gd name="connsiteX5" fmla="*/ 214327 w 226114"/>
                <a:gd name="connsiteY5" fmla="*/ 4348 h 529687"/>
                <a:gd name="connsiteX6" fmla="*/ 226108 w 226114"/>
                <a:gd name="connsiteY6" fmla="*/ 9233 h 52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114" h="529687">
                  <a:moveTo>
                    <a:pt x="226115" y="9233"/>
                  </a:moveTo>
                  <a:lnTo>
                    <a:pt x="23770" y="529687"/>
                  </a:lnTo>
                  <a:cubicBezTo>
                    <a:pt x="19764" y="528341"/>
                    <a:pt x="15772" y="526889"/>
                    <a:pt x="11780" y="525340"/>
                  </a:cubicBezTo>
                  <a:cubicBezTo>
                    <a:pt x="7795" y="523790"/>
                    <a:pt x="3873" y="522164"/>
                    <a:pt x="0" y="520454"/>
                  </a:cubicBezTo>
                  <a:lnTo>
                    <a:pt x="202345" y="0"/>
                  </a:lnTo>
                  <a:cubicBezTo>
                    <a:pt x="206350" y="1347"/>
                    <a:pt x="210342" y="2799"/>
                    <a:pt x="214327" y="4348"/>
                  </a:cubicBezTo>
                  <a:cubicBezTo>
                    <a:pt x="218312" y="5897"/>
                    <a:pt x="222234" y="7523"/>
                    <a:pt x="226108" y="9233"/>
                  </a:cubicBezTo>
                  <a:close/>
                </a:path>
              </a:pathLst>
            </a:custGeom>
            <a:grpFill/>
            <a:ln w="696" cap="flat">
              <a:noFill/>
              <a:prstDash val="solid"/>
              <a:miter/>
            </a:ln>
          </p:spPr>
          <p:txBody>
            <a:bodyPr rtlCol="0" anchor="ctr"/>
            <a:lstStyle/>
            <a:p>
              <a:endParaRPr lang="en-CA"/>
            </a:p>
          </p:txBody>
        </p:sp>
        <p:sp>
          <p:nvSpPr>
            <p:cNvPr id="34" name="Freeform: Shape 33">
              <a:extLst>
                <a:ext uri="{FF2B5EF4-FFF2-40B4-BE49-F238E27FC236}">
                  <a16:creationId xmlns:a16="http://schemas.microsoft.com/office/drawing/2014/main" id="{9B6E3088-F3B7-5B7B-BF0B-56C272540BFC}"/>
                </a:ext>
              </a:extLst>
            </p:cNvPr>
            <p:cNvSpPr/>
            <p:nvPr/>
          </p:nvSpPr>
          <p:spPr>
            <a:xfrm>
              <a:off x="11520863" y="1266189"/>
              <a:ext cx="223427" cy="522785"/>
            </a:xfrm>
            <a:custGeom>
              <a:avLst/>
              <a:gdLst>
                <a:gd name="connsiteX0" fmla="*/ 223428 w 223427"/>
                <a:gd name="connsiteY0" fmla="*/ 13148 h 522785"/>
                <a:gd name="connsiteX1" fmla="*/ 25291 w 223427"/>
                <a:gd name="connsiteY1" fmla="*/ 522785 h 522785"/>
                <a:gd name="connsiteX2" fmla="*/ 0 w 223427"/>
                <a:gd name="connsiteY2" fmla="*/ 517446 h 522785"/>
                <a:gd name="connsiteX3" fmla="*/ 201172 w 223427"/>
                <a:gd name="connsiteY3" fmla="*/ 0 h 522785"/>
                <a:gd name="connsiteX4" fmla="*/ 223428 w 223427"/>
                <a:gd name="connsiteY4" fmla="*/ 13148 h 522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27" h="522785">
                  <a:moveTo>
                    <a:pt x="223428" y="13148"/>
                  </a:moveTo>
                  <a:lnTo>
                    <a:pt x="25291" y="522785"/>
                  </a:lnTo>
                  <a:cubicBezTo>
                    <a:pt x="16854" y="521410"/>
                    <a:pt x="8410" y="519638"/>
                    <a:pt x="0" y="517446"/>
                  </a:cubicBezTo>
                  <a:lnTo>
                    <a:pt x="201172" y="0"/>
                  </a:lnTo>
                  <a:cubicBezTo>
                    <a:pt x="208849" y="4069"/>
                    <a:pt x="216275" y="8458"/>
                    <a:pt x="223428" y="13148"/>
                  </a:cubicBezTo>
                  <a:close/>
                </a:path>
              </a:pathLst>
            </a:custGeom>
            <a:grpFill/>
            <a:ln w="696" cap="flat">
              <a:noFill/>
              <a:prstDash val="solid"/>
              <a:miter/>
            </a:ln>
          </p:spPr>
          <p:txBody>
            <a:bodyPr rtlCol="0" anchor="ctr"/>
            <a:lstStyle/>
            <a:p>
              <a:endParaRPr lang="en-CA"/>
            </a:p>
          </p:txBody>
        </p:sp>
        <p:sp>
          <p:nvSpPr>
            <p:cNvPr id="35" name="Freeform: Shape 34">
              <a:extLst>
                <a:ext uri="{FF2B5EF4-FFF2-40B4-BE49-F238E27FC236}">
                  <a16:creationId xmlns:a16="http://schemas.microsoft.com/office/drawing/2014/main" id="{334694EA-0AC1-F892-E7FF-2EFDAA2CEA1D}"/>
                </a:ext>
              </a:extLst>
            </p:cNvPr>
            <p:cNvSpPr/>
            <p:nvPr/>
          </p:nvSpPr>
          <p:spPr>
            <a:xfrm>
              <a:off x="11566631" y="1291284"/>
              <a:ext cx="215074" cy="501320"/>
            </a:xfrm>
            <a:custGeom>
              <a:avLst/>
              <a:gdLst>
                <a:gd name="connsiteX0" fmla="*/ 215074 w 215074"/>
                <a:gd name="connsiteY0" fmla="*/ 17426 h 501320"/>
                <a:gd name="connsiteX1" fmla="*/ 26952 w 215074"/>
                <a:gd name="connsiteY1" fmla="*/ 501304 h 501320"/>
                <a:gd name="connsiteX2" fmla="*/ 0 w 215074"/>
                <a:gd name="connsiteY2" fmla="*/ 500258 h 501320"/>
                <a:gd name="connsiteX3" fmla="*/ 194493 w 215074"/>
                <a:gd name="connsiteY3" fmla="*/ 0 h 501320"/>
                <a:gd name="connsiteX4" fmla="*/ 215074 w 215074"/>
                <a:gd name="connsiteY4" fmla="*/ 17433 h 501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74" h="501320">
                  <a:moveTo>
                    <a:pt x="215074" y="17426"/>
                  </a:moveTo>
                  <a:lnTo>
                    <a:pt x="26952" y="501304"/>
                  </a:lnTo>
                  <a:cubicBezTo>
                    <a:pt x="18005" y="501402"/>
                    <a:pt x="9010" y="501053"/>
                    <a:pt x="0" y="500258"/>
                  </a:cubicBezTo>
                  <a:lnTo>
                    <a:pt x="194493" y="0"/>
                  </a:lnTo>
                  <a:cubicBezTo>
                    <a:pt x="201675" y="5492"/>
                    <a:pt x="208535" y="11313"/>
                    <a:pt x="215074" y="17433"/>
                  </a:cubicBezTo>
                  <a:close/>
                </a:path>
              </a:pathLst>
            </a:custGeom>
            <a:grpFill/>
            <a:ln w="696" cap="flat">
              <a:noFill/>
              <a:prstDash val="solid"/>
              <a:miter/>
            </a:ln>
          </p:spPr>
          <p:txBody>
            <a:bodyPr rtlCol="0" anchor="ctr"/>
            <a:lstStyle/>
            <a:p>
              <a:endParaRPr lang="en-CA"/>
            </a:p>
          </p:txBody>
        </p:sp>
        <p:sp>
          <p:nvSpPr>
            <p:cNvPr id="36" name="Freeform: Shape 35">
              <a:extLst>
                <a:ext uri="{FF2B5EF4-FFF2-40B4-BE49-F238E27FC236}">
                  <a16:creationId xmlns:a16="http://schemas.microsoft.com/office/drawing/2014/main" id="{979CB876-3C6F-9F2D-03A3-84963401F8A7}"/>
                </a:ext>
              </a:extLst>
            </p:cNvPr>
            <p:cNvSpPr/>
            <p:nvPr/>
          </p:nvSpPr>
          <p:spPr>
            <a:xfrm>
              <a:off x="11615469" y="1324294"/>
              <a:ext cx="200223" cy="467212"/>
            </a:xfrm>
            <a:custGeom>
              <a:avLst/>
              <a:gdLst>
                <a:gd name="connsiteX0" fmla="*/ 200223 w 200223"/>
                <a:gd name="connsiteY0" fmla="*/ 22604 h 467212"/>
                <a:gd name="connsiteX1" fmla="*/ 28969 w 200223"/>
                <a:gd name="connsiteY1" fmla="*/ 463088 h 467212"/>
                <a:gd name="connsiteX2" fmla="*/ 0 w 200223"/>
                <a:gd name="connsiteY2" fmla="*/ 467213 h 467212"/>
                <a:gd name="connsiteX3" fmla="*/ 181645 w 200223"/>
                <a:gd name="connsiteY3" fmla="*/ 0 h 467212"/>
                <a:gd name="connsiteX4" fmla="*/ 200223 w 200223"/>
                <a:gd name="connsiteY4" fmla="*/ 22604 h 46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23" h="467212">
                  <a:moveTo>
                    <a:pt x="200223" y="22604"/>
                  </a:moveTo>
                  <a:lnTo>
                    <a:pt x="28969" y="463088"/>
                  </a:lnTo>
                  <a:cubicBezTo>
                    <a:pt x="19422" y="464966"/>
                    <a:pt x="9749" y="466354"/>
                    <a:pt x="0" y="467213"/>
                  </a:cubicBezTo>
                  <a:lnTo>
                    <a:pt x="181645" y="0"/>
                  </a:lnTo>
                  <a:cubicBezTo>
                    <a:pt x="188254" y="7216"/>
                    <a:pt x="194445" y="14767"/>
                    <a:pt x="200223" y="22604"/>
                  </a:cubicBezTo>
                  <a:close/>
                </a:path>
              </a:pathLst>
            </a:custGeom>
            <a:grpFill/>
            <a:ln w="696" cap="flat">
              <a:noFill/>
              <a:prstDash val="solid"/>
              <a:miter/>
            </a:ln>
          </p:spPr>
          <p:txBody>
            <a:bodyPr rtlCol="0" anchor="ctr"/>
            <a:lstStyle/>
            <a:p>
              <a:endParaRPr lang="en-CA"/>
            </a:p>
          </p:txBody>
        </p:sp>
        <p:sp>
          <p:nvSpPr>
            <p:cNvPr id="37" name="Freeform: Shape 36">
              <a:extLst>
                <a:ext uri="{FF2B5EF4-FFF2-40B4-BE49-F238E27FC236}">
                  <a16:creationId xmlns:a16="http://schemas.microsoft.com/office/drawing/2014/main" id="{BF394C73-741C-5D16-4B55-E3F57365646E}"/>
                </a:ext>
              </a:extLst>
            </p:cNvPr>
            <p:cNvSpPr/>
            <p:nvPr/>
          </p:nvSpPr>
          <p:spPr>
            <a:xfrm>
              <a:off x="11668145" y="1367138"/>
              <a:ext cx="176962" cy="414515"/>
            </a:xfrm>
            <a:custGeom>
              <a:avLst/>
              <a:gdLst>
                <a:gd name="connsiteX0" fmla="*/ 176963 w 176962"/>
                <a:gd name="connsiteY0" fmla="*/ 29730 h 414515"/>
                <a:gd name="connsiteX1" fmla="*/ 31740 w 176962"/>
                <a:gd name="connsiteY1" fmla="*/ 403266 h 414515"/>
                <a:gd name="connsiteX2" fmla="*/ 0 w 176962"/>
                <a:gd name="connsiteY2" fmla="*/ 414515 h 414515"/>
                <a:gd name="connsiteX3" fmla="*/ 161155 w 176962"/>
                <a:gd name="connsiteY3" fmla="*/ 0 h 414515"/>
                <a:gd name="connsiteX4" fmla="*/ 176963 w 176962"/>
                <a:gd name="connsiteY4" fmla="*/ 29730 h 414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62" h="414515">
                  <a:moveTo>
                    <a:pt x="176963" y="29730"/>
                  </a:moveTo>
                  <a:lnTo>
                    <a:pt x="31740" y="403266"/>
                  </a:lnTo>
                  <a:cubicBezTo>
                    <a:pt x="21404" y="407648"/>
                    <a:pt x="10803" y="411410"/>
                    <a:pt x="0" y="414515"/>
                  </a:cubicBezTo>
                  <a:lnTo>
                    <a:pt x="161155" y="0"/>
                  </a:lnTo>
                  <a:cubicBezTo>
                    <a:pt x="167018" y="9589"/>
                    <a:pt x="172294" y="19513"/>
                    <a:pt x="176963" y="29730"/>
                  </a:cubicBezTo>
                  <a:close/>
                </a:path>
              </a:pathLst>
            </a:custGeom>
            <a:grpFill/>
            <a:ln w="696" cap="flat">
              <a:noFill/>
              <a:prstDash val="solid"/>
              <a:miter/>
            </a:ln>
          </p:spPr>
          <p:txBody>
            <a:bodyPr rtlCol="0" anchor="ctr"/>
            <a:lstStyle/>
            <a:p>
              <a:endParaRPr lang="en-CA"/>
            </a:p>
          </p:txBody>
        </p:sp>
        <p:sp>
          <p:nvSpPr>
            <p:cNvPr id="38" name="Freeform: Shape 37">
              <a:extLst>
                <a:ext uri="{FF2B5EF4-FFF2-40B4-BE49-F238E27FC236}">
                  <a16:creationId xmlns:a16="http://schemas.microsoft.com/office/drawing/2014/main" id="{C0B93094-2AF2-2976-4C5C-A8317EF59B93}"/>
                </a:ext>
              </a:extLst>
            </p:cNvPr>
            <p:cNvSpPr/>
            <p:nvPr/>
          </p:nvSpPr>
          <p:spPr>
            <a:xfrm>
              <a:off x="11726376" y="1424259"/>
              <a:ext cx="140274" cy="333246"/>
            </a:xfrm>
            <a:custGeom>
              <a:avLst/>
              <a:gdLst>
                <a:gd name="connsiteX0" fmla="*/ 140268 w 140274"/>
                <a:gd name="connsiteY0" fmla="*/ 42836 h 333246"/>
                <a:gd name="connsiteX1" fmla="*/ 36827 w 140274"/>
                <a:gd name="connsiteY1" fmla="*/ 308898 h 333246"/>
                <a:gd name="connsiteX2" fmla="*/ 0 w 140274"/>
                <a:gd name="connsiteY2" fmla="*/ 333247 h 333246"/>
                <a:gd name="connsiteX3" fmla="*/ 129562 w 140274"/>
                <a:gd name="connsiteY3" fmla="*/ 0 h 333246"/>
                <a:gd name="connsiteX4" fmla="*/ 140275 w 140274"/>
                <a:gd name="connsiteY4" fmla="*/ 42836 h 333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74" h="333246">
                  <a:moveTo>
                    <a:pt x="140268" y="42836"/>
                  </a:moveTo>
                  <a:lnTo>
                    <a:pt x="36827" y="308898"/>
                  </a:lnTo>
                  <a:cubicBezTo>
                    <a:pt x="25180" y="317991"/>
                    <a:pt x="12862" y="326135"/>
                    <a:pt x="0" y="333247"/>
                  </a:cubicBezTo>
                  <a:lnTo>
                    <a:pt x="129562" y="0"/>
                  </a:lnTo>
                  <a:cubicBezTo>
                    <a:pt x="134238" y="13937"/>
                    <a:pt x="137832" y="28257"/>
                    <a:pt x="140275" y="42836"/>
                  </a:cubicBezTo>
                  <a:close/>
                </a:path>
              </a:pathLst>
            </a:custGeom>
            <a:grpFill/>
            <a:ln w="696" cap="flat">
              <a:noFill/>
              <a:prstDash val="solid"/>
              <a:miter/>
            </a:ln>
          </p:spPr>
          <p:txBody>
            <a:bodyPr rtlCol="0" anchor="ctr"/>
            <a:lstStyle/>
            <a:p>
              <a:endParaRPr lang="en-CA"/>
            </a:p>
          </p:txBody>
        </p:sp>
        <p:sp>
          <p:nvSpPr>
            <p:cNvPr id="39" name="Freeform: Shape 38">
              <a:extLst>
                <a:ext uri="{FF2B5EF4-FFF2-40B4-BE49-F238E27FC236}">
                  <a16:creationId xmlns:a16="http://schemas.microsoft.com/office/drawing/2014/main" id="{81B6983B-B933-3C08-E742-722CA255A9E2}"/>
                </a:ext>
              </a:extLst>
            </p:cNvPr>
            <p:cNvSpPr/>
            <p:nvPr/>
          </p:nvSpPr>
          <p:spPr>
            <a:xfrm>
              <a:off x="11796681" y="1512486"/>
              <a:ext cx="73788" cy="189789"/>
            </a:xfrm>
            <a:custGeom>
              <a:avLst/>
              <a:gdLst>
                <a:gd name="connsiteX0" fmla="*/ 54721 w 73788"/>
                <a:gd name="connsiteY0" fmla="*/ 101828 h 189789"/>
                <a:gd name="connsiteX1" fmla="*/ 0 w 73788"/>
                <a:gd name="connsiteY1" fmla="*/ 189790 h 189789"/>
                <a:gd name="connsiteX2" fmla="*/ 73787 w 73788"/>
                <a:gd name="connsiteY2" fmla="*/ 0 h 189789"/>
                <a:gd name="connsiteX3" fmla="*/ 54721 w 73788"/>
                <a:gd name="connsiteY3" fmla="*/ 101821 h 189789"/>
              </a:gdLst>
              <a:ahLst/>
              <a:cxnLst>
                <a:cxn ang="0">
                  <a:pos x="connsiteX0" y="connsiteY0"/>
                </a:cxn>
                <a:cxn ang="0">
                  <a:pos x="connsiteX1" y="connsiteY1"/>
                </a:cxn>
                <a:cxn ang="0">
                  <a:pos x="connsiteX2" y="connsiteY2"/>
                </a:cxn>
                <a:cxn ang="0">
                  <a:pos x="connsiteX3" y="connsiteY3"/>
                </a:cxn>
              </a:cxnLst>
              <a:rect l="l" t="t" r="r" b="b"/>
              <a:pathLst>
                <a:path w="73788" h="189789">
                  <a:moveTo>
                    <a:pt x="54721" y="101828"/>
                  </a:moveTo>
                  <a:cubicBezTo>
                    <a:pt x="41706" y="135313"/>
                    <a:pt x="22940" y="164861"/>
                    <a:pt x="0" y="189790"/>
                  </a:cubicBezTo>
                  <a:lnTo>
                    <a:pt x="73787" y="0"/>
                  </a:lnTo>
                  <a:cubicBezTo>
                    <a:pt x="73864" y="33882"/>
                    <a:pt x="67737" y="68337"/>
                    <a:pt x="54721" y="101821"/>
                  </a:cubicBezTo>
                  <a:close/>
                </a:path>
              </a:pathLst>
            </a:custGeom>
            <a:grpFill/>
            <a:ln w="696" cap="flat">
              <a:noFill/>
              <a:prstDash val="solid"/>
              <a:miter/>
            </a:ln>
          </p:spPr>
          <p:txBody>
            <a:bodyPr rtlCol="0" anchor="ctr"/>
            <a:lstStyle/>
            <a:p>
              <a:endParaRPr lang="en-CA"/>
            </a:p>
          </p:txBody>
        </p:sp>
      </p:grpSp>
      <p:sp>
        <p:nvSpPr>
          <p:cNvPr id="40" name="Freeform: Shape 39">
            <a:extLst>
              <a:ext uri="{FF2B5EF4-FFF2-40B4-BE49-F238E27FC236}">
                <a16:creationId xmlns:a16="http://schemas.microsoft.com/office/drawing/2014/main" id="{859E02A9-76CC-858C-2A1C-C0EDAE5C8560}"/>
              </a:ext>
            </a:extLst>
          </p:cNvPr>
          <p:cNvSpPr/>
          <p:nvPr userDrawn="1"/>
        </p:nvSpPr>
        <p:spPr>
          <a:xfrm>
            <a:off x="10378385" y="1240409"/>
            <a:ext cx="363213" cy="546680"/>
          </a:xfrm>
          <a:custGeom>
            <a:avLst/>
            <a:gdLst>
              <a:gd name="connsiteX0" fmla="*/ 176341 w 363213"/>
              <a:gd name="connsiteY0" fmla="*/ 546681 h 546680"/>
              <a:gd name="connsiteX1" fmla="*/ 0 w 363213"/>
              <a:gd name="connsiteY1" fmla="*/ 129039 h 546680"/>
              <a:gd name="connsiteX2" fmla="*/ 363214 w 363213"/>
              <a:gd name="connsiteY2" fmla="*/ 0 h 546680"/>
              <a:gd name="connsiteX3" fmla="*/ 176341 w 363213"/>
              <a:gd name="connsiteY3" fmla="*/ 546681 h 546680"/>
            </a:gdLst>
            <a:ahLst/>
            <a:cxnLst>
              <a:cxn ang="0">
                <a:pos x="connsiteX0" y="connsiteY0"/>
              </a:cxn>
              <a:cxn ang="0">
                <a:pos x="connsiteX1" y="connsiteY1"/>
              </a:cxn>
              <a:cxn ang="0">
                <a:pos x="connsiteX2" y="connsiteY2"/>
              </a:cxn>
              <a:cxn ang="0">
                <a:pos x="connsiteX3" y="connsiteY3"/>
              </a:cxn>
            </a:cxnLst>
            <a:rect l="l" t="t" r="r" b="b"/>
            <a:pathLst>
              <a:path w="363213" h="546680">
                <a:moveTo>
                  <a:pt x="176341" y="546681"/>
                </a:moveTo>
                <a:lnTo>
                  <a:pt x="0" y="129039"/>
                </a:lnTo>
                <a:lnTo>
                  <a:pt x="363214" y="0"/>
                </a:lnTo>
                <a:lnTo>
                  <a:pt x="176341" y="546681"/>
                </a:lnTo>
                <a:close/>
              </a:path>
            </a:pathLst>
          </a:custGeom>
          <a:solidFill>
            <a:schemeClr val="accent1">
              <a:lumMod val="75000"/>
            </a:schemeClr>
          </a:solidFill>
          <a:ln w="696" cap="flat">
            <a:noFill/>
            <a:prstDash val="solid"/>
            <a:miter/>
          </a:ln>
        </p:spPr>
        <p:txBody>
          <a:bodyPr rtlCol="0" anchor="ctr"/>
          <a:lstStyle/>
          <a:p>
            <a:endParaRPr lang="en-CA"/>
          </a:p>
        </p:txBody>
      </p:sp>
      <p:sp>
        <p:nvSpPr>
          <p:cNvPr id="41" name="Freeform: Shape 40">
            <a:extLst>
              <a:ext uri="{FF2B5EF4-FFF2-40B4-BE49-F238E27FC236}">
                <a16:creationId xmlns:a16="http://schemas.microsoft.com/office/drawing/2014/main" id="{3BFE185F-9FFD-0D16-0CE4-BC316F2FF620}"/>
              </a:ext>
            </a:extLst>
          </p:cNvPr>
          <p:cNvSpPr/>
          <p:nvPr userDrawn="1"/>
        </p:nvSpPr>
        <p:spPr>
          <a:xfrm>
            <a:off x="9796278" y="315125"/>
            <a:ext cx="1201839" cy="1187653"/>
          </a:xfrm>
          <a:custGeom>
            <a:avLst/>
            <a:gdLst>
              <a:gd name="connsiteX0" fmla="*/ 1119722 w 1201839"/>
              <a:gd name="connsiteY0" fmla="*/ 820008 h 1187653"/>
              <a:gd name="connsiteX1" fmla="*/ 1075678 w 1201839"/>
              <a:gd name="connsiteY1" fmla="*/ 889203 h 1187653"/>
              <a:gd name="connsiteX2" fmla="*/ 855447 w 1201839"/>
              <a:gd name="connsiteY2" fmla="*/ 1024146 h 1187653"/>
              <a:gd name="connsiteX3" fmla="*/ 581988 w 1201839"/>
              <a:gd name="connsiteY3" fmla="*/ 1118207 h 1187653"/>
              <a:gd name="connsiteX4" fmla="*/ 323505 w 1201839"/>
              <a:gd name="connsiteY4" fmla="*/ 1177960 h 1187653"/>
              <a:gd name="connsiteX5" fmla="*/ 192659 w 1201839"/>
              <a:gd name="connsiteY5" fmla="*/ 1187549 h 1187653"/>
              <a:gd name="connsiteX6" fmla="*/ 42481 w 1201839"/>
              <a:gd name="connsiteY6" fmla="*/ 1052571 h 1187653"/>
              <a:gd name="connsiteX7" fmla="*/ 21880 w 1201839"/>
              <a:gd name="connsiteY7" fmla="*/ 877395 h 1187653"/>
              <a:gd name="connsiteX8" fmla="*/ 671 w 1201839"/>
              <a:gd name="connsiteY8" fmla="*/ 570863 h 1187653"/>
              <a:gd name="connsiteX9" fmla="*/ 10078 w 1201839"/>
              <a:gd name="connsiteY9" fmla="*/ 237930 h 1187653"/>
              <a:gd name="connsiteX10" fmla="*/ 15871 w 1201839"/>
              <a:gd name="connsiteY10" fmla="*/ 144909 h 1187653"/>
              <a:gd name="connsiteX11" fmla="*/ 216541 w 1201839"/>
              <a:gd name="connsiteY11" fmla="*/ 7308 h 1187653"/>
              <a:gd name="connsiteX12" fmla="*/ 298207 w 1201839"/>
              <a:gd name="connsiteY12" fmla="*/ 32334 h 1187653"/>
              <a:gd name="connsiteX13" fmla="*/ 612283 w 1201839"/>
              <a:gd name="connsiteY13" fmla="*/ 122228 h 1187653"/>
              <a:gd name="connsiteX14" fmla="*/ 954909 w 1201839"/>
              <a:gd name="connsiteY14" fmla="*/ 231761 h 1187653"/>
              <a:gd name="connsiteX15" fmla="*/ 1113127 w 1201839"/>
              <a:gd name="connsiteY15" fmla="*/ 296602 h 1187653"/>
              <a:gd name="connsiteX16" fmla="*/ 1197550 w 1201839"/>
              <a:gd name="connsiteY16" fmla="*/ 472552 h 1187653"/>
              <a:gd name="connsiteX17" fmla="*/ 1196357 w 1201839"/>
              <a:gd name="connsiteY17" fmla="*/ 477591 h 1187653"/>
              <a:gd name="connsiteX18" fmla="*/ 1171993 w 1201839"/>
              <a:gd name="connsiteY18" fmla="*/ 601605 h 1187653"/>
              <a:gd name="connsiteX19" fmla="*/ 1145760 w 1201839"/>
              <a:gd name="connsiteY19" fmla="*/ 724824 h 1187653"/>
              <a:gd name="connsiteX20" fmla="*/ 1119736 w 1201839"/>
              <a:gd name="connsiteY20" fmla="*/ 820015 h 1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1839" h="1187653">
                <a:moveTo>
                  <a:pt x="1119722" y="820008"/>
                </a:moveTo>
                <a:cubicBezTo>
                  <a:pt x="1111536" y="846618"/>
                  <a:pt x="1096343" y="870549"/>
                  <a:pt x="1075678" y="889203"/>
                </a:cubicBezTo>
                <a:cubicBezTo>
                  <a:pt x="1016372" y="942738"/>
                  <a:pt x="934392" y="989224"/>
                  <a:pt x="855447" y="1024146"/>
                </a:cubicBezTo>
                <a:cubicBezTo>
                  <a:pt x="759202" y="1066913"/>
                  <a:pt x="667304" y="1093104"/>
                  <a:pt x="581988" y="1118207"/>
                </a:cubicBezTo>
                <a:cubicBezTo>
                  <a:pt x="495094" y="1141677"/>
                  <a:pt x="414824" y="1164037"/>
                  <a:pt x="323505" y="1177960"/>
                </a:cubicBezTo>
                <a:cubicBezTo>
                  <a:pt x="281172" y="1184122"/>
                  <a:pt x="236353" y="1188386"/>
                  <a:pt x="192659" y="1187549"/>
                </a:cubicBezTo>
                <a:cubicBezTo>
                  <a:pt x="116010" y="1186090"/>
                  <a:pt x="52021" y="1128641"/>
                  <a:pt x="42481" y="1052571"/>
                </a:cubicBezTo>
                <a:cubicBezTo>
                  <a:pt x="35195" y="994493"/>
                  <a:pt x="28363" y="936848"/>
                  <a:pt x="21880" y="877395"/>
                </a:cubicBezTo>
                <a:cubicBezTo>
                  <a:pt x="11670" y="781275"/>
                  <a:pt x="2367" y="680389"/>
                  <a:pt x="671" y="570863"/>
                </a:cubicBezTo>
                <a:cubicBezTo>
                  <a:pt x="-1876" y="462935"/>
                  <a:pt x="3169" y="346375"/>
                  <a:pt x="10078" y="237930"/>
                </a:cubicBezTo>
                <a:cubicBezTo>
                  <a:pt x="11977" y="206212"/>
                  <a:pt x="14028" y="175177"/>
                  <a:pt x="15871" y="144909"/>
                </a:cubicBezTo>
                <a:cubicBezTo>
                  <a:pt x="21963" y="44623"/>
                  <a:pt x="120756" y="-23030"/>
                  <a:pt x="216541" y="7308"/>
                </a:cubicBezTo>
                <a:cubicBezTo>
                  <a:pt x="243256" y="15766"/>
                  <a:pt x="270382" y="24057"/>
                  <a:pt x="298207" y="32334"/>
                </a:cubicBezTo>
                <a:cubicBezTo>
                  <a:pt x="394836" y="61114"/>
                  <a:pt x="499938" y="89756"/>
                  <a:pt x="612283" y="122228"/>
                </a:cubicBezTo>
                <a:cubicBezTo>
                  <a:pt x="724077" y="154575"/>
                  <a:pt x="843108" y="190746"/>
                  <a:pt x="954909" y="231761"/>
                </a:cubicBezTo>
                <a:cubicBezTo>
                  <a:pt x="1010622" y="252244"/>
                  <a:pt x="1064526" y="273934"/>
                  <a:pt x="1113127" y="296602"/>
                </a:cubicBezTo>
                <a:cubicBezTo>
                  <a:pt x="1179579" y="327595"/>
                  <a:pt x="1214620" y="401235"/>
                  <a:pt x="1197550" y="472552"/>
                </a:cubicBezTo>
                <a:cubicBezTo>
                  <a:pt x="1197152" y="474227"/>
                  <a:pt x="1196754" y="475909"/>
                  <a:pt x="1196357" y="477591"/>
                </a:cubicBezTo>
                <a:cubicBezTo>
                  <a:pt x="1187158" y="518089"/>
                  <a:pt x="1179900" y="560283"/>
                  <a:pt x="1171993" y="601605"/>
                </a:cubicBezTo>
                <a:cubicBezTo>
                  <a:pt x="1164163" y="643094"/>
                  <a:pt x="1155684" y="683704"/>
                  <a:pt x="1145760" y="724824"/>
                </a:cubicBezTo>
                <a:cubicBezTo>
                  <a:pt x="1138334" y="755412"/>
                  <a:pt x="1130113" y="786272"/>
                  <a:pt x="1119736" y="820015"/>
                </a:cubicBezTo>
                <a:close/>
              </a:path>
            </a:pathLst>
          </a:custGeom>
          <a:solidFill>
            <a:schemeClr val="accent1"/>
          </a:solidFill>
          <a:ln w="696" cap="flat">
            <a:noFill/>
            <a:prstDash val="solid"/>
            <a:miter/>
          </a:ln>
        </p:spPr>
        <p:txBody>
          <a:bodyPr rtlCol="0" anchor="ctr"/>
          <a:lstStyle/>
          <a:p>
            <a:endParaRPr lang="en-CA"/>
          </a:p>
        </p:txBody>
      </p:sp>
      <p:sp>
        <p:nvSpPr>
          <p:cNvPr id="42" name="Freeform: Shape 41">
            <a:extLst>
              <a:ext uri="{FF2B5EF4-FFF2-40B4-BE49-F238E27FC236}">
                <a16:creationId xmlns:a16="http://schemas.microsoft.com/office/drawing/2014/main" id="{440963D3-6E75-BED4-25C0-C0BA45F565A0}"/>
              </a:ext>
            </a:extLst>
          </p:cNvPr>
          <p:cNvSpPr/>
          <p:nvPr userDrawn="1"/>
        </p:nvSpPr>
        <p:spPr>
          <a:xfrm>
            <a:off x="10879891" y="1336647"/>
            <a:ext cx="281575" cy="423804"/>
          </a:xfrm>
          <a:custGeom>
            <a:avLst/>
            <a:gdLst>
              <a:gd name="connsiteX0" fmla="*/ 144874 w 281575"/>
              <a:gd name="connsiteY0" fmla="*/ 423804 h 423804"/>
              <a:gd name="connsiteX1" fmla="*/ 281575 w 281575"/>
              <a:gd name="connsiteY1" fmla="*/ 100042 h 423804"/>
              <a:gd name="connsiteX2" fmla="*/ 0 w 281575"/>
              <a:gd name="connsiteY2" fmla="*/ 0 h 423804"/>
              <a:gd name="connsiteX3" fmla="*/ 144874 w 281575"/>
              <a:gd name="connsiteY3" fmla="*/ 423804 h 423804"/>
            </a:gdLst>
            <a:ahLst/>
            <a:cxnLst>
              <a:cxn ang="0">
                <a:pos x="connsiteX0" y="connsiteY0"/>
              </a:cxn>
              <a:cxn ang="0">
                <a:pos x="connsiteX1" y="connsiteY1"/>
              </a:cxn>
              <a:cxn ang="0">
                <a:pos x="connsiteX2" y="connsiteY2"/>
              </a:cxn>
              <a:cxn ang="0">
                <a:pos x="connsiteX3" y="connsiteY3"/>
              </a:cxn>
            </a:cxnLst>
            <a:rect l="l" t="t" r="r" b="b"/>
            <a:pathLst>
              <a:path w="281575" h="423804">
                <a:moveTo>
                  <a:pt x="144874" y="423804"/>
                </a:moveTo>
                <a:lnTo>
                  <a:pt x="281575" y="100042"/>
                </a:lnTo>
                <a:lnTo>
                  <a:pt x="0" y="0"/>
                </a:lnTo>
                <a:lnTo>
                  <a:pt x="144874" y="423804"/>
                </a:lnTo>
                <a:close/>
              </a:path>
            </a:pathLst>
          </a:custGeom>
          <a:solidFill>
            <a:schemeClr val="accent2">
              <a:lumMod val="75000"/>
            </a:schemeClr>
          </a:solidFill>
          <a:ln w="696" cap="flat">
            <a:noFill/>
            <a:prstDash val="solid"/>
            <a:miter/>
          </a:ln>
        </p:spPr>
        <p:txBody>
          <a:bodyPr rtlCol="0" anchor="ctr"/>
          <a:lstStyle/>
          <a:p>
            <a:endParaRPr lang="en-CA"/>
          </a:p>
        </p:txBody>
      </p:sp>
      <p:sp>
        <p:nvSpPr>
          <p:cNvPr id="43" name="Freeform: Shape 42">
            <a:extLst>
              <a:ext uri="{FF2B5EF4-FFF2-40B4-BE49-F238E27FC236}">
                <a16:creationId xmlns:a16="http://schemas.microsoft.com/office/drawing/2014/main" id="{879FFA81-F839-95A0-E918-D47FC50DB74B}"/>
              </a:ext>
            </a:extLst>
          </p:cNvPr>
          <p:cNvSpPr/>
          <p:nvPr userDrawn="1"/>
        </p:nvSpPr>
        <p:spPr>
          <a:xfrm>
            <a:off x="10681033" y="619345"/>
            <a:ext cx="931703" cy="920710"/>
          </a:xfrm>
          <a:custGeom>
            <a:avLst/>
            <a:gdLst>
              <a:gd name="connsiteX0" fmla="*/ 63657 w 931703"/>
              <a:gd name="connsiteY0" fmla="*/ 635692 h 920710"/>
              <a:gd name="connsiteX1" fmla="*/ 97805 w 931703"/>
              <a:gd name="connsiteY1" fmla="*/ 689331 h 920710"/>
              <a:gd name="connsiteX2" fmla="*/ 268535 w 931703"/>
              <a:gd name="connsiteY2" fmla="*/ 793944 h 920710"/>
              <a:gd name="connsiteX3" fmla="*/ 480525 w 931703"/>
              <a:gd name="connsiteY3" fmla="*/ 866866 h 920710"/>
              <a:gd name="connsiteX4" fmla="*/ 680908 w 931703"/>
              <a:gd name="connsiteY4" fmla="*/ 913191 h 920710"/>
              <a:gd name="connsiteX5" fmla="*/ 782346 w 931703"/>
              <a:gd name="connsiteY5" fmla="*/ 920631 h 920710"/>
              <a:gd name="connsiteX6" fmla="*/ 898774 w 931703"/>
              <a:gd name="connsiteY6" fmla="*/ 815990 h 920710"/>
              <a:gd name="connsiteX7" fmla="*/ 914741 w 931703"/>
              <a:gd name="connsiteY7" fmla="*/ 680182 h 920710"/>
              <a:gd name="connsiteX8" fmla="*/ 931184 w 931703"/>
              <a:gd name="connsiteY8" fmla="*/ 442552 h 920710"/>
              <a:gd name="connsiteX9" fmla="*/ 923890 w 931703"/>
              <a:gd name="connsiteY9" fmla="*/ 184453 h 920710"/>
              <a:gd name="connsiteX10" fmla="*/ 919403 w 931703"/>
              <a:gd name="connsiteY10" fmla="*/ 112341 h 920710"/>
              <a:gd name="connsiteX11" fmla="*/ 763838 w 931703"/>
              <a:gd name="connsiteY11" fmla="*/ 5662 h 920710"/>
              <a:gd name="connsiteX12" fmla="*/ 700526 w 931703"/>
              <a:gd name="connsiteY12" fmla="*/ 25064 h 920710"/>
              <a:gd name="connsiteX13" fmla="*/ 457041 w 931703"/>
              <a:gd name="connsiteY13" fmla="*/ 94754 h 920710"/>
              <a:gd name="connsiteX14" fmla="*/ 191426 w 931703"/>
              <a:gd name="connsiteY14" fmla="*/ 179673 h 920710"/>
              <a:gd name="connsiteX15" fmla="*/ 68773 w 931703"/>
              <a:gd name="connsiteY15" fmla="*/ 229942 h 920710"/>
              <a:gd name="connsiteX16" fmla="*/ 3325 w 931703"/>
              <a:gd name="connsiteY16" fmla="*/ 366343 h 920710"/>
              <a:gd name="connsiteX17" fmla="*/ 4246 w 931703"/>
              <a:gd name="connsiteY17" fmla="*/ 370251 h 920710"/>
              <a:gd name="connsiteX18" fmla="*/ 23138 w 931703"/>
              <a:gd name="connsiteY18" fmla="*/ 466392 h 920710"/>
              <a:gd name="connsiteX19" fmla="*/ 43474 w 931703"/>
              <a:gd name="connsiteY19" fmla="*/ 561918 h 920710"/>
              <a:gd name="connsiteX20" fmla="*/ 63650 w 931703"/>
              <a:gd name="connsiteY20" fmla="*/ 635713 h 92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703" h="920710">
                <a:moveTo>
                  <a:pt x="63657" y="635692"/>
                </a:moveTo>
                <a:cubicBezTo>
                  <a:pt x="70001" y="656321"/>
                  <a:pt x="81781" y="674871"/>
                  <a:pt x="97805" y="689331"/>
                </a:cubicBezTo>
                <a:cubicBezTo>
                  <a:pt x="143781" y="730834"/>
                  <a:pt x="207338" y="766873"/>
                  <a:pt x="268535" y="793944"/>
                </a:cubicBezTo>
                <a:cubicBezTo>
                  <a:pt x="343153" y="827100"/>
                  <a:pt x="414393" y="847402"/>
                  <a:pt x="480525" y="866866"/>
                </a:cubicBezTo>
                <a:cubicBezTo>
                  <a:pt x="547884" y="885060"/>
                  <a:pt x="610115" y="902395"/>
                  <a:pt x="680908" y="913191"/>
                </a:cubicBezTo>
                <a:cubicBezTo>
                  <a:pt x="713723" y="917972"/>
                  <a:pt x="748470" y="921273"/>
                  <a:pt x="782346" y="920631"/>
                </a:cubicBezTo>
                <a:cubicBezTo>
                  <a:pt x="841763" y="919500"/>
                  <a:pt x="891376" y="874961"/>
                  <a:pt x="898774" y="815990"/>
                </a:cubicBezTo>
                <a:cubicBezTo>
                  <a:pt x="904420" y="770970"/>
                  <a:pt x="909717" y="726277"/>
                  <a:pt x="914741" y="680182"/>
                </a:cubicBezTo>
                <a:cubicBezTo>
                  <a:pt x="922655" y="605669"/>
                  <a:pt x="929864" y="527457"/>
                  <a:pt x="931184" y="442552"/>
                </a:cubicBezTo>
                <a:cubicBezTo>
                  <a:pt x="933158" y="358883"/>
                  <a:pt x="929250" y="268521"/>
                  <a:pt x="923890" y="184453"/>
                </a:cubicBezTo>
                <a:cubicBezTo>
                  <a:pt x="922418" y="159860"/>
                  <a:pt x="920827" y="135804"/>
                  <a:pt x="919403" y="112341"/>
                </a:cubicBezTo>
                <a:cubicBezTo>
                  <a:pt x="914678" y="34597"/>
                  <a:pt x="838093" y="-17849"/>
                  <a:pt x="763838" y="5662"/>
                </a:cubicBezTo>
                <a:cubicBezTo>
                  <a:pt x="743124" y="12222"/>
                  <a:pt x="722097" y="18643"/>
                  <a:pt x="700526" y="25064"/>
                </a:cubicBezTo>
                <a:cubicBezTo>
                  <a:pt x="625615" y="47375"/>
                  <a:pt x="544137" y="69582"/>
                  <a:pt x="457041" y="94754"/>
                </a:cubicBezTo>
                <a:cubicBezTo>
                  <a:pt x="370377" y="119829"/>
                  <a:pt x="278096" y="147870"/>
                  <a:pt x="191426" y="179673"/>
                </a:cubicBezTo>
                <a:cubicBezTo>
                  <a:pt x="148234" y="195550"/>
                  <a:pt x="106451" y="212369"/>
                  <a:pt x="68773" y="229942"/>
                </a:cubicBezTo>
                <a:cubicBezTo>
                  <a:pt x="17255" y="253970"/>
                  <a:pt x="-9907" y="311057"/>
                  <a:pt x="3325" y="366343"/>
                </a:cubicBezTo>
                <a:cubicBezTo>
                  <a:pt x="3639" y="367641"/>
                  <a:pt x="3946" y="368946"/>
                  <a:pt x="4246" y="370251"/>
                </a:cubicBezTo>
                <a:cubicBezTo>
                  <a:pt x="11372" y="401642"/>
                  <a:pt x="17004" y="434359"/>
                  <a:pt x="23138" y="466392"/>
                </a:cubicBezTo>
                <a:cubicBezTo>
                  <a:pt x="29210" y="498550"/>
                  <a:pt x="35784" y="530039"/>
                  <a:pt x="43474" y="561918"/>
                </a:cubicBezTo>
                <a:cubicBezTo>
                  <a:pt x="49232" y="585632"/>
                  <a:pt x="55604" y="609556"/>
                  <a:pt x="63650" y="635713"/>
                </a:cubicBezTo>
                <a:close/>
              </a:path>
            </a:pathLst>
          </a:custGeom>
          <a:solidFill>
            <a:schemeClr val="accent2"/>
          </a:solidFill>
          <a:ln w="696" cap="flat">
            <a:noFill/>
            <a:prstDash val="solid"/>
            <a:miter/>
          </a:ln>
        </p:spPr>
        <p:txBody>
          <a:bodyPr rtlCol="0" anchor="ctr"/>
          <a:lstStyle/>
          <a:p>
            <a:endParaRPr lang="en-CA"/>
          </a:p>
        </p:txBody>
      </p:sp>
      <p:sp>
        <p:nvSpPr>
          <p:cNvPr id="44" name="Freeform: Shape 43">
            <a:extLst>
              <a:ext uri="{FF2B5EF4-FFF2-40B4-BE49-F238E27FC236}">
                <a16:creationId xmlns:a16="http://schemas.microsoft.com/office/drawing/2014/main" id="{20AF7363-31A9-9E2C-B08C-85CC151D4C47}"/>
              </a:ext>
            </a:extLst>
          </p:cNvPr>
          <p:cNvSpPr/>
          <p:nvPr userDrawn="1"/>
        </p:nvSpPr>
        <p:spPr>
          <a:xfrm>
            <a:off x="10021689" y="696401"/>
            <a:ext cx="446646" cy="509734"/>
          </a:xfrm>
          <a:custGeom>
            <a:avLst/>
            <a:gdLst>
              <a:gd name="connsiteX0" fmla="*/ 350617 w 446646"/>
              <a:gd name="connsiteY0" fmla="*/ 509735 h 509734"/>
              <a:gd name="connsiteX1" fmla="*/ 289483 w 446646"/>
              <a:gd name="connsiteY1" fmla="*/ 492986 h 509734"/>
              <a:gd name="connsiteX2" fmla="*/ 249564 w 446646"/>
              <a:gd name="connsiteY2" fmla="*/ 442738 h 509734"/>
              <a:gd name="connsiteX3" fmla="*/ 230023 w 446646"/>
              <a:gd name="connsiteY3" fmla="*/ 445529 h 509734"/>
              <a:gd name="connsiteX4" fmla="*/ 207132 w 446646"/>
              <a:gd name="connsiteY4" fmla="*/ 446646 h 509734"/>
              <a:gd name="connsiteX5" fmla="*/ 55831 w 446646"/>
              <a:gd name="connsiteY5" fmla="*/ 387745 h 509734"/>
              <a:gd name="connsiteX6" fmla="*/ 0 w 446646"/>
              <a:gd name="connsiteY6" fmla="*/ 227789 h 509734"/>
              <a:gd name="connsiteX7" fmla="*/ 56110 w 446646"/>
              <a:gd name="connsiteY7" fmla="*/ 62530 h 509734"/>
              <a:gd name="connsiteX8" fmla="*/ 204899 w 446646"/>
              <a:gd name="connsiteY8" fmla="*/ 0 h 509734"/>
              <a:gd name="connsiteX9" fmla="*/ 352292 w 446646"/>
              <a:gd name="connsiteY9" fmla="*/ 60576 h 509734"/>
              <a:gd name="connsiteX10" fmla="*/ 407006 w 446646"/>
              <a:gd name="connsiteY10" fmla="*/ 222765 h 509734"/>
              <a:gd name="connsiteX11" fmla="*/ 386070 w 446646"/>
              <a:gd name="connsiteY11" fmla="*/ 331356 h 509734"/>
              <a:gd name="connsiteX12" fmla="*/ 325493 w 446646"/>
              <a:gd name="connsiteY12" fmla="*/ 408123 h 509734"/>
              <a:gd name="connsiteX13" fmla="*/ 339172 w 446646"/>
              <a:gd name="connsiteY13" fmla="*/ 433247 h 509734"/>
              <a:gd name="connsiteX14" fmla="*/ 361225 w 446646"/>
              <a:gd name="connsiteY14" fmla="*/ 441621 h 509734"/>
              <a:gd name="connsiteX15" fmla="*/ 379649 w 446646"/>
              <a:gd name="connsiteY15" fmla="*/ 431851 h 509734"/>
              <a:gd name="connsiteX16" fmla="*/ 389699 w 446646"/>
              <a:gd name="connsiteY16" fmla="*/ 400307 h 509734"/>
              <a:gd name="connsiteX17" fmla="*/ 446646 w 446646"/>
              <a:gd name="connsiteY17" fmla="*/ 414823 h 509734"/>
              <a:gd name="connsiteX18" fmla="*/ 415939 w 446646"/>
              <a:gd name="connsiteY18" fmla="*/ 486007 h 509734"/>
              <a:gd name="connsiteX19" fmla="*/ 350617 w 446646"/>
              <a:gd name="connsiteY19" fmla="*/ 509735 h 509734"/>
              <a:gd name="connsiteX20" fmla="*/ 294786 w 446646"/>
              <a:gd name="connsiteY20" fmla="*/ 305394 h 509734"/>
              <a:gd name="connsiteX21" fmla="*/ 305115 w 446646"/>
              <a:gd name="connsiteY21" fmla="*/ 269942 h 509734"/>
              <a:gd name="connsiteX22" fmla="*/ 308744 w 446646"/>
              <a:gd name="connsiteY22" fmla="*/ 226115 h 509734"/>
              <a:gd name="connsiteX23" fmla="*/ 281666 w 446646"/>
              <a:gd name="connsiteY23" fmla="*/ 121153 h 509734"/>
              <a:gd name="connsiteX24" fmla="*/ 205457 w 446646"/>
              <a:gd name="connsiteY24" fmla="*/ 84304 h 509734"/>
              <a:gd name="connsiteX25" fmla="*/ 157722 w 446646"/>
              <a:gd name="connsiteY25" fmla="*/ 94633 h 509734"/>
              <a:gd name="connsiteX26" fmla="*/ 122828 w 446646"/>
              <a:gd name="connsiteY26" fmla="*/ 125619 h 509734"/>
              <a:gd name="connsiteX27" fmla="*/ 104404 w 446646"/>
              <a:gd name="connsiteY27" fmla="*/ 169167 h 509734"/>
              <a:gd name="connsiteX28" fmla="*/ 98262 w 446646"/>
              <a:gd name="connsiteY28" fmla="*/ 226115 h 509734"/>
              <a:gd name="connsiteX29" fmla="*/ 108033 w 446646"/>
              <a:gd name="connsiteY29" fmla="*/ 295903 h 509734"/>
              <a:gd name="connsiteX30" fmla="*/ 136785 w 446646"/>
              <a:gd name="connsiteY30" fmla="*/ 341684 h 509734"/>
              <a:gd name="connsiteX31" fmla="*/ 138460 w 446646"/>
              <a:gd name="connsiteY31" fmla="*/ 340568 h 509734"/>
              <a:gd name="connsiteX32" fmla="*/ 135110 w 446646"/>
              <a:gd name="connsiteY32" fmla="*/ 327727 h 509734"/>
              <a:gd name="connsiteX33" fmla="*/ 133994 w 446646"/>
              <a:gd name="connsiteY33" fmla="*/ 314327 h 509734"/>
              <a:gd name="connsiteX34" fmla="*/ 154372 w 446646"/>
              <a:gd name="connsiteY34" fmla="*/ 261846 h 509734"/>
              <a:gd name="connsiteX35" fmla="*/ 207690 w 446646"/>
              <a:gd name="connsiteY35" fmla="*/ 241747 h 509734"/>
              <a:gd name="connsiteX36" fmla="*/ 260171 w 446646"/>
              <a:gd name="connsiteY36" fmla="*/ 257938 h 509734"/>
              <a:gd name="connsiteX37" fmla="*/ 294786 w 446646"/>
              <a:gd name="connsiteY37" fmla="*/ 305394 h 509734"/>
              <a:gd name="connsiteX38" fmla="*/ 194849 w 446646"/>
              <a:gd name="connsiteY38" fmla="*/ 309302 h 509734"/>
              <a:gd name="connsiteX39" fmla="*/ 176704 w 446646"/>
              <a:gd name="connsiteY39" fmla="*/ 315723 h 509734"/>
              <a:gd name="connsiteX40" fmla="*/ 170284 w 446646"/>
              <a:gd name="connsiteY40" fmla="*/ 333868 h 509734"/>
              <a:gd name="connsiteX41" fmla="*/ 180333 w 446646"/>
              <a:gd name="connsiteY41" fmla="*/ 355363 h 509734"/>
              <a:gd name="connsiteX42" fmla="*/ 208249 w 446646"/>
              <a:gd name="connsiteY42" fmla="*/ 362900 h 509734"/>
              <a:gd name="connsiteX43" fmla="*/ 217740 w 446646"/>
              <a:gd name="connsiteY43" fmla="*/ 362342 h 509734"/>
              <a:gd name="connsiteX44" fmla="*/ 231139 w 446646"/>
              <a:gd name="connsiteY44" fmla="*/ 360667 h 509734"/>
              <a:gd name="connsiteX45" fmla="*/ 218577 w 446646"/>
              <a:gd name="connsiteY45" fmla="*/ 321585 h 509734"/>
              <a:gd name="connsiteX46" fmla="*/ 194849 w 446646"/>
              <a:gd name="connsiteY46" fmla="*/ 309302 h 50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6646" h="509734">
                <a:moveTo>
                  <a:pt x="350617" y="509735"/>
                </a:moveTo>
                <a:cubicBezTo>
                  <a:pt x="326791" y="509735"/>
                  <a:pt x="306413" y="504152"/>
                  <a:pt x="289483" y="492986"/>
                </a:cubicBezTo>
                <a:cubicBezTo>
                  <a:pt x="272538" y="481819"/>
                  <a:pt x="259236" y="465070"/>
                  <a:pt x="249564" y="442738"/>
                </a:cubicBezTo>
                <a:cubicBezTo>
                  <a:pt x="243604" y="443855"/>
                  <a:pt x="237085" y="444776"/>
                  <a:pt x="230023" y="445529"/>
                </a:cubicBezTo>
                <a:cubicBezTo>
                  <a:pt x="222946" y="446269"/>
                  <a:pt x="215311" y="446646"/>
                  <a:pt x="207132" y="446646"/>
                </a:cubicBezTo>
                <a:cubicBezTo>
                  <a:pt x="143485" y="446646"/>
                  <a:pt x="93042" y="427022"/>
                  <a:pt x="55831" y="387745"/>
                </a:cubicBezTo>
                <a:cubicBezTo>
                  <a:pt x="18606" y="348482"/>
                  <a:pt x="0" y="295163"/>
                  <a:pt x="0" y="227789"/>
                </a:cubicBezTo>
                <a:cubicBezTo>
                  <a:pt x="0" y="160416"/>
                  <a:pt x="18703" y="104222"/>
                  <a:pt x="56110" y="62530"/>
                </a:cubicBezTo>
                <a:cubicBezTo>
                  <a:pt x="93517" y="20846"/>
                  <a:pt x="143108" y="0"/>
                  <a:pt x="204899" y="0"/>
                </a:cubicBezTo>
                <a:cubicBezTo>
                  <a:pt x="266690" y="0"/>
                  <a:pt x="315807" y="20197"/>
                  <a:pt x="352292" y="60576"/>
                </a:cubicBezTo>
                <a:cubicBezTo>
                  <a:pt x="388764" y="100970"/>
                  <a:pt x="407006" y="155028"/>
                  <a:pt x="407006" y="222765"/>
                </a:cubicBezTo>
                <a:cubicBezTo>
                  <a:pt x="407006" y="263340"/>
                  <a:pt x="400027" y="299532"/>
                  <a:pt x="386070" y="331356"/>
                </a:cubicBezTo>
                <a:cubicBezTo>
                  <a:pt x="372112" y="363179"/>
                  <a:pt x="351915" y="388778"/>
                  <a:pt x="325493" y="408123"/>
                </a:cubicBezTo>
                <a:cubicBezTo>
                  <a:pt x="328843" y="419289"/>
                  <a:pt x="333400" y="427664"/>
                  <a:pt x="339172" y="433247"/>
                </a:cubicBezTo>
                <a:cubicBezTo>
                  <a:pt x="344936" y="438830"/>
                  <a:pt x="352292" y="441621"/>
                  <a:pt x="361225" y="441621"/>
                </a:cubicBezTo>
                <a:cubicBezTo>
                  <a:pt x="369041" y="441621"/>
                  <a:pt x="375183" y="438369"/>
                  <a:pt x="379649" y="431851"/>
                </a:cubicBezTo>
                <a:cubicBezTo>
                  <a:pt x="384116" y="425347"/>
                  <a:pt x="387466" y="414823"/>
                  <a:pt x="389699" y="400307"/>
                </a:cubicBezTo>
                <a:lnTo>
                  <a:pt x="446646" y="414823"/>
                </a:lnTo>
                <a:cubicBezTo>
                  <a:pt x="442180" y="446458"/>
                  <a:pt x="431942" y="470186"/>
                  <a:pt x="415939" y="486007"/>
                </a:cubicBezTo>
                <a:cubicBezTo>
                  <a:pt x="399930" y="501821"/>
                  <a:pt x="378156" y="509735"/>
                  <a:pt x="350617" y="509735"/>
                </a:cubicBezTo>
                <a:close/>
                <a:moveTo>
                  <a:pt x="294786" y="305394"/>
                </a:moveTo>
                <a:cubicBezTo>
                  <a:pt x="299253" y="294975"/>
                  <a:pt x="302694" y="283160"/>
                  <a:pt x="305115" y="269942"/>
                </a:cubicBezTo>
                <a:cubicBezTo>
                  <a:pt x="307530" y="256738"/>
                  <a:pt x="308744" y="242124"/>
                  <a:pt x="308744" y="226115"/>
                </a:cubicBezTo>
                <a:cubicBezTo>
                  <a:pt x="308744" y="180710"/>
                  <a:pt x="299714" y="145718"/>
                  <a:pt x="281666" y="121153"/>
                </a:cubicBezTo>
                <a:cubicBezTo>
                  <a:pt x="263605" y="96587"/>
                  <a:pt x="238209" y="84304"/>
                  <a:pt x="205457" y="84304"/>
                </a:cubicBezTo>
                <a:cubicBezTo>
                  <a:pt x="187591" y="84304"/>
                  <a:pt x="171680" y="87752"/>
                  <a:pt x="157722" y="94633"/>
                </a:cubicBezTo>
                <a:cubicBezTo>
                  <a:pt x="143764" y="101528"/>
                  <a:pt x="132131" y="111850"/>
                  <a:pt x="122828" y="125619"/>
                </a:cubicBezTo>
                <a:cubicBezTo>
                  <a:pt x="114635" y="137902"/>
                  <a:pt x="108493" y="152418"/>
                  <a:pt x="104404" y="169167"/>
                </a:cubicBezTo>
                <a:cubicBezTo>
                  <a:pt x="100300" y="185916"/>
                  <a:pt x="98262" y="204899"/>
                  <a:pt x="98262" y="226115"/>
                </a:cubicBezTo>
                <a:cubicBezTo>
                  <a:pt x="98262" y="253290"/>
                  <a:pt x="101514" y="276551"/>
                  <a:pt x="108033" y="295903"/>
                </a:cubicBezTo>
                <a:cubicBezTo>
                  <a:pt x="114537" y="315262"/>
                  <a:pt x="124126" y="330518"/>
                  <a:pt x="136785" y="341684"/>
                </a:cubicBezTo>
                <a:lnTo>
                  <a:pt x="138460" y="340568"/>
                </a:lnTo>
                <a:cubicBezTo>
                  <a:pt x="136967" y="336478"/>
                  <a:pt x="135850" y="332193"/>
                  <a:pt x="135110" y="327727"/>
                </a:cubicBezTo>
                <a:cubicBezTo>
                  <a:pt x="134357" y="323260"/>
                  <a:pt x="133994" y="318794"/>
                  <a:pt x="133994" y="314327"/>
                </a:cubicBezTo>
                <a:cubicBezTo>
                  <a:pt x="133994" y="292749"/>
                  <a:pt x="140777" y="275246"/>
                  <a:pt x="154372" y="261846"/>
                </a:cubicBezTo>
                <a:cubicBezTo>
                  <a:pt x="167953" y="248447"/>
                  <a:pt x="185721" y="241747"/>
                  <a:pt x="207690" y="241747"/>
                </a:cubicBezTo>
                <a:cubicBezTo>
                  <a:pt x="227790" y="241747"/>
                  <a:pt x="245279" y="247149"/>
                  <a:pt x="260171" y="257938"/>
                </a:cubicBezTo>
                <a:cubicBezTo>
                  <a:pt x="275050" y="268734"/>
                  <a:pt x="286593" y="284555"/>
                  <a:pt x="294786" y="305394"/>
                </a:cubicBezTo>
                <a:close/>
                <a:moveTo>
                  <a:pt x="194849" y="309302"/>
                </a:moveTo>
                <a:cubicBezTo>
                  <a:pt x="187033" y="309302"/>
                  <a:pt x="180975" y="311452"/>
                  <a:pt x="176704" y="315723"/>
                </a:cubicBezTo>
                <a:cubicBezTo>
                  <a:pt x="172433" y="319994"/>
                  <a:pt x="170284" y="326052"/>
                  <a:pt x="170284" y="333868"/>
                </a:cubicBezTo>
                <a:cubicBezTo>
                  <a:pt x="170284" y="343178"/>
                  <a:pt x="173634" y="350338"/>
                  <a:pt x="180333" y="355363"/>
                </a:cubicBezTo>
                <a:cubicBezTo>
                  <a:pt x="187033" y="360388"/>
                  <a:pt x="196336" y="362900"/>
                  <a:pt x="208249" y="362900"/>
                </a:cubicBezTo>
                <a:cubicBezTo>
                  <a:pt x="211222" y="362900"/>
                  <a:pt x="214390" y="362718"/>
                  <a:pt x="217740" y="362342"/>
                </a:cubicBezTo>
                <a:cubicBezTo>
                  <a:pt x="221090" y="361972"/>
                  <a:pt x="225556" y="361413"/>
                  <a:pt x="231139" y="360667"/>
                </a:cubicBezTo>
                <a:cubicBezTo>
                  <a:pt x="228529" y="342801"/>
                  <a:pt x="224342" y="329778"/>
                  <a:pt x="218577" y="321585"/>
                </a:cubicBezTo>
                <a:cubicBezTo>
                  <a:pt x="212806" y="313399"/>
                  <a:pt x="204899" y="309302"/>
                  <a:pt x="194849" y="309302"/>
                </a:cubicBezTo>
                <a:close/>
              </a:path>
            </a:pathLst>
          </a:custGeom>
          <a:solidFill>
            <a:srgbClr val="FFFFFF"/>
          </a:solidFill>
          <a:ln w="696" cap="flat">
            <a:noFill/>
            <a:prstDash val="solid"/>
            <a:miter/>
          </a:ln>
        </p:spPr>
        <p:txBody>
          <a:bodyPr rtlCol="0" anchor="ctr"/>
          <a:lstStyle/>
          <a:p>
            <a:endParaRPr lang="en-CA"/>
          </a:p>
        </p:txBody>
      </p:sp>
      <p:sp>
        <p:nvSpPr>
          <p:cNvPr id="45" name="Freeform: Shape 44">
            <a:extLst>
              <a:ext uri="{FF2B5EF4-FFF2-40B4-BE49-F238E27FC236}">
                <a16:creationId xmlns:a16="http://schemas.microsoft.com/office/drawing/2014/main" id="{5B1E578A-A764-3D18-C48E-FCDCD02368FE}"/>
              </a:ext>
            </a:extLst>
          </p:cNvPr>
          <p:cNvSpPr/>
          <p:nvPr userDrawn="1"/>
        </p:nvSpPr>
        <p:spPr>
          <a:xfrm>
            <a:off x="11025505" y="845650"/>
            <a:ext cx="408122" cy="432130"/>
          </a:xfrm>
          <a:custGeom>
            <a:avLst/>
            <a:gdLst>
              <a:gd name="connsiteX0" fmla="*/ 95471 w 408122"/>
              <a:gd name="connsiteY0" fmla="*/ 432130 h 432130"/>
              <a:gd name="connsiteX1" fmla="*/ 0 w 408122"/>
              <a:gd name="connsiteY1" fmla="*/ 432130 h 432130"/>
              <a:gd name="connsiteX2" fmla="*/ 142368 w 408122"/>
              <a:gd name="connsiteY2" fmla="*/ 0 h 432130"/>
              <a:gd name="connsiteX3" fmla="*/ 258497 w 408122"/>
              <a:gd name="connsiteY3" fmla="*/ 0 h 432130"/>
              <a:gd name="connsiteX4" fmla="*/ 408123 w 408122"/>
              <a:gd name="connsiteY4" fmla="*/ 432130 h 432130"/>
              <a:gd name="connsiteX5" fmla="*/ 305394 w 408122"/>
              <a:gd name="connsiteY5" fmla="*/ 432130 h 432130"/>
              <a:gd name="connsiteX6" fmla="*/ 279154 w 408122"/>
              <a:gd name="connsiteY6" fmla="*/ 347267 h 432130"/>
              <a:gd name="connsiteX7" fmla="*/ 121153 w 408122"/>
              <a:gd name="connsiteY7" fmla="*/ 347267 h 432130"/>
              <a:gd name="connsiteX8" fmla="*/ 95471 w 408122"/>
              <a:gd name="connsiteY8" fmla="*/ 432130 h 432130"/>
              <a:gd name="connsiteX9" fmla="*/ 199874 w 408122"/>
              <a:gd name="connsiteY9" fmla="*/ 87654 h 432130"/>
              <a:gd name="connsiteX10" fmla="*/ 143485 w 408122"/>
              <a:gd name="connsiteY10" fmla="*/ 273571 h 432130"/>
              <a:gd name="connsiteX11" fmla="*/ 256822 w 408122"/>
              <a:gd name="connsiteY11" fmla="*/ 273571 h 432130"/>
              <a:gd name="connsiteX12" fmla="*/ 199874 w 408122"/>
              <a:gd name="connsiteY12" fmla="*/ 87654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8122" h="432130">
                <a:moveTo>
                  <a:pt x="95471" y="432130"/>
                </a:moveTo>
                <a:lnTo>
                  <a:pt x="0" y="432130"/>
                </a:lnTo>
                <a:lnTo>
                  <a:pt x="142368" y="0"/>
                </a:lnTo>
                <a:lnTo>
                  <a:pt x="258497" y="0"/>
                </a:lnTo>
                <a:lnTo>
                  <a:pt x="408123" y="432130"/>
                </a:lnTo>
                <a:lnTo>
                  <a:pt x="305394" y="432130"/>
                </a:lnTo>
                <a:lnTo>
                  <a:pt x="279154" y="347267"/>
                </a:lnTo>
                <a:lnTo>
                  <a:pt x="121153" y="347267"/>
                </a:lnTo>
                <a:lnTo>
                  <a:pt x="95471" y="432130"/>
                </a:lnTo>
                <a:close/>
                <a:moveTo>
                  <a:pt x="199874" y="87654"/>
                </a:moveTo>
                <a:lnTo>
                  <a:pt x="143485" y="273571"/>
                </a:lnTo>
                <a:lnTo>
                  <a:pt x="256822" y="273571"/>
                </a:lnTo>
                <a:lnTo>
                  <a:pt x="199874" y="87654"/>
                </a:lnTo>
                <a:close/>
              </a:path>
            </a:pathLst>
          </a:custGeom>
          <a:solidFill>
            <a:srgbClr val="FFFFFF"/>
          </a:solidFill>
          <a:ln w="696" cap="flat">
            <a:noFill/>
            <a:prstDash val="solid"/>
            <a:miter/>
          </a:ln>
        </p:spPr>
        <p:txBody>
          <a:bodyPr rtlCol="0" anchor="ctr"/>
          <a:lstStyle/>
          <a:p>
            <a:endParaRPr lang="en-CA"/>
          </a:p>
        </p:txBody>
      </p:sp>
      <p:sp>
        <p:nvSpPr>
          <p:cNvPr id="46" name="Freeform: Shape 45">
            <a:extLst>
              <a:ext uri="{FF2B5EF4-FFF2-40B4-BE49-F238E27FC236}">
                <a16:creationId xmlns:a16="http://schemas.microsoft.com/office/drawing/2014/main" id="{E24155A1-BD93-ADCC-5D60-FA5726CD7051}"/>
              </a:ext>
            </a:extLst>
          </p:cNvPr>
          <p:cNvSpPr/>
          <p:nvPr userDrawn="1"/>
        </p:nvSpPr>
        <p:spPr>
          <a:xfrm>
            <a:off x="10578915" y="931581"/>
            <a:ext cx="256751" cy="256751"/>
          </a:xfrm>
          <a:custGeom>
            <a:avLst/>
            <a:gdLst>
              <a:gd name="connsiteX0" fmla="*/ 256752 w 256751"/>
              <a:gd name="connsiteY0" fmla="*/ 128376 h 256751"/>
              <a:gd name="connsiteX1" fmla="*/ 128376 w 256751"/>
              <a:gd name="connsiteY1" fmla="*/ 256752 h 256751"/>
              <a:gd name="connsiteX2" fmla="*/ 0 w 256751"/>
              <a:gd name="connsiteY2" fmla="*/ 128376 h 256751"/>
              <a:gd name="connsiteX3" fmla="*/ 128376 w 256751"/>
              <a:gd name="connsiteY3" fmla="*/ 0 h 256751"/>
              <a:gd name="connsiteX4" fmla="*/ 256752 w 256751"/>
              <a:gd name="connsiteY4" fmla="*/ 128376 h 25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751" h="256751">
                <a:moveTo>
                  <a:pt x="256752" y="128376"/>
                </a:moveTo>
                <a:cubicBezTo>
                  <a:pt x="256752" y="199276"/>
                  <a:pt x="199276" y="256752"/>
                  <a:pt x="128376" y="256752"/>
                </a:cubicBezTo>
                <a:cubicBezTo>
                  <a:pt x="57476" y="256752"/>
                  <a:pt x="0" y="199276"/>
                  <a:pt x="0" y="128376"/>
                </a:cubicBezTo>
                <a:cubicBezTo>
                  <a:pt x="0" y="57476"/>
                  <a:pt x="57476" y="0"/>
                  <a:pt x="128376" y="0"/>
                </a:cubicBezTo>
                <a:cubicBezTo>
                  <a:pt x="199276" y="0"/>
                  <a:pt x="256752" y="57476"/>
                  <a:pt x="256752" y="128376"/>
                </a:cubicBezTo>
                <a:close/>
              </a:path>
            </a:pathLst>
          </a:custGeom>
          <a:solidFill>
            <a:srgbClr val="FFFFFF"/>
          </a:solidFill>
          <a:ln w="696" cap="flat">
            <a:noFill/>
            <a:prstDash val="solid"/>
            <a:miter/>
          </a:ln>
        </p:spPr>
        <p:txBody>
          <a:bodyPr rtlCol="0" anchor="ctr"/>
          <a:lstStyle/>
          <a:p>
            <a:endParaRPr lang="en-CA"/>
          </a:p>
        </p:txBody>
      </p:sp>
      <p:sp>
        <p:nvSpPr>
          <p:cNvPr id="47" name="Freeform: Shape 46">
            <a:extLst>
              <a:ext uri="{FF2B5EF4-FFF2-40B4-BE49-F238E27FC236}">
                <a16:creationId xmlns:a16="http://schemas.microsoft.com/office/drawing/2014/main" id="{18CAC23A-740C-924B-1E07-24BE79D49597}"/>
              </a:ext>
            </a:extLst>
          </p:cNvPr>
          <p:cNvSpPr/>
          <p:nvPr userDrawn="1"/>
        </p:nvSpPr>
        <p:spPr>
          <a:xfrm>
            <a:off x="10630007" y="982931"/>
            <a:ext cx="150987" cy="141796"/>
          </a:xfrm>
          <a:custGeom>
            <a:avLst/>
            <a:gdLst>
              <a:gd name="connsiteX0" fmla="*/ 65420 w 150987"/>
              <a:gd name="connsiteY0" fmla="*/ 0 h 141796"/>
              <a:gd name="connsiteX1" fmla="*/ 93621 w 150987"/>
              <a:gd name="connsiteY1" fmla="*/ 8577 h 141796"/>
              <a:gd name="connsiteX2" fmla="*/ 103964 w 150987"/>
              <a:gd name="connsiteY2" fmla="*/ 31649 h 141796"/>
              <a:gd name="connsiteX3" fmla="*/ 95387 w 150987"/>
              <a:gd name="connsiteY3" fmla="*/ 53926 h 141796"/>
              <a:gd name="connsiteX4" fmla="*/ 68777 w 150987"/>
              <a:gd name="connsiteY4" fmla="*/ 68246 h 141796"/>
              <a:gd name="connsiteX5" fmla="*/ 73550 w 150987"/>
              <a:gd name="connsiteY5" fmla="*/ 74702 h 141796"/>
              <a:gd name="connsiteX6" fmla="*/ 79384 w 150987"/>
              <a:gd name="connsiteY6" fmla="*/ 81687 h 141796"/>
              <a:gd name="connsiteX7" fmla="*/ 87250 w 150987"/>
              <a:gd name="connsiteY7" fmla="*/ 90174 h 141796"/>
              <a:gd name="connsiteX8" fmla="*/ 94410 w 150987"/>
              <a:gd name="connsiteY8" fmla="*/ 96713 h 141796"/>
              <a:gd name="connsiteX9" fmla="*/ 104578 w 150987"/>
              <a:gd name="connsiteY9" fmla="*/ 76118 h 141796"/>
              <a:gd name="connsiteX10" fmla="*/ 109791 w 150987"/>
              <a:gd name="connsiteY10" fmla="*/ 50925 h 141796"/>
              <a:gd name="connsiteX11" fmla="*/ 136485 w 150987"/>
              <a:gd name="connsiteY11" fmla="*/ 55342 h 141796"/>
              <a:gd name="connsiteX12" fmla="*/ 128885 w 150987"/>
              <a:gd name="connsiteY12" fmla="*/ 84953 h 141796"/>
              <a:gd name="connsiteX13" fmla="*/ 114921 w 150987"/>
              <a:gd name="connsiteY13" fmla="*/ 109617 h 141796"/>
              <a:gd name="connsiteX14" fmla="*/ 129772 w 150987"/>
              <a:gd name="connsiteY14" fmla="*/ 114390 h 141796"/>
              <a:gd name="connsiteX15" fmla="*/ 145509 w 150987"/>
              <a:gd name="connsiteY15" fmla="*/ 115981 h 141796"/>
              <a:gd name="connsiteX16" fmla="*/ 148601 w 150987"/>
              <a:gd name="connsiteY16" fmla="*/ 115891 h 141796"/>
              <a:gd name="connsiteX17" fmla="*/ 150987 w 150987"/>
              <a:gd name="connsiteY17" fmla="*/ 115625 h 141796"/>
              <a:gd name="connsiteX18" fmla="*/ 148510 w 150987"/>
              <a:gd name="connsiteY18" fmla="*/ 140554 h 141796"/>
              <a:gd name="connsiteX19" fmla="*/ 144357 w 150987"/>
              <a:gd name="connsiteY19" fmla="*/ 141349 h 141796"/>
              <a:gd name="connsiteX20" fmla="*/ 139493 w 150987"/>
              <a:gd name="connsiteY20" fmla="*/ 141615 h 141796"/>
              <a:gd name="connsiteX21" fmla="*/ 115716 w 150987"/>
              <a:gd name="connsiteY21" fmla="*/ 138698 h 141796"/>
              <a:gd name="connsiteX22" fmla="*/ 93175 w 150987"/>
              <a:gd name="connsiteY22" fmla="*/ 129241 h 141796"/>
              <a:gd name="connsiteX23" fmla="*/ 73725 w 150987"/>
              <a:gd name="connsiteY23" fmla="*/ 138523 h 141796"/>
              <a:gd name="connsiteX24" fmla="*/ 50562 w 150987"/>
              <a:gd name="connsiteY24" fmla="*/ 141796 h 141796"/>
              <a:gd name="connsiteX25" fmla="*/ 12995 w 150987"/>
              <a:gd name="connsiteY25" fmla="*/ 131544 h 141796"/>
              <a:gd name="connsiteX26" fmla="*/ 0 w 150987"/>
              <a:gd name="connsiteY26" fmla="*/ 102017 h 141796"/>
              <a:gd name="connsiteX27" fmla="*/ 7781 w 150987"/>
              <a:gd name="connsiteY27" fmla="*/ 76558 h 141796"/>
              <a:gd name="connsiteX28" fmla="*/ 30944 w 150987"/>
              <a:gd name="connsiteY28" fmla="*/ 59760 h 141796"/>
              <a:gd name="connsiteX29" fmla="*/ 26701 w 150987"/>
              <a:gd name="connsiteY29" fmla="*/ 47826 h 141796"/>
              <a:gd name="connsiteX30" fmla="*/ 25284 w 150987"/>
              <a:gd name="connsiteY30" fmla="*/ 36597 h 141796"/>
              <a:gd name="connsiteX31" fmla="*/ 35983 w 150987"/>
              <a:gd name="connsiteY31" fmla="*/ 9903 h 141796"/>
              <a:gd name="connsiteX32" fmla="*/ 65420 w 150987"/>
              <a:gd name="connsiteY32" fmla="*/ 0 h 141796"/>
              <a:gd name="connsiteX33" fmla="*/ 39430 w 150987"/>
              <a:gd name="connsiteY33" fmla="*/ 77081 h 141796"/>
              <a:gd name="connsiteX34" fmla="*/ 33157 w 150987"/>
              <a:gd name="connsiteY34" fmla="*/ 84332 h 141796"/>
              <a:gd name="connsiteX35" fmla="*/ 31126 w 150987"/>
              <a:gd name="connsiteY35" fmla="*/ 94940 h 141796"/>
              <a:gd name="connsiteX36" fmla="*/ 38112 w 150987"/>
              <a:gd name="connsiteY36" fmla="*/ 110496 h 141796"/>
              <a:gd name="connsiteX37" fmla="*/ 57471 w 150987"/>
              <a:gd name="connsiteY37" fmla="*/ 115974 h 141796"/>
              <a:gd name="connsiteX38" fmla="*/ 63836 w 150987"/>
              <a:gd name="connsiteY38" fmla="*/ 115444 h 141796"/>
              <a:gd name="connsiteX39" fmla="*/ 70026 w 150987"/>
              <a:gd name="connsiteY39" fmla="*/ 113853 h 141796"/>
              <a:gd name="connsiteX40" fmla="*/ 63221 w 150987"/>
              <a:gd name="connsiteY40" fmla="*/ 107397 h 141796"/>
              <a:gd name="connsiteX41" fmla="*/ 56236 w 150987"/>
              <a:gd name="connsiteY41" fmla="*/ 99881 h 141796"/>
              <a:gd name="connsiteX42" fmla="*/ 47128 w 150987"/>
              <a:gd name="connsiteY42" fmla="*/ 88743 h 141796"/>
              <a:gd name="connsiteX43" fmla="*/ 39437 w 150987"/>
              <a:gd name="connsiteY43" fmla="*/ 77074 h 141796"/>
              <a:gd name="connsiteX44" fmla="*/ 66655 w 150987"/>
              <a:gd name="connsiteY44" fmla="*/ 21041 h 141796"/>
              <a:gd name="connsiteX45" fmla="*/ 58343 w 150987"/>
              <a:gd name="connsiteY45" fmla="*/ 24928 h 141796"/>
              <a:gd name="connsiteX46" fmla="*/ 55335 w 150987"/>
              <a:gd name="connsiteY46" fmla="*/ 35180 h 141796"/>
              <a:gd name="connsiteX47" fmla="*/ 56305 w 150987"/>
              <a:gd name="connsiteY47" fmla="*/ 43757 h 141796"/>
              <a:gd name="connsiteX48" fmla="*/ 59048 w 150987"/>
              <a:gd name="connsiteY48" fmla="*/ 52509 h 141796"/>
              <a:gd name="connsiteX49" fmla="*/ 72573 w 150987"/>
              <a:gd name="connsiteY49" fmla="*/ 44378 h 141796"/>
              <a:gd name="connsiteX50" fmla="*/ 76907 w 150987"/>
              <a:gd name="connsiteY50" fmla="*/ 32179 h 141796"/>
              <a:gd name="connsiteX51" fmla="*/ 74346 w 150987"/>
              <a:gd name="connsiteY51" fmla="*/ 23868 h 141796"/>
              <a:gd name="connsiteX52" fmla="*/ 66655 w 150987"/>
              <a:gd name="connsiteY52" fmla="*/ 21041 h 14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0987" h="141796">
                <a:moveTo>
                  <a:pt x="65420" y="0"/>
                </a:moveTo>
                <a:cubicBezTo>
                  <a:pt x="77326" y="0"/>
                  <a:pt x="86726" y="2861"/>
                  <a:pt x="93621" y="8577"/>
                </a:cubicBezTo>
                <a:cubicBezTo>
                  <a:pt x="100516" y="14293"/>
                  <a:pt x="103964" y="21983"/>
                  <a:pt x="103964" y="31649"/>
                </a:cubicBezTo>
                <a:cubicBezTo>
                  <a:pt x="103964" y="40491"/>
                  <a:pt x="101103" y="47917"/>
                  <a:pt x="95387" y="53926"/>
                </a:cubicBezTo>
                <a:cubicBezTo>
                  <a:pt x="89671" y="59934"/>
                  <a:pt x="80801" y="64708"/>
                  <a:pt x="68777" y="68246"/>
                </a:cubicBezTo>
                <a:cubicBezTo>
                  <a:pt x="70193" y="70368"/>
                  <a:pt x="71784" y="72517"/>
                  <a:pt x="73550" y="74702"/>
                </a:cubicBezTo>
                <a:cubicBezTo>
                  <a:pt x="75316" y="76886"/>
                  <a:pt x="77263" y="79210"/>
                  <a:pt x="79384" y="81687"/>
                </a:cubicBezTo>
                <a:cubicBezTo>
                  <a:pt x="82211" y="84870"/>
                  <a:pt x="84835" y="87696"/>
                  <a:pt x="87250" y="90174"/>
                </a:cubicBezTo>
                <a:cubicBezTo>
                  <a:pt x="89664" y="92651"/>
                  <a:pt x="92051" y="94829"/>
                  <a:pt x="94410" y="96713"/>
                </a:cubicBezTo>
                <a:cubicBezTo>
                  <a:pt x="98653" y="90585"/>
                  <a:pt x="102038" y="83718"/>
                  <a:pt x="104578" y="76118"/>
                </a:cubicBezTo>
                <a:cubicBezTo>
                  <a:pt x="107111" y="68518"/>
                  <a:pt x="108849" y="60116"/>
                  <a:pt x="109791" y="50925"/>
                </a:cubicBezTo>
                <a:lnTo>
                  <a:pt x="136485" y="55342"/>
                </a:lnTo>
                <a:cubicBezTo>
                  <a:pt x="135306" y="65245"/>
                  <a:pt x="132773" y="75113"/>
                  <a:pt x="128885" y="84953"/>
                </a:cubicBezTo>
                <a:cubicBezTo>
                  <a:pt x="124998" y="94794"/>
                  <a:pt x="120336" y="103015"/>
                  <a:pt x="114921" y="109617"/>
                </a:cubicBezTo>
                <a:cubicBezTo>
                  <a:pt x="119750" y="111738"/>
                  <a:pt x="124705" y="113329"/>
                  <a:pt x="129772" y="114390"/>
                </a:cubicBezTo>
                <a:cubicBezTo>
                  <a:pt x="134838" y="115451"/>
                  <a:pt x="140086" y="115981"/>
                  <a:pt x="145509" y="115981"/>
                </a:cubicBezTo>
                <a:cubicBezTo>
                  <a:pt x="146807" y="115981"/>
                  <a:pt x="147833" y="115954"/>
                  <a:pt x="148601" y="115891"/>
                </a:cubicBezTo>
                <a:cubicBezTo>
                  <a:pt x="149368" y="115835"/>
                  <a:pt x="150164" y="115744"/>
                  <a:pt x="150987" y="115625"/>
                </a:cubicBezTo>
                <a:lnTo>
                  <a:pt x="148510" y="140554"/>
                </a:lnTo>
                <a:cubicBezTo>
                  <a:pt x="147330" y="140910"/>
                  <a:pt x="145949" y="141175"/>
                  <a:pt x="144357" y="141349"/>
                </a:cubicBezTo>
                <a:cubicBezTo>
                  <a:pt x="142766" y="141524"/>
                  <a:pt x="141147" y="141615"/>
                  <a:pt x="139493" y="141615"/>
                </a:cubicBezTo>
                <a:cubicBezTo>
                  <a:pt x="130888" y="141615"/>
                  <a:pt x="122960" y="140645"/>
                  <a:pt x="115716" y="138698"/>
                </a:cubicBezTo>
                <a:cubicBezTo>
                  <a:pt x="108465" y="136750"/>
                  <a:pt x="100956" y="133603"/>
                  <a:pt x="93175" y="129241"/>
                </a:cubicBezTo>
                <a:cubicBezTo>
                  <a:pt x="87515" y="133247"/>
                  <a:pt x="81031" y="136346"/>
                  <a:pt x="73725" y="138523"/>
                </a:cubicBezTo>
                <a:cubicBezTo>
                  <a:pt x="66418" y="140700"/>
                  <a:pt x="58699" y="141796"/>
                  <a:pt x="50562" y="141796"/>
                </a:cubicBezTo>
                <a:cubicBezTo>
                  <a:pt x="34175" y="141796"/>
                  <a:pt x="21655" y="138377"/>
                  <a:pt x="12995" y="131544"/>
                </a:cubicBezTo>
                <a:cubicBezTo>
                  <a:pt x="4334" y="124712"/>
                  <a:pt x="0" y="114865"/>
                  <a:pt x="0" y="102017"/>
                </a:cubicBezTo>
                <a:cubicBezTo>
                  <a:pt x="0" y="92114"/>
                  <a:pt x="2589" y="83627"/>
                  <a:pt x="7781" y="76558"/>
                </a:cubicBezTo>
                <a:cubicBezTo>
                  <a:pt x="12967" y="69488"/>
                  <a:pt x="20685" y="63891"/>
                  <a:pt x="30944" y="59760"/>
                </a:cubicBezTo>
                <a:cubicBezTo>
                  <a:pt x="29060" y="55754"/>
                  <a:pt x="27643" y="51776"/>
                  <a:pt x="26701" y="47826"/>
                </a:cubicBezTo>
                <a:cubicBezTo>
                  <a:pt x="25759" y="43876"/>
                  <a:pt x="25284" y="40135"/>
                  <a:pt x="25284" y="36597"/>
                </a:cubicBezTo>
                <a:cubicBezTo>
                  <a:pt x="25284" y="25403"/>
                  <a:pt x="28851" y="16505"/>
                  <a:pt x="35983" y="9903"/>
                </a:cubicBezTo>
                <a:cubicBezTo>
                  <a:pt x="43115" y="3301"/>
                  <a:pt x="52928" y="0"/>
                  <a:pt x="65420" y="0"/>
                </a:cubicBezTo>
                <a:close/>
                <a:moveTo>
                  <a:pt x="39430" y="77081"/>
                </a:moveTo>
                <a:cubicBezTo>
                  <a:pt x="36604" y="79084"/>
                  <a:pt x="34510" y="81499"/>
                  <a:pt x="33157" y="84332"/>
                </a:cubicBezTo>
                <a:cubicBezTo>
                  <a:pt x="31803" y="87159"/>
                  <a:pt x="31126" y="90697"/>
                  <a:pt x="31126" y="94940"/>
                </a:cubicBezTo>
                <a:cubicBezTo>
                  <a:pt x="31126" y="101661"/>
                  <a:pt x="33450" y="106846"/>
                  <a:pt x="38112" y="110496"/>
                </a:cubicBezTo>
                <a:cubicBezTo>
                  <a:pt x="42766" y="114153"/>
                  <a:pt x="49222" y="115974"/>
                  <a:pt x="57471" y="115974"/>
                </a:cubicBezTo>
                <a:cubicBezTo>
                  <a:pt x="59592" y="115974"/>
                  <a:pt x="61714" y="115800"/>
                  <a:pt x="63836" y="115444"/>
                </a:cubicBezTo>
                <a:cubicBezTo>
                  <a:pt x="65957" y="115088"/>
                  <a:pt x="68016" y="114558"/>
                  <a:pt x="70026" y="113853"/>
                </a:cubicBezTo>
                <a:cubicBezTo>
                  <a:pt x="67786" y="111850"/>
                  <a:pt x="65517" y="109700"/>
                  <a:pt x="63221" y="107397"/>
                </a:cubicBezTo>
                <a:cubicBezTo>
                  <a:pt x="60925" y="105101"/>
                  <a:pt x="58594" y="102596"/>
                  <a:pt x="56236" y="99881"/>
                </a:cubicBezTo>
                <a:cubicBezTo>
                  <a:pt x="52935" y="96231"/>
                  <a:pt x="49899" y="92519"/>
                  <a:pt x="47128" y="88743"/>
                </a:cubicBezTo>
                <a:cubicBezTo>
                  <a:pt x="44358" y="84974"/>
                  <a:pt x="41796" y="81080"/>
                  <a:pt x="39437" y="77074"/>
                </a:cubicBezTo>
                <a:close/>
                <a:moveTo>
                  <a:pt x="66655" y="21041"/>
                </a:moveTo>
                <a:cubicBezTo>
                  <a:pt x="63117" y="21041"/>
                  <a:pt x="60346" y="22339"/>
                  <a:pt x="58343" y="24928"/>
                </a:cubicBezTo>
                <a:cubicBezTo>
                  <a:pt x="56340" y="27525"/>
                  <a:pt x="55335" y="30937"/>
                  <a:pt x="55335" y="35180"/>
                </a:cubicBezTo>
                <a:cubicBezTo>
                  <a:pt x="55335" y="38007"/>
                  <a:pt x="55656" y="40868"/>
                  <a:pt x="56305" y="43757"/>
                </a:cubicBezTo>
                <a:cubicBezTo>
                  <a:pt x="56954" y="46647"/>
                  <a:pt x="57869" y="49564"/>
                  <a:pt x="59048" y="52509"/>
                </a:cubicBezTo>
                <a:cubicBezTo>
                  <a:pt x="65175" y="50387"/>
                  <a:pt x="69684" y="47679"/>
                  <a:pt x="72573" y="44378"/>
                </a:cubicBezTo>
                <a:cubicBezTo>
                  <a:pt x="75462" y="41077"/>
                  <a:pt x="76907" y="37016"/>
                  <a:pt x="76907" y="32179"/>
                </a:cubicBezTo>
                <a:cubicBezTo>
                  <a:pt x="76907" y="28530"/>
                  <a:pt x="76049" y="25759"/>
                  <a:pt x="74346" y="23868"/>
                </a:cubicBezTo>
                <a:cubicBezTo>
                  <a:pt x="72636" y="21983"/>
                  <a:pt x="70075" y="21041"/>
                  <a:pt x="66655" y="21041"/>
                </a:cubicBezTo>
                <a:close/>
              </a:path>
            </a:pathLst>
          </a:custGeom>
          <a:solidFill>
            <a:schemeClr val="accent3"/>
          </a:solidFill>
          <a:ln w="696" cap="flat">
            <a:noFill/>
            <a:prstDash val="solid"/>
            <a:miter/>
          </a:ln>
        </p:spPr>
        <p:txBody>
          <a:bodyPr rtlCol="0" anchor="ctr"/>
          <a:lstStyle/>
          <a:p>
            <a:endParaRPr lang="en-CA"/>
          </a:p>
        </p:txBody>
      </p:sp>
      <p:grpSp>
        <p:nvGrpSpPr>
          <p:cNvPr id="48" name="Graphic 31">
            <a:extLst>
              <a:ext uri="{FF2B5EF4-FFF2-40B4-BE49-F238E27FC236}">
                <a16:creationId xmlns:a16="http://schemas.microsoft.com/office/drawing/2014/main" id="{268D4B77-A1E5-9B2A-059D-56A826F300AC}"/>
              </a:ext>
            </a:extLst>
          </p:cNvPr>
          <p:cNvGrpSpPr/>
          <p:nvPr userDrawn="1"/>
        </p:nvGrpSpPr>
        <p:grpSpPr>
          <a:xfrm>
            <a:off x="11041856" y="415223"/>
            <a:ext cx="505079" cy="117021"/>
            <a:chOff x="11041856" y="415223"/>
            <a:chExt cx="505079" cy="117021"/>
          </a:xfrm>
          <a:solidFill>
            <a:schemeClr val="bg1">
              <a:alpha val="50000"/>
            </a:schemeClr>
          </a:solidFill>
        </p:grpSpPr>
        <p:sp>
          <p:nvSpPr>
            <p:cNvPr id="49" name="Freeform: Shape 48">
              <a:extLst>
                <a:ext uri="{FF2B5EF4-FFF2-40B4-BE49-F238E27FC236}">
                  <a16:creationId xmlns:a16="http://schemas.microsoft.com/office/drawing/2014/main" id="{427FA1E3-A1A4-44C7-9512-4433D2AA4724}"/>
                </a:ext>
              </a:extLst>
            </p:cNvPr>
            <p:cNvSpPr/>
            <p:nvPr/>
          </p:nvSpPr>
          <p:spPr>
            <a:xfrm>
              <a:off x="11333754" y="485863"/>
              <a:ext cx="46381" cy="46381"/>
            </a:xfrm>
            <a:custGeom>
              <a:avLst/>
              <a:gdLst>
                <a:gd name="connsiteX0" fmla="*/ 46381 w 46381"/>
                <a:gd name="connsiteY0" fmla="*/ 23191 h 46381"/>
                <a:gd name="connsiteX1" fmla="*/ 23191 w 46381"/>
                <a:gd name="connsiteY1" fmla="*/ 46381 h 46381"/>
                <a:gd name="connsiteX2" fmla="*/ 0 w 46381"/>
                <a:gd name="connsiteY2" fmla="*/ 23191 h 46381"/>
                <a:gd name="connsiteX3" fmla="*/ 23191 w 46381"/>
                <a:gd name="connsiteY3" fmla="*/ 0 h 46381"/>
                <a:gd name="connsiteX4" fmla="*/ 46381 w 46381"/>
                <a:gd name="connsiteY4" fmla="*/ 23191 h 4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81" h="46381">
                  <a:moveTo>
                    <a:pt x="46381" y="23191"/>
                  </a:moveTo>
                  <a:cubicBezTo>
                    <a:pt x="46381" y="35999"/>
                    <a:pt x="35999" y="46381"/>
                    <a:pt x="23191" y="46381"/>
                  </a:cubicBezTo>
                  <a:cubicBezTo>
                    <a:pt x="10383" y="46381"/>
                    <a:pt x="0" y="35999"/>
                    <a:pt x="0" y="23191"/>
                  </a:cubicBezTo>
                  <a:cubicBezTo>
                    <a:pt x="0" y="10383"/>
                    <a:pt x="10383" y="0"/>
                    <a:pt x="23191" y="0"/>
                  </a:cubicBezTo>
                  <a:cubicBezTo>
                    <a:pt x="35999" y="0"/>
                    <a:pt x="46381" y="10383"/>
                    <a:pt x="46381" y="23191"/>
                  </a:cubicBezTo>
                  <a:close/>
                </a:path>
              </a:pathLst>
            </a:custGeom>
            <a:grpFill/>
            <a:ln w="696" cap="flat">
              <a:noFill/>
              <a:prstDash val="solid"/>
              <a:miter/>
            </a:ln>
          </p:spPr>
          <p:txBody>
            <a:bodyPr rtlCol="0" anchor="ctr"/>
            <a:lstStyle/>
            <a:p>
              <a:endParaRPr lang="en-CA"/>
            </a:p>
          </p:txBody>
        </p:sp>
        <p:grpSp>
          <p:nvGrpSpPr>
            <p:cNvPr id="50" name="Graphic 31">
              <a:extLst>
                <a:ext uri="{FF2B5EF4-FFF2-40B4-BE49-F238E27FC236}">
                  <a16:creationId xmlns:a16="http://schemas.microsoft.com/office/drawing/2014/main" id="{BB74CE3E-4C52-E281-264E-8F67EDC72C9A}"/>
                </a:ext>
              </a:extLst>
            </p:cNvPr>
            <p:cNvGrpSpPr/>
            <p:nvPr/>
          </p:nvGrpSpPr>
          <p:grpSpPr>
            <a:xfrm>
              <a:off x="11041856" y="415223"/>
              <a:ext cx="505079" cy="117021"/>
              <a:chOff x="11041856" y="415223"/>
              <a:chExt cx="505079" cy="117021"/>
            </a:xfrm>
            <a:grpFill/>
          </p:grpSpPr>
          <p:sp>
            <p:nvSpPr>
              <p:cNvPr id="51" name="Freeform: Shape 50">
                <a:extLst>
                  <a:ext uri="{FF2B5EF4-FFF2-40B4-BE49-F238E27FC236}">
                    <a16:creationId xmlns:a16="http://schemas.microsoft.com/office/drawing/2014/main" id="{5A98FEE0-C51C-0075-03C6-969A8C0E4790}"/>
                  </a:ext>
                </a:extLst>
              </p:cNvPr>
              <p:cNvSpPr/>
              <p:nvPr/>
            </p:nvSpPr>
            <p:spPr>
              <a:xfrm>
                <a:off x="11041856" y="415223"/>
                <a:ext cx="46381" cy="46381"/>
              </a:xfrm>
              <a:custGeom>
                <a:avLst/>
                <a:gdLst>
                  <a:gd name="connsiteX0" fmla="*/ 46381 w 46381"/>
                  <a:gd name="connsiteY0" fmla="*/ 23191 h 46381"/>
                  <a:gd name="connsiteX1" fmla="*/ 23191 w 46381"/>
                  <a:gd name="connsiteY1" fmla="*/ 46381 h 46381"/>
                  <a:gd name="connsiteX2" fmla="*/ 0 w 46381"/>
                  <a:gd name="connsiteY2" fmla="*/ 23191 h 46381"/>
                  <a:gd name="connsiteX3" fmla="*/ 23191 w 46381"/>
                  <a:gd name="connsiteY3" fmla="*/ 0 h 46381"/>
                  <a:gd name="connsiteX4" fmla="*/ 46381 w 46381"/>
                  <a:gd name="connsiteY4" fmla="*/ 23191 h 4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81" h="46381">
                    <a:moveTo>
                      <a:pt x="46381" y="23191"/>
                    </a:moveTo>
                    <a:cubicBezTo>
                      <a:pt x="46381" y="35999"/>
                      <a:pt x="35999" y="46381"/>
                      <a:pt x="23191" y="46381"/>
                    </a:cubicBezTo>
                    <a:cubicBezTo>
                      <a:pt x="10383" y="46381"/>
                      <a:pt x="0" y="35999"/>
                      <a:pt x="0" y="23191"/>
                    </a:cubicBezTo>
                    <a:cubicBezTo>
                      <a:pt x="0" y="10383"/>
                      <a:pt x="10383" y="0"/>
                      <a:pt x="23191" y="0"/>
                    </a:cubicBezTo>
                    <a:cubicBezTo>
                      <a:pt x="35999" y="0"/>
                      <a:pt x="46381" y="10383"/>
                      <a:pt x="46381" y="23191"/>
                    </a:cubicBezTo>
                    <a:close/>
                  </a:path>
                </a:pathLst>
              </a:custGeom>
              <a:grpFill/>
              <a:ln w="696" cap="flat">
                <a:noFill/>
                <a:prstDash val="solid"/>
                <a:miter/>
              </a:ln>
            </p:spPr>
            <p:txBody>
              <a:bodyPr rtlCol="0" anchor="ctr"/>
              <a:lstStyle/>
              <a:p>
                <a:endParaRPr lang="en-CA"/>
              </a:p>
            </p:txBody>
          </p:sp>
          <p:sp>
            <p:nvSpPr>
              <p:cNvPr id="52" name="Freeform: Shape 51">
                <a:extLst>
                  <a:ext uri="{FF2B5EF4-FFF2-40B4-BE49-F238E27FC236}">
                    <a16:creationId xmlns:a16="http://schemas.microsoft.com/office/drawing/2014/main" id="{96914BB5-751B-E7B7-3E2B-B2D594C547CA}"/>
                  </a:ext>
                </a:extLst>
              </p:cNvPr>
              <p:cNvSpPr/>
              <p:nvPr/>
            </p:nvSpPr>
            <p:spPr>
              <a:xfrm>
                <a:off x="11125254" y="415223"/>
                <a:ext cx="46381" cy="46381"/>
              </a:xfrm>
              <a:custGeom>
                <a:avLst/>
                <a:gdLst>
                  <a:gd name="connsiteX0" fmla="*/ 46381 w 46381"/>
                  <a:gd name="connsiteY0" fmla="*/ 23191 h 46381"/>
                  <a:gd name="connsiteX1" fmla="*/ 23191 w 46381"/>
                  <a:gd name="connsiteY1" fmla="*/ 46381 h 46381"/>
                  <a:gd name="connsiteX2" fmla="*/ 0 w 46381"/>
                  <a:gd name="connsiteY2" fmla="*/ 23191 h 46381"/>
                  <a:gd name="connsiteX3" fmla="*/ 23191 w 46381"/>
                  <a:gd name="connsiteY3" fmla="*/ 0 h 46381"/>
                  <a:gd name="connsiteX4" fmla="*/ 46381 w 46381"/>
                  <a:gd name="connsiteY4" fmla="*/ 23191 h 4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81" h="46381">
                    <a:moveTo>
                      <a:pt x="46381" y="23191"/>
                    </a:moveTo>
                    <a:cubicBezTo>
                      <a:pt x="46381" y="35999"/>
                      <a:pt x="35999" y="46381"/>
                      <a:pt x="23191" y="46381"/>
                    </a:cubicBezTo>
                    <a:cubicBezTo>
                      <a:pt x="10383" y="46381"/>
                      <a:pt x="0" y="35999"/>
                      <a:pt x="0" y="23191"/>
                    </a:cubicBezTo>
                    <a:cubicBezTo>
                      <a:pt x="0" y="10383"/>
                      <a:pt x="10383" y="0"/>
                      <a:pt x="23191" y="0"/>
                    </a:cubicBezTo>
                    <a:cubicBezTo>
                      <a:pt x="35999" y="0"/>
                      <a:pt x="46381" y="10383"/>
                      <a:pt x="46381" y="23191"/>
                    </a:cubicBezTo>
                    <a:close/>
                  </a:path>
                </a:pathLst>
              </a:custGeom>
              <a:grpFill/>
              <a:ln w="696" cap="flat">
                <a:noFill/>
                <a:prstDash val="solid"/>
                <a:miter/>
              </a:ln>
            </p:spPr>
            <p:txBody>
              <a:bodyPr rtlCol="0" anchor="ctr"/>
              <a:lstStyle/>
              <a:p>
                <a:endParaRPr lang="en-CA"/>
              </a:p>
            </p:txBody>
          </p:sp>
          <p:sp>
            <p:nvSpPr>
              <p:cNvPr id="53" name="Freeform: Shape 52">
                <a:extLst>
                  <a:ext uri="{FF2B5EF4-FFF2-40B4-BE49-F238E27FC236}">
                    <a16:creationId xmlns:a16="http://schemas.microsoft.com/office/drawing/2014/main" id="{1319FD54-F4ED-7DD6-D23D-152D885B2FFF}"/>
                  </a:ext>
                </a:extLst>
              </p:cNvPr>
              <p:cNvSpPr/>
              <p:nvPr/>
            </p:nvSpPr>
            <p:spPr>
              <a:xfrm>
                <a:off x="11208651" y="415223"/>
                <a:ext cx="46381" cy="46381"/>
              </a:xfrm>
              <a:custGeom>
                <a:avLst/>
                <a:gdLst>
                  <a:gd name="connsiteX0" fmla="*/ 46381 w 46381"/>
                  <a:gd name="connsiteY0" fmla="*/ 23191 h 46381"/>
                  <a:gd name="connsiteX1" fmla="*/ 23191 w 46381"/>
                  <a:gd name="connsiteY1" fmla="*/ 46381 h 46381"/>
                  <a:gd name="connsiteX2" fmla="*/ 0 w 46381"/>
                  <a:gd name="connsiteY2" fmla="*/ 23191 h 46381"/>
                  <a:gd name="connsiteX3" fmla="*/ 23191 w 46381"/>
                  <a:gd name="connsiteY3" fmla="*/ 0 h 46381"/>
                  <a:gd name="connsiteX4" fmla="*/ 46381 w 46381"/>
                  <a:gd name="connsiteY4" fmla="*/ 23191 h 4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81" h="46381">
                    <a:moveTo>
                      <a:pt x="46381" y="23191"/>
                    </a:moveTo>
                    <a:cubicBezTo>
                      <a:pt x="46381" y="35999"/>
                      <a:pt x="35999" y="46381"/>
                      <a:pt x="23191" y="46381"/>
                    </a:cubicBezTo>
                    <a:cubicBezTo>
                      <a:pt x="10383" y="46381"/>
                      <a:pt x="0" y="35999"/>
                      <a:pt x="0" y="23191"/>
                    </a:cubicBezTo>
                    <a:cubicBezTo>
                      <a:pt x="0" y="10383"/>
                      <a:pt x="10383" y="0"/>
                      <a:pt x="23191" y="0"/>
                    </a:cubicBezTo>
                    <a:cubicBezTo>
                      <a:pt x="35999" y="0"/>
                      <a:pt x="46381" y="10383"/>
                      <a:pt x="46381" y="23191"/>
                    </a:cubicBezTo>
                    <a:close/>
                  </a:path>
                </a:pathLst>
              </a:custGeom>
              <a:grpFill/>
              <a:ln w="696" cap="flat">
                <a:noFill/>
                <a:prstDash val="solid"/>
                <a:miter/>
              </a:ln>
            </p:spPr>
            <p:txBody>
              <a:bodyPr rtlCol="0" anchor="ctr"/>
              <a:lstStyle/>
              <a:p>
                <a:endParaRPr lang="en-CA"/>
              </a:p>
            </p:txBody>
          </p:sp>
          <p:sp>
            <p:nvSpPr>
              <p:cNvPr id="54" name="Freeform: Shape 53">
                <a:extLst>
                  <a:ext uri="{FF2B5EF4-FFF2-40B4-BE49-F238E27FC236}">
                    <a16:creationId xmlns:a16="http://schemas.microsoft.com/office/drawing/2014/main" id="{4DBA6F67-7E17-4FEC-54FB-28B4B98C46CE}"/>
                  </a:ext>
                </a:extLst>
              </p:cNvPr>
              <p:cNvSpPr/>
              <p:nvPr/>
            </p:nvSpPr>
            <p:spPr>
              <a:xfrm>
                <a:off x="11292055" y="415223"/>
                <a:ext cx="46381" cy="46381"/>
              </a:xfrm>
              <a:custGeom>
                <a:avLst/>
                <a:gdLst>
                  <a:gd name="connsiteX0" fmla="*/ 46381 w 46381"/>
                  <a:gd name="connsiteY0" fmla="*/ 23191 h 46381"/>
                  <a:gd name="connsiteX1" fmla="*/ 23191 w 46381"/>
                  <a:gd name="connsiteY1" fmla="*/ 46381 h 46381"/>
                  <a:gd name="connsiteX2" fmla="*/ 0 w 46381"/>
                  <a:gd name="connsiteY2" fmla="*/ 23191 h 46381"/>
                  <a:gd name="connsiteX3" fmla="*/ 23191 w 46381"/>
                  <a:gd name="connsiteY3" fmla="*/ 0 h 46381"/>
                  <a:gd name="connsiteX4" fmla="*/ 46381 w 46381"/>
                  <a:gd name="connsiteY4" fmla="*/ 23191 h 4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81" h="46381">
                    <a:moveTo>
                      <a:pt x="46381" y="23191"/>
                    </a:moveTo>
                    <a:cubicBezTo>
                      <a:pt x="46381" y="35999"/>
                      <a:pt x="35999" y="46381"/>
                      <a:pt x="23191" y="46381"/>
                    </a:cubicBezTo>
                    <a:cubicBezTo>
                      <a:pt x="10383" y="46381"/>
                      <a:pt x="0" y="35999"/>
                      <a:pt x="0" y="23191"/>
                    </a:cubicBezTo>
                    <a:cubicBezTo>
                      <a:pt x="0" y="10383"/>
                      <a:pt x="10383" y="0"/>
                      <a:pt x="23191" y="0"/>
                    </a:cubicBezTo>
                    <a:cubicBezTo>
                      <a:pt x="35999" y="0"/>
                      <a:pt x="46381" y="10383"/>
                      <a:pt x="46381" y="23191"/>
                    </a:cubicBezTo>
                    <a:close/>
                  </a:path>
                </a:pathLst>
              </a:custGeom>
              <a:grpFill/>
              <a:ln w="696" cap="flat">
                <a:noFill/>
                <a:prstDash val="solid"/>
                <a:miter/>
              </a:ln>
            </p:spPr>
            <p:txBody>
              <a:bodyPr rtlCol="0" anchor="ctr"/>
              <a:lstStyle/>
              <a:p>
                <a:endParaRPr lang="en-CA"/>
              </a:p>
            </p:txBody>
          </p:sp>
          <p:sp>
            <p:nvSpPr>
              <p:cNvPr id="55" name="Freeform: Shape 54">
                <a:extLst>
                  <a:ext uri="{FF2B5EF4-FFF2-40B4-BE49-F238E27FC236}">
                    <a16:creationId xmlns:a16="http://schemas.microsoft.com/office/drawing/2014/main" id="{F6C701F8-1F79-F8B5-9555-B8DEFC1B7F44}"/>
                  </a:ext>
                </a:extLst>
              </p:cNvPr>
              <p:cNvSpPr/>
              <p:nvPr/>
            </p:nvSpPr>
            <p:spPr>
              <a:xfrm>
                <a:off x="11375452" y="415223"/>
                <a:ext cx="46381" cy="46381"/>
              </a:xfrm>
              <a:custGeom>
                <a:avLst/>
                <a:gdLst>
                  <a:gd name="connsiteX0" fmla="*/ 46381 w 46381"/>
                  <a:gd name="connsiteY0" fmla="*/ 23191 h 46381"/>
                  <a:gd name="connsiteX1" fmla="*/ 23191 w 46381"/>
                  <a:gd name="connsiteY1" fmla="*/ 46381 h 46381"/>
                  <a:gd name="connsiteX2" fmla="*/ 0 w 46381"/>
                  <a:gd name="connsiteY2" fmla="*/ 23191 h 46381"/>
                  <a:gd name="connsiteX3" fmla="*/ 23191 w 46381"/>
                  <a:gd name="connsiteY3" fmla="*/ 0 h 46381"/>
                  <a:gd name="connsiteX4" fmla="*/ 46381 w 46381"/>
                  <a:gd name="connsiteY4" fmla="*/ 23191 h 4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81" h="46381">
                    <a:moveTo>
                      <a:pt x="46381" y="23191"/>
                    </a:moveTo>
                    <a:cubicBezTo>
                      <a:pt x="46381" y="35999"/>
                      <a:pt x="35999" y="46381"/>
                      <a:pt x="23191" y="46381"/>
                    </a:cubicBezTo>
                    <a:cubicBezTo>
                      <a:pt x="10383" y="46381"/>
                      <a:pt x="0" y="35999"/>
                      <a:pt x="0" y="23191"/>
                    </a:cubicBezTo>
                    <a:cubicBezTo>
                      <a:pt x="0" y="10383"/>
                      <a:pt x="10383" y="0"/>
                      <a:pt x="23191" y="0"/>
                    </a:cubicBezTo>
                    <a:cubicBezTo>
                      <a:pt x="35999" y="0"/>
                      <a:pt x="46381" y="10383"/>
                      <a:pt x="46381" y="23191"/>
                    </a:cubicBezTo>
                    <a:close/>
                  </a:path>
                </a:pathLst>
              </a:custGeom>
              <a:grpFill/>
              <a:ln w="696" cap="flat">
                <a:noFill/>
                <a:prstDash val="solid"/>
                <a:miter/>
              </a:ln>
            </p:spPr>
            <p:txBody>
              <a:bodyPr rtlCol="0" anchor="ctr"/>
              <a:lstStyle/>
              <a:p>
                <a:endParaRPr lang="en-CA"/>
              </a:p>
            </p:txBody>
          </p:sp>
          <p:sp>
            <p:nvSpPr>
              <p:cNvPr id="56" name="Freeform: Shape 55">
                <a:extLst>
                  <a:ext uri="{FF2B5EF4-FFF2-40B4-BE49-F238E27FC236}">
                    <a16:creationId xmlns:a16="http://schemas.microsoft.com/office/drawing/2014/main" id="{0B46E065-1A97-36FE-969B-1255F70089DB}"/>
                  </a:ext>
                </a:extLst>
              </p:cNvPr>
              <p:cNvSpPr/>
              <p:nvPr/>
            </p:nvSpPr>
            <p:spPr>
              <a:xfrm>
                <a:off x="11458849" y="415223"/>
                <a:ext cx="46381" cy="46381"/>
              </a:xfrm>
              <a:custGeom>
                <a:avLst/>
                <a:gdLst>
                  <a:gd name="connsiteX0" fmla="*/ 46381 w 46381"/>
                  <a:gd name="connsiteY0" fmla="*/ 23191 h 46381"/>
                  <a:gd name="connsiteX1" fmla="*/ 23191 w 46381"/>
                  <a:gd name="connsiteY1" fmla="*/ 46381 h 46381"/>
                  <a:gd name="connsiteX2" fmla="*/ 0 w 46381"/>
                  <a:gd name="connsiteY2" fmla="*/ 23191 h 46381"/>
                  <a:gd name="connsiteX3" fmla="*/ 23191 w 46381"/>
                  <a:gd name="connsiteY3" fmla="*/ 0 h 46381"/>
                  <a:gd name="connsiteX4" fmla="*/ 46381 w 46381"/>
                  <a:gd name="connsiteY4" fmla="*/ 23191 h 4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81" h="46381">
                    <a:moveTo>
                      <a:pt x="46381" y="23191"/>
                    </a:moveTo>
                    <a:cubicBezTo>
                      <a:pt x="46381" y="35999"/>
                      <a:pt x="35999" y="46381"/>
                      <a:pt x="23191" y="46381"/>
                    </a:cubicBezTo>
                    <a:cubicBezTo>
                      <a:pt x="10383" y="46381"/>
                      <a:pt x="0" y="35999"/>
                      <a:pt x="0" y="23191"/>
                    </a:cubicBezTo>
                    <a:cubicBezTo>
                      <a:pt x="0" y="10383"/>
                      <a:pt x="10383" y="0"/>
                      <a:pt x="23191" y="0"/>
                    </a:cubicBezTo>
                    <a:cubicBezTo>
                      <a:pt x="35999" y="0"/>
                      <a:pt x="46381" y="10383"/>
                      <a:pt x="46381" y="23191"/>
                    </a:cubicBezTo>
                    <a:close/>
                  </a:path>
                </a:pathLst>
              </a:custGeom>
              <a:grpFill/>
              <a:ln w="696" cap="flat">
                <a:noFill/>
                <a:prstDash val="solid"/>
                <a:miter/>
              </a:ln>
            </p:spPr>
            <p:txBody>
              <a:bodyPr rtlCol="0" anchor="ctr"/>
              <a:lstStyle/>
              <a:p>
                <a:endParaRPr lang="en-CA"/>
              </a:p>
            </p:txBody>
          </p:sp>
          <p:sp>
            <p:nvSpPr>
              <p:cNvPr id="57" name="Freeform: Shape 56">
                <a:extLst>
                  <a:ext uri="{FF2B5EF4-FFF2-40B4-BE49-F238E27FC236}">
                    <a16:creationId xmlns:a16="http://schemas.microsoft.com/office/drawing/2014/main" id="{BFE3E9A9-2DC8-8294-BF38-7274B0F4A24C}"/>
                  </a:ext>
                </a:extLst>
              </p:cNvPr>
              <p:cNvSpPr/>
              <p:nvPr/>
            </p:nvSpPr>
            <p:spPr>
              <a:xfrm>
                <a:off x="11083555" y="485863"/>
                <a:ext cx="46381" cy="46381"/>
              </a:xfrm>
              <a:custGeom>
                <a:avLst/>
                <a:gdLst>
                  <a:gd name="connsiteX0" fmla="*/ 46381 w 46381"/>
                  <a:gd name="connsiteY0" fmla="*/ 23191 h 46381"/>
                  <a:gd name="connsiteX1" fmla="*/ 23191 w 46381"/>
                  <a:gd name="connsiteY1" fmla="*/ 46381 h 46381"/>
                  <a:gd name="connsiteX2" fmla="*/ 0 w 46381"/>
                  <a:gd name="connsiteY2" fmla="*/ 23191 h 46381"/>
                  <a:gd name="connsiteX3" fmla="*/ 23191 w 46381"/>
                  <a:gd name="connsiteY3" fmla="*/ 0 h 46381"/>
                  <a:gd name="connsiteX4" fmla="*/ 46381 w 46381"/>
                  <a:gd name="connsiteY4" fmla="*/ 23191 h 4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81" h="46381">
                    <a:moveTo>
                      <a:pt x="46381" y="23191"/>
                    </a:moveTo>
                    <a:cubicBezTo>
                      <a:pt x="46381" y="35999"/>
                      <a:pt x="35999" y="46381"/>
                      <a:pt x="23191" y="46381"/>
                    </a:cubicBezTo>
                    <a:cubicBezTo>
                      <a:pt x="10383" y="46381"/>
                      <a:pt x="0" y="35999"/>
                      <a:pt x="0" y="23191"/>
                    </a:cubicBezTo>
                    <a:cubicBezTo>
                      <a:pt x="0" y="10383"/>
                      <a:pt x="10383" y="0"/>
                      <a:pt x="23191" y="0"/>
                    </a:cubicBezTo>
                    <a:cubicBezTo>
                      <a:pt x="35999" y="0"/>
                      <a:pt x="46381" y="10383"/>
                      <a:pt x="46381" y="23191"/>
                    </a:cubicBezTo>
                    <a:close/>
                  </a:path>
                </a:pathLst>
              </a:custGeom>
              <a:grpFill/>
              <a:ln w="696" cap="flat">
                <a:noFill/>
                <a:prstDash val="solid"/>
                <a:miter/>
              </a:ln>
            </p:spPr>
            <p:txBody>
              <a:bodyPr rtlCol="0" anchor="ctr"/>
              <a:lstStyle/>
              <a:p>
                <a:endParaRPr lang="en-CA"/>
              </a:p>
            </p:txBody>
          </p:sp>
          <p:sp>
            <p:nvSpPr>
              <p:cNvPr id="58" name="Freeform: Shape 57">
                <a:extLst>
                  <a:ext uri="{FF2B5EF4-FFF2-40B4-BE49-F238E27FC236}">
                    <a16:creationId xmlns:a16="http://schemas.microsoft.com/office/drawing/2014/main" id="{0B9B8688-3A30-EFE7-2517-76BAAB585BC2}"/>
                  </a:ext>
                </a:extLst>
              </p:cNvPr>
              <p:cNvSpPr/>
              <p:nvPr/>
            </p:nvSpPr>
            <p:spPr>
              <a:xfrm>
                <a:off x="11166952" y="485863"/>
                <a:ext cx="46381" cy="46381"/>
              </a:xfrm>
              <a:custGeom>
                <a:avLst/>
                <a:gdLst>
                  <a:gd name="connsiteX0" fmla="*/ 46381 w 46381"/>
                  <a:gd name="connsiteY0" fmla="*/ 23191 h 46381"/>
                  <a:gd name="connsiteX1" fmla="*/ 23191 w 46381"/>
                  <a:gd name="connsiteY1" fmla="*/ 46381 h 46381"/>
                  <a:gd name="connsiteX2" fmla="*/ 0 w 46381"/>
                  <a:gd name="connsiteY2" fmla="*/ 23191 h 46381"/>
                  <a:gd name="connsiteX3" fmla="*/ 23191 w 46381"/>
                  <a:gd name="connsiteY3" fmla="*/ 0 h 46381"/>
                  <a:gd name="connsiteX4" fmla="*/ 46381 w 46381"/>
                  <a:gd name="connsiteY4" fmla="*/ 23191 h 4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81" h="46381">
                    <a:moveTo>
                      <a:pt x="46381" y="23191"/>
                    </a:moveTo>
                    <a:cubicBezTo>
                      <a:pt x="46381" y="35999"/>
                      <a:pt x="35999" y="46381"/>
                      <a:pt x="23191" y="46381"/>
                    </a:cubicBezTo>
                    <a:cubicBezTo>
                      <a:pt x="10383" y="46381"/>
                      <a:pt x="0" y="35999"/>
                      <a:pt x="0" y="23191"/>
                    </a:cubicBezTo>
                    <a:cubicBezTo>
                      <a:pt x="0" y="10383"/>
                      <a:pt x="10383" y="0"/>
                      <a:pt x="23191" y="0"/>
                    </a:cubicBezTo>
                    <a:cubicBezTo>
                      <a:pt x="35999" y="0"/>
                      <a:pt x="46381" y="10383"/>
                      <a:pt x="46381" y="23191"/>
                    </a:cubicBezTo>
                    <a:close/>
                  </a:path>
                </a:pathLst>
              </a:custGeom>
              <a:grpFill/>
              <a:ln w="696" cap="flat">
                <a:noFill/>
                <a:prstDash val="solid"/>
                <a:miter/>
              </a:ln>
            </p:spPr>
            <p:txBody>
              <a:bodyPr rtlCol="0" anchor="ctr"/>
              <a:lstStyle/>
              <a:p>
                <a:endParaRPr lang="en-CA"/>
              </a:p>
            </p:txBody>
          </p:sp>
          <p:sp>
            <p:nvSpPr>
              <p:cNvPr id="59" name="Freeform: Shape 58">
                <a:extLst>
                  <a:ext uri="{FF2B5EF4-FFF2-40B4-BE49-F238E27FC236}">
                    <a16:creationId xmlns:a16="http://schemas.microsoft.com/office/drawing/2014/main" id="{1B9E56D5-8398-C0A9-8F6C-D68AEF9C30F4}"/>
                  </a:ext>
                </a:extLst>
              </p:cNvPr>
              <p:cNvSpPr/>
              <p:nvPr/>
            </p:nvSpPr>
            <p:spPr>
              <a:xfrm>
                <a:off x="11250356" y="485863"/>
                <a:ext cx="46381" cy="46381"/>
              </a:xfrm>
              <a:custGeom>
                <a:avLst/>
                <a:gdLst>
                  <a:gd name="connsiteX0" fmla="*/ 46381 w 46381"/>
                  <a:gd name="connsiteY0" fmla="*/ 23191 h 46381"/>
                  <a:gd name="connsiteX1" fmla="*/ 23191 w 46381"/>
                  <a:gd name="connsiteY1" fmla="*/ 46381 h 46381"/>
                  <a:gd name="connsiteX2" fmla="*/ 0 w 46381"/>
                  <a:gd name="connsiteY2" fmla="*/ 23191 h 46381"/>
                  <a:gd name="connsiteX3" fmla="*/ 23191 w 46381"/>
                  <a:gd name="connsiteY3" fmla="*/ 0 h 46381"/>
                  <a:gd name="connsiteX4" fmla="*/ 46381 w 46381"/>
                  <a:gd name="connsiteY4" fmla="*/ 23191 h 4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81" h="46381">
                    <a:moveTo>
                      <a:pt x="46381" y="23191"/>
                    </a:moveTo>
                    <a:cubicBezTo>
                      <a:pt x="46381" y="35999"/>
                      <a:pt x="35999" y="46381"/>
                      <a:pt x="23191" y="46381"/>
                    </a:cubicBezTo>
                    <a:cubicBezTo>
                      <a:pt x="10383" y="46381"/>
                      <a:pt x="0" y="35999"/>
                      <a:pt x="0" y="23191"/>
                    </a:cubicBezTo>
                    <a:cubicBezTo>
                      <a:pt x="0" y="10383"/>
                      <a:pt x="10383" y="0"/>
                      <a:pt x="23191" y="0"/>
                    </a:cubicBezTo>
                    <a:cubicBezTo>
                      <a:pt x="35999" y="0"/>
                      <a:pt x="46381" y="10383"/>
                      <a:pt x="46381" y="23191"/>
                    </a:cubicBezTo>
                    <a:close/>
                  </a:path>
                </a:pathLst>
              </a:custGeom>
              <a:grpFill/>
              <a:ln w="696" cap="flat">
                <a:noFill/>
                <a:prstDash val="solid"/>
                <a:miter/>
              </a:ln>
            </p:spPr>
            <p:txBody>
              <a:bodyPr rtlCol="0" anchor="ctr"/>
              <a:lstStyle/>
              <a:p>
                <a:endParaRPr lang="en-CA"/>
              </a:p>
            </p:txBody>
          </p:sp>
          <p:sp>
            <p:nvSpPr>
              <p:cNvPr id="60" name="Freeform: Shape 59">
                <a:extLst>
                  <a:ext uri="{FF2B5EF4-FFF2-40B4-BE49-F238E27FC236}">
                    <a16:creationId xmlns:a16="http://schemas.microsoft.com/office/drawing/2014/main" id="{A4A2A38E-C798-BB89-A104-C2A189EFB7C2}"/>
                  </a:ext>
                </a:extLst>
              </p:cNvPr>
              <p:cNvSpPr/>
              <p:nvPr/>
            </p:nvSpPr>
            <p:spPr>
              <a:xfrm>
                <a:off x="11417151" y="485863"/>
                <a:ext cx="46381" cy="46381"/>
              </a:xfrm>
              <a:custGeom>
                <a:avLst/>
                <a:gdLst>
                  <a:gd name="connsiteX0" fmla="*/ 46381 w 46381"/>
                  <a:gd name="connsiteY0" fmla="*/ 23191 h 46381"/>
                  <a:gd name="connsiteX1" fmla="*/ 23191 w 46381"/>
                  <a:gd name="connsiteY1" fmla="*/ 46381 h 46381"/>
                  <a:gd name="connsiteX2" fmla="*/ 0 w 46381"/>
                  <a:gd name="connsiteY2" fmla="*/ 23191 h 46381"/>
                  <a:gd name="connsiteX3" fmla="*/ 23191 w 46381"/>
                  <a:gd name="connsiteY3" fmla="*/ 0 h 46381"/>
                  <a:gd name="connsiteX4" fmla="*/ 46381 w 46381"/>
                  <a:gd name="connsiteY4" fmla="*/ 23191 h 4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81" h="46381">
                    <a:moveTo>
                      <a:pt x="46381" y="23191"/>
                    </a:moveTo>
                    <a:cubicBezTo>
                      <a:pt x="46381" y="35999"/>
                      <a:pt x="35999" y="46381"/>
                      <a:pt x="23191" y="46381"/>
                    </a:cubicBezTo>
                    <a:cubicBezTo>
                      <a:pt x="10383" y="46381"/>
                      <a:pt x="0" y="35999"/>
                      <a:pt x="0" y="23191"/>
                    </a:cubicBezTo>
                    <a:cubicBezTo>
                      <a:pt x="0" y="10383"/>
                      <a:pt x="10383" y="0"/>
                      <a:pt x="23191" y="0"/>
                    </a:cubicBezTo>
                    <a:cubicBezTo>
                      <a:pt x="35999" y="0"/>
                      <a:pt x="46381" y="10383"/>
                      <a:pt x="46381" y="23191"/>
                    </a:cubicBezTo>
                    <a:close/>
                  </a:path>
                </a:pathLst>
              </a:custGeom>
              <a:grpFill/>
              <a:ln w="696" cap="flat">
                <a:noFill/>
                <a:prstDash val="solid"/>
                <a:miter/>
              </a:ln>
            </p:spPr>
            <p:txBody>
              <a:bodyPr rtlCol="0" anchor="ctr"/>
              <a:lstStyle/>
              <a:p>
                <a:endParaRPr lang="en-CA"/>
              </a:p>
            </p:txBody>
          </p:sp>
          <p:sp>
            <p:nvSpPr>
              <p:cNvPr id="61" name="Freeform: Shape 60">
                <a:extLst>
                  <a:ext uri="{FF2B5EF4-FFF2-40B4-BE49-F238E27FC236}">
                    <a16:creationId xmlns:a16="http://schemas.microsoft.com/office/drawing/2014/main" id="{E58EDA29-0FC7-C13E-35E5-A00008096DBB}"/>
                  </a:ext>
                </a:extLst>
              </p:cNvPr>
              <p:cNvSpPr/>
              <p:nvPr/>
            </p:nvSpPr>
            <p:spPr>
              <a:xfrm>
                <a:off x="11500555" y="485863"/>
                <a:ext cx="46381" cy="46381"/>
              </a:xfrm>
              <a:custGeom>
                <a:avLst/>
                <a:gdLst>
                  <a:gd name="connsiteX0" fmla="*/ 46381 w 46381"/>
                  <a:gd name="connsiteY0" fmla="*/ 23191 h 46381"/>
                  <a:gd name="connsiteX1" fmla="*/ 23191 w 46381"/>
                  <a:gd name="connsiteY1" fmla="*/ 46381 h 46381"/>
                  <a:gd name="connsiteX2" fmla="*/ 0 w 46381"/>
                  <a:gd name="connsiteY2" fmla="*/ 23191 h 46381"/>
                  <a:gd name="connsiteX3" fmla="*/ 23191 w 46381"/>
                  <a:gd name="connsiteY3" fmla="*/ 0 h 46381"/>
                  <a:gd name="connsiteX4" fmla="*/ 46381 w 46381"/>
                  <a:gd name="connsiteY4" fmla="*/ 23191 h 4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81" h="46381">
                    <a:moveTo>
                      <a:pt x="46381" y="23191"/>
                    </a:moveTo>
                    <a:cubicBezTo>
                      <a:pt x="46381" y="35999"/>
                      <a:pt x="35999" y="46381"/>
                      <a:pt x="23191" y="46381"/>
                    </a:cubicBezTo>
                    <a:cubicBezTo>
                      <a:pt x="10383" y="46381"/>
                      <a:pt x="0" y="35999"/>
                      <a:pt x="0" y="23191"/>
                    </a:cubicBezTo>
                    <a:cubicBezTo>
                      <a:pt x="0" y="10383"/>
                      <a:pt x="10383" y="0"/>
                      <a:pt x="23191" y="0"/>
                    </a:cubicBezTo>
                    <a:cubicBezTo>
                      <a:pt x="35999" y="0"/>
                      <a:pt x="46381" y="10383"/>
                      <a:pt x="46381" y="23191"/>
                    </a:cubicBezTo>
                    <a:close/>
                  </a:path>
                </a:pathLst>
              </a:custGeom>
              <a:grpFill/>
              <a:ln w="696" cap="flat">
                <a:noFill/>
                <a:prstDash val="solid"/>
                <a:miter/>
              </a:ln>
            </p:spPr>
            <p:txBody>
              <a:bodyPr rtlCol="0" anchor="ctr"/>
              <a:lstStyle/>
              <a:p>
                <a:endParaRPr lang="en-CA"/>
              </a:p>
            </p:txBody>
          </p:sp>
        </p:grpSp>
      </p:grpSp>
    </p:spTree>
    <p:extLst>
      <p:ext uri="{BB962C8B-B14F-4D97-AF65-F5344CB8AC3E}">
        <p14:creationId xmlns:p14="http://schemas.microsoft.com/office/powerpoint/2010/main" val="2753817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321468" y="1656080"/>
            <a:ext cx="3232355" cy="4351338"/>
          </a:xfrm>
        </p:spPr>
        <p:txBody>
          <a:bodyPr>
            <a:normAutofit/>
          </a:bodyPr>
          <a:lstStyle>
            <a:lvl1pPr>
              <a:defRPr sz="2000"/>
            </a:lvl1pPr>
            <a:lvl2pPr>
              <a:defRPr sz="18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6"/>
          <p:cNvSpPr>
            <a:spLocks noGrp="1"/>
          </p:cNvSpPr>
          <p:nvPr>
            <p:ph type="sldNum" sz="quarter" idx="12"/>
          </p:nvPr>
        </p:nvSpPr>
        <p:spPr/>
        <p:txBody>
          <a:bodyPr/>
          <a:lstStyle/>
          <a:p>
            <a:fld id="{2CA814A5-5B67-49A0-A5BA-40050328EF92}" type="slidenum">
              <a:rPr lang="en-CA" smtClean="0"/>
              <a:t>‹#›</a:t>
            </a:fld>
            <a:endParaRPr lang="en-CA"/>
          </a:p>
        </p:txBody>
      </p:sp>
      <p:sp>
        <p:nvSpPr>
          <p:cNvPr id="5" name="Text Placeholder 6">
            <a:extLst>
              <a:ext uri="{FF2B5EF4-FFF2-40B4-BE49-F238E27FC236}">
                <a16:creationId xmlns:a16="http://schemas.microsoft.com/office/drawing/2014/main" id="{C67DF4F8-14D0-49F4-99FC-186201F6990C}"/>
              </a:ext>
            </a:extLst>
          </p:cNvPr>
          <p:cNvSpPr>
            <a:spLocks noGrp="1"/>
          </p:cNvSpPr>
          <p:nvPr>
            <p:ph type="body" sz="quarter" idx="13" hasCustomPrompt="1"/>
          </p:nvPr>
        </p:nvSpPr>
        <p:spPr>
          <a:xfrm>
            <a:off x="321468" y="6356351"/>
            <a:ext cx="11260933"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2034633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Content Placeholder 3"/>
          <p:cNvSpPr>
            <a:spLocks noGrp="1"/>
          </p:cNvSpPr>
          <p:nvPr>
            <p:ph sz="half" idx="2"/>
          </p:nvPr>
        </p:nvSpPr>
        <p:spPr>
          <a:xfrm>
            <a:off x="8704008" y="1656080"/>
            <a:ext cx="2878393" cy="4351338"/>
          </a:xfrm>
        </p:spPr>
        <p:txBody>
          <a:bodyPr>
            <a:normAutofit/>
          </a:bodyPr>
          <a:lstStyle>
            <a:lvl1pPr>
              <a:defRPr sz="2000"/>
            </a:lvl1pPr>
            <a:lvl2pPr>
              <a:defRPr sz="18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6"/>
          <p:cNvSpPr>
            <a:spLocks noGrp="1"/>
          </p:cNvSpPr>
          <p:nvPr>
            <p:ph type="sldNum" sz="quarter" idx="12"/>
          </p:nvPr>
        </p:nvSpPr>
        <p:spPr/>
        <p:txBody>
          <a:bodyPr/>
          <a:lstStyle/>
          <a:p>
            <a:fld id="{2CA814A5-5B67-49A0-A5BA-40050328EF92}" type="slidenum">
              <a:rPr lang="en-CA" smtClean="0"/>
              <a:t>‹#›</a:t>
            </a:fld>
            <a:endParaRPr lang="en-CA"/>
          </a:p>
        </p:txBody>
      </p:sp>
      <p:sp>
        <p:nvSpPr>
          <p:cNvPr id="8" name="Text Placeholder 6"/>
          <p:cNvSpPr>
            <a:spLocks noGrp="1"/>
          </p:cNvSpPr>
          <p:nvPr>
            <p:ph type="body" sz="quarter" idx="13" hasCustomPrompt="1"/>
          </p:nvPr>
        </p:nvSpPr>
        <p:spPr>
          <a:xfrm>
            <a:off x="321468" y="6356351"/>
            <a:ext cx="11260933"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241462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E649-E555-9B64-43AF-2B63E5DDFC7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5197E59-7850-8E94-B850-E4506CF4FF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ECDBA92-201B-C024-ED72-9D6ED07EEA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E212B85-4653-2EE8-6438-73D9D218BA8E}"/>
              </a:ext>
            </a:extLst>
          </p:cNvPr>
          <p:cNvSpPr>
            <a:spLocks noGrp="1"/>
          </p:cNvSpPr>
          <p:nvPr>
            <p:ph type="dt" sz="half" idx="10"/>
          </p:nvPr>
        </p:nvSpPr>
        <p:spPr/>
        <p:txBody>
          <a:bodyPr/>
          <a:lstStyle/>
          <a:p>
            <a:fld id="{96909501-B5A9-46BD-979F-06FCACEBD3FF}" type="datetimeFigureOut">
              <a:rPr lang="en-CA" smtClean="0"/>
              <a:t>2024-03-19</a:t>
            </a:fld>
            <a:endParaRPr lang="en-CA"/>
          </a:p>
        </p:txBody>
      </p:sp>
      <p:sp>
        <p:nvSpPr>
          <p:cNvPr id="6" name="Footer Placeholder 5">
            <a:extLst>
              <a:ext uri="{FF2B5EF4-FFF2-40B4-BE49-F238E27FC236}">
                <a16:creationId xmlns:a16="http://schemas.microsoft.com/office/drawing/2014/main" id="{52DBF2FD-1F97-744F-A463-1F2D1D664E6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96049F7-E215-5C90-E291-6251187E5BBE}"/>
              </a:ext>
            </a:extLst>
          </p:cNvPr>
          <p:cNvSpPr>
            <a:spLocks noGrp="1"/>
          </p:cNvSpPr>
          <p:nvPr>
            <p:ph type="sldNum" sz="quarter" idx="12"/>
          </p:nvPr>
        </p:nvSpPr>
        <p:spPr/>
        <p:txBody>
          <a:bodyPr/>
          <a:lstStyle/>
          <a:p>
            <a:fld id="{2A4F21C9-EDCF-496C-A761-8B24C5A4F86B}" type="slidenum">
              <a:rPr lang="en-CA" smtClean="0"/>
              <a:t>‹#›</a:t>
            </a:fld>
            <a:endParaRPr lang="en-CA"/>
          </a:p>
        </p:txBody>
      </p:sp>
    </p:spTree>
    <p:extLst>
      <p:ext uri="{BB962C8B-B14F-4D97-AF65-F5344CB8AC3E}">
        <p14:creationId xmlns:p14="http://schemas.microsoft.com/office/powerpoint/2010/main" val="1584282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35101" y="1530867"/>
            <a:ext cx="4954003" cy="823912"/>
          </a:xfrm>
        </p:spPr>
        <p:txBody>
          <a:bodyPr anchor="b"/>
          <a:lstStyle>
            <a:lvl1pPr marL="0" indent="0">
              <a:buNone/>
              <a:defRPr sz="2400" b="1"/>
            </a:lvl1pPr>
            <a:lvl2pPr marL="457269" indent="0">
              <a:buNone/>
              <a:defRPr sz="2000" b="1"/>
            </a:lvl2pPr>
            <a:lvl3pPr marL="914538" indent="0">
              <a:buNone/>
              <a:defRPr sz="1800" b="1"/>
            </a:lvl3pPr>
            <a:lvl4pPr marL="1371807" indent="0">
              <a:buNone/>
              <a:defRPr sz="1600" b="1"/>
            </a:lvl4pPr>
            <a:lvl5pPr marL="1829075" indent="0">
              <a:buNone/>
              <a:defRPr sz="1600" b="1"/>
            </a:lvl5pPr>
            <a:lvl6pPr marL="2286342" indent="0">
              <a:buNone/>
              <a:defRPr sz="1600" b="1"/>
            </a:lvl6pPr>
            <a:lvl7pPr marL="2743613" indent="0">
              <a:buNone/>
              <a:defRPr sz="1600" b="1"/>
            </a:lvl7pPr>
            <a:lvl8pPr marL="3200880" indent="0">
              <a:buNone/>
              <a:defRPr sz="1600" b="1"/>
            </a:lvl8pPr>
            <a:lvl9pPr marL="365814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35101" y="2507415"/>
            <a:ext cx="495400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604001" y="1530867"/>
            <a:ext cx="4978400" cy="823912"/>
          </a:xfrm>
        </p:spPr>
        <p:txBody>
          <a:bodyPr anchor="b"/>
          <a:lstStyle>
            <a:lvl1pPr marL="0" indent="0">
              <a:buNone/>
              <a:defRPr sz="2400" b="1"/>
            </a:lvl1pPr>
            <a:lvl2pPr marL="457269" indent="0">
              <a:buNone/>
              <a:defRPr sz="2000" b="1"/>
            </a:lvl2pPr>
            <a:lvl3pPr marL="914538" indent="0">
              <a:buNone/>
              <a:defRPr sz="1800" b="1"/>
            </a:lvl3pPr>
            <a:lvl4pPr marL="1371807" indent="0">
              <a:buNone/>
              <a:defRPr sz="1600" b="1"/>
            </a:lvl4pPr>
            <a:lvl5pPr marL="1829075" indent="0">
              <a:buNone/>
              <a:defRPr sz="1600" b="1"/>
            </a:lvl5pPr>
            <a:lvl6pPr marL="2286342" indent="0">
              <a:buNone/>
              <a:defRPr sz="1600" b="1"/>
            </a:lvl6pPr>
            <a:lvl7pPr marL="2743613" indent="0">
              <a:buNone/>
              <a:defRPr sz="1600" b="1"/>
            </a:lvl7pPr>
            <a:lvl8pPr marL="3200880" indent="0">
              <a:buNone/>
              <a:defRPr sz="1600" b="1"/>
            </a:lvl8pPr>
            <a:lvl9pPr marL="365814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04001" y="2507415"/>
            <a:ext cx="49784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p:cNvSpPr>
            <a:spLocks noGrp="1"/>
          </p:cNvSpPr>
          <p:nvPr>
            <p:ph type="sldNum" sz="quarter" idx="12"/>
          </p:nvPr>
        </p:nvSpPr>
        <p:spPr/>
        <p:txBody>
          <a:bodyPr/>
          <a:lstStyle/>
          <a:p>
            <a:fld id="{2CA814A5-5B67-49A0-A5BA-40050328EF92}" type="slidenum">
              <a:rPr lang="en-CA" smtClean="0"/>
              <a:t>‹#›</a:t>
            </a:fld>
            <a:endParaRPr lang="en-CA"/>
          </a:p>
        </p:txBody>
      </p:sp>
      <p:sp>
        <p:nvSpPr>
          <p:cNvPr id="10" name="Title 9"/>
          <p:cNvSpPr>
            <a:spLocks noGrp="1"/>
          </p:cNvSpPr>
          <p:nvPr>
            <p:ph type="title"/>
          </p:nvPr>
        </p:nvSpPr>
        <p:spPr/>
        <p:txBody>
          <a:bodyPr/>
          <a:lstStyle/>
          <a:p>
            <a:r>
              <a:rPr lang="en-US"/>
              <a:t>Click to edit Master title style</a:t>
            </a:r>
            <a:endParaRPr lang="en-CA"/>
          </a:p>
        </p:txBody>
      </p:sp>
      <p:sp>
        <p:nvSpPr>
          <p:cNvPr id="11" name="Text Placeholder 6"/>
          <p:cNvSpPr>
            <a:spLocks noGrp="1"/>
          </p:cNvSpPr>
          <p:nvPr>
            <p:ph type="body" sz="quarter" idx="13" hasCustomPrompt="1"/>
          </p:nvPr>
        </p:nvSpPr>
        <p:spPr>
          <a:xfrm>
            <a:off x="321468" y="6356351"/>
            <a:ext cx="11260933"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20909339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OLLING SLIDE - ADD CODE HE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DC3FE8-5EB9-7CDB-AAC7-3E6A9522852A}"/>
              </a:ext>
            </a:extLst>
          </p:cNvPr>
          <p:cNvSpPr/>
          <p:nvPr userDrawn="1"/>
        </p:nvSpPr>
        <p:spPr>
          <a:xfrm>
            <a:off x="0" y="1202498"/>
            <a:ext cx="12192000" cy="508218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7B353F7E-8A2C-A989-D92A-009CDDE9A7A8}"/>
              </a:ext>
            </a:extLst>
          </p:cNvPr>
          <p:cNvSpPr>
            <a:spLocks noGrp="1"/>
          </p:cNvSpPr>
          <p:nvPr>
            <p:ph type="title"/>
          </p:nvPr>
        </p:nvSpPr>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1438182E-33BA-59B1-9564-0DAD48AD7D5D}"/>
              </a:ext>
            </a:extLst>
          </p:cNvPr>
          <p:cNvSpPr>
            <a:spLocks noGrp="1"/>
          </p:cNvSpPr>
          <p:nvPr>
            <p:ph type="sldNum" sz="quarter" idx="10"/>
          </p:nvPr>
        </p:nvSpPr>
        <p:spPr/>
        <p:txBody>
          <a:bodyPr/>
          <a:lstStyle/>
          <a:p>
            <a:fld id="{2CA814A5-5B67-49A0-A5BA-40050328EF92}" type="slidenum">
              <a:rPr lang="en-CA" smtClean="0"/>
              <a:pPr/>
              <a:t>‹#›</a:t>
            </a:fld>
            <a:endParaRPr lang="en-CA" dirty="0"/>
          </a:p>
        </p:txBody>
      </p:sp>
      <p:sp>
        <p:nvSpPr>
          <p:cNvPr id="5" name="Text Placeholder 6">
            <a:extLst>
              <a:ext uri="{FF2B5EF4-FFF2-40B4-BE49-F238E27FC236}">
                <a16:creationId xmlns:a16="http://schemas.microsoft.com/office/drawing/2014/main" id="{96EA3BED-C991-6DDC-B6AA-B1551FA22615}"/>
              </a:ext>
            </a:extLst>
          </p:cNvPr>
          <p:cNvSpPr>
            <a:spLocks noGrp="1"/>
          </p:cNvSpPr>
          <p:nvPr>
            <p:ph type="body" sz="quarter" idx="13" hasCustomPrompt="1"/>
          </p:nvPr>
        </p:nvSpPr>
        <p:spPr>
          <a:xfrm>
            <a:off x="321468" y="6356351"/>
            <a:ext cx="11260933"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7" name="TextBox 6">
            <a:extLst>
              <a:ext uri="{FF2B5EF4-FFF2-40B4-BE49-F238E27FC236}">
                <a16:creationId xmlns:a16="http://schemas.microsoft.com/office/drawing/2014/main" id="{F3F95B74-0F35-C7DE-D9E3-F7460E80386A}"/>
              </a:ext>
            </a:extLst>
          </p:cNvPr>
          <p:cNvSpPr txBox="1"/>
          <p:nvPr userDrawn="1"/>
        </p:nvSpPr>
        <p:spPr>
          <a:xfrm>
            <a:off x="10400639" y="112774"/>
            <a:ext cx="1662546" cy="1586823"/>
          </a:xfrm>
          <a:prstGeom prst="rect">
            <a:avLst/>
          </a:prstGeom>
          <a:solidFill>
            <a:schemeClr val="bg1"/>
          </a:solidFill>
          <a:ln w="57150">
            <a:solidFill>
              <a:schemeClr val="accent3"/>
            </a:solidFill>
          </a:ln>
        </p:spPr>
        <p:txBody>
          <a:bodyPr wrap="square" anchor="ctr">
            <a:noAutofit/>
          </a:bodyPr>
          <a:lstStyle/>
          <a:p>
            <a:pPr marL="0" lvl="5" algn="ctr">
              <a:buNone/>
            </a:pPr>
            <a:r>
              <a:rPr lang="en-US" sz="2400" dirty="0">
                <a:highlight>
                  <a:srgbClr val="FFFF00"/>
                </a:highlight>
              </a:rPr>
              <a:t>[insert QR code]</a:t>
            </a:r>
          </a:p>
          <a:p>
            <a:pPr algn="ctr">
              <a:buNone/>
            </a:pPr>
            <a:endParaRPr lang="en-US" dirty="0"/>
          </a:p>
        </p:txBody>
      </p:sp>
      <p:sp>
        <p:nvSpPr>
          <p:cNvPr id="8" name="Content Placeholder 7">
            <a:extLst>
              <a:ext uri="{FF2B5EF4-FFF2-40B4-BE49-F238E27FC236}">
                <a16:creationId xmlns:a16="http://schemas.microsoft.com/office/drawing/2014/main" id="{5469B126-CC8E-11B1-7139-8FA0E74D4E40}"/>
              </a:ext>
            </a:extLst>
          </p:cNvPr>
          <p:cNvSpPr>
            <a:spLocks noGrp="1"/>
          </p:cNvSpPr>
          <p:nvPr>
            <p:ph idx="1"/>
          </p:nvPr>
        </p:nvSpPr>
        <p:spPr>
          <a:xfrm>
            <a:off x="1022350" y="1656080"/>
            <a:ext cx="10147300" cy="4520885"/>
          </a:xfrm>
        </p:spPr>
        <p:txBody>
          <a:bodyPr/>
          <a:lstStyle/>
          <a:p>
            <a:pPr marL="0" indent="0">
              <a:buNone/>
            </a:pPr>
            <a:endParaRPr lang="en-CA" dirty="0"/>
          </a:p>
        </p:txBody>
      </p:sp>
    </p:spTree>
    <p:extLst>
      <p:ext uri="{BB962C8B-B14F-4D97-AF65-F5344CB8AC3E}">
        <p14:creationId xmlns:p14="http://schemas.microsoft.com/office/powerpoint/2010/main" val="22873012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21398" y="1530867"/>
            <a:ext cx="4954003" cy="823912"/>
          </a:xfrm>
        </p:spPr>
        <p:txBody>
          <a:bodyPr anchor="b"/>
          <a:lstStyle>
            <a:lvl1pPr marL="0" indent="0">
              <a:buNone/>
              <a:defRPr sz="2400" b="1"/>
            </a:lvl1pPr>
            <a:lvl2pPr marL="457269" indent="0">
              <a:buNone/>
              <a:defRPr sz="2000" b="1"/>
            </a:lvl2pPr>
            <a:lvl3pPr marL="914538" indent="0">
              <a:buNone/>
              <a:defRPr sz="1800" b="1"/>
            </a:lvl3pPr>
            <a:lvl4pPr marL="1371807" indent="0">
              <a:buNone/>
              <a:defRPr sz="1600" b="1"/>
            </a:lvl4pPr>
            <a:lvl5pPr marL="1829075" indent="0">
              <a:buNone/>
              <a:defRPr sz="1600" b="1"/>
            </a:lvl5pPr>
            <a:lvl6pPr marL="2286342" indent="0">
              <a:buNone/>
              <a:defRPr sz="1600" b="1"/>
            </a:lvl6pPr>
            <a:lvl7pPr marL="2743613" indent="0">
              <a:buNone/>
              <a:defRPr sz="1600" b="1"/>
            </a:lvl7pPr>
            <a:lvl8pPr marL="3200880" indent="0">
              <a:buNone/>
              <a:defRPr sz="1600" b="1"/>
            </a:lvl8pPr>
            <a:lvl9pPr marL="3658149"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604001" y="1530867"/>
            <a:ext cx="4978400" cy="823912"/>
          </a:xfrm>
        </p:spPr>
        <p:txBody>
          <a:bodyPr anchor="b"/>
          <a:lstStyle>
            <a:lvl1pPr marL="0" indent="0">
              <a:buNone/>
              <a:defRPr sz="2400" b="1"/>
            </a:lvl1pPr>
            <a:lvl2pPr marL="457269" indent="0">
              <a:buNone/>
              <a:defRPr sz="2000" b="1"/>
            </a:lvl2pPr>
            <a:lvl3pPr marL="914538" indent="0">
              <a:buNone/>
              <a:defRPr sz="1800" b="1"/>
            </a:lvl3pPr>
            <a:lvl4pPr marL="1371807" indent="0">
              <a:buNone/>
              <a:defRPr sz="1600" b="1"/>
            </a:lvl4pPr>
            <a:lvl5pPr marL="1829075" indent="0">
              <a:buNone/>
              <a:defRPr sz="1600" b="1"/>
            </a:lvl5pPr>
            <a:lvl6pPr marL="2286342" indent="0">
              <a:buNone/>
              <a:defRPr sz="1600" b="1"/>
            </a:lvl6pPr>
            <a:lvl7pPr marL="2743613" indent="0">
              <a:buNone/>
              <a:defRPr sz="1600" b="1"/>
            </a:lvl7pPr>
            <a:lvl8pPr marL="3200880" indent="0">
              <a:buNone/>
              <a:defRPr sz="1600" b="1"/>
            </a:lvl8pPr>
            <a:lvl9pPr marL="3658149"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2CA814A5-5B67-49A0-A5BA-40050328EF92}" type="slidenum">
              <a:rPr lang="en-CA" smtClean="0"/>
              <a:t>‹#›</a:t>
            </a:fld>
            <a:endParaRPr lang="en-CA"/>
          </a:p>
        </p:txBody>
      </p:sp>
      <p:sp>
        <p:nvSpPr>
          <p:cNvPr id="10" name="Title 9"/>
          <p:cNvSpPr>
            <a:spLocks noGrp="1"/>
          </p:cNvSpPr>
          <p:nvPr>
            <p:ph type="title"/>
          </p:nvPr>
        </p:nvSpPr>
        <p:spPr/>
        <p:txBody>
          <a:bodyPr/>
          <a:lstStyle/>
          <a:p>
            <a:r>
              <a:rPr lang="en-US"/>
              <a:t>Click to edit Master title style</a:t>
            </a:r>
            <a:endParaRPr lang="en-CA"/>
          </a:p>
        </p:txBody>
      </p:sp>
      <p:sp>
        <p:nvSpPr>
          <p:cNvPr id="11" name="Text Placeholder 6"/>
          <p:cNvSpPr>
            <a:spLocks noGrp="1"/>
          </p:cNvSpPr>
          <p:nvPr>
            <p:ph type="body" sz="quarter" idx="13" hasCustomPrompt="1"/>
          </p:nvPr>
        </p:nvSpPr>
        <p:spPr>
          <a:xfrm>
            <a:off x="321468" y="6356351"/>
            <a:ext cx="11260933"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29232124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2CA814A5-5B67-49A0-A5BA-40050328EF92}" type="slidenum">
              <a:rPr lang="en-CA" smtClean="0"/>
              <a:t>‹#›</a:t>
            </a:fld>
            <a:endParaRPr lang="en-CA"/>
          </a:p>
        </p:txBody>
      </p:sp>
      <p:sp>
        <p:nvSpPr>
          <p:cNvPr id="6" name="Text Placeholder 6"/>
          <p:cNvSpPr>
            <a:spLocks noGrp="1"/>
          </p:cNvSpPr>
          <p:nvPr>
            <p:ph type="body" sz="quarter" idx="13" hasCustomPrompt="1"/>
          </p:nvPr>
        </p:nvSpPr>
        <p:spPr>
          <a:xfrm>
            <a:off x="321468" y="6356351"/>
            <a:ext cx="11260933"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29091415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A814A5-5B67-49A0-A5BA-40050328EF92}" type="slidenum">
              <a:rPr lang="en-CA" smtClean="0"/>
              <a:t>‹#›</a:t>
            </a:fld>
            <a:endParaRPr lang="en-CA"/>
          </a:p>
        </p:txBody>
      </p:sp>
      <p:sp>
        <p:nvSpPr>
          <p:cNvPr id="5" name="Text Placeholder 6"/>
          <p:cNvSpPr>
            <a:spLocks noGrp="1"/>
          </p:cNvSpPr>
          <p:nvPr>
            <p:ph type="body" sz="quarter" idx="13" hasCustomPrompt="1"/>
          </p:nvPr>
        </p:nvSpPr>
        <p:spPr>
          <a:xfrm>
            <a:off x="321468" y="6356351"/>
            <a:ext cx="11260933"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4252799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Code couleurs</a:t>
            </a:r>
            <a:endParaRPr lang="en-CA" dirty="0"/>
          </a:p>
        </p:txBody>
      </p:sp>
      <p:sp>
        <p:nvSpPr>
          <p:cNvPr id="3" name="Rectangle 2">
            <a:extLst>
              <a:ext uri="{FF2B5EF4-FFF2-40B4-BE49-F238E27FC236}">
                <a16:creationId xmlns:a16="http://schemas.microsoft.com/office/drawing/2014/main" id="{F7042E29-DEEE-41AA-8D01-3B687B86715A}"/>
              </a:ext>
            </a:extLst>
          </p:cNvPr>
          <p:cNvSpPr/>
          <p:nvPr userDrawn="1"/>
        </p:nvSpPr>
        <p:spPr>
          <a:xfrm>
            <a:off x="3086706" y="1530222"/>
            <a:ext cx="1242699" cy="12426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0</a:t>
            </a:r>
          </a:p>
          <a:p>
            <a:pPr algn="ctr"/>
            <a:r>
              <a:rPr lang="en-US" sz="1200" dirty="0"/>
              <a:t>0</a:t>
            </a:r>
          </a:p>
          <a:p>
            <a:pPr algn="ctr"/>
            <a:r>
              <a:rPr lang="en-US" sz="1200" dirty="0"/>
              <a:t>0</a:t>
            </a:r>
          </a:p>
        </p:txBody>
      </p:sp>
      <p:sp>
        <p:nvSpPr>
          <p:cNvPr id="7" name="Rectangle 6">
            <a:extLst>
              <a:ext uri="{FF2B5EF4-FFF2-40B4-BE49-F238E27FC236}">
                <a16:creationId xmlns:a16="http://schemas.microsoft.com/office/drawing/2014/main" id="{7311B9E3-1C15-493B-9EE4-DA9798875215}"/>
              </a:ext>
            </a:extLst>
          </p:cNvPr>
          <p:cNvSpPr/>
          <p:nvPr userDrawn="1"/>
        </p:nvSpPr>
        <p:spPr>
          <a:xfrm>
            <a:off x="3086705" y="2973356"/>
            <a:ext cx="1242699" cy="12426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231</a:t>
            </a:r>
          </a:p>
          <a:p>
            <a:pPr algn="ctr"/>
            <a:r>
              <a:rPr lang="en-US" sz="1200" dirty="0">
                <a:solidFill>
                  <a:schemeClr val="tx1"/>
                </a:solidFill>
              </a:rPr>
              <a:t>230</a:t>
            </a:r>
          </a:p>
          <a:p>
            <a:pPr algn="ctr"/>
            <a:r>
              <a:rPr lang="en-US" sz="1200" dirty="0">
                <a:solidFill>
                  <a:schemeClr val="tx1"/>
                </a:solidFill>
              </a:rPr>
              <a:t>230</a:t>
            </a:r>
          </a:p>
        </p:txBody>
      </p:sp>
      <p:sp>
        <p:nvSpPr>
          <p:cNvPr id="9" name="Rectangle 8">
            <a:extLst>
              <a:ext uri="{FF2B5EF4-FFF2-40B4-BE49-F238E27FC236}">
                <a16:creationId xmlns:a16="http://schemas.microsoft.com/office/drawing/2014/main" id="{3296BBD6-44D1-47DF-BCF5-0618D2F8E8F6}"/>
              </a:ext>
            </a:extLst>
          </p:cNvPr>
          <p:cNvSpPr/>
          <p:nvPr userDrawn="1"/>
        </p:nvSpPr>
        <p:spPr>
          <a:xfrm>
            <a:off x="5761481" y="1517090"/>
            <a:ext cx="1242699" cy="12426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254</a:t>
            </a:r>
          </a:p>
          <a:p>
            <a:pPr algn="ctr"/>
            <a:r>
              <a:rPr lang="en-US" sz="1200" dirty="0">
                <a:solidFill>
                  <a:schemeClr val="tx1"/>
                </a:solidFill>
              </a:rPr>
              <a:t>198</a:t>
            </a:r>
          </a:p>
          <a:p>
            <a:pPr algn="ctr"/>
            <a:r>
              <a:rPr lang="en-US" sz="1200" dirty="0">
                <a:solidFill>
                  <a:schemeClr val="tx1"/>
                </a:solidFill>
              </a:rPr>
              <a:t>4</a:t>
            </a:r>
          </a:p>
        </p:txBody>
      </p:sp>
      <p:sp>
        <p:nvSpPr>
          <p:cNvPr id="10" name="Rectangle 9">
            <a:extLst>
              <a:ext uri="{FF2B5EF4-FFF2-40B4-BE49-F238E27FC236}">
                <a16:creationId xmlns:a16="http://schemas.microsoft.com/office/drawing/2014/main" id="{2389E99B-C200-4FD1-AE2B-6D05C41E0643}"/>
              </a:ext>
            </a:extLst>
          </p:cNvPr>
          <p:cNvSpPr/>
          <p:nvPr userDrawn="1"/>
        </p:nvSpPr>
        <p:spPr>
          <a:xfrm>
            <a:off x="5761481" y="2947783"/>
            <a:ext cx="1242699" cy="12426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0</a:t>
            </a:r>
          </a:p>
          <a:p>
            <a:pPr algn="ctr"/>
            <a:r>
              <a:rPr lang="en-US" sz="1200" dirty="0"/>
              <a:t>203</a:t>
            </a:r>
          </a:p>
          <a:p>
            <a:pPr algn="ctr"/>
            <a:r>
              <a:rPr lang="en-US" sz="1200" dirty="0"/>
              <a:t>228</a:t>
            </a:r>
          </a:p>
        </p:txBody>
      </p:sp>
      <p:sp>
        <p:nvSpPr>
          <p:cNvPr id="11" name="Rectangle 10">
            <a:extLst>
              <a:ext uri="{FF2B5EF4-FFF2-40B4-BE49-F238E27FC236}">
                <a16:creationId xmlns:a16="http://schemas.microsoft.com/office/drawing/2014/main" id="{E2948586-60BA-44A9-A940-C5929F2C134D}"/>
              </a:ext>
            </a:extLst>
          </p:cNvPr>
          <p:cNvSpPr/>
          <p:nvPr userDrawn="1"/>
        </p:nvSpPr>
        <p:spPr>
          <a:xfrm>
            <a:off x="5761480" y="4416490"/>
            <a:ext cx="1242699" cy="1242699"/>
          </a:xfrm>
          <a:prstGeom prst="rect">
            <a:avLst/>
          </a:prstGeom>
          <a:solidFill>
            <a:srgbClr val="F882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248</a:t>
            </a:r>
          </a:p>
          <a:p>
            <a:pPr algn="ctr"/>
            <a:r>
              <a:rPr lang="en-US" sz="1200" dirty="0"/>
              <a:t>130</a:t>
            </a:r>
          </a:p>
          <a:p>
            <a:pPr algn="ctr"/>
            <a:r>
              <a:rPr lang="en-US" sz="1200" dirty="0"/>
              <a:t>12</a:t>
            </a:r>
          </a:p>
        </p:txBody>
      </p:sp>
      <p:sp>
        <p:nvSpPr>
          <p:cNvPr id="12" name="Rectangle 11">
            <a:extLst>
              <a:ext uri="{FF2B5EF4-FFF2-40B4-BE49-F238E27FC236}">
                <a16:creationId xmlns:a16="http://schemas.microsoft.com/office/drawing/2014/main" id="{82F88CE9-B561-4D5F-9D2F-078A998EF63A}"/>
              </a:ext>
            </a:extLst>
          </p:cNvPr>
          <p:cNvSpPr/>
          <p:nvPr userDrawn="1"/>
        </p:nvSpPr>
        <p:spPr>
          <a:xfrm>
            <a:off x="8469432" y="1517090"/>
            <a:ext cx="1242699" cy="12426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210</a:t>
            </a:r>
          </a:p>
          <a:p>
            <a:pPr algn="ctr"/>
            <a:r>
              <a:rPr lang="en-US" sz="1200" dirty="0">
                <a:solidFill>
                  <a:schemeClr val="tx1"/>
                </a:solidFill>
              </a:rPr>
              <a:t>0</a:t>
            </a:r>
          </a:p>
          <a:p>
            <a:pPr algn="ctr"/>
            <a:r>
              <a:rPr lang="en-US" sz="1200" dirty="0">
                <a:solidFill>
                  <a:schemeClr val="tx1"/>
                </a:solidFill>
              </a:rPr>
              <a:t>18</a:t>
            </a:r>
          </a:p>
        </p:txBody>
      </p:sp>
      <p:sp>
        <p:nvSpPr>
          <p:cNvPr id="13" name="Rectangle 12">
            <a:extLst>
              <a:ext uri="{FF2B5EF4-FFF2-40B4-BE49-F238E27FC236}">
                <a16:creationId xmlns:a16="http://schemas.microsoft.com/office/drawing/2014/main" id="{94868917-5AC5-4E65-AA8B-948B5BE8F477}"/>
              </a:ext>
            </a:extLst>
          </p:cNvPr>
          <p:cNvSpPr/>
          <p:nvPr userDrawn="1"/>
        </p:nvSpPr>
        <p:spPr>
          <a:xfrm>
            <a:off x="8469431" y="2947782"/>
            <a:ext cx="1242699" cy="1242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45</a:t>
            </a:r>
          </a:p>
          <a:p>
            <a:pPr algn="ctr"/>
            <a:r>
              <a:rPr lang="en-US" sz="1200" dirty="0">
                <a:solidFill>
                  <a:schemeClr val="bg1"/>
                </a:solidFill>
              </a:rPr>
              <a:t>52</a:t>
            </a:r>
          </a:p>
          <a:p>
            <a:pPr algn="ctr"/>
            <a:r>
              <a:rPr lang="en-US" sz="1200" dirty="0">
                <a:solidFill>
                  <a:schemeClr val="bg1"/>
                </a:solidFill>
              </a:rPr>
              <a:t>241</a:t>
            </a:r>
          </a:p>
        </p:txBody>
      </p:sp>
      <p:sp>
        <p:nvSpPr>
          <p:cNvPr id="14" name="Rectangle 13">
            <a:extLst>
              <a:ext uri="{FF2B5EF4-FFF2-40B4-BE49-F238E27FC236}">
                <a16:creationId xmlns:a16="http://schemas.microsoft.com/office/drawing/2014/main" id="{FCF7F7FB-6F71-4735-B103-277CAEAA59D8}"/>
              </a:ext>
            </a:extLst>
          </p:cNvPr>
          <p:cNvSpPr/>
          <p:nvPr userDrawn="1"/>
        </p:nvSpPr>
        <p:spPr>
          <a:xfrm>
            <a:off x="8469431" y="4416490"/>
            <a:ext cx="1242699" cy="1242699"/>
          </a:xfrm>
          <a:prstGeom prst="rect">
            <a:avLst/>
          </a:prstGeom>
          <a:solidFill>
            <a:srgbClr val="02C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a:p>
            <a:pPr algn="ctr"/>
            <a:r>
              <a:rPr lang="en-US" sz="1200" dirty="0"/>
              <a:t>198</a:t>
            </a:r>
          </a:p>
          <a:p>
            <a:pPr algn="ctr"/>
            <a:r>
              <a:rPr lang="en-US" sz="1200" dirty="0"/>
              <a:t>81</a:t>
            </a:r>
          </a:p>
        </p:txBody>
      </p:sp>
    </p:spTree>
    <p:extLst>
      <p:ext uri="{BB962C8B-B14F-4D97-AF65-F5344CB8AC3E}">
        <p14:creationId xmlns:p14="http://schemas.microsoft.com/office/powerpoint/2010/main" val="41351081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2CA814A5-5B67-49A0-A5BA-40050328EF92}" type="slidenum">
              <a:rPr lang="en-CA" smtClean="0"/>
              <a:t>‹#›</a:t>
            </a:fld>
            <a:endParaRPr lang="en-CA"/>
          </a:p>
        </p:txBody>
      </p:sp>
      <p:sp>
        <p:nvSpPr>
          <p:cNvPr id="6"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20748351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OLLING 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722436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778933" y="1576832"/>
            <a:ext cx="49149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438901" y="1576832"/>
            <a:ext cx="49149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6"/>
          <p:cNvSpPr>
            <a:spLocks noGrp="1"/>
          </p:cNvSpPr>
          <p:nvPr>
            <p:ph type="sldNum" sz="quarter" idx="12"/>
          </p:nvPr>
        </p:nvSpPr>
        <p:spPr/>
        <p:txBody>
          <a:bodyPr/>
          <a:lstStyle/>
          <a:p>
            <a:fld id="{2CA814A5-5B67-49A0-A5BA-40050328EF92}" type="slidenum">
              <a:rPr lang="en-CA" smtClean="0"/>
              <a:t>‹#›</a:t>
            </a:fld>
            <a:endParaRPr lang="en-CA"/>
          </a:p>
        </p:txBody>
      </p:sp>
      <p:sp>
        <p:nvSpPr>
          <p:cNvPr id="8"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27874466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DC890-1073-41D0-99E6-A110B3AC08D6}"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 Placeholder 7"/>
          <p:cNvSpPr>
            <a:spLocks noGrp="1"/>
          </p:cNvSpPr>
          <p:nvPr>
            <p:ph type="body" sz="quarter" idx="13"/>
          </p:nvPr>
        </p:nvSpPr>
        <p:spPr>
          <a:xfrm>
            <a:off x="838200" y="6526550"/>
            <a:ext cx="10515600" cy="194925"/>
          </a:xfrm>
        </p:spPr>
        <p:txBody>
          <a:bodyPr bIns="0" anchor="b">
            <a:spAutoFit/>
          </a:bodyPr>
          <a:lstStyle>
            <a:lvl1pPr marL="0" indent="0">
              <a:spcBef>
                <a:spcPts val="0"/>
              </a:spcBef>
              <a:buNone/>
              <a:defRPr sz="1067"/>
            </a:lvl1pPr>
            <a:lvl5pPr>
              <a:defRPr/>
            </a:lvl5pPr>
          </a:lstStyle>
          <a:p>
            <a:pPr lvl="0"/>
            <a:r>
              <a:rPr lang="en-US" dirty="0"/>
              <a:t>Click to edit Master text styles</a:t>
            </a:r>
            <a:endParaRPr lang="en-CA" dirty="0"/>
          </a:p>
        </p:txBody>
      </p:sp>
    </p:spTree>
    <p:extLst>
      <p:ext uri="{BB962C8B-B14F-4D97-AF65-F5344CB8AC3E}">
        <p14:creationId xmlns:p14="http://schemas.microsoft.com/office/powerpoint/2010/main" val="3055196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FF10F-1606-68CC-A370-1C0233B0BCE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D7A47A1-2140-7BAE-0969-AEB25E63A9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0B416C-3759-8BF9-D29C-4294D8429D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5360B36-60C5-C04E-685A-908D814F6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4F238A-880D-6FF5-7CB6-6BA6AFAFEC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5956FD0-F886-78F5-FA83-BC27FE26CFE8}"/>
              </a:ext>
            </a:extLst>
          </p:cNvPr>
          <p:cNvSpPr>
            <a:spLocks noGrp="1"/>
          </p:cNvSpPr>
          <p:nvPr>
            <p:ph type="dt" sz="half" idx="10"/>
          </p:nvPr>
        </p:nvSpPr>
        <p:spPr/>
        <p:txBody>
          <a:bodyPr/>
          <a:lstStyle/>
          <a:p>
            <a:fld id="{96909501-B5A9-46BD-979F-06FCACEBD3FF}" type="datetimeFigureOut">
              <a:rPr lang="en-CA" smtClean="0"/>
              <a:t>2024-03-19</a:t>
            </a:fld>
            <a:endParaRPr lang="en-CA"/>
          </a:p>
        </p:txBody>
      </p:sp>
      <p:sp>
        <p:nvSpPr>
          <p:cNvPr id="8" name="Footer Placeholder 7">
            <a:extLst>
              <a:ext uri="{FF2B5EF4-FFF2-40B4-BE49-F238E27FC236}">
                <a16:creationId xmlns:a16="http://schemas.microsoft.com/office/drawing/2014/main" id="{FF4993E6-9498-FE60-F951-92BA3DD7D9C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29FDE36-7BA5-1F6B-7265-08005AF0C040}"/>
              </a:ext>
            </a:extLst>
          </p:cNvPr>
          <p:cNvSpPr>
            <a:spLocks noGrp="1"/>
          </p:cNvSpPr>
          <p:nvPr>
            <p:ph type="sldNum" sz="quarter" idx="12"/>
          </p:nvPr>
        </p:nvSpPr>
        <p:spPr/>
        <p:txBody>
          <a:bodyPr/>
          <a:lstStyle/>
          <a:p>
            <a:fld id="{2A4F21C9-EDCF-496C-A761-8B24C5A4F86B}" type="slidenum">
              <a:rPr lang="en-CA" smtClean="0"/>
              <a:t>‹#›</a:t>
            </a:fld>
            <a:endParaRPr lang="en-CA"/>
          </a:p>
        </p:txBody>
      </p:sp>
    </p:spTree>
    <p:extLst>
      <p:ext uri="{BB962C8B-B14F-4D97-AF65-F5344CB8AC3E}">
        <p14:creationId xmlns:p14="http://schemas.microsoft.com/office/powerpoint/2010/main" val="11400368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07328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838200" y="6526550"/>
            <a:ext cx="10515600" cy="194925"/>
          </a:xfrm>
        </p:spPr>
        <p:txBody>
          <a:bodyPr bIns="0" anchor="b">
            <a:spAutoFit/>
          </a:bodyPr>
          <a:lstStyle>
            <a:lvl1pPr marL="0" indent="0">
              <a:spcBef>
                <a:spcPts val="0"/>
              </a:spcBef>
              <a:buNone/>
              <a:defRPr sz="1067"/>
            </a:lvl1pPr>
            <a:lvl5pPr>
              <a:defRPr/>
            </a:lvl5pPr>
          </a:lstStyle>
          <a:p>
            <a:pPr lvl="0"/>
            <a:r>
              <a:rPr lang="en-US" dirty="0"/>
              <a:t>Click to edit Master text styles</a:t>
            </a:r>
          </a:p>
        </p:txBody>
      </p:sp>
      <p:sp>
        <p:nvSpPr>
          <p:cNvPr id="7" name="Slide Number Placeholder 5"/>
          <p:cNvSpPr>
            <a:spLocks noGrp="1"/>
          </p:cNvSpPr>
          <p:nvPr>
            <p:ph type="sldNum" sz="quarter" idx="4"/>
          </p:nvPr>
        </p:nvSpPr>
        <p:spPr>
          <a:xfrm>
            <a:off x="11294808" y="6277695"/>
            <a:ext cx="838200"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89DC890-1073-41D0-99E6-A110B3AC08D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18649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0D41-512B-F728-071D-C577CC0361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D20AD1-A694-1E0D-6D52-15D23D3427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6A8CE7-52C2-31E8-5915-A8E8C238F10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38F464C-D23B-7EFD-C15C-90049E796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15B15-36E4-5C6D-7028-62F7FB4458C0}"/>
              </a:ext>
            </a:extLst>
          </p:cNvPr>
          <p:cNvSpPr>
            <a:spLocks noGrp="1"/>
          </p:cNvSpPr>
          <p:nvPr>
            <p:ph type="sldNum" sz="quarter" idx="12"/>
          </p:nvPr>
        </p:nvSpPr>
        <p:spPr/>
        <p:txBody>
          <a:bodyPr/>
          <a:lstStyle/>
          <a:p>
            <a:fld id="{0A7BCD3D-2839-0340-86CE-8632D5D33D2F}" type="slidenum">
              <a:rPr lang="en-US" smtClean="0"/>
              <a:t>‹#›</a:t>
            </a:fld>
            <a:endParaRPr lang="en-US"/>
          </a:p>
        </p:txBody>
      </p:sp>
    </p:spTree>
    <p:extLst>
      <p:ext uri="{BB962C8B-B14F-4D97-AF65-F5344CB8AC3E}">
        <p14:creationId xmlns:p14="http://schemas.microsoft.com/office/powerpoint/2010/main" val="42124785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00574-2F2E-58D0-F4E6-A8D351A156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142D1E-BEFB-FAED-645E-FD3E5C22E70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E075064-B721-3669-316D-1FBA8A10C4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D34219-10D1-76A4-AE64-01AC96EF2119}"/>
              </a:ext>
            </a:extLst>
          </p:cNvPr>
          <p:cNvSpPr>
            <a:spLocks noGrp="1"/>
          </p:cNvSpPr>
          <p:nvPr>
            <p:ph type="sldNum" sz="quarter" idx="12"/>
          </p:nvPr>
        </p:nvSpPr>
        <p:spPr/>
        <p:txBody>
          <a:bodyPr/>
          <a:lstStyle/>
          <a:p>
            <a:fld id="{0A7BCD3D-2839-0340-86CE-8632D5D33D2F}" type="slidenum">
              <a:rPr lang="en-US" smtClean="0"/>
              <a:t>‹#›</a:t>
            </a:fld>
            <a:endParaRPr lang="en-US"/>
          </a:p>
        </p:txBody>
      </p:sp>
    </p:spTree>
    <p:extLst>
      <p:ext uri="{BB962C8B-B14F-4D97-AF65-F5344CB8AC3E}">
        <p14:creationId xmlns:p14="http://schemas.microsoft.com/office/powerpoint/2010/main" val="42430894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E9DC7-29AC-30BA-E9E2-99F992681C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BF3C6D-064E-F82B-0511-69BB04753B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417DFA-5729-0736-4597-96029FEB22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3535A1-B1F9-ED98-BBC6-EAE0905432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5A4EE5-23D8-3C43-DE5C-02EF97453B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2DEDB4-A9C0-511C-E66F-29359326439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BC03D84-9712-31CF-AB14-1293E3533E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72D609-7DDF-529C-62B0-94F781816164}"/>
              </a:ext>
            </a:extLst>
          </p:cNvPr>
          <p:cNvSpPr>
            <a:spLocks noGrp="1"/>
          </p:cNvSpPr>
          <p:nvPr>
            <p:ph type="sldNum" sz="quarter" idx="12"/>
          </p:nvPr>
        </p:nvSpPr>
        <p:spPr/>
        <p:txBody>
          <a:bodyPr/>
          <a:lstStyle/>
          <a:p>
            <a:fld id="{0A7BCD3D-2839-0340-86CE-8632D5D33D2F}" type="slidenum">
              <a:rPr lang="en-US" smtClean="0"/>
              <a:t>‹#›</a:t>
            </a:fld>
            <a:endParaRPr lang="en-US"/>
          </a:p>
        </p:txBody>
      </p:sp>
    </p:spTree>
    <p:extLst>
      <p:ext uri="{BB962C8B-B14F-4D97-AF65-F5344CB8AC3E}">
        <p14:creationId xmlns:p14="http://schemas.microsoft.com/office/powerpoint/2010/main" val="30748765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 Placeholder 6"/>
          <p:cNvSpPr>
            <a:spLocks noGrp="1"/>
          </p:cNvSpPr>
          <p:nvPr>
            <p:ph type="body" sz="quarter" idx="13"/>
          </p:nvPr>
        </p:nvSpPr>
        <p:spPr>
          <a:xfrm>
            <a:off x="499533" y="6369050"/>
            <a:ext cx="11252200" cy="365125"/>
          </a:xfrm>
        </p:spPr>
        <p:txBody>
          <a:bodyPr bIns="0" anchor="b">
            <a:noAutofit/>
          </a:bodyPr>
          <a:lstStyle>
            <a:lvl1pPr marL="0" indent="0">
              <a:spcBef>
                <a:spcPts val="0"/>
              </a:spcBef>
              <a:spcAft>
                <a:spcPts val="0"/>
              </a:spcAft>
              <a:buNone/>
              <a:defRPr sz="1067"/>
            </a:lvl1pPr>
            <a:lvl2pPr marL="457246" indent="0">
              <a:buNone/>
              <a:defRPr/>
            </a:lvl2pPr>
          </a:lstStyle>
          <a:p>
            <a:pPr lvl="0"/>
            <a:r>
              <a:rPr lang="en-US" dirty="0"/>
              <a:t>Edit Master text styles</a:t>
            </a:r>
          </a:p>
        </p:txBody>
      </p:sp>
    </p:spTree>
    <p:extLst>
      <p:ext uri="{BB962C8B-B14F-4D97-AF65-F5344CB8AC3E}">
        <p14:creationId xmlns:p14="http://schemas.microsoft.com/office/powerpoint/2010/main" val="29532865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832493-9902-9840-A486-2D6B89F11D3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3261FBD-39B0-BA61-3687-4F1DD9FE93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DB2A11-36EC-2B03-C94F-29D69BC4D35F}"/>
              </a:ext>
            </a:extLst>
          </p:cNvPr>
          <p:cNvSpPr>
            <a:spLocks noGrp="1"/>
          </p:cNvSpPr>
          <p:nvPr>
            <p:ph type="sldNum" sz="quarter" idx="12"/>
          </p:nvPr>
        </p:nvSpPr>
        <p:spPr/>
        <p:txBody>
          <a:bodyPr/>
          <a:lstStyle/>
          <a:p>
            <a:fld id="{0A7BCD3D-2839-0340-86CE-8632D5D33D2F}" type="slidenum">
              <a:rPr lang="en-US" smtClean="0"/>
              <a:t>‹#›</a:t>
            </a:fld>
            <a:endParaRPr lang="en-US"/>
          </a:p>
        </p:txBody>
      </p:sp>
    </p:spTree>
    <p:extLst>
      <p:ext uri="{BB962C8B-B14F-4D97-AF65-F5344CB8AC3E}">
        <p14:creationId xmlns:p14="http://schemas.microsoft.com/office/powerpoint/2010/main" val="5150450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9F4A-A11D-B532-D289-035ACDA413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71FCBF-DBA0-05BF-E8CE-23C576A963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1E36AC-73E8-734C-D228-73295A1009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05726D-2124-085B-7176-9EC83872EC1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A280F0F-CC32-1FE7-0657-07DC63CD2C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D88502-C112-A022-A7B6-496D10FDDC7E}"/>
              </a:ext>
            </a:extLst>
          </p:cNvPr>
          <p:cNvSpPr>
            <a:spLocks noGrp="1"/>
          </p:cNvSpPr>
          <p:nvPr>
            <p:ph type="sldNum" sz="quarter" idx="12"/>
          </p:nvPr>
        </p:nvSpPr>
        <p:spPr/>
        <p:txBody>
          <a:bodyPr/>
          <a:lstStyle/>
          <a:p>
            <a:fld id="{0A7BCD3D-2839-0340-86CE-8632D5D33D2F}" type="slidenum">
              <a:rPr lang="en-US" smtClean="0"/>
              <a:t>‹#›</a:t>
            </a:fld>
            <a:endParaRPr lang="en-US"/>
          </a:p>
        </p:txBody>
      </p:sp>
    </p:spTree>
    <p:extLst>
      <p:ext uri="{BB962C8B-B14F-4D97-AF65-F5344CB8AC3E}">
        <p14:creationId xmlns:p14="http://schemas.microsoft.com/office/powerpoint/2010/main" val="1923937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dirty="0"/>
              <a:t>Click to edit Master title style</a:t>
            </a:r>
            <a:endParaRPr lang="en-US" dirty="0"/>
          </a:p>
        </p:txBody>
      </p:sp>
      <p:sp>
        <p:nvSpPr>
          <p:cNvPr id="4" name="Content Placeholder 3"/>
          <p:cNvSpPr>
            <a:spLocks noGrp="1"/>
          </p:cNvSpPr>
          <p:nvPr>
            <p:ph sz="half" idx="2"/>
          </p:nvPr>
        </p:nvSpPr>
        <p:spPr>
          <a:xfrm>
            <a:off x="609602" y="186612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Content Placeholder 5"/>
          <p:cNvSpPr>
            <a:spLocks noGrp="1"/>
          </p:cNvSpPr>
          <p:nvPr>
            <p:ph sz="quarter" idx="4"/>
          </p:nvPr>
        </p:nvSpPr>
        <p:spPr>
          <a:xfrm>
            <a:off x="6193369" y="186612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Footer Placeholder 7"/>
          <p:cNvSpPr>
            <a:spLocks noGrp="1"/>
          </p:cNvSpPr>
          <p:nvPr>
            <p:ph type="ftr" sz="quarter" idx="10"/>
          </p:nvPr>
        </p:nvSpPr>
        <p:spPr/>
        <p:txBody>
          <a:bodyPr/>
          <a:lstStyle>
            <a:lvl1pPr>
              <a:defRPr/>
            </a:lvl1pPr>
          </a:lstStyle>
          <a:p>
            <a:pPr>
              <a:defRPr/>
            </a:pPr>
            <a:endParaRPr lang="en-US" dirty="0"/>
          </a:p>
        </p:txBody>
      </p:sp>
      <p:sp>
        <p:nvSpPr>
          <p:cNvPr id="7" name="Slide Number Placeholder 8"/>
          <p:cNvSpPr>
            <a:spLocks noGrp="1"/>
          </p:cNvSpPr>
          <p:nvPr>
            <p:ph type="sldNum" sz="quarter" idx="11"/>
          </p:nvPr>
        </p:nvSpPr>
        <p:spPr/>
        <p:txBody>
          <a:bodyPr/>
          <a:lstStyle>
            <a:lvl1pPr>
              <a:defRPr smtClean="0"/>
            </a:lvl1pPr>
          </a:lstStyle>
          <a:p>
            <a:pPr>
              <a:defRPr/>
            </a:pPr>
            <a:fld id="{883A50EE-EECA-294A-94C5-C74A8FE58521}" type="slidenum">
              <a:rPr lang="en-US"/>
              <a:pPr>
                <a:defRPr/>
              </a:pPr>
              <a:t>‹#›</a:t>
            </a:fld>
            <a:endParaRPr lang="en-US" dirty="0"/>
          </a:p>
        </p:txBody>
      </p:sp>
      <p:sp>
        <p:nvSpPr>
          <p:cNvPr id="8" name="Date Placeholder 4"/>
          <p:cNvSpPr>
            <a:spLocks noGrp="1"/>
          </p:cNvSpPr>
          <p:nvPr>
            <p:ph type="dt" sz="half" idx="12"/>
          </p:nvPr>
        </p:nvSpPr>
        <p:spPr>
          <a:xfrm>
            <a:off x="838200" y="6356351"/>
            <a:ext cx="2743200" cy="365125"/>
          </a:xfrm>
          <a:prstGeom prst="rect">
            <a:avLst/>
          </a:prstGeom>
        </p:spPr>
        <p:txBody>
          <a:bodyPr vert="horz" wrap="square" lIns="84216" tIns="42108" rIns="84216" bIns="42108" numCol="1" anchor="t" anchorCtr="0" compatLnSpc="1">
            <a:prstTxWarp prst="textNoShape">
              <a:avLst/>
            </a:prstTxWarp>
          </a:bodyPr>
          <a:lstStyle>
            <a:lvl1pPr>
              <a:defRPr sz="1700" smtClean="0">
                <a:cs typeface="Arial" charset="0"/>
              </a:defRPr>
            </a:lvl1pPr>
          </a:lstStyle>
          <a:p>
            <a:pPr>
              <a:defRPr/>
            </a:pPr>
            <a:endParaRPr lang="en-US" dirty="0"/>
          </a:p>
        </p:txBody>
      </p:sp>
    </p:spTree>
    <p:extLst>
      <p:ext uri="{BB962C8B-B14F-4D97-AF65-F5344CB8AC3E}">
        <p14:creationId xmlns:p14="http://schemas.microsoft.com/office/powerpoint/2010/main" val="2071033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 Placeholder 6"/>
          <p:cNvSpPr>
            <a:spLocks noGrp="1"/>
          </p:cNvSpPr>
          <p:nvPr>
            <p:ph type="body" sz="quarter" idx="13"/>
          </p:nvPr>
        </p:nvSpPr>
        <p:spPr>
          <a:xfrm>
            <a:off x="778935" y="6299204"/>
            <a:ext cx="10574865" cy="425897"/>
          </a:xfrm>
        </p:spPr>
        <p:txBody>
          <a:bodyPr bIns="0" anchor="b">
            <a:noAutofit/>
          </a:bodyPr>
          <a:lstStyle>
            <a:lvl1pPr marL="0" indent="0">
              <a:spcBef>
                <a:spcPts val="0"/>
              </a:spcBef>
              <a:spcAft>
                <a:spcPts val="0"/>
              </a:spcAft>
              <a:buNone/>
              <a:defRPr sz="1067">
                <a:solidFill>
                  <a:schemeClr val="tx1">
                    <a:lumMod val="50000"/>
                    <a:lumOff val="50000"/>
                  </a:schemeClr>
                </a:solidFill>
              </a:defRPr>
            </a:lvl1pPr>
            <a:lvl2pPr marL="457246" indent="0">
              <a:buNone/>
              <a:defRPr/>
            </a:lvl2pPr>
          </a:lstStyle>
          <a:p>
            <a:pPr lvl="0"/>
            <a:r>
              <a:rPr lang="en-US" dirty="0"/>
              <a:t>Edit Master text styles</a:t>
            </a:r>
          </a:p>
        </p:txBody>
      </p:sp>
    </p:spTree>
    <p:extLst>
      <p:ext uri="{BB962C8B-B14F-4D97-AF65-F5344CB8AC3E}">
        <p14:creationId xmlns:p14="http://schemas.microsoft.com/office/powerpoint/2010/main" val="3821968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F897C-3375-056B-4673-76B7DD533A4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8452409-BEE7-15D0-03FE-67F57EB3AB70}"/>
              </a:ext>
            </a:extLst>
          </p:cNvPr>
          <p:cNvSpPr>
            <a:spLocks noGrp="1"/>
          </p:cNvSpPr>
          <p:nvPr>
            <p:ph type="dt" sz="half" idx="10"/>
          </p:nvPr>
        </p:nvSpPr>
        <p:spPr/>
        <p:txBody>
          <a:bodyPr/>
          <a:lstStyle/>
          <a:p>
            <a:fld id="{96909501-B5A9-46BD-979F-06FCACEBD3FF}" type="datetimeFigureOut">
              <a:rPr lang="en-CA" smtClean="0"/>
              <a:t>2024-03-19</a:t>
            </a:fld>
            <a:endParaRPr lang="en-CA"/>
          </a:p>
        </p:txBody>
      </p:sp>
      <p:sp>
        <p:nvSpPr>
          <p:cNvPr id="4" name="Footer Placeholder 3">
            <a:extLst>
              <a:ext uri="{FF2B5EF4-FFF2-40B4-BE49-F238E27FC236}">
                <a16:creationId xmlns:a16="http://schemas.microsoft.com/office/drawing/2014/main" id="{155C5D03-5AA5-58B0-54E8-6149D8BF912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D770CF9-B08C-30B5-4399-F739B176CF9D}"/>
              </a:ext>
            </a:extLst>
          </p:cNvPr>
          <p:cNvSpPr>
            <a:spLocks noGrp="1"/>
          </p:cNvSpPr>
          <p:nvPr>
            <p:ph type="sldNum" sz="quarter" idx="12"/>
          </p:nvPr>
        </p:nvSpPr>
        <p:spPr/>
        <p:txBody>
          <a:bodyPr/>
          <a:lstStyle/>
          <a:p>
            <a:fld id="{2A4F21C9-EDCF-496C-A761-8B24C5A4F86B}" type="slidenum">
              <a:rPr lang="en-CA" smtClean="0"/>
              <a:t>‹#›</a:t>
            </a:fld>
            <a:endParaRPr lang="en-CA"/>
          </a:p>
        </p:txBody>
      </p:sp>
    </p:spTree>
    <p:extLst>
      <p:ext uri="{BB962C8B-B14F-4D97-AF65-F5344CB8AC3E}">
        <p14:creationId xmlns:p14="http://schemas.microsoft.com/office/powerpoint/2010/main" val="36314558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AB83DDA8-7B32-EE47-840A-934A0CC6BFE3}"/>
              </a:ext>
            </a:extLst>
          </p:cNvPr>
          <p:cNvSpPr>
            <a:spLocks noGrp="1"/>
          </p:cNvSpPr>
          <p:nvPr>
            <p:ph type="ftr"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Slide Number Placeholder 11">
            <a:extLst>
              <a:ext uri="{FF2B5EF4-FFF2-40B4-BE49-F238E27FC236}">
                <a16:creationId xmlns:a16="http://schemas.microsoft.com/office/drawing/2014/main" id="{74780B43-40DC-C34E-AAC9-4FDACC059B46}"/>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F8E309-D608-654D-B811-6A2C46C8818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Content Placeholder 13">
            <a:extLst>
              <a:ext uri="{FF2B5EF4-FFF2-40B4-BE49-F238E27FC236}">
                <a16:creationId xmlns:a16="http://schemas.microsoft.com/office/drawing/2014/main" id="{4EE6E1D8-8FFD-8044-93A3-FD09D9B9C22B}"/>
              </a:ext>
            </a:extLst>
          </p:cNvPr>
          <p:cNvSpPr>
            <a:spLocks noGrp="1"/>
          </p:cNvSpPr>
          <p:nvPr>
            <p:ph sz="quarter" idx="16"/>
          </p:nvPr>
        </p:nvSpPr>
        <p:spPr>
          <a:xfrm>
            <a:off x="622800" y="1440000"/>
            <a:ext cx="10908000" cy="4643437"/>
          </a:xfrm>
        </p:spPr>
        <p:txBody>
          <a:bodyPr lIns="90000"/>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7C579CB4-4DC2-6B4A-8848-199EE8DC734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54619828"/>
      </p:ext>
    </p:extLst>
  </p:cSld>
  <p:clrMapOvr>
    <a:masterClrMapping/>
  </p:clrMapOvr>
  <p:extLst>
    <p:ext uri="{DCECCB84-F9BA-43D5-87BE-67443E8EF086}">
      <p15:sldGuideLst xmlns:p15="http://schemas.microsoft.com/office/powerpoint/2012/main">
        <p15:guide id="1" pos="3840">
          <p15:clr>
            <a:srgbClr val="FBAE40"/>
          </p15:clr>
        </p15:guide>
        <p15:guide id="2" pos="7265">
          <p15:clr>
            <a:srgbClr val="FBAE40"/>
          </p15:clr>
        </p15:guide>
        <p15:guide id="3" orient="horz" pos="2160">
          <p15:clr>
            <a:srgbClr val="FBAE40"/>
          </p15:clr>
        </p15:guide>
        <p15:guide id="4" orient="horz" pos="3838">
          <p15:clr>
            <a:srgbClr val="FBAE40"/>
          </p15:clr>
        </p15:guide>
        <p15:guide id="5" pos="601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8934" y="1320800"/>
            <a:ext cx="4954003" cy="823912"/>
          </a:xfrm>
        </p:spPr>
        <p:txBody>
          <a:bodyPr anchor="b"/>
          <a:lstStyle>
            <a:lvl1pPr marL="0" indent="0">
              <a:buNone/>
              <a:defRPr sz="2400" b="1"/>
            </a:lvl1pPr>
            <a:lvl2pPr marL="457269" indent="0">
              <a:buNone/>
              <a:defRPr sz="2000" b="1"/>
            </a:lvl2pPr>
            <a:lvl3pPr marL="914538" indent="0">
              <a:buNone/>
              <a:defRPr sz="1800" b="1"/>
            </a:lvl3pPr>
            <a:lvl4pPr marL="1371807" indent="0">
              <a:buNone/>
              <a:defRPr sz="1600" b="1"/>
            </a:lvl4pPr>
            <a:lvl5pPr marL="1829075" indent="0">
              <a:buNone/>
              <a:defRPr sz="1600" b="1"/>
            </a:lvl5pPr>
            <a:lvl6pPr marL="2286342" indent="0">
              <a:buNone/>
              <a:defRPr sz="1600" b="1"/>
            </a:lvl6pPr>
            <a:lvl7pPr marL="2743613" indent="0">
              <a:buNone/>
              <a:defRPr sz="1600" b="1"/>
            </a:lvl7pPr>
            <a:lvl8pPr marL="3200880" indent="0">
              <a:buNone/>
              <a:defRPr sz="1600" b="1"/>
            </a:lvl8pPr>
            <a:lvl9pPr marL="3658149" indent="0">
              <a:buNone/>
              <a:defRPr sz="1600" b="1"/>
            </a:lvl9pPr>
          </a:lstStyle>
          <a:p>
            <a:pPr lvl="0"/>
            <a:r>
              <a:rPr lang="en-CA" noProof="0"/>
              <a:t>Click to edit Master text styles</a:t>
            </a:r>
          </a:p>
        </p:txBody>
      </p:sp>
      <p:sp>
        <p:nvSpPr>
          <p:cNvPr id="4" name="Content Placeholder 3"/>
          <p:cNvSpPr>
            <a:spLocks noGrp="1"/>
          </p:cNvSpPr>
          <p:nvPr>
            <p:ph sz="half" idx="2"/>
          </p:nvPr>
        </p:nvSpPr>
        <p:spPr>
          <a:xfrm>
            <a:off x="778934" y="2281382"/>
            <a:ext cx="4954003" cy="3883561"/>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Text Placeholder 4"/>
          <p:cNvSpPr>
            <a:spLocks noGrp="1"/>
          </p:cNvSpPr>
          <p:nvPr>
            <p:ph type="body" sz="quarter" idx="3"/>
          </p:nvPr>
        </p:nvSpPr>
        <p:spPr>
          <a:xfrm>
            <a:off x="6375401" y="1320800"/>
            <a:ext cx="4978400" cy="823912"/>
          </a:xfrm>
        </p:spPr>
        <p:txBody>
          <a:bodyPr anchor="b"/>
          <a:lstStyle>
            <a:lvl1pPr marL="0" indent="0">
              <a:buNone/>
              <a:defRPr sz="2400" b="1"/>
            </a:lvl1pPr>
            <a:lvl2pPr marL="457269" indent="0">
              <a:buNone/>
              <a:defRPr sz="2000" b="1"/>
            </a:lvl2pPr>
            <a:lvl3pPr marL="914538" indent="0">
              <a:buNone/>
              <a:defRPr sz="1800" b="1"/>
            </a:lvl3pPr>
            <a:lvl4pPr marL="1371807" indent="0">
              <a:buNone/>
              <a:defRPr sz="1600" b="1"/>
            </a:lvl4pPr>
            <a:lvl5pPr marL="1829075" indent="0">
              <a:buNone/>
              <a:defRPr sz="1600" b="1"/>
            </a:lvl5pPr>
            <a:lvl6pPr marL="2286342" indent="0">
              <a:buNone/>
              <a:defRPr sz="1600" b="1"/>
            </a:lvl6pPr>
            <a:lvl7pPr marL="2743613" indent="0">
              <a:buNone/>
              <a:defRPr sz="1600" b="1"/>
            </a:lvl7pPr>
            <a:lvl8pPr marL="3200880" indent="0">
              <a:buNone/>
              <a:defRPr sz="1600" b="1"/>
            </a:lvl8pPr>
            <a:lvl9pPr marL="3658149" indent="0">
              <a:buNone/>
              <a:defRPr sz="1600" b="1"/>
            </a:lvl9pPr>
          </a:lstStyle>
          <a:p>
            <a:pPr lvl="0"/>
            <a:r>
              <a:rPr lang="en-CA" noProof="0"/>
              <a:t>Click to edit Master text styles</a:t>
            </a:r>
          </a:p>
        </p:txBody>
      </p:sp>
      <p:sp>
        <p:nvSpPr>
          <p:cNvPr id="6" name="Content Placeholder 5"/>
          <p:cNvSpPr>
            <a:spLocks noGrp="1"/>
          </p:cNvSpPr>
          <p:nvPr>
            <p:ph sz="quarter" idx="4"/>
          </p:nvPr>
        </p:nvSpPr>
        <p:spPr>
          <a:xfrm>
            <a:off x="6375401" y="2281382"/>
            <a:ext cx="4978400" cy="3883561"/>
          </a:xfrm>
        </p:spPr>
        <p:txBody>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Title 9"/>
          <p:cNvSpPr>
            <a:spLocks noGrp="1"/>
          </p:cNvSpPr>
          <p:nvPr>
            <p:ph type="title"/>
          </p:nvPr>
        </p:nvSpPr>
        <p:spPr/>
        <p:txBody>
          <a:bodyPr/>
          <a:lstStyle/>
          <a:p>
            <a:r>
              <a:rPr lang="en-CA" noProof="0"/>
              <a:t>Click to edit Master title style</a:t>
            </a:r>
          </a:p>
        </p:txBody>
      </p:sp>
      <p:sp>
        <p:nvSpPr>
          <p:cNvPr id="11"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CA" noProof="0"/>
              <a:t>Edit Master text styles</a:t>
            </a:r>
          </a:p>
        </p:txBody>
      </p:sp>
    </p:spTree>
    <p:extLst>
      <p:ext uri="{BB962C8B-B14F-4D97-AF65-F5344CB8AC3E}">
        <p14:creationId xmlns:p14="http://schemas.microsoft.com/office/powerpoint/2010/main" val="6889843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8934" y="1503807"/>
            <a:ext cx="4954003" cy="823912"/>
          </a:xfrm>
        </p:spPr>
        <p:txBody>
          <a:bodyPr anchor="b"/>
          <a:lstStyle>
            <a:lvl1pPr marL="0" indent="0">
              <a:buNone/>
              <a:defRPr sz="2400" b="1"/>
            </a:lvl1pPr>
            <a:lvl2pPr marL="457269" indent="0">
              <a:buNone/>
              <a:defRPr sz="2000" b="1"/>
            </a:lvl2pPr>
            <a:lvl3pPr marL="914538" indent="0">
              <a:buNone/>
              <a:defRPr sz="1800" b="1"/>
            </a:lvl3pPr>
            <a:lvl4pPr marL="1371807" indent="0">
              <a:buNone/>
              <a:defRPr sz="1600" b="1"/>
            </a:lvl4pPr>
            <a:lvl5pPr marL="1829075" indent="0">
              <a:buNone/>
              <a:defRPr sz="1600" b="1"/>
            </a:lvl5pPr>
            <a:lvl6pPr marL="2286342" indent="0">
              <a:buNone/>
              <a:defRPr sz="1600" b="1"/>
            </a:lvl6pPr>
            <a:lvl7pPr marL="2743613" indent="0">
              <a:buNone/>
              <a:defRPr sz="1600" b="1"/>
            </a:lvl7pPr>
            <a:lvl8pPr marL="3200880" indent="0">
              <a:buNone/>
              <a:defRPr sz="1600" b="1"/>
            </a:lvl8pPr>
            <a:lvl9pPr marL="365814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8934" y="2480355"/>
            <a:ext cx="495400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375401" y="1503807"/>
            <a:ext cx="4978400" cy="823912"/>
          </a:xfrm>
        </p:spPr>
        <p:txBody>
          <a:bodyPr anchor="b"/>
          <a:lstStyle>
            <a:lvl1pPr marL="0" indent="0">
              <a:buNone/>
              <a:defRPr sz="2400" b="1"/>
            </a:lvl1pPr>
            <a:lvl2pPr marL="457269" indent="0">
              <a:buNone/>
              <a:defRPr sz="2000" b="1"/>
            </a:lvl2pPr>
            <a:lvl3pPr marL="914538" indent="0">
              <a:buNone/>
              <a:defRPr sz="1800" b="1"/>
            </a:lvl3pPr>
            <a:lvl4pPr marL="1371807" indent="0">
              <a:buNone/>
              <a:defRPr sz="1600" b="1"/>
            </a:lvl4pPr>
            <a:lvl5pPr marL="1829075" indent="0">
              <a:buNone/>
              <a:defRPr sz="1600" b="1"/>
            </a:lvl5pPr>
            <a:lvl6pPr marL="2286342" indent="0">
              <a:buNone/>
              <a:defRPr sz="1600" b="1"/>
            </a:lvl6pPr>
            <a:lvl7pPr marL="2743613" indent="0">
              <a:buNone/>
              <a:defRPr sz="1600" b="1"/>
            </a:lvl7pPr>
            <a:lvl8pPr marL="3200880" indent="0">
              <a:buNone/>
              <a:defRPr sz="1600" b="1"/>
            </a:lvl8pPr>
            <a:lvl9pPr marL="365814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75401" y="2480355"/>
            <a:ext cx="49784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p:cNvSpPr>
            <a:spLocks noGrp="1"/>
          </p:cNvSpPr>
          <p:nvPr>
            <p:ph type="sldNum" sz="quarter" idx="12"/>
          </p:nvPr>
        </p:nvSpPr>
        <p:spPr/>
        <p:txBody>
          <a:bodyPr/>
          <a:lstStyle/>
          <a:p>
            <a:fld id="{2CA814A5-5B67-49A0-A5BA-40050328EF92}" type="slidenum">
              <a:rPr lang="en-CA" smtClean="0"/>
              <a:t>‹#›</a:t>
            </a:fld>
            <a:endParaRPr lang="en-CA" dirty="0"/>
          </a:p>
        </p:txBody>
      </p:sp>
      <p:sp>
        <p:nvSpPr>
          <p:cNvPr id="10" name="Title 9"/>
          <p:cNvSpPr>
            <a:spLocks noGrp="1"/>
          </p:cNvSpPr>
          <p:nvPr>
            <p:ph type="title"/>
          </p:nvPr>
        </p:nvSpPr>
        <p:spPr/>
        <p:txBody>
          <a:bodyPr/>
          <a:lstStyle/>
          <a:p>
            <a:r>
              <a:rPr lang="en-US"/>
              <a:t>Click to edit Master title style</a:t>
            </a:r>
            <a:endParaRPr lang="en-CA"/>
          </a:p>
        </p:txBody>
      </p:sp>
      <p:sp>
        <p:nvSpPr>
          <p:cNvPr id="11"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20125426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p:nvPr>
        </p:nvSpPr>
        <p:spPr>
          <a:xfrm>
            <a:off x="778933" y="6359976"/>
            <a:ext cx="10574867" cy="365125"/>
          </a:xfrm>
        </p:spPr>
        <p:txBody>
          <a:bodyPr bIns="0" anchor="b">
            <a:noAutofit/>
          </a:bodyPr>
          <a:lstStyle>
            <a:lvl1pPr marL="0" indent="0">
              <a:spcBef>
                <a:spcPts val="0"/>
              </a:spcBef>
              <a:spcAft>
                <a:spcPts val="0"/>
              </a:spcAft>
              <a:buNone/>
              <a:defRPr sz="1067">
                <a:solidFill>
                  <a:schemeClr val="tx1">
                    <a:lumMod val="50000"/>
                    <a:lumOff val="50000"/>
                  </a:schemeClr>
                </a:solidFill>
              </a:defRPr>
            </a:lvl1pPr>
            <a:lvl2pPr marL="457246"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nchor="ctr"/>
          <a:lstStyle/>
          <a:p>
            <a:fld id="{2CA814A5-5B67-49A0-A5BA-40050328EF92}" type="slidenum">
              <a:rPr lang="en-CA" smtClean="0"/>
              <a:pPr/>
              <a:t>‹#›</a:t>
            </a:fld>
            <a:endParaRPr lang="en-CA" dirty="0"/>
          </a:p>
        </p:txBody>
      </p:sp>
    </p:spTree>
    <p:extLst>
      <p:ext uri="{BB962C8B-B14F-4D97-AF65-F5344CB8AC3E}">
        <p14:creationId xmlns:p14="http://schemas.microsoft.com/office/powerpoint/2010/main" val="30942319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dirty="0"/>
              <a:t>Click to edit Master title style</a:t>
            </a:r>
            <a:endParaRPr lang="en-US" dirty="0"/>
          </a:p>
        </p:txBody>
      </p:sp>
      <p:sp>
        <p:nvSpPr>
          <p:cNvPr id="4" name="Content Placeholder 3"/>
          <p:cNvSpPr>
            <a:spLocks noGrp="1"/>
          </p:cNvSpPr>
          <p:nvPr>
            <p:ph sz="half" idx="2"/>
          </p:nvPr>
        </p:nvSpPr>
        <p:spPr>
          <a:xfrm>
            <a:off x="609602" y="186612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Content Placeholder 5"/>
          <p:cNvSpPr>
            <a:spLocks noGrp="1"/>
          </p:cNvSpPr>
          <p:nvPr>
            <p:ph sz="quarter" idx="4"/>
          </p:nvPr>
        </p:nvSpPr>
        <p:spPr>
          <a:xfrm>
            <a:off x="6193369" y="186612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Footer Placeholder 7"/>
          <p:cNvSpPr>
            <a:spLocks noGrp="1"/>
          </p:cNvSpPr>
          <p:nvPr>
            <p:ph type="ftr" sz="quarter" idx="10"/>
          </p:nvPr>
        </p:nvSpPr>
        <p:spPr/>
        <p:txBody>
          <a:bodyPr/>
          <a:lstStyle>
            <a:lvl1pPr>
              <a:defRPr/>
            </a:lvl1pPr>
          </a:lstStyle>
          <a:p>
            <a:pPr>
              <a:defRPr/>
            </a:pPr>
            <a:endParaRPr lang="en-US" dirty="0"/>
          </a:p>
        </p:txBody>
      </p:sp>
      <p:sp>
        <p:nvSpPr>
          <p:cNvPr id="7" name="Slide Number Placeholder 8"/>
          <p:cNvSpPr>
            <a:spLocks noGrp="1"/>
          </p:cNvSpPr>
          <p:nvPr>
            <p:ph type="sldNum" sz="quarter" idx="11"/>
          </p:nvPr>
        </p:nvSpPr>
        <p:spPr/>
        <p:txBody>
          <a:bodyPr/>
          <a:lstStyle>
            <a:lvl1pPr>
              <a:defRPr/>
            </a:lvl1pPr>
          </a:lstStyle>
          <a:p>
            <a:fld id="{464F8C66-17E5-0D48-81EA-147296146F7F}" type="slidenum">
              <a:rPr lang="en-US" altLang="en-US"/>
              <a:pPr/>
              <a:t>‹#›</a:t>
            </a:fld>
            <a:endParaRPr lang="en-US" altLang="en-US" dirty="0"/>
          </a:p>
        </p:txBody>
      </p:sp>
      <p:sp>
        <p:nvSpPr>
          <p:cNvPr id="8" name="Date Placeholder 4"/>
          <p:cNvSpPr>
            <a:spLocks noGrp="1"/>
          </p:cNvSpPr>
          <p:nvPr>
            <p:ph type="dt" sz="half" idx="12"/>
          </p:nvPr>
        </p:nvSpPr>
        <p:spPr>
          <a:xfrm>
            <a:off x="838200" y="6356351"/>
            <a:ext cx="2743200" cy="365125"/>
          </a:xfrm>
          <a:prstGeom prst="rect">
            <a:avLst/>
          </a:prstGeom>
        </p:spPr>
        <p:txBody>
          <a:bodyPr vert="horz" wrap="square" lIns="84216" tIns="42108" rIns="84216" bIns="42108" numCol="1" anchor="t" anchorCtr="0" compatLnSpc="1">
            <a:prstTxWarp prst="textNoShape">
              <a:avLst/>
            </a:prstTxWarp>
          </a:bodyPr>
          <a:lstStyle>
            <a:lvl1pPr>
              <a:defRPr/>
            </a:lvl1pPr>
          </a:lstStyle>
          <a:p>
            <a:endParaRPr lang="en-US" altLang="en-US" dirty="0"/>
          </a:p>
        </p:txBody>
      </p:sp>
    </p:spTree>
    <p:extLst>
      <p:ext uri="{BB962C8B-B14F-4D97-AF65-F5344CB8AC3E}">
        <p14:creationId xmlns:p14="http://schemas.microsoft.com/office/powerpoint/2010/main" val="32813280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A814A5-5B67-49A0-A5BA-40050328EF92}" type="slidenum">
              <a:rPr lang="en-CA" noProof="0" smtClean="0"/>
              <a:t>‹#›</a:t>
            </a:fld>
            <a:endParaRPr lang="en-CA" noProof="0" dirty="0"/>
          </a:p>
        </p:txBody>
      </p:sp>
      <p:sp>
        <p:nvSpPr>
          <p:cNvPr id="3" name="Text Placeholder 6">
            <a:extLst>
              <a:ext uri="{FF2B5EF4-FFF2-40B4-BE49-F238E27FC236}">
                <a16:creationId xmlns:a16="http://schemas.microsoft.com/office/drawing/2014/main" id="{1C5D67F1-08CA-91BB-E432-C94913F0C72E}"/>
              </a:ext>
            </a:extLst>
          </p:cNvPr>
          <p:cNvSpPr>
            <a:spLocks noGrp="1"/>
          </p:cNvSpPr>
          <p:nvPr>
            <p:ph type="body" sz="quarter" idx="13" hasCustomPrompt="1"/>
          </p:nvPr>
        </p:nvSpPr>
        <p:spPr>
          <a:xfrm>
            <a:off x="719386" y="6356351"/>
            <a:ext cx="10634415"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CA" noProof="0"/>
              <a:t>Edit Master text styles</a:t>
            </a:r>
          </a:p>
        </p:txBody>
      </p:sp>
    </p:spTree>
    <p:extLst>
      <p:ext uri="{BB962C8B-B14F-4D97-AF65-F5344CB8AC3E}">
        <p14:creationId xmlns:p14="http://schemas.microsoft.com/office/powerpoint/2010/main" val="30150406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74894-6501-0B49-9641-E329D1BC39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A426FC-05DD-744E-B766-2B6461CAA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E6CC00-28B5-4440-809C-67C5FD3C7A49}"/>
              </a:ext>
            </a:extLst>
          </p:cNvPr>
          <p:cNvSpPr>
            <a:spLocks noGrp="1"/>
          </p:cNvSpPr>
          <p:nvPr>
            <p:ph type="dt" sz="half" idx="10"/>
          </p:nvPr>
        </p:nvSpPr>
        <p:spPr/>
        <p:txBody>
          <a:bodyPr/>
          <a:lstStyle/>
          <a:p>
            <a:fld id="{C703E87E-5FAE-9541-912C-9DA65C2317FA}" type="datetimeFigureOut">
              <a:rPr lang="en-US" smtClean="0"/>
              <a:t>3/19/2024</a:t>
            </a:fld>
            <a:endParaRPr lang="en-US"/>
          </a:p>
        </p:txBody>
      </p:sp>
      <p:sp>
        <p:nvSpPr>
          <p:cNvPr id="5" name="Footer Placeholder 4">
            <a:extLst>
              <a:ext uri="{FF2B5EF4-FFF2-40B4-BE49-F238E27FC236}">
                <a16:creationId xmlns:a16="http://schemas.microsoft.com/office/drawing/2014/main" id="{2428E11B-A5DD-B848-BDE5-2E6E26FE7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3FBD8-00CC-4047-9E73-6D8F658984DC}"/>
              </a:ext>
            </a:extLst>
          </p:cNvPr>
          <p:cNvSpPr>
            <a:spLocks noGrp="1"/>
          </p:cNvSpPr>
          <p:nvPr>
            <p:ph type="sldNum" sz="quarter" idx="12"/>
          </p:nvPr>
        </p:nvSpPr>
        <p:spPr/>
        <p:txBody>
          <a:bodyPr/>
          <a:lstStyle/>
          <a:p>
            <a:fld id="{A7E9BB59-2063-6A4A-9805-01237F6FB099}" type="slidenum">
              <a:rPr lang="en-US" smtClean="0"/>
              <a:t>‹#›</a:t>
            </a:fld>
            <a:endParaRPr lang="en-US"/>
          </a:p>
        </p:txBody>
      </p:sp>
    </p:spTree>
    <p:extLst>
      <p:ext uri="{BB962C8B-B14F-4D97-AF65-F5344CB8AC3E}">
        <p14:creationId xmlns:p14="http://schemas.microsoft.com/office/powerpoint/2010/main" val="42086344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3B848-44C4-B248-B3E7-88663B612B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6349F1-130B-664A-BD21-4D7DC7DC80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A25C19-A8CE-0345-8D96-CB34FA779F47}"/>
              </a:ext>
            </a:extLst>
          </p:cNvPr>
          <p:cNvSpPr>
            <a:spLocks noGrp="1"/>
          </p:cNvSpPr>
          <p:nvPr>
            <p:ph type="dt" sz="half" idx="10"/>
          </p:nvPr>
        </p:nvSpPr>
        <p:spPr/>
        <p:txBody>
          <a:bodyPr/>
          <a:lstStyle/>
          <a:p>
            <a:fld id="{C703E87E-5FAE-9541-912C-9DA65C2317FA}" type="datetimeFigureOut">
              <a:rPr lang="en-US" smtClean="0"/>
              <a:t>3/19/2024</a:t>
            </a:fld>
            <a:endParaRPr lang="en-US"/>
          </a:p>
        </p:txBody>
      </p:sp>
      <p:sp>
        <p:nvSpPr>
          <p:cNvPr id="5" name="Footer Placeholder 4">
            <a:extLst>
              <a:ext uri="{FF2B5EF4-FFF2-40B4-BE49-F238E27FC236}">
                <a16:creationId xmlns:a16="http://schemas.microsoft.com/office/drawing/2014/main" id="{3FBA69F8-3D28-A54C-A967-95CAE6DF6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33D15-E5B6-934F-B31A-151667ED05E7}"/>
              </a:ext>
            </a:extLst>
          </p:cNvPr>
          <p:cNvSpPr>
            <a:spLocks noGrp="1"/>
          </p:cNvSpPr>
          <p:nvPr>
            <p:ph type="sldNum" sz="quarter" idx="12"/>
          </p:nvPr>
        </p:nvSpPr>
        <p:spPr/>
        <p:txBody>
          <a:bodyPr/>
          <a:lstStyle/>
          <a:p>
            <a:fld id="{A7E9BB59-2063-6A4A-9805-01237F6FB099}" type="slidenum">
              <a:rPr lang="en-US" smtClean="0"/>
              <a:t>‹#›</a:t>
            </a:fld>
            <a:endParaRPr lang="en-US"/>
          </a:p>
        </p:txBody>
      </p:sp>
    </p:spTree>
    <p:extLst>
      <p:ext uri="{BB962C8B-B14F-4D97-AF65-F5344CB8AC3E}">
        <p14:creationId xmlns:p14="http://schemas.microsoft.com/office/powerpoint/2010/main" val="40134925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1DE84-E8AF-5A42-8593-53D8FD3C9E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615871-7326-F349-A3F8-9E184289BE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77E1985-3905-744F-B024-94FBEADE43F6}"/>
              </a:ext>
            </a:extLst>
          </p:cNvPr>
          <p:cNvSpPr>
            <a:spLocks noGrp="1"/>
          </p:cNvSpPr>
          <p:nvPr>
            <p:ph type="dt" sz="half" idx="10"/>
          </p:nvPr>
        </p:nvSpPr>
        <p:spPr/>
        <p:txBody>
          <a:bodyPr/>
          <a:lstStyle/>
          <a:p>
            <a:fld id="{C703E87E-5FAE-9541-912C-9DA65C2317FA}" type="datetimeFigureOut">
              <a:rPr lang="en-US" smtClean="0"/>
              <a:t>3/19/2024</a:t>
            </a:fld>
            <a:endParaRPr lang="en-US"/>
          </a:p>
        </p:txBody>
      </p:sp>
      <p:sp>
        <p:nvSpPr>
          <p:cNvPr id="5" name="Footer Placeholder 4">
            <a:extLst>
              <a:ext uri="{FF2B5EF4-FFF2-40B4-BE49-F238E27FC236}">
                <a16:creationId xmlns:a16="http://schemas.microsoft.com/office/drawing/2014/main" id="{C8BAF088-7718-944F-9BAE-6109124C04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FA7186-899B-834B-B2CC-ABE113E6D56E}"/>
              </a:ext>
            </a:extLst>
          </p:cNvPr>
          <p:cNvSpPr>
            <a:spLocks noGrp="1"/>
          </p:cNvSpPr>
          <p:nvPr>
            <p:ph type="sldNum" sz="quarter" idx="12"/>
          </p:nvPr>
        </p:nvSpPr>
        <p:spPr/>
        <p:txBody>
          <a:bodyPr/>
          <a:lstStyle/>
          <a:p>
            <a:fld id="{A7E9BB59-2063-6A4A-9805-01237F6FB099}" type="slidenum">
              <a:rPr lang="en-US" smtClean="0"/>
              <a:t>‹#›</a:t>
            </a:fld>
            <a:endParaRPr lang="en-US"/>
          </a:p>
        </p:txBody>
      </p:sp>
    </p:spTree>
    <p:extLst>
      <p:ext uri="{BB962C8B-B14F-4D97-AF65-F5344CB8AC3E}">
        <p14:creationId xmlns:p14="http://schemas.microsoft.com/office/powerpoint/2010/main" val="41387365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08A53-38A1-EC4D-A238-61BA7DE89C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1528D8-D9DE-7A43-B80E-E6ABD87BCA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94B339-516D-3343-A01E-830AC25052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49D1C0-07BF-D649-84E9-00DB380BF683}"/>
              </a:ext>
            </a:extLst>
          </p:cNvPr>
          <p:cNvSpPr>
            <a:spLocks noGrp="1"/>
          </p:cNvSpPr>
          <p:nvPr>
            <p:ph type="dt" sz="half" idx="10"/>
          </p:nvPr>
        </p:nvSpPr>
        <p:spPr/>
        <p:txBody>
          <a:bodyPr/>
          <a:lstStyle/>
          <a:p>
            <a:fld id="{C703E87E-5FAE-9541-912C-9DA65C2317FA}" type="datetimeFigureOut">
              <a:rPr lang="en-US" smtClean="0"/>
              <a:t>3/19/2024</a:t>
            </a:fld>
            <a:endParaRPr lang="en-US"/>
          </a:p>
        </p:txBody>
      </p:sp>
      <p:sp>
        <p:nvSpPr>
          <p:cNvPr id="6" name="Footer Placeholder 5">
            <a:extLst>
              <a:ext uri="{FF2B5EF4-FFF2-40B4-BE49-F238E27FC236}">
                <a16:creationId xmlns:a16="http://schemas.microsoft.com/office/drawing/2014/main" id="{BE8B784A-166E-1C41-8059-C6704C4BB5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1FEFA7-A1A1-E247-A6CC-4E71B3EE6917}"/>
              </a:ext>
            </a:extLst>
          </p:cNvPr>
          <p:cNvSpPr>
            <a:spLocks noGrp="1"/>
          </p:cNvSpPr>
          <p:nvPr>
            <p:ph type="sldNum" sz="quarter" idx="12"/>
          </p:nvPr>
        </p:nvSpPr>
        <p:spPr/>
        <p:txBody>
          <a:bodyPr/>
          <a:lstStyle/>
          <a:p>
            <a:fld id="{A7E9BB59-2063-6A4A-9805-01237F6FB099}" type="slidenum">
              <a:rPr lang="en-US" smtClean="0"/>
              <a:t>‹#›</a:t>
            </a:fld>
            <a:endParaRPr lang="en-US"/>
          </a:p>
        </p:txBody>
      </p:sp>
    </p:spTree>
    <p:extLst>
      <p:ext uri="{BB962C8B-B14F-4D97-AF65-F5344CB8AC3E}">
        <p14:creationId xmlns:p14="http://schemas.microsoft.com/office/powerpoint/2010/main" val="4029706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F8576E-F7B0-A0B5-4EC6-4D15EB253020}"/>
              </a:ext>
            </a:extLst>
          </p:cNvPr>
          <p:cNvSpPr>
            <a:spLocks noGrp="1"/>
          </p:cNvSpPr>
          <p:nvPr>
            <p:ph type="dt" sz="half" idx="10"/>
          </p:nvPr>
        </p:nvSpPr>
        <p:spPr/>
        <p:txBody>
          <a:bodyPr/>
          <a:lstStyle/>
          <a:p>
            <a:fld id="{96909501-B5A9-46BD-979F-06FCACEBD3FF}" type="datetimeFigureOut">
              <a:rPr lang="en-CA" smtClean="0"/>
              <a:t>2024-03-19</a:t>
            </a:fld>
            <a:endParaRPr lang="en-CA"/>
          </a:p>
        </p:txBody>
      </p:sp>
      <p:sp>
        <p:nvSpPr>
          <p:cNvPr id="3" name="Footer Placeholder 2">
            <a:extLst>
              <a:ext uri="{FF2B5EF4-FFF2-40B4-BE49-F238E27FC236}">
                <a16:creationId xmlns:a16="http://schemas.microsoft.com/office/drawing/2014/main" id="{51457E18-097A-5B9D-98D9-1AA3041DBF1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F487736-92C6-D10E-8205-387C5D4F4142}"/>
              </a:ext>
            </a:extLst>
          </p:cNvPr>
          <p:cNvSpPr>
            <a:spLocks noGrp="1"/>
          </p:cNvSpPr>
          <p:nvPr>
            <p:ph type="sldNum" sz="quarter" idx="12"/>
          </p:nvPr>
        </p:nvSpPr>
        <p:spPr/>
        <p:txBody>
          <a:bodyPr/>
          <a:lstStyle/>
          <a:p>
            <a:fld id="{2A4F21C9-EDCF-496C-A761-8B24C5A4F86B}" type="slidenum">
              <a:rPr lang="en-CA" smtClean="0"/>
              <a:t>‹#›</a:t>
            </a:fld>
            <a:endParaRPr lang="en-CA"/>
          </a:p>
        </p:txBody>
      </p:sp>
    </p:spTree>
    <p:extLst>
      <p:ext uri="{BB962C8B-B14F-4D97-AF65-F5344CB8AC3E}">
        <p14:creationId xmlns:p14="http://schemas.microsoft.com/office/powerpoint/2010/main" val="20545634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EB61-B3F2-FA4B-886E-6B450F43F1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BD6B30-049D-2448-A38B-EE7C20630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0BF598-4000-DF4B-96E1-9D1C116C7C8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30F80B-863A-A141-B679-28C27C3384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C01C7A-9FAE-1543-B7ED-172E14AFB9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CBD7D8-3188-5C43-BFC1-56720FCB4A18}"/>
              </a:ext>
            </a:extLst>
          </p:cNvPr>
          <p:cNvSpPr>
            <a:spLocks noGrp="1"/>
          </p:cNvSpPr>
          <p:nvPr>
            <p:ph type="dt" sz="half" idx="10"/>
          </p:nvPr>
        </p:nvSpPr>
        <p:spPr/>
        <p:txBody>
          <a:bodyPr/>
          <a:lstStyle/>
          <a:p>
            <a:fld id="{C703E87E-5FAE-9541-912C-9DA65C2317FA}" type="datetimeFigureOut">
              <a:rPr lang="en-US" smtClean="0"/>
              <a:t>3/19/2024</a:t>
            </a:fld>
            <a:endParaRPr lang="en-US"/>
          </a:p>
        </p:txBody>
      </p:sp>
      <p:sp>
        <p:nvSpPr>
          <p:cNvPr id="8" name="Footer Placeholder 7">
            <a:extLst>
              <a:ext uri="{FF2B5EF4-FFF2-40B4-BE49-F238E27FC236}">
                <a16:creationId xmlns:a16="http://schemas.microsoft.com/office/drawing/2014/main" id="{197661F2-E2CD-9F4F-8129-916E32D182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59937-3062-FC4A-9BAA-9C3DEA8F46AC}"/>
              </a:ext>
            </a:extLst>
          </p:cNvPr>
          <p:cNvSpPr>
            <a:spLocks noGrp="1"/>
          </p:cNvSpPr>
          <p:nvPr>
            <p:ph type="sldNum" sz="quarter" idx="12"/>
          </p:nvPr>
        </p:nvSpPr>
        <p:spPr/>
        <p:txBody>
          <a:bodyPr/>
          <a:lstStyle/>
          <a:p>
            <a:fld id="{A7E9BB59-2063-6A4A-9805-01237F6FB099}" type="slidenum">
              <a:rPr lang="en-US" smtClean="0"/>
              <a:t>‹#›</a:t>
            </a:fld>
            <a:endParaRPr lang="en-US"/>
          </a:p>
        </p:txBody>
      </p:sp>
    </p:spTree>
    <p:extLst>
      <p:ext uri="{BB962C8B-B14F-4D97-AF65-F5344CB8AC3E}">
        <p14:creationId xmlns:p14="http://schemas.microsoft.com/office/powerpoint/2010/main" val="20574500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9BC3-D396-9145-8BAE-FAAEF46963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A83144-9096-6B46-B0F3-6142DD5497F0}"/>
              </a:ext>
            </a:extLst>
          </p:cNvPr>
          <p:cNvSpPr>
            <a:spLocks noGrp="1"/>
          </p:cNvSpPr>
          <p:nvPr>
            <p:ph type="dt" sz="half" idx="10"/>
          </p:nvPr>
        </p:nvSpPr>
        <p:spPr/>
        <p:txBody>
          <a:bodyPr/>
          <a:lstStyle/>
          <a:p>
            <a:fld id="{C703E87E-5FAE-9541-912C-9DA65C2317FA}" type="datetimeFigureOut">
              <a:rPr lang="en-US" smtClean="0"/>
              <a:t>3/19/2024</a:t>
            </a:fld>
            <a:endParaRPr lang="en-US"/>
          </a:p>
        </p:txBody>
      </p:sp>
      <p:sp>
        <p:nvSpPr>
          <p:cNvPr id="4" name="Footer Placeholder 3">
            <a:extLst>
              <a:ext uri="{FF2B5EF4-FFF2-40B4-BE49-F238E27FC236}">
                <a16:creationId xmlns:a16="http://schemas.microsoft.com/office/drawing/2014/main" id="{63D97969-6F89-8D44-B4DA-28B70B63E8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171B4B-5558-3D4F-8219-D6E802680F8F}"/>
              </a:ext>
            </a:extLst>
          </p:cNvPr>
          <p:cNvSpPr>
            <a:spLocks noGrp="1"/>
          </p:cNvSpPr>
          <p:nvPr>
            <p:ph type="sldNum" sz="quarter" idx="12"/>
          </p:nvPr>
        </p:nvSpPr>
        <p:spPr/>
        <p:txBody>
          <a:bodyPr/>
          <a:lstStyle/>
          <a:p>
            <a:fld id="{A7E9BB59-2063-6A4A-9805-01237F6FB099}" type="slidenum">
              <a:rPr lang="en-US" smtClean="0"/>
              <a:t>‹#›</a:t>
            </a:fld>
            <a:endParaRPr lang="en-US"/>
          </a:p>
        </p:txBody>
      </p:sp>
    </p:spTree>
    <p:extLst>
      <p:ext uri="{BB962C8B-B14F-4D97-AF65-F5344CB8AC3E}">
        <p14:creationId xmlns:p14="http://schemas.microsoft.com/office/powerpoint/2010/main" val="12055659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9549B7-0051-F947-A95E-C704109FA24E}"/>
              </a:ext>
            </a:extLst>
          </p:cNvPr>
          <p:cNvSpPr>
            <a:spLocks noGrp="1"/>
          </p:cNvSpPr>
          <p:nvPr>
            <p:ph type="dt" sz="half" idx="10"/>
          </p:nvPr>
        </p:nvSpPr>
        <p:spPr/>
        <p:txBody>
          <a:bodyPr/>
          <a:lstStyle/>
          <a:p>
            <a:fld id="{C703E87E-5FAE-9541-912C-9DA65C2317FA}" type="datetimeFigureOut">
              <a:rPr lang="en-US" smtClean="0"/>
              <a:t>3/19/2024</a:t>
            </a:fld>
            <a:endParaRPr lang="en-US"/>
          </a:p>
        </p:txBody>
      </p:sp>
      <p:sp>
        <p:nvSpPr>
          <p:cNvPr id="3" name="Footer Placeholder 2">
            <a:extLst>
              <a:ext uri="{FF2B5EF4-FFF2-40B4-BE49-F238E27FC236}">
                <a16:creationId xmlns:a16="http://schemas.microsoft.com/office/drawing/2014/main" id="{CD4AC4C2-DD14-744A-8666-5524314043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43587B-905C-4548-9BF2-CF7884BC3C78}"/>
              </a:ext>
            </a:extLst>
          </p:cNvPr>
          <p:cNvSpPr>
            <a:spLocks noGrp="1"/>
          </p:cNvSpPr>
          <p:nvPr>
            <p:ph type="sldNum" sz="quarter" idx="12"/>
          </p:nvPr>
        </p:nvSpPr>
        <p:spPr/>
        <p:txBody>
          <a:bodyPr/>
          <a:lstStyle/>
          <a:p>
            <a:fld id="{A7E9BB59-2063-6A4A-9805-01237F6FB099}" type="slidenum">
              <a:rPr lang="en-US" smtClean="0"/>
              <a:t>‹#›</a:t>
            </a:fld>
            <a:endParaRPr lang="en-US"/>
          </a:p>
        </p:txBody>
      </p:sp>
    </p:spTree>
    <p:extLst>
      <p:ext uri="{BB962C8B-B14F-4D97-AF65-F5344CB8AC3E}">
        <p14:creationId xmlns:p14="http://schemas.microsoft.com/office/powerpoint/2010/main" val="31509450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24E8-D2E6-DB4B-A05B-64774F3A0C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FAC954-00EC-914D-AAD9-D0F19EE946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045BDF-2EBB-384D-9612-C31999D8AA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F278DD-8939-A042-BF6F-9736D8963FED}"/>
              </a:ext>
            </a:extLst>
          </p:cNvPr>
          <p:cNvSpPr>
            <a:spLocks noGrp="1"/>
          </p:cNvSpPr>
          <p:nvPr>
            <p:ph type="dt" sz="half" idx="10"/>
          </p:nvPr>
        </p:nvSpPr>
        <p:spPr/>
        <p:txBody>
          <a:bodyPr/>
          <a:lstStyle/>
          <a:p>
            <a:fld id="{C703E87E-5FAE-9541-912C-9DA65C2317FA}" type="datetimeFigureOut">
              <a:rPr lang="en-US" smtClean="0"/>
              <a:t>3/19/2024</a:t>
            </a:fld>
            <a:endParaRPr lang="en-US"/>
          </a:p>
        </p:txBody>
      </p:sp>
      <p:sp>
        <p:nvSpPr>
          <p:cNvPr id="6" name="Footer Placeholder 5">
            <a:extLst>
              <a:ext uri="{FF2B5EF4-FFF2-40B4-BE49-F238E27FC236}">
                <a16:creationId xmlns:a16="http://schemas.microsoft.com/office/drawing/2014/main" id="{05FE2A42-364D-A34B-BFAE-34A4C1FBB2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96C255-5389-874F-9313-C39B479A279A}"/>
              </a:ext>
            </a:extLst>
          </p:cNvPr>
          <p:cNvSpPr>
            <a:spLocks noGrp="1"/>
          </p:cNvSpPr>
          <p:nvPr>
            <p:ph type="sldNum" sz="quarter" idx="12"/>
          </p:nvPr>
        </p:nvSpPr>
        <p:spPr/>
        <p:txBody>
          <a:bodyPr/>
          <a:lstStyle/>
          <a:p>
            <a:fld id="{A7E9BB59-2063-6A4A-9805-01237F6FB099}" type="slidenum">
              <a:rPr lang="en-US" smtClean="0"/>
              <a:t>‹#›</a:t>
            </a:fld>
            <a:endParaRPr lang="en-US"/>
          </a:p>
        </p:txBody>
      </p:sp>
    </p:spTree>
    <p:extLst>
      <p:ext uri="{BB962C8B-B14F-4D97-AF65-F5344CB8AC3E}">
        <p14:creationId xmlns:p14="http://schemas.microsoft.com/office/powerpoint/2010/main" val="10951004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61B21-49CE-A64F-8DAF-A1BFBA2E0A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C0D585-C3D0-1C47-8621-721D8B7B82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000DBE-BCB6-C740-AA89-8B3071872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6BB850-1B85-0E4D-A7AD-5FFB632D9AE6}"/>
              </a:ext>
            </a:extLst>
          </p:cNvPr>
          <p:cNvSpPr>
            <a:spLocks noGrp="1"/>
          </p:cNvSpPr>
          <p:nvPr>
            <p:ph type="dt" sz="half" idx="10"/>
          </p:nvPr>
        </p:nvSpPr>
        <p:spPr/>
        <p:txBody>
          <a:bodyPr/>
          <a:lstStyle/>
          <a:p>
            <a:fld id="{C703E87E-5FAE-9541-912C-9DA65C2317FA}" type="datetimeFigureOut">
              <a:rPr lang="en-US" smtClean="0"/>
              <a:t>3/19/2024</a:t>
            </a:fld>
            <a:endParaRPr lang="en-US"/>
          </a:p>
        </p:txBody>
      </p:sp>
      <p:sp>
        <p:nvSpPr>
          <p:cNvPr id="6" name="Footer Placeholder 5">
            <a:extLst>
              <a:ext uri="{FF2B5EF4-FFF2-40B4-BE49-F238E27FC236}">
                <a16:creationId xmlns:a16="http://schemas.microsoft.com/office/drawing/2014/main" id="{39BD255C-D952-2A48-B62B-43E1F6E494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2151C-4500-7A43-AD24-9EF7A67DD576}"/>
              </a:ext>
            </a:extLst>
          </p:cNvPr>
          <p:cNvSpPr>
            <a:spLocks noGrp="1"/>
          </p:cNvSpPr>
          <p:nvPr>
            <p:ph type="sldNum" sz="quarter" idx="12"/>
          </p:nvPr>
        </p:nvSpPr>
        <p:spPr/>
        <p:txBody>
          <a:bodyPr/>
          <a:lstStyle/>
          <a:p>
            <a:fld id="{A7E9BB59-2063-6A4A-9805-01237F6FB099}" type="slidenum">
              <a:rPr lang="en-US" smtClean="0"/>
              <a:t>‹#›</a:t>
            </a:fld>
            <a:endParaRPr lang="en-US"/>
          </a:p>
        </p:txBody>
      </p:sp>
    </p:spTree>
    <p:extLst>
      <p:ext uri="{BB962C8B-B14F-4D97-AF65-F5344CB8AC3E}">
        <p14:creationId xmlns:p14="http://schemas.microsoft.com/office/powerpoint/2010/main" val="10855029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2BED0-8ECF-BB4F-8B38-4596C32BD2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0C5EE2-045B-104D-B605-CDAA32EA39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53579-04B4-CC44-9552-BB45A55A5392}"/>
              </a:ext>
            </a:extLst>
          </p:cNvPr>
          <p:cNvSpPr>
            <a:spLocks noGrp="1"/>
          </p:cNvSpPr>
          <p:nvPr>
            <p:ph type="dt" sz="half" idx="10"/>
          </p:nvPr>
        </p:nvSpPr>
        <p:spPr/>
        <p:txBody>
          <a:bodyPr/>
          <a:lstStyle/>
          <a:p>
            <a:fld id="{C703E87E-5FAE-9541-912C-9DA65C2317FA}" type="datetimeFigureOut">
              <a:rPr lang="en-US" smtClean="0"/>
              <a:t>3/19/2024</a:t>
            </a:fld>
            <a:endParaRPr lang="en-US"/>
          </a:p>
        </p:txBody>
      </p:sp>
      <p:sp>
        <p:nvSpPr>
          <p:cNvPr id="5" name="Footer Placeholder 4">
            <a:extLst>
              <a:ext uri="{FF2B5EF4-FFF2-40B4-BE49-F238E27FC236}">
                <a16:creationId xmlns:a16="http://schemas.microsoft.com/office/drawing/2014/main" id="{9A1E2E09-138A-854E-B8A7-B6A6A7480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04F3B-EA70-2B40-A9A4-99D5D7AC5D1B}"/>
              </a:ext>
            </a:extLst>
          </p:cNvPr>
          <p:cNvSpPr>
            <a:spLocks noGrp="1"/>
          </p:cNvSpPr>
          <p:nvPr>
            <p:ph type="sldNum" sz="quarter" idx="12"/>
          </p:nvPr>
        </p:nvSpPr>
        <p:spPr/>
        <p:txBody>
          <a:bodyPr/>
          <a:lstStyle/>
          <a:p>
            <a:fld id="{A7E9BB59-2063-6A4A-9805-01237F6FB099}" type="slidenum">
              <a:rPr lang="en-US" smtClean="0"/>
              <a:t>‹#›</a:t>
            </a:fld>
            <a:endParaRPr lang="en-US"/>
          </a:p>
        </p:txBody>
      </p:sp>
    </p:spTree>
    <p:extLst>
      <p:ext uri="{BB962C8B-B14F-4D97-AF65-F5344CB8AC3E}">
        <p14:creationId xmlns:p14="http://schemas.microsoft.com/office/powerpoint/2010/main" val="36199787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B0DE4-E79B-0F44-88AD-345CAF4E64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FA7BBF-4CEF-7343-8D6A-586A5A58E9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E18F24-2656-9F40-9BBF-3ED9F0772CAF}"/>
              </a:ext>
            </a:extLst>
          </p:cNvPr>
          <p:cNvSpPr>
            <a:spLocks noGrp="1"/>
          </p:cNvSpPr>
          <p:nvPr>
            <p:ph type="dt" sz="half" idx="10"/>
          </p:nvPr>
        </p:nvSpPr>
        <p:spPr/>
        <p:txBody>
          <a:bodyPr/>
          <a:lstStyle/>
          <a:p>
            <a:fld id="{C703E87E-5FAE-9541-912C-9DA65C2317FA}" type="datetimeFigureOut">
              <a:rPr lang="en-US" smtClean="0"/>
              <a:t>3/19/2024</a:t>
            </a:fld>
            <a:endParaRPr lang="en-US"/>
          </a:p>
        </p:txBody>
      </p:sp>
      <p:sp>
        <p:nvSpPr>
          <p:cNvPr id="5" name="Footer Placeholder 4">
            <a:extLst>
              <a:ext uri="{FF2B5EF4-FFF2-40B4-BE49-F238E27FC236}">
                <a16:creationId xmlns:a16="http://schemas.microsoft.com/office/drawing/2014/main" id="{1EE454AE-E330-0040-9BC3-C31E73D47F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0C7D9-2983-644E-A12E-272E351104B6}"/>
              </a:ext>
            </a:extLst>
          </p:cNvPr>
          <p:cNvSpPr>
            <a:spLocks noGrp="1"/>
          </p:cNvSpPr>
          <p:nvPr>
            <p:ph type="sldNum" sz="quarter" idx="12"/>
          </p:nvPr>
        </p:nvSpPr>
        <p:spPr/>
        <p:txBody>
          <a:bodyPr/>
          <a:lstStyle/>
          <a:p>
            <a:fld id="{A7E9BB59-2063-6A4A-9805-01237F6FB099}" type="slidenum">
              <a:rPr lang="en-US" smtClean="0"/>
              <a:t>‹#›</a:t>
            </a:fld>
            <a:endParaRPr lang="en-US"/>
          </a:p>
        </p:txBody>
      </p:sp>
    </p:spTree>
    <p:extLst>
      <p:ext uri="{BB962C8B-B14F-4D97-AF65-F5344CB8AC3E}">
        <p14:creationId xmlns:p14="http://schemas.microsoft.com/office/powerpoint/2010/main" val="6240356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Content Placeholder 2"/>
          <p:cNvSpPr>
            <a:spLocks noGrp="1"/>
          </p:cNvSpPr>
          <p:nvPr userDrawn="1">
            <p:ph idx="1"/>
          </p:nvPr>
        </p:nvSpPr>
        <p:spPr>
          <a:xfrm>
            <a:off x="383119" y="1030819"/>
            <a:ext cx="11474448" cy="4415367"/>
          </a:xfrm>
          <a:prstGeom prst="rect">
            <a:avLst/>
          </a:prstGeom>
        </p:spPr>
        <p:txBody>
          <a:bodyPr>
            <a:noAutofit/>
          </a:bodyPr>
          <a:lstStyle>
            <a:lvl1pPr>
              <a:spcBef>
                <a:spcPts val="600"/>
              </a:spcBef>
              <a:spcAft>
                <a:spcPts val="0"/>
              </a:spcAft>
              <a:buClr>
                <a:srgbClr val="81BD55"/>
              </a:buClr>
              <a:defRPr sz="1600">
                <a:solidFill>
                  <a:srgbClr val="596169"/>
                </a:solidFill>
              </a:defRPr>
            </a:lvl1pPr>
            <a:lvl2pPr>
              <a:spcBef>
                <a:spcPts val="600"/>
              </a:spcBef>
              <a:spcAft>
                <a:spcPts val="0"/>
              </a:spcAft>
              <a:buClr>
                <a:srgbClr val="81BD55"/>
              </a:buClr>
              <a:defRPr sz="1400">
                <a:solidFill>
                  <a:srgbClr val="596169"/>
                </a:solidFill>
              </a:defRPr>
            </a:lvl2pPr>
            <a:lvl3pPr>
              <a:spcBef>
                <a:spcPts val="600"/>
              </a:spcBef>
              <a:spcAft>
                <a:spcPts val="0"/>
              </a:spcAft>
              <a:buClr>
                <a:srgbClr val="81BD55"/>
              </a:buClr>
              <a:defRPr sz="1200">
                <a:solidFill>
                  <a:srgbClr val="596169"/>
                </a:solidFill>
              </a:defRPr>
            </a:lvl3pPr>
            <a:lvl4pPr>
              <a:spcBef>
                <a:spcPts val="600"/>
              </a:spcBef>
              <a:spcAft>
                <a:spcPts val="0"/>
              </a:spcAft>
              <a:buClr>
                <a:srgbClr val="81BD55"/>
              </a:buClr>
              <a:defRPr sz="1200">
                <a:solidFill>
                  <a:srgbClr val="596169"/>
                </a:solidFill>
              </a:defRPr>
            </a:lvl4pPr>
            <a:lvl5pPr>
              <a:spcBef>
                <a:spcPts val="600"/>
              </a:spcBef>
              <a:spcAft>
                <a:spcPts val="0"/>
              </a:spcAft>
              <a:buClr>
                <a:srgbClr val="81BD55"/>
              </a:buClr>
              <a:defRPr sz="1200">
                <a:solidFill>
                  <a:srgbClr val="5961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5"/>
          <p:cNvSpPr>
            <a:spLocks noGrp="1"/>
          </p:cNvSpPr>
          <p:nvPr userDrawn="1">
            <p:ph type="body" sz="quarter" idx="10" hasCustomPrompt="1"/>
          </p:nvPr>
        </p:nvSpPr>
        <p:spPr>
          <a:xfrm>
            <a:off x="265781" y="5557613"/>
            <a:ext cx="5606424" cy="381000"/>
          </a:xfrm>
          <a:prstGeom prst="rect">
            <a:avLst/>
          </a:prstGeom>
        </p:spPr>
        <p:txBody>
          <a:bodyPr anchor="b">
            <a:noAutofit/>
          </a:bodyPr>
          <a:lstStyle>
            <a:lvl1pPr marL="0" indent="0">
              <a:spcAft>
                <a:spcPts val="0"/>
              </a:spcAft>
              <a:buNone/>
              <a:defRPr sz="800"/>
            </a:lvl1pPr>
          </a:lstStyle>
          <a:p>
            <a:pPr lvl="0"/>
            <a:r>
              <a:rPr lang="en-GB"/>
              <a:t>Footnotes</a:t>
            </a:r>
          </a:p>
        </p:txBody>
      </p:sp>
      <p:sp>
        <p:nvSpPr>
          <p:cNvPr id="18" name="Text Placeholder 5"/>
          <p:cNvSpPr>
            <a:spLocks noGrp="1"/>
          </p:cNvSpPr>
          <p:nvPr userDrawn="1">
            <p:ph type="body" sz="quarter" idx="11" hasCustomPrompt="1"/>
          </p:nvPr>
        </p:nvSpPr>
        <p:spPr>
          <a:xfrm>
            <a:off x="6319791" y="5548447"/>
            <a:ext cx="5647773" cy="381000"/>
          </a:xfrm>
          <a:prstGeom prst="rect">
            <a:avLst/>
          </a:prstGeom>
        </p:spPr>
        <p:txBody>
          <a:bodyPr anchor="b">
            <a:noAutofit/>
          </a:bodyPr>
          <a:lstStyle>
            <a:lvl1pPr marL="0" indent="0" algn="r">
              <a:spcAft>
                <a:spcPts val="0"/>
              </a:spcAft>
              <a:buNone/>
              <a:defRPr sz="800"/>
            </a:lvl1pPr>
          </a:lstStyle>
          <a:p>
            <a:pPr lvl="0"/>
            <a:r>
              <a:rPr lang="en-GB"/>
              <a:t>References</a:t>
            </a:r>
          </a:p>
        </p:txBody>
      </p:sp>
      <p:sp>
        <p:nvSpPr>
          <p:cNvPr id="19" name="Slide Number Placeholder 5"/>
          <p:cNvSpPr txBox="1">
            <a:spLocks/>
          </p:cNvSpPr>
          <p:nvPr userDrawn="1"/>
        </p:nvSpPr>
        <p:spPr>
          <a:xfrm>
            <a:off x="9033683" y="6346195"/>
            <a:ext cx="2823887" cy="360096"/>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3A60AA-2399-48DC-9473-E7280D604B21}" type="slidenum">
              <a:rPr lang="en-GB" sz="1000" smtClean="0">
                <a:solidFill>
                  <a:srgbClr val="FFFFFF"/>
                </a:solidFill>
              </a:rPr>
              <a:pPr/>
              <a:t>‹#›</a:t>
            </a:fld>
            <a:endParaRPr lang="en-GB" sz="1000">
              <a:solidFill>
                <a:srgbClr val="FFFFFF"/>
              </a:solidFill>
            </a:endParaRPr>
          </a:p>
        </p:txBody>
      </p:sp>
      <p:sp>
        <p:nvSpPr>
          <p:cNvPr id="15" name="Title 1"/>
          <p:cNvSpPr>
            <a:spLocks noGrp="1"/>
          </p:cNvSpPr>
          <p:nvPr>
            <p:ph type="title"/>
          </p:nvPr>
        </p:nvSpPr>
        <p:spPr>
          <a:xfrm>
            <a:off x="334032" y="272725"/>
            <a:ext cx="11523537" cy="436361"/>
          </a:xfrm>
          <a:prstGeom prst="rect">
            <a:avLst/>
          </a:prstGeom>
        </p:spPr>
        <p:txBody>
          <a:bodyPr>
            <a:noAutofit/>
          </a:bodyPr>
          <a:lstStyle>
            <a:lvl1pPr marL="0" indent="0">
              <a:defRPr sz="2400" b="0">
                <a:solidFill>
                  <a:schemeClr val="accent1"/>
                </a:solidFill>
              </a:defRPr>
            </a:lvl1pPr>
          </a:lstStyle>
          <a:p>
            <a:r>
              <a:rPr lang="en-US"/>
              <a:t>Click to edit Master title style</a:t>
            </a:r>
          </a:p>
        </p:txBody>
      </p:sp>
      <p:cxnSp>
        <p:nvCxnSpPr>
          <p:cNvPr id="21" name="Straight Connector 20"/>
          <p:cNvCxnSpPr/>
          <p:nvPr userDrawn="1"/>
        </p:nvCxnSpPr>
        <p:spPr>
          <a:xfrm>
            <a:off x="383121" y="824580"/>
            <a:ext cx="11474449" cy="0"/>
          </a:xfrm>
          <a:prstGeom prst="line">
            <a:avLst/>
          </a:prstGeom>
          <a:ln>
            <a:solidFill>
              <a:srgbClr val="134782"/>
            </a:solidFill>
          </a:ln>
          <a:effectLst/>
        </p:spPr>
        <p:style>
          <a:lnRef idx="2">
            <a:schemeClr val="accent4"/>
          </a:lnRef>
          <a:fillRef idx="0">
            <a:schemeClr val="accent4"/>
          </a:fillRef>
          <a:effectRef idx="1">
            <a:schemeClr val="accent4"/>
          </a:effectRef>
          <a:fontRef idx="minor">
            <a:schemeClr val="tx1"/>
          </a:fontRef>
        </p:style>
      </p:cxnSp>
      <p:pic>
        <p:nvPicPr>
          <p:cNvPr id="12" name="Graphic 11">
            <a:extLst>
              <a:ext uri="{FF2B5EF4-FFF2-40B4-BE49-F238E27FC236}">
                <a16:creationId xmlns:a16="http://schemas.microsoft.com/office/drawing/2014/main" id="{44625DC9-FFC3-4363-A0B4-5FD07C6A1ED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3804" r="9963" b="31306"/>
          <a:stretch/>
        </p:blipFill>
        <p:spPr>
          <a:xfrm>
            <a:off x="-144000" y="6159689"/>
            <a:ext cx="12336000" cy="698311"/>
          </a:xfrm>
          <a:prstGeom prst="rect">
            <a:avLst/>
          </a:prstGeom>
        </p:spPr>
      </p:pic>
    </p:spTree>
    <p:extLst>
      <p:ext uri="{BB962C8B-B14F-4D97-AF65-F5344CB8AC3E}">
        <p14:creationId xmlns:p14="http://schemas.microsoft.com/office/powerpoint/2010/main" val="875253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71119-3B07-1911-3CE9-CF1CC42FF7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5B7D6A7-F09E-F6B1-A03B-9495D28A84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28250A1-A35E-6D66-F13E-01B6DACF8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E6E89D-940F-6358-F9A2-539BD1D3F7BB}"/>
              </a:ext>
            </a:extLst>
          </p:cNvPr>
          <p:cNvSpPr>
            <a:spLocks noGrp="1"/>
          </p:cNvSpPr>
          <p:nvPr>
            <p:ph type="dt" sz="half" idx="10"/>
          </p:nvPr>
        </p:nvSpPr>
        <p:spPr/>
        <p:txBody>
          <a:bodyPr/>
          <a:lstStyle/>
          <a:p>
            <a:fld id="{96909501-B5A9-46BD-979F-06FCACEBD3FF}" type="datetimeFigureOut">
              <a:rPr lang="en-CA" smtClean="0"/>
              <a:t>2024-03-19</a:t>
            </a:fld>
            <a:endParaRPr lang="en-CA"/>
          </a:p>
        </p:txBody>
      </p:sp>
      <p:sp>
        <p:nvSpPr>
          <p:cNvPr id="6" name="Footer Placeholder 5">
            <a:extLst>
              <a:ext uri="{FF2B5EF4-FFF2-40B4-BE49-F238E27FC236}">
                <a16:creationId xmlns:a16="http://schemas.microsoft.com/office/drawing/2014/main" id="{C4208A9F-CACC-23EA-6E2F-5EC05FA65B6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0525B44-933B-2027-3C5D-4979CA9948E9}"/>
              </a:ext>
            </a:extLst>
          </p:cNvPr>
          <p:cNvSpPr>
            <a:spLocks noGrp="1"/>
          </p:cNvSpPr>
          <p:nvPr>
            <p:ph type="sldNum" sz="quarter" idx="12"/>
          </p:nvPr>
        </p:nvSpPr>
        <p:spPr/>
        <p:txBody>
          <a:bodyPr/>
          <a:lstStyle/>
          <a:p>
            <a:fld id="{2A4F21C9-EDCF-496C-A761-8B24C5A4F86B}" type="slidenum">
              <a:rPr lang="en-CA" smtClean="0"/>
              <a:t>‹#›</a:t>
            </a:fld>
            <a:endParaRPr lang="en-CA"/>
          </a:p>
        </p:txBody>
      </p:sp>
    </p:spTree>
    <p:extLst>
      <p:ext uri="{BB962C8B-B14F-4D97-AF65-F5344CB8AC3E}">
        <p14:creationId xmlns:p14="http://schemas.microsoft.com/office/powerpoint/2010/main" val="2663944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1148F-606E-17FF-2136-53BAF6974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CA08AEE-F46E-F4F8-C7CE-33572F5F2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22CF5A7-1B99-085F-E7ED-C6CE3800F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A9884A-3D1F-6FAC-4584-1DB7C2D34DF6}"/>
              </a:ext>
            </a:extLst>
          </p:cNvPr>
          <p:cNvSpPr>
            <a:spLocks noGrp="1"/>
          </p:cNvSpPr>
          <p:nvPr>
            <p:ph type="dt" sz="half" idx="10"/>
          </p:nvPr>
        </p:nvSpPr>
        <p:spPr/>
        <p:txBody>
          <a:bodyPr/>
          <a:lstStyle/>
          <a:p>
            <a:fld id="{96909501-B5A9-46BD-979F-06FCACEBD3FF}" type="datetimeFigureOut">
              <a:rPr lang="en-CA" smtClean="0"/>
              <a:t>2024-03-19</a:t>
            </a:fld>
            <a:endParaRPr lang="en-CA"/>
          </a:p>
        </p:txBody>
      </p:sp>
      <p:sp>
        <p:nvSpPr>
          <p:cNvPr id="6" name="Footer Placeholder 5">
            <a:extLst>
              <a:ext uri="{FF2B5EF4-FFF2-40B4-BE49-F238E27FC236}">
                <a16:creationId xmlns:a16="http://schemas.microsoft.com/office/drawing/2014/main" id="{1DFE6824-36FD-BBA5-208C-AEBB1440213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40FB1F7-4E6F-E679-FE5F-6FE817640A79}"/>
              </a:ext>
            </a:extLst>
          </p:cNvPr>
          <p:cNvSpPr>
            <a:spLocks noGrp="1"/>
          </p:cNvSpPr>
          <p:nvPr>
            <p:ph type="sldNum" sz="quarter" idx="12"/>
          </p:nvPr>
        </p:nvSpPr>
        <p:spPr/>
        <p:txBody>
          <a:bodyPr/>
          <a:lstStyle/>
          <a:p>
            <a:fld id="{2A4F21C9-EDCF-496C-A761-8B24C5A4F86B}" type="slidenum">
              <a:rPr lang="en-CA" smtClean="0"/>
              <a:t>‹#›</a:t>
            </a:fld>
            <a:endParaRPr lang="en-CA"/>
          </a:p>
        </p:txBody>
      </p:sp>
    </p:spTree>
    <p:extLst>
      <p:ext uri="{BB962C8B-B14F-4D97-AF65-F5344CB8AC3E}">
        <p14:creationId xmlns:p14="http://schemas.microsoft.com/office/powerpoint/2010/main" val="23190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9" Type="http://schemas.openxmlformats.org/officeDocument/2006/relationships/slideLayout" Target="../slideLayouts/slideLayout65.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slideLayout" Target="../slideLayouts/slideLayout6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41"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40" Type="http://schemas.openxmlformats.org/officeDocument/2006/relationships/theme" Target="../theme/theme3.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4.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250BEF-AB10-D772-9C0D-A64E903775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51E2D63-DBB6-1B4F-A178-0F6DDD9843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1AD1F0D-260A-9BB3-DC32-492DC4F094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09501-B5A9-46BD-979F-06FCACEBD3FF}" type="datetimeFigureOut">
              <a:rPr lang="en-CA" smtClean="0"/>
              <a:t>2024-03-19</a:t>
            </a:fld>
            <a:endParaRPr lang="en-CA"/>
          </a:p>
        </p:txBody>
      </p:sp>
      <p:sp>
        <p:nvSpPr>
          <p:cNvPr id="5" name="Footer Placeholder 4">
            <a:extLst>
              <a:ext uri="{FF2B5EF4-FFF2-40B4-BE49-F238E27FC236}">
                <a16:creationId xmlns:a16="http://schemas.microsoft.com/office/drawing/2014/main" id="{DF0FBDB2-9F8D-4DF9-6F29-D04C7CBD35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014D6127-1375-FBBA-4F38-673EF1C9D1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F21C9-EDCF-496C-A761-8B24C5A4F86B}" type="slidenum">
              <a:rPr lang="en-CA" smtClean="0"/>
              <a:t>‹#›</a:t>
            </a:fld>
            <a:endParaRPr lang="en-CA"/>
          </a:p>
        </p:txBody>
      </p:sp>
    </p:spTree>
    <p:extLst>
      <p:ext uri="{BB962C8B-B14F-4D97-AF65-F5344CB8AC3E}">
        <p14:creationId xmlns:p14="http://schemas.microsoft.com/office/powerpoint/2010/main" val="2726281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714" r:id="rId13"/>
    <p:sldLayoutId id="2147483715" r:id="rId14"/>
    <p:sldLayoutId id="214748371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59E097-7B37-E05E-DDB6-91F9ACB847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4028BB3-18D0-C051-822A-832B835F4B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A797038-2991-819E-B83B-E316FFE36C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A941CE-C9A6-4081-AB67-577A620CB675}" type="datetimeFigureOut">
              <a:rPr lang="en-CA" smtClean="0"/>
              <a:t>2024-03-19</a:t>
            </a:fld>
            <a:endParaRPr lang="en-CA"/>
          </a:p>
        </p:txBody>
      </p:sp>
      <p:sp>
        <p:nvSpPr>
          <p:cNvPr id="5" name="Footer Placeholder 4">
            <a:extLst>
              <a:ext uri="{FF2B5EF4-FFF2-40B4-BE49-F238E27FC236}">
                <a16:creationId xmlns:a16="http://schemas.microsoft.com/office/drawing/2014/main" id="{63258F0F-7671-E78C-1610-CF9C4DD4C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3AA65616-6587-6F20-D899-51A2FC4030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7A1704-7FC0-4CC4-99AB-25B65B7B6EDD}" type="slidenum">
              <a:rPr lang="en-CA" smtClean="0"/>
              <a:t>‹#›</a:t>
            </a:fld>
            <a:endParaRPr lang="en-CA"/>
          </a:p>
        </p:txBody>
      </p:sp>
    </p:spTree>
    <p:extLst>
      <p:ext uri="{BB962C8B-B14F-4D97-AF65-F5344CB8AC3E}">
        <p14:creationId xmlns:p14="http://schemas.microsoft.com/office/powerpoint/2010/main" val="3644585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1">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C4E8A4-ED56-676E-3129-D6942C8F285B}"/>
              </a:ext>
            </a:extLst>
          </p:cNvPr>
          <p:cNvSpPr/>
          <p:nvPr userDrawn="1"/>
        </p:nvSpPr>
        <p:spPr>
          <a:xfrm>
            <a:off x="4557486" y="1393371"/>
            <a:ext cx="7329714" cy="546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Placeholder 1"/>
          <p:cNvSpPr>
            <a:spLocks noGrp="1"/>
          </p:cNvSpPr>
          <p:nvPr>
            <p:ph type="title"/>
          </p:nvPr>
        </p:nvSpPr>
        <p:spPr>
          <a:xfrm>
            <a:off x="1435101" y="50799"/>
            <a:ext cx="10147300" cy="1151699"/>
          </a:xfrm>
          <a:prstGeom prst="rect">
            <a:avLst/>
          </a:prstGeom>
        </p:spPr>
        <p:txBody>
          <a:bodyPr vert="horz" lIns="91440" tIns="45720" rIns="91440" bIns="45720" rtlCol="0" anchor="ctr">
            <a:noAutofit/>
          </a:bodyPr>
          <a:lstStyle/>
          <a:p>
            <a:r>
              <a:rPr lang="en-US" dirty="0"/>
              <a:t>Click to edit Master title style</a:t>
            </a:r>
            <a:endParaRPr lang="en-CA" dirty="0"/>
          </a:p>
        </p:txBody>
      </p:sp>
      <p:sp>
        <p:nvSpPr>
          <p:cNvPr id="3" name="Text Placeholder 2"/>
          <p:cNvSpPr>
            <a:spLocks noGrp="1"/>
          </p:cNvSpPr>
          <p:nvPr>
            <p:ph type="body" idx="1"/>
          </p:nvPr>
        </p:nvSpPr>
        <p:spPr>
          <a:xfrm>
            <a:off x="1435101" y="1656080"/>
            <a:ext cx="10147300" cy="452088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4"/>
          </p:nvPr>
        </p:nvSpPr>
        <p:spPr>
          <a:xfrm>
            <a:off x="-1" y="6356353"/>
            <a:ext cx="321469" cy="365125"/>
          </a:xfrm>
          <a:prstGeom prst="rect">
            <a:avLst/>
          </a:prstGeom>
        </p:spPr>
        <p:txBody>
          <a:bodyPr vert="horz" lIns="0" tIns="0" rIns="0" bIns="0" rtlCol="0" anchor="ctr"/>
          <a:lstStyle>
            <a:lvl1pPr algn="ctr">
              <a:defRPr sz="1000">
                <a:solidFill>
                  <a:schemeClr val="tx1">
                    <a:lumMod val="50000"/>
                    <a:lumOff val="50000"/>
                  </a:schemeClr>
                </a:solidFill>
              </a:defRPr>
            </a:lvl1pPr>
          </a:lstStyle>
          <a:p>
            <a:fld id="{2CA814A5-5B67-49A0-A5BA-40050328EF92}" type="slidenum">
              <a:rPr lang="en-CA" smtClean="0"/>
              <a:pPr/>
              <a:t>‹#›</a:t>
            </a:fld>
            <a:endParaRPr lang="en-CA" dirty="0"/>
          </a:p>
        </p:txBody>
      </p:sp>
      <p:sp>
        <p:nvSpPr>
          <p:cNvPr id="5" name="Rectangle 4">
            <a:extLst>
              <a:ext uri="{FF2B5EF4-FFF2-40B4-BE49-F238E27FC236}">
                <a16:creationId xmlns:a16="http://schemas.microsoft.com/office/drawing/2014/main" id="{70C57759-A86F-4F4C-BACD-8A9F3912217D}"/>
              </a:ext>
            </a:extLst>
          </p:cNvPr>
          <p:cNvSpPr/>
          <p:nvPr userDrawn="1"/>
        </p:nvSpPr>
        <p:spPr>
          <a:xfrm>
            <a:off x="-1" y="6721478"/>
            <a:ext cx="321469" cy="13652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 name="Group 6">
            <a:extLst>
              <a:ext uri="{FF2B5EF4-FFF2-40B4-BE49-F238E27FC236}">
                <a16:creationId xmlns:a16="http://schemas.microsoft.com/office/drawing/2014/main" id="{24F205B8-DB8E-C5A6-1E0F-BB727132BDB5}"/>
              </a:ext>
            </a:extLst>
          </p:cNvPr>
          <p:cNvGrpSpPr/>
          <p:nvPr userDrawn="1"/>
        </p:nvGrpSpPr>
        <p:grpSpPr>
          <a:xfrm>
            <a:off x="0" y="-858729"/>
            <a:ext cx="9711180" cy="779332"/>
            <a:chOff x="0" y="-858729"/>
            <a:chExt cx="9711180" cy="779332"/>
          </a:xfrm>
        </p:grpSpPr>
        <p:sp>
          <p:nvSpPr>
            <p:cNvPr id="8" name="Rectangle 7">
              <a:extLst>
                <a:ext uri="{FF2B5EF4-FFF2-40B4-BE49-F238E27FC236}">
                  <a16:creationId xmlns:a16="http://schemas.microsoft.com/office/drawing/2014/main" id="{7E1C261B-2503-257D-E91F-39590AA3E050}"/>
                </a:ext>
              </a:extLst>
            </p:cNvPr>
            <p:cNvSpPr/>
            <p:nvPr/>
          </p:nvSpPr>
          <p:spPr>
            <a:xfrm>
              <a:off x="0" y="-858729"/>
              <a:ext cx="1550875" cy="3644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Placebo</a:t>
              </a:r>
            </a:p>
          </p:txBody>
        </p:sp>
        <p:sp>
          <p:nvSpPr>
            <p:cNvPr id="9" name="Rectangle 8">
              <a:extLst>
                <a:ext uri="{FF2B5EF4-FFF2-40B4-BE49-F238E27FC236}">
                  <a16:creationId xmlns:a16="http://schemas.microsoft.com/office/drawing/2014/main" id="{F42EAEE9-D5B2-6599-369D-E38560779950}"/>
                </a:ext>
              </a:extLst>
            </p:cNvPr>
            <p:cNvSpPr/>
            <p:nvPr/>
          </p:nvSpPr>
          <p:spPr>
            <a:xfrm>
              <a:off x="1654628" y="-858729"/>
              <a:ext cx="1550875" cy="3644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empagliflozin</a:t>
              </a:r>
            </a:p>
          </p:txBody>
        </p:sp>
        <p:sp>
          <p:nvSpPr>
            <p:cNvPr id="10" name="Rectangle 9">
              <a:extLst>
                <a:ext uri="{FF2B5EF4-FFF2-40B4-BE49-F238E27FC236}">
                  <a16:creationId xmlns:a16="http://schemas.microsoft.com/office/drawing/2014/main" id="{1876FDAD-D3D9-71F5-52FB-33C242E28E56}"/>
                </a:ext>
              </a:extLst>
            </p:cNvPr>
            <p:cNvSpPr/>
            <p:nvPr/>
          </p:nvSpPr>
          <p:spPr>
            <a:xfrm>
              <a:off x="3277641" y="-858729"/>
              <a:ext cx="1550875" cy="3644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Enalapril</a:t>
              </a:r>
            </a:p>
          </p:txBody>
        </p:sp>
        <p:sp>
          <p:nvSpPr>
            <p:cNvPr id="11" name="Rectangle 10">
              <a:extLst>
                <a:ext uri="{FF2B5EF4-FFF2-40B4-BE49-F238E27FC236}">
                  <a16:creationId xmlns:a16="http://schemas.microsoft.com/office/drawing/2014/main" id="{722F42E2-00D0-D5BB-CC5F-C77E620CE6ED}"/>
                </a:ext>
              </a:extLst>
            </p:cNvPr>
            <p:cNvSpPr/>
            <p:nvPr/>
          </p:nvSpPr>
          <p:spPr>
            <a:xfrm>
              <a:off x="4888785" y="-858729"/>
              <a:ext cx="1550875" cy="3644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LCZ696</a:t>
              </a:r>
            </a:p>
          </p:txBody>
        </p:sp>
        <p:sp>
          <p:nvSpPr>
            <p:cNvPr id="12" name="Rectangle 11">
              <a:extLst>
                <a:ext uri="{FF2B5EF4-FFF2-40B4-BE49-F238E27FC236}">
                  <a16:creationId xmlns:a16="http://schemas.microsoft.com/office/drawing/2014/main" id="{D81858A8-9A75-718C-4BF2-EA5F9A4ABA47}"/>
                </a:ext>
              </a:extLst>
            </p:cNvPr>
            <p:cNvSpPr/>
            <p:nvPr userDrawn="1"/>
          </p:nvSpPr>
          <p:spPr>
            <a:xfrm>
              <a:off x="6549161" y="-858729"/>
              <a:ext cx="1550875" cy="3644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fr-CA" sz="1800" b="0" i="0" u="none" strike="noStrike" kern="1200" cap="none" spc="0" normalizeH="0" baseline="0" noProof="0" dirty="0" err="1">
                  <a:ln>
                    <a:noFill/>
                  </a:ln>
                  <a:solidFill>
                    <a:schemeClr val="bg1"/>
                  </a:solidFill>
                  <a:effectLst/>
                  <a:uLnTx/>
                  <a:uFillTx/>
                  <a:latin typeface="Calibri" panose="020F0502020204030204"/>
                  <a:ea typeface="+mn-ea"/>
                  <a:cs typeface="+mn-cs"/>
                </a:rPr>
                <a:t>Tirzepatide</a:t>
              </a:r>
              <a:endParaRPr lang="en-CA" dirty="0">
                <a:solidFill>
                  <a:schemeClr val="bg1"/>
                </a:solidFill>
              </a:endParaRPr>
            </a:p>
          </p:txBody>
        </p:sp>
        <p:sp>
          <p:nvSpPr>
            <p:cNvPr id="13" name="Rectangle 12">
              <a:extLst>
                <a:ext uri="{FF2B5EF4-FFF2-40B4-BE49-F238E27FC236}">
                  <a16:creationId xmlns:a16="http://schemas.microsoft.com/office/drawing/2014/main" id="{BB9BD46D-ADE3-17AA-DF40-47E041689ECD}"/>
                </a:ext>
              </a:extLst>
            </p:cNvPr>
            <p:cNvSpPr/>
            <p:nvPr userDrawn="1"/>
          </p:nvSpPr>
          <p:spPr>
            <a:xfrm>
              <a:off x="8160305" y="-858729"/>
              <a:ext cx="1550875" cy="3644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fr-CA" sz="1800" b="0" i="0" u="none" strike="noStrike" kern="1200" cap="none" spc="0" normalizeH="0" baseline="0" noProof="0" dirty="0" err="1">
                  <a:ln>
                    <a:noFill/>
                  </a:ln>
                  <a:solidFill>
                    <a:schemeClr val="bg1"/>
                  </a:solidFill>
                  <a:effectLst/>
                  <a:uLnTx/>
                  <a:uFillTx/>
                  <a:latin typeface="Calibri" panose="020F0502020204030204"/>
                  <a:ea typeface="+mn-ea"/>
                  <a:cs typeface="+mn-cs"/>
                </a:rPr>
                <a:t>Semaglutide</a:t>
              </a:r>
              <a:endParaRPr lang="en-CA" dirty="0">
                <a:solidFill>
                  <a:schemeClr val="bg1"/>
                </a:solidFill>
              </a:endParaRPr>
            </a:p>
          </p:txBody>
        </p:sp>
        <p:sp>
          <p:nvSpPr>
            <p:cNvPr id="16" name="Rectangle 15">
              <a:extLst>
                <a:ext uri="{FF2B5EF4-FFF2-40B4-BE49-F238E27FC236}">
                  <a16:creationId xmlns:a16="http://schemas.microsoft.com/office/drawing/2014/main" id="{C8B916A5-AFAC-7107-CEFE-A534B80CC081}"/>
                </a:ext>
              </a:extLst>
            </p:cNvPr>
            <p:cNvSpPr/>
            <p:nvPr userDrawn="1"/>
          </p:nvSpPr>
          <p:spPr>
            <a:xfrm>
              <a:off x="1654628" y="-443862"/>
              <a:ext cx="1550875" cy="36446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Dapagliflozin</a:t>
              </a:r>
              <a:endParaRPr lang="en-CA" dirty="0">
                <a:solidFill>
                  <a:schemeClr val="bg1"/>
                </a:solidFill>
              </a:endParaRPr>
            </a:p>
          </p:txBody>
        </p:sp>
      </p:grpSp>
    </p:spTree>
    <p:extLst>
      <p:ext uri="{BB962C8B-B14F-4D97-AF65-F5344CB8AC3E}">
        <p14:creationId xmlns:p14="http://schemas.microsoft.com/office/powerpoint/2010/main" val="39155524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Lst>
  <p:hf hdr="0" ftr="0" dt="0"/>
  <p:txStyles>
    <p:titleStyle>
      <a:lvl1pPr algn="l" defTabSz="914538" rtl="0" eaLnBrk="1" latinLnBrk="0" hangingPunct="1">
        <a:lnSpc>
          <a:spcPct val="90000"/>
        </a:lnSpc>
        <a:spcBef>
          <a:spcPct val="0"/>
        </a:spcBef>
        <a:buNone/>
        <a:defRPr sz="2800" b="1" kern="1200">
          <a:solidFill>
            <a:schemeClr val="accent4"/>
          </a:solidFill>
          <a:latin typeface="+mj-lt"/>
          <a:ea typeface="+mj-ea"/>
          <a:cs typeface="+mj-cs"/>
        </a:defRPr>
      </a:lvl1pPr>
    </p:titleStyle>
    <p:bodyStyle>
      <a:lvl1pPr marL="228635" indent="-228635" algn="l" defTabSz="914538" rtl="0" eaLnBrk="1" latinLnBrk="0" hangingPunct="1">
        <a:lnSpc>
          <a:spcPct val="100000"/>
        </a:lnSpc>
        <a:spcBef>
          <a:spcPts val="1000"/>
        </a:spcBef>
        <a:spcAft>
          <a:spcPts val="200"/>
        </a:spcAft>
        <a:buFont typeface="Arial" panose="020B0604020202020204" pitchFamily="34" charset="0"/>
        <a:buChar char="•"/>
        <a:defRPr sz="2000" kern="1200">
          <a:solidFill>
            <a:schemeClr val="tx1"/>
          </a:solidFill>
          <a:latin typeface="+mn-lt"/>
          <a:ea typeface="+mn-ea"/>
          <a:cs typeface="+mn-cs"/>
        </a:defRPr>
      </a:lvl1pPr>
      <a:lvl2pPr marL="685902" indent="-228635" algn="l" defTabSz="914538"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1143171" indent="-228635" algn="l" defTabSz="914538"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440" indent="-228635" algn="l" defTabSz="914538"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709" indent="-228635" algn="l" defTabSz="914538"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978" indent="-228635" algn="l" defTabSz="9145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7" indent="-228635" algn="l" defTabSz="9145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5" indent="-228635" algn="l" defTabSz="9145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2" indent="-228635" algn="l" defTabSz="91453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538" rtl="0" eaLnBrk="1" latinLnBrk="0" hangingPunct="1">
        <a:defRPr sz="1800" kern="1200">
          <a:solidFill>
            <a:schemeClr val="tx1"/>
          </a:solidFill>
          <a:latin typeface="+mn-lt"/>
          <a:ea typeface="+mn-ea"/>
          <a:cs typeface="+mn-cs"/>
        </a:defRPr>
      </a:lvl1pPr>
      <a:lvl2pPr marL="457269" algn="l" defTabSz="914538" rtl="0" eaLnBrk="1" latinLnBrk="0" hangingPunct="1">
        <a:defRPr sz="1800" kern="1200">
          <a:solidFill>
            <a:schemeClr val="tx1"/>
          </a:solidFill>
          <a:latin typeface="+mn-lt"/>
          <a:ea typeface="+mn-ea"/>
          <a:cs typeface="+mn-cs"/>
        </a:defRPr>
      </a:lvl2pPr>
      <a:lvl3pPr marL="914538" algn="l" defTabSz="914538" rtl="0" eaLnBrk="1" latinLnBrk="0" hangingPunct="1">
        <a:defRPr sz="1800" kern="1200">
          <a:solidFill>
            <a:schemeClr val="tx1"/>
          </a:solidFill>
          <a:latin typeface="+mn-lt"/>
          <a:ea typeface="+mn-ea"/>
          <a:cs typeface="+mn-cs"/>
        </a:defRPr>
      </a:lvl3pPr>
      <a:lvl4pPr marL="1371807" algn="l" defTabSz="914538" rtl="0" eaLnBrk="1" latinLnBrk="0" hangingPunct="1">
        <a:defRPr sz="1800" kern="1200">
          <a:solidFill>
            <a:schemeClr val="tx1"/>
          </a:solidFill>
          <a:latin typeface="+mn-lt"/>
          <a:ea typeface="+mn-ea"/>
          <a:cs typeface="+mn-cs"/>
        </a:defRPr>
      </a:lvl4pPr>
      <a:lvl5pPr marL="1829075" algn="l" defTabSz="914538" rtl="0" eaLnBrk="1" latinLnBrk="0" hangingPunct="1">
        <a:defRPr sz="1800" kern="1200">
          <a:solidFill>
            <a:schemeClr val="tx1"/>
          </a:solidFill>
          <a:latin typeface="+mn-lt"/>
          <a:ea typeface="+mn-ea"/>
          <a:cs typeface="+mn-cs"/>
        </a:defRPr>
      </a:lvl5pPr>
      <a:lvl6pPr marL="2286342" algn="l" defTabSz="914538" rtl="0" eaLnBrk="1" latinLnBrk="0" hangingPunct="1">
        <a:defRPr sz="1800" kern="1200">
          <a:solidFill>
            <a:schemeClr val="tx1"/>
          </a:solidFill>
          <a:latin typeface="+mn-lt"/>
          <a:ea typeface="+mn-ea"/>
          <a:cs typeface="+mn-cs"/>
        </a:defRPr>
      </a:lvl6pPr>
      <a:lvl7pPr marL="2743613" algn="l" defTabSz="914538" rtl="0" eaLnBrk="1" latinLnBrk="0" hangingPunct="1">
        <a:defRPr sz="1800" kern="1200">
          <a:solidFill>
            <a:schemeClr val="tx1"/>
          </a:solidFill>
          <a:latin typeface="+mn-lt"/>
          <a:ea typeface="+mn-ea"/>
          <a:cs typeface="+mn-cs"/>
        </a:defRPr>
      </a:lvl7pPr>
      <a:lvl8pPr marL="3200880" algn="l" defTabSz="914538" rtl="0" eaLnBrk="1" latinLnBrk="0" hangingPunct="1">
        <a:defRPr sz="1800" kern="1200">
          <a:solidFill>
            <a:schemeClr val="tx1"/>
          </a:solidFill>
          <a:latin typeface="+mn-lt"/>
          <a:ea typeface="+mn-ea"/>
          <a:cs typeface="+mn-cs"/>
        </a:defRPr>
      </a:lvl8pPr>
      <a:lvl9pPr marL="3658149" algn="l" defTabSz="91453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DFE010-84D6-CB4A-942F-738019542F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C41BB3-FA76-104E-95E9-59DD708C75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353E53-7DF1-3140-8FED-8B8EAE70C4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3E87E-5FAE-9541-912C-9DA65C2317FA}" type="datetimeFigureOut">
              <a:rPr lang="en-US" smtClean="0"/>
              <a:t>3/19/2024</a:t>
            </a:fld>
            <a:endParaRPr lang="en-US"/>
          </a:p>
        </p:txBody>
      </p:sp>
      <p:sp>
        <p:nvSpPr>
          <p:cNvPr id="5" name="Footer Placeholder 4">
            <a:extLst>
              <a:ext uri="{FF2B5EF4-FFF2-40B4-BE49-F238E27FC236}">
                <a16:creationId xmlns:a16="http://schemas.microsoft.com/office/drawing/2014/main" id="{C1202BCE-0A9B-E74B-9F86-414A604F16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EB210B-86FF-244B-B660-301E8170A9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9BB59-2063-6A4A-9805-01237F6FB099}" type="slidenum">
              <a:rPr lang="en-US" smtClean="0"/>
              <a:t>‹#›</a:t>
            </a:fld>
            <a:endParaRPr lang="en-US"/>
          </a:p>
        </p:txBody>
      </p:sp>
    </p:spTree>
    <p:extLst>
      <p:ext uri="{BB962C8B-B14F-4D97-AF65-F5344CB8AC3E}">
        <p14:creationId xmlns:p14="http://schemas.microsoft.com/office/powerpoint/2010/main" val="324414847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267200" y="5103813"/>
            <a:ext cx="6400800" cy="1752600"/>
          </a:xfrm>
          <a:prstGeom prst="rect">
            <a:avLst/>
          </a:prstGeom>
          <a:noFill/>
          <a:ln w="9525">
            <a:noFill/>
            <a:miter lim="800000"/>
            <a:headEnd/>
            <a:tailEnd/>
          </a:ln>
        </p:spPr>
        <p:txBody>
          <a:bodyPr lIns="92075" tIns="46038" rIns="92075" bIns="46038"/>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 New Roman" pitchFamily="18" charset="0"/>
                <a:ea typeface="+mn-ea"/>
                <a:cs typeface="+mn-cs"/>
              </a:rPr>
              <a:t>J.C. MacFadyen</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 New Roman" pitchFamily="18" charset="0"/>
                <a:ea typeface="+mn-ea"/>
                <a:cs typeface="+mn-cs"/>
              </a:rPr>
              <a:t>MD, FRCPC, MHPE</a:t>
            </a:r>
          </a:p>
        </p:txBody>
      </p:sp>
      <p:pic>
        <p:nvPicPr>
          <p:cNvPr id="166914"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4" name="Rectangle 4"/>
          <p:cNvSpPr>
            <a:spLocks noChangeArrowheads="1"/>
          </p:cNvSpPr>
          <p:nvPr/>
        </p:nvSpPr>
        <p:spPr bwMode="auto">
          <a:xfrm>
            <a:off x="2133600" y="1219200"/>
            <a:ext cx="7772400" cy="1143000"/>
          </a:xfrm>
          <a:prstGeom prst="rect">
            <a:avLst/>
          </a:prstGeom>
          <a:noFill/>
          <a:ln w="9525">
            <a:noFill/>
            <a:miter lim="800000"/>
            <a:headEnd/>
            <a:tailEnd/>
          </a:ln>
          <a:effectLst/>
        </p:spPr>
        <p:txBody>
          <a:bodyPr lIns="92075" tIns="46038" rIns="92075" bIns="46038" anchor="ctr"/>
          <a:lstStyle/>
          <a:p>
            <a:pPr marL="0" marR="0" lvl="0" indent="0" algn="ctr" defTabSz="914400" rtl="0" eaLnBrk="1" fontAlgn="auto" latinLnBrk="0" hangingPunct="1">
              <a:lnSpc>
                <a:spcPct val="70000"/>
              </a:lnSpc>
              <a:spcBef>
                <a:spcPts val="0"/>
              </a:spcBef>
              <a:spcAft>
                <a:spcPts val="0"/>
              </a:spcAft>
              <a:buClrTx/>
              <a:buSzTx/>
              <a:buFontTx/>
              <a:buNone/>
              <a:tabLst/>
              <a:defRPr/>
            </a:pPr>
            <a:endParaRPr kumimoji="0" lang="en-GB" sz="66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Times New Roman" pitchFamily="18" charset="0"/>
              <a:ea typeface="+mn-ea"/>
              <a:cs typeface="+mn-cs"/>
            </a:endParaRPr>
          </a:p>
        </p:txBody>
      </p:sp>
      <p:sp>
        <p:nvSpPr>
          <p:cNvPr id="2" name="Rectangle 1"/>
          <p:cNvSpPr/>
          <p:nvPr/>
        </p:nvSpPr>
        <p:spPr>
          <a:xfrm>
            <a:off x="1524001" y="5668906"/>
            <a:ext cx="9143999" cy="769441"/>
          </a:xfrm>
          <a:prstGeom prst="rect">
            <a:avLst/>
          </a:prstGeom>
        </p:spPr>
        <p:txBody>
          <a:bodyPr wrap="square">
            <a:spAutoFit/>
          </a:bodyPr>
          <a:lstStyle/>
          <a:p>
            <a:pPr marL="0" marR="0" lvl="0" indent="0" algn="ctr" defTabSz="456875"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Calibri"/>
                <a:ea typeface="+mn-ea"/>
                <a:cs typeface="+mn-cs"/>
              </a:rPr>
              <a:t>JC MacFadyen MD FRCPC MHPE</a:t>
            </a:r>
          </a:p>
        </p:txBody>
      </p:sp>
      <p:sp>
        <p:nvSpPr>
          <p:cNvPr id="3" name="Title 2"/>
          <p:cNvSpPr>
            <a:spLocks noGrp="1"/>
          </p:cNvSpPr>
          <p:nvPr>
            <p:ph type="ctrTitle"/>
          </p:nvPr>
        </p:nvSpPr>
        <p:spPr>
          <a:xfrm>
            <a:off x="0" y="3280540"/>
            <a:ext cx="11887199" cy="1470025"/>
          </a:xfrm>
        </p:spPr>
        <p:txBody>
          <a:bodyPr>
            <a:noAutofit/>
          </a:bodyPr>
          <a:lstStyle/>
          <a:p>
            <a:r>
              <a:rPr lang="en-CA" sz="7200" b="1" dirty="0">
                <a:solidFill>
                  <a:schemeClr val="bg1"/>
                </a:solidFill>
              </a:rPr>
              <a:t>Grand Rounds</a:t>
            </a:r>
            <a:br>
              <a:rPr lang="en-CA" sz="7200" b="1" dirty="0">
                <a:solidFill>
                  <a:schemeClr val="bg1"/>
                </a:solidFill>
              </a:rPr>
            </a:br>
            <a:r>
              <a:rPr lang="en-CA" sz="7200" b="1" dirty="0">
                <a:solidFill>
                  <a:schemeClr val="bg1"/>
                </a:solidFill>
              </a:rPr>
              <a:t>March 21, 2024</a:t>
            </a:r>
            <a:endParaRPr lang="en-US" sz="6600" b="1" dirty="0">
              <a:solidFill>
                <a:srgbClr val="FFFF00"/>
              </a:solidFill>
            </a:endParaRPr>
          </a:p>
        </p:txBody>
      </p:sp>
      <p:sp>
        <p:nvSpPr>
          <p:cNvPr id="4" name="Subtitle 3"/>
          <p:cNvSpPr>
            <a:spLocks noGrp="1"/>
          </p:cNvSpPr>
          <p:nvPr>
            <p:ph type="subTitle" idx="1"/>
          </p:nvPr>
        </p:nvSpPr>
        <p:spPr>
          <a:xfrm>
            <a:off x="2895600" y="5546172"/>
            <a:ext cx="6400800" cy="1752600"/>
          </a:xfrm>
        </p:spPr>
        <p:txBody>
          <a:bodyPr/>
          <a:lstStyle/>
          <a:p>
            <a:endParaRPr lang="en-US" dirty="0">
              <a:solidFill>
                <a:srgbClr val="FFFF00"/>
              </a:solidFill>
            </a:endParaRPr>
          </a:p>
        </p:txBody>
      </p:sp>
    </p:spTree>
    <p:extLst>
      <p:ext uri="{BB962C8B-B14F-4D97-AF65-F5344CB8AC3E}">
        <p14:creationId xmlns:p14="http://schemas.microsoft.com/office/powerpoint/2010/main" val="186381252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95BA-87F9-1E4A-B837-0888BB35FA4B}"/>
              </a:ext>
            </a:extLst>
          </p:cNvPr>
          <p:cNvSpPr>
            <a:spLocks noGrp="1"/>
          </p:cNvSpPr>
          <p:nvPr>
            <p:ph type="title"/>
          </p:nvPr>
        </p:nvSpPr>
        <p:spPr/>
        <p:txBody>
          <a:bodyPr/>
          <a:lstStyle/>
          <a:p>
            <a:r>
              <a:rPr lang="en-US" dirty="0"/>
              <a:t>HCO3</a:t>
            </a:r>
          </a:p>
        </p:txBody>
      </p:sp>
      <p:pic>
        <p:nvPicPr>
          <p:cNvPr id="5" name="Content Placeholder 4">
            <a:extLst>
              <a:ext uri="{FF2B5EF4-FFF2-40B4-BE49-F238E27FC236}">
                <a16:creationId xmlns:a16="http://schemas.microsoft.com/office/drawing/2014/main" id="{6D351CAA-1357-EB46-869D-D41608EEB36A}"/>
              </a:ext>
            </a:extLst>
          </p:cNvPr>
          <p:cNvPicPr>
            <a:picLocks noGrp="1" noChangeAspect="1"/>
          </p:cNvPicPr>
          <p:nvPr>
            <p:ph idx="1"/>
          </p:nvPr>
        </p:nvPicPr>
        <p:blipFill>
          <a:blip r:embed="rId2"/>
          <a:stretch>
            <a:fillRect/>
          </a:stretch>
        </p:blipFill>
        <p:spPr>
          <a:xfrm>
            <a:off x="2442574" y="2865770"/>
            <a:ext cx="7412625" cy="2303924"/>
          </a:xfrm>
        </p:spPr>
      </p:pic>
      <p:pic>
        <p:nvPicPr>
          <p:cNvPr id="7" name="Picture 6">
            <a:extLst>
              <a:ext uri="{FF2B5EF4-FFF2-40B4-BE49-F238E27FC236}">
                <a16:creationId xmlns:a16="http://schemas.microsoft.com/office/drawing/2014/main" id="{43C06C6B-A5B1-E042-B9F5-8C311FA66D4B}"/>
              </a:ext>
            </a:extLst>
          </p:cNvPr>
          <p:cNvPicPr>
            <a:picLocks noChangeAspect="1"/>
          </p:cNvPicPr>
          <p:nvPr/>
        </p:nvPicPr>
        <p:blipFill>
          <a:blip r:embed="rId3"/>
          <a:stretch>
            <a:fillRect/>
          </a:stretch>
        </p:blipFill>
        <p:spPr>
          <a:xfrm>
            <a:off x="6057900" y="3409950"/>
            <a:ext cx="76200" cy="38100"/>
          </a:xfrm>
          <a:prstGeom prst="rect">
            <a:avLst/>
          </a:prstGeom>
        </p:spPr>
      </p:pic>
    </p:spTree>
    <p:extLst>
      <p:ext uri="{BB962C8B-B14F-4D97-AF65-F5344CB8AC3E}">
        <p14:creationId xmlns:p14="http://schemas.microsoft.com/office/powerpoint/2010/main" val="1804863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CEF3A-1217-8344-8618-BB09C8EA5AF7}"/>
              </a:ext>
            </a:extLst>
          </p:cNvPr>
          <p:cNvSpPr>
            <a:spLocks noGrp="1"/>
          </p:cNvSpPr>
          <p:nvPr>
            <p:ph type="title"/>
          </p:nvPr>
        </p:nvSpPr>
        <p:spPr/>
        <p:txBody>
          <a:bodyPr/>
          <a:lstStyle/>
          <a:p>
            <a:r>
              <a:rPr lang="en-US" dirty="0"/>
              <a:t>Anion Gap</a:t>
            </a:r>
          </a:p>
        </p:txBody>
      </p:sp>
      <p:pic>
        <p:nvPicPr>
          <p:cNvPr id="5" name="Content Placeholder 4">
            <a:extLst>
              <a:ext uri="{FF2B5EF4-FFF2-40B4-BE49-F238E27FC236}">
                <a16:creationId xmlns:a16="http://schemas.microsoft.com/office/drawing/2014/main" id="{17EAB3BD-27D5-0848-9629-86954F941683}"/>
              </a:ext>
            </a:extLst>
          </p:cNvPr>
          <p:cNvPicPr>
            <a:picLocks noGrp="1" noChangeAspect="1"/>
          </p:cNvPicPr>
          <p:nvPr>
            <p:ph idx="1"/>
          </p:nvPr>
        </p:nvPicPr>
        <p:blipFill>
          <a:blip r:embed="rId2"/>
          <a:stretch>
            <a:fillRect/>
          </a:stretch>
        </p:blipFill>
        <p:spPr>
          <a:xfrm>
            <a:off x="2317750" y="2699544"/>
            <a:ext cx="7556500" cy="2603500"/>
          </a:xfrm>
        </p:spPr>
      </p:pic>
    </p:spTree>
    <p:extLst>
      <p:ext uri="{BB962C8B-B14F-4D97-AF65-F5344CB8AC3E}">
        <p14:creationId xmlns:p14="http://schemas.microsoft.com/office/powerpoint/2010/main" val="2853314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65618-BC5D-2B67-80BD-72058AAFB49E}"/>
              </a:ext>
            </a:extLst>
          </p:cNvPr>
          <p:cNvSpPr>
            <a:spLocks noGrp="1"/>
          </p:cNvSpPr>
          <p:nvPr>
            <p:ph type="title"/>
          </p:nvPr>
        </p:nvSpPr>
        <p:spPr/>
        <p:txBody>
          <a:bodyPr/>
          <a:lstStyle/>
          <a:p>
            <a:pPr algn="ctr"/>
            <a:r>
              <a:rPr lang="en-CA" dirty="0"/>
              <a:t>Features</a:t>
            </a:r>
          </a:p>
        </p:txBody>
      </p:sp>
      <p:sp>
        <p:nvSpPr>
          <p:cNvPr id="3" name="Content Placeholder 2">
            <a:extLst>
              <a:ext uri="{FF2B5EF4-FFF2-40B4-BE49-F238E27FC236}">
                <a16:creationId xmlns:a16="http://schemas.microsoft.com/office/drawing/2014/main" id="{247F70C1-A215-71DA-5B1C-A7F8C790E4D3}"/>
              </a:ext>
            </a:extLst>
          </p:cNvPr>
          <p:cNvSpPr>
            <a:spLocks noGrp="1"/>
          </p:cNvSpPr>
          <p:nvPr>
            <p:ph idx="1"/>
          </p:nvPr>
        </p:nvSpPr>
        <p:spPr/>
        <p:txBody>
          <a:bodyPr/>
          <a:lstStyle/>
          <a:p>
            <a:pPr marL="342900" lvl="0" indent="-342900">
              <a:buFont typeface="+mj-lt"/>
              <a:buAutoNum type="arabicPeriod"/>
              <a:tabLst>
                <a:tab pos="457200" algn="l"/>
              </a:tabLst>
            </a:pPr>
            <a:r>
              <a:rPr lang="en-CA" sz="2400" dirty="0">
                <a:effectLst/>
                <a:latin typeface="Calibri" panose="020F0502020204030204" pitchFamily="34" charset="0"/>
                <a:ea typeface="Times New Roman" panose="02020603050405020304" pitchFamily="18" charset="0"/>
              </a:rPr>
              <a:t>Treatment begins in ER and continues on admission with same order set</a:t>
            </a:r>
          </a:p>
          <a:p>
            <a:pPr marL="342900" lvl="0" indent="-342900">
              <a:buFont typeface="+mj-lt"/>
              <a:buAutoNum type="arabicPeriod"/>
              <a:tabLst>
                <a:tab pos="457200" algn="l"/>
              </a:tabLst>
            </a:pPr>
            <a:r>
              <a:rPr lang="en-CA" sz="2400" dirty="0">
                <a:effectLst/>
                <a:latin typeface="Calibri" panose="020F0502020204030204" pitchFamily="34" charset="0"/>
                <a:ea typeface="Times New Roman" panose="02020603050405020304" pitchFamily="18" charset="0"/>
              </a:rPr>
              <a:t>Improved simplicity/clarity for K+, IV fluids and Insulin</a:t>
            </a:r>
          </a:p>
          <a:p>
            <a:pPr marL="342900" lvl="0" indent="-342900">
              <a:buFont typeface="+mj-lt"/>
              <a:buAutoNum type="arabicPeriod"/>
              <a:tabLst>
                <a:tab pos="457200" algn="l"/>
              </a:tabLst>
            </a:pPr>
            <a:r>
              <a:rPr lang="en-CA" sz="2400" dirty="0">
                <a:effectLst/>
                <a:latin typeface="Calibri" panose="020F0502020204030204" pitchFamily="34" charset="0"/>
                <a:ea typeface="Times New Roman" panose="02020603050405020304" pitchFamily="18" charset="0"/>
              </a:rPr>
              <a:t>Very similar to UK order set but less aggressive and likely less hypo</a:t>
            </a:r>
          </a:p>
          <a:p>
            <a:pPr marL="342900" lvl="0" indent="-342900">
              <a:buFont typeface="+mj-lt"/>
              <a:buAutoNum type="arabicPeriod"/>
              <a:tabLst>
                <a:tab pos="457200" algn="l"/>
              </a:tabLst>
            </a:pPr>
            <a:r>
              <a:rPr lang="en-CA" sz="2400" dirty="0">
                <a:effectLst/>
                <a:latin typeface="Calibri" panose="020F0502020204030204" pitchFamily="34" charset="0"/>
                <a:ea typeface="Times New Roman" panose="02020603050405020304" pitchFamily="18" charset="0"/>
              </a:rPr>
              <a:t>Standard IV insulin less complicated</a:t>
            </a:r>
          </a:p>
          <a:p>
            <a:pPr marL="342900" lvl="0" indent="-342900">
              <a:buFont typeface="+mj-lt"/>
              <a:buAutoNum type="arabicPeriod"/>
              <a:tabLst>
                <a:tab pos="457200" algn="l"/>
              </a:tabLst>
            </a:pPr>
            <a:r>
              <a:rPr lang="en-CA" sz="2400" dirty="0">
                <a:effectLst/>
                <a:latin typeface="Calibri" panose="020F0502020204030204" pitchFamily="34" charset="0"/>
                <a:ea typeface="Times New Roman" panose="02020603050405020304" pitchFamily="18" charset="0"/>
              </a:rPr>
              <a:t>No need for IV insulin bolus</a:t>
            </a:r>
          </a:p>
          <a:p>
            <a:pPr marL="342900" lvl="0" indent="-342900">
              <a:buFont typeface="+mj-lt"/>
              <a:buAutoNum type="arabicPeriod"/>
              <a:tabLst>
                <a:tab pos="457200" algn="l"/>
              </a:tabLst>
            </a:pPr>
            <a:r>
              <a:rPr lang="en-CA" sz="2400" dirty="0">
                <a:effectLst/>
                <a:latin typeface="Calibri" panose="020F0502020204030204" pitchFamily="34" charset="0"/>
                <a:ea typeface="Times New Roman" panose="02020603050405020304" pitchFamily="18" charset="0"/>
              </a:rPr>
              <a:t>More aggressive D10W to reduce hypo and resolve acidosis</a:t>
            </a:r>
          </a:p>
          <a:p>
            <a:pPr marL="342900" lvl="0" indent="-342900">
              <a:buFont typeface="+mj-lt"/>
              <a:buAutoNum type="arabicPeriod"/>
              <a:tabLst>
                <a:tab pos="457200" algn="l"/>
              </a:tabLst>
            </a:pPr>
            <a:r>
              <a:rPr lang="en-CA" sz="2400" dirty="0">
                <a:effectLst/>
                <a:latin typeface="Calibri" panose="020F0502020204030204" pitchFamily="34" charset="0"/>
                <a:ea typeface="Times New Roman" panose="02020603050405020304" pitchFamily="18" charset="0"/>
              </a:rPr>
              <a:t>Continue patients basal insulin</a:t>
            </a:r>
          </a:p>
          <a:p>
            <a:pPr marL="342900" lvl="0" indent="-342900">
              <a:buFont typeface="+mj-lt"/>
              <a:buAutoNum type="arabicPeriod"/>
              <a:tabLst>
                <a:tab pos="457200" algn="l"/>
              </a:tabLst>
            </a:pPr>
            <a:r>
              <a:rPr lang="en-CA" sz="2400" dirty="0">
                <a:effectLst/>
                <a:latin typeface="Calibri" panose="020F0502020204030204" pitchFamily="34" charset="0"/>
                <a:ea typeface="Times New Roman" panose="02020603050405020304" pitchFamily="18" charset="0"/>
              </a:rPr>
              <a:t>Goal - resolution of DKA &lt; 12 hours 80% of the time</a:t>
            </a:r>
          </a:p>
          <a:p>
            <a:pPr marL="342900" lvl="0" indent="-342900">
              <a:buFont typeface="+mj-lt"/>
              <a:buAutoNum type="arabicPeriod"/>
              <a:tabLst>
                <a:tab pos="457200" algn="l"/>
              </a:tabLst>
            </a:pPr>
            <a:r>
              <a:rPr lang="en-CA" sz="2400" dirty="0">
                <a:effectLst/>
                <a:latin typeface="Calibri" panose="020F0502020204030204" pitchFamily="34" charset="0"/>
                <a:ea typeface="Times New Roman" panose="02020603050405020304" pitchFamily="18" charset="0"/>
              </a:rPr>
              <a:t>Anticipate more d/c from ER or CDU</a:t>
            </a:r>
          </a:p>
          <a:p>
            <a:endParaRPr lang="en-CA" dirty="0"/>
          </a:p>
        </p:txBody>
      </p:sp>
    </p:spTree>
    <p:extLst>
      <p:ext uri="{BB962C8B-B14F-4D97-AF65-F5344CB8AC3E}">
        <p14:creationId xmlns:p14="http://schemas.microsoft.com/office/powerpoint/2010/main" val="2525928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916E2-6E2D-0E3F-E7A0-3293046156C7}"/>
              </a:ext>
            </a:extLst>
          </p:cNvPr>
          <p:cNvSpPr>
            <a:spLocks noGrp="1"/>
          </p:cNvSpPr>
          <p:nvPr>
            <p:ph type="title"/>
          </p:nvPr>
        </p:nvSpPr>
        <p:spPr/>
        <p:txBody>
          <a:bodyPr/>
          <a:lstStyle/>
          <a:p>
            <a:pPr algn="ctr"/>
            <a:r>
              <a:rPr lang="en-CA" dirty="0"/>
              <a:t>Labs</a:t>
            </a:r>
          </a:p>
        </p:txBody>
      </p:sp>
      <p:pic>
        <p:nvPicPr>
          <p:cNvPr id="5" name="Content Placeholder 4" descr="A screenshot of a test&#10;&#10;Description automatically generated">
            <a:extLst>
              <a:ext uri="{FF2B5EF4-FFF2-40B4-BE49-F238E27FC236}">
                <a16:creationId xmlns:a16="http://schemas.microsoft.com/office/drawing/2014/main" id="{E138153C-CE75-916B-9A28-424E50F692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103" y="2143760"/>
            <a:ext cx="11935327" cy="3779520"/>
          </a:xfrm>
        </p:spPr>
      </p:pic>
    </p:spTree>
    <p:extLst>
      <p:ext uri="{BB962C8B-B14F-4D97-AF65-F5344CB8AC3E}">
        <p14:creationId xmlns:p14="http://schemas.microsoft.com/office/powerpoint/2010/main" val="2523829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D64C3-BAE0-99A7-B50F-F5358B0DF5FC}"/>
              </a:ext>
            </a:extLst>
          </p:cNvPr>
          <p:cNvSpPr>
            <a:spLocks noGrp="1"/>
          </p:cNvSpPr>
          <p:nvPr>
            <p:ph type="title"/>
          </p:nvPr>
        </p:nvSpPr>
        <p:spPr/>
        <p:txBody>
          <a:bodyPr/>
          <a:lstStyle/>
          <a:p>
            <a:pPr algn="ctr"/>
            <a:r>
              <a:rPr lang="en-CA" dirty="0"/>
              <a:t>IV Resuscitation</a:t>
            </a:r>
          </a:p>
        </p:txBody>
      </p:sp>
      <p:pic>
        <p:nvPicPr>
          <p:cNvPr id="5" name="Content Placeholder 4" descr="A screenshot of a medical test&#10;&#10;Description automatically generated">
            <a:extLst>
              <a:ext uri="{FF2B5EF4-FFF2-40B4-BE49-F238E27FC236}">
                <a16:creationId xmlns:a16="http://schemas.microsoft.com/office/drawing/2014/main" id="{8C05DA7C-4051-3232-2D76-A72E9654EC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175" y="1498453"/>
            <a:ext cx="13878406" cy="4538186"/>
          </a:xfrm>
        </p:spPr>
      </p:pic>
    </p:spTree>
    <p:extLst>
      <p:ext uri="{BB962C8B-B14F-4D97-AF65-F5344CB8AC3E}">
        <p14:creationId xmlns:p14="http://schemas.microsoft.com/office/powerpoint/2010/main" val="3568773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D480-B792-A066-87A9-3A8FD36A4A4F}"/>
              </a:ext>
            </a:extLst>
          </p:cNvPr>
          <p:cNvSpPr>
            <a:spLocks noGrp="1"/>
          </p:cNvSpPr>
          <p:nvPr>
            <p:ph type="title"/>
          </p:nvPr>
        </p:nvSpPr>
        <p:spPr/>
        <p:txBody>
          <a:bodyPr/>
          <a:lstStyle/>
          <a:p>
            <a:pPr algn="ctr"/>
            <a:r>
              <a:rPr lang="en-CA" dirty="0"/>
              <a:t>Dextrose and Potassium</a:t>
            </a:r>
          </a:p>
        </p:txBody>
      </p:sp>
      <p:pic>
        <p:nvPicPr>
          <p:cNvPr id="5" name="Content Placeholder 4" descr="A close up of a text&#10;&#10;Description automatically generated">
            <a:extLst>
              <a:ext uri="{FF2B5EF4-FFF2-40B4-BE49-F238E27FC236}">
                <a16:creationId xmlns:a16="http://schemas.microsoft.com/office/drawing/2014/main" id="{E616C22B-EBFD-8BC3-D82F-934C1F4EF8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350" y="1800087"/>
            <a:ext cx="10852905" cy="3719195"/>
          </a:xfrm>
        </p:spPr>
      </p:pic>
    </p:spTree>
    <p:extLst>
      <p:ext uri="{BB962C8B-B14F-4D97-AF65-F5344CB8AC3E}">
        <p14:creationId xmlns:p14="http://schemas.microsoft.com/office/powerpoint/2010/main" val="1341436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6CDF-7644-979B-150F-137CA14BE4A4}"/>
              </a:ext>
            </a:extLst>
          </p:cNvPr>
          <p:cNvSpPr>
            <a:spLocks noGrp="1"/>
          </p:cNvSpPr>
          <p:nvPr>
            <p:ph type="title"/>
          </p:nvPr>
        </p:nvSpPr>
        <p:spPr/>
        <p:txBody>
          <a:bodyPr/>
          <a:lstStyle/>
          <a:p>
            <a:endParaRPr lang="en-CA"/>
          </a:p>
        </p:txBody>
      </p:sp>
      <p:pic>
        <p:nvPicPr>
          <p:cNvPr id="5" name="Content Placeholder 4" descr="A screenshot of a medical test&#10;&#10;Description automatically generated">
            <a:extLst>
              <a:ext uri="{FF2B5EF4-FFF2-40B4-BE49-F238E27FC236}">
                <a16:creationId xmlns:a16="http://schemas.microsoft.com/office/drawing/2014/main" id="{41F5BB3F-9A97-8138-B953-67AA6E4A83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3983" y="1942928"/>
            <a:ext cx="8907029" cy="2927246"/>
          </a:xfrm>
        </p:spPr>
      </p:pic>
    </p:spTree>
    <p:extLst>
      <p:ext uri="{BB962C8B-B14F-4D97-AF65-F5344CB8AC3E}">
        <p14:creationId xmlns:p14="http://schemas.microsoft.com/office/powerpoint/2010/main" val="3438758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9BEA-2455-F2FA-25F9-72EBAF169BAA}"/>
              </a:ext>
            </a:extLst>
          </p:cNvPr>
          <p:cNvSpPr>
            <a:spLocks noGrp="1"/>
          </p:cNvSpPr>
          <p:nvPr>
            <p:ph type="title"/>
          </p:nvPr>
        </p:nvSpPr>
        <p:spPr/>
        <p:txBody>
          <a:bodyPr/>
          <a:lstStyle/>
          <a:p>
            <a:pPr algn="ctr"/>
            <a:r>
              <a:rPr lang="en-CA" dirty="0"/>
              <a:t>IV Insulin</a:t>
            </a:r>
          </a:p>
        </p:txBody>
      </p:sp>
      <p:pic>
        <p:nvPicPr>
          <p:cNvPr id="5" name="Content Placeholder 4" descr="A screenshot of a medical report&#10;&#10;Description automatically generated">
            <a:extLst>
              <a:ext uri="{FF2B5EF4-FFF2-40B4-BE49-F238E27FC236}">
                <a16:creationId xmlns:a16="http://schemas.microsoft.com/office/drawing/2014/main" id="{51FE8486-992C-74DF-C7C9-6559F46AB1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666" y="1844088"/>
            <a:ext cx="11625804" cy="4010060"/>
          </a:xfrm>
        </p:spPr>
      </p:pic>
    </p:spTree>
    <p:extLst>
      <p:ext uri="{BB962C8B-B14F-4D97-AF65-F5344CB8AC3E}">
        <p14:creationId xmlns:p14="http://schemas.microsoft.com/office/powerpoint/2010/main" val="2114541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F2A0-8A41-D000-4475-91C224AA145D}"/>
              </a:ext>
            </a:extLst>
          </p:cNvPr>
          <p:cNvSpPr>
            <a:spLocks noGrp="1"/>
          </p:cNvSpPr>
          <p:nvPr>
            <p:ph type="title"/>
          </p:nvPr>
        </p:nvSpPr>
        <p:spPr/>
        <p:txBody>
          <a:bodyPr/>
          <a:lstStyle/>
          <a:p>
            <a:pPr algn="ctr"/>
            <a:r>
              <a:rPr lang="en-CA" dirty="0"/>
              <a:t>Contact MRP</a:t>
            </a:r>
          </a:p>
        </p:txBody>
      </p:sp>
      <p:pic>
        <p:nvPicPr>
          <p:cNvPr id="5" name="Content Placeholder 4" descr="A close up of a text&#10;&#10;Description automatically generated">
            <a:extLst>
              <a:ext uri="{FF2B5EF4-FFF2-40B4-BE49-F238E27FC236}">
                <a16:creationId xmlns:a16="http://schemas.microsoft.com/office/drawing/2014/main" id="{9EB2442C-53AA-6E06-A3E3-9A32C2898A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969" y="2163425"/>
            <a:ext cx="11943031" cy="1748631"/>
          </a:xfrm>
        </p:spPr>
      </p:pic>
    </p:spTree>
    <p:extLst>
      <p:ext uri="{BB962C8B-B14F-4D97-AF65-F5344CB8AC3E}">
        <p14:creationId xmlns:p14="http://schemas.microsoft.com/office/powerpoint/2010/main" val="1949300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B869F-2C3A-8D24-E125-FEBF5FF28FD5}"/>
              </a:ext>
            </a:extLst>
          </p:cNvPr>
          <p:cNvSpPr>
            <a:spLocks noGrp="1"/>
          </p:cNvSpPr>
          <p:nvPr>
            <p:ph type="title"/>
          </p:nvPr>
        </p:nvSpPr>
        <p:spPr/>
        <p:txBody>
          <a:bodyPr/>
          <a:lstStyle/>
          <a:p>
            <a:pPr algn="ctr"/>
            <a:r>
              <a:rPr lang="en-CA" dirty="0"/>
              <a:t>Transition</a:t>
            </a:r>
          </a:p>
        </p:txBody>
      </p:sp>
      <p:pic>
        <p:nvPicPr>
          <p:cNvPr id="5" name="Content Placeholder 4" descr="A screenshot of a medical information&#10;&#10;Description automatically generated">
            <a:extLst>
              <a:ext uri="{FF2B5EF4-FFF2-40B4-BE49-F238E27FC236}">
                <a16:creationId xmlns:a16="http://schemas.microsoft.com/office/drawing/2014/main" id="{39F5CE6E-3F9C-FEDD-6663-4C800C1F93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213" y="2204720"/>
            <a:ext cx="11697574" cy="3342164"/>
          </a:xfrm>
        </p:spPr>
      </p:pic>
    </p:spTree>
    <p:extLst>
      <p:ext uri="{BB962C8B-B14F-4D97-AF65-F5344CB8AC3E}">
        <p14:creationId xmlns:p14="http://schemas.microsoft.com/office/powerpoint/2010/main" val="30509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E63A-2E9E-6641-8A81-22AF05F1F96A}"/>
              </a:ext>
            </a:extLst>
          </p:cNvPr>
          <p:cNvSpPr>
            <a:spLocks noGrp="1"/>
          </p:cNvSpPr>
          <p:nvPr>
            <p:ph type="title"/>
          </p:nvPr>
        </p:nvSpPr>
        <p:spPr/>
        <p:txBody>
          <a:bodyPr/>
          <a:lstStyle/>
          <a:p>
            <a:pPr algn="ctr"/>
            <a:r>
              <a:rPr lang="en-US" dirty="0"/>
              <a:t>NP</a:t>
            </a:r>
          </a:p>
        </p:txBody>
      </p:sp>
      <p:sp>
        <p:nvSpPr>
          <p:cNvPr id="3" name="Content Placeholder 2">
            <a:extLst>
              <a:ext uri="{FF2B5EF4-FFF2-40B4-BE49-F238E27FC236}">
                <a16:creationId xmlns:a16="http://schemas.microsoft.com/office/drawing/2014/main" id="{3FEB843F-60F8-5D41-8CED-B5D254BC474C}"/>
              </a:ext>
            </a:extLst>
          </p:cNvPr>
          <p:cNvSpPr>
            <a:spLocks noGrp="1"/>
          </p:cNvSpPr>
          <p:nvPr>
            <p:ph idx="1"/>
          </p:nvPr>
        </p:nvSpPr>
        <p:spPr/>
        <p:txBody>
          <a:bodyPr>
            <a:normAutofit/>
          </a:bodyPr>
          <a:lstStyle/>
          <a:p>
            <a:r>
              <a:rPr lang="en-US" dirty="0"/>
              <a:t>30 </a:t>
            </a:r>
            <a:r>
              <a:rPr lang="en-US" dirty="0" err="1"/>
              <a:t>yo</a:t>
            </a:r>
            <a:r>
              <a:rPr lang="en-US" dirty="0"/>
              <a:t> female, Type 1 DM since age 3, DKA X 2/year</a:t>
            </a:r>
          </a:p>
          <a:p>
            <a:pPr lvl="1"/>
            <a:r>
              <a:rPr lang="en-US" dirty="0"/>
              <a:t>Followed by Fam </a:t>
            </a:r>
            <a:r>
              <a:rPr lang="en-US" dirty="0" err="1"/>
              <a:t>Dr</a:t>
            </a:r>
            <a:r>
              <a:rPr lang="en-US" dirty="0"/>
              <a:t>/DEC external</a:t>
            </a:r>
          </a:p>
          <a:p>
            <a:r>
              <a:rPr lang="en-US" dirty="0"/>
              <a:t>Home meds – Lantus – 20, Hum 1:5, CF 1:2 target 5</a:t>
            </a:r>
          </a:p>
          <a:p>
            <a:pPr lvl="1"/>
            <a:r>
              <a:rPr lang="en-US" dirty="0"/>
              <a:t>Chlorthalidone/Gabapentin</a:t>
            </a:r>
          </a:p>
          <a:p>
            <a:pPr lvl="1"/>
            <a:endParaRPr lang="en-US" dirty="0"/>
          </a:p>
          <a:p>
            <a:r>
              <a:rPr lang="en-US" dirty="0"/>
              <a:t>4 day </a:t>
            </a:r>
            <a:r>
              <a:rPr lang="en-US" dirty="0" err="1"/>
              <a:t>hx</a:t>
            </a:r>
            <a:r>
              <a:rPr lang="en-US" dirty="0"/>
              <a:t> productive cough/fever/chills</a:t>
            </a:r>
          </a:p>
          <a:p>
            <a:pPr lvl="1"/>
            <a:r>
              <a:rPr lang="en-US" dirty="0"/>
              <a:t>-nausea/vomiting</a:t>
            </a:r>
          </a:p>
          <a:p>
            <a:pPr lvl="1"/>
            <a:r>
              <a:rPr lang="en-US" dirty="0"/>
              <a:t>feeling tired – has to use wheel-chair</a:t>
            </a:r>
          </a:p>
          <a:p>
            <a:pPr lvl="1"/>
            <a:endParaRPr lang="en-US" dirty="0"/>
          </a:p>
          <a:p>
            <a:pPr lvl="1"/>
            <a:r>
              <a:rPr lang="en-US" dirty="0"/>
              <a:t>O/E – unwell, HR 108, BP 128/60</a:t>
            </a:r>
          </a:p>
          <a:p>
            <a:endParaRPr lang="en-US" dirty="0"/>
          </a:p>
        </p:txBody>
      </p:sp>
    </p:spTree>
    <p:extLst>
      <p:ext uri="{BB962C8B-B14F-4D97-AF65-F5344CB8AC3E}">
        <p14:creationId xmlns:p14="http://schemas.microsoft.com/office/powerpoint/2010/main" val="1512227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1704976"/>
            <a:ext cx="1098550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itle 1"/>
          <p:cNvSpPr>
            <a:spLocks noGrp="1"/>
          </p:cNvSpPr>
          <p:nvPr>
            <p:ph type="title" idx="4294967295"/>
          </p:nvPr>
        </p:nvSpPr>
        <p:spPr>
          <a:xfrm>
            <a:off x="1981200" y="561975"/>
            <a:ext cx="8229600" cy="1143000"/>
          </a:xfrm>
        </p:spPr>
        <p:txBody>
          <a:bodyPr vert="horz" wrap="square" lIns="91440" tIns="45720" rIns="91440" bIns="45720" numCol="1" anchor="ctr" anchorCtr="0" compatLnSpc="1">
            <a:prstTxWarp prst="textNoShape">
              <a:avLst/>
            </a:prstTxWarp>
            <a:normAutofit fontScale="90000"/>
          </a:bodyPr>
          <a:lstStyle/>
          <a:p>
            <a:r>
              <a:rPr lang="en-US" altLang="en-US"/>
              <a:t>Fluids, Potassium, Acidosis are the Pillars of Treatment</a:t>
            </a:r>
          </a:p>
        </p:txBody>
      </p:sp>
      <p:sp>
        <p:nvSpPr>
          <p:cNvPr id="5" name="Rectangle 4"/>
          <p:cNvSpPr>
            <a:spLocks noChangeArrowheads="1"/>
          </p:cNvSpPr>
          <p:nvPr/>
        </p:nvSpPr>
        <p:spPr bwMode="auto">
          <a:xfrm>
            <a:off x="3186113" y="2984500"/>
            <a:ext cx="5592762" cy="1047750"/>
          </a:xfrm>
          <a:prstGeom prst="rect">
            <a:avLst/>
          </a:prstGeom>
          <a:noFill/>
          <a:ln w="41275">
            <a:solidFill>
              <a:schemeClr val="accent1"/>
            </a:solidFill>
            <a:miter lim="800000"/>
            <a:headEnd/>
            <a:tailEnd/>
          </a:ln>
          <a:effectLst>
            <a:outerShdw blurRad="635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eaLnBrk="0" hangingPunct="0">
              <a:defRPr/>
            </a:pPr>
            <a:endParaRPr lang="en-US" dirty="0">
              <a:solidFill>
                <a:schemeClr val="lt1"/>
              </a:solidFill>
              <a:latin typeface="Arial"/>
            </a:endParaRPr>
          </a:p>
        </p:txBody>
      </p:sp>
      <p:sp>
        <p:nvSpPr>
          <p:cNvPr id="3" name="TextBox 2"/>
          <p:cNvSpPr txBox="1">
            <a:spLocks noChangeArrowheads="1"/>
          </p:cNvSpPr>
          <p:nvPr/>
        </p:nvSpPr>
        <p:spPr bwMode="auto">
          <a:xfrm>
            <a:off x="1841500" y="4965701"/>
            <a:ext cx="1524000" cy="461665"/>
          </a:xfrm>
          <a:prstGeom prst="rect">
            <a:avLst/>
          </a:prstGeom>
          <a:solidFill>
            <a:schemeClr val="bg1"/>
          </a:solidFill>
          <a:ln w="38100">
            <a:solidFill>
              <a:schemeClr val="accent1"/>
            </a:solidFill>
            <a:miter lim="800000"/>
            <a:headEnd/>
            <a:tailEnd/>
          </a:ln>
        </p:spPr>
        <p:txBody>
          <a:bodyPr>
            <a:spAutoFit/>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defRPr>
            </a:lvl9pPr>
          </a:lstStyle>
          <a:p>
            <a:pPr algn="ctr"/>
            <a:r>
              <a:rPr lang="en-US" altLang="en-US">
                <a:solidFill>
                  <a:srgbClr val="000000"/>
                </a:solidFill>
                <a:latin typeface="Open Sans" charset="0"/>
              </a:rPr>
              <a:t>IV fluids</a:t>
            </a:r>
          </a:p>
        </p:txBody>
      </p:sp>
      <p:sp>
        <p:nvSpPr>
          <p:cNvPr id="10" name="TextBox 9"/>
          <p:cNvSpPr txBox="1">
            <a:spLocks noChangeArrowheads="1"/>
          </p:cNvSpPr>
          <p:nvPr/>
        </p:nvSpPr>
        <p:spPr bwMode="auto">
          <a:xfrm>
            <a:off x="9102725" y="4959351"/>
            <a:ext cx="1524000" cy="461665"/>
          </a:xfrm>
          <a:prstGeom prst="rect">
            <a:avLst/>
          </a:prstGeom>
          <a:solidFill>
            <a:schemeClr val="bg1"/>
          </a:solidFill>
          <a:ln w="38100">
            <a:solidFill>
              <a:schemeClr val="accent1"/>
            </a:solidFill>
            <a:miter lim="800000"/>
            <a:headEnd/>
            <a:tailEnd/>
          </a:ln>
        </p:spPr>
        <p:txBody>
          <a:bodyPr>
            <a:spAutoFit/>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defRPr>
            </a:lvl9pPr>
          </a:lstStyle>
          <a:p>
            <a:pPr algn="ctr"/>
            <a:r>
              <a:rPr lang="en-US" altLang="en-US">
                <a:solidFill>
                  <a:srgbClr val="000000"/>
                </a:solidFill>
                <a:latin typeface="Open Sans" charset="0"/>
              </a:rPr>
              <a:t>Acidosis</a:t>
            </a:r>
          </a:p>
        </p:txBody>
      </p:sp>
      <p:sp>
        <p:nvSpPr>
          <p:cNvPr id="11" name="TextBox 10"/>
          <p:cNvSpPr txBox="1">
            <a:spLocks noChangeArrowheads="1"/>
          </p:cNvSpPr>
          <p:nvPr/>
        </p:nvSpPr>
        <p:spPr bwMode="auto">
          <a:xfrm>
            <a:off x="4924426" y="4984751"/>
            <a:ext cx="1831975" cy="860425"/>
          </a:xfrm>
          <a:prstGeom prst="rect">
            <a:avLst/>
          </a:prstGeom>
          <a:solidFill>
            <a:schemeClr val="bg1"/>
          </a:solidFill>
          <a:ln w="38100">
            <a:solidFill>
              <a:schemeClr val="accent1"/>
            </a:solidFill>
            <a:miter lim="800000"/>
            <a:headEnd/>
            <a:tailEnd/>
          </a:ln>
        </p:spPr>
        <p:txBody>
          <a:bodyPr>
            <a:spAutoFit/>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defRPr>
            </a:lvl9pPr>
          </a:lstStyle>
          <a:p>
            <a:pPr algn="ctr"/>
            <a:r>
              <a:rPr lang="en-US" altLang="en-US">
                <a:solidFill>
                  <a:srgbClr val="000000"/>
                </a:solidFill>
                <a:latin typeface="Open Sans" charset="0"/>
              </a:rPr>
              <a:t>Serum Potassium</a:t>
            </a:r>
          </a:p>
        </p:txBody>
      </p:sp>
      <p:sp>
        <p:nvSpPr>
          <p:cNvPr id="175112" name="Text Box 8"/>
          <p:cNvSpPr txBox="1">
            <a:spLocks noChangeArrowheads="1"/>
          </p:cNvSpPr>
          <p:nvPr/>
        </p:nvSpPr>
        <p:spPr bwMode="auto">
          <a:xfrm>
            <a:off x="1524000" y="60325"/>
            <a:ext cx="7677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defRPr>
            </a:lvl9pPr>
          </a:lstStyle>
          <a:p>
            <a:pPr eaLnBrk="1" hangingPunct="1">
              <a:spcBef>
                <a:spcPct val="50000"/>
              </a:spcBef>
            </a:pPr>
            <a:r>
              <a:rPr lang="en-US" altLang="en-US" sz="1400" i="1"/>
              <a:t>2018 Diabetes Canada CPG – Chapter 15.  Hyperglycemic Emergencies in Adults </a:t>
            </a:r>
          </a:p>
        </p:txBody>
      </p:sp>
    </p:spTree>
    <p:extLst>
      <p:ext uri="{BB962C8B-B14F-4D97-AF65-F5344CB8AC3E}">
        <p14:creationId xmlns:p14="http://schemas.microsoft.com/office/powerpoint/2010/main" val="3491457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B1378-29B8-7629-F20B-E8DB715EE940}"/>
              </a:ext>
            </a:extLst>
          </p:cNvPr>
          <p:cNvSpPr>
            <a:spLocks noGrp="1"/>
          </p:cNvSpPr>
          <p:nvPr>
            <p:ph type="title"/>
          </p:nvPr>
        </p:nvSpPr>
        <p:spPr/>
        <p:txBody>
          <a:bodyPr/>
          <a:lstStyle/>
          <a:p>
            <a:r>
              <a:rPr lang="en-CA" dirty="0"/>
              <a:t>DKA Prevention</a:t>
            </a:r>
          </a:p>
        </p:txBody>
      </p:sp>
      <p:sp>
        <p:nvSpPr>
          <p:cNvPr id="5" name="Content Placeholder 4">
            <a:extLst>
              <a:ext uri="{FF2B5EF4-FFF2-40B4-BE49-F238E27FC236}">
                <a16:creationId xmlns:a16="http://schemas.microsoft.com/office/drawing/2014/main" id="{140EFA41-95D3-E1E2-BDA9-9C4A29EC63FF}"/>
              </a:ext>
            </a:extLst>
          </p:cNvPr>
          <p:cNvSpPr>
            <a:spLocks noGrp="1"/>
          </p:cNvSpPr>
          <p:nvPr>
            <p:ph idx="1"/>
          </p:nvPr>
        </p:nvSpPr>
        <p:spPr/>
        <p:txBody>
          <a:bodyPr/>
          <a:lstStyle/>
          <a:p>
            <a:pPr marL="0" indent="0">
              <a:buNone/>
            </a:pPr>
            <a:r>
              <a:rPr lang="en-CA" dirty="0"/>
              <a:t>Patient education</a:t>
            </a:r>
          </a:p>
          <a:p>
            <a:pPr marL="0" indent="0">
              <a:buNone/>
            </a:pPr>
            <a:r>
              <a:rPr lang="en-CA" dirty="0"/>
              <a:t>	- avoid basal insulin omission</a:t>
            </a:r>
          </a:p>
          <a:p>
            <a:pPr marL="0" indent="0">
              <a:buNone/>
            </a:pPr>
            <a:r>
              <a:rPr lang="en-CA" dirty="0"/>
              <a:t>	- Insulin pump training – pump failure</a:t>
            </a:r>
          </a:p>
          <a:p>
            <a:pPr marL="0" indent="0">
              <a:buNone/>
            </a:pPr>
            <a:r>
              <a:rPr lang="en-CA" dirty="0"/>
              <a:t>	- hold SGLT2 </a:t>
            </a:r>
            <a:r>
              <a:rPr lang="en-CA" dirty="0" err="1"/>
              <a:t>Inh</a:t>
            </a:r>
            <a:r>
              <a:rPr lang="en-CA" dirty="0"/>
              <a:t>. sick day/peri-op</a:t>
            </a:r>
          </a:p>
          <a:p>
            <a:pPr marL="0" indent="0">
              <a:buNone/>
            </a:pPr>
            <a:r>
              <a:rPr lang="en-CA" dirty="0"/>
              <a:t>	- serum ketone testing</a:t>
            </a:r>
          </a:p>
          <a:p>
            <a:pPr marL="0" indent="0">
              <a:buNone/>
            </a:pPr>
            <a:r>
              <a:rPr lang="en-CA" dirty="0"/>
              <a:t>DEC/Specialist Referral</a:t>
            </a:r>
          </a:p>
          <a:p>
            <a:pPr marL="0" indent="0">
              <a:buNone/>
            </a:pPr>
            <a:r>
              <a:rPr lang="en-CA" dirty="0"/>
              <a:t>	- local</a:t>
            </a:r>
          </a:p>
          <a:p>
            <a:pPr lvl="1"/>
            <a:endParaRPr lang="en-CA" dirty="0"/>
          </a:p>
        </p:txBody>
      </p:sp>
    </p:spTree>
    <p:extLst>
      <p:ext uri="{BB962C8B-B14F-4D97-AF65-F5344CB8AC3E}">
        <p14:creationId xmlns:p14="http://schemas.microsoft.com/office/powerpoint/2010/main" val="1510183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BF7CE-AECD-F4C0-D968-5B15C8908525}"/>
              </a:ext>
            </a:extLst>
          </p:cNvPr>
          <p:cNvSpPr>
            <a:spLocks noGrp="1"/>
          </p:cNvSpPr>
          <p:nvPr>
            <p:ph type="title"/>
          </p:nvPr>
        </p:nvSpPr>
        <p:spPr/>
        <p:txBody>
          <a:bodyPr/>
          <a:lstStyle/>
          <a:p>
            <a:pPr algn="ctr"/>
            <a:r>
              <a:rPr lang="en-CA" dirty="0"/>
              <a:t>MR – 64 </a:t>
            </a:r>
            <a:r>
              <a:rPr lang="en-CA" dirty="0" err="1"/>
              <a:t>yo</a:t>
            </a:r>
            <a:r>
              <a:rPr lang="en-CA" dirty="0"/>
              <a:t> female</a:t>
            </a:r>
          </a:p>
        </p:txBody>
      </p:sp>
      <p:sp>
        <p:nvSpPr>
          <p:cNvPr id="3" name="Content Placeholder 2">
            <a:extLst>
              <a:ext uri="{FF2B5EF4-FFF2-40B4-BE49-F238E27FC236}">
                <a16:creationId xmlns:a16="http://schemas.microsoft.com/office/drawing/2014/main" id="{3BDE4E47-9FC1-A050-F38F-26D93D3E96F3}"/>
              </a:ext>
            </a:extLst>
          </p:cNvPr>
          <p:cNvSpPr>
            <a:spLocks noGrp="1"/>
          </p:cNvSpPr>
          <p:nvPr>
            <p:ph sz="half" idx="1"/>
          </p:nvPr>
        </p:nvSpPr>
        <p:spPr/>
        <p:txBody>
          <a:bodyPr>
            <a:normAutofit fontScale="92500" lnSpcReduction="10000"/>
          </a:bodyPr>
          <a:lstStyle/>
          <a:p>
            <a:r>
              <a:rPr lang="en-CA" dirty="0"/>
              <a:t>No prev. CAD</a:t>
            </a:r>
          </a:p>
          <a:p>
            <a:r>
              <a:rPr lang="en-CA" dirty="0"/>
              <a:t>Jan 30 , 2024 – MI Rx PCI to LAD</a:t>
            </a:r>
          </a:p>
          <a:p>
            <a:r>
              <a:rPr lang="en-CA" dirty="0"/>
              <a:t>No </a:t>
            </a:r>
            <a:r>
              <a:rPr lang="en-CA" dirty="0" err="1"/>
              <a:t>hx</a:t>
            </a:r>
            <a:r>
              <a:rPr lang="en-CA" dirty="0"/>
              <a:t> DM/HT/Hyperlipidemia</a:t>
            </a:r>
          </a:p>
          <a:p>
            <a:r>
              <a:rPr lang="en-CA" dirty="0"/>
              <a:t>Smoker 1 </a:t>
            </a:r>
            <a:r>
              <a:rPr lang="en-CA" dirty="0" err="1"/>
              <a:t>ppd</a:t>
            </a:r>
            <a:r>
              <a:rPr lang="en-CA" dirty="0"/>
              <a:t> – quit Jan 30</a:t>
            </a:r>
          </a:p>
          <a:p>
            <a:r>
              <a:rPr lang="en-CA" dirty="0"/>
              <a:t>Meds –</a:t>
            </a:r>
          </a:p>
          <a:p>
            <a:pPr lvl="1"/>
            <a:r>
              <a:rPr lang="en-CA" dirty="0"/>
              <a:t>Rosuvastatin 40 mg od</a:t>
            </a:r>
          </a:p>
          <a:p>
            <a:pPr lvl="1"/>
            <a:r>
              <a:rPr lang="en-CA" dirty="0"/>
              <a:t>ASA</a:t>
            </a:r>
          </a:p>
          <a:p>
            <a:pPr lvl="1"/>
            <a:r>
              <a:rPr lang="en-CA" dirty="0"/>
              <a:t>Ticagrelor 75 mg bid</a:t>
            </a:r>
          </a:p>
          <a:p>
            <a:pPr lvl="1"/>
            <a:r>
              <a:rPr lang="en-CA" dirty="0"/>
              <a:t>Ramipril 10 mg od</a:t>
            </a:r>
          </a:p>
          <a:p>
            <a:pPr lvl="1"/>
            <a:r>
              <a:rPr lang="en-CA" dirty="0"/>
              <a:t>Bisoprolol 10 mg od</a:t>
            </a:r>
          </a:p>
          <a:p>
            <a:r>
              <a:rPr lang="en-CA" dirty="0"/>
              <a:t>No drug plan</a:t>
            </a:r>
          </a:p>
        </p:txBody>
      </p:sp>
      <p:sp>
        <p:nvSpPr>
          <p:cNvPr id="4" name="Content Placeholder 3">
            <a:extLst>
              <a:ext uri="{FF2B5EF4-FFF2-40B4-BE49-F238E27FC236}">
                <a16:creationId xmlns:a16="http://schemas.microsoft.com/office/drawing/2014/main" id="{0813FEE3-8CA3-AA4F-482B-1D3A8E1029F6}"/>
              </a:ext>
            </a:extLst>
          </p:cNvPr>
          <p:cNvSpPr>
            <a:spLocks noGrp="1"/>
          </p:cNvSpPr>
          <p:nvPr>
            <p:ph sz="half" idx="2"/>
          </p:nvPr>
        </p:nvSpPr>
        <p:spPr/>
        <p:txBody>
          <a:bodyPr>
            <a:normAutofit fontScale="92500" lnSpcReduction="10000"/>
          </a:bodyPr>
          <a:lstStyle/>
          <a:p>
            <a:r>
              <a:rPr lang="en-CA" dirty="0"/>
              <a:t>O/E</a:t>
            </a:r>
          </a:p>
          <a:p>
            <a:pPr lvl="1"/>
            <a:r>
              <a:rPr lang="en-CA" dirty="0"/>
              <a:t>BP 120/60,  HR 60 reg</a:t>
            </a:r>
          </a:p>
          <a:p>
            <a:pPr lvl="1"/>
            <a:r>
              <a:rPr lang="en-CA" dirty="0" err="1"/>
              <a:t>Ht</a:t>
            </a:r>
            <a:r>
              <a:rPr lang="en-CA" dirty="0"/>
              <a:t> – 5’5” in, Wt. – 164 lbs, BMI 27.2</a:t>
            </a:r>
          </a:p>
          <a:p>
            <a:pPr lvl="1"/>
            <a:r>
              <a:rPr lang="en-CA" dirty="0"/>
              <a:t>Chest/CVS - WNL </a:t>
            </a:r>
          </a:p>
          <a:p>
            <a:pPr lvl="1"/>
            <a:endParaRPr lang="en-CA" dirty="0"/>
          </a:p>
          <a:p>
            <a:pPr lvl="1"/>
            <a:r>
              <a:rPr lang="en-CA" dirty="0"/>
              <a:t>ECG Ant Q waves</a:t>
            </a:r>
          </a:p>
          <a:p>
            <a:pPr lvl="1"/>
            <a:r>
              <a:rPr lang="en-CA" dirty="0"/>
              <a:t>Echo – EF 55%</a:t>
            </a:r>
          </a:p>
          <a:p>
            <a:pPr lvl="1"/>
            <a:r>
              <a:rPr lang="en-CA" dirty="0"/>
              <a:t>LDL 1.79, HDL 1.1, TG 1.49</a:t>
            </a:r>
          </a:p>
          <a:p>
            <a:pPr lvl="1"/>
            <a:r>
              <a:rPr lang="en-CA" dirty="0"/>
              <a:t>Cr 62, K+ 4.9, ACR &lt; 2.0 mg/mmol</a:t>
            </a:r>
          </a:p>
          <a:p>
            <a:pPr marL="457200" lvl="1" indent="0">
              <a:buNone/>
            </a:pPr>
            <a:endParaRPr lang="en-CA" sz="3500" dirty="0"/>
          </a:p>
          <a:p>
            <a:pPr marL="457200" lvl="1" indent="0">
              <a:buNone/>
            </a:pPr>
            <a:r>
              <a:rPr lang="en-CA" sz="3500" dirty="0"/>
              <a:t>? Recommendations</a:t>
            </a:r>
          </a:p>
        </p:txBody>
      </p:sp>
      <p:pic>
        <p:nvPicPr>
          <p:cNvPr id="6" name="Picture 5" descr="A person wearing a face mask&#10;&#10;Description automatically generated">
            <a:extLst>
              <a:ext uri="{FF2B5EF4-FFF2-40B4-BE49-F238E27FC236}">
                <a16:creationId xmlns:a16="http://schemas.microsoft.com/office/drawing/2014/main" id="{EA74AB8C-E6E8-886F-8826-845114D72B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281355" y="446972"/>
            <a:ext cx="1873955" cy="1405466"/>
          </a:xfrm>
          <a:prstGeom prst="rect">
            <a:avLst/>
          </a:prstGeom>
        </p:spPr>
      </p:pic>
    </p:spTree>
    <p:extLst>
      <p:ext uri="{BB962C8B-B14F-4D97-AF65-F5344CB8AC3E}">
        <p14:creationId xmlns:p14="http://schemas.microsoft.com/office/powerpoint/2010/main" val="2647919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BE9C6-01F5-857A-3E67-D4B6666DA806}"/>
              </a:ext>
            </a:extLst>
          </p:cNvPr>
          <p:cNvSpPr>
            <a:spLocks noGrp="1"/>
          </p:cNvSpPr>
          <p:nvPr>
            <p:ph type="ctrTitle"/>
          </p:nvPr>
        </p:nvSpPr>
        <p:spPr/>
        <p:txBody>
          <a:bodyPr/>
          <a:lstStyle/>
          <a:p>
            <a:r>
              <a:rPr lang="en-CA" dirty="0"/>
              <a:t>Select Trial</a:t>
            </a:r>
          </a:p>
        </p:txBody>
      </p:sp>
      <p:sp>
        <p:nvSpPr>
          <p:cNvPr id="3" name="Subtitle 2">
            <a:extLst>
              <a:ext uri="{FF2B5EF4-FFF2-40B4-BE49-F238E27FC236}">
                <a16:creationId xmlns:a16="http://schemas.microsoft.com/office/drawing/2014/main" id="{BE7A16C8-EA02-F56F-1398-C4C77165B044}"/>
              </a:ext>
            </a:extLst>
          </p:cNvPr>
          <p:cNvSpPr>
            <a:spLocks noGrp="1"/>
          </p:cNvSpPr>
          <p:nvPr>
            <p:ph type="subTitle" idx="1"/>
          </p:nvPr>
        </p:nvSpPr>
        <p:spPr/>
        <p:txBody>
          <a:bodyPr/>
          <a:lstStyle/>
          <a:p>
            <a:endParaRPr lang="en-CA" dirty="0"/>
          </a:p>
        </p:txBody>
      </p:sp>
      <p:pic>
        <p:nvPicPr>
          <p:cNvPr id="5" name="Picture 4" descr="A close up of a text&#10;&#10;Description automatically generated">
            <a:extLst>
              <a:ext uri="{FF2B5EF4-FFF2-40B4-BE49-F238E27FC236}">
                <a16:creationId xmlns:a16="http://schemas.microsoft.com/office/drawing/2014/main" id="{741CB667-BD1A-B62C-5989-E67548CF9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67" y="2536693"/>
            <a:ext cx="11430265" cy="2130690"/>
          </a:xfrm>
          <a:prstGeom prst="rect">
            <a:avLst/>
          </a:prstGeom>
        </p:spPr>
      </p:pic>
    </p:spTree>
    <p:extLst>
      <p:ext uri="{BB962C8B-B14F-4D97-AF65-F5344CB8AC3E}">
        <p14:creationId xmlns:p14="http://schemas.microsoft.com/office/powerpoint/2010/main" val="1611749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8A82-D98C-F363-FC40-F2F62F12D1E0}"/>
              </a:ext>
            </a:extLst>
          </p:cNvPr>
          <p:cNvSpPr>
            <a:spLocks noGrp="1"/>
          </p:cNvSpPr>
          <p:nvPr>
            <p:ph type="title"/>
          </p:nvPr>
        </p:nvSpPr>
        <p:spPr/>
        <p:txBody>
          <a:bodyPr/>
          <a:lstStyle/>
          <a:p>
            <a:pPr algn="ctr"/>
            <a:r>
              <a:rPr lang="en-CA" dirty="0"/>
              <a:t>Select Trial</a:t>
            </a:r>
          </a:p>
        </p:txBody>
      </p:sp>
      <p:sp>
        <p:nvSpPr>
          <p:cNvPr id="3" name="Content Placeholder 2">
            <a:extLst>
              <a:ext uri="{FF2B5EF4-FFF2-40B4-BE49-F238E27FC236}">
                <a16:creationId xmlns:a16="http://schemas.microsoft.com/office/drawing/2014/main" id="{3AFD47F8-F726-1F10-42AA-4F7334FC38BD}"/>
              </a:ext>
            </a:extLst>
          </p:cNvPr>
          <p:cNvSpPr>
            <a:spLocks noGrp="1"/>
          </p:cNvSpPr>
          <p:nvPr>
            <p:ph idx="1"/>
          </p:nvPr>
        </p:nvSpPr>
        <p:spPr>
          <a:xfrm>
            <a:off x="838200" y="1825625"/>
            <a:ext cx="10515600" cy="4883288"/>
          </a:xfrm>
        </p:spPr>
        <p:txBody>
          <a:bodyPr>
            <a:normAutofit fontScale="77500" lnSpcReduction="20000"/>
          </a:bodyPr>
          <a:lstStyle/>
          <a:p>
            <a:pPr marL="0" indent="0">
              <a:buNone/>
            </a:pPr>
            <a:r>
              <a:rPr lang="en-CA" sz="3600" b="1" dirty="0"/>
              <a:t>RCT</a:t>
            </a:r>
            <a:r>
              <a:rPr lang="en-CA" sz="3600" dirty="0"/>
              <a:t> – 17, 604 pts.</a:t>
            </a:r>
          </a:p>
          <a:p>
            <a:pPr lvl="1"/>
            <a:r>
              <a:rPr lang="en-CA" sz="3100" dirty="0"/>
              <a:t> 1:1 </a:t>
            </a:r>
            <a:r>
              <a:rPr lang="en-CA" sz="3100" dirty="0" err="1"/>
              <a:t>Semaglutide</a:t>
            </a:r>
            <a:r>
              <a:rPr lang="en-CA" sz="3100" dirty="0"/>
              <a:t> 2.4 mg ow vs placebo</a:t>
            </a:r>
          </a:p>
          <a:p>
            <a:endParaRPr lang="en-CA" dirty="0"/>
          </a:p>
          <a:p>
            <a:pPr marL="0" indent="0">
              <a:buNone/>
            </a:pPr>
            <a:r>
              <a:rPr lang="en-CA" b="1" dirty="0"/>
              <a:t>Entry Criteria</a:t>
            </a:r>
          </a:p>
          <a:p>
            <a:pPr lvl="1"/>
            <a:r>
              <a:rPr lang="en-CA" dirty="0"/>
              <a:t>age &gt;45</a:t>
            </a:r>
          </a:p>
          <a:p>
            <a:pPr lvl="1"/>
            <a:r>
              <a:rPr lang="en-CA" dirty="0"/>
              <a:t>BMI &gt; 27</a:t>
            </a:r>
          </a:p>
          <a:p>
            <a:pPr lvl="1"/>
            <a:r>
              <a:rPr lang="en-CA" dirty="0"/>
              <a:t>MI, CVA or PVD</a:t>
            </a:r>
          </a:p>
          <a:p>
            <a:pPr marL="0" indent="0">
              <a:buNone/>
            </a:pPr>
            <a:r>
              <a:rPr lang="en-CA" b="1" dirty="0"/>
              <a:t>Exclusion Criteria </a:t>
            </a:r>
          </a:p>
          <a:p>
            <a:pPr lvl="1"/>
            <a:r>
              <a:rPr lang="en-CA" dirty="0"/>
              <a:t>Diabetes</a:t>
            </a:r>
          </a:p>
          <a:p>
            <a:pPr lvl="1"/>
            <a:r>
              <a:rPr lang="en-CA" dirty="0"/>
              <a:t>CRF, Class IV CHF</a:t>
            </a:r>
          </a:p>
          <a:p>
            <a:pPr lvl="1"/>
            <a:endParaRPr lang="en-CA" dirty="0"/>
          </a:p>
          <a:p>
            <a:pPr marL="0" indent="0">
              <a:buNone/>
            </a:pPr>
            <a:r>
              <a:rPr lang="en-CA" b="1" dirty="0"/>
              <a:t>Primary Outcome - MACE</a:t>
            </a:r>
          </a:p>
          <a:p>
            <a:pPr marL="0" indent="0">
              <a:buNone/>
            </a:pPr>
            <a:r>
              <a:rPr lang="en-CA" b="1" dirty="0"/>
              <a:t>Secondary Outcomes – MI/CVA/CHF</a:t>
            </a:r>
          </a:p>
          <a:p>
            <a:pPr lvl="1"/>
            <a:endParaRPr lang="en-CA" dirty="0"/>
          </a:p>
          <a:p>
            <a:pPr marL="0" indent="0">
              <a:buNone/>
            </a:pPr>
            <a:r>
              <a:rPr lang="en-CA" b="1" dirty="0"/>
              <a:t>Duration </a:t>
            </a:r>
            <a:r>
              <a:rPr lang="en-CA" dirty="0"/>
              <a:t>– 39.8 months</a:t>
            </a:r>
          </a:p>
        </p:txBody>
      </p:sp>
    </p:spTree>
    <p:extLst>
      <p:ext uri="{BB962C8B-B14F-4D97-AF65-F5344CB8AC3E}">
        <p14:creationId xmlns:p14="http://schemas.microsoft.com/office/powerpoint/2010/main" val="1648609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D827-7C98-A498-80A6-9F91CB324C5E}"/>
              </a:ext>
            </a:extLst>
          </p:cNvPr>
          <p:cNvSpPr>
            <a:spLocks noGrp="1"/>
          </p:cNvSpPr>
          <p:nvPr>
            <p:ph type="title"/>
          </p:nvPr>
        </p:nvSpPr>
        <p:spPr/>
        <p:txBody>
          <a:bodyPr/>
          <a:lstStyle/>
          <a:p>
            <a:pPr algn="ctr"/>
            <a:r>
              <a:rPr lang="en-CA" dirty="0"/>
              <a:t>Select Trial</a:t>
            </a:r>
          </a:p>
        </p:txBody>
      </p:sp>
      <p:pic>
        <p:nvPicPr>
          <p:cNvPr id="5" name="Content Placeholder 4" descr="A diagram of a diagram of a patient's life cycle&#10;&#10;Description automatically generated">
            <a:extLst>
              <a:ext uri="{FF2B5EF4-FFF2-40B4-BE49-F238E27FC236}">
                <a16:creationId xmlns:a16="http://schemas.microsoft.com/office/drawing/2014/main" id="{B78A0754-063B-532A-7557-C3BED9F9EB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7682" y="1927605"/>
            <a:ext cx="9378940" cy="4095508"/>
          </a:xfrm>
        </p:spPr>
      </p:pic>
    </p:spTree>
    <p:extLst>
      <p:ext uri="{BB962C8B-B14F-4D97-AF65-F5344CB8AC3E}">
        <p14:creationId xmlns:p14="http://schemas.microsoft.com/office/powerpoint/2010/main" val="315750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A72B0-211A-8726-66D3-C80A9A75F975}"/>
              </a:ext>
            </a:extLst>
          </p:cNvPr>
          <p:cNvSpPr>
            <a:spLocks noGrp="1"/>
          </p:cNvSpPr>
          <p:nvPr>
            <p:ph type="title"/>
          </p:nvPr>
        </p:nvSpPr>
        <p:spPr/>
        <p:txBody>
          <a:bodyPr/>
          <a:lstStyle/>
          <a:p>
            <a:pPr algn="ctr"/>
            <a:r>
              <a:rPr lang="en-CA" dirty="0"/>
              <a:t>Select Trial</a:t>
            </a:r>
          </a:p>
        </p:txBody>
      </p:sp>
      <p:pic>
        <p:nvPicPr>
          <p:cNvPr id="5" name="Content Placeholder 4" descr="A graph of a number of patients with a number of patients with a number of patients with a number of patients with a number of patients with a number of patients with a number of patients with a&#10;&#10;Description automatically generated">
            <a:extLst>
              <a:ext uri="{FF2B5EF4-FFF2-40B4-BE49-F238E27FC236}">
                <a16:creationId xmlns:a16="http://schemas.microsoft.com/office/drawing/2014/main" id="{F31D62BB-3F4B-927F-7627-3353B02B4D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2237" y="1571728"/>
            <a:ext cx="6751154" cy="5256373"/>
          </a:xfrm>
        </p:spPr>
      </p:pic>
    </p:spTree>
    <p:extLst>
      <p:ext uri="{BB962C8B-B14F-4D97-AF65-F5344CB8AC3E}">
        <p14:creationId xmlns:p14="http://schemas.microsoft.com/office/powerpoint/2010/main" val="1601915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06EBF-26F2-AA4E-031F-A7DA14A356C9}"/>
              </a:ext>
            </a:extLst>
          </p:cNvPr>
          <p:cNvSpPr>
            <a:spLocks noGrp="1"/>
          </p:cNvSpPr>
          <p:nvPr>
            <p:ph type="title"/>
          </p:nvPr>
        </p:nvSpPr>
        <p:spPr/>
        <p:txBody>
          <a:bodyPr/>
          <a:lstStyle/>
          <a:p>
            <a:pPr algn="ctr"/>
            <a:r>
              <a:rPr lang="en-CA" dirty="0"/>
              <a:t>Select Trial</a:t>
            </a:r>
          </a:p>
        </p:txBody>
      </p:sp>
      <p:pic>
        <p:nvPicPr>
          <p:cNvPr id="5" name="Content Placeholder 4" descr="A graph of death from cardiovascular diseases&#10;&#10;Description automatically generated">
            <a:extLst>
              <a:ext uri="{FF2B5EF4-FFF2-40B4-BE49-F238E27FC236}">
                <a16:creationId xmlns:a16="http://schemas.microsoft.com/office/drawing/2014/main" id="{4586C4C1-FCDF-31A0-855F-54181B0240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2484" y="1518785"/>
            <a:ext cx="6029600" cy="4974090"/>
          </a:xfrm>
        </p:spPr>
      </p:pic>
    </p:spTree>
    <p:extLst>
      <p:ext uri="{BB962C8B-B14F-4D97-AF65-F5344CB8AC3E}">
        <p14:creationId xmlns:p14="http://schemas.microsoft.com/office/powerpoint/2010/main" val="2929371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CCD4-7248-AA2B-51AF-8573AEAAF3D2}"/>
              </a:ext>
            </a:extLst>
          </p:cNvPr>
          <p:cNvSpPr>
            <a:spLocks noGrp="1"/>
          </p:cNvSpPr>
          <p:nvPr>
            <p:ph type="title"/>
          </p:nvPr>
        </p:nvSpPr>
        <p:spPr/>
        <p:txBody>
          <a:bodyPr/>
          <a:lstStyle/>
          <a:p>
            <a:pPr algn="ctr"/>
            <a:r>
              <a:rPr lang="en-CA" dirty="0"/>
              <a:t>Select Trial</a:t>
            </a:r>
          </a:p>
        </p:txBody>
      </p:sp>
      <p:pic>
        <p:nvPicPr>
          <p:cNvPr id="5" name="Content Placeholder 4" descr="A graph of death from a cause&#10;&#10;Description automatically generated">
            <a:extLst>
              <a:ext uri="{FF2B5EF4-FFF2-40B4-BE49-F238E27FC236}">
                <a16:creationId xmlns:a16="http://schemas.microsoft.com/office/drawing/2014/main" id="{8FD5CBAB-EE38-8F88-7046-708ED65D31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2555" y="1471306"/>
            <a:ext cx="6078055" cy="5021569"/>
          </a:xfrm>
        </p:spPr>
      </p:pic>
    </p:spTree>
    <p:extLst>
      <p:ext uri="{BB962C8B-B14F-4D97-AF65-F5344CB8AC3E}">
        <p14:creationId xmlns:p14="http://schemas.microsoft.com/office/powerpoint/2010/main" val="4009844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6F765-FDC3-ADBD-2106-9EB696B15CAE}"/>
              </a:ext>
            </a:extLst>
          </p:cNvPr>
          <p:cNvSpPr>
            <a:spLocks noGrp="1"/>
          </p:cNvSpPr>
          <p:nvPr>
            <p:ph type="title"/>
          </p:nvPr>
        </p:nvSpPr>
        <p:spPr/>
        <p:txBody>
          <a:bodyPr/>
          <a:lstStyle/>
          <a:p>
            <a:pPr algn="ctr"/>
            <a:r>
              <a:rPr lang="en-CA" dirty="0"/>
              <a:t>Select Trial</a:t>
            </a:r>
          </a:p>
        </p:txBody>
      </p:sp>
      <p:sp>
        <p:nvSpPr>
          <p:cNvPr id="3" name="Content Placeholder 2">
            <a:extLst>
              <a:ext uri="{FF2B5EF4-FFF2-40B4-BE49-F238E27FC236}">
                <a16:creationId xmlns:a16="http://schemas.microsoft.com/office/drawing/2014/main" id="{86553631-931A-4B6E-48FE-233AF6D7DAFA}"/>
              </a:ext>
            </a:extLst>
          </p:cNvPr>
          <p:cNvSpPr>
            <a:spLocks noGrp="1"/>
          </p:cNvSpPr>
          <p:nvPr>
            <p:ph idx="1"/>
          </p:nvPr>
        </p:nvSpPr>
        <p:spPr/>
        <p:txBody>
          <a:bodyPr/>
          <a:lstStyle/>
          <a:p>
            <a:r>
              <a:rPr lang="en-CA" dirty="0" err="1"/>
              <a:t>Wt</a:t>
            </a:r>
            <a:r>
              <a:rPr lang="en-CA" dirty="0"/>
              <a:t> loss 9%</a:t>
            </a:r>
          </a:p>
          <a:p>
            <a:endParaRPr lang="en-CA" dirty="0"/>
          </a:p>
          <a:p>
            <a:r>
              <a:rPr lang="en-CA" dirty="0"/>
              <a:t>SBP –  decrease 3 mmHg</a:t>
            </a:r>
          </a:p>
          <a:p>
            <a:r>
              <a:rPr lang="en-CA" dirty="0"/>
              <a:t>HR 	 + 3 BPM</a:t>
            </a:r>
          </a:p>
          <a:p>
            <a:r>
              <a:rPr lang="en-CA" dirty="0"/>
              <a:t>Hs CRP -- 36%</a:t>
            </a:r>
          </a:p>
          <a:p>
            <a:endParaRPr lang="en-CA" dirty="0"/>
          </a:p>
          <a:p>
            <a:r>
              <a:rPr lang="en-CA" dirty="0"/>
              <a:t>Renal outcomes RRR 20% , ARR 0.4%</a:t>
            </a:r>
          </a:p>
          <a:p>
            <a:endParaRPr lang="en-CA" dirty="0"/>
          </a:p>
        </p:txBody>
      </p:sp>
    </p:spTree>
    <p:extLst>
      <p:ext uri="{BB962C8B-B14F-4D97-AF65-F5344CB8AC3E}">
        <p14:creationId xmlns:p14="http://schemas.microsoft.com/office/powerpoint/2010/main" val="3805504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B0C72-50D8-0F4C-9CBB-356F80404ACB}"/>
              </a:ext>
            </a:extLst>
          </p:cNvPr>
          <p:cNvSpPr>
            <a:spLocks noGrp="1"/>
          </p:cNvSpPr>
          <p:nvPr>
            <p:ph type="title"/>
          </p:nvPr>
        </p:nvSpPr>
        <p:spPr/>
        <p:txBody>
          <a:bodyPr/>
          <a:lstStyle/>
          <a:p>
            <a:r>
              <a:rPr lang="en-US" dirty="0"/>
              <a:t>NB</a:t>
            </a:r>
          </a:p>
        </p:txBody>
      </p:sp>
      <p:sp>
        <p:nvSpPr>
          <p:cNvPr id="3" name="Content Placeholder 2">
            <a:extLst>
              <a:ext uri="{FF2B5EF4-FFF2-40B4-BE49-F238E27FC236}">
                <a16:creationId xmlns:a16="http://schemas.microsoft.com/office/drawing/2014/main" id="{70D1AA54-5501-0C45-B132-1C3D168E20D7}"/>
              </a:ext>
            </a:extLst>
          </p:cNvPr>
          <p:cNvSpPr>
            <a:spLocks noGrp="1"/>
          </p:cNvSpPr>
          <p:nvPr>
            <p:ph idx="1"/>
          </p:nvPr>
        </p:nvSpPr>
        <p:spPr/>
        <p:txBody>
          <a:bodyPr>
            <a:normAutofit/>
          </a:bodyPr>
          <a:lstStyle/>
          <a:p>
            <a:r>
              <a:rPr lang="en-US" dirty="0"/>
              <a:t>Labs</a:t>
            </a:r>
          </a:p>
          <a:p>
            <a:pPr lvl="1"/>
            <a:r>
              <a:rPr lang="en-US" dirty="0"/>
              <a:t>Glu 27, HCO3- 6 ,  AG - 21</a:t>
            </a:r>
          </a:p>
          <a:p>
            <a:pPr lvl="1"/>
            <a:r>
              <a:rPr lang="en-US" dirty="0"/>
              <a:t>Cr 156</a:t>
            </a:r>
          </a:p>
          <a:p>
            <a:pPr lvl="1"/>
            <a:r>
              <a:rPr lang="en-US" dirty="0"/>
              <a:t>Na+ 130</a:t>
            </a:r>
          </a:p>
          <a:p>
            <a:pPr lvl="1"/>
            <a:r>
              <a:rPr lang="en-US" dirty="0"/>
              <a:t>K-5.7</a:t>
            </a:r>
          </a:p>
          <a:p>
            <a:pPr lvl="1"/>
            <a:r>
              <a:rPr lang="en-US" dirty="0"/>
              <a:t>Ketones – 5.3, Lactate 1.0</a:t>
            </a:r>
          </a:p>
          <a:p>
            <a:pPr lvl="1"/>
            <a:endParaRPr lang="en-US" dirty="0"/>
          </a:p>
          <a:p>
            <a:pPr lvl="1" algn="ctr"/>
            <a:r>
              <a:rPr lang="en-US" sz="3200" dirty="0"/>
              <a:t>Suggestions?</a:t>
            </a:r>
          </a:p>
        </p:txBody>
      </p:sp>
    </p:spTree>
    <p:extLst>
      <p:ext uri="{BB962C8B-B14F-4D97-AF65-F5344CB8AC3E}">
        <p14:creationId xmlns:p14="http://schemas.microsoft.com/office/powerpoint/2010/main" val="520768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0FFC-14E5-ED42-3DF1-21C6E36B31CC}"/>
              </a:ext>
            </a:extLst>
          </p:cNvPr>
          <p:cNvSpPr>
            <a:spLocks noGrp="1"/>
          </p:cNvSpPr>
          <p:nvPr>
            <p:ph type="title"/>
          </p:nvPr>
        </p:nvSpPr>
        <p:spPr/>
        <p:txBody>
          <a:bodyPr/>
          <a:lstStyle/>
          <a:p>
            <a:pPr algn="ctr"/>
            <a:r>
              <a:rPr lang="en-CA" dirty="0"/>
              <a:t>Select Trial</a:t>
            </a:r>
          </a:p>
        </p:txBody>
      </p:sp>
      <p:pic>
        <p:nvPicPr>
          <p:cNvPr id="5" name="Content Placeholder 4" descr="A graph showing the number of patients&#10;&#10;Description automatically generated">
            <a:extLst>
              <a:ext uri="{FF2B5EF4-FFF2-40B4-BE49-F238E27FC236}">
                <a16:creationId xmlns:a16="http://schemas.microsoft.com/office/drawing/2014/main" id="{66387392-2A9B-A4FA-8AEA-62DA6D8B64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5992" y="1690688"/>
            <a:ext cx="11346008" cy="4856542"/>
          </a:xfrm>
        </p:spPr>
      </p:pic>
    </p:spTree>
    <p:extLst>
      <p:ext uri="{BB962C8B-B14F-4D97-AF65-F5344CB8AC3E}">
        <p14:creationId xmlns:p14="http://schemas.microsoft.com/office/powerpoint/2010/main" val="2394673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91C14-0521-A7B1-FD15-098F48D88B2C}"/>
              </a:ext>
            </a:extLst>
          </p:cNvPr>
          <p:cNvSpPr>
            <a:spLocks noGrp="1"/>
          </p:cNvSpPr>
          <p:nvPr>
            <p:ph type="title"/>
          </p:nvPr>
        </p:nvSpPr>
        <p:spPr/>
        <p:txBody>
          <a:bodyPr/>
          <a:lstStyle/>
          <a:p>
            <a:endParaRPr lang="en-CA"/>
          </a:p>
        </p:txBody>
      </p:sp>
      <p:pic>
        <p:nvPicPr>
          <p:cNvPr id="5" name="Content Placeholder 4" descr="A yellow and white text on a brown background&#10;&#10;Description automatically generated">
            <a:extLst>
              <a:ext uri="{FF2B5EF4-FFF2-40B4-BE49-F238E27FC236}">
                <a16:creationId xmlns:a16="http://schemas.microsoft.com/office/drawing/2014/main" id="{308D4693-7FFE-5DF8-F2C5-576B0BD1BA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1366630"/>
            <a:ext cx="10516803" cy="4179405"/>
          </a:xfrm>
        </p:spPr>
      </p:pic>
    </p:spTree>
    <p:extLst>
      <p:ext uri="{BB962C8B-B14F-4D97-AF65-F5344CB8AC3E}">
        <p14:creationId xmlns:p14="http://schemas.microsoft.com/office/powerpoint/2010/main" val="1892686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B0C30-08CE-B7C8-670D-5A1AAE0524F6}"/>
              </a:ext>
            </a:extLst>
          </p:cNvPr>
          <p:cNvSpPr>
            <a:spLocks noGrp="1"/>
          </p:cNvSpPr>
          <p:nvPr>
            <p:ph type="title"/>
          </p:nvPr>
        </p:nvSpPr>
        <p:spPr/>
        <p:txBody>
          <a:bodyPr/>
          <a:lstStyle/>
          <a:p>
            <a:pPr algn="ctr"/>
            <a:r>
              <a:rPr lang="en-CA" dirty="0"/>
              <a:t>Sustain 6 DM and CVD</a:t>
            </a:r>
          </a:p>
        </p:txBody>
      </p:sp>
      <p:pic>
        <p:nvPicPr>
          <p:cNvPr id="5" name="Content Placeholder 4" descr="A graph showing the number of patients with a number of patients with a number of patients with a number of patients with a number of patients with a number of patients with a number of patients with a&#10;&#10;Description automatically generated">
            <a:extLst>
              <a:ext uri="{FF2B5EF4-FFF2-40B4-BE49-F238E27FC236}">
                <a16:creationId xmlns:a16="http://schemas.microsoft.com/office/drawing/2014/main" id="{56EF062B-532B-0FDC-CCEB-6DF23259E8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7765" y="1382904"/>
            <a:ext cx="8209721" cy="5192241"/>
          </a:xfrm>
        </p:spPr>
      </p:pic>
    </p:spTree>
    <p:extLst>
      <p:ext uri="{BB962C8B-B14F-4D97-AF65-F5344CB8AC3E}">
        <p14:creationId xmlns:p14="http://schemas.microsoft.com/office/powerpoint/2010/main" val="227403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099CE-35ED-4186-FE33-40E55845D11F}"/>
              </a:ext>
            </a:extLst>
          </p:cNvPr>
          <p:cNvSpPr>
            <a:spLocks noGrp="1"/>
          </p:cNvSpPr>
          <p:nvPr>
            <p:ph type="title"/>
          </p:nvPr>
        </p:nvSpPr>
        <p:spPr>
          <a:xfrm>
            <a:off x="838200" y="119592"/>
            <a:ext cx="10515600" cy="1325563"/>
          </a:xfrm>
        </p:spPr>
        <p:txBody>
          <a:bodyPr/>
          <a:lstStyle/>
          <a:p>
            <a:pPr algn="ctr"/>
            <a:r>
              <a:rPr lang="en-CA" dirty="0"/>
              <a:t>Cost of Interventions</a:t>
            </a:r>
          </a:p>
        </p:txBody>
      </p:sp>
      <p:sp>
        <p:nvSpPr>
          <p:cNvPr id="3" name="Content Placeholder 2">
            <a:extLst>
              <a:ext uri="{FF2B5EF4-FFF2-40B4-BE49-F238E27FC236}">
                <a16:creationId xmlns:a16="http://schemas.microsoft.com/office/drawing/2014/main" id="{306A281B-6DDF-5CE2-F883-55349895B95E}"/>
              </a:ext>
            </a:extLst>
          </p:cNvPr>
          <p:cNvSpPr>
            <a:spLocks noGrp="1"/>
          </p:cNvSpPr>
          <p:nvPr>
            <p:ph idx="1"/>
          </p:nvPr>
        </p:nvSpPr>
        <p:spPr>
          <a:xfrm>
            <a:off x="838200" y="1549400"/>
            <a:ext cx="10661374" cy="5308599"/>
          </a:xfrm>
        </p:spPr>
        <p:txBody>
          <a:bodyPr>
            <a:normAutofit fontScale="62500" lnSpcReduction="20000"/>
          </a:bodyPr>
          <a:lstStyle/>
          <a:p>
            <a:pPr marL="0" indent="0">
              <a:buNone/>
            </a:pPr>
            <a:r>
              <a:rPr lang="en-CA" sz="3800" b="1" dirty="0"/>
              <a:t>Select Trial- </a:t>
            </a:r>
            <a:r>
              <a:rPr lang="en-CA" sz="3800" dirty="0"/>
              <a:t>Obesity + CVD -  NNT x 40 months = 66.7 MACE  </a:t>
            </a:r>
            <a:r>
              <a:rPr lang="en-CA" sz="2600" dirty="0"/>
              <a:t>(111.1 All cause mortality)</a:t>
            </a:r>
          </a:p>
          <a:p>
            <a:pPr marL="0" indent="0">
              <a:buNone/>
            </a:pPr>
            <a:r>
              <a:rPr lang="en-CA" dirty="0"/>
              <a:t>\</a:t>
            </a:r>
          </a:p>
          <a:p>
            <a:pPr marL="0" indent="0">
              <a:buNone/>
            </a:pPr>
            <a:r>
              <a:rPr lang="en-CA" dirty="0"/>
              <a:t>	Cost per event saved ( C$420/month) </a:t>
            </a:r>
            <a:r>
              <a:rPr lang="en-CA" sz="2900" b="1" dirty="0"/>
              <a:t>= C$1,120,000</a:t>
            </a:r>
          </a:p>
          <a:p>
            <a:pPr marL="0" indent="0">
              <a:buNone/>
            </a:pPr>
            <a:r>
              <a:rPr lang="en-CA" dirty="0"/>
              <a:t>	US = C$1,790/month  = </a:t>
            </a:r>
            <a:r>
              <a:rPr lang="en-CA" b="1" dirty="0"/>
              <a:t>C$4,772,000 </a:t>
            </a:r>
            <a:r>
              <a:rPr lang="en-CA" dirty="0"/>
              <a:t>per event saved</a:t>
            </a:r>
          </a:p>
          <a:p>
            <a:pPr marL="0" indent="0">
              <a:buNone/>
            </a:pPr>
            <a:endParaRPr lang="en-CA" dirty="0"/>
          </a:p>
          <a:p>
            <a:pPr marL="0" indent="0">
              <a:buNone/>
            </a:pPr>
            <a:endParaRPr lang="en-CA" b="1" dirty="0"/>
          </a:p>
          <a:p>
            <a:pPr marL="0" indent="0">
              <a:buNone/>
            </a:pPr>
            <a:r>
              <a:rPr lang="en-CA" sz="3800" b="1" dirty="0"/>
              <a:t>Sustain 6 </a:t>
            </a:r>
            <a:r>
              <a:rPr lang="en-CA" sz="3800" dirty="0"/>
              <a:t>- DM + CVD–- NNT x 25 months = 43.5 MACE</a:t>
            </a:r>
          </a:p>
          <a:p>
            <a:pPr marL="0" indent="0">
              <a:buNone/>
            </a:pPr>
            <a:endParaRPr lang="en-CA" sz="3800" dirty="0"/>
          </a:p>
          <a:p>
            <a:pPr marL="0" indent="0">
              <a:buNone/>
            </a:pPr>
            <a:r>
              <a:rPr lang="en-CA" sz="2800" dirty="0"/>
              <a:t>	Cost per event saved (C$210/month) = </a:t>
            </a:r>
            <a:r>
              <a:rPr lang="en-CA" sz="2900" b="1" dirty="0"/>
              <a:t>C$230,202</a:t>
            </a:r>
            <a:endParaRPr lang="en-CA" sz="2800" b="1" dirty="0"/>
          </a:p>
          <a:p>
            <a:pPr marL="0" indent="0">
              <a:buNone/>
            </a:pPr>
            <a:endParaRPr lang="en-CA" dirty="0"/>
          </a:p>
          <a:p>
            <a:pPr marL="0" indent="0">
              <a:buNone/>
            </a:pPr>
            <a:endParaRPr lang="en-CA" dirty="0"/>
          </a:p>
          <a:p>
            <a:pPr marL="0" indent="0">
              <a:buNone/>
            </a:pPr>
            <a:r>
              <a:rPr lang="en-CA" sz="3800" b="1" dirty="0" err="1"/>
              <a:t>EmpaReg</a:t>
            </a:r>
            <a:r>
              <a:rPr lang="en-CA" sz="3800" dirty="0"/>
              <a:t> - DM with CAD  </a:t>
            </a:r>
            <a:r>
              <a:rPr lang="en-CA" sz="3800" dirty="0" err="1"/>
              <a:t>NNTx</a:t>
            </a:r>
            <a:r>
              <a:rPr lang="en-CA" sz="3800" dirty="0"/>
              <a:t> 37 months = 62.5 MACE </a:t>
            </a:r>
            <a:r>
              <a:rPr lang="en-CA" sz="2900" dirty="0"/>
              <a:t>  (38 All cause Mortality)</a:t>
            </a:r>
          </a:p>
          <a:p>
            <a:pPr marL="0" indent="0">
              <a:buNone/>
            </a:pPr>
            <a:endParaRPr lang="en-CA" sz="3800" dirty="0"/>
          </a:p>
          <a:p>
            <a:pPr marL="0" indent="0">
              <a:buNone/>
            </a:pPr>
            <a:r>
              <a:rPr lang="en-CA" sz="3800" dirty="0"/>
              <a:t> 	</a:t>
            </a:r>
            <a:r>
              <a:rPr lang="en-CA" dirty="0"/>
              <a:t>Cost per event saved = $82/month= </a:t>
            </a:r>
            <a:r>
              <a:rPr lang="en-CA" b="1" dirty="0"/>
              <a:t>$195,183.75</a:t>
            </a:r>
            <a:r>
              <a:rPr lang="en-CA" dirty="0"/>
              <a:t>	 </a:t>
            </a:r>
            <a:r>
              <a:rPr lang="en-CA" b="1" dirty="0"/>
              <a:t>or  $48,265 (generic </a:t>
            </a:r>
            <a:r>
              <a:rPr lang="en-CA" b="1" dirty="0" err="1"/>
              <a:t>Dapa</a:t>
            </a:r>
            <a:r>
              <a:rPr lang="en-CA" b="1" dirty="0"/>
              <a:t>) </a:t>
            </a:r>
          </a:p>
          <a:p>
            <a:pPr marL="0" indent="0">
              <a:buNone/>
            </a:pPr>
            <a:r>
              <a:rPr lang="en-CA" dirty="0"/>
              <a:t>	+ CHF and CRF benefits</a:t>
            </a:r>
          </a:p>
          <a:p>
            <a:pPr marL="0" indent="0">
              <a:buNone/>
            </a:pPr>
            <a:endParaRPr lang="en-CA" dirty="0"/>
          </a:p>
        </p:txBody>
      </p:sp>
    </p:spTree>
    <p:extLst>
      <p:ext uri="{BB962C8B-B14F-4D97-AF65-F5344CB8AC3E}">
        <p14:creationId xmlns:p14="http://schemas.microsoft.com/office/powerpoint/2010/main" val="242171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52A635-23F3-B060-48F9-EFF7D083C065}"/>
              </a:ext>
            </a:extLst>
          </p:cNvPr>
          <p:cNvSpPr>
            <a:spLocks noGrp="1"/>
          </p:cNvSpPr>
          <p:nvPr>
            <p:ph type="ctrTitle"/>
          </p:nvPr>
        </p:nvSpPr>
        <p:spPr/>
        <p:txBody>
          <a:bodyPr/>
          <a:lstStyle/>
          <a:p>
            <a:r>
              <a:rPr lang="en-CA" dirty="0"/>
              <a:t>Diabetic Nephropathy</a:t>
            </a:r>
          </a:p>
        </p:txBody>
      </p:sp>
      <p:sp>
        <p:nvSpPr>
          <p:cNvPr id="5" name="Subtitle 4">
            <a:extLst>
              <a:ext uri="{FF2B5EF4-FFF2-40B4-BE49-F238E27FC236}">
                <a16:creationId xmlns:a16="http://schemas.microsoft.com/office/drawing/2014/main" id="{B73AD22A-260E-3FA8-17EE-F58C78C23DB9}"/>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20708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A322-8058-B643-8696-CA81DE8DA33B}"/>
              </a:ext>
            </a:extLst>
          </p:cNvPr>
          <p:cNvSpPr>
            <a:spLocks noGrp="1"/>
          </p:cNvSpPr>
          <p:nvPr>
            <p:ph type="title"/>
          </p:nvPr>
        </p:nvSpPr>
        <p:spPr/>
        <p:txBody>
          <a:bodyPr/>
          <a:lstStyle/>
          <a:p>
            <a:r>
              <a:rPr lang="en-US"/>
              <a:t>SN</a:t>
            </a:r>
          </a:p>
        </p:txBody>
      </p:sp>
      <p:sp>
        <p:nvSpPr>
          <p:cNvPr id="3" name="Content Placeholder 2">
            <a:extLst>
              <a:ext uri="{FF2B5EF4-FFF2-40B4-BE49-F238E27FC236}">
                <a16:creationId xmlns:a16="http://schemas.microsoft.com/office/drawing/2014/main" id="{CF99F5C5-6412-8B48-8571-1EF0C4F9EED4}"/>
              </a:ext>
            </a:extLst>
          </p:cNvPr>
          <p:cNvSpPr>
            <a:spLocks noGrp="1"/>
          </p:cNvSpPr>
          <p:nvPr>
            <p:ph idx="1"/>
          </p:nvPr>
        </p:nvSpPr>
        <p:spPr/>
        <p:txBody>
          <a:bodyPr>
            <a:normAutofit fontScale="85000" lnSpcReduction="20000"/>
          </a:bodyPr>
          <a:lstStyle/>
          <a:p>
            <a:r>
              <a:rPr lang="en-US"/>
              <a:t>62 </a:t>
            </a:r>
            <a:r>
              <a:rPr lang="en-US" err="1"/>
              <a:t>yo</a:t>
            </a:r>
            <a:r>
              <a:rPr lang="en-US"/>
              <a:t> male, </a:t>
            </a:r>
          </a:p>
          <a:p>
            <a:r>
              <a:rPr lang="en-US"/>
              <a:t>Type 2 DM x 22 years</a:t>
            </a:r>
          </a:p>
          <a:p>
            <a:r>
              <a:rPr lang="en-US"/>
              <a:t>Meds – Perindopril 8 mg od</a:t>
            </a:r>
          </a:p>
          <a:p>
            <a:pPr lvl="1"/>
            <a:r>
              <a:rPr lang="en-US"/>
              <a:t>Amlodipine 10 mg od</a:t>
            </a:r>
          </a:p>
          <a:p>
            <a:pPr lvl="1"/>
            <a:r>
              <a:rPr lang="en-US"/>
              <a:t>Metformin 500 mg bid</a:t>
            </a:r>
          </a:p>
          <a:p>
            <a:pPr lvl="1"/>
            <a:r>
              <a:rPr lang="en-US"/>
              <a:t>Rosuvastatin 20 mg od</a:t>
            </a:r>
          </a:p>
          <a:p>
            <a:pPr marL="457059" lvl="1" indent="0">
              <a:buNone/>
            </a:pPr>
            <a:endParaRPr lang="en-US"/>
          </a:p>
          <a:p>
            <a:r>
              <a:rPr lang="en-US"/>
              <a:t>BP – 108/79</a:t>
            </a:r>
          </a:p>
          <a:p>
            <a:r>
              <a:rPr lang="en-US"/>
              <a:t>A1C – 6.6</a:t>
            </a:r>
          </a:p>
          <a:p>
            <a:r>
              <a:rPr lang="en-US"/>
              <a:t>Cr – 180, eGFR 30,  MAU – 1961, ACR 246</a:t>
            </a:r>
          </a:p>
          <a:p>
            <a:endParaRPr lang="en-US"/>
          </a:p>
          <a:p>
            <a:pPr marL="0" indent="0" algn="ctr">
              <a:buNone/>
            </a:pPr>
            <a:r>
              <a:rPr lang="en-US" sz="4100" b="1"/>
              <a:t>What is his risk for dialysis?</a:t>
            </a:r>
          </a:p>
        </p:txBody>
      </p:sp>
      <p:pic>
        <p:nvPicPr>
          <p:cNvPr id="5" name="Picture 4">
            <a:extLst>
              <a:ext uri="{FF2B5EF4-FFF2-40B4-BE49-F238E27FC236}">
                <a16:creationId xmlns:a16="http://schemas.microsoft.com/office/drawing/2014/main" id="{BA721CA1-DCF2-2D47-AFE6-45319AA6D883}"/>
              </a:ext>
            </a:extLst>
          </p:cNvPr>
          <p:cNvPicPr>
            <a:picLocks noChangeAspect="1"/>
          </p:cNvPicPr>
          <p:nvPr/>
        </p:nvPicPr>
        <p:blipFill>
          <a:blip r:embed="rId3"/>
          <a:stretch>
            <a:fillRect/>
          </a:stretch>
        </p:blipFill>
        <p:spPr>
          <a:xfrm>
            <a:off x="9161427" y="365125"/>
            <a:ext cx="2560807" cy="3414409"/>
          </a:xfrm>
          <a:prstGeom prst="rect">
            <a:avLst/>
          </a:prstGeom>
        </p:spPr>
      </p:pic>
    </p:spTree>
    <p:extLst>
      <p:ext uri="{BB962C8B-B14F-4D97-AF65-F5344CB8AC3E}">
        <p14:creationId xmlns:p14="http://schemas.microsoft.com/office/powerpoint/2010/main" val="710771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A322-8058-B643-8696-CA81DE8DA33B}"/>
              </a:ext>
            </a:extLst>
          </p:cNvPr>
          <p:cNvSpPr>
            <a:spLocks noGrp="1"/>
          </p:cNvSpPr>
          <p:nvPr>
            <p:ph type="title"/>
          </p:nvPr>
        </p:nvSpPr>
        <p:spPr/>
        <p:txBody>
          <a:bodyPr/>
          <a:lstStyle/>
          <a:p>
            <a:r>
              <a:rPr lang="en-US"/>
              <a:t>SN</a:t>
            </a:r>
          </a:p>
        </p:txBody>
      </p:sp>
      <p:sp>
        <p:nvSpPr>
          <p:cNvPr id="3" name="Content Placeholder 2">
            <a:extLst>
              <a:ext uri="{FF2B5EF4-FFF2-40B4-BE49-F238E27FC236}">
                <a16:creationId xmlns:a16="http://schemas.microsoft.com/office/drawing/2014/main" id="{CF99F5C5-6412-8B48-8571-1EF0C4F9EED4}"/>
              </a:ext>
            </a:extLst>
          </p:cNvPr>
          <p:cNvSpPr>
            <a:spLocks noGrp="1"/>
          </p:cNvSpPr>
          <p:nvPr>
            <p:ph idx="1"/>
          </p:nvPr>
        </p:nvSpPr>
        <p:spPr>
          <a:xfrm>
            <a:off x="609600" y="1600226"/>
            <a:ext cx="10972800" cy="4983136"/>
          </a:xfrm>
        </p:spPr>
        <p:txBody>
          <a:bodyPr>
            <a:normAutofit fontScale="62500" lnSpcReduction="20000"/>
          </a:bodyPr>
          <a:lstStyle/>
          <a:p>
            <a:r>
              <a:rPr lang="en-US"/>
              <a:t>62 </a:t>
            </a:r>
            <a:r>
              <a:rPr lang="en-US" err="1"/>
              <a:t>yo</a:t>
            </a:r>
            <a:r>
              <a:rPr lang="en-US"/>
              <a:t> male, </a:t>
            </a:r>
          </a:p>
          <a:p>
            <a:r>
              <a:rPr lang="en-US"/>
              <a:t>Type 2 DM x 22 years</a:t>
            </a:r>
          </a:p>
          <a:p>
            <a:r>
              <a:rPr lang="en-US"/>
              <a:t>Meds – Perindopril 8 mg od</a:t>
            </a:r>
          </a:p>
          <a:p>
            <a:pPr lvl="1"/>
            <a:r>
              <a:rPr lang="en-US"/>
              <a:t>Amlodipine 10 mg od</a:t>
            </a:r>
          </a:p>
          <a:p>
            <a:pPr lvl="1"/>
            <a:r>
              <a:rPr lang="en-US"/>
              <a:t>Metformin 500 mg bid</a:t>
            </a:r>
          </a:p>
          <a:p>
            <a:pPr lvl="1"/>
            <a:r>
              <a:rPr lang="en-US"/>
              <a:t>Rosuvastatin 20 mg od</a:t>
            </a:r>
          </a:p>
          <a:p>
            <a:pPr lvl="1"/>
            <a:r>
              <a:rPr lang="en-US"/>
              <a:t>Insulin aspartate 10 u bid, Insulin Detemir 30 od</a:t>
            </a:r>
          </a:p>
          <a:p>
            <a:r>
              <a:rPr lang="en-US"/>
              <a:t>BP – 108/79</a:t>
            </a:r>
          </a:p>
          <a:p>
            <a:r>
              <a:rPr lang="en-US"/>
              <a:t>A1C – 6.6</a:t>
            </a:r>
          </a:p>
          <a:p>
            <a:r>
              <a:rPr lang="en-US"/>
              <a:t>Cr – 180, eGFR 30,  MAU – 1961, ACR 246</a:t>
            </a:r>
          </a:p>
          <a:p>
            <a:endParaRPr lang="en-US"/>
          </a:p>
          <a:p>
            <a:pPr marL="0" indent="0" algn="ctr">
              <a:buNone/>
            </a:pPr>
            <a:r>
              <a:rPr lang="en-US" sz="4600"/>
              <a:t>5 year risk - 48%</a:t>
            </a:r>
          </a:p>
          <a:p>
            <a:pPr marL="0" indent="0" algn="ctr">
              <a:buNone/>
            </a:pPr>
            <a:r>
              <a:rPr lang="en-US" sz="4600"/>
              <a:t>If MAU neg – 7.5%</a:t>
            </a:r>
          </a:p>
          <a:p>
            <a:pPr marL="0" indent="0" algn="ctr">
              <a:buNone/>
            </a:pPr>
            <a:endParaRPr lang="en-US" sz="4600"/>
          </a:p>
          <a:p>
            <a:pPr marL="0" indent="0" algn="ctr">
              <a:buNone/>
            </a:pPr>
            <a:r>
              <a:rPr lang="en-US" sz="5100" b="1"/>
              <a:t>What can we do to prevent ESRD/Dialysis?</a:t>
            </a:r>
          </a:p>
          <a:p>
            <a:pPr marL="0" indent="0" algn="ctr">
              <a:buNone/>
            </a:pPr>
            <a:endParaRPr lang="en-US" sz="4600"/>
          </a:p>
        </p:txBody>
      </p:sp>
      <p:pic>
        <p:nvPicPr>
          <p:cNvPr id="5" name="Picture 4">
            <a:extLst>
              <a:ext uri="{FF2B5EF4-FFF2-40B4-BE49-F238E27FC236}">
                <a16:creationId xmlns:a16="http://schemas.microsoft.com/office/drawing/2014/main" id="{BA721CA1-DCF2-2D47-AFE6-45319AA6D883}"/>
              </a:ext>
            </a:extLst>
          </p:cNvPr>
          <p:cNvPicPr>
            <a:picLocks noChangeAspect="1"/>
          </p:cNvPicPr>
          <p:nvPr/>
        </p:nvPicPr>
        <p:blipFill>
          <a:blip r:embed="rId3"/>
          <a:stretch>
            <a:fillRect/>
          </a:stretch>
        </p:blipFill>
        <p:spPr>
          <a:xfrm>
            <a:off x="9161427" y="365125"/>
            <a:ext cx="2560807" cy="3414409"/>
          </a:xfrm>
          <a:prstGeom prst="rect">
            <a:avLst/>
          </a:prstGeom>
        </p:spPr>
      </p:pic>
    </p:spTree>
    <p:extLst>
      <p:ext uri="{BB962C8B-B14F-4D97-AF65-F5344CB8AC3E}">
        <p14:creationId xmlns:p14="http://schemas.microsoft.com/office/powerpoint/2010/main" val="88719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FF02-5439-42F2-9676-A53C34753D4D}"/>
              </a:ext>
            </a:extLst>
          </p:cNvPr>
          <p:cNvSpPr>
            <a:spLocks noGrp="1"/>
          </p:cNvSpPr>
          <p:nvPr>
            <p:ph type="title"/>
          </p:nvPr>
        </p:nvSpPr>
        <p:spPr/>
        <p:txBody>
          <a:bodyPr>
            <a:normAutofit fontScale="90000"/>
          </a:bodyPr>
          <a:lstStyle/>
          <a:p>
            <a:r>
              <a:rPr lang="en-US"/>
              <a:t>In DAPA-CKD and CREDENCE, the risk </a:t>
            </a:r>
            <a:br>
              <a:rPr lang="en-US"/>
            </a:br>
            <a:r>
              <a:rPr lang="en-US"/>
              <a:t>of kidney composite outcomes was reduced</a:t>
            </a:r>
          </a:p>
        </p:txBody>
      </p:sp>
      <p:sp>
        <p:nvSpPr>
          <p:cNvPr id="10" name="Footer Placeholder 9">
            <a:extLst>
              <a:ext uri="{FF2B5EF4-FFF2-40B4-BE49-F238E27FC236}">
                <a16:creationId xmlns:a16="http://schemas.microsoft.com/office/drawing/2014/main" id="{CBDD6D70-F51E-46E6-861B-90BB1CB4582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30000" noProof="0">
                <a:ln>
                  <a:noFill/>
                </a:ln>
                <a:solidFill>
                  <a:srgbClr val="000000"/>
                </a:solidFill>
                <a:effectLst/>
                <a:uLnTx/>
                <a:uFillTx/>
                <a:latin typeface="Arial "/>
                <a:ea typeface="+mn-ea"/>
                <a:cs typeface="+mn-cs"/>
              </a:rPr>
              <a:t>a</a:t>
            </a:r>
            <a:r>
              <a:rPr kumimoji="0" lang="en-US" sz="800" b="0" i="0" u="none" strike="noStrike" kern="1200" cap="none" spc="0" normalizeH="0" baseline="0" noProof="0">
                <a:ln>
                  <a:noFill/>
                </a:ln>
                <a:solidFill>
                  <a:srgbClr val="000000"/>
                </a:solidFill>
                <a:effectLst/>
                <a:uLnTx/>
                <a:uFillTx/>
                <a:latin typeface="Arial "/>
                <a:ea typeface="+mn-ea"/>
                <a:cs typeface="+mn-cs"/>
              </a:rPr>
              <a:t>Primary composite endpoint of ≥50% sustained decline in eGFR, reaching ESKD, and CV or kidney death. ESKD defined as the need for maintenance dialysis (peritoneal or hemodialysis) for at least 28 days and kidney transplantation or sustained eGFR &lt;15 mL/min/1.73 m</a:t>
            </a:r>
            <a:r>
              <a:rPr kumimoji="0" lang="en-US" sz="800" b="0" i="0" u="none" strike="noStrike" kern="1200" cap="none" spc="0" normalizeH="0" baseline="30000" noProof="0">
                <a:ln>
                  <a:noFill/>
                </a:ln>
                <a:solidFill>
                  <a:srgbClr val="000000"/>
                </a:solidFill>
                <a:effectLst/>
                <a:uLnTx/>
                <a:uFillTx/>
                <a:latin typeface="Arial "/>
                <a:ea typeface="+mn-ea"/>
                <a:cs typeface="+mn-cs"/>
              </a:rPr>
              <a:t>2</a:t>
            </a:r>
            <a:r>
              <a:rPr kumimoji="0" lang="en-US" sz="800" b="0" i="0" u="none" strike="noStrike" kern="1200" cap="none" spc="0" normalizeH="0" baseline="0" noProof="0">
                <a:ln>
                  <a:noFill/>
                </a:ln>
                <a:solidFill>
                  <a:srgbClr val="000000"/>
                </a:solidFill>
                <a:effectLst/>
                <a:uLnTx/>
                <a:uFillTx/>
                <a:latin typeface="Arial "/>
                <a:ea typeface="+mn-ea"/>
                <a:cs typeface="+mn-cs"/>
              </a:rPr>
              <a:t> for at least 28 days; </a:t>
            </a:r>
            <a:r>
              <a:rPr kumimoji="0" lang="en-US" sz="800" b="0" i="0" u="none" strike="noStrike" kern="1200" cap="none" spc="0" normalizeH="0" baseline="30000" noProof="0">
                <a:ln>
                  <a:noFill/>
                </a:ln>
                <a:solidFill>
                  <a:srgbClr val="000000"/>
                </a:solidFill>
                <a:effectLst/>
                <a:uLnTx/>
                <a:uFillTx/>
                <a:latin typeface="Arial "/>
                <a:ea typeface="+mn-ea"/>
                <a:cs typeface="+mn-cs"/>
              </a:rPr>
              <a:t>b</a:t>
            </a:r>
            <a:r>
              <a:rPr kumimoji="0" lang="en-GB" sz="800" b="0" i="0" u="none" strike="noStrike" kern="1200" cap="none" spc="0" normalizeH="0" baseline="0" noProof="0">
                <a:ln>
                  <a:noFill/>
                </a:ln>
                <a:solidFill>
                  <a:srgbClr val="000000"/>
                </a:solidFill>
                <a:effectLst/>
                <a:uLnTx/>
                <a:uFillTx/>
                <a:latin typeface="Arial "/>
                <a:ea typeface="+mn-ea"/>
                <a:cs typeface="+mn-cs"/>
              </a:rPr>
              <a:t>Primary endpoint </a:t>
            </a:r>
            <a:r>
              <a:rPr kumimoji="0" lang="en-US" sz="800" b="0" i="0" u="none" strike="noStrike" kern="1200" cap="none" spc="0" normalizeH="0" baseline="0" noProof="0">
                <a:ln>
                  <a:noFill/>
                </a:ln>
                <a:solidFill>
                  <a:srgbClr val="000000"/>
                </a:solidFill>
                <a:effectLst/>
                <a:uLnTx/>
                <a:uFillTx/>
                <a:latin typeface="Arial "/>
                <a:ea typeface="+mn-ea"/>
                <a:cs typeface="+mn-cs"/>
              </a:rPr>
              <a:t>end-stage kidney disease, doubling of the serum creatinine level, or kidney or cardiovascular death was significantly lower in the canagliflozin group than in the placebo group.</a:t>
            </a:r>
            <a:endParaRPr kumimoji="0" lang="en-GB" sz="800" b="0" i="0" u="none" strike="noStrike" kern="1200" cap="none" spc="0" normalizeH="0" baseline="0" noProof="0">
              <a:ln>
                <a:noFill/>
              </a:ln>
              <a:solidFill>
                <a:srgbClr val="000000"/>
              </a:solidFill>
              <a:effectLst/>
              <a:uLnTx/>
              <a:uFillTx/>
              <a:latin typeface="Arial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
                <a:ea typeface="+mn-ea"/>
                <a:cs typeface="+mn-cs"/>
              </a:rPr>
              <a:t>ARR, absolute risk reduction; CI, confidence interval; CKD, chronic kidney disease; eGFR, estimated glomerular filtration rate; ESKD, end-stage kidney disease; HR, hazard ratio; RRR, relative risk reduction; T2D, Type 2 diabetes</a:t>
            </a:r>
            <a:br>
              <a:rPr kumimoji="0" lang="en-GB" sz="800" b="0" i="0" u="none" strike="noStrike" kern="1200" cap="none" spc="0" normalizeH="0" baseline="0" noProof="0">
                <a:ln>
                  <a:noFill/>
                </a:ln>
                <a:solidFill>
                  <a:srgbClr val="000000"/>
                </a:solidFill>
                <a:effectLst/>
                <a:uLnTx/>
                <a:uFillTx/>
                <a:latin typeface="Arial "/>
                <a:ea typeface="+mn-ea"/>
                <a:cs typeface="+mn-cs"/>
              </a:rPr>
            </a:br>
            <a:r>
              <a:rPr kumimoji="0" lang="en-GB" sz="800" b="0" i="0" u="none" strike="noStrike" kern="1200" cap="none" spc="0" normalizeH="0" baseline="0" noProof="0">
                <a:ln>
                  <a:noFill/>
                </a:ln>
                <a:solidFill>
                  <a:srgbClr val="000000"/>
                </a:solidFill>
                <a:effectLst/>
                <a:uLnTx/>
                <a:uFillTx/>
                <a:latin typeface="Arial "/>
                <a:ea typeface="+mn-ea"/>
                <a:cs typeface="+mn-cs"/>
              </a:rPr>
              <a:t>1. </a:t>
            </a:r>
            <a:r>
              <a:rPr kumimoji="0" lang="en-US" sz="800" b="0" i="0" u="none" strike="noStrike" kern="1200" cap="none" spc="0" normalizeH="0" baseline="0" noProof="0" err="1">
                <a:ln>
                  <a:noFill/>
                </a:ln>
                <a:solidFill>
                  <a:srgbClr val="000000"/>
                </a:solidFill>
                <a:effectLst/>
                <a:uLnTx/>
                <a:uFillTx/>
                <a:latin typeface="Arial "/>
                <a:ea typeface="+mn-ea"/>
                <a:cs typeface="+mn-cs"/>
              </a:rPr>
              <a:t>Heerspink</a:t>
            </a:r>
            <a:r>
              <a:rPr kumimoji="0" lang="en-US" sz="800" b="0" i="0" u="none" strike="noStrike" kern="1200" cap="none" spc="0" normalizeH="0" baseline="0" noProof="0">
                <a:ln>
                  <a:noFill/>
                </a:ln>
                <a:solidFill>
                  <a:srgbClr val="000000"/>
                </a:solidFill>
                <a:effectLst/>
                <a:uLnTx/>
                <a:uFillTx/>
                <a:latin typeface="Arial "/>
                <a:ea typeface="+mn-ea"/>
                <a:cs typeface="+mn-cs"/>
              </a:rPr>
              <a:t> HJL, et al. </a:t>
            </a:r>
            <a:r>
              <a:rPr kumimoji="0" lang="en-US" sz="800" b="0" i="1" u="none" strike="noStrike" kern="1200" cap="none" spc="0" normalizeH="0" baseline="0" noProof="0">
                <a:ln>
                  <a:noFill/>
                </a:ln>
                <a:solidFill>
                  <a:srgbClr val="000000"/>
                </a:solidFill>
                <a:effectLst/>
                <a:uLnTx/>
                <a:uFillTx/>
                <a:latin typeface="Arial "/>
                <a:ea typeface="+mn-ea"/>
                <a:cs typeface="+mn-cs"/>
              </a:rPr>
              <a:t>N Engl J Med </a:t>
            </a:r>
            <a:r>
              <a:rPr kumimoji="0" lang="en-US" sz="800" b="0" i="0" u="none" strike="noStrike" kern="1200" cap="none" spc="0" normalizeH="0" baseline="0" noProof="0">
                <a:ln>
                  <a:noFill/>
                </a:ln>
                <a:solidFill>
                  <a:srgbClr val="000000"/>
                </a:solidFill>
                <a:effectLst/>
                <a:uLnTx/>
                <a:uFillTx/>
                <a:latin typeface="Arial "/>
                <a:ea typeface="+mn-ea"/>
                <a:cs typeface="+mn-cs"/>
              </a:rPr>
              <a:t>2020;383:1436–1446; 2. </a:t>
            </a:r>
            <a:r>
              <a:rPr kumimoji="0" lang="en-GB" sz="800" b="0" i="0" u="none" strike="noStrike" kern="1200" cap="none" spc="0" normalizeH="0" baseline="0" noProof="0" err="1">
                <a:ln>
                  <a:noFill/>
                </a:ln>
                <a:solidFill>
                  <a:srgbClr val="000000"/>
                </a:solidFill>
                <a:effectLst/>
                <a:uLnTx/>
                <a:uFillTx/>
                <a:latin typeface="Arial "/>
                <a:ea typeface="+mn-ea"/>
                <a:cs typeface="+mn-cs"/>
              </a:rPr>
              <a:t>Perkovic</a:t>
            </a:r>
            <a:r>
              <a:rPr kumimoji="0" lang="en-GB" sz="800" b="0" i="0" u="none" strike="noStrike" kern="1200" cap="none" spc="0" normalizeH="0" baseline="0" noProof="0">
                <a:ln>
                  <a:noFill/>
                </a:ln>
                <a:solidFill>
                  <a:srgbClr val="000000"/>
                </a:solidFill>
                <a:effectLst/>
                <a:uLnTx/>
                <a:uFillTx/>
                <a:latin typeface="Arial "/>
                <a:ea typeface="+mn-ea"/>
                <a:cs typeface="+mn-cs"/>
              </a:rPr>
              <a:t> V, et al. </a:t>
            </a:r>
            <a:r>
              <a:rPr kumimoji="0" lang="en-GB" sz="800" b="0" i="1" u="none" strike="noStrike" kern="1200" cap="none" spc="0" normalizeH="0" baseline="0" noProof="0">
                <a:ln>
                  <a:noFill/>
                </a:ln>
                <a:solidFill>
                  <a:srgbClr val="000000"/>
                </a:solidFill>
                <a:effectLst/>
                <a:uLnTx/>
                <a:uFillTx/>
                <a:latin typeface="Arial "/>
                <a:ea typeface="+mn-ea"/>
                <a:cs typeface="+mn-cs"/>
              </a:rPr>
              <a:t>N Engl J Med </a:t>
            </a:r>
            <a:r>
              <a:rPr kumimoji="0" lang="en-GB" sz="800" b="0" i="0" u="none" strike="noStrike" kern="1200" cap="none" spc="0" normalizeH="0" baseline="0" noProof="0">
                <a:ln>
                  <a:noFill/>
                </a:ln>
                <a:solidFill>
                  <a:srgbClr val="000000"/>
                </a:solidFill>
                <a:effectLst/>
                <a:uLnTx/>
                <a:uFillTx/>
                <a:latin typeface="Arial "/>
                <a:ea typeface="+mn-ea"/>
                <a:cs typeface="+mn-cs"/>
              </a:rPr>
              <a:t>2019;380:2295–2306.</a:t>
            </a:r>
            <a:endParaRPr kumimoji="0" lang="en-US" sz="800" b="0" i="0" u="none" strike="noStrike" kern="1200" cap="none" spc="0" normalizeH="0" baseline="0" noProof="0">
              <a:ln>
                <a:noFill/>
              </a:ln>
              <a:solidFill>
                <a:srgbClr val="000000"/>
              </a:solidFill>
              <a:effectLst/>
              <a:uLnTx/>
              <a:uFillTx/>
              <a:latin typeface="Arial "/>
              <a:ea typeface="+mn-ea"/>
              <a:cs typeface="+mn-cs"/>
            </a:endParaRPr>
          </a:p>
        </p:txBody>
      </p:sp>
      <p:grpSp>
        <p:nvGrpSpPr>
          <p:cNvPr id="171" name="Group 170">
            <a:extLst>
              <a:ext uri="{FF2B5EF4-FFF2-40B4-BE49-F238E27FC236}">
                <a16:creationId xmlns:a16="http://schemas.microsoft.com/office/drawing/2014/main" id="{BD29C2FA-413E-4DBD-8BD6-8DB17DD7A234}"/>
              </a:ext>
            </a:extLst>
          </p:cNvPr>
          <p:cNvGrpSpPr/>
          <p:nvPr/>
        </p:nvGrpSpPr>
        <p:grpSpPr>
          <a:xfrm>
            <a:off x="587348" y="2058999"/>
            <a:ext cx="5195545" cy="3264463"/>
            <a:chOff x="238449" y="2129393"/>
            <a:chExt cx="5952791" cy="2854683"/>
          </a:xfrm>
        </p:grpSpPr>
        <p:cxnSp>
          <p:nvCxnSpPr>
            <p:cNvPr id="172" name="Straight Connector 171">
              <a:extLst>
                <a:ext uri="{FF2B5EF4-FFF2-40B4-BE49-F238E27FC236}">
                  <a16:creationId xmlns:a16="http://schemas.microsoft.com/office/drawing/2014/main" id="{0C732A5E-41E4-4543-A776-21E5511DEB18}"/>
                </a:ext>
              </a:extLst>
            </p:cNvPr>
            <p:cNvCxnSpPr>
              <a:cxnSpLocks noChangeAspect="1"/>
            </p:cNvCxnSpPr>
            <p:nvPr/>
          </p:nvCxnSpPr>
          <p:spPr>
            <a:xfrm>
              <a:off x="765665" y="4564053"/>
              <a:ext cx="5394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3A70D11C-E6F8-4DBD-9E51-AF7EF3961D23}"/>
                </a:ext>
              </a:extLst>
            </p:cNvPr>
            <p:cNvSpPr txBox="1">
              <a:spLocks noChangeAspect="1"/>
            </p:cNvSpPr>
            <p:nvPr/>
          </p:nvSpPr>
          <p:spPr>
            <a:xfrm>
              <a:off x="734057" y="4601287"/>
              <a:ext cx="124720" cy="129853"/>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200" b="0" i="0" u="none" strike="noStrike" kern="1200" cap="none" spc="0" normalizeH="0" baseline="0" noProof="0">
                  <a:ln>
                    <a:noFill/>
                  </a:ln>
                  <a:solidFill>
                    <a:srgbClr val="000000">
                      <a:lumMod val="65000"/>
                      <a:lumOff val="35000"/>
                    </a:srgbClr>
                  </a:solidFill>
                  <a:effectLst/>
                  <a:uLnTx/>
                  <a:uFillTx/>
                  <a:latin typeface="Arial "/>
                  <a:ea typeface="+mn-ea"/>
                  <a:cs typeface="+mn-cs"/>
                </a:rPr>
                <a:t>0</a:t>
              </a:r>
            </a:p>
          </p:txBody>
        </p:sp>
        <p:sp>
          <p:nvSpPr>
            <p:cNvPr id="174" name="TextBox 173">
              <a:extLst>
                <a:ext uri="{FF2B5EF4-FFF2-40B4-BE49-F238E27FC236}">
                  <a16:creationId xmlns:a16="http://schemas.microsoft.com/office/drawing/2014/main" id="{5CB88B6F-D67F-4BBE-8A2B-AC7093907E94}"/>
                </a:ext>
              </a:extLst>
            </p:cNvPr>
            <p:cNvSpPr txBox="1">
              <a:spLocks noChangeAspect="1"/>
            </p:cNvSpPr>
            <p:nvPr/>
          </p:nvSpPr>
          <p:spPr>
            <a:xfrm>
              <a:off x="1402150" y="4601287"/>
              <a:ext cx="124720" cy="129853"/>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200" b="0" i="0" u="none" strike="noStrike" kern="1200" cap="none" spc="0" normalizeH="0" baseline="0" noProof="0">
                  <a:ln>
                    <a:noFill/>
                  </a:ln>
                  <a:solidFill>
                    <a:srgbClr val="000000">
                      <a:lumMod val="65000"/>
                      <a:lumOff val="35000"/>
                    </a:srgbClr>
                  </a:solidFill>
                  <a:effectLst/>
                  <a:uLnTx/>
                  <a:uFillTx/>
                  <a:latin typeface="Arial "/>
                  <a:ea typeface="+mn-ea"/>
                  <a:cs typeface="+mn-cs"/>
                </a:rPr>
                <a:t>4</a:t>
              </a:r>
            </a:p>
          </p:txBody>
        </p:sp>
        <p:sp>
          <p:nvSpPr>
            <p:cNvPr id="175" name="TextBox 174">
              <a:extLst>
                <a:ext uri="{FF2B5EF4-FFF2-40B4-BE49-F238E27FC236}">
                  <a16:creationId xmlns:a16="http://schemas.microsoft.com/office/drawing/2014/main" id="{C3310807-076F-445C-8184-2E16FA94AF10}"/>
                </a:ext>
              </a:extLst>
            </p:cNvPr>
            <p:cNvSpPr txBox="1">
              <a:spLocks noChangeAspect="1"/>
            </p:cNvSpPr>
            <p:nvPr/>
          </p:nvSpPr>
          <p:spPr>
            <a:xfrm>
              <a:off x="2068488" y="4601287"/>
              <a:ext cx="124720" cy="129853"/>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200" b="0" i="0" u="none" strike="noStrike" kern="1200" cap="none" spc="0" normalizeH="0" baseline="0" noProof="0">
                  <a:ln>
                    <a:noFill/>
                  </a:ln>
                  <a:solidFill>
                    <a:srgbClr val="000000">
                      <a:lumMod val="65000"/>
                      <a:lumOff val="35000"/>
                    </a:srgbClr>
                  </a:solidFill>
                  <a:effectLst/>
                  <a:uLnTx/>
                  <a:uFillTx/>
                  <a:latin typeface="Arial "/>
                  <a:ea typeface="+mn-ea"/>
                  <a:cs typeface="+mn-cs"/>
                </a:rPr>
                <a:t>8</a:t>
              </a:r>
            </a:p>
          </p:txBody>
        </p:sp>
        <p:sp>
          <p:nvSpPr>
            <p:cNvPr id="176" name="TextBox 175">
              <a:extLst>
                <a:ext uri="{FF2B5EF4-FFF2-40B4-BE49-F238E27FC236}">
                  <a16:creationId xmlns:a16="http://schemas.microsoft.com/office/drawing/2014/main" id="{718E5589-3384-4C0C-8204-B2650B04EE6A}"/>
                </a:ext>
              </a:extLst>
            </p:cNvPr>
            <p:cNvSpPr txBox="1">
              <a:spLocks noChangeAspect="1"/>
            </p:cNvSpPr>
            <p:nvPr/>
          </p:nvSpPr>
          <p:spPr>
            <a:xfrm>
              <a:off x="2734826" y="4601287"/>
              <a:ext cx="124720" cy="129853"/>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200" b="0" i="0" u="none" strike="noStrike" kern="1200" cap="none" spc="0" normalizeH="0" baseline="0" noProof="0">
                  <a:ln>
                    <a:noFill/>
                  </a:ln>
                  <a:solidFill>
                    <a:srgbClr val="000000">
                      <a:lumMod val="65000"/>
                      <a:lumOff val="35000"/>
                    </a:srgbClr>
                  </a:solidFill>
                  <a:effectLst/>
                  <a:uLnTx/>
                  <a:uFillTx/>
                  <a:latin typeface="Arial "/>
                  <a:ea typeface="+mn-ea"/>
                  <a:cs typeface="+mn-cs"/>
                </a:rPr>
                <a:t>12</a:t>
              </a:r>
            </a:p>
          </p:txBody>
        </p:sp>
        <p:sp>
          <p:nvSpPr>
            <p:cNvPr id="177" name="TextBox 176">
              <a:extLst>
                <a:ext uri="{FF2B5EF4-FFF2-40B4-BE49-F238E27FC236}">
                  <a16:creationId xmlns:a16="http://schemas.microsoft.com/office/drawing/2014/main" id="{3157E538-B777-4049-88E4-C9C05CF959CB}"/>
                </a:ext>
              </a:extLst>
            </p:cNvPr>
            <p:cNvSpPr txBox="1">
              <a:spLocks noChangeAspect="1"/>
            </p:cNvSpPr>
            <p:nvPr/>
          </p:nvSpPr>
          <p:spPr>
            <a:xfrm>
              <a:off x="3401164" y="4601287"/>
              <a:ext cx="124720" cy="129853"/>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200" b="0" i="0" u="none" strike="noStrike" kern="1200" cap="none" spc="0" normalizeH="0" baseline="0" noProof="0">
                  <a:ln>
                    <a:noFill/>
                  </a:ln>
                  <a:solidFill>
                    <a:srgbClr val="000000">
                      <a:lumMod val="65000"/>
                      <a:lumOff val="35000"/>
                    </a:srgbClr>
                  </a:solidFill>
                  <a:effectLst/>
                  <a:uLnTx/>
                  <a:uFillTx/>
                  <a:latin typeface="Arial "/>
                  <a:ea typeface="+mn-ea"/>
                  <a:cs typeface="+mn-cs"/>
                </a:rPr>
                <a:t>16</a:t>
              </a:r>
            </a:p>
          </p:txBody>
        </p:sp>
        <p:sp>
          <p:nvSpPr>
            <p:cNvPr id="178" name="TextBox 177">
              <a:extLst>
                <a:ext uri="{FF2B5EF4-FFF2-40B4-BE49-F238E27FC236}">
                  <a16:creationId xmlns:a16="http://schemas.microsoft.com/office/drawing/2014/main" id="{D8E744FC-9E65-426A-AF16-0992E4ACA229}"/>
                </a:ext>
              </a:extLst>
            </p:cNvPr>
            <p:cNvSpPr txBox="1">
              <a:spLocks noChangeAspect="1"/>
            </p:cNvSpPr>
            <p:nvPr/>
          </p:nvSpPr>
          <p:spPr>
            <a:xfrm>
              <a:off x="4067502" y="4601287"/>
              <a:ext cx="124720" cy="129853"/>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200" b="0" i="0" u="none" strike="noStrike" kern="1200" cap="none" spc="0" normalizeH="0" baseline="0" noProof="0">
                  <a:ln>
                    <a:noFill/>
                  </a:ln>
                  <a:solidFill>
                    <a:srgbClr val="000000">
                      <a:lumMod val="65000"/>
                      <a:lumOff val="35000"/>
                    </a:srgbClr>
                  </a:solidFill>
                  <a:effectLst/>
                  <a:uLnTx/>
                  <a:uFillTx/>
                  <a:latin typeface="Arial "/>
                  <a:ea typeface="+mn-ea"/>
                  <a:cs typeface="+mn-cs"/>
                </a:rPr>
                <a:t>20</a:t>
              </a:r>
            </a:p>
          </p:txBody>
        </p:sp>
        <p:sp>
          <p:nvSpPr>
            <p:cNvPr id="179" name="TextBox 178">
              <a:extLst>
                <a:ext uri="{FF2B5EF4-FFF2-40B4-BE49-F238E27FC236}">
                  <a16:creationId xmlns:a16="http://schemas.microsoft.com/office/drawing/2014/main" id="{C0975F3D-58CA-4F2D-9640-B44B8026F978}"/>
                </a:ext>
              </a:extLst>
            </p:cNvPr>
            <p:cNvSpPr txBox="1">
              <a:spLocks noChangeAspect="1"/>
            </p:cNvSpPr>
            <p:nvPr/>
          </p:nvSpPr>
          <p:spPr>
            <a:xfrm>
              <a:off x="4733841" y="4601287"/>
              <a:ext cx="124720" cy="129853"/>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200" b="0" i="0" u="none" strike="noStrike" kern="1200" cap="none" spc="0" normalizeH="0" baseline="0" noProof="0">
                  <a:ln>
                    <a:noFill/>
                  </a:ln>
                  <a:solidFill>
                    <a:srgbClr val="000000">
                      <a:lumMod val="65000"/>
                      <a:lumOff val="35000"/>
                    </a:srgbClr>
                  </a:solidFill>
                  <a:effectLst/>
                  <a:uLnTx/>
                  <a:uFillTx/>
                  <a:latin typeface="Arial "/>
                  <a:ea typeface="+mn-ea"/>
                  <a:cs typeface="+mn-cs"/>
                </a:rPr>
                <a:t>24</a:t>
              </a:r>
            </a:p>
          </p:txBody>
        </p:sp>
        <p:sp>
          <p:nvSpPr>
            <p:cNvPr id="180" name="TextBox 179">
              <a:extLst>
                <a:ext uri="{FF2B5EF4-FFF2-40B4-BE49-F238E27FC236}">
                  <a16:creationId xmlns:a16="http://schemas.microsoft.com/office/drawing/2014/main" id="{7BA38016-4042-4315-8A1A-DC640B8FD5E1}"/>
                </a:ext>
              </a:extLst>
            </p:cNvPr>
            <p:cNvSpPr txBox="1">
              <a:spLocks noChangeAspect="1"/>
            </p:cNvSpPr>
            <p:nvPr/>
          </p:nvSpPr>
          <p:spPr>
            <a:xfrm>
              <a:off x="5400179" y="4601287"/>
              <a:ext cx="124720" cy="129853"/>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200" b="0" i="0" u="none" strike="noStrike" kern="1200" cap="none" spc="0" normalizeH="0" baseline="0" noProof="0">
                  <a:ln>
                    <a:noFill/>
                  </a:ln>
                  <a:solidFill>
                    <a:srgbClr val="000000">
                      <a:lumMod val="65000"/>
                      <a:lumOff val="35000"/>
                    </a:srgbClr>
                  </a:solidFill>
                  <a:effectLst/>
                  <a:uLnTx/>
                  <a:uFillTx/>
                  <a:latin typeface="Arial "/>
                  <a:ea typeface="+mn-ea"/>
                  <a:cs typeface="+mn-cs"/>
                </a:rPr>
                <a:t>28</a:t>
              </a:r>
            </a:p>
          </p:txBody>
        </p:sp>
        <p:sp>
          <p:nvSpPr>
            <p:cNvPr id="181" name="TextBox 180">
              <a:extLst>
                <a:ext uri="{FF2B5EF4-FFF2-40B4-BE49-F238E27FC236}">
                  <a16:creationId xmlns:a16="http://schemas.microsoft.com/office/drawing/2014/main" id="{31C8E5F6-21F5-48FF-A4FC-1B45A5A7E49B}"/>
                </a:ext>
              </a:extLst>
            </p:cNvPr>
            <p:cNvSpPr txBox="1">
              <a:spLocks noChangeAspect="1"/>
            </p:cNvSpPr>
            <p:nvPr/>
          </p:nvSpPr>
          <p:spPr>
            <a:xfrm>
              <a:off x="6066520" y="4601287"/>
              <a:ext cx="124720" cy="129853"/>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200" b="0" i="0" u="none" strike="noStrike" kern="1200" cap="none" spc="0" normalizeH="0" baseline="0" noProof="0">
                  <a:ln>
                    <a:noFill/>
                  </a:ln>
                  <a:solidFill>
                    <a:srgbClr val="000000">
                      <a:lumMod val="65000"/>
                      <a:lumOff val="35000"/>
                    </a:srgbClr>
                  </a:solidFill>
                  <a:effectLst/>
                  <a:uLnTx/>
                  <a:uFillTx/>
                  <a:latin typeface="Arial "/>
                  <a:ea typeface="+mn-ea"/>
                  <a:cs typeface="+mn-cs"/>
                </a:rPr>
                <a:t>32</a:t>
              </a:r>
            </a:p>
          </p:txBody>
        </p:sp>
        <p:sp>
          <p:nvSpPr>
            <p:cNvPr id="182" name="TextBox 181">
              <a:extLst>
                <a:ext uri="{FF2B5EF4-FFF2-40B4-BE49-F238E27FC236}">
                  <a16:creationId xmlns:a16="http://schemas.microsoft.com/office/drawing/2014/main" id="{F29C150E-F1E0-4C4C-BC60-3821E295E599}"/>
                </a:ext>
              </a:extLst>
            </p:cNvPr>
            <p:cNvSpPr txBox="1">
              <a:spLocks noChangeAspect="1"/>
            </p:cNvSpPr>
            <p:nvPr/>
          </p:nvSpPr>
          <p:spPr>
            <a:xfrm>
              <a:off x="1774382" y="4795676"/>
              <a:ext cx="3253563" cy="18840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400" b="1" i="0" u="none" strike="noStrike" kern="1200" cap="none" spc="0" normalizeH="0" baseline="0" noProof="0">
                  <a:ln>
                    <a:noFill/>
                  </a:ln>
                  <a:solidFill>
                    <a:srgbClr val="000000">
                      <a:lumMod val="65000"/>
                      <a:lumOff val="35000"/>
                    </a:srgbClr>
                  </a:solidFill>
                  <a:effectLst/>
                  <a:uLnTx/>
                  <a:uFillTx/>
                  <a:latin typeface="Arial "/>
                  <a:ea typeface="+mn-ea"/>
                  <a:cs typeface="+mn-cs"/>
                </a:rPr>
                <a:t>Months since randomization</a:t>
              </a:r>
            </a:p>
          </p:txBody>
        </p:sp>
        <p:sp>
          <p:nvSpPr>
            <p:cNvPr id="183" name="TextBox 182">
              <a:extLst>
                <a:ext uri="{FF2B5EF4-FFF2-40B4-BE49-F238E27FC236}">
                  <a16:creationId xmlns:a16="http://schemas.microsoft.com/office/drawing/2014/main" id="{ACBC63B0-CE1E-464D-BB29-69EC5AF04145}"/>
                </a:ext>
              </a:extLst>
            </p:cNvPr>
            <p:cNvSpPr txBox="1">
              <a:spLocks noChangeAspect="1"/>
            </p:cNvSpPr>
            <p:nvPr/>
          </p:nvSpPr>
          <p:spPr>
            <a:xfrm>
              <a:off x="4374152" y="2731054"/>
              <a:ext cx="1211563" cy="161485"/>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200" b="1" i="0" u="none" strike="noStrike" kern="1200" cap="none" spc="0" normalizeH="0" baseline="0" noProof="0">
                  <a:ln>
                    <a:noFill/>
                  </a:ln>
                  <a:solidFill>
                    <a:srgbClr val="FFFFFF">
                      <a:lumMod val="50000"/>
                    </a:srgbClr>
                  </a:solidFill>
                  <a:effectLst/>
                  <a:uLnTx/>
                  <a:uFillTx/>
                  <a:latin typeface="Arial "/>
                  <a:ea typeface="+mn-ea"/>
                  <a:cs typeface="+mn-cs"/>
                </a:rPr>
                <a:t>Placebo</a:t>
              </a:r>
            </a:p>
          </p:txBody>
        </p:sp>
        <p:sp>
          <p:nvSpPr>
            <p:cNvPr id="184" name="TextBox 183">
              <a:extLst>
                <a:ext uri="{FF2B5EF4-FFF2-40B4-BE49-F238E27FC236}">
                  <a16:creationId xmlns:a16="http://schemas.microsoft.com/office/drawing/2014/main" id="{6F251B48-E20B-4FD3-94FB-1D5611473E38}"/>
                </a:ext>
              </a:extLst>
            </p:cNvPr>
            <p:cNvSpPr txBox="1">
              <a:spLocks noChangeAspect="1"/>
            </p:cNvSpPr>
            <p:nvPr/>
          </p:nvSpPr>
          <p:spPr>
            <a:xfrm rot="16200000">
              <a:off x="-768915" y="3300002"/>
              <a:ext cx="2261574" cy="246845"/>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400" b="1" i="0" u="none" strike="noStrike" kern="1200" cap="none" spc="0" normalizeH="0" baseline="0" noProof="0">
                  <a:ln>
                    <a:noFill/>
                  </a:ln>
                  <a:solidFill>
                    <a:srgbClr val="000000">
                      <a:lumMod val="65000"/>
                      <a:lumOff val="35000"/>
                    </a:srgbClr>
                  </a:solidFill>
                  <a:effectLst/>
                  <a:uLnTx/>
                  <a:uFillTx/>
                  <a:latin typeface="Arial "/>
                  <a:ea typeface="+mn-ea"/>
                  <a:cs typeface="+mn-cs"/>
                </a:rPr>
                <a:t>Cumulative incidence (%)</a:t>
              </a:r>
            </a:p>
          </p:txBody>
        </p:sp>
        <p:cxnSp>
          <p:nvCxnSpPr>
            <p:cNvPr id="185" name="Straight Connector 184">
              <a:extLst>
                <a:ext uri="{FF2B5EF4-FFF2-40B4-BE49-F238E27FC236}">
                  <a16:creationId xmlns:a16="http://schemas.microsoft.com/office/drawing/2014/main" id="{2C412A2D-2EE7-4697-8FE0-C9987E7D8842}"/>
                </a:ext>
              </a:extLst>
            </p:cNvPr>
            <p:cNvCxnSpPr>
              <a:cxnSpLocks noChangeAspect="1"/>
            </p:cNvCxnSpPr>
            <p:nvPr/>
          </p:nvCxnSpPr>
          <p:spPr>
            <a:xfrm>
              <a:off x="726008" y="2215871"/>
              <a:ext cx="398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5159A634-D15C-492D-8526-CE1E9D47ED71}"/>
                </a:ext>
              </a:extLst>
            </p:cNvPr>
            <p:cNvCxnSpPr>
              <a:cxnSpLocks noChangeAspect="1"/>
            </p:cNvCxnSpPr>
            <p:nvPr/>
          </p:nvCxnSpPr>
          <p:spPr>
            <a:xfrm>
              <a:off x="726008" y="2602014"/>
              <a:ext cx="398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24D27A63-2E22-4447-AD53-C6BF11476A47}"/>
                </a:ext>
              </a:extLst>
            </p:cNvPr>
            <p:cNvCxnSpPr>
              <a:cxnSpLocks noChangeAspect="1"/>
            </p:cNvCxnSpPr>
            <p:nvPr/>
          </p:nvCxnSpPr>
          <p:spPr>
            <a:xfrm>
              <a:off x="726008" y="2988157"/>
              <a:ext cx="398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21449FD-8BAF-44A1-B85A-50C720B6BCA3}"/>
                </a:ext>
              </a:extLst>
            </p:cNvPr>
            <p:cNvCxnSpPr>
              <a:cxnSpLocks noChangeAspect="1"/>
            </p:cNvCxnSpPr>
            <p:nvPr/>
          </p:nvCxnSpPr>
          <p:spPr>
            <a:xfrm>
              <a:off x="726008" y="3374299"/>
              <a:ext cx="398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739D3F24-0100-487C-8938-CC53A7373B30}"/>
                </a:ext>
              </a:extLst>
            </p:cNvPr>
            <p:cNvCxnSpPr>
              <a:cxnSpLocks noChangeAspect="1"/>
            </p:cNvCxnSpPr>
            <p:nvPr/>
          </p:nvCxnSpPr>
          <p:spPr>
            <a:xfrm>
              <a:off x="726008" y="3760442"/>
              <a:ext cx="398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EBE7FFA3-CDA3-49A8-B9FC-B43B3C1DDE97}"/>
                </a:ext>
              </a:extLst>
            </p:cNvPr>
            <p:cNvCxnSpPr>
              <a:cxnSpLocks noChangeAspect="1"/>
            </p:cNvCxnSpPr>
            <p:nvPr/>
          </p:nvCxnSpPr>
          <p:spPr>
            <a:xfrm>
              <a:off x="726008" y="4146585"/>
              <a:ext cx="398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BE8E649-1257-43C6-8061-A28AD3CA9B52}"/>
                </a:ext>
              </a:extLst>
            </p:cNvPr>
            <p:cNvCxnSpPr>
              <a:cxnSpLocks noChangeAspect="1"/>
            </p:cNvCxnSpPr>
            <p:nvPr/>
          </p:nvCxnSpPr>
          <p:spPr>
            <a:xfrm>
              <a:off x="726008" y="4532729"/>
              <a:ext cx="398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DC8A8707-3D59-4951-BB21-8EBD5C7E18CF}"/>
                </a:ext>
              </a:extLst>
            </p:cNvPr>
            <p:cNvSpPr txBox="1">
              <a:spLocks noChangeAspect="1"/>
            </p:cNvSpPr>
            <p:nvPr/>
          </p:nvSpPr>
          <p:spPr>
            <a:xfrm>
              <a:off x="489633" y="4437100"/>
              <a:ext cx="218030" cy="161485"/>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200" b="0" i="0" u="none" strike="noStrike" kern="1200" cap="none" spc="0" normalizeH="0" baseline="0" noProof="0">
                  <a:ln>
                    <a:noFill/>
                  </a:ln>
                  <a:solidFill>
                    <a:srgbClr val="000000">
                      <a:lumMod val="65000"/>
                      <a:lumOff val="35000"/>
                    </a:srgbClr>
                  </a:solidFill>
                  <a:effectLst/>
                  <a:uLnTx/>
                  <a:uFillTx/>
                  <a:latin typeface="Arial "/>
                  <a:ea typeface="+mn-ea"/>
                  <a:cs typeface="+mn-cs"/>
                </a:rPr>
                <a:t>0</a:t>
              </a:r>
            </a:p>
          </p:txBody>
        </p:sp>
        <p:sp>
          <p:nvSpPr>
            <p:cNvPr id="193" name="TextBox 192">
              <a:extLst>
                <a:ext uri="{FF2B5EF4-FFF2-40B4-BE49-F238E27FC236}">
                  <a16:creationId xmlns:a16="http://schemas.microsoft.com/office/drawing/2014/main" id="{98E44491-C480-4A25-AF68-B74CEC590CD2}"/>
                </a:ext>
              </a:extLst>
            </p:cNvPr>
            <p:cNvSpPr txBox="1">
              <a:spLocks noChangeAspect="1"/>
            </p:cNvSpPr>
            <p:nvPr/>
          </p:nvSpPr>
          <p:spPr>
            <a:xfrm>
              <a:off x="489633" y="4050772"/>
              <a:ext cx="218030" cy="161485"/>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200" b="0" i="0" u="none" strike="noStrike" kern="1200" cap="none" spc="0" normalizeH="0" baseline="0" noProof="0">
                  <a:ln>
                    <a:noFill/>
                  </a:ln>
                  <a:solidFill>
                    <a:srgbClr val="000000">
                      <a:lumMod val="65000"/>
                      <a:lumOff val="35000"/>
                    </a:srgbClr>
                  </a:solidFill>
                  <a:effectLst/>
                  <a:uLnTx/>
                  <a:uFillTx/>
                  <a:latin typeface="Arial "/>
                  <a:ea typeface="+mn-ea"/>
                  <a:cs typeface="+mn-cs"/>
                </a:rPr>
                <a:t>4</a:t>
              </a:r>
            </a:p>
          </p:txBody>
        </p:sp>
        <p:sp>
          <p:nvSpPr>
            <p:cNvPr id="194" name="TextBox 193">
              <a:extLst>
                <a:ext uri="{FF2B5EF4-FFF2-40B4-BE49-F238E27FC236}">
                  <a16:creationId xmlns:a16="http://schemas.microsoft.com/office/drawing/2014/main" id="{7EB69640-50D7-4F25-B683-2596D981318D}"/>
                </a:ext>
              </a:extLst>
            </p:cNvPr>
            <p:cNvSpPr txBox="1">
              <a:spLocks noChangeAspect="1"/>
            </p:cNvSpPr>
            <p:nvPr/>
          </p:nvSpPr>
          <p:spPr>
            <a:xfrm>
              <a:off x="427606" y="3664444"/>
              <a:ext cx="280059" cy="161485"/>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200" b="0" i="0" u="none" strike="noStrike" kern="1200" cap="none" spc="0" normalizeH="0" baseline="0" noProof="0">
                  <a:ln>
                    <a:noFill/>
                  </a:ln>
                  <a:solidFill>
                    <a:srgbClr val="000000">
                      <a:lumMod val="65000"/>
                      <a:lumOff val="35000"/>
                    </a:srgbClr>
                  </a:solidFill>
                  <a:effectLst/>
                  <a:uLnTx/>
                  <a:uFillTx/>
                  <a:latin typeface="Arial "/>
                  <a:ea typeface="+mn-ea"/>
                  <a:cs typeface="+mn-cs"/>
                </a:rPr>
                <a:t>8</a:t>
              </a:r>
            </a:p>
          </p:txBody>
        </p:sp>
        <p:sp>
          <p:nvSpPr>
            <p:cNvPr id="195" name="TextBox 194">
              <a:extLst>
                <a:ext uri="{FF2B5EF4-FFF2-40B4-BE49-F238E27FC236}">
                  <a16:creationId xmlns:a16="http://schemas.microsoft.com/office/drawing/2014/main" id="{267047AD-EA1B-4F00-AA8C-87CE630970C4}"/>
                </a:ext>
              </a:extLst>
            </p:cNvPr>
            <p:cNvSpPr txBox="1">
              <a:spLocks noChangeAspect="1"/>
            </p:cNvSpPr>
            <p:nvPr/>
          </p:nvSpPr>
          <p:spPr>
            <a:xfrm>
              <a:off x="390850" y="3294458"/>
              <a:ext cx="316813" cy="161485"/>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200" b="0" i="0" u="none" strike="noStrike" kern="1200" cap="none" spc="0" normalizeH="0" baseline="0" noProof="0">
                  <a:ln>
                    <a:noFill/>
                  </a:ln>
                  <a:solidFill>
                    <a:srgbClr val="000000">
                      <a:lumMod val="65000"/>
                      <a:lumOff val="35000"/>
                    </a:srgbClr>
                  </a:solidFill>
                  <a:effectLst/>
                  <a:uLnTx/>
                  <a:uFillTx/>
                  <a:latin typeface="Arial "/>
                  <a:ea typeface="+mn-ea"/>
                  <a:cs typeface="+mn-cs"/>
                </a:rPr>
                <a:t>12</a:t>
              </a:r>
            </a:p>
          </p:txBody>
        </p:sp>
        <p:sp>
          <p:nvSpPr>
            <p:cNvPr id="196" name="TextBox 195">
              <a:extLst>
                <a:ext uri="{FF2B5EF4-FFF2-40B4-BE49-F238E27FC236}">
                  <a16:creationId xmlns:a16="http://schemas.microsoft.com/office/drawing/2014/main" id="{9122AD33-910B-4B2D-B5A4-2691F9F3AE2A}"/>
                </a:ext>
              </a:extLst>
            </p:cNvPr>
            <p:cNvSpPr txBox="1">
              <a:spLocks noChangeAspect="1"/>
            </p:cNvSpPr>
            <p:nvPr/>
          </p:nvSpPr>
          <p:spPr>
            <a:xfrm>
              <a:off x="390850" y="2908130"/>
              <a:ext cx="316813" cy="161485"/>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200" b="0" i="0" u="none" strike="noStrike" kern="1200" cap="none" spc="0" normalizeH="0" baseline="0" noProof="0">
                  <a:ln>
                    <a:noFill/>
                  </a:ln>
                  <a:solidFill>
                    <a:srgbClr val="000000">
                      <a:lumMod val="65000"/>
                      <a:lumOff val="35000"/>
                    </a:srgbClr>
                  </a:solidFill>
                  <a:effectLst/>
                  <a:uLnTx/>
                  <a:uFillTx/>
                  <a:latin typeface="Arial "/>
                  <a:ea typeface="+mn-ea"/>
                  <a:cs typeface="+mn-cs"/>
                </a:rPr>
                <a:t>16</a:t>
              </a:r>
            </a:p>
          </p:txBody>
        </p:sp>
        <p:sp>
          <p:nvSpPr>
            <p:cNvPr id="197" name="TextBox 196">
              <a:extLst>
                <a:ext uri="{FF2B5EF4-FFF2-40B4-BE49-F238E27FC236}">
                  <a16:creationId xmlns:a16="http://schemas.microsoft.com/office/drawing/2014/main" id="{D85A3753-BE6D-43B4-B6FD-77333051E630}"/>
                </a:ext>
              </a:extLst>
            </p:cNvPr>
            <p:cNvSpPr txBox="1">
              <a:spLocks noChangeAspect="1"/>
            </p:cNvSpPr>
            <p:nvPr/>
          </p:nvSpPr>
          <p:spPr>
            <a:xfrm>
              <a:off x="390850" y="2521803"/>
              <a:ext cx="316813" cy="161485"/>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200" b="0" i="0" u="none" strike="noStrike" kern="1200" cap="none" spc="0" normalizeH="0" baseline="0" noProof="0">
                  <a:ln>
                    <a:noFill/>
                  </a:ln>
                  <a:solidFill>
                    <a:srgbClr val="000000">
                      <a:lumMod val="65000"/>
                      <a:lumOff val="35000"/>
                    </a:srgbClr>
                  </a:solidFill>
                  <a:effectLst/>
                  <a:uLnTx/>
                  <a:uFillTx/>
                  <a:latin typeface="Arial "/>
                  <a:ea typeface="+mn-ea"/>
                  <a:cs typeface="+mn-cs"/>
                </a:rPr>
                <a:t>20</a:t>
              </a:r>
            </a:p>
          </p:txBody>
        </p:sp>
        <p:sp>
          <p:nvSpPr>
            <p:cNvPr id="198" name="TextBox 197">
              <a:extLst>
                <a:ext uri="{FF2B5EF4-FFF2-40B4-BE49-F238E27FC236}">
                  <a16:creationId xmlns:a16="http://schemas.microsoft.com/office/drawing/2014/main" id="{1A7DD18C-11BE-4C9A-94A3-68A8AD9327D6}"/>
                </a:ext>
              </a:extLst>
            </p:cNvPr>
            <p:cNvSpPr txBox="1">
              <a:spLocks noChangeAspect="1"/>
            </p:cNvSpPr>
            <p:nvPr/>
          </p:nvSpPr>
          <p:spPr>
            <a:xfrm>
              <a:off x="390850" y="2129393"/>
              <a:ext cx="316813" cy="161485"/>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US" sz="1200" b="0" i="0" u="none" strike="noStrike" kern="1200" cap="none" spc="0" normalizeH="0" baseline="0" noProof="0">
                  <a:ln>
                    <a:noFill/>
                  </a:ln>
                  <a:solidFill>
                    <a:srgbClr val="000000">
                      <a:lumMod val="65000"/>
                      <a:lumOff val="35000"/>
                    </a:srgbClr>
                  </a:solidFill>
                  <a:effectLst/>
                  <a:uLnTx/>
                  <a:uFillTx/>
                  <a:latin typeface="Arial "/>
                  <a:ea typeface="+mn-ea"/>
                  <a:cs typeface="+mn-cs"/>
                </a:rPr>
                <a:t>24</a:t>
              </a:r>
            </a:p>
          </p:txBody>
        </p:sp>
        <p:sp>
          <p:nvSpPr>
            <p:cNvPr id="199" name="Freeform: Shape 198">
              <a:extLst>
                <a:ext uri="{FF2B5EF4-FFF2-40B4-BE49-F238E27FC236}">
                  <a16:creationId xmlns:a16="http://schemas.microsoft.com/office/drawing/2014/main" id="{DA57C6DC-696D-424D-80EB-EAFFC9342040}"/>
                </a:ext>
              </a:extLst>
            </p:cNvPr>
            <p:cNvSpPr>
              <a:spLocks noChangeAspect="1"/>
            </p:cNvSpPr>
            <p:nvPr/>
          </p:nvSpPr>
          <p:spPr>
            <a:xfrm>
              <a:off x="817115" y="2526314"/>
              <a:ext cx="5334576" cy="2003152"/>
            </a:xfrm>
            <a:custGeom>
              <a:avLst/>
              <a:gdLst>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17558 w 6581553"/>
                <a:gd name="connsiteY112" fmla="*/ 1355650 h 3312041"/>
                <a:gd name="connsiteX113" fmla="*/ 4938823 w 6581553"/>
                <a:gd name="connsiteY113" fmla="*/ 1313120 h 3312041"/>
                <a:gd name="connsiteX114" fmla="*/ 4938823 w 6581553"/>
                <a:gd name="connsiteY114" fmla="*/ 1238693 h 3312041"/>
                <a:gd name="connsiteX115" fmla="*/ 4981353 w 6581553"/>
                <a:gd name="connsiteY115" fmla="*/ 1153632 h 3312041"/>
                <a:gd name="connsiteX116" fmla="*/ 4976037 w 6581553"/>
                <a:gd name="connsiteY116" fmla="*/ 1137683 h 3312041"/>
                <a:gd name="connsiteX117" fmla="*/ 5013251 w 6581553"/>
                <a:gd name="connsiteY117" fmla="*/ 1063255 h 3312041"/>
                <a:gd name="connsiteX118" fmla="*/ 5039832 w 6581553"/>
                <a:gd name="connsiteY118" fmla="*/ 1063255 h 3312041"/>
                <a:gd name="connsiteX119" fmla="*/ 5039832 w 6581553"/>
                <a:gd name="connsiteY119" fmla="*/ 1041990 h 3312041"/>
                <a:gd name="connsiteX120" fmla="*/ 5135525 w 6581553"/>
                <a:gd name="connsiteY120" fmla="*/ 967562 h 3312041"/>
                <a:gd name="connsiteX121" fmla="*/ 5183372 w 6581553"/>
                <a:gd name="connsiteY121" fmla="*/ 967562 h 3312041"/>
                <a:gd name="connsiteX122" fmla="*/ 5199321 w 6581553"/>
                <a:gd name="connsiteY122" fmla="*/ 951613 h 3312041"/>
                <a:gd name="connsiteX123" fmla="*/ 5358809 w 6581553"/>
                <a:gd name="connsiteY123" fmla="*/ 951613 h 3312041"/>
                <a:gd name="connsiteX124" fmla="*/ 5401339 w 6581553"/>
                <a:gd name="connsiteY124" fmla="*/ 935665 h 3312041"/>
                <a:gd name="connsiteX125" fmla="*/ 5566144 w 6581553"/>
                <a:gd name="connsiteY125" fmla="*/ 935665 h 3312041"/>
                <a:gd name="connsiteX126" fmla="*/ 5582093 w 6581553"/>
                <a:gd name="connsiteY126" fmla="*/ 914400 h 3312041"/>
                <a:gd name="connsiteX127" fmla="*/ 5656521 w 6581553"/>
                <a:gd name="connsiteY127" fmla="*/ 914400 h 3312041"/>
                <a:gd name="connsiteX128" fmla="*/ 5656521 w 6581553"/>
                <a:gd name="connsiteY128" fmla="*/ 887818 h 3312041"/>
                <a:gd name="connsiteX129" fmla="*/ 5693735 w 6581553"/>
                <a:gd name="connsiteY129" fmla="*/ 887818 h 3312041"/>
                <a:gd name="connsiteX130" fmla="*/ 5693735 w 6581553"/>
                <a:gd name="connsiteY130" fmla="*/ 839972 h 3312041"/>
                <a:gd name="connsiteX131" fmla="*/ 5720316 w 6581553"/>
                <a:gd name="connsiteY131" fmla="*/ 818706 h 3312041"/>
                <a:gd name="connsiteX132" fmla="*/ 5720316 w 6581553"/>
                <a:gd name="connsiteY132" fmla="*/ 797441 h 3312041"/>
                <a:gd name="connsiteX133" fmla="*/ 5741581 w 6581553"/>
                <a:gd name="connsiteY133" fmla="*/ 760227 h 3312041"/>
                <a:gd name="connsiteX134" fmla="*/ 5741581 w 6581553"/>
                <a:gd name="connsiteY134" fmla="*/ 632637 h 3312041"/>
                <a:gd name="connsiteX135" fmla="*/ 5757530 w 6581553"/>
                <a:gd name="connsiteY135" fmla="*/ 595423 h 3312041"/>
                <a:gd name="connsiteX136" fmla="*/ 5805376 w 6581553"/>
                <a:gd name="connsiteY136" fmla="*/ 558209 h 3312041"/>
                <a:gd name="connsiteX137" fmla="*/ 5805376 w 6581553"/>
                <a:gd name="connsiteY137" fmla="*/ 494413 h 3312041"/>
                <a:gd name="connsiteX138" fmla="*/ 5858539 w 6581553"/>
                <a:gd name="connsiteY138" fmla="*/ 494413 h 3312041"/>
                <a:gd name="connsiteX139" fmla="*/ 5858539 w 6581553"/>
                <a:gd name="connsiteY139" fmla="*/ 441251 h 3312041"/>
                <a:gd name="connsiteX140" fmla="*/ 5948916 w 6581553"/>
                <a:gd name="connsiteY140" fmla="*/ 441251 h 3312041"/>
                <a:gd name="connsiteX141" fmla="*/ 5948916 w 6581553"/>
                <a:gd name="connsiteY141" fmla="*/ 398720 h 3312041"/>
                <a:gd name="connsiteX142" fmla="*/ 5991446 w 6581553"/>
                <a:gd name="connsiteY142" fmla="*/ 398720 h 3312041"/>
                <a:gd name="connsiteX143" fmla="*/ 5991446 w 6581553"/>
                <a:gd name="connsiteY143" fmla="*/ 361506 h 3312041"/>
                <a:gd name="connsiteX144" fmla="*/ 6023344 w 6581553"/>
                <a:gd name="connsiteY144" fmla="*/ 361506 h 3312041"/>
                <a:gd name="connsiteX145" fmla="*/ 6023344 w 6581553"/>
                <a:gd name="connsiteY145" fmla="*/ 345558 h 3312041"/>
                <a:gd name="connsiteX146" fmla="*/ 6315739 w 6581553"/>
                <a:gd name="connsiteY146" fmla="*/ 345558 h 3312041"/>
                <a:gd name="connsiteX147" fmla="*/ 6315739 w 6581553"/>
                <a:gd name="connsiteY147" fmla="*/ 265813 h 3312041"/>
                <a:gd name="connsiteX148" fmla="*/ 6469911 w 6581553"/>
                <a:gd name="connsiteY148" fmla="*/ 265813 h 3312041"/>
                <a:gd name="connsiteX149" fmla="*/ 6469911 w 6581553"/>
                <a:gd name="connsiteY149" fmla="*/ 217967 h 3312041"/>
                <a:gd name="connsiteX150" fmla="*/ 6469911 w 6581553"/>
                <a:gd name="connsiteY150" fmla="*/ 217967 h 3312041"/>
                <a:gd name="connsiteX151" fmla="*/ 6507125 w 6581553"/>
                <a:gd name="connsiteY151" fmla="*/ 180753 h 3312041"/>
                <a:gd name="connsiteX152" fmla="*/ 6523074 w 6581553"/>
                <a:gd name="connsiteY152" fmla="*/ 180753 h 3312041"/>
                <a:gd name="connsiteX153" fmla="*/ 6523074 w 6581553"/>
                <a:gd name="connsiteY153" fmla="*/ 138223 h 3312041"/>
                <a:gd name="connsiteX154" fmla="*/ 6560288 w 6581553"/>
                <a:gd name="connsiteY154" fmla="*/ 138223 h 3312041"/>
                <a:gd name="connsiteX155" fmla="*/ 6560288 w 6581553"/>
                <a:gd name="connsiteY155" fmla="*/ 95693 h 3312041"/>
                <a:gd name="connsiteX156" fmla="*/ 6581553 w 6581553"/>
                <a:gd name="connsiteY156" fmla="*/ 95693 h 3312041"/>
                <a:gd name="connsiteX157" fmla="*/ 6581553 w 6581553"/>
                <a:gd name="connsiteY157"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17558 w 6581553"/>
                <a:gd name="connsiteY112" fmla="*/ 1355650 h 3312041"/>
                <a:gd name="connsiteX113" fmla="*/ 4938823 w 6581553"/>
                <a:gd name="connsiteY113" fmla="*/ 1313120 h 3312041"/>
                <a:gd name="connsiteX114" fmla="*/ 4938823 w 6581553"/>
                <a:gd name="connsiteY114" fmla="*/ 1238693 h 3312041"/>
                <a:gd name="connsiteX115" fmla="*/ 4981353 w 6581553"/>
                <a:gd name="connsiteY115" fmla="*/ 1153632 h 3312041"/>
                <a:gd name="connsiteX116" fmla="*/ 4976037 w 6581553"/>
                <a:gd name="connsiteY116" fmla="*/ 1137683 h 3312041"/>
                <a:gd name="connsiteX117" fmla="*/ 5013251 w 6581553"/>
                <a:gd name="connsiteY117" fmla="*/ 1063255 h 3312041"/>
                <a:gd name="connsiteX118" fmla="*/ 5039832 w 6581553"/>
                <a:gd name="connsiteY118" fmla="*/ 1063255 h 3312041"/>
                <a:gd name="connsiteX119" fmla="*/ 5039832 w 6581553"/>
                <a:gd name="connsiteY119" fmla="*/ 1041990 h 3312041"/>
                <a:gd name="connsiteX120" fmla="*/ 5135525 w 6581553"/>
                <a:gd name="connsiteY120" fmla="*/ 967562 h 3312041"/>
                <a:gd name="connsiteX121" fmla="*/ 5183372 w 6581553"/>
                <a:gd name="connsiteY121" fmla="*/ 967562 h 3312041"/>
                <a:gd name="connsiteX122" fmla="*/ 5199321 w 6581553"/>
                <a:gd name="connsiteY122" fmla="*/ 951613 h 3312041"/>
                <a:gd name="connsiteX123" fmla="*/ 5358809 w 6581553"/>
                <a:gd name="connsiteY123" fmla="*/ 951613 h 3312041"/>
                <a:gd name="connsiteX124" fmla="*/ 5401339 w 6581553"/>
                <a:gd name="connsiteY124" fmla="*/ 935665 h 3312041"/>
                <a:gd name="connsiteX125" fmla="*/ 5566144 w 6581553"/>
                <a:gd name="connsiteY125" fmla="*/ 935665 h 3312041"/>
                <a:gd name="connsiteX126" fmla="*/ 5582093 w 6581553"/>
                <a:gd name="connsiteY126" fmla="*/ 914400 h 3312041"/>
                <a:gd name="connsiteX127" fmla="*/ 5656521 w 6581553"/>
                <a:gd name="connsiteY127" fmla="*/ 914400 h 3312041"/>
                <a:gd name="connsiteX128" fmla="*/ 5656521 w 6581553"/>
                <a:gd name="connsiteY128" fmla="*/ 887818 h 3312041"/>
                <a:gd name="connsiteX129" fmla="*/ 5693735 w 6581553"/>
                <a:gd name="connsiteY129" fmla="*/ 887818 h 3312041"/>
                <a:gd name="connsiteX130" fmla="*/ 5693735 w 6581553"/>
                <a:gd name="connsiteY130" fmla="*/ 839972 h 3312041"/>
                <a:gd name="connsiteX131" fmla="*/ 5720316 w 6581553"/>
                <a:gd name="connsiteY131" fmla="*/ 818706 h 3312041"/>
                <a:gd name="connsiteX132" fmla="*/ 5720316 w 6581553"/>
                <a:gd name="connsiteY132" fmla="*/ 797441 h 3312041"/>
                <a:gd name="connsiteX133" fmla="*/ 5741581 w 6581553"/>
                <a:gd name="connsiteY133" fmla="*/ 760227 h 3312041"/>
                <a:gd name="connsiteX134" fmla="*/ 5741581 w 6581553"/>
                <a:gd name="connsiteY134" fmla="*/ 632637 h 3312041"/>
                <a:gd name="connsiteX135" fmla="*/ 5757530 w 6581553"/>
                <a:gd name="connsiteY135" fmla="*/ 595423 h 3312041"/>
                <a:gd name="connsiteX136" fmla="*/ 5805376 w 6581553"/>
                <a:gd name="connsiteY136" fmla="*/ 558209 h 3312041"/>
                <a:gd name="connsiteX137" fmla="*/ 5805376 w 6581553"/>
                <a:gd name="connsiteY137" fmla="*/ 494413 h 3312041"/>
                <a:gd name="connsiteX138" fmla="*/ 5858539 w 6581553"/>
                <a:gd name="connsiteY138" fmla="*/ 494413 h 3312041"/>
                <a:gd name="connsiteX139" fmla="*/ 5858539 w 6581553"/>
                <a:gd name="connsiteY139" fmla="*/ 441251 h 3312041"/>
                <a:gd name="connsiteX140" fmla="*/ 5948916 w 6581553"/>
                <a:gd name="connsiteY140" fmla="*/ 441251 h 3312041"/>
                <a:gd name="connsiteX141" fmla="*/ 5948916 w 6581553"/>
                <a:gd name="connsiteY141" fmla="*/ 398720 h 3312041"/>
                <a:gd name="connsiteX142" fmla="*/ 5991446 w 6581553"/>
                <a:gd name="connsiteY142" fmla="*/ 398720 h 3312041"/>
                <a:gd name="connsiteX143" fmla="*/ 5991446 w 6581553"/>
                <a:gd name="connsiteY143" fmla="*/ 361506 h 3312041"/>
                <a:gd name="connsiteX144" fmla="*/ 6023344 w 6581553"/>
                <a:gd name="connsiteY144" fmla="*/ 361506 h 3312041"/>
                <a:gd name="connsiteX145" fmla="*/ 6023344 w 6581553"/>
                <a:gd name="connsiteY145" fmla="*/ 345558 h 3312041"/>
                <a:gd name="connsiteX146" fmla="*/ 6315739 w 6581553"/>
                <a:gd name="connsiteY146" fmla="*/ 345558 h 3312041"/>
                <a:gd name="connsiteX147" fmla="*/ 6315739 w 6581553"/>
                <a:gd name="connsiteY147" fmla="*/ 265813 h 3312041"/>
                <a:gd name="connsiteX148" fmla="*/ 6469911 w 6581553"/>
                <a:gd name="connsiteY148" fmla="*/ 265813 h 3312041"/>
                <a:gd name="connsiteX149" fmla="*/ 6469911 w 6581553"/>
                <a:gd name="connsiteY149" fmla="*/ 217967 h 3312041"/>
                <a:gd name="connsiteX150" fmla="*/ 6469911 w 6581553"/>
                <a:gd name="connsiteY150" fmla="*/ 217967 h 3312041"/>
                <a:gd name="connsiteX151" fmla="*/ 6487965 w 6581553"/>
                <a:gd name="connsiteY151" fmla="*/ 197422 h 3312041"/>
                <a:gd name="connsiteX152" fmla="*/ 6507125 w 6581553"/>
                <a:gd name="connsiteY152" fmla="*/ 180753 h 3312041"/>
                <a:gd name="connsiteX153" fmla="*/ 6523074 w 6581553"/>
                <a:gd name="connsiteY153" fmla="*/ 180753 h 3312041"/>
                <a:gd name="connsiteX154" fmla="*/ 6523074 w 6581553"/>
                <a:gd name="connsiteY154" fmla="*/ 138223 h 3312041"/>
                <a:gd name="connsiteX155" fmla="*/ 6560288 w 6581553"/>
                <a:gd name="connsiteY155" fmla="*/ 138223 h 3312041"/>
                <a:gd name="connsiteX156" fmla="*/ 6560288 w 6581553"/>
                <a:gd name="connsiteY156" fmla="*/ 95693 h 3312041"/>
                <a:gd name="connsiteX157" fmla="*/ 6581553 w 6581553"/>
                <a:gd name="connsiteY157" fmla="*/ 95693 h 3312041"/>
                <a:gd name="connsiteX158" fmla="*/ 6581553 w 6581553"/>
                <a:gd name="connsiteY158"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17558 w 6581553"/>
                <a:gd name="connsiteY112" fmla="*/ 1355650 h 3312041"/>
                <a:gd name="connsiteX113" fmla="*/ 4938823 w 6581553"/>
                <a:gd name="connsiteY113" fmla="*/ 1313120 h 3312041"/>
                <a:gd name="connsiteX114" fmla="*/ 4938823 w 6581553"/>
                <a:gd name="connsiteY114" fmla="*/ 1238693 h 3312041"/>
                <a:gd name="connsiteX115" fmla="*/ 4981353 w 6581553"/>
                <a:gd name="connsiteY115" fmla="*/ 1153632 h 3312041"/>
                <a:gd name="connsiteX116" fmla="*/ 4976037 w 6581553"/>
                <a:gd name="connsiteY116" fmla="*/ 1137683 h 3312041"/>
                <a:gd name="connsiteX117" fmla="*/ 5013251 w 6581553"/>
                <a:gd name="connsiteY117" fmla="*/ 1063255 h 3312041"/>
                <a:gd name="connsiteX118" fmla="*/ 5039832 w 6581553"/>
                <a:gd name="connsiteY118" fmla="*/ 1063255 h 3312041"/>
                <a:gd name="connsiteX119" fmla="*/ 5039832 w 6581553"/>
                <a:gd name="connsiteY119" fmla="*/ 1041990 h 3312041"/>
                <a:gd name="connsiteX120" fmla="*/ 5135525 w 6581553"/>
                <a:gd name="connsiteY120" fmla="*/ 967562 h 3312041"/>
                <a:gd name="connsiteX121" fmla="*/ 5183372 w 6581553"/>
                <a:gd name="connsiteY121" fmla="*/ 967562 h 3312041"/>
                <a:gd name="connsiteX122" fmla="*/ 5199321 w 6581553"/>
                <a:gd name="connsiteY122" fmla="*/ 951613 h 3312041"/>
                <a:gd name="connsiteX123" fmla="*/ 5358809 w 6581553"/>
                <a:gd name="connsiteY123" fmla="*/ 951613 h 3312041"/>
                <a:gd name="connsiteX124" fmla="*/ 5401339 w 6581553"/>
                <a:gd name="connsiteY124" fmla="*/ 935665 h 3312041"/>
                <a:gd name="connsiteX125" fmla="*/ 5566144 w 6581553"/>
                <a:gd name="connsiteY125" fmla="*/ 935665 h 3312041"/>
                <a:gd name="connsiteX126" fmla="*/ 5582093 w 6581553"/>
                <a:gd name="connsiteY126" fmla="*/ 914400 h 3312041"/>
                <a:gd name="connsiteX127" fmla="*/ 5656521 w 6581553"/>
                <a:gd name="connsiteY127" fmla="*/ 914400 h 3312041"/>
                <a:gd name="connsiteX128" fmla="*/ 5656521 w 6581553"/>
                <a:gd name="connsiteY128" fmla="*/ 887818 h 3312041"/>
                <a:gd name="connsiteX129" fmla="*/ 5693735 w 6581553"/>
                <a:gd name="connsiteY129" fmla="*/ 887818 h 3312041"/>
                <a:gd name="connsiteX130" fmla="*/ 5693735 w 6581553"/>
                <a:gd name="connsiteY130" fmla="*/ 839972 h 3312041"/>
                <a:gd name="connsiteX131" fmla="*/ 5720316 w 6581553"/>
                <a:gd name="connsiteY131" fmla="*/ 818706 h 3312041"/>
                <a:gd name="connsiteX132" fmla="*/ 5720316 w 6581553"/>
                <a:gd name="connsiteY132" fmla="*/ 797441 h 3312041"/>
                <a:gd name="connsiteX133" fmla="*/ 5741581 w 6581553"/>
                <a:gd name="connsiteY133" fmla="*/ 760227 h 3312041"/>
                <a:gd name="connsiteX134" fmla="*/ 5741581 w 6581553"/>
                <a:gd name="connsiteY134" fmla="*/ 632637 h 3312041"/>
                <a:gd name="connsiteX135" fmla="*/ 5757530 w 6581553"/>
                <a:gd name="connsiteY135" fmla="*/ 595423 h 3312041"/>
                <a:gd name="connsiteX136" fmla="*/ 5805376 w 6581553"/>
                <a:gd name="connsiteY136" fmla="*/ 558209 h 3312041"/>
                <a:gd name="connsiteX137" fmla="*/ 5805376 w 6581553"/>
                <a:gd name="connsiteY137" fmla="*/ 494413 h 3312041"/>
                <a:gd name="connsiteX138" fmla="*/ 5858539 w 6581553"/>
                <a:gd name="connsiteY138" fmla="*/ 494413 h 3312041"/>
                <a:gd name="connsiteX139" fmla="*/ 5858539 w 6581553"/>
                <a:gd name="connsiteY139" fmla="*/ 441251 h 3312041"/>
                <a:gd name="connsiteX140" fmla="*/ 5948916 w 6581553"/>
                <a:gd name="connsiteY140" fmla="*/ 441251 h 3312041"/>
                <a:gd name="connsiteX141" fmla="*/ 5948916 w 6581553"/>
                <a:gd name="connsiteY141" fmla="*/ 398720 h 3312041"/>
                <a:gd name="connsiteX142" fmla="*/ 5991446 w 6581553"/>
                <a:gd name="connsiteY142" fmla="*/ 398720 h 3312041"/>
                <a:gd name="connsiteX143" fmla="*/ 5991446 w 6581553"/>
                <a:gd name="connsiteY143" fmla="*/ 361506 h 3312041"/>
                <a:gd name="connsiteX144" fmla="*/ 6023344 w 6581553"/>
                <a:gd name="connsiteY144" fmla="*/ 361506 h 3312041"/>
                <a:gd name="connsiteX145" fmla="*/ 6023344 w 6581553"/>
                <a:gd name="connsiteY145" fmla="*/ 345558 h 3312041"/>
                <a:gd name="connsiteX146" fmla="*/ 6315739 w 6581553"/>
                <a:gd name="connsiteY146" fmla="*/ 345558 h 3312041"/>
                <a:gd name="connsiteX147" fmla="*/ 6315739 w 6581553"/>
                <a:gd name="connsiteY147" fmla="*/ 265813 h 3312041"/>
                <a:gd name="connsiteX148" fmla="*/ 6469911 w 6581553"/>
                <a:gd name="connsiteY148" fmla="*/ 265813 h 3312041"/>
                <a:gd name="connsiteX149" fmla="*/ 6469911 w 6581553"/>
                <a:gd name="connsiteY149" fmla="*/ 217967 h 3312041"/>
                <a:gd name="connsiteX150" fmla="*/ 6469911 w 6581553"/>
                <a:gd name="connsiteY150" fmla="*/ 217967 h 3312041"/>
                <a:gd name="connsiteX151" fmla="*/ 6502252 w 6581553"/>
                <a:gd name="connsiteY151" fmla="*/ 214090 h 3312041"/>
                <a:gd name="connsiteX152" fmla="*/ 6507125 w 6581553"/>
                <a:gd name="connsiteY152" fmla="*/ 180753 h 3312041"/>
                <a:gd name="connsiteX153" fmla="*/ 6523074 w 6581553"/>
                <a:gd name="connsiteY153" fmla="*/ 180753 h 3312041"/>
                <a:gd name="connsiteX154" fmla="*/ 6523074 w 6581553"/>
                <a:gd name="connsiteY154" fmla="*/ 138223 h 3312041"/>
                <a:gd name="connsiteX155" fmla="*/ 6560288 w 6581553"/>
                <a:gd name="connsiteY155" fmla="*/ 138223 h 3312041"/>
                <a:gd name="connsiteX156" fmla="*/ 6560288 w 6581553"/>
                <a:gd name="connsiteY156" fmla="*/ 95693 h 3312041"/>
                <a:gd name="connsiteX157" fmla="*/ 6581553 w 6581553"/>
                <a:gd name="connsiteY157" fmla="*/ 95693 h 3312041"/>
                <a:gd name="connsiteX158" fmla="*/ 6581553 w 6581553"/>
                <a:gd name="connsiteY158"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17558 w 6581553"/>
                <a:gd name="connsiteY112" fmla="*/ 1355650 h 3312041"/>
                <a:gd name="connsiteX113" fmla="*/ 4938823 w 6581553"/>
                <a:gd name="connsiteY113" fmla="*/ 1313120 h 3312041"/>
                <a:gd name="connsiteX114" fmla="*/ 4938823 w 6581553"/>
                <a:gd name="connsiteY114" fmla="*/ 1238693 h 3312041"/>
                <a:gd name="connsiteX115" fmla="*/ 4981353 w 6581553"/>
                <a:gd name="connsiteY115" fmla="*/ 1153632 h 3312041"/>
                <a:gd name="connsiteX116" fmla="*/ 4976037 w 6581553"/>
                <a:gd name="connsiteY116" fmla="*/ 1137683 h 3312041"/>
                <a:gd name="connsiteX117" fmla="*/ 5013251 w 6581553"/>
                <a:gd name="connsiteY117" fmla="*/ 1063255 h 3312041"/>
                <a:gd name="connsiteX118" fmla="*/ 5039832 w 6581553"/>
                <a:gd name="connsiteY118" fmla="*/ 1063255 h 3312041"/>
                <a:gd name="connsiteX119" fmla="*/ 5039832 w 6581553"/>
                <a:gd name="connsiteY119" fmla="*/ 1041990 h 3312041"/>
                <a:gd name="connsiteX120" fmla="*/ 5135525 w 6581553"/>
                <a:gd name="connsiteY120" fmla="*/ 967562 h 3312041"/>
                <a:gd name="connsiteX121" fmla="*/ 5183372 w 6581553"/>
                <a:gd name="connsiteY121" fmla="*/ 967562 h 3312041"/>
                <a:gd name="connsiteX122" fmla="*/ 5199321 w 6581553"/>
                <a:gd name="connsiteY122" fmla="*/ 951613 h 3312041"/>
                <a:gd name="connsiteX123" fmla="*/ 5358809 w 6581553"/>
                <a:gd name="connsiteY123" fmla="*/ 951613 h 3312041"/>
                <a:gd name="connsiteX124" fmla="*/ 5401339 w 6581553"/>
                <a:gd name="connsiteY124" fmla="*/ 935665 h 3312041"/>
                <a:gd name="connsiteX125" fmla="*/ 5566144 w 6581553"/>
                <a:gd name="connsiteY125" fmla="*/ 935665 h 3312041"/>
                <a:gd name="connsiteX126" fmla="*/ 5582093 w 6581553"/>
                <a:gd name="connsiteY126" fmla="*/ 914400 h 3312041"/>
                <a:gd name="connsiteX127" fmla="*/ 5656521 w 6581553"/>
                <a:gd name="connsiteY127" fmla="*/ 914400 h 3312041"/>
                <a:gd name="connsiteX128" fmla="*/ 5656521 w 6581553"/>
                <a:gd name="connsiteY128" fmla="*/ 887818 h 3312041"/>
                <a:gd name="connsiteX129" fmla="*/ 5693735 w 6581553"/>
                <a:gd name="connsiteY129" fmla="*/ 887818 h 3312041"/>
                <a:gd name="connsiteX130" fmla="*/ 5693735 w 6581553"/>
                <a:gd name="connsiteY130" fmla="*/ 839972 h 3312041"/>
                <a:gd name="connsiteX131" fmla="*/ 5720316 w 6581553"/>
                <a:gd name="connsiteY131" fmla="*/ 818706 h 3312041"/>
                <a:gd name="connsiteX132" fmla="*/ 5720316 w 6581553"/>
                <a:gd name="connsiteY132" fmla="*/ 797441 h 3312041"/>
                <a:gd name="connsiteX133" fmla="*/ 5741581 w 6581553"/>
                <a:gd name="connsiteY133" fmla="*/ 760227 h 3312041"/>
                <a:gd name="connsiteX134" fmla="*/ 5741581 w 6581553"/>
                <a:gd name="connsiteY134" fmla="*/ 632637 h 3312041"/>
                <a:gd name="connsiteX135" fmla="*/ 5757530 w 6581553"/>
                <a:gd name="connsiteY135" fmla="*/ 595423 h 3312041"/>
                <a:gd name="connsiteX136" fmla="*/ 5805376 w 6581553"/>
                <a:gd name="connsiteY136" fmla="*/ 558209 h 3312041"/>
                <a:gd name="connsiteX137" fmla="*/ 5805376 w 6581553"/>
                <a:gd name="connsiteY137" fmla="*/ 494413 h 3312041"/>
                <a:gd name="connsiteX138" fmla="*/ 5858539 w 6581553"/>
                <a:gd name="connsiteY138" fmla="*/ 494413 h 3312041"/>
                <a:gd name="connsiteX139" fmla="*/ 5858539 w 6581553"/>
                <a:gd name="connsiteY139" fmla="*/ 441251 h 3312041"/>
                <a:gd name="connsiteX140" fmla="*/ 5948916 w 6581553"/>
                <a:gd name="connsiteY140" fmla="*/ 441251 h 3312041"/>
                <a:gd name="connsiteX141" fmla="*/ 5948916 w 6581553"/>
                <a:gd name="connsiteY141" fmla="*/ 398720 h 3312041"/>
                <a:gd name="connsiteX142" fmla="*/ 5991446 w 6581553"/>
                <a:gd name="connsiteY142" fmla="*/ 398720 h 3312041"/>
                <a:gd name="connsiteX143" fmla="*/ 5991446 w 6581553"/>
                <a:gd name="connsiteY143" fmla="*/ 361506 h 3312041"/>
                <a:gd name="connsiteX144" fmla="*/ 6023344 w 6581553"/>
                <a:gd name="connsiteY144" fmla="*/ 361506 h 3312041"/>
                <a:gd name="connsiteX145" fmla="*/ 6023344 w 6581553"/>
                <a:gd name="connsiteY145" fmla="*/ 345558 h 3312041"/>
                <a:gd name="connsiteX146" fmla="*/ 6315739 w 6581553"/>
                <a:gd name="connsiteY146" fmla="*/ 345558 h 3312041"/>
                <a:gd name="connsiteX147" fmla="*/ 6315739 w 6581553"/>
                <a:gd name="connsiteY147" fmla="*/ 265813 h 3312041"/>
                <a:gd name="connsiteX148" fmla="*/ 6469911 w 6581553"/>
                <a:gd name="connsiteY148" fmla="*/ 265813 h 3312041"/>
                <a:gd name="connsiteX149" fmla="*/ 6469911 w 6581553"/>
                <a:gd name="connsiteY149" fmla="*/ 217967 h 3312041"/>
                <a:gd name="connsiteX150" fmla="*/ 6469911 w 6581553"/>
                <a:gd name="connsiteY150" fmla="*/ 217967 h 3312041"/>
                <a:gd name="connsiteX151" fmla="*/ 6514158 w 6581553"/>
                <a:gd name="connsiteY151" fmla="*/ 211709 h 3312041"/>
                <a:gd name="connsiteX152" fmla="*/ 6507125 w 6581553"/>
                <a:gd name="connsiteY152" fmla="*/ 180753 h 3312041"/>
                <a:gd name="connsiteX153" fmla="*/ 6523074 w 6581553"/>
                <a:gd name="connsiteY153" fmla="*/ 180753 h 3312041"/>
                <a:gd name="connsiteX154" fmla="*/ 6523074 w 6581553"/>
                <a:gd name="connsiteY154" fmla="*/ 138223 h 3312041"/>
                <a:gd name="connsiteX155" fmla="*/ 6560288 w 6581553"/>
                <a:gd name="connsiteY155" fmla="*/ 138223 h 3312041"/>
                <a:gd name="connsiteX156" fmla="*/ 6560288 w 6581553"/>
                <a:gd name="connsiteY156" fmla="*/ 95693 h 3312041"/>
                <a:gd name="connsiteX157" fmla="*/ 6581553 w 6581553"/>
                <a:gd name="connsiteY157" fmla="*/ 95693 h 3312041"/>
                <a:gd name="connsiteX158" fmla="*/ 6581553 w 6581553"/>
                <a:gd name="connsiteY158"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17558 w 6581553"/>
                <a:gd name="connsiteY112" fmla="*/ 1355650 h 3312041"/>
                <a:gd name="connsiteX113" fmla="*/ 4938823 w 6581553"/>
                <a:gd name="connsiteY113" fmla="*/ 1313120 h 3312041"/>
                <a:gd name="connsiteX114" fmla="*/ 4938823 w 6581553"/>
                <a:gd name="connsiteY114" fmla="*/ 1238693 h 3312041"/>
                <a:gd name="connsiteX115" fmla="*/ 4981353 w 6581553"/>
                <a:gd name="connsiteY115" fmla="*/ 1153632 h 3312041"/>
                <a:gd name="connsiteX116" fmla="*/ 4976037 w 6581553"/>
                <a:gd name="connsiteY116" fmla="*/ 1137683 h 3312041"/>
                <a:gd name="connsiteX117" fmla="*/ 5013251 w 6581553"/>
                <a:gd name="connsiteY117" fmla="*/ 1063255 h 3312041"/>
                <a:gd name="connsiteX118" fmla="*/ 5039832 w 6581553"/>
                <a:gd name="connsiteY118" fmla="*/ 1063255 h 3312041"/>
                <a:gd name="connsiteX119" fmla="*/ 5039832 w 6581553"/>
                <a:gd name="connsiteY119" fmla="*/ 1041990 h 3312041"/>
                <a:gd name="connsiteX120" fmla="*/ 5135525 w 6581553"/>
                <a:gd name="connsiteY120" fmla="*/ 967562 h 3312041"/>
                <a:gd name="connsiteX121" fmla="*/ 5183372 w 6581553"/>
                <a:gd name="connsiteY121" fmla="*/ 967562 h 3312041"/>
                <a:gd name="connsiteX122" fmla="*/ 5199321 w 6581553"/>
                <a:gd name="connsiteY122" fmla="*/ 951613 h 3312041"/>
                <a:gd name="connsiteX123" fmla="*/ 5358809 w 6581553"/>
                <a:gd name="connsiteY123" fmla="*/ 951613 h 3312041"/>
                <a:gd name="connsiteX124" fmla="*/ 5401339 w 6581553"/>
                <a:gd name="connsiteY124" fmla="*/ 935665 h 3312041"/>
                <a:gd name="connsiteX125" fmla="*/ 5566144 w 6581553"/>
                <a:gd name="connsiteY125" fmla="*/ 935665 h 3312041"/>
                <a:gd name="connsiteX126" fmla="*/ 5582093 w 6581553"/>
                <a:gd name="connsiteY126" fmla="*/ 914400 h 3312041"/>
                <a:gd name="connsiteX127" fmla="*/ 5656521 w 6581553"/>
                <a:gd name="connsiteY127" fmla="*/ 914400 h 3312041"/>
                <a:gd name="connsiteX128" fmla="*/ 5656521 w 6581553"/>
                <a:gd name="connsiteY128" fmla="*/ 887818 h 3312041"/>
                <a:gd name="connsiteX129" fmla="*/ 5693735 w 6581553"/>
                <a:gd name="connsiteY129" fmla="*/ 887818 h 3312041"/>
                <a:gd name="connsiteX130" fmla="*/ 5693735 w 6581553"/>
                <a:gd name="connsiteY130" fmla="*/ 839972 h 3312041"/>
                <a:gd name="connsiteX131" fmla="*/ 5720316 w 6581553"/>
                <a:gd name="connsiteY131" fmla="*/ 818706 h 3312041"/>
                <a:gd name="connsiteX132" fmla="*/ 5720316 w 6581553"/>
                <a:gd name="connsiteY132" fmla="*/ 797441 h 3312041"/>
                <a:gd name="connsiteX133" fmla="*/ 5741581 w 6581553"/>
                <a:gd name="connsiteY133" fmla="*/ 760227 h 3312041"/>
                <a:gd name="connsiteX134" fmla="*/ 5741581 w 6581553"/>
                <a:gd name="connsiteY134" fmla="*/ 632637 h 3312041"/>
                <a:gd name="connsiteX135" fmla="*/ 5757530 w 6581553"/>
                <a:gd name="connsiteY135" fmla="*/ 595423 h 3312041"/>
                <a:gd name="connsiteX136" fmla="*/ 5805376 w 6581553"/>
                <a:gd name="connsiteY136" fmla="*/ 558209 h 3312041"/>
                <a:gd name="connsiteX137" fmla="*/ 5805376 w 6581553"/>
                <a:gd name="connsiteY137" fmla="*/ 494413 h 3312041"/>
                <a:gd name="connsiteX138" fmla="*/ 5858539 w 6581553"/>
                <a:gd name="connsiteY138" fmla="*/ 494413 h 3312041"/>
                <a:gd name="connsiteX139" fmla="*/ 5858539 w 6581553"/>
                <a:gd name="connsiteY139" fmla="*/ 441251 h 3312041"/>
                <a:gd name="connsiteX140" fmla="*/ 5948916 w 6581553"/>
                <a:gd name="connsiteY140" fmla="*/ 441251 h 3312041"/>
                <a:gd name="connsiteX141" fmla="*/ 5948916 w 6581553"/>
                <a:gd name="connsiteY141" fmla="*/ 398720 h 3312041"/>
                <a:gd name="connsiteX142" fmla="*/ 5991446 w 6581553"/>
                <a:gd name="connsiteY142" fmla="*/ 398720 h 3312041"/>
                <a:gd name="connsiteX143" fmla="*/ 5991446 w 6581553"/>
                <a:gd name="connsiteY143" fmla="*/ 361506 h 3312041"/>
                <a:gd name="connsiteX144" fmla="*/ 6023344 w 6581553"/>
                <a:gd name="connsiteY144" fmla="*/ 361506 h 3312041"/>
                <a:gd name="connsiteX145" fmla="*/ 6023344 w 6581553"/>
                <a:gd name="connsiteY145" fmla="*/ 345558 h 3312041"/>
                <a:gd name="connsiteX146" fmla="*/ 6315739 w 6581553"/>
                <a:gd name="connsiteY146" fmla="*/ 345558 h 3312041"/>
                <a:gd name="connsiteX147" fmla="*/ 6315739 w 6581553"/>
                <a:gd name="connsiteY147" fmla="*/ 265813 h 3312041"/>
                <a:gd name="connsiteX148" fmla="*/ 6469911 w 6581553"/>
                <a:gd name="connsiteY148" fmla="*/ 265813 h 3312041"/>
                <a:gd name="connsiteX149" fmla="*/ 6469911 w 6581553"/>
                <a:gd name="connsiteY149" fmla="*/ 217967 h 3312041"/>
                <a:gd name="connsiteX150" fmla="*/ 6469911 w 6581553"/>
                <a:gd name="connsiteY150" fmla="*/ 217967 h 3312041"/>
                <a:gd name="connsiteX151" fmla="*/ 6507014 w 6581553"/>
                <a:gd name="connsiteY151" fmla="*/ 218853 h 3312041"/>
                <a:gd name="connsiteX152" fmla="*/ 6507125 w 6581553"/>
                <a:gd name="connsiteY152" fmla="*/ 180753 h 3312041"/>
                <a:gd name="connsiteX153" fmla="*/ 6523074 w 6581553"/>
                <a:gd name="connsiteY153" fmla="*/ 180753 h 3312041"/>
                <a:gd name="connsiteX154" fmla="*/ 6523074 w 6581553"/>
                <a:gd name="connsiteY154" fmla="*/ 138223 h 3312041"/>
                <a:gd name="connsiteX155" fmla="*/ 6560288 w 6581553"/>
                <a:gd name="connsiteY155" fmla="*/ 138223 h 3312041"/>
                <a:gd name="connsiteX156" fmla="*/ 6560288 w 6581553"/>
                <a:gd name="connsiteY156" fmla="*/ 95693 h 3312041"/>
                <a:gd name="connsiteX157" fmla="*/ 6581553 w 6581553"/>
                <a:gd name="connsiteY157" fmla="*/ 95693 h 3312041"/>
                <a:gd name="connsiteX158" fmla="*/ 6581553 w 6581553"/>
                <a:gd name="connsiteY158"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38823 w 6581553"/>
                <a:gd name="connsiteY113" fmla="*/ 1313120 h 3312041"/>
                <a:gd name="connsiteX114" fmla="*/ 4938823 w 6581553"/>
                <a:gd name="connsiteY114" fmla="*/ 1238693 h 3312041"/>
                <a:gd name="connsiteX115" fmla="*/ 4981353 w 6581553"/>
                <a:gd name="connsiteY115" fmla="*/ 1153632 h 3312041"/>
                <a:gd name="connsiteX116" fmla="*/ 4976037 w 6581553"/>
                <a:gd name="connsiteY116" fmla="*/ 1137683 h 3312041"/>
                <a:gd name="connsiteX117" fmla="*/ 5013251 w 6581553"/>
                <a:gd name="connsiteY117" fmla="*/ 1063255 h 3312041"/>
                <a:gd name="connsiteX118" fmla="*/ 5039832 w 6581553"/>
                <a:gd name="connsiteY118" fmla="*/ 1063255 h 3312041"/>
                <a:gd name="connsiteX119" fmla="*/ 5039832 w 6581553"/>
                <a:gd name="connsiteY119" fmla="*/ 1041990 h 3312041"/>
                <a:gd name="connsiteX120" fmla="*/ 5135525 w 6581553"/>
                <a:gd name="connsiteY120" fmla="*/ 967562 h 3312041"/>
                <a:gd name="connsiteX121" fmla="*/ 5183372 w 6581553"/>
                <a:gd name="connsiteY121" fmla="*/ 967562 h 3312041"/>
                <a:gd name="connsiteX122" fmla="*/ 5199321 w 6581553"/>
                <a:gd name="connsiteY122" fmla="*/ 951613 h 3312041"/>
                <a:gd name="connsiteX123" fmla="*/ 5358809 w 6581553"/>
                <a:gd name="connsiteY123" fmla="*/ 951613 h 3312041"/>
                <a:gd name="connsiteX124" fmla="*/ 5401339 w 6581553"/>
                <a:gd name="connsiteY124" fmla="*/ 935665 h 3312041"/>
                <a:gd name="connsiteX125" fmla="*/ 5566144 w 6581553"/>
                <a:gd name="connsiteY125" fmla="*/ 935665 h 3312041"/>
                <a:gd name="connsiteX126" fmla="*/ 5582093 w 6581553"/>
                <a:gd name="connsiteY126" fmla="*/ 914400 h 3312041"/>
                <a:gd name="connsiteX127" fmla="*/ 5656521 w 6581553"/>
                <a:gd name="connsiteY127" fmla="*/ 914400 h 3312041"/>
                <a:gd name="connsiteX128" fmla="*/ 5656521 w 6581553"/>
                <a:gd name="connsiteY128" fmla="*/ 887818 h 3312041"/>
                <a:gd name="connsiteX129" fmla="*/ 5693735 w 6581553"/>
                <a:gd name="connsiteY129" fmla="*/ 887818 h 3312041"/>
                <a:gd name="connsiteX130" fmla="*/ 5693735 w 6581553"/>
                <a:gd name="connsiteY130" fmla="*/ 839972 h 3312041"/>
                <a:gd name="connsiteX131" fmla="*/ 5720316 w 6581553"/>
                <a:gd name="connsiteY131" fmla="*/ 818706 h 3312041"/>
                <a:gd name="connsiteX132" fmla="*/ 5720316 w 6581553"/>
                <a:gd name="connsiteY132" fmla="*/ 797441 h 3312041"/>
                <a:gd name="connsiteX133" fmla="*/ 5741581 w 6581553"/>
                <a:gd name="connsiteY133" fmla="*/ 760227 h 3312041"/>
                <a:gd name="connsiteX134" fmla="*/ 5741581 w 6581553"/>
                <a:gd name="connsiteY134" fmla="*/ 632637 h 3312041"/>
                <a:gd name="connsiteX135" fmla="*/ 5757530 w 6581553"/>
                <a:gd name="connsiteY135" fmla="*/ 595423 h 3312041"/>
                <a:gd name="connsiteX136" fmla="*/ 5805376 w 6581553"/>
                <a:gd name="connsiteY136" fmla="*/ 558209 h 3312041"/>
                <a:gd name="connsiteX137" fmla="*/ 5805376 w 6581553"/>
                <a:gd name="connsiteY137" fmla="*/ 494413 h 3312041"/>
                <a:gd name="connsiteX138" fmla="*/ 5858539 w 6581553"/>
                <a:gd name="connsiteY138" fmla="*/ 494413 h 3312041"/>
                <a:gd name="connsiteX139" fmla="*/ 5858539 w 6581553"/>
                <a:gd name="connsiteY139" fmla="*/ 441251 h 3312041"/>
                <a:gd name="connsiteX140" fmla="*/ 5948916 w 6581553"/>
                <a:gd name="connsiteY140" fmla="*/ 441251 h 3312041"/>
                <a:gd name="connsiteX141" fmla="*/ 5948916 w 6581553"/>
                <a:gd name="connsiteY141" fmla="*/ 398720 h 3312041"/>
                <a:gd name="connsiteX142" fmla="*/ 5991446 w 6581553"/>
                <a:gd name="connsiteY142" fmla="*/ 398720 h 3312041"/>
                <a:gd name="connsiteX143" fmla="*/ 5991446 w 6581553"/>
                <a:gd name="connsiteY143" fmla="*/ 361506 h 3312041"/>
                <a:gd name="connsiteX144" fmla="*/ 6023344 w 6581553"/>
                <a:gd name="connsiteY144" fmla="*/ 361506 h 3312041"/>
                <a:gd name="connsiteX145" fmla="*/ 6023344 w 6581553"/>
                <a:gd name="connsiteY145" fmla="*/ 345558 h 3312041"/>
                <a:gd name="connsiteX146" fmla="*/ 6315739 w 6581553"/>
                <a:gd name="connsiteY146" fmla="*/ 345558 h 3312041"/>
                <a:gd name="connsiteX147" fmla="*/ 6315739 w 6581553"/>
                <a:gd name="connsiteY147" fmla="*/ 265813 h 3312041"/>
                <a:gd name="connsiteX148" fmla="*/ 6469911 w 6581553"/>
                <a:gd name="connsiteY148" fmla="*/ 265813 h 3312041"/>
                <a:gd name="connsiteX149" fmla="*/ 6469911 w 6581553"/>
                <a:gd name="connsiteY149" fmla="*/ 217967 h 3312041"/>
                <a:gd name="connsiteX150" fmla="*/ 6469911 w 6581553"/>
                <a:gd name="connsiteY150" fmla="*/ 217967 h 3312041"/>
                <a:gd name="connsiteX151" fmla="*/ 6507014 w 6581553"/>
                <a:gd name="connsiteY151" fmla="*/ 218853 h 3312041"/>
                <a:gd name="connsiteX152" fmla="*/ 6507125 w 6581553"/>
                <a:gd name="connsiteY152" fmla="*/ 180753 h 3312041"/>
                <a:gd name="connsiteX153" fmla="*/ 6523074 w 6581553"/>
                <a:gd name="connsiteY153" fmla="*/ 180753 h 3312041"/>
                <a:gd name="connsiteX154" fmla="*/ 6523074 w 6581553"/>
                <a:gd name="connsiteY154" fmla="*/ 138223 h 3312041"/>
                <a:gd name="connsiteX155" fmla="*/ 6560288 w 6581553"/>
                <a:gd name="connsiteY155" fmla="*/ 138223 h 3312041"/>
                <a:gd name="connsiteX156" fmla="*/ 6560288 w 6581553"/>
                <a:gd name="connsiteY156" fmla="*/ 95693 h 3312041"/>
                <a:gd name="connsiteX157" fmla="*/ 6581553 w 6581553"/>
                <a:gd name="connsiteY157" fmla="*/ 95693 h 3312041"/>
                <a:gd name="connsiteX158" fmla="*/ 6581553 w 6581553"/>
                <a:gd name="connsiteY158"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38823 w 6581553"/>
                <a:gd name="connsiteY113" fmla="*/ 1313120 h 3312041"/>
                <a:gd name="connsiteX114" fmla="*/ 4928246 w 6581553"/>
                <a:gd name="connsiteY114" fmla="*/ 1357091 h 3312041"/>
                <a:gd name="connsiteX115" fmla="*/ 4938823 w 6581553"/>
                <a:gd name="connsiteY115" fmla="*/ 1238693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38823 w 6581553"/>
                <a:gd name="connsiteY113" fmla="*/ 1313120 h 3312041"/>
                <a:gd name="connsiteX114" fmla="*/ 4911577 w 6581553"/>
                <a:gd name="connsiteY114" fmla="*/ 1342803 h 3312041"/>
                <a:gd name="connsiteX115" fmla="*/ 4938823 w 6581553"/>
                <a:gd name="connsiteY115" fmla="*/ 1238693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38823 w 6581553"/>
                <a:gd name="connsiteY113" fmla="*/ 1313120 h 3312041"/>
                <a:gd name="connsiteX114" fmla="*/ 4928246 w 6581553"/>
                <a:gd name="connsiteY114" fmla="*/ 1314228 h 3312041"/>
                <a:gd name="connsiteX115" fmla="*/ 4938823 w 6581553"/>
                <a:gd name="connsiteY115" fmla="*/ 1238693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38823 w 6581553"/>
                <a:gd name="connsiteY113" fmla="*/ 1313120 h 3312041"/>
                <a:gd name="connsiteX114" fmla="*/ 4963965 w 6581553"/>
                <a:gd name="connsiteY114" fmla="*/ 1323753 h 3312041"/>
                <a:gd name="connsiteX115" fmla="*/ 4938823 w 6581553"/>
                <a:gd name="connsiteY115" fmla="*/ 1238693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15011 w 6581553"/>
                <a:gd name="connsiteY113" fmla="*/ 1329788 h 3312041"/>
                <a:gd name="connsiteX114" fmla="*/ 4963965 w 6581553"/>
                <a:gd name="connsiteY114" fmla="*/ 1323753 h 3312041"/>
                <a:gd name="connsiteX115" fmla="*/ 4938823 w 6581553"/>
                <a:gd name="connsiteY115" fmla="*/ 1238693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15011 w 6581553"/>
                <a:gd name="connsiteY113" fmla="*/ 1329788 h 3312041"/>
                <a:gd name="connsiteX114" fmla="*/ 4930628 w 6581553"/>
                <a:gd name="connsiteY114" fmla="*/ 1326134 h 3312041"/>
                <a:gd name="connsiteX115" fmla="*/ 4938823 w 6581553"/>
                <a:gd name="connsiteY115" fmla="*/ 1238693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21865 w 6581553"/>
                <a:gd name="connsiteY107" fmla="*/ 1493874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15011 w 6581553"/>
                <a:gd name="connsiteY113" fmla="*/ 1329788 h 3312041"/>
                <a:gd name="connsiteX114" fmla="*/ 4940153 w 6581553"/>
                <a:gd name="connsiteY114" fmla="*/ 1318990 h 3312041"/>
                <a:gd name="connsiteX115" fmla="*/ 4938823 w 6581553"/>
                <a:gd name="connsiteY115" fmla="*/ 1238693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14722 w 6581553"/>
                <a:gd name="connsiteY107" fmla="*/ 1484349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15011 w 6581553"/>
                <a:gd name="connsiteY113" fmla="*/ 1329788 h 3312041"/>
                <a:gd name="connsiteX114" fmla="*/ 4940153 w 6581553"/>
                <a:gd name="connsiteY114" fmla="*/ 1318990 h 3312041"/>
                <a:gd name="connsiteX115" fmla="*/ 4938823 w 6581553"/>
                <a:gd name="connsiteY115" fmla="*/ 1238693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14722 w 6581553"/>
                <a:gd name="connsiteY107" fmla="*/ 1484349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15011 w 6581553"/>
                <a:gd name="connsiteY113" fmla="*/ 1329788 h 3312041"/>
                <a:gd name="connsiteX114" fmla="*/ 4940153 w 6581553"/>
                <a:gd name="connsiteY114" fmla="*/ 1318990 h 3312041"/>
                <a:gd name="connsiteX115" fmla="*/ 4950729 w 6581553"/>
                <a:gd name="connsiteY115" fmla="*/ 1236311 h 3312041"/>
                <a:gd name="connsiteX116" fmla="*/ 4981353 w 6581553"/>
                <a:gd name="connsiteY116" fmla="*/ 1153632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14722 w 6581553"/>
                <a:gd name="connsiteY107" fmla="*/ 1484349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15011 w 6581553"/>
                <a:gd name="connsiteY113" fmla="*/ 1329788 h 3312041"/>
                <a:gd name="connsiteX114" fmla="*/ 4940153 w 6581553"/>
                <a:gd name="connsiteY114" fmla="*/ 1318990 h 3312041"/>
                <a:gd name="connsiteX115" fmla="*/ 4950729 w 6581553"/>
                <a:gd name="connsiteY115" fmla="*/ 1236311 h 3312041"/>
                <a:gd name="connsiteX116" fmla="*/ 4969446 w 6581553"/>
                <a:gd name="connsiteY116" fmla="*/ 1163157 h 3312041"/>
                <a:gd name="connsiteX117" fmla="*/ 4976037 w 6581553"/>
                <a:gd name="connsiteY117" fmla="*/ 1137683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 name="connsiteX0" fmla="*/ 0 w 6581553"/>
                <a:gd name="connsiteY0" fmla="*/ 3312041 h 3312041"/>
                <a:gd name="connsiteX1" fmla="*/ 95693 w 6581553"/>
                <a:gd name="connsiteY1" fmla="*/ 3312041 h 3312041"/>
                <a:gd name="connsiteX2" fmla="*/ 95693 w 6581553"/>
                <a:gd name="connsiteY2" fmla="*/ 3285460 h 3312041"/>
                <a:gd name="connsiteX3" fmla="*/ 143539 w 6581553"/>
                <a:gd name="connsiteY3" fmla="*/ 3285460 h 3312041"/>
                <a:gd name="connsiteX4" fmla="*/ 143539 w 6581553"/>
                <a:gd name="connsiteY4" fmla="*/ 3280144 h 3312041"/>
                <a:gd name="connsiteX5" fmla="*/ 143539 w 6581553"/>
                <a:gd name="connsiteY5" fmla="*/ 3274827 h 3312041"/>
                <a:gd name="connsiteX6" fmla="*/ 393404 w 6581553"/>
                <a:gd name="connsiteY6" fmla="*/ 3274827 h 3312041"/>
                <a:gd name="connsiteX7" fmla="*/ 398721 w 6581553"/>
                <a:gd name="connsiteY7" fmla="*/ 3258879 h 3312041"/>
                <a:gd name="connsiteX8" fmla="*/ 425302 w 6581553"/>
                <a:gd name="connsiteY8" fmla="*/ 3258879 h 3312041"/>
                <a:gd name="connsiteX9" fmla="*/ 446567 w 6581553"/>
                <a:gd name="connsiteY9" fmla="*/ 3237613 h 3312041"/>
                <a:gd name="connsiteX10" fmla="*/ 643269 w 6581553"/>
                <a:gd name="connsiteY10" fmla="*/ 3237613 h 3312041"/>
                <a:gd name="connsiteX11" fmla="*/ 728330 w 6581553"/>
                <a:gd name="connsiteY11" fmla="*/ 3216348 h 3312041"/>
                <a:gd name="connsiteX12" fmla="*/ 802758 w 6581553"/>
                <a:gd name="connsiteY12" fmla="*/ 3216348 h 3312041"/>
                <a:gd name="connsiteX13" fmla="*/ 802758 w 6581553"/>
                <a:gd name="connsiteY13" fmla="*/ 3179134 h 3312041"/>
                <a:gd name="connsiteX14" fmla="*/ 855921 w 6581553"/>
                <a:gd name="connsiteY14" fmla="*/ 3179134 h 3312041"/>
                <a:gd name="connsiteX15" fmla="*/ 855921 w 6581553"/>
                <a:gd name="connsiteY15" fmla="*/ 3147237 h 3312041"/>
                <a:gd name="connsiteX16" fmla="*/ 1015409 w 6581553"/>
                <a:gd name="connsiteY16" fmla="*/ 3147237 h 3312041"/>
                <a:gd name="connsiteX17" fmla="*/ 1015409 w 6581553"/>
                <a:gd name="connsiteY17" fmla="*/ 3131288 h 3312041"/>
                <a:gd name="connsiteX18" fmla="*/ 1185530 w 6581553"/>
                <a:gd name="connsiteY18" fmla="*/ 3131288 h 3312041"/>
                <a:gd name="connsiteX19" fmla="*/ 1185530 w 6581553"/>
                <a:gd name="connsiteY19" fmla="*/ 3110023 h 3312041"/>
                <a:gd name="connsiteX20" fmla="*/ 1360967 w 6581553"/>
                <a:gd name="connsiteY20" fmla="*/ 3110023 h 3312041"/>
                <a:gd name="connsiteX21" fmla="*/ 1382232 w 6581553"/>
                <a:gd name="connsiteY21" fmla="*/ 3083441 h 3312041"/>
                <a:gd name="connsiteX22" fmla="*/ 1509823 w 6581553"/>
                <a:gd name="connsiteY22" fmla="*/ 3083441 h 3312041"/>
                <a:gd name="connsiteX23" fmla="*/ 1525772 w 6581553"/>
                <a:gd name="connsiteY23" fmla="*/ 3067492 h 3312041"/>
                <a:gd name="connsiteX24" fmla="*/ 1573618 w 6581553"/>
                <a:gd name="connsiteY24" fmla="*/ 3067492 h 3312041"/>
                <a:gd name="connsiteX25" fmla="*/ 1573618 w 6581553"/>
                <a:gd name="connsiteY25" fmla="*/ 3030279 h 3312041"/>
                <a:gd name="connsiteX26" fmla="*/ 1632097 w 6581553"/>
                <a:gd name="connsiteY26" fmla="*/ 3030279 h 3312041"/>
                <a:gd name="connsiteX27" fmla="*/ 1632097 w 6581553"/>
                <a:gd name="connsiteY27" fmla="*/ 2993065 h 3312041"/>
                <a:gd name="connsiteX28" fmla="*/ 1663995 w 6581553"/>
                <a:gd name="connsiteY28" fmla="*/ 2993065 h 3312041"/>
                <a:gd name="connsiteX29" fmla="*/ 1663995 w 6581553"/>
                <a:gd name="connsiteY29" fmla="*/ 2950534 h 3312041"/>
                <a:gd name="connsiteX30" fmla="*/ 1722474 w 6581553"/>
                <a:gd name="connsiteY30" fmla="*/ 2950534 h 3312041"/>
                <a:gd name="connsiteX31" fmla="*/ 1722474 w 6581553"/>
                <a:gd name="connsiteY31" fmla="*/ 2908004 h 3312041"/>
                <a:gd name="connsiteX32" fmla="*/ 1765004 w 6581553"/>
                <a:gd name="connsiteY32" fmla="*/ 2908004 h 3312041"/>
                <a:gd name="connsiteX33" fmla="*/ 1765004 w 6581553"/>
                <a:gd name="connsiteY33" fmla="*/ 2892055 h 3312041"/>
                <a:gd name="connsiteX34" fmla="*/ 1828800 w 6581553"/>
                <a:gd name="connsiteY34" fmla="*/ 2892055 h 3312041"/>
                <a:gd name="connsiteX35" fmla="*/ 1828800 w 6581553"/>
                <a:gd name="connsiteY35" fmla="*/ 2860158 h 3312041"/>
                <a:gd name="connsiteX36" fmla="*/ 1903228 w 6581553"/>
                <a:gd name="connsiteY36" fmla="*/ 2860158 h 3312041"/>
                <a:gd name="connsiteX37" fmla="*/ 1903228 w 6581553"/>
                <a:gd name="connsiteY37" fmla="*/ 2833576 h 3312041"/>
                <a:gd name="connsiteX38" fmla="*/ 1977655 w 6581553"/>
                <a:gd name="connsiteY38" fmla="*/ 2833576 h 3312041"/>
                <a:gd name="connsiteX39" fmla="*/ 1977655 w 6581553"/>
                <a:gd name="connsiteY39" fmla="*/ 2812311 h 3312041"/>
                <a:gd name="connsiteX40" fmla="*/ 2062716 w 6581553"/>
                <a:gd name="connsiteY40" fmla="*/ 2812311 h 3312041"/>
                <a:gd name="connsiteX41" fmla="*/ 2062716 w 6581553"/>
                <a:gd name="connsiteY41" fmla="*/ 2791046 h 3312041"/>
                <a:gd name="connsiteX42" fmla="*/ 2153093 w 6581553"/>
                <a:gd name="connsiteY42" fmla="*/ 2791046 h 3312041"/>
                <a:gd name="connsiteX43" fmla="*/ 2153093 w 6581553"/>
                <a:gd name="connsiteY43" fmla="*/ 2764465 h 3312041"/>
                <a:gd name="connsiteX44" fmla="*/ 2222204 w 6581553"/>
                <a:gd name="connsiteY44" fmla="*/ 2764465 h 3312041"/>
                <a:gd name="connsiteX45" fmla="*/ 2222204 w 6581553"/>
                <a:gd name="connsiteY45" fmla="*/ 2727251 h 3312041"/>
                <a:gd name="connsiteX46" fmla="*/ 2328530 w 6581553"/>
                <a:gd name="connsiteY46" fmla="*/ 2727251 h 3312041"/>
                <a:gd name="connsiteX47" fmla="*/ 2397642 w 6581553"/>
                <a:gd name="connsiteY47" fmla="*/ 2658139 h 3312041"/>
                <a:gd name="connsiteX48" fmla="*/ 2434855 w 6581553"/>
                <a:gd name="connsiteY48" fmla="*/ 2658139 h 3312041"/>
                <a:gd name="connsiteX49" fmla="*/ 2434855 w 6581553"/>
                <a:gd name="connsiteY49" fmla="*/ 2604976 h 3312041"/>
                <a:gd name="connsiteX50" fmla="*/ 2461437 w 6581553"/>
                <a:gd name="connsiteY50" fmla="*/ 2604976 h 3312041"/>
                <a:gd name="connsiteX51" fmla="*/ 2461437 w 6581553"/>
                <a:gd name="connsiteY51" fmla="*/ 2567762 h 3312041"/>
                <a:gd name="connsiteX52" fmla="*/ 2493335 w 6581553"/>
                <a:gd name="connsiteY52" fmla="*/ 2567762 h 3312041"/>
                <a:gd name="connsiteX53" fmla="*/ 2493335 w 6581553"/>
                <a:gd name="connsiteY53" fmla="*/ 2546497 h 3312041"/>
                <a:gd name="connsiteX54" fmla="*/ 2530549 w 6581553"/>
                <a:gd name="connsiteY54" fmla="*/ 2546497 h 3312041"/>
                <a:gd name="connsiteX55" fmla="*/ 2530549 w 6581553"/>
                <a:gd name="connsiteY55" fmla="*/ 2514600 h 3312041"/>
                <a:gd name="connsiteX56" fmla="*/ 2594344 w 6581553"/>
                <a:gd name="connsiteY56" fmla="*/ 2514600 h 3312041"/>
                <a:gd name="connsiteX57" fmla="*/ 2620925 w 6581553"/>
                <a:gd name="connsiteY57" fmla="*/ 2488018 h 3312041"/>
                <a:gd name="connsiteX58" fmla="*/ 2759149 w 6581553"/>
                <a:gd name="connsiteY58" fmla="*/ 2488018 h 3312041"/>
                <a:gd name="connsiteX59" fmla="*/ 2769781 w 6581553"/>
                <a:gd name="connsiteY59" fmla="*/ 2472069 h 3312041"/>
                <a:gd name="connsiteX60" fmla="*/ 2828260 w 6581553"/>
                <a:gd name="connsiteY60" fmla="*/ 2472069 h 3312041"/>
                <a:gd name="connsiteX61" fmla="*/ 2849525 w 6581553"/>
                <a:gd name="connsiteY61" fmla="*/ 2450804 h 3312041"/>
                <a:gd name="connsiteX62" fmla="*/ 2945218 w 6581553"/>
                <a:gd name="connsiteY62" fmla="*/ 2450804 h 3312041"/>
                <a:gd name="connsiteX63" fmla="*/ 2961167 w 6581553"/>
                <a:gd name="connsiteY63" fmla="*/ 2424223 h 3312041"/>
                <a:gd name="connsiteX64" fmla="*/ 3131288 w 6581553"/>
                <a:gd name="connsiteY64" fmla="*/ 2424223 h 3312041"/>
                <a:gd name="connsiteX65" fmla="*/ 3152553 w 6581553"/>
                <a:gd name="connsiteY65" fmla="*/ 2392325 h 3312041"/>
                <a:gd name="connsiteX66" fmla="*/ 3221665 w 6581553"/>
                <a:gd name="connsiteY66" fmla="*/ 2392325 h 3312041"/>
                <a:gd name="connsiteX67" fmla="*/ 3253562 w 6581553"/>
                <a:gd name="connsiteY67" fmla="*/ 2355111 h 3312041"/>
                <a:gd name="connsiteX68" fmla="*/ 3253562 w 6581553"/>
                <a:gd name="connsiteY68" fmla="*/ 2296632 h 3312041"/>
                <a:gd name="connsiteX69" fmla="*/ 3312042 w 6581553"/>
                <a:gd name="connsiteY69" fmla="*/ 2296632 h 3312041"/>
                <a:gd name="connsiteX70" fmla="*/ 3312042 w 6581553"/>
                <a:gd name="connsiteY70" fmla="*/ 2248786 h 3312041"/>
                <a:gd name="connsiteX71" fmla="*/ 3333307 w 6581553"/>
                <a:gd name="connsiteY71" fmla="*/ 2248786 h 3312041"/>
                <a:gd name="connsiteX72" fmla="*/ 3338623 w 6581553"/>
                <a:gd name="connsiteY72" fmla="*/ 2206255 h 3312041"/>
                <a:gd name="connsiteX73" fmla="*/ 3354572 w 6581553"/>
                <a:gd name="connsiteY73" fmla="*/ 2184990 h 3312041"/>
                <a:gd name="connsiteX74" fmla="*/ 3354572 w 6581553"/>
                <a:gd name="connsiteY74" fmla="*/ 2158409 h 3312041"/>
                <a:gd name="connsiteX75" fmla="*/ 3429000 w 6581553"/>
                <a:gd name="connsiteY75" fmla="*/ 2158409 h 3312041"/>
                <a:gd name="connsiteX76" fmla="*/ 3492795 w 6581553"/>
                <a:gd name="connsiteY76" fmla="*/ 2094613 h 3312041"/>
                <a:gd name="connsiteX77" fmla="*/ 3662916 w 6581553"/>
                <a:gd name="connsiteY77" fmla="*/ 2094613 h 3312041"/>
                <a:gd name="connsiteX78" fmla="*/ 3684181 w 6581553"/>
                <a:gd name="connsiteY78" fmla="*/ 2062716 h 3312041"/>
                <a:gd name="connsiteX79" fmla="*/ 3747976 w 6581553"/>
                <a:gd name="connsiteY79" fmla="*/ 2062716 h 3312041"/>
                <a:gd name="connsiteX80" fmla="*/ 3806455 w 6581553"/>
                <a:gd name="connsiteY80" fmla="*/ 2052083 h 3312041"/>
                <a:gd name="connsiteX81" fmla="*/ 3891516 w 6581553"/>
                <a:gd name="connsiteY81" fmla="*/ 2052083 h 3312041"/>
                <a:gd name="connsiteX82" fmla="*/ 3918097 w 6581553"/>
                <a:gd name="connsiteY82" fmla="*/ 2025502 h 3312041"/>
                <a:gd name="connsiteX83" fmla="*/ 4013790 w 6581553"/>
                <a:gd name="connsiteY83" fmla="*/ 2025502 h 3312041"/>
                <a:gd name="connsiteX84" fmla="*/ 4013790 w 6581553"/>
                <a:gd name="connsiteY84" fmla="*/ 1993604 h 3312041"/>
                <a:gd name="connsiteX85" fmla="*/ 4029739 w 6581553"/>
                <a:gd name="connsiteY85" fmla="*/ 1993604 h 3312041"/>
                <a:gd name="connsiteX86" fmla="*/ 4029739 w 6581553"/>
                <a:gd name="connsiteY86" fmla="*/ 1956390 h 3312041"/>
                <a:gd name="connsiteX87" fmla="*/ 4072269 w 6581553"/>
                <a:gd name="connsiteY87" fmla="*/ 1956390 h 3312041"/>
                <a:gd name="connsiteX88" fmla="*/ 4072269 w 6581553"/>
                <a:gd name="connsiteY88" fmla="*/ 1913860 h 3312041"/>
                <a:gd name="connsiteX89" fmla="*/ 4098851 w 6581553"/>
                <a:gd name="connsiteY89" fmla="*/ 1881962 h 3312041"/>
                <a:gd name="connsiteX90" fmla="*/ 4098851 w 6581553"/>
                <a:gd name="connsiteY90" fmla="*/ 1839432 h 3312041"/>
                <a:gd name="connsiteX91" fmla="*/ 4120116 w 6581553"/>
                <a:gd name="connsiteY91" fmla="*/ 1818167 h 3312041"/>
                <a:gd name="connsiteX92" fmla="*/ 4120116 w 6581553"/>
                <a:gd name="connsiteY92" fmla="*/ 1743739 h 3312041"/>
                <a:gd name="connsiteX93" fmla="*/ 4152014 w 6581553"/>
                <a:gd name="connsiteY93" fmla="*/ 1717158 h 3312041"/>
                <a:gd name="connsiteX94" fmla="*/ 4178595 w 6581553"/>
                <a:gd name="connsiteY94" fmla="*/ 1717158 h 3312041"/>
                <a:gd name="connsiteX95" fmla="*/ 4178595 w 6581553"/>
                <a:gd name="connsiteY95" fmla="*/ 1663995 h 3312041"/>
                <a:gd name="connsiteX96" fmla="*/ 4210493 w 6581553"/>
                <a:gd name="connsiteY96" fmla="*/ 1626781 h 3312041"/>
                <a:gd name="connsiteX97" fmla="*/ 4300869 w 6581553"/>
                <a:gd name="connsiteY97" fmla="*/ 1626781 h 3312041"/>
                <a:gd name="connsiteX98" fmla="*/ 4300869 w 6581553"/>
                <a:gd name="connsiteY98" fmla="*/ 1600200 h 3312041"/>
                <a:gd name="connsiteX99" fmla="*/ 4407195 w 6581553"/>
                <a:gd name="connsiteY99" fmla="*/ 1600200 h 3312041"/>
                <a:gd name="connsiteX100" fmla="*/ 4407195 w 6581553"/>
                <a:gd name="connsiteY100" fmla="*/ 1557669 h 3312041"/>
                <a:gd name="connsiteX101" fmla="*/ 4572000 w 6581553"/>
                <a:gd name="connsiteY101" fmla="*/ 1557669 h 3312041"/>
                <a:gd name="connsiteX102" fmla="*/ 4598581 w 6581553"/>
                <a:gd name="connsiteY102" fmla="*/ 1531088 h 3312041"/>
                <a:gd name="connsiteX103" fmla="*/ 4657060 w 6581553"/>
                <a:gd name="connsiteY103" fmla="*/ 1531088 h 3312041"/>
                <a:gd name="connsiteX104" fmla="*/ 4662376 w 6581553"/>
                <a:gd name="connsiteY104" fmla="*/ 1520455 h 3312041"/>
                <a:gd name="connsiteX105" fmla="*/ 4736804 w 6581553"/>
                <a:gd name="connsiteY105" fmla="*/ 1520455 h 3312041"/>
                <a:gd name="connsiteX106" fmla="*/ 4763386 w 6581553"/>
                <a:gd name="connsiteY106" fmla="*/ 1493874 h 3312041"/>
                <a:gd name="connsiteX107" fmla="*/ 4814722 w 6581553"/>
                <a:gd name="connsiteY107" fmla="*/ 1484349 h 3312041"/>
                <a:gd name="connsiteX108" fmla="*/ 4848446 w 6581553"/>
                <a:gd name="connsiteY108" fmla="*/ 1430079 h 3312041"/>
                <a:gd name="connsiteX109" fmla="*/ 4885660 w 6581553"/>
                <a:gd name="connsiteY109" fmla="*/ 1430079 h 3312041"/>
                <a:gd name="connsiteX110" fmla="*/ 4885660 w 6581553"/>
                <a:gd name="connsiteY110" fmla="*/ 1387548 h 3312041"/>
                <a:gd name="connsiteX111" fmla="*/ 4885660 w 6581553"/>
                <a:gd name="connsiteY111" fmla="*/ 1387548 h 3312041"/>
                <a:gd name="connsiteX112" fmla="*/ 4922321 w 6581553"/>
                <a:gd name="connsiteY112" fmla="*/ 1386607 h 3312041"/>
                <a:gd name="connsiteX113" fmla="*/ 4915011 w 6581553"/>
                <a:gd name="connsiteY113" fmla="*/ 1329788 h 3312041"/>
                <a:gd name="connsiteX114" fmla="*/ 4940153 w 6581553"/>
                <a:gd name="connsiteY114" fmla="*/ 1318990 h 3312041"/>
                <a:gd name="connsiteX115" fmla="*/ 4950729 w 6581553"/>
                <a:gd name="connsiteY115" fmla="*/ 1236311 h 3312041"/>
                <a:gd name="connsiteX116" fmla="*/ 4969446 w 6581553"/>
                <a:gd name="connsiteY116" fmla="*/ 1163157 h 3312041"/>
                <a:gd name="connsiteX117" fmla="*/ 4980800 w 6581553"/>
                <a:gd name="connsiteY117" fmla="*/ 1125777 h 3312041"/>
                <a:gd name="connsiteX118" fmla="*/ 5013251 w 6581553"/>
                <a:gd name="connsiteY118" fmla="*/ 1063255 h 3312041"/>
                <a:gd name="connsiteX119" fmla="*/ 5039832 w 6581553"/>
                <a:gd name="connsiteY119" fmla="*/ 1063255 h 3312041"/>
                <a:gd name="connsiteX120" fmla="*/ 5039832 w 6581553"/>
                <a:gd name="connsiteY120" fmla="*/ 1041990 h 3312041"/>
                <a:gd name="connsiteX121" fmla="*/ 5135525 w 6581553"/>
                <a:gd name="connsiteY121" fmla="*/ 967562 h 3312041"/>
                <a:gd name="connsiteX122" fmla="*/ 5183372 w 6581553"/>
                <a:gd name="connsiteY122" fmla="*/ 967562 h 3312041"/>
                <a:gd name="connsiteX123" fmla="*/ 5199321 w 6581553"/>
                <a:gd name="connsiteY123" fmla="*/ 951613 h 3312041"/>
                <a:gd name="connsiteX124" fmla="*/ 5358809 w 6581553"/>
                <a:gd name="connsiteY124" fmla="*/ 951613 h 3312041"/>
                <a:gd name="connsiteX125" fmla="*/ 5401339 w 6581553"/>
                <a:gd name="connsiteY125" fmla="*/ 935665 h 3312041"/>
                <a:gd name="connsiteX126" fmla="*/ 5566144 w 6581553"/>
                <a:gd name="connsiteY126" fmla="*/ 935665 h 3312041"/>
                <a:gd name="connsiteX127" fmla="*/ 5582093 w 6581553"/>
                <a:gd name="connsiteY127" fmla="*/ 914400 h 3312041"/>
                <a:gd name="connsiteX128" fmla="*/ 5656521 w 6581553"/>
                <a:gd name="connsiteY128" fmla="*/ 914400 h 3312041"/>
                <a:gd name="connsiteX129" fmla="*/ 5656521 w 6581553"/>
                <a:gd name="connsiteY129" fmla="*/ 887818 h 3312041"/>
                <a:gd name="connsiteX130" fmla="*/ 5693735 w 6581553"/>
                <a:gd name="connsiteY130" fmla="*/ 887818 h 3312041"/>
                <a:gd name="connsiteX131" fmla="*/ 5693735 w 6581553"/>
                <a:gd name="connsiteY131" fmla="*/ 839972 h 3312041"/>
                <a:gd name="connsiteX132" fmla="*/ 5720316 w 6581553"/>
                <a:gd name="connsiteY132" fmla="*/ 818706 h 3312041"/>
                <a:gd name="connsiteX133" fmla="*/ 5720316 w 6581553"/>
                <a:gd name="connsiteY133" fmla="*/ 797441 h 3312041"/>
                <a:gd name="connsiteX134" fmla="*/ 5741581 w 6581553"/>
                <a:gd name="connsiteY134" fmla="*/ 760227 h 3312041"/>
                <a:gd name="connsiteX135" fmla="*/ 5741581 w 6581553"/>
                <a:gd name="connsiteY135" fmla="*/ 632637 h 3312041"/>
                <a:gd name="connsiteX136" fmla="*/ 5757530 w 6581553"/>
                <a:gd name="connsiteY136" fmla="*/ 595423 h 3312041"/>
                <a:gd name="connsiteX137" fmla="*/ 5805376 w 6581553"/>
                <a:gd name="connsiteY137" fmla="*/ 558209 h 3312041"/>
                <a:gd name="connsiteX138" fmla="*/ 5805376 w 6581553"/>
                <a:gd name="connsiteY138" fmla="*/ 494413 h 3312041"/>
                <a:gd name="connsiteX139" fmla="*/ 5858539 w 6581553"/>
                <a:gd name="connsiteY139" fmla="*/ 494413 h 3312041"/>
                <a:gd name="connsiteX140" fmla="*/ 5858539 w 6581553"/>
                <a:gd name="connsiteY140" fmla="*/ 441251 h 3312041"/>
                <a:gd name="connsiteX141" fmla="*/ 5948916 w 6581553"/>
                <a:gd name="connsiteY141" fmla="*/ 441251 h 3312041"/>
                <a:gd name="connsiteX142" fmla="*/ 5948916 w 6581553"/>
                <a:gd name="connsiteY142" fmla="*/ 398720 h 3312041"/>
                <a:gd name="connsiteX143" fmla="*/ 5991446 w 6581553"/>
                <a:gd name="connsiteY143" fmla="*/ 398720 h 3312041"/>
                <a:gd name="connsiteX144" fmla="*/ 5991446 w 6581553"/>
                <a:gd name="connsiteY144" fmla="*/ 361506 h 3312041"/>
                <a:gd name="connsiteX145" fmla="*/ 6023344 w 6581553"/>
                <a:gd name="connsiteY145" fmla="*/ 361506 h 3312041"/>
                <a:gd name="connsiteX146" fmla="*/ 6023344 w 6581553"/>
                <a:gd name="connsiteY146" fmla="*/ 345558 h 3312041"/>
                <a:gd name="connsiteX147" fmla="*/ 6315739 w 6581553"/>
                <a:gd name="connsiteY147" fmla="*/ 345558 h 3312041"/>
                <a:gd name="connsiteX148" fmla="*/ 6315739 w 6581553"/>
                <a:gd name="connsiteY148" fmla="*/ 265813 h 3312041"/>
                <a:gd name="connsiteX149" fmla="*/ 6469911 w 6581553"/>
                <a:gd name="connsiteY149" fmla="*/ 265813 h 3312041"/>
                <a:gd name="connsiteX150" fmla="*/ 6469911 w 6581553"/>
                <a:gd name="connsiteY150" fmla="*/ 217967 h 3312041"/>
                <a:gd name="connsiteX151" fmla="*/ 6469911 w 6581553"/>
                <a:gd name="connsiteY151" fmla="*/ 217967 h 3312041"/>
                <a:gd name="connsiteX152" fmla="*/ 6507014 w 6581553"/>
                <a:gd name="connsiteY152" fmla="*/ 218853 h 3312041"/>
                <a:gd name="connsiteX153" fmla="*/ 6507125 w 6581553"/>
                <a:gd name="connsiteY153" fmla="*/ 180753 h 3312041"/>
                <a:gd name="connsiteX154" fmla="*/ 6523074 w 6581553"/>
                <a:gd name="connsiteY154" fmla="*/ 180753 h 3312041"/>
                <a:gd name="connsiteX155" fmla="*/ 6523074 w 6581553"/>
                <a:gd name="connsiteY155" fmla="*/ 138223 h 3312041"/>
                <a:gd name="connsiteX156" fmla="*/ 6560288 w 6581553"/>
                <a:gd name="connsiteY156" fmla="*/ 138223 h 3312041"/>
                <a:gd name="connsiteX157" fmla="*/ 6560288 w 6581553"/>
                <a:gd name="connsiteY157" fmla="*/ 95693 h 3312041"/>
                <a:gd name="connsiteX158" fmla="*/ 6581553 w 6581553"/>
                <a:gd name="connsiteY158" fmla="*/ 95693 h 3312041"/>
                <a:gd name="connsiteX159" fmla="*/ 6581553 w 6581553"/>
                <a:gd name="connsiteY159" fmla="*/ 0 h 331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6581553" h="3312041">
                  <a:moveTo>
                    <a:pt x="0" y="3312041"/>
                  </a:moveTo>
                  <a:lnTo>
                    <a:pt x="95693" y="3312041"/>
                  </a:lnTo>
                  <a:lnTo>
                    <a:pt x="95693" y="3285460"/>
                  </a:lnTo>
                  <a:lnTo>
                    <a:pt x="143539" y="3285460"/>
                  </a:lnTo>
                  <a:lnTo>
                    <a:pt x="143539" y="3280144"/>
                  </a:lnTo>
                  <a:lnTo>
                    <a:pt x="143539" y="3274827"/>
                  </a:lnTo>
                  <a:lnTo>
                    <a:pt x="393404" y="3274827"/>
                  </a:lnTo>
                  <a:lnTo>
                    <a:pt x="398721" y="3258879"/>
                  </a:lnTo>
                  <a:lnTo>
                    <a:pt x="425302" y="3258879"/>
                  </a:lnTo>
                  <a:lnTo>
                    <a:pt x="446567" y="3237613"/>
                  </a:lnTo>
                  <a:lnTo>
                    <a:pt x="643269" y="3237613"/>
                  </a:lnTo>
                  <a:lnTo>
                    <a:pt x="728330" y="3216348"/>
                  </a:lnTo>
                  <a:lnTo>
                    <a:pt x="802758" y="3216348"/>
                  </a:lnTo>
                  <a:lnTo>
                    <a:pt x="802758" y="3179134"/>
                  </a:lnTo>
                  <a:lnTo>
                    <a:pt x="855921" y="3179134"/>
                  </a:lnTo>
                  <a:lnTo>
                    <a:pt x="855921" y="3147237"/>
                  </a:lnTo>
                  <a:lnTo>
                    <a:pt x="1015409" y="3147237"/>
                  </a:lnTo>
                  <a:lnTo>
                    <a:pt x="1015409" y="3131288"/>
                  </a:lnTo>
                  <a:lnTo>
                    <a:pt x="1185530" y="3131288"/>
                  </a:lnTo>
                  <a:lnTo>
                    <a:pt x="1185530" y="3110023"/>
                  </a:lnTo>
                  <a:lnTo>
                    <a:pt x="1360967" y="3110023"/>
                  </a:lnTo>
                  <a:lnTo>
                    <a:pt x="1382232" y="3083441"/>
                  </a:lnTo>
                  <a:lnTo>
                    <a:pt x="1509823" y="3083441"/>
                  </a:lnTo>
                  <a:lnTo>
                    <a:pt x="1525772" y="3067492"/>
                  </a:lnTo>
                  <a:lnTo>
                    <a:pt x="1573618" y="3067492"/>
                  </a:lnTo>
                  <a:lnTo>
                    <a:pt x="1573618" y="3030279"/>
                  </a:lnTo>
                  <a:lnTo>
                    <a:pt x="1632097" y="3030279"/>
                  </a:lnTo>
                  <a:lnTo>
                    <a:pt x="1632097" y="2993065"/>
                  </a:lnTo>
                  <a:lnTo>
                    <a:pt x="1663995" y="2993065"/>
                  </a:lnTo>
                  <a:lnTo>
                    <a:pt x="1663995" y="2950534"/>
                  </a:lnTo>
                  <a:lnTo>
                    <a:pt x="1722474" y="2950534"/>
                  </a:lnTo>
                  <a:lnTo>
                    <a:pt x="1722474" y="2908004"/>
                  </a:lnTo>
                  <a:lnTo>
                    <a:pt x="1765004" y="2908004"/>
                  </a:lnTo>
                  <a:lnTo>
                    <a:pt x="1765004" y="2892055"/>
                  </a:lnTo>
                  <a:lnTo>
                    <a:pt x="1828800" y="2892055"/>
                  </a:lnTo>
                  <a:lnTo>
                    <a:pt x="1828800" y="2860158"/>
                  </a:lnTo>
                  <a:lnTo>
                    <a:pt x="1903228" y="2860158"/>
                  </a:lnTo>
                  <a:lnTo>
                    <a:pt x="1903228" y="2833576"/>
                  </a:lnTo>
                  <a:lnTo>
                    <a:pt x="1977655" y="2833576"/>
                  </a:lnTo>
                  <a:lnTo>
                    <a:pt x="1977655" y="2812311"/>
                  </a:lnTo>
                  <a:lnTo>
                    <a:pt x="2062716" y="2812311"/>
                  </a:lnTo>
                  <a:lnTo>
                    <a:pt x="2062716" y="2791046"/>
                  </a:lnTo>
                  <a:lnTo>
                    <a:pt x="2153093" y="2791046"/>
                  </a:lnTo>
                  <a:lnTo>
                    <a:pt x="2153093" y="2764465"/>
                  </a:lnTo>
                  <a:lnTo>
                    <a:pt x="2222204" y="2764465"/>
                  </a:lnTo>
                  <a:lnTo>
                    <a:pt x="2222204" y="2727251"/>
                  </a:lnTo>
                  <a:lnTo>
                    <a:pt x="2328530" y="2727251"/>
                  </a:lnTo>
                  <a:lnTo>
                    <a:pt x="2397642" y="2658139"/>
                  </a:lnTo>
                  <a:lnTo>
                    <a:pt x="2434855" y="2658139"/>
                  </a:lnTo>
                  <a:lnTo>
                    <a:pt x="2434855" y="2604976"/>
                  </a:lnTo>
                  <a:lnTo>
                    <a:pt x="2461437" y="2604976"/>
                  </a:lnTo>
                  <a:lnTo>
                    <a:pt x="2461437" y="2567762"/>
                  </a:lnTo>
                  <a:lnTo>
                    <a:pt x="2493335" y="2567762"/>
                  </a:lnTo>
                  <a:lnTo>
                    <a:pt x="2493335" y="2546497"/>
                  </a:lnTo>
                  <a:lnTo>
                    <a:pt x="2530549" y="2546497"/>
                  </a:lnTo>
                  <a:lnTo>
                    <a:pt x="2530549" y="2514600"/>
                  </a:lnTo>
                  <a:lnTo>
                    <a:pt x="2594344" y="2514600"/>
                  </a:lnTo>
                  <a:lnTo>
                    <a:pt x="2620925" y="2488018"/>
                  </a:lnTo>
                  <a:lnTo>
                    <a:pt x="2759149" y="2488018"/>
                  </a:lnTo>
                  <a:lnTo>
                    <a:pt x="2769781" y="2472069"/>
                  </a:lnTo>
                  <a:lnTo>
                    <a:pt x="2828260" y="2472069"/>
                  </a:lnTo>
                  <a:lnTo>
                    <a:pt x="2849525" y="2450804"/>
                  </a:lnTo>
                  <a:lnTo>
                    <a:pt x="2945218" y="2450804"/>
                  </a:lnTo>
                  <a:lnTo>
                    <a:pt x="2961167" y="2424223"/>
                  </a:lnTo>
                  <a:lnTo>
                    <a:pt x="3131288" y="2424223"/>
                  </a:lnTo>
                  <a:lnTo>
                    <a:pt x="3152553" y="2392325"/>
                  </a:lnTo>
                  <a:lnTo>
                    <a:pt x="3221665" y="2392325"/>
                  </a:lnTo>
                  <a:lnTo>
                    <a:pt x="3253562" y="2355111"/>
                  </a:lnTo>
                  <a:lnTo>
                    <a:pt x="3253562" y="2296632"/>
                  </a:lnTo>
                  <a:lnTo>
                    <a:pt x="3312042" y="2296632"/>
                  </a:lnTo>
                  <a:lnTo>
                    <a:pt x="3312042" y="2248786"/>
                  </a:lnTo>
                  <a:lnTo>
                    <a:pt x="3333307" y="2248786"/>
                  </a:lnTo>
                  <a:lnTo>
                    <a:pt x="3338623" y="2206255"/>
                  </a:lnTo>
                  <a:lnTo>
                    <a:pt x="3354572" y="2184990"/>
                  </a:lnTo>
                  <a:lnTo>
                    <a:pt x="3354572" y="2158409"/>
                  </a:lnTo>
                  <a:lnTo>
                    <a:pt x="3429000" y="2158409"/>
                  </a:lnTo>
                  <a:lnTo>
                    <a:pt x="3492795" y="2094613"/>
                  </a:lnTo>
                  <a:lnTo>
                    <a:pt x="3662916" y="2094613"/>
                  </a:lnTo>
                  <a:lnTo>
                    <a:pt x="3684181" y="2062716"/>
                  </a:lnTo>
                  <a:lnTo>
                    <a:pt x="3747976" y="2062716"/>
                  </a:lnTo>
                  <a:lnTo>
                    <a:pt x="3806455" y="2052083"/>
                  </a:lnTo>
                  <a:lnTo>
                    <a:pt x="3891516" y="2052083"/>
                  </a:lnTo>
                  <a:lnTo>
                    <a:pt x="3918097" y="2025502"/>
                  </a:lnTo>
                  <a:lnTo>
                    <a:pt x="4013790" y="2025502"/>
                  </a:lnTo>
                  <a:lnTo>
                    <a:pt x="4013790" y="1993604"/>
                  </a:lnTo>
                  <a:lnTo>
                    <a:pt x="4029739" y="1993604"/>
                  </a:lnTo>
                  <a:lnTo>
                    <a:pt x="4029739" y="1956390"/>
                  </a:lnTo>
                  <a:lnTo>
                    <a:pt x="4072269" y="1956390"/>
                  </a:lnTo>
                  <a:lnTo>
                    <a:pt x="4072269" y="1913860"/>
                  </a:lnTo>
                  <a:lnTo>
                    <a:pt x="4098851" y="1881962"/>
                  </a:lnTo>
                  <a:lnTo>
                    <a:pt x="4098851" y="1839432"/>
                  </a:lnTo>
                  <a:lnTo>
                    <a:pt x="4120116" y="1818167"/>
                  </a:lnTo>
                  <a:lnTo>
                    <a:pt x="4120116" y="1743739"/>
                  </a:lnTo>
                  <a:lnTo>
                    <a:pt x="4152014" y="1717158"/>
                  </a:lnTo>
                  <a:lnTo>
                    <a:pt x="4178595" y="1717158"/>
                  </a:lnTo>
                  <a:lnTo>
                    <a:pt x="4178595" y="1663995"/>
                  </a:lnTo>
                  <a:lnTo>
                    <a:pt x="4210493" y="1626781"/>
                  </a:lnTo>
                  <a:lnTo>
                    <a:pt x="4300869" y="1626781"/>
                  </a:lnTo>
                  <a:lnTo>
                    <a:pt x="4300869" y="1600200"/>
                  </a:lnTo>
                  <a:lnTo>
                    <a:pt x="4407195" y="1600200"/>
                  </a:lnTo>
                  <a:lnTo>
                    <a:pt x="4407195" y="1557669"/>
                  </a:lnTo>
                  <a:lnTo>
                    <a:pt x="4572000" y="1557669"/>
                  </a:lnTo>
                  <a:lnTo>
                    <a:pt x="4598581" y="1531088"/>
                  </a:lnTo>
                  <a:lnTo>
                    <a:pt x="4657060" y="1531088"/>
                  </a:lnTo>
                  <a:lnTo>
                    <a:pt x="4662376" y="1520455"/>
                  </a:lnTo>
                  <a:lnTo>
                    <a:pt x="4736804" y="1520455"/>
                  </a:lnTo>
                  <a:lnTo>
                    <a:pt x="4763386" y="1493874"/>
                  </a:lnTo>
                  <a:lnTo>
                    <a:pt x="4814722" y="1484349"/>
                  </a:lnTo>
                  <a:lnTo>
                    <a:pt x="4848446" y="1430079"/>
                  </a:lnTo>
                  <a:lnTo>
                    <a:pt x="4885660" y="1430079"/>
                  </a:lnTo>
                  <a:lnTo>
                    <a:pt x="4885660" y="1387548"/>
                  </a:lnTo>
                  <a:lnTo>
                    <a:pt x="4885660" y="1387548"/>
                  </a:lnTo>
                  <a:lnTo>
                    <a:pt x="4922321" y="1386607"/>
                  </a:lnTo>
                  <a:lnTo>
                    <a:pt x="4915011" y="1329788"/>
                  </a:lnTo>
                  <a:lnTo>
                    <a:pt x="4940153" y="1318990"/>
                  </a:lnTo>
                  <a:cubicBezTo>
                    <a:pt x="4939710" y="1292224"/>
                    <a:pt x="4951172" y="1263077"/>
                    <a:pt x="4950729" y="1236311"/>
                  </a:cubicBezTo>
                  <a:lnTo>
                    <a:pt x="4969446" y="1163157"/>
                  </a:lnTo>
                  <a:lnTo>
                    <a:pt x="4980800" y="1125777"/>
                  </a:lnTo>
                  <a:lnTo>
                    <a:pt x="5013251" y="1063255"/>
                  </a:lnTo>
                  <a:lnTo>
                    <a:pt x="5039832" y="1063255"/>
                  </a:lnTo>
                  <a:lnTo>
                    <a:pt x="5039832" y="1041990"/>
                  </a:lnTo>
                  <a:lnTo>
                    <a:pt x="5135525" y="967562"/>
                  </a:lnTo>
                  <a:lnTo>
                    <a:pt x="5183372" y="967562"/>
                  </a:lnTo>
                  <a:lnTo>
                    <a:pt x="5199321" y="951613"/>
                  </a:lnTo>
                  <a:lnTo>
                    <a:pt x="5358809" y="951613"/>
                  </a:lnTo>
                  <a:lnTo>
                    <a:pt x="5401339" y="935665"/>
                  </a:lnTo>
                  <a:lnTo>
                    <a:pt x="5566144" y="935665"/>
                  </a:lnTo>
                  <a:lnTo>
                    <a:pt x="5582093" y="914400"/>
                  </a:lnTo>
                  <a:lnTo>
                    <a:pt x="5656521" y="914400"/>
                  </a:lnTo>
                  <a:lnTo>
                    <a:pt x="5656521" y="887818"/>
                  </a:lnTo>
                  <a:lnTo>
                    <a:pt x="5693735" y="887818"/>
                  </a:lnTo>
                  <a:lnTo>
                    <a:pt x="5693735" y="839972"/>
                  </a:lnTo>
                  <a:lnTo>
                    <a:pt x="5720316" y="818706"/>
                  </a:lnTo>
                  <a:lnTo>
                    <a:pt x="5720316" y="797441"/>
                  </a:lnTo>
                  <a:lnTo>
                    <a:pt x="5741581" y="760227"/>
                  </a:lnTo>
                  <a:lnTo>
                    <a:pt x="5741581" y="632637"/>
                  </a:lnTo>
                  <a:lnTo>
                    <a:pt x="5757530" y="595423"/>
                  </a:lnTo>
                  <a:lnTo>
                    <a:pt x="5805376" y="558209"/>
                  </a:lnTo>
                  <a:lnTo>
                    <a:pt x="5805376" y="494413"/>
                  </a:lnTo>
                  <a:lnTo>
                    <a:pt x="5858539" y="494413"/>
                  </a:lnTo>
                  <a:lnTo>
                    <a:pt x="5858539" y="441251"/>
                  </a:lnTo>
                  <a:lnTo>
                    <a:pt x="5948916" y="441251"/>
                  </a:lnTo>
                  <a:lnTo>
                    <a:pt x="5948916" y="398720"/>
                  </a:lnTo>
                  <a:lnTo>
                    <a:pt x="5991446" y="398720"/>
                  </a:lnTo>
                  <a:lnTo>
                    <a:pt x="5991446" y="361506"/>
                  </a:lnTo>
                  <a:lnTo>
                    <a:pt x="6023344" y="361506"/>
                  </a:lnTo>
                  <a:lnTo>
                    <a:pt x="6023344" y="345558"/>
                  </a:lnTo>
                  <a:lnTo>
                    <a:pt x="6315739" y="345558"/>
                  </a:lnTo>
                  <a:lnTo>
                    <a:pt x="6315739" y="265813"/>
                  </a:lnTo>
                  <a:lnTo>
                    <a:pt x="6469911" y="265813"/>
                  </a:lnTo>
                  <a:lnTo>
                    <a:pt x="6469911" y="217967"/>
                  </a:lnTo>
                  <a:lnTo>
                    <a:pt x="6469911" y="217967"/>
                  </a:lnTo>
                  <a:lnTo>
                    <a:pt x="6507014" y="218853"/>
                  </a:lnTo>
                  <a:lnTo>
                    <a:pt x="6507125" y="180753"/>
                  </a:lnTo>
                  <a:lnTo>
                    <a:pt x="6523074" y="180753"/>
                  </a:lnTo>
                  <a:lnTo>
                    <a:pt x="6523074" y="138223"/>
                  </a:lnTo>
                  <a:lnTo>
                    <a:pt x="6560288" y="138223"/>
                  </a:lnTo>
                  <a:lnTo>
                    <a:pt x="6560288" y="95693"/>
                  </a:lnTo>
                  <a:lnTo>
                    <a:pt x="6581553" y="95693"/>
                  </a:lnTo>
                  <a:lnTo>
                    <a:pt x="6581553" y="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lumMod val="65000"/>
                    <a:lumOff val="35000"/>
                  </a:srgbClr>
                </a:solidFill>
                <a:effectLst/>
                <a:uLnTx/>
                <a:uFillTx/>
                <a:latin typeface="Arial "/>
                <a:ea typeface="+mn-ea"/>
                <a:cs typeface="+mn-cs"/>
              </a:endParaRPr>
            </a:p>
          </p:txBody>
        </p:sp>
        <p:grpSp>
          <p:nvGrpSpPr>
            <p:cNvPr id="200" name="Group 199">
              <a:extLst>
                <a:ext uri="{FF2B5EF4-FFF2-40B4-BE49-F238E27FC236}">
                  <a16:creationId xmlns:a16="http://schemas.microsoft.com/office/drawing/2014/main" id="{DEC4596B-0B7D-4F39-AFF2-FE9DBF4AC01A}"/>
                </a:ext>
              </a:extLst>
            </p:cNvPr>
            <p:cNvGrpSpPr/>
            <p:nvPr/>
          </p:nvGrpSpPr>
          <p:grpSpPr>
            <a:xfrm>
              <a:off x="822799" y="3314159"/>
              <a:ext cx="5322473" cy="1215920"/>
              <a:chOff x="787228" y="3410255"/>
              <a:chExt cx="7220657" cy="1649560"/>
            </a:xfrm>
          </p:grpSpPr>
          <p:sp>
            <p:nvSpPr>
              <p:cNvPr id="213" name="Freeform: Shape 86">
                <a:extLst>
                  <a:ext uri="{FF2B5EF4-FFF2-40B4-BE49-F238E27FC236}">
                    <a16:creationId xmlns:a16="http://schemas.microsoft.com/office/drawing/2014/main" id="{1938209F-D6B4-48DE-BEA3-8D4103713B14}"/>
                  </a:ext>
                </a:extLst>
              </p:cNvPr>
              <p:cNvSpPr>
                <a:spLocks noChangeAspect="1"/>
              </p:cNvSpPr>
              <p:nvPr/>
            </p:nvSpPr>
            <p:spPr>
              <a:xfrm>
                <a:off x="787228" y="3742853"/>
                <a:ext cx="6325100" cy="1316962"/>
              </a:xfrm>
              <a:custGeom>
                <a:avLst/>
                <a:gdLst>
                  <a:gd name="connsiteX0" fmla="*/ 0 w 5744183"/>
                  <a:gd name="connsiteY0" fmla="*/ 1605063 h 1605063"/>
                  <a:gd name="connsiteX1" fmla="*/ 92412 w 5744183"/>
                  <a:gd name="connsiteY1" fmla="*/ 1605063 h 1605063"/>
                  <a:gd name="connsiteX2" fmla="*/ 92412 w 5744183"/>
                  <a:gd name="connsiteY2" fmla="*/ 1595336 h 1605063"/>
                  <a:gd name="connsiteX3" fmla="*/ 175098 w 5744183"/>
                  <a:gd name="connsiteY3" fmla="*/ 1595336 h 1605063"/>
                  <a:gd name="connsiteX4" fmla="*/ 175098 w 5744183"/>
                  <a:gd name="connsiteY4" fmla="*/ 1585608 h 1605063"/>
                  <a:gd name="connsiteX5" fmla="*/ 286966 w 5744183"/>
                  <a:gd name="connsiteY5" fmla="*/ 1585608 h 1605063"/>
                  <a:gd name="connsiteX6" fmla="*/ 286966 w 5744183"/>
                  <a:gd name="connsiteY6" fmla="*/ 1566153 h 1605063"/>
                  <a:gd name="connsiteX7" fmla="*/ 384242 w 5744183"/>
                  <a:gd name="connsiteY7" fmla="*/ 1566153 h 1605063"/>
                  <a:gd name="connsiteX8" fmla="*/ 389106 w 5744183"/>
                  <a:gd name="connsiteY8" fmla="*/ 1571017 h 1605063"/>
                  <a:gd name="connsiteX9" fmla="*/ 423153 w 5744183"/>
                  <a:gd name="connsiteY9" fmla="*/ 1571017 h 1605063"/>
                  <a:gd name="connsiteX10" fmla="*/ 428017 w 5744183"/>
                  <a:gd name="connsiteY10" fmla="*/ 1541834 h 1605063"/>
                  <a:gd name="connsiteX11" fmla="*/ 583659 w 5744183"/>
                  <a:gd name="connsiteY11" fmla="*/ 1541834 h 1605063"/>
                  <a:gd name="connsiteX12" fmla="*/ 583659 w 5744183"/>
                  <a:gd name="connsiteY12" fmla="*/ 1527242 h 1605063"/>
                  <a:gd name="connsiteX13" fmla="*/ 797668 w 5744183"/>
                  <a:gd name="connsiteY13" fmla="*/ 1527242 h 1605063"/>
                  <a:gd name="connsiteX14" fmla="*/ 797668 w 5744183"/>
                  <a:gd name="connsiteY14" fmla="*/ 1507787 h 1605063"/>
                  <a:gd name="connsiteX15" fmla="*/ 899808 w 5744183"/>
                  <a:gd name="connsiteY15" fmla="*/ 1507787 h 1605063"/>
                  <a:gd name="connsiteX16" fmla="*/ 899808 w 5744183"/>
                  <a:gd name="connsiteY16" fmla="*/ 1498059 h 1605063"/>
                  <a:gd name="connsiteX17" fmla="*/ 1001949 w 5744183"/>
                  <a:gd name="connsiteY17" fmla="*/ 1498059 h 1605063"/>
                  <a:gd name="connsiteX18" fmla="*/ 1006812 w 5744183"/>
                  <a:gd name="connsiteY18" fmla="*/ 1493196 h 1605063"/>
                  <a:gd name="connsiteX19" fmla="*/ 1045723 w 5744183"/>
                  <a:gd name="connsiteY19" fmla="*/ 1493196 h 1605063"/>
                  <a:gd name="connsiteX20" fmla="*/ 1045723 w 5744183"/>
                  <a:gd name="connsiteY20" fmla="*/ 1473740 h 1605063"/>
                  <a:gd name="connsiteX21" fmla="*/ 1074906 w 5744183"/>
                  <a:gd name="connsiteY21" fmla="*/ 1473740 h 1605063"/>
                  <a:gd name="connsiteX22" fmla="*/ 1074906 w 5744183"/>
                  <a:gd name="connsiteY22" fmla="*/ 1459148 h 1605063"/>
                  <a:gd name="connsiteX23" fmla="*/ 1498059 w 5744183"/>
                  <a:gd name="connsiteY23" fmla="*/ 1459148 h 1605063"/>
                  <a:gd name="connsiteX24" fmla="*/ 1502923 w 5744183"/>
                  <a:gd name="connsiteY24" fmla="*/ 1454284 h 1605063"/>
                  <a:gd name="connsiteX25" fmla="*/ 1561289 w 5744183"/>
                  <a:gd name="connsiteY25" fmla="*/ 1454284 h 1605063"/>
                  <a:gd name="connsiteX26" fmla="*/ 1561289 w 5744183"/>
                  <a:gd name="connsiteY26" fmla="*/ 1434829 h 1605063"/>
                  <a:gd name="connsiteX27" fmla="*/ 1590472 w 5744183"/>
                  <a:gd name="connsiteY27" fmla="*/ 1434829 h 1605063"/>
                  <a:gd name="connsiteX28" fmla="*/ 1590472 w 5744183"/>
                  <a:gd name="connsiteY28" fmla="*/ 1420238 h 1605063"/>
                  <a:gd name="connsiteX29" fmla="*/ 1605063 w 5744183"/>
                  <a:gd name="connsiteY29" fmla="*/ 1420238 h 1605063"/>
                  <a:gd name="connsiteX30" fmla="*/ 1605063 w 5744183"/>
                  <a:gd name="connsiteY30" fmla="*/ 1410510 h 1605063"/>
                  <a:gd name="connsiteX31" fmla="*/ 1624519 w 5744183"/>
                  <a:gd name="connsiteY31" fmla="*/ 1410510 h 1605063"/>
                  <a:gd name="connsiteX32" fmla="*/ 1624519 w 5744183"/>
                  <a:gd name="connsiteY32" fmla="*/ 1366736 h 1605063"/>
                  <a:gd name="connsiteX33" fmla="*/ 1678021 w 5744183"/>
                  <a:gd name="connsiteY33" fmla="*/ 1366736 h 1605063"/>
                  <a:gd name="connsiteX34" fmla="*/ 1682885 w 5744183"/>
                  <a:gd name="connsiteY34" fmla="*/ 1361872 h 1605063"/>
                  <a:gd name="connsiteX35" fmla="*/ 1702340 w 5744183"/>
                  <a:gd name="connsiteY35" fmla="*/ 1357008 h 1605063"/>
                  <a:gd name="connsiteX36" fmla="*/ 1702340 w 5744183"/>
                  <a:gd name="connsiteY36" fmla="*/ 1347280 h 1605063"/>
                  <a:gd name="connsiteX37" fmla="*/ 1716932 w 5744183"/>
                  <a:gd name="connsiteY37" fmla="*/ 1347280 h 1605063"/>
                  <a:gd name="connsiteX38" fmla="*/ 1716932 w 5744183"/>
                  <a:gd name="connsiteY38" fmla="*/ 1337553 h 1605063"/>
                  <a:gd name="connsiteX39" fmla="*/ 1736387 w 5744183"/>
                  <a:gd name="connsiteY39" fmla="*/ 1337553 h 1605063"/>
                  <a:gd name="connsiteX40" fmla="*/ 1736387 w 5744183"/>
                  <a:gd name="connsiteY40" fmla="*/ 1322961 h 1605063"/>
                  <a:gd name="connsiteX41" fmla="*/ 1809344 w 5744183"/>
                  <a:gd name="connsiteY41" fmla="*/ 1322961 h 1605063"/>
                  <a:gd name="connsiteX42" fmla="*/ 1809344 w 5744183"/>
                  <a:gd name="connsiteY42" fmla="*/ 1308370 h 1605063"/>
                  <a:gd name="connsiteX43" fmla="*/ 1999034 w 5744183"/>
                  <a:gd name="connsiteY43" fmla="*/ 1308370 h 1605063"/>
                  <a:gd name="connsiteX44" fmla="*/ 2003898 w 5744183"/>
                  <a:gd name="connsiteY44" fmla="*/ 1298642 h 1605063"/>
                  <a:gd name="connsiteX45" fmla="*/ 2023353 w 5744183"/>
                  <a:gd name="connsiteY45" fmla="*/ 1298642 h 1605063"/>
                  <a:gd name="connsiteX46" fmla="*/ 2033080 w 5744183"/>
                  <a:gd name="connsiteY46" fmla="*/ 1284051 h 1605063"/>
                  <a:gd name="connsiteX47" fmla="*/ 2052536 w 5744183"/>
                  <a:gd name="connsiteY47" fmla="*/ 1284051 h 1605063"/>
                  <a:gd name="connsiteX48" fmla="*/ 2052536 w 5744183"/>
                  <a:gd name="connsiteY48" fmla="*/ 1269459 h 1605063"/>
                  <a:gd name="connsiteX49" fmla="*/ 2081719 w 5744183"/>
                  <a:gd name="connsiteY49" fmla="*/ 1269459 h 1605063"/>
                  <a:gd name="connsiteX50" fmla="*/ 2081719 w 5744183"/>
                  <a:gd name="connsiteY50" fmla="*/ 1264595 h 1605063"/>
                  <a:gd name="connsiteX51" fmla="*/ 2106038 w 5744183"/>
                  <a:gd name="connsiteY51" fmla="*/ 1264595 h 1605063"/>
                  <a:gd name="connsiteX52" fmla="*/ 2115766 w 5744183"/>
                  <a:gd name="connsiteY52" fmla="*/ 1250004 h 1605063"/>
                  <a:gd name="connsiteX53" fmla="*/ 2154676 w 5744183"/>
                  <a:gd name="connsiteY53" fmla="*/ 1250004 h 1605063"/>
                  <a:gd name="connsiteX54" fmla="*/ 2154676 w 5744183"/>
                  <a:gd name="connsiteY54" fmla="*/ 1245140 h 1605063"/>
                  <a:gd name="connsiteX55" fmla="*/ 2266544 w 5744183"/>
                  <a:gd name="connsiteY55" fmla="*/ 1245140 h 1605063"/>
                  <a:gd name="connsiteX56" fmla="*/ 2266544 w 5744183"/>
                  <a:gd name="connsiteY56" fmla="*/ 1230548 h 1605063"/>
                  <a:gd name="connsiteX57" fmla="*/ 2383276 w 5744183"/>
                  <a:gd name="connsiteY57" fmla="*/ 1230548 h 1605063"/>
                  <a:gd name="connsiteX58" fmla="*/ 2383276 w 5744183"/>
                  <a:gd name="connsiteY58" fmla="*/ 1211093 h 1605063"/>
                  <a:gd name="connsiteX59" fmla="*/ 2431915 w 5744183"/>
                  <a:gd name="connsiteY59" fmla="*/ 1211093 h 1605063"/>
                  <a:gd name="connsiteX60" fmla="*/ 2431915 w 5744183"/>
                  <a:gd name="connsiteY60" fmla="*/ 1196502 h 1605063"/>
                  <a:gd name="connsiteX61" fmla="*/ 2441642 w 5744183"/>
                  <a:gd name="connsiteY61" fmla="*/ 1196502 h 1605063"/>
                  <a:gd name="connsiteX62" fmla="*/ 2441642 w 5744183"/>
                  <a:gd name="connsiteY62" fmla="*/ 1186774 h 1605063"/>
                  <a:gd name="connsiteX63" fmla="*/ 2451370 w 5744183"/>
                  <a:gd name="connsiteY63" fmla="*/ 1177046 h 1605063"/>
                  <a:gd name="connsiteX64" fmla="*/ 2456234 w 5744183"/>
                  <a:gd name="connsiteY64" fmla="*/ 1172182 h 1605063"/>
                  <a:gd name="connsiteX65" fmla="*/ 2470825 w 5744183"/>
                  <a:gd name="connsiteY65" fmla="*/ 1172182 h 1605063"/>
                  <a:gd name="connsiteX66" fmla="*/ 2470825 w 5744183"/>
                  <a:gd name="connsiteY66" fmla="*/ 1157591 h 1605063"/>
                  <a:gd name="connsiteX67" fmla="*/ 2500008 w 5744183"/>
                  <a:gd name="connsiteY67" fmla="*/ 1157591 h 1605063"/>
                  <a:gd name="connsiteX68" fmla="*/ 2500008 w 5744183"/>
                  <a:gd name="connsiteY68" fmla="*/ 1128408 h 1605063"/>
                  <a:gd name="connsiteX69" fmla="*/ 2509736 w 5744183"/>
                  <a:gd name="connsiteY69" fmla="*/ 1128408 h 1605063"/>
                  <a:gd name="connsiteX70" fmla="*/ 2509736 w 5744183"/>
                  <a:gd name="connsiteY70" fmla="*/ 1099225 h 1605063"/>
                  <a:gd name="connsiteX71" fmla="*/ 2572966 w 5744183"/>
                  <a:gd name="connsiteY71" fmla="*/ 1099225 h 1605063"/>
                  <a:gd name="connsiteX72" fmla="*/ 2582693 w 5744183"/>
                  <a:gd name="connsiteY72" fmla="*/ 1089498 h 1605063"/>
                  <a:gd name="connsiteX73" fmla="*/ 2587557 w 5744183"/>
                  <a:gd name="connsiteY73" fmla="*/ 1084634 h 1605063"/>
                  <a:gd name="connsiteX74" fmla="*/ 2733472 w 5744183"/>
                  <a:gd name="connsiteY74" fmla="*/ 1084634 h 1605063"/>
                  <a:gd name="connsiteX75" fmla="*/ 2738336 w 5744183"/>
                  <a:gd name="connsiteY75" fmla="*/ 1079770 h 1605063"/>
                  <a:gd name="connsiteX76" fmla="*/ 2752927 w 5744183"/>
                  <a:gd name="connsiteY76" fmla="*/ 1065179 h 1605063"/>
                  <a:gd name="connsiteX77" fmla="*/ 3030166 w 5744183"/>
                  <a:gd name="connsiteY77" fmla="*/ 1065179 h 1605063"/>
                  <a:gd name="connsiteX78" fmla="*/ 3039893 w 5744183"/>
                  <a:gd name="connsiteY78" fmla="*/ 1045723 h 1605063"/>
                  <a:gd name="connsiteX79" fmla="*/ 3122578 w 5744183"/>
                  <a:gd name="connsiteY79" fmla="*/ 1045723 h 1605063"/>
                  <a:gd name="connsiteX80" fmla="*/ 3137170 w 5744183"/>
                  <a:gd name="connsiteY80" fmla="*/ 1031131 h 1605063"/>
                  <a:gd name="connsiteX81" fmla="*/ 3185808 w 5744183"/>
                  <a:gd name="connsiteY81" fmla="*/ 1031131 h 1605063"/>
                  <a:gd name="connsiteX82" fmla="*/ 3185808 w 5744183"/>
                  <a:gd name="connsiteY82" fmla="*/ 1021404 h 1605063"/>
                  <a:gd name="connsiteX83" fmla="*/ 3205263 w 5744183"/>
                  <a:gd name="connsiteY83" fmla="*/ 1021404 h 1605063"/>
                  <a:gd name="connsiteX84" fmla="*/ 3205263 w 5744183"/>
                  <a:gd name="connsiteY84" fmla="*/ 997085 h 1605063"/>
                  <a:gd name="connsiteX85" fmla="*/ 3239310 w 5744183"/>
                  <a:gd name="connsiteY85" fmla="*/ 997085 h 1605063"/>
                  <a:gd name="connsiteX86" fmla="*/ 3268493 w 5744183"/>
                  <a:gd name="connsiteY86" fmla="*/ 967902 h 1605063"/>
                  <a:gd name="connsiteX87" fmla="*/ 3292812 w 5744183"/>
                  <a:gd name="connsiteY87" fmla="*/ 933855 h 1605063"/>
                  <a:gd name="connsiteX88" fmla="*/ 3302540 w 5744183"/>
                  <a:gd name="connsiteY88" fmla="*/ 924127 h 1605063"/>
                  <a:gd name="connsiteX89" fmla="*/ 3302540 w 5744183"/>
                  <a:gd name="connsiteY89" fmla="*/ 856034 h 1605063"/>
                  <a:gd name="connsiteX90" fmla="*/ 3317132 w 5744183"/>
                  <a:gd name="connsiteY90" fmla="*/ 856034 h 1605063"/>
                  <a:gd name="connsiteX91" fmla="*/ 3317132 w 5744183"/>
                  <a:gd name="connsiteY91" fmla="*/ 826851 h 1605063"/>
                  <a:gd name="connsiteX92" fmla="*/ 3346315 w 5744183"/>
                  <a:gd name="connsiteY92" fmla="*/ 826851 h 1605063"/>
                  <a:gd name="connsiteX93" fmla="*/ 3351178 w 5744183"/>
                  <a:gd name="connsiteY93" fmla="*/ 807395 h 1605063"/>
                  <a:gd name="connsiteX94" fmla="*/ 3365770 w 5744183"/>
                  <a:gd name="connsiteY94" fmla="*/ 797668 h 1605063"/>
                  <a:gd name="connsiteX95" fmla="*/ 3370634 w 5744183"/>
                  <a:gd name="connsiteY95" fmla="*/ 787940 h 1605063"/>
                  <a:gd name="connsiteX96" fmla="*/ 3375498 w 5744183"/>
                  <a:gd name="connsiteY96" fmla="*/ 787940 h 1605063"/>
                  <a:gd name="connsiteX97" fmla="*/ 3385225 w 5744183"/>
                  <a:gd name="connsiteY97" fmla="*/ 778212 h 1605063"/>
                  <a:gd name="connsiteX98" fmla="*/ 3429000 w 5744183"/>
                  <a:gd name="connsiteY98" fmla="*/ 778212 h 1605063"/>
                  <a:gd name="connsiteX99" fmla="*/ 3429000 w 5744183"/>
                  <a:gd name="connsiteY99" fmla="*/ 758757 h 1605063"/>
                  <a:gd name="connsiteX100" fmla="*/ 3555459 w 5744183"/>
                  <a:gd name="connsiteY100" fmla="*/ 758757 h 1605063"/>
                  <a:gd name="connsiteX101" fmla="*/ 3565187 w 5744183"/>
                  <a:gd name="connsiteY101" fmla="*/ 758757 h 1605063"/>
                  <a:gd name="connsiteX102" fmla="*/ 3589506 w 5744183"/>
                  <a:gd name="connsiteY102" fmla="*/ 758757 h 1605063"/>
                  <a:gd name="connsiteX103" fmla="*/ 3589506 w 5744183"/>
                  <a:gd name="connsiteY103" fmla="*/ 739302 h 1605063"/>
                  <a:gd name="connsiteX104" fmla="*/ 3613825 w 5744183"/>
                  <a:gd name="connsiteY104" fmla="*/ 739302 h 1605063"/>
                  <a:gd name="connsiteX105" fmla="*/ 3623553 w 5744183"/>
                  <a:gd name="connsiteY105" fmla="*/ 729574 h 1605063"/>
                  <a:gd name="connsiteX106" fmla="*/ 3647872 w 5744183"/>
                  <a:gd name="connsiteY106" fmla="*/ 729574 h 1605063"/>
                  <a:gd name="connsiteX107" fmla="*/ 3647872 w 5744183"/>
                  <a:gd name="connsiteY107" fmla="*/ 714983 h 1605063"/>
                  <a:gd name="connsiteX108" fmla="*/ 3677055 w 5744183"/>
                  <a:gd name="connsiteY108" fmla="*/ 714983 h 1605063"/>
                  <a:gd name="connsiteX109" fmla="*/ 3686783 w 5744183"/>
                  <a:gd name="connsiteY109" fmla="*/ 705255 h 1605063"/>
                  <a:gd name="connsiteX110" fmla="*/ 3822970 w 5744183"/>
                  <a:gd name="connsiteY110" fmla="*/ 705255 h 1605063"/>
                  <a:gd name="connsiteX111" fmla="*/ 3822970 w 5744183"/>
                  <a:gd name="connsiteY111" fmla="*/ 690663 h 1605063"/>
                  <a:gd name="connsiteX112" fmla="*/ 3881336 w 5744183"/>
                  <a:gd name="connsiteY112" fmla="*/ 690663 h 1605063"/>
                  <a:gd name="connsiteX113" fmla="*/ 3886200 w 5744183"/>
                  <a:gd name="connsiteY113" fmla="*/ 685799 h 1605063"/>
                  <a:gd name="connsiteX114" fmla="*/ 4017523 w 5744183"/>
                  <a:gd name="connsiteY114" fmla="*/ 685799 h 1605063"/>
                  <a:gd name="connsiteX115" fmla="*/ 4017523 w 5744183"/>
                  <a:gd name="connsiteY115" fmla="*/ 676072 h 1605063"/>
                  <a:gd name="connsiteX116" fmla="*/ 4032115 w 5744183"/>
                  <a:gd name="connsiteY116" fmla="*/ 676072 h 1605063"/>
                  <a:gd name="connsiteX117" fmla="*/ 4032115 w 5744183"/>
                  <a:gd name="connsiteY117" fmla="*/ 651753 h 1605063"/>
                  <a:gd name="connsiteX118" fmla="*/ 4041843 w 5744183"/>
                  <a:gd name="connsiteY118" fmla="*/ 642025 h 1605063"/>
                  <a:gd name="connsiteX119" fmla="*/ 4056434 w 5744183"/>
                  <a:gd name="connsiteY119" fmla="*/ 627434 h 1605063"/>
                  <a:gd name="connsiteX120" fmla="*/ 4061298 w 5744183"/>
                  <a:gd name="connsiteY120" fmla="*/ 622570 h 1605063"/>
                  <a:gd name="connsiteX121" fmla="*/ 4061298 w 5744183"/>
                  <a:gd name="connsiteY121" fmla="*/ 603114 h 1605063"/>
                  <a:gd name="connsiteX122" fmla="*/ 4080753 w 5744183"/>
                  <a:gd name="connsiteY122" fmla="*/ 603114 h 1605063"/>
                  <a:gd name="connsiteX123" fmla="*/ 4090480 w 5744183"/>
                  <a:gd name="connsiteY123" fmla="*/ 603114 h 1605063"/>
                  <a:gd name="connsiteX124" fmla="*/ 4100208 w 5744183"/>
                  <a:gd name="connsiteY124" fmla="*/ 593386 h 1605063"/>
                  <a:gd name="connsiteX125" fmla="*/ 4109936 w 5744183"/>
                  <a:gd name="connsiteY125" fmla="*/ 583658 h 1605063"/>
                  <a:gd name="connsiteX126" fmla="*/ 4109936 w 5744183"/>
                  <a:gd name="connsiteY126" fmla="*/ 559340 h 1605063"/>
                  <a:gd name="connsiteX127" fmla="*/ 4139119 w 5744183"/>
                  <a:gd name="connsiteY127" fmla="*/ 559340 h 1605063"/>
                  <a:gd name="connsiteX128" fmla="*/ 4139119 w 5744183"/>
                  <a:gd name="connsiteY128" fmla="*/ 544748 h 1605063"/>
                  <a:gd name="connsiteX129" fmla="*/ 4168302 w 5744183"/>
                  <a:gd name="connsiteY129" fmla="*/ 544748 h 1605063"/>
                  <a:gd name="connsiteX130" fmla="*/ 4168302 w 5744183"/>
                  <a:gd name="connsiteY130" fmla="*/ 520429 h 1605063"/>
                  <a:gd name="connsiteX131" fmla="*/ 4178029 w 5744183"/>
                  <a:gd name="connsiteY131" fmla="*/ 520429 h 1605063"/>
                  <a:gd name="connsiteX132" fmla="*/ 4178029 w 5744183"/>
                  <a:gd name="connsiteY132" fmla="*/ 496110 h 1605063"/>
                  <a:gd name="connsiteX133" fmla="*/ 4231532 w 5744183"/>
                  <a:gd name="connsiteY133" fmla="*/ 496110 h 1605063"/>
                  <a:gd name="connsiteX134" fmla="*/ 4231532 w 5744183"/>
                  <a:gd name="connsiteY134" fmla="*/ 486383 h 1605063"/>
                  <a:gd name="connsiteX135" fmla="*/ 4250987 w 5744183"/>
                  <a:gd name="connsiteY135" fmla="*/ 486383 h 1605063"/>
                  <a:gd name="connsiteX136" fmla="*/ 4250987 w 5744183"/>
                  <a:gd name="connsiteY136" fmla="*/ 476655 h 1605063"/>
                  <a:gd name="connsiteX137" fmla="*/ 4396902 w 5744183"/>
                  <a:gd name="connsiteY137" fmla="*/ 476655 h 1605063"/>
                  <a:gd name="connsiteX138" fmla="*/ 4396902 w 5744183"/>
                  <a:gd name="connsiteY138" fmla="*/ 462063 h 1605063"/>
                  <a:gd name="connsiteX139" fmla="*/ 4533089 w 5744183"/>
                  <a:gd name="connsiteY139" fmla="*/ 462063 h 1605063"/>
                  <a:gd name="connsiteX140" fmla="*/ 4542816 w 5744183"/>
                  <a:gd name="connsiteY140" fmla="*/ 452336 h 1605063"/>
                  <a:gd name="connsiteX141" fmla="*/ 4586591 w 5744183"/>
                  <a:gd name="connsiteY141" fmla="*/ 452336 h 1605063"/>
                  <a:gd name="connsiteX142" fmla="*/ 4606046 w 5744183"/>
                  <a:gd name="connsiteY142" fmla="*/ 432881 h 1605063"/>
                  <a:gd name="connsiteX143" fmla="*/ 4615774 w 5744183"/>
                  <a:gd name="connsiteY143" fmla="*/ 423153 h 1605063"/>
                  <a:gd name="connsiteX144" fmla="*/ 4795736 w 5744183"/>
                  <a:gd name="connsiteY144" fmla="*/ 423153 h 1605063"/>
                  <a:gd name="connsiteX145" fmla="*/ 4795736 w 5744183"/>
                  <a:gd name="connsiteY145" fmla="*/ 403697 h 1605063"/>
                  <a:gd name="connsiteX146" fmla="*/ 4834646 w 5744183"/>
                  <a:gd name="connsiteY146" fmla="*/ 403697 h 1605063"/>
                  <a:gd name="connsiteX147" fmla="*/ 4834646 w 5744183"/>
                  <a:gd name="connsiteY147" fmla="*/ 374514 h 1605063"/>
                  <a:gd name="connsiteX148" fmla="*/ 4844374 w 5744183"/>
                  <a:gd name="connsiteY148" fmla="*/ 374514 h 1605063"/>
                  <a:gd name="connsiteX149" fmla="*/ 4878421 w 5744183"/>
                  <a:gd name="connsiteY149" fmla="*/ 374514 h 1605063"/>
                  <a:gd name="connsiteX150" fmla="*/ 4878421 w 5744183"/>
                  <a:gd name="connsiteY150" fmla="*/ 374514 h 1605063"/>
                  <a:gd name="connsiteX151" fmla="*/ 4912468 w 5744183"/>
                  <a:gd name="connsiteY151" fmla="*/ 340467 h 1605063"/>
                  <a:gd name="connsiteX152" fmla="*/ 4912468 w 5744183"/>
                  <a:gd name="connsiteY152" fmla="*/ 311285 h 1605063"/>
                  <a:gd name="connsiteX153" fmla="*/ 4927059 w 5744183"/>
                  <a:gd name="connsiteY153" fmla="*/ 311285 h 1605063"/>
                  <a:gd name="connsiteX154" fmla="*/ 4927059 w 5744183"/>
                  <a:gd name="connsiteY154" fmla="*/ 286966 h 1605063"/>
                  <a:gd name="connsiteX155" fmla="*/ 4936787 w 5744183"/>
                  <a:gd name="connsiteY155" fmla="*/ 277238 h 1605063"/>
                  <a:gd name="connsiteX156" fmla="*/ 4936787 w 5744183"/>
                  <a:gd name="connsiteY156" fmla="*/ 262646 h 1605063"/>
                  <a:gd name="connsiteX157" fmla="*/ 4941650 w 5744183"/>
                  <a:gd name="connsiteY157" fmla="*/ 257783 h 1605063"/>
                  <a:gd name="connsiteX158" fmla="*/ 4951378 w 5744183"/>
                  <a:gd name="connsiteY158" fmla="*/ 257783 h 1605063"/>
                  <a:gd name="connsiteX159" fmla="*/ 4951378 w 5744183"/>
                  <a:gd name="connsiteY159" fmla="*/ 248055 h 1605063"/>
                  <a:gd name="connsiteX160" fmla="*/ 4995153 w 5744183"/>
                  <a:gd name="connsiteY160" fmla="*/ 248055 h 1605063"/>
                  <a:gd name="connsiteX161" fmla="*/ 4995153 w 5744183"/>
                  <a:gd name="connsiteY161" fmla="*/ 233463 h 1605063"/>
                  <a:gd name="connsiteX162" fmla="*/ 5004880 w 5744183"/>
                  <a:gd name="connsiteY162" fmla="*/ 223736 h 1605063"/>
                  <a:gd name="connsiteX163" fmla="*/ 5014608 w 5744183"/>
                  <a:gd name="connsiteY163" fmla="*/ 214008 h 1605063"/>
                  <a:gd name="connsiteX164" fmla="*/ 5131340 w 5744183"/>
                  <a:gd name="connsiteY164" fmla="*/ 214008 h 1605063"/>
                  <a:gd name="connsiteX165" fmla="*/ 5131340 w 5744183"/>
                  <a:gd name="connsiteY165" fmla="*/ 184825 h 1605063"/>
                  <a:gd name="connsiteX166" fmla="*/ 5214025 w 5744183"/>
                  <a:gd name="connsiteY166" fmla="*/ 184825 h 1605063"/>
                  <a:gd name="connsiteX167" fmla="*/ 5214025 w 5744183"/>
                  <a:gd name="connsiteY167" fmla="*/ 175097 h 1605063"/>
                  <a:gd name="connsiteX168" fmla="*/ 5233480 w 5744183"/>
                  <a:gd name="connsiteY168" fmla="*/ 175097 h 1605063"/>
                  <a:gd name="connsiteX169" fmla="*/ 5233480 w 5744183"/>
                  <a:gd name="connsiteY169" fmla="*/ 155642 h 1605063"/>
                  <a:gd name="connsiteX170" fmla="*/ 5262663 w 5744183"/>
                  <a:gd name="connsiteY170" fmla="*/ 155642 h 1605063"/>
                  <a:gd name="connsiteX171" fmla="*/ 5262663 w 5744183"/>
                  <a:gd name="connsiteY171" fmla="*/ 141051 h 1605063"/>
                  <a:gd name="connsiteX172" fmla="*/ 5286983 w 5744183"/>
                  <a:gd name="connsiteY172" fmla="*/ 141051 h 1605063"/>
                  <a:gd name="connsiteX173" fmla="*/ 5286983 w 5744183"/>
                  <a:gd name="connsiteY173" fmla="*/ 126459 h 1605063"/>
                  <a:gd name="connsiteX174" fmla="*/ 5296710 w 5744183"/>
                  <a:gd name="connsiteY174" fmla="*/ 126459 h 1605063"/>
                  <a:gd name="connsiteX175" fmla="*/ 5296710 w 5744183"/>
                  <a:gd name="connsiteY175" fmla="*/ 121595 h 1605063"/>
                  <a:gd name="connsiteX176" fmla="*/ 5350212 w 5744183"/>
                  <a:gd name="connsiteY176" fmla="*/ 121595 h 1605063"/>
                  <a:gd name="connsiteX177" fmla="*/ 5350212 w 5744183"/>
                  <a:gd name="connsiteY177" fmla="*/ 111868 h 1605063"/>
                  <a:gd name="connsiteX178" fmla="*/ 5374532 w 5744183"/>
                  <a:gd name="connsiteY178" fmla="*/ 111868 h 1605063"/>
                  <a:gd name="connsiteX179" fmla="*/ 5374532 w 5744183"/>
                  <a:gd name="connsiteY179" fmla="*/ 82685 h 1605063"/>
                  <a:gd name="connsiteX180" fmla="*/ 5481536 w 5744183"/>
                  <a:gd name="connsiteY180" fmla="*/ 82685 h 1605063"/>
                  <a:gd name="connsiteX181" fmla="*/ 5481536 w 5744183"/>
                  <a:gd name="connsiteY181" fmla="*/ 63229 h 1605063"/>
                  <a:gd name="connsiteX182" fmla="*/ 5666361 w 5744183"/>
                  <a:gd name="connsiteY182" fmla="*/ 63229 h 1605063"/>
                  <a:gd name="connsiteX183" fmla="*/ 5666361 w 5744183"/>
                  <a:gd name="connsiteY183" fmla="*/ 43774 h 1605063"/>
                  <a:gd name="connsiteX184" fmla="*/ 5695544 w 5744183"/>
                  <a:gd name="connsiteY184" fmla="*/ 43774 h 1605063"/>
                  <a:gd name="connsiteX185" fmla="*/ 5695544 w 5744183"/>
                  <a:gd name="connsiteY185" fmla="*/ 14591 h 1605063"/>
                  <a:gd name="connsiteX186" fmla="*/ 5705272 w 5744183"/>
                  <a:gd name="connsiteY186" fmla="*/ 14591 h 1605063"/>
                  <a:gd name="connsiteX187" fmla="*/ 5705272 w 5744183"/>
                  <a:gd name="connsiteY187" fmla="*/ 0 h 1605063"/>
                  <a:gd name="connsiteX188" fmla="*/ 5744183 w 5744183"/>
                  <a:gd name="connsiteY188" fmla="*/ 0 h 1605063"/>
                  <a:gd name="connsiteX0" fmla="*/ 0 w 5744183"/>
                  <a:gd name="connsiteY0" fmla="*/ 1605063 h 1605063"/>
                  <a:gd name="connsiteX1" fmla="*/ 92412 w 5744183"/>
                  <a:gd name="connsiteY1" fmla="*/ 1605063 h 1605063"/>
                  <a:gd name="connsiteX2" fmla="*/ 92412 w 5744183"/>
                  <a:gd name="connsiteY2" fmla="*/ 1595336 h 1605063"/>
                  <a:gd name="connsiteX3" fmla="*/ 175098 w 5744183"/>
                  <a:gd name="connsiteY3" fmla="*/ 1595336 h 1605063"/>
                  <a:gd name="connsiteX4" fmla="*/ 175098 w 5744183"/>
                  <a:gd name="connsiteY4" fmla="*/ 1585608 h 1605063"/>
                  <a:gd name="connsiteX5" fmla="*/ 286966 w 5744183"/>
                  <a:gd name="connsiteY5" fmla="*/ 1585608 h 1605063"/>
                  <a:gd name="connsiteX6" fmla="*/ 286966 w 5744183"/>
                  <a:gd name="connsiteY6" fmla="*/ 1566153 h 1605063"/>
                  <a:gd name="connsiteX7" fmla="*/ 384242 w 5744183"/>
                  <a:gd name="connsiteY7" fmla="*/ 1566153 h 1605063"/>
                  <a:gd name="connsiteX8" fmla="*/ 389106 w 5744183"/>
                  <a:gd name="connsiteY8" fmla="*/ 1571017 h 1605063"/>
                  <a:gd name="connsiteX9" fmla="*/ 423153 w 5744183"/>
                  <a:gd name="connsiteY9" fmla="*/ 1571017 h 1605063"/>
                  <a:gd name="connsiteX10" fmla="*/ 428017 w 5744183"/>
                  <a:gd name="connsiteY10" fmla="*/ 1541834 h 1605063"/>
                  <a:gd name="connsiteX11" fmla="*/ 583659 w 5744183"/>
                  <a:gd name="connsiteY11" fmla="*/ 1541834 h 1605063"/>
                  <a:gd name="connsiteX12" fmla="*/ 583659 w 5744183"/>
                  <a:gd name="connsiteY12" fmla="*/ 1527242 h 1605063"/>
                  <a:gd name="connsiteX13" fmla="*/ 797668 w 5744183"/>
                  <a:gd name="connsiteY13" fmla="*/ 1527242 h 1605063"/>
                  <a:gd name="connsiteX14" fmla="*/ 797668 w 5744183"/>
                  <a:gd name="connsiteY14" fmla="*/ 1507787 h 1605063"/>
                  <a:gd name="connsiteX15" fmla="*/ 899808 w 5744183"/>
                  <a:gd name="connsiteY15" fmla="*/ 1507787 h 1605063"/>
                  <a:gd name="connsiteX16" fmla="*/ 899808 w 5744183"/>
                  <a:gd name="connsiteY16" fmla="*/ 1498059 h 1605063"/>
                  <a:gd name="connsiteX17" fmla="*/ 1001949 w 5744183"/>
                  <a:gd name="connsiteY17" fmla="*/ 1498059 h 1605063"/>
                  <a:gd name="connsiteX18" fmla="*/ 1006812 w 5744183"/>
                  <a:gd name="connsiteY18" fmla="*/ 1493196 h 1605063"/>
                  <a:gd name="connsiteX19" fmla="*/ 1045723 w 5744183"/>
                  <a:gd name="connsiteY19" fmla="*/ 1493196 h 1605063"/>
                  <a:gd name="connsiteX20" fmla="*/ 1045723 w 5744183"/>
                  <a:gd name="connsiteY20" fmla="*/ 1473740 h 1605063"/>
                  <a:gd name="connsiteX21" fmla="*/ 1074906 w 5744183"/>
                  <a:gd name="connsiteY21" fmla="*/ 1473740 h 1605063"/>
                  <a:gd name="connsiteX22" fmla="*/ 1074906 w 5744183"/>
                  <a:gd name="connsiteY22" fmla="*/ 1459148 h 1605063"/>
                  <a:gd name="connsiteX23" fmla="*/ 1498059 w 5744183"/>
                  <a:gd name="connsiteY23" fmla="*/ 1459148 h 1605063"/>
                  <a:gd name="connsiteX24" fmla="*/ 1502923 w 5744183"/>
                  <a:gd name="connsiteY24" fmla="*/ 1454284 h 1605063"/>
                  <a:gd name="connsiteX25" fmla="*/ 1561289 w 5744183"/>
                  <a:gd name="connsiteY25" fmla="*/ 1454284 h 1605063"/>
                  <a:gd name="connsiteX26" fmla="*/ 1561289 w 5744183"/>
                  <a:gd name="connsiteY26" fmla="*/ 1434829 h 1605063"/>
                  <a:gd name="connsiteX27" fmla="*/ 1590472 w 5744183"/>
                  <a:gd name="connsiteY27" fmla="*/ 1434829 h 1605063"/>
                  <a:gd name="connsiteX28" fmla="*/ 1590472 w 5744183"/>
                  <a:gd name="connsiteY28" fmla="*/ 1420238 h 1605063"/>
                  <a:gd name="connsiteX29" fmla="*/ 1605063 w 5744183"/>
                  <a:gd name="connsiteY29" fmla="*/ 1420238 h 1605063"/>
                  <a:gd name="connsiteX30" fmla="*/ 1605063 w 5744183"/>
                  <a:gd name="connsiteY30" fmla="*/ 1410510 h 1605063"/>
                  <a:gd name="connsiteX31" fmla="*/ 1624519 w 5744183"/>
                  <a:gd name="connsiteY31" fmla="*/ 1410510 h 1605063"/>
                  <a:gd name="connsiteX32" fmla="*/ 1624519 w 5744183"/>
                  <a:gd name="connsiteY32" fmla="*/ 1366736 h 1605063"/>
                  <a:gd name="connsiteX33" fmla="*/ 1678021 w 5744183"/>
                  <a:gd name="connsiteY33" fmla="*/ 1366736 h 1605063"/>
                  <a:gd name="connsiteX34" fmla="*/ 1682885 w 5744183"/>
                  <a:gd name="connsiteY34" fmla="*/ 1361872 h 1605063"/>
                  <a:gd name="connsiteX35" fmla="*/ 1702340 w 5744183"/>
                  <a:gd name="connsiteY35" fmla="*/ 1357008 h 1605063"/>
                  <a:gd name="connsiteX36" fmla="*/ 1702340 w 5744183"/>
                  <a:gd name="connsiteY36" fmla="*/ 1347280 h 1605063"/>
                  <a:gd name="connsiteX37" fmla="*/ 1716932 w 5744183"/>
                  <a:gd name="connsiteY37" fmla="*/ 1347280 h 1605063"/>
                  <a:gd name="connsiteX38" fmla="*/ 1716932 w 5744183"/>
                  <a:gd name="connsiteY38" fmla="*/ 1337553 h 1605063"/>
                  <a:gd name="connsiteX39" fmla="*/ 1736387 w 5744183"/>
                  <a:gd name="connsiteY39" fmla="*/ 1337553 h 1605063"/>
                  <a:gd name="connsiteX40" fmla="*/ 1736387 w 5744183"/>
                  <a:gd name="connsiteY40" fmla="*/ 1322961 h 1605063"/>
                  <a:gd name="connsiteX41" fmla="*/ 1809344 w 5744183"/>
                  <a:gd name="connsiteY41" fmla="*/ 1322961 h 1605063"/>
                  <a:gd name="connsiteX42" fmla="*/ 1809344 w 5744183"/>
                  <a:gd name="connsiteY42" fmla="*/ 1308370 h 1605063"/>
                  <a:gd name="connsiteX43" fmla="*/ 1999034 w 5744183"/>
                  <a:gd name="connsiteY43" fmla="*/ 1308370 h 1605063"/>
                  <a:gd name="connsiteX44" fmla="*/ 2003898 w 5744183"/>
                  <a:gd name="connsiteY44" fmla="*/ 1298642 h 1605063"/>
                  <a:gd name="connsiteX45" fmla="*/ 2023353 w 5744183"/>
                  <a:gd name="connsiteY45" fmla="*/ 1298642 h 1605063"/>
                  <a:gd name="connsiteX46" fmla="*/ 2033080 w 5744183"/>
                  <a:gd name="connsiteY46" fmla="*/ 1284051 h 1605063"/>
                  <a:gd name="connsiteX47" fmla="*/ 2052536 w 5744183"/>
                  <a:gd name="connsiteY47" fmla="*/ 1284051 h 1605063"/>
                  <a:gd name="connsiteX48" fmla="*/ 2052536 w 5744183"/>
                  <a:gd name="connsiteY48" fmla="*/ 1269459 h 1605063"/>
                  <a:gd name="connsiteX49" fmla="*/ 2081719 w 5744183"/>
                  <a:gd name="connsiteY49" fmla="*/ 1269459 h 1605063"/>
                  <a:gd name="connsiteX50" fmla="*/ 2081719 w 5744183"/>
                  <a:gd name="connsiteY50" fmla="*/ 1264595 h 1605063"/>
                  <a:gd name="connsiteX51" fmla="*/ 2106038 w 5744183"/>
                  <a:gd name="connsiteY51" fmla="*/ 1264595 h 1605063"/>
                  <a:gd name="connsiteX52" fmla="*/ 2115766 w 5744183"/>
                  <a:gd name="connsiteY52" fmla="*/ 1250004 h 1605063"/>
                  <a:gd name="connsiteX53" fmla="*/ 2154676 w 5744183"/>
                  <a:gd name="connsiteY53" fmla="*/ 1250004 h 1605063"/>
                  <a:gd name="connsiteX54" fmla="*/ 2154676 w 5744183"/>
                  <a:gd name="connsiteY54" fmla="*/ 1245140 h 1605063"/>
                  <a:gd name="connsiteX55" fmla="*/ 2266544 w 5744183"/>
                  <a:gd name="connsiteY55" fmla="*/ 1245140 h 1605063"/>
                  <a:gd name="connsiteX56" fmla="*/ 2266544 w 5744183"/>
                  <a:gd name="connsiteY56" fmla="*/ 1230548 h 1605063"/>
                  <a:gd name="connsiteX57" fmla="*/ 2383276 w 5744183"/>
                  <a:gd name="connsiteY57" fmla="*/ 1230548 h 1605063"/>
                  <a:gd name="connsiteX58" fmla="*/ 2383276 w 5744183"/>
                  <a:gd name="connsiteY58" fmla="*/ 1211093 h 1605063"/>
                  <a:gd name="connsiteX59" fmla="*/ 2431915 w 5744183"/>
                  <a:gd name="connsiteY59" fmla="*/ 1211093 h 1605063"/>
                  <a:gd name="connsiteX60" fmla="*/ 2431915 w 5744183"/>
                  <a:gd name="connsiteY60" fmla="*/ 1196502 h 1605063"/>
                  <a:gd name="connsiteX61" fmla="*/ 2441642 w 5744183"/>
                  <a:gd name="connsiteY61" fmla="*/ 1196502 h 1605063"/>
                  <a:gd name="connsiteX62" fmla="*/ 2441642 w 5744183"/>
                  <a:gd name="connsiteY62" fmla="*/ 1186774 h 1605063"/>
                  <a:gd name="connsiteX63" fmla="*/ 2451370 w 5744183"/>
                  <a:gd name="connsiteY63" fmla="*/ 1177046 h 1605063"/>
                  <a:gd name="connsiteX64" fmla="*/ 2456234 w 5744183"/>
                  <a:gd name="connsiteY64" fmla="*/ 1172182 h 1605063"/>
                  <a:gd name="connsiteX65" fmla="*/ 2470825 w 5744183"/>
                  <a:gd name="connsiteY65" fmla="*/ 1172182 h 1605063"/>
                  <a:gd name="connsiteX66" fmla="*/ 2470825 w 5744183"/>
                  <a:gd name="connsiteY66" fmla="*/ 1157591 h 1605063"/>
                  <a:gd name="connsiteX67" fmla="*/ 2500008 w 5744183"/>
                  <a:gd name="connsiteY67" fmla="*/ 1157591 h 1605063"/>
                  <a:gd name="connsiteX68" fmla="*/ 2500008 w 5744183"/>
                  <a:gd name="connsiteY68" fmla="*/ 1128408 h 1605063"/>
                  <a:gd name="connsiteX69" fmla="*/ 2509736 w 5744183"/>
                  <a:gd name="connsiteY69" fmla="*/ 1128408 h 1605063"/>
                  <a:gd name="connsiteX70" fmla="*/ 2509736 w 5744183"/>
                  <a:gd name="connsiteY70" fmla="*/ 1099225 h 1605063"/>
                  <a:gd name="connsiteX71" fmla="*/ 2572966 w 5744183"/>
                  <a:gd name="connsiteY71" fmla="*/ 1099225 h 1605063"/>
                  <a:gd name="connsiteX72" fmla="*/ 2582693 w 5744183"/>
                  <a:gd name="connsiteY72" fmla="*/ 1089498 h 1605063"/>
                  <a:gd name="connsiteX73" fmla="*/ 2587557 w 5744183"/>
                  <a:gd name="connsiteY73" fmla="*/ 1084634 h 1605063"/>
                  <a:gd name="connsiteX74" fmla="*/ 2733472 w 5744183"/>
                  <a:gd name="connsiteY74" fmla="*/ 1084634 h 1605063"/>
                  <a:gd name="connsiteX75" fmla="*/ 2738336 w 5744183"/>
                  <a:gd name="connsiteY75" fmla="*/ 1079770 h 1605063"/>
                  <a:gd name="connsiteX76" fmla="*/ 2752927 w 5744183"/>
                  <a:gd name="connsiteY76" fmla="*/ 1065179 h 1605063"/>
                  <a:gd name="connsiteX77" fmla="*/ 3030166 w 5744183"/>
                  <a:gd name="connsiteY77" fmla="*/ 1065179 h 1605063"/>
                  <a:gd name="connsiteX78" fmla="*/ 3039893 w 5744183"/>
                  <a:gd name="connsiteY78" fmla="*/ 1045723 h 1605063"/>
                  <a:gd name="connsiteX79" fmla="*/ 3122578 w 5744183"/>
                  <a:gd name="connsiteY79" fmla="*/ 1045723 h 1605063"/>
                  <a:gd name="connsiteX80" fmla="*/ 3137170 w 5744183"/>
                  <a:gd name="connsiteY80" fmla="*/ 1031131 h 1605063"/>
                  <a:gd name="connsiteX81" fmla="*/ 3185808 w 5744183"/>
                  <a:gd name="connsiteY81" fmla="*/ 1031131 h 1605063"/>
                  <a:gd name="connsiteX82" fmla="*/ 3185808 w 5744183"/>
                  <a:gd name="connsiteY82" fmla="*/ 1021404 h 1605063"/>
                  <a:gd name="connsiteX83" fmla="*/ 3205263 w 5744183"/>
                  <a:gd name="connsiteY83" fmla="*/ 1021404 h 1605063"/>
                  <a:gd name="connsiteX84" fmla="*/ 3205263 w 5744183"/>
                  <a:gd name="connsiteY84" fmla="*/ 997085 h 1605063"/>
                  <a:gd name="connsiteX85" fmla="*/ 3239310 w 5744183"/>
                  <a:gd name="connsiteY85" fmla="*/ 997085 h 1605063"/>
                  <a:gd name="connsiteX86" fmla="*/ 3268493 w 5744183"/>
                  <a:gd name="connsiteY86" fmla="*/ 967902 h 1605063"/>
                  <a:gd name="connsiteX87" fmla="*/ 3292812 w 5744183"/>
                  <a:gd name="connsiteY87" fmla="*/ 933855 h 1605063"/>
                  <a:gd name="connsiteX88" fmla="*/ 3302540 w 5744183"/>
                  <a:gd name="connsiteY88" fmla="*/ 924127 h 1605063"/>
                  <a:gd name="connsiteX89" fmla="*/ 3302540 w 5744183"/>
                  <a:gd name="connsiteY89" fmla="*/ 856034 h 1605063"/>
                  <a:gd name="connsiteX90" fmla="*/ 3317132 w 5744183"/>
                  <a:gd name="connsiteY90" fmla="*/ 856034 h 1605063"/>
                  <a:gd name="connsiteX91" fmla="*/ 3317132 w 5744183"/>
                  <a:gd name="connsiteY91" fmla="*/ 826851 h 1605063"/>
                  <a:gd name="connsiteX92" fmla="*/ 3346315 w 5744183"/>
                  <a:gd name="connsiteY92" fmla="*/ 826851 h 1605063"/>
                  <a:gd name="connsiteX93" fmla="*/ 3351178 w 5744183"/>
                  <a:gd name="connsiteY93" fmla="*/ 807395 h 1605063"/>
                  <a:gd name="connsiteX94" fmla="*/ 3365770 w 5744183"/>
                  <a:gd name="connsiteY94" fmla="*/ 797668 h 1605063"/>
                  <a:gd name="connsiteX95" fmla="*/ 3370634 w 5744183"/>
                  <a:gd name="connsiteY95" fmla="*/ 787940 h 1605063"/>
                  <a:gd name="connsiteX96" fmla="*/ 3375498 w 5744183"/>
                  <a:gd name="connsiteY96" fmla="*/ 787940 h 1605063"/>
                  <a:gd name="connsiteX97" fmla="*/ 3385225 w 5744183"/>
                  <a:gd name="connsiteY97" fmla="*/ 778212 h 1605063"/>
                  <a:gd name="connsiteX98" fmla="*/ 3429000 w 5744183"/>
                  <a:gd name="connsiteY98" fmla="*/ 778212 h 1605063"/>
                  <a:gd name="connsiteX99" fmla="*/ 3429000 w 5744183"/>
                  <a:gd name="connsiteY99" fmla="*/ 758757 h 1605063"/>
                  <a:gd name="connsiteX100" fmla="*/ 3555459 w 5744183"/>
                  <a:gd name="connsiteY100" fmla="*/ 758757 h 1605063"/>
                  <a:gd name="connsiteX101" fmla="*/ 3565187 w 5744183"/>
                  <a:gd name="connsiteY101" fmla="*/ 758757 h 1605063"/>
                  <a:gd name="connsiteX102" fmla="*/ 3589506 w 5744183"/>
                  <a:gd name="connsiteY102" fmla="*/ 758757 h 1605063"/>
                  <a:gd name="connsiteX103" fmla="*/ 3589506 w 5744183"/>
                  <a:gd name="connsiteY103" fmla="*/ 739302 h 1605063"/>
                  <a:gd name="connsiteX104" fmla="*/ 3613825 w 5744183"/>
                  <a:gd name="connsiteY104" fmla="*/ 739302 h 1605063"/>
                  <a:gd name="connsiteX105" fmla="*/ 3623553 w 5744183"/>
                  <a:gd name="connsiteY105" fmla="*/ 729574 h 1605063"/>
                  <a:gd name="connsiteX106" fmla="*/ 3647872 w 5744183"/>
                  <a:gd name="connsiteY106" fmla="*/ 729574 h 1605063"/>
                  <a:gd name="connsiteX107" fmla="*/ 3647872 w 5744183"/>
                  <a:gd name="connsiteY107" fmla="*/ 714983 h 1605063"/>
                  <a:gd name="connsiteX108" fmla="*/ 3677055 w 5744183"/>
                  <a:gd name="connsiteY108" fmla="*/ 714983 h 1605063"/>
                  <a:gd name="connsiteX109" fmla="*/ 3686783 w 5744183"/>
                  <a:gd name="connsiteY109" fmla="*/ 705255 h 1605063"/>
                  <a:gd name="connsiteX110" fmla="*/ 3822970 w 5744183"/>
                  <a:gd name="connsiteY110" fmla="*/ 705255 h 1605063"/>
                  <a:gd name="connsiteX111" fmla="*/ 3822970 w 5744183"/>
                  <a:gd name="connsiteY111" fmla="*/ 690663 h 1605063"/>
                  <a:gd name="connsiteX112" fmla="*/ 3881336 w 5744183"/>
                  <a:gd name="connsiteY112" fmla="*/ 690663 h 1605063"/>
                  <a:gd name="connsiteX113" fmla="*/ 3886200 w 5744183"/>
                  <a:gd name="connsiteY113" fmla="*/ 685799 h 1605063"/>
                  <a:gd name="connsiteX114" fmla="*/ 4017523 w 5744183"/>
                  <a:gd name="connsiteY114" fmla="*/ 685799 h 1605063"/>
                  <a:gd name="connsiteX115" fmla="*/ 4017523 w 5744183"/>
                  <a:gd name="connsiteY115" fmla="*/ 676072 h 1605063"/>
                  <a:gd name="connsiteX116" fmla="*/ 4032115 w 5744183"/>
                  <a:gd name="connsiteY116" fmla="*/ 676072 h 1605063"/>
                  <a:gd name="connsiteX117" fmla="*/ 4032115 w 5744183"/>
                  <a:gd name="connsiteY117" fmla="*/ 651753 h 1605063"/>
                  <a:gd name="connsiteX118" fmla="*/ 4041843 w 5744183"/>
                  <a:gd name="connsiteY118" fmla="*/ 642025 h 1605063"/>
                  <a:gd name="connsiteX119" fmla="*/ 4056434 w 5744183"/>
                  <a:gd name="connsiteY119" fmla="*/ 627434 h 1605063"/>
                  <a:gd name="connsiteX120" fmla="*/ 4061298 w 5744183"/>
                  <a:gd name="connsiteY120" fmla="*/ 622570 h 1605063"/>
                  <a:gd name="connsiteX121" fmla="*/ 4061298 w 5744183"/>
                  <a:gd name="connsiteY121" fmla="*/ 603114 h 1605063"/>
                  <a:gd name="connsiteX122" fmla="*/ 4080753 w 5744183"/>
                  <a:gd name="connsiteY122" fmla="*/ 603114 h 1605063"/>
                  <a:gd name="connsiteX123" fmla="*/ 4090480 w 5744183"/>
                  <a:gd name="connsiteY123" fmla="*/ 603114 h 1605063"/>
                  <a:gd name="connsiteX124" fmla="*/ 4100208 w 5744183"/>
                  <a:gd name="connsiteY124" fmla="*/ 593386 h 1605063"/>
                  <a:gd name="connsiteX125" fmla="*/ 4109936 w 5744183"/>
                  <a:gd name="connsiteY125" fmla="*/ 583658 h 1605063"/>
                  <a:gd name="connsiteX126" fmla="*/ 4109936 w 5744183"/>
                  <a:gd name="connsiteY126" fmla="*/ 559340 h 1605063"/>
                  <a:gd name="connsiteX127" fmla="*/ 4139119 w 5744183"/>
                  <a:gd name="connsiteY127" fmla="*/ 559340 h 1605063"/>
                  <a:gd name="connsiteX128" fmla="*/ 4139119 w 5744183"/>
                  <a:gd name="connsiteY128" fmla="*/ 544748 h 1605063"/>
                  <a:gd name="connsiteX129" fmla="*/ 4168302 w 5744183"/>
                  <a:gd name="connsiteY129" fmla="*/ 544748 h 1605063"/>
                  <a:gd name="connsiteX130" fmla="*/ 4168302 w 5744183"/>
                  <a:gd name="connsiteY130" fmla="*/ 520429 h 1605063"/>
                  <a:gd name="connsiteX131" fmla="*/ 4178029 w 5744183"/>
                  <a:gd name="connsiteY131" fmla="*/ 520429 h 1605063"/>
                  <a:gd name="connsiteX132" fmla="*/ 4178029 w 5744183"/>
                  <a:gd name="connsiteY132" fmla="*/ 496110 h 1605063"/>
                  <a:gd name="connsiteX133" fmla="*/ 4231532 w 5744183"/>
                  <a:gd name="connsiteY133" fmla="*/ 496110 h 1605063"/>
                  <a:gd name="connsiteX134" fmla="*/ 4231532 w 5744183"/>
                  <a:gd name="connsiteY134" fmla="*/ 486383 h 1605063"/>
                  <a:gd name="connsiteX135" fmla="*/ 4250987 w 5744183"/>
                  <a:gd name="connsiteY135" fmla="*/ 486383 h 1605063"/>
                  <a:gd name="connsiteX136" fmla="*/ 4250987 w 5744183"/>
                  <a:gd name="connsiteY136" fmla="*/ 476655 h 1605063"/>
                  <a:gd name="connsiteX137" fmla="*/ 4396902 w 5744183"/>
                  <a:gd name="connsiteY137" fmla="*/ 476655 h 1605063"/>
                  <a:gd name="connsiteX138" fmla="*/ 4396902 w 5744183"/>
                  <a:gd name="connsiteY138" fmla="*/ 462063 h 1605063"/>
                  <a:gd name="connsiteX139" fmla="*/ 4533089 w 5744183"/>
                  <a:gd name="connsiteY139" fmla="*/ 462063 h 1605063"/>
                  <a:gd name="connsiteX140" fmla="*/ 4542816 w 5744183"/>
                  <a:gd name="connsiteY140" fmla="*/ 452336 h 1605063"/>
                  <a:gd name="connsiteX141" fmla="*/ 4586591 w 5744183"/>
                  <a:gd name="connsiteY141" fmla="*/ 452336 h 1605063"/>
                  <a:gd name="connsiteX142" fmla="*/ 4606046 w 5744183"/>
                  <a:gd name="connsiteY142" fmla="*/ 432881 h 1605063"/>
                  <a:gd name="connsiteX143" fmla="*/ 4615774 w 5744183"/>
                  <a:gd name="connsiteY143" fmla="*/ 423153 h 1605063"/>
                  <a:gd name="connsiteX144" fmla="*/ 4795736 w 5744183"/>
                  <a:gd name="connsiteY144" fmla="*/ 423153 h 1605063"/>
                  <a:gd name="connsiteX145" fmla="*/ 4795736 w 5744183"/>
                  <a:gd name="connsiteY145" fmla="*/ 403697 h 1605063"/>
                  <a:gd name="connsiteX146" fmla="*/ 4834646 w 5744183"/>
                  <a:gd name="connsiteY146" fmla="*/ 403697 h 1605063"/>
                  <a:gd name="connsiteX147" fmla="*/ 4834646 w 5744183"/>
                  <a:gd name="connsiteY147" fmla="*/ 374514 h 1605063"/>
                  <a:gd name="connsiteX148" fmla="*/ 4844374 w 5744183"/>
                  <a:gd name="connsiteY148" fmla="*/ 374514 h 1605063"/>
                  <a:gd name="connsiteX149" fmla="*/ 4878421 w 5744183"/>
                  <a:gd name="connsiteY149" fmla="*/ 374514 h 1605063"/>
                  <a:gd name="connsiteX150" fmla="*/ 4883285 w 5744183"/>
                  <a:gd name="connsiteY150" fmla="*/ 350195 h 1605063"/>
                  <a:gd name="connsiteX151" fmla="*/ 4912468 w 5744183"/>
                  <a:gd name="connsiteY151" fmla="*/ 340467 h 1605063"/>
                  <a:gd name="connsiteX152" fmla="*/ 4912468 w 5744183"/>
                  <a:gd name="connsiteY152" fmla="*/ 311285 h 1605063"/>
                  <a:gd name="connsiteX153" fmla="*/ 4927059 w 5744183"/>
                  <a:gd name="connsiteY153" fmla="*/ 311285 h 1605063"/>
                  <a:gd name="connsiteX154" fmla="*/ 4927059 w 5744183"/>
                  <a:gd name="connsiteY154" fmla="*/ 286966 h 1605063"/>
                  <a:gd name="connsiteX155" fmla="*/ 4936787 w 5744183"/>
                  <a:gd name="connsiteY155" fmla="*/ 277238 h 1605063"/>
                  <a:gd name="connsiteX156" fmla="*/ 4936787 w 5744183"/>
                  <a:gd name="connsiteY156" fmla="*/ 262646 h 1605063"/>
                  <a:gd name="connsiteX157" fmla="*/ 4941650 w 5744183"/>
                  <a:gd name="connsiteY157" fmla="*/ 257783 h 1605063"/>
                  <a:gd name="connsiteX158" fmla="*/ 4951378 w 5744183"/>
                  <a:gd name="connsiteY158" fmla="*/ 257783 h 1605063"/>
                  <a:gd name="connsiteX159" fmla="*/ 4951378 w 5744183"/>
                  <a:gd name="connsiteY159" fmla="*/ 248055 h 1605063"/>
                  <a:gd name="connsiteX160" fmla="*/ 4995153 w 5744183"/>
                  <a:gd name="connsiteY160" fmla="*/ 248055 h 1605063"/>
                  <a:gd name="connsiteX161" fmla="*/ 4995153 w 5744183"/>
                  <a:gd name="connsiteY161" fmla="*/ 233463 h 1605063"/>
                  <a:gd name="connsiteX162" fmla="*/ 5004880 w 5744183"/>
                  <a:gd name="connsiteY162" fmla="*/ 223736 h 1605063"/>
                  <a:gd name="connsiteX163" fmla="*/ 5014608 w 5744183"/>
                  <a:gd name="connsiteY163" fmla="*/ 214008 h 1605063"/>
                  <a:gd name="connsiteX164" fmla="*/ 5131340 w 5744183"/>
                  <a:gd name="connsiteY164" fmla="*/ 214008 h 1605063"/>
                  <a:gd name="connsiteX165" fmla="*/ 5131340 w 5744183"/>
                  <a:gd name="connsiteY165" fmla="*/ 184825 h 1605063"/>
                  <a:gd name="connsiteX166" fmla="*/ 5214025 w 5744183"/>
                  <a:gd name="connsiteY166" fmla="*/ 184825 h 1605063"/>
                  <a:gd name="connsiteX167" fmla="*/ 5214025 w 5744183"/>
                  <a:gd name="connsiteY167" fmla="*/ 175097 h 1605063"/>
                  <a:gd name="connsiteX168" fmla="*/ 5233480 w 5744183"/>
                  <a:gd name="connsiteY168" fmla="*/ 175097 h 1605063"/>
                  <a:gd name="connsiteX169" fmla="*/ 5233480 w 5744183"/>
                  <a:gd name="connsiteY169" fmla="*/ 155642 h 1605063"/>
                  <a:gd name="connsiteX170" fmla="*/ 5262663 w 5744183"/>
                  <a:gd name="connsiteY170" fmla="*/ 155642 h 1605063"/>
                  <a:gd name="connsiteX171" fmla="*/ 5262663 w 5744183"/>
                  <a:gd name="connsiteY171" fmla="*/ 141051 h 1605063"/>
                  <a:gd name="connsiteX172" fmla="*/ 5286983 w 5744183"/>
                  <a:gd name="connsiteY172" fmla="*/ 141051 h 1605063"/>
                  <a:gd name="connsiteX173" fmla="*/ 5286983 w 5744183"/>
                  <a:gd name="connsiteY173" fmla="*/ 126459 h 1605063"/>
                  <a:gd name="connsiteX174" fmla="*/ 5296710 w 5744183"/>
                  <a:gd name="connsiteY174" fmla="*/ 126459 h 1605063"/>
                  <a:gd name="connsiteX175" fmla="*/ 5296710 w 5744183"/>
                  <a:gd name="connsiteY175" fmla="*/ 121595 h 1605063"/>
                  <a:gd name="connsiteX176" fmla="*/ 5350212 w 5744183"/>
                  <a:gd name="connsiteY176" fmla="*/ 121595 h 1605063"/>
                  <a:gd name="connsiteX177" fmla="*/ 5350212 w 5744183"/>
                  <a:gd name="connsiteY177" fmla="*/ 111868 h 1605063"/>
                  <a:gd name="connsiteX178" fmla="*/ 5374532 w 5744183"/>
                  <a:gd name="connsiteY178" fmla="*/ 111868 h 1605063"/>
                  <a:gd name="connsiteX179" fmla="*/ 5374532 w 5744183"/>
                  <a:gd name="connsiteY179" fmla="*/ 82685 h 1605063"/>
                  <a:gd name="connsiteX180" fmla="*/ 5481536 w 5744183"/>
                  <a:gd name="connsiteY180" fmla="*/ 82685 h 1605063"/>
                  <a:gd name="connsiteX181" fmla="*/ 5481536 w 5744183"/>
                  <a:gd name="connsiteY181" fmla="*/ 63229 h 1605063"/>
                  <a:gd name="connsiteX182" fmla="*/ 5666361 w 5744183"/>
                  <a:gd name="connsiteY182" fmla="*/ 63229 h 1605063"/>
                  <a:gd name="connsiteX183" fmla="*/ 5666361 w 5744183"/>
                  <a:gd name="connsiteY183" fmla="*/ 43774 h 1605063"/>
                  <a:gd name="connsiteX184" fmla="*/ 5695544 w 5744183"/>
                  <a:gd name="connsiteY184" fmla="*/ 43774 h 1605063"/>
                  <a:gd name="connsiteX185" fmla="*/ 5695544 w 5744183"/>
                  <a:gd name="connsiteY185" fmla="*/ 14591 h 1605063"/>
                  <a:gd name="connsiteX186" fmla="*/ 5705272 w 5744183"/>
                  <a:gd name="connsiteY186" fmla="*/ 14591 h 1605063"/>
                  <a:gd name="connsiteX187" fmla="*/ 5705272 w 5744183"/>
                  <a:gd name="connsiteY187" fmla="*/ 0 h 1605063"/>
                  <a:gd name="connsiteX188" fmla="*/ 5744183 w 5744183"/>
                  <a:gd name="connsiteY188" fmla="*/ 0 h 1605063"/>
                  <a:gd name="connsiteX0" fmla="*/ 0 w 5752181"/>
                  <a:gd name="connsiteY0" fmla="*/ 1605063 h 1605063"/>
                  <a:gd name="connsiteX1" fmla="*/ 92412 w 5752181"/>
                  <a:gd name="connsiteY1" fmla="*/ 1605063 h 1605063"/>
                  <a:gd name="connsiteX2" fmla="*/ 92412 w 5752181"/>
                  <a:gd name="connsiteY2" fmla="*/ 1595336 h 1605063"/>
                  <a:gd name="connsiteX3" fmla="*/ 175098 w 5752181"/>
                  <a:gd name="connsiteY3" fmla="*/ 1595336 h 1605063"/>
                  <a:gd name="connsiteX4" fmla="*/ 175098 w 5752181"/>
                  <a:gd name="connsiteY4" fmla="*/ 1585608 h 1605063"/>
                  <a:gd name="connsiteX5" fmla="*/ 286966 w 5752181"/>
                  <a:gd name="connsiteY5" fmla="*/ 1585608 h 1605063"/>
                  <a:gd name="connsiteX6" fmla="*/ 286966 w 5752181"/>
                  <a:gd name="connsiteY6" fmla="*/ 1566153 h 1605063"/>
                  <a:gd name="connsiteX7" fmla="*/ 384242 w 5752181"/>
                  <a:gd name="connsiteY7" fmla="*/ 1566153 h 1605063"/>
                  <a:gd name="connsiteX8" fmla="*/ 389106 w 5752181"/>
                  <a:gd name="connsiteY8" fmla="*/ 1571017 h 1605063"/>
                  <a:gd name="connsiteX9" fmla="*/ 423153 w 5752181"/>
                  <a:gd name="connsiteY9" fmla="*/ 1571017 h 1605063"/>
                  <a:gd name="connsiteX10" fmla="*/ 428017 w 5752181"/>
                  <a:gd name="connsiteY10" fmla="*/ 1541834 h 1605063"/>
                  <a:gd name="connsiteX11" fmla="*/ 583659 w 5752181"/>
                  <a:gd name="connsiteY11" fmla="*/ 1541834 h 1605063"/>
                  <a:gd name="connsiteX12" fmla="*/ 583659 w 5752181"/>
                  <a:gd name="connsiteY12" fmla="*/ 1527242 h 1605063"/>
                  <a:gd name="connsiteX13" fmla="*/ 797668 w 5752181"/>
                  <a:gd name="connsiteY13" fmla="*/ 1527242 h 1605063"/>
                  <a:gd name="connsiteX14" fmla="*/ 797668 w 5752181"/>
                  <a:gd name="connsiteY14" fmla="*/ 1507787 h 1605063"/>
                  <a:gd name="connsiteX15" fmla="*/ 899808 w 5752181"/>
                  <a:gd name="connsiteY15" fmla="*/ 1507787 h 1605063"/>
                  <a:gd name="connsiteX16" fmla="*/ 899808 w 5752181"/>
                  <a:gd name="connsiteY16" fmla="*/ 1498059 h 1605063"/>
                  <a:gd name="connsiteX17" fmla="*/ 1001949 w 5752181"/>
                  <a:gd name="connsiteY17" fmla="*/ 1498059 h 1605063"/>
                  <a:gd name="connsiteX18" fmla="*/ 1006812 w 5752181"/>
                  <a:gd name="connsiteY18" fmla="*/ 1493196 h 1605063"/>
                  <a:gd name="connsiteX19" fmla="*/ 1045723 w 5752181"/>
                  <a:gd name="connsiteY19" fmla="*/ 1493196 h 1605063"/>
                  <a:gd name="connsiteX20" fmla="*/ 1045723 w 5752181"/>
                  <a:gd name="connsiteY20" fmla="*/ 1473740 h 1605063"/>
                  <a:gd name="connsiteX21" fmla="*/ 1074906 w 5752181"/>
                  <a:gd name="connsiteY21" fmla="*/ 1473740 h 1605063"/>
                  <a:gd name="connsiteX22" fmla="*/ 1074906 w 5752181"/>
                  <a:gd name="connsiteY22" fmla="*/ 1459148 h 1605063"/>
                  <a:gd name="connsiteX23" fmla="*/ 1498059 w 5752181"/>
                  <a:gd name="connsiteY23" fmla="*/ 1459148 h 1605063"/>
                  <a:gd name="connsiteX24" fmla="*/ 1502923 w 5752181"/>
                  <a:gd name="connsiteY24" fmla="*/ 1454284 h 1605063"/>
                  <a:gd name="connsiteX25" fmla="*/ 1561289 w 5752181"/>
                  <a:gd name="connsiteY25" fmla="*/ 1454284 h 1605063"/>
                  <a:gd name="connsiteX26" fmla="*/ 1561289 w 5752181"/>
                  <a:gd name="connsiteY26" fmla="*/ 1434829 h 1605063"/>
                  <a:gd name="connsiteX27" fmla="*/ 1590472 w 5752181"/>
                  <a:gd name="connsiteY27" fmla="*/ 1434829 h 1605063"/>
                  <a:gd name="connsiteX28" fmla="*/ 1590472 w 5752181"/>
                  <a:gd name="connsiteY28" fmla="*/ 1420238 h 1605063"/>
                  <a:gd name="connsiteX29" fmla="*/ 1605063 w 5752181"/>
                  <a:gd name="connsiteY29" fmla="*/ 1420238 h 1605063"/>
                  <a:gd name="connsiteX30" fmla="*/ 1605063 w 5752181"/>
                  <a:gd name="connsiteY30" fmla="*/ 1410510 h 1605063"/>
                  <a:gd name="connsiteX31" fmla="*/ 1624519 w 5752181"/>
                  <a:gd name="connsiteY31" fmla="*/ 1410510 h 1605063"/>
                  <a:gd name="connsiteX32" fmla="*/ 1624519 w 5752181"/>
                  <a:gd name="connsiteY32" fmla="*/ 1366736 h 1605063"/>
                  <a:gd name="connsiteX33" fmla="*/ 1678021 w 5752181"/>
                  <a:gd name="connsiteY33" fmla="*/ 1366736 h 1605063"/>
                  <a:gd name="connsiteX34" fmla="*/ 1682885 w 5752181"/>
                  <a:gd name="connsiteY34" fmla="*/ 1361872 h 1605063"/>
                  <a:gd name="connsiteX35" fmla="*/ 1702340 w 5752181"/>
                  <a:gd name="connsiteY35" fmla="*/ 1357008 h 1605063"/>
                  <a:gd name="connsiteX36" fmla="*/ 1702340 w 5752181"/>
                  <a:gd name="connsiteY36" fmla="*/ 1347280 h 1605063"/>
                  <a:gd name="connsiteX37" fmla="*/ 1716932 w 5752181"/>
                  <a:gd name="connsiteY37" fmla="*/ 1347280 h 1605063"/>
                  <a:gd name="connsiteX38" fmla="*/ 1716932 w 5752181"/>
                  <a:gd name="connsiteY38" fmla="*/ 1337553 h 1605063"/>
                  <a:gd name="connsiteX39" fmla="*/ 1736387 w 5752181"/>
                  <a:gd name="connsiteY39" fmla="*/ 1337553 h 1605063"/>
                  <a:gd name="connsiteX40" fmla="*/ 1736387 w 5752181"/>
                  <a:gd name="connsiteY40" fmla="*/ 1322961 h 1605063"/>
                  <a:gd name="connsiteX41" fmla="*/ 1809344 w 5752181"/>
                  <a:gd name="connsiteY41" fmla="*/ 1322961 h 1605063"/>
                  <a:gd name="connsiteX42" fmla="*/ 1809344 w 5752181"/>
                  <a:gd name="connsiteY42" fmla="*/ 1308370 h 1605063"/>
                  <a:gd name="connsiteX43" fmla="*/ 1999034 w 5752181"/>
                  <a:gd name="connsiteY43" fmla="*/ 1308370 h 1605063"/>
                  <a:gd name="connsiteX44" fmla="*/ 2003898 w 5752181"/>
                  <a:gd name="connsiteY44" fmla="*/ 1298642 h 1605063"/>
                  <a:gd name="connsiteX45" fmla="*/ 2023353 w 5752181"/>
                  <a:gd name="connsiteY45" fmla="*/ 1298642 h 1605063"/>
                  <a:gd name="connsiteX46" fmla="*/ 2033080 w 5752181"/>
                  <a:gd name="connsiteY46" fmla="*/ 1284051 h 1605063"/>
                  <a:gd name="connsiteX47" fmla="*/ 2052536 w 5752181"/>
                  <a:gd name="connsiteY47" fmla="*/ 1284051 h 1605063"/>
                  <a:gd name="connsiteX48" fmla="*/ 2052536 w 5752181"/>
                  <a:gd name="connsiteY48" fmla="*/ 1269459 h 1605063"/>
                  <a:gd name="connsiteX49" fmla="*/ 2081719 w 5752181"/>
                  <a:gd name="connsiteY49" fmla="*/ 1269459 h 1605063"/>
                  <a:gd name="connsiteX50" fmla="*/ 2081719 w 5752181"/>
                  <a:gd name="connsiteY50" fmla="*/ 1264595 h 1605063"/>
                  <a:gd name="connsiteX51" fmla="*/ 2106038 w 5752181"/>
                  <a:gd name="connsiteY51" fmla="*/ 1264595 h 1605063"/>
                  <a:gd name="connsiteX52" fmla="*/ 2115766 w 5752181"/>
                  <a:gd name="connsiteY52" fmla="*/ 1250004 h 1605063"/>
                  <a:gd name="connsiteX53" fmla="*/ 2154676 w 5752181"/>
                  <a:gd name="connsiteY53" fmla="*/ 1250004 h 1605063"/>
                  <a:gd name="connsiteX54" fmla="*/ 2154676 w 5752181"/>
                  <a:gd name="connsiteY54" fmla="*/ 1245140 h 1605063"/>
                  <a:gd name="connsiteX55" fmla="*/ 2266544 w 5752181"/>
                  <a:gd name="connsiteY55" fmla="*/ 1245140 h 1605063"/>
                  <a:gd name="connsiteX56" fmla="*/ 2266544 w 5752181"/>
                  <a:gd name="connsiteY56" fmla="*/ 1230548 h 1605063"/>
                  <a:gd name="connsiteX57" fmla="*/ 2383276 w 5752181"/>
                  <a:gd name="connsiteY57" fmla="*/ 1230548 h 1605063"/>
                  <a:gd name="connsiteX58" fmla="*/ 2383276 w 5752181"/>
                  <a:gd name="connsiteY58" fmla="*/ 1211093 h 1605063"/>
                  <a:gd name="connsiteX59" fmla="*/ 2431915 w 5752181"/>
                  <a:gd name="connsiteY59" fmla="*/ 1211093 h 1605063"/>
                  <a:gd name="connsiteX60" fmla="*/ 2431915 w 5752181"/>
                  <a:gd name="connsiteY60" fmla="*/ 1196502 h 1605063"/>
                  <a:gd name="connsiteX61" fmla="*/ 2441642 w 5752181"/>
                  <a:gd name="connsiteY61" fmla="*/ 1196502 h 1605063"/>
                  <a:gd name="connsiteX62" fmla="*/ 2441642 w 5752181"/>
                  <a:gd name="connsiteY62" fmla="*/ 1186774 h 1605063"/>
                  <a:gd name="connsiteX63" fmla="*/ 2451370 w 5752181"/>
                  <a:gd name="connsiteY63" fmla="*/ 1177046 h 1605063"/>
                  <a:gd name="connsiteX64" fmla="*/ 2456234 w 5752181"/>
                  <a:gd name="connsiteY64" fmla="*/ 1172182 h 1605063"/>
                  <a:gd name="connsiteX65" fmla="*/ 2470825 w 5752181"/>
                  <a:gd name="connsiteY65" fmla="*/ 1172182 h 1605063"/>
                  <a:gd name="connsiteX66" fmla="*/ 2470825 w 5752181"/>
                  <a:gd name="connsiteY66" fmla="*/ 1157591 h 1605063"/>
                  <a:gd name="connsiteX67" fmla="*/ 2500008 w 5752181"/>
                  <a:gd name="connsiteY67" fmla="*/ 1157591 h 1605063"/>
                  <a:gd name="connsiteX68" fmla="*/ 2500008 w 5752181"/>
                  <a:gd name="connsiteY68" fmla="*/ 1128408 h 1605063"/>
                  <a:gd name="connsiteX69" fmla="*/ 2509736 w 5752181"/>
                  <a:gd name="connsiteY69" fmla="*/ 1128408 h 1605063"/>
                  <a:gd name="connsiteX70" fmla="*/ 2509736 w 5752181"/>
                  <a:gd name="connsiteY70" fmla="*/ 1099225 h 1605063"/>
                  <a:gd name="connsiteX71" fmla="*/ 2572966 w 5752181"/>
                  <a:gd name="connsiteY71" fmla="*/ 1099225 h 1605063"/>
                  <a:gd name="connsiteX72" fmla="*/ 2582693 w 5752181"/>
                  <a:gd name="connsiteY72" fmla="*/ 1089498 h 1605063"/>
                  <a:gd name="connsiteX73" fmla="*/ 2587557 w 5752181"/>
                  <a:gd name="connsiteY73" fmla="*/ 1084634 h 1605063"/>
                  <a:gd name="connsiteX74" fmla="*/ 2733472 w 5752181"/>
                  <a:gd name="connsiteY74" fmla="*/ 1084634 h 1605063"/>
                  <a:gd name="connsiteX75" fmla="*/ 2738336 w 5752181"/>
                  <a:gd name="connsiteY75" fmla="*/ 1079770 h 1605063"/>
                  <a:gd name="connsiteX76" fmla="*/ 2752927 w 5752181"/>
                  <a:gd name="connsiteY76" fmla="*/ 1065179 h 1605063"/>
                  <a:gd name="connsiteX77" fmla="*/ 3030166 w 5752181"/>
                  <a:gd name="connsiteY77" fmla="*/ 1065179 h 1605063"/>
                  <a:gd name="connsiteX78" fmla="*/ 3039893 w 5752181"/>
                  <a:gd name="connsiteY78" fmla="*/ 1045723 h 1605063"/>
                  <a:gd name="connsiteX79" fmla="*/ 3122578 w 5752181"/>
                  <a:gd name="connsiteY79" fmla="*/ 1045723 h 1605063"/>
                  <a:gd name="connsiteX80" fmla="*/ 3137170 w 5752181"/>
                  <a:gd name="connsiteY80" fmla="*/ 1031131 h 1605063"/>
                  <a:gd name="connsiteX81" fmla="*/ 3185808 w 5752181"/>
                  <a:gd name="connsiteY81" fmla="*/ 1031131 h 1605063"/>
                  <a:gd name="connsiteX82" fmla="*/ 3185808 w 5752181"/>
                  <a:gd name="connsiteY82" fmla="*/ 1021404 h 1605063"/>
                  <a:gd name="connsiteX83" fmla="*/ 3205263 w 5752181"/>
                  <a:gd name="connsiteY83" fmla="*/ 1021404 h 1605063"/>
                  <a:gd name="connsiteX84" fmla="*/ 3205263 w 5752181"/>
                  <a:gd name="connsiteY84" fmla="*/ 997085 h 1605063"/>
                  <a:gd name="connsiteX85" fmla="*/ 3239310 w 5752181"/>
                  <a:gd name="connsiteY85" fmla="*/ 997085 h 1605063"/>
                  <a:gd name="connsiteX86" fmla="*/ 3268493 w 5752181"/>
                  <a:gd name="connsiteY86" fmla="*/ 967902 h 1605063"/>
                  <a:gd name="connsiteX87" fmla="*/ 3292812 w 5752181"/>
                  <a:gd name="connsiteY87" fmla="*/ 933855 h 1605063"/>
                  <a:gd name="connsiteX88" fmla="*/ 3302540 w 5752181"/>
                  <a:gd name="connsiteY88" fmla="*/ 924127 h 1605063"/>
                  <a:gd name="connsiteX89" fmla="*/ 3302540 w 5752181"/>
                  <a:gd name="connsiteY89" fmla="*/ 856034 h 1605063"/>
                  <a:gd name="connsiteX90" fmla="*/ 3317132 w 5752181"/>
                  <a:gd name="connsiteY90" fmla="*/ 856034 h 1605063"/>
                  <a:gd name="connsiteX91" fmla="*/ 3317132 w 5752181"/>
                  <a:gd name="connsiteY91" fmla="*/ 826851 h 1605063"/>
                  <a:gd name="connsiteX92" fmla="*/ 3346315 w 5752181"/>
                  <a:gd name="connsiteY92" fmla="*/ 826851 h 1605063"/>
                  <a:gd name="connsiteX93" fmla="*/ 3351178 w 5752181"/>
                  <a:gd name="connsiteY93" fmla="*/ 807395 h 1605063"/>
                  <a:gd name="connsiteX94" fmla="*/ 3365770 w 5752181"/>
                  <a:gd name="connsiteY94" fmla="*/ 797668 h 1605063"/>
                  <a:gd name="connsiteX95" fmla="*/ 3370634 w 5752181"/>
                  <a:gd name="connsiteY95" fmla="*/ 787940 h 1605063"/>
                  <a:gd name="connsiteX96" fmla="*/ 3375498 w 5752181"/>
                  <a:gd name="connsiteY96" fmla="*/ 787940 h 1605063"/>
                  <a:gd name="connsiteX97" fmla="*/ 3385225 w 5752181"/>
                  <a:gd name="connsiteY97" fmla="*/ 778212 h 1605063"/>
                  <a:gd name="connsiteX98" fmla="*/ 3429000 w 5752181"/>
                  <a:gd name="connsiteY98" fmla="*/ 778212 h 1605063"/>
                  <a:gd name="connsiteX99" fmla="*/ 3429000 w 5752181"/>
                  <a:gd name="connsiteY99" fmla="*/ 758757 h 1605063"/>
                  <a:gd name="connsiteX100" fmla="*/ 3555459 w 5752181"/>
                  <a:gd name="connsiteY100" fmla="*/ 758757 h 1605063"/>
                  <a:gd name="connsiteX101" fmla="*/ 3565187 w 5752181"/>
                  <a:gd name="connsiteY101" fmla="*/ 758757 h 1605063"/>
                  <a:gd name="connsiteX102" fmla="*/ 3589506 w 5752181"/>
                  <a:gd name="connsiteY102" fmla="*/ 758757 h 1605063"/>
                  <a:gd name="connsiteX103" fmla="*/ 3589506 w 5752181"/>
                  <a:gd name="connsiteY103" fmla="*/ 739302 h 1605063"/>
                  <a:gd name="connsiteX104" fmla="*/ 3613825 w 5752181"/>
                  <a:gd name="connsiteY104" fmla="*/ 739302 h 1605063"/>
                  <a:gd name="connsiteX105" fmla="*/ 3623553 w 5752181"/>
                  <a:gd name="connsiteY105" fmla="*/ 729574 h 1605063"/>
                  <a:gd name="connsiteX106" fmla="*/ 3647872 w 5752181"/>
                  <a:gd name="connsiteY106" fmla="*/ 729574 h 1605063"/>
                  <a:gd name="connsiteX107" fmla="*/ 3647872 w 5752181"/>
                  <a:gd name="connsiteY107" fmla="*/ 714983 h 1605063"/>
                  <a:gd name="connsiteX108" fmla="*/ 3677055 w 5752181"/>
                  <a:gd name="connsiteY108" fmla="*/ 714983 h 1605063"/>
                  <a:gd name="connsiteX109" fmla="*/ 3686783 w 5752181"/>
                  <a:gd name="connsiteY109" fmla="*/ 705255 h 1605063"/>
                  <a:gd name="connsiteX110" fmla="*/ 3822970 w 5752181"/>
                  <a:gd name="connsiteY110" fmla="*/ 705255 h 1605063"/>
                  <a:gd name="connsiteX111" fmla="*/ 3822970 w 5752181"/>
                  <a:gd name="connsiteY111" fmla="*/ 690663 h 1605063"/>
                  <a:gd name="connsiteX112" fmla="*/ 3881336 w 5752181"/>
                  <a:gd name="connsiteY112" fmla="*/ 690663 h 1605063"/>
                  <a:gd name="connsiteX113" fmla="*/ 3886200 w 5752181"/>
                  <a:gd name="connsiteY113" fmla="*/ 685799 h 1605063"/>
                  <a:gd name="connsiteX114" fmla="*/ 4017523 w 5752181"/>
                  <a:gd name="connsiteY114" fmla="*/ 685799 h 1605063"/>
                  <a:gd name="connsiteX115" fmla="*/ 4017523 w 5752181"/>
                  <a:gd name="connsiteY115" fmla="*/ 676072 h 1605063"/>
                  <a:gd name="connsiteX116" fmla="*/ 4032115 w 5752181"/>
                  <a:gd name="connsiteY116" fmla="*/ 676072 h 1605063"/>
                  <a:gd name="connsiteX117" fmla="*/ 4032115 w 5752181"/>
                  <a:gd name="connsiteY117" fmla="*/ 651753 h 1605063"/>
                  <a:gd name="connsiteX118" fmla="*/ 4041843 w 5752181"/>
                  <a:gd name="connsiteY118" fmla="*/ 642025 h 1605063"/>
                  <a:gd name="connsiteX119" fmla="*/ 4056434 w 5752181"/>
                  <a:gd name="connsiteY119" fmla="*/ 627434 h 1605063"/>
                  <a:gd name="connsiteX120" fmla="*/ 4061298 w 5752181"/>
                  <a:gd name="connsiteY120" fmla="*/ 622570 h 1605063"/>
                  <a:gd name="connsiteX121" fmla="*/ 4061298 w 5752181"/>
                  <a:gd name="connsiteY121" fmla="*/ 603114 h 1605063"/>
                  <a:gd name="connsiteX122" fmla="*/ 4080753 w 5752181"/>
                  <a:gd name="connsiteY122" fmla="*/ 603114 h 1605063"/>
                  <a:gd name="connsiteX123" fmla="*/ 4090480 w 5752181"/>
                  <a:gd name="connsiteY123" fmla="*/ 603114 h 1605063"/>
                  <a:gd name="connsiteX124" fmla="*/ 4100208 w 5752181"/>
                  <a:gd name="connsiteY124" fmla="*/ 593386 h 1605063"/>
                  <a:gd name="connsiteX125" fmla="*/ 4109936 w 5752181"/>
                  <a:gd name="connsiteY125" fmla="*/ 583658 h 1605063"/>
                  <a:gd name="connsiteX126" fmla="*/ 4109936 w 5752181"/>
                  <a:gd name="connsiteY126" fmla="*/ 559340 h 1605063"/>
                  <a:gd name="connsiteX127" fmla="*/ 4139119 w 5752181"/>
                  <a:gd name="connsiteY127" fmla="*/ 559340 h 1605063"/>
                  <a:gd name="connsiteX128" fmla="*/ 4139119 w 5752181"/>
                  <a:gd name="connsiteY128" fmla="*/ 544748 h 1605063"/>
                  <a:gd name="connsiteX129" fmla="*/ 4168302 w 5752181"/>
                  <a:gd name="connsiteY129" fmla="*/ 544748 h 1605063"/>
                  <a:gd name="connsiteX130" fmla="*/ 4168302 w 5752181"/>
                  <a:gd name="connsiteY130" fmla="*/ 520429 h 1605063"/>
                  <a:gd name="connsiteX131" fmla="*/ 4178029 w 5752181"/>
                  <a:gd name="connsiteY131" fmla="*/ 520429 h 1605063"/>
                  <a:gd name="connsiteX132" fmla="*/ 4178029 w 5752181"/>
                  <a:gd name="connsiteY132" fmla="*/ 496110 h 1605063"/>
                  <a:gd name="connsiteX133" fmla="*/ 4231532 w 5752181"/>
                  <a:gd name="connsiteY133" fmla="*/ 496110 h 1605063"/>
                  <a:gd name="connsiteX134" fmla="*/ 4231532 w 5752181"/>
                  <a:gd name="connsiteY134" fmla="*/ 486383 h 1605063"/>
                  <a:gd name="connsiteX135" fmla="*/ 4250987 w 5752181"/>
                  <a:gd name="connsiteY135" fmla="*/ 486383 h 1605063"/>
                  <a:gd name="connsiteX136" fmla="*/ 4250987 w 5752181"/>
                  <a:gd name="connsiteY136" fmla="*/ 476655 h 1605063"/>
                  <a:gd name="connsiteX137" fmla="*/ 4396902 w 5752181"/>
                  <a:gd name="connsiteY137" fmla="*/ 476655 h 1605063"/>
                  <a:gd name="connsiteX138" fmla="*/ 4396902 w 5752181"/>
                  <a:gd name="connsiteY138" fmla="*/ 462063 h 1605063"/>
                  <a:gd name="connsiteX139" fmla="*/ 4533089 w 5752181"/>
                  <a:gd name="connsiteY139" fmla="*/ 462063 h 1605063"/>
                  <a:gd name="connsiteX140" fmla="*/ 4542816 w 5752181"/>
                  <a:gd name="connsiteY140" fmla="*/ 452336 h 1605063"/>
                  <a:gd name="connsiteX141" fmla="*/ 4586591 w 5752181"/>
                  <a:gd name="connsiteY141" fmla="*/ 452336 h 1605063"/>
                  <a:gd name="connsiteX142" fmla="*/ 4606046 w 5752181"/>
                  <a:gd name="connsiteY142" fmla="*/ 432881 h 1605063"/>
                  <a:gd name="connsiteX143" fmla="*/ 4615774 w 5752181"/>
                  <a:gd name="connsiteY143" fmla="*/ 423153 h 1605063"/>
                  <a:gd name="connsiteX144" fmla="*/ 4795736 w 5752181"/>
                  <a:gd name="connsiteY144" fmla="*/ 423153 h 1605063"/>
                  <a:gd name="connsiteX145" fmla="*/ 4795736 w 5752181"/>
                  <a:gd name="connsiteY145" fmla="*/ 403697 h 1605063"/>
                  <a:gd name="connsiteX146" fmla="*/ 4834646 w 5752181"/>
                  <a:gd name="connsiteY146" fmla="*/ 403697 h 1605063"/>
                  <a:gd name="connsiteX147" fmla="*/ 4834646 w 5752181"/>
                  <a:gd name="connsiteY147" fmla="*/ 374514 h 1605063"/>
                  <a:gd name="connsiteX148" fmla="*/ 4844374 w 5752181"/>
                  <a:gd name="connsiteY148" fmla="*/ 374514 h 1605063"/>
                  <a:gd name="connsiteX149" fmla="*/ 4878421 w 5752181"/>
                  <a:gd name="connsiteY149" fmla="*/ 374514 h 1605063"/>
                  <a:gd name="connsiteX150" fmla="*/ 4883285 w 5752181"/>
                  <a:gd name="connsiteY150" fmla="*/ 350195 h 1605063"/>
                  <a:gd name="connsiteX151" fmla="*/ 4912468 w 5752181"/>
                  <a:gd name="connsiteY151" fmla="*/ 340467 h 1605063"/>
                  <a:gd name="connsiteX152" fmla="*/ 4912468 w 5752181"/>
                  <a:gd name="connsiteY152" fmla="*/ 311285 h 1605063"/>
                  <a:gd name="connsiteX153" fmla="*/ 4927059 w 5752181"/>
                  <a:gd name="connsiteY153" fmla="*/ 311285 h 1605063"/>
                  <a:gd name="connsiteX154" fmla="*/ 4927059 w 5752181"/>
                  <a:gd name="connsiteY154" fmla="*/ 286966 h 1605063"/>
                  <a:gd name="connsiteX155" fmla="*/ 4936787 w 5752181"/>
                  <a:gd name="connsiteY155" fmla="*/ 277238 h 1605063"/>
                  <a:gd name="connsiteX156" fmla="*/ 4936787 w 5752181"/>
                  <a:gd name="connsiteY156" fmla="*/ 262646 h 1605063"/>
                  <a:gd name="connsiteX157" fmla="*/ 4941650 w 5752181"/>
                  <a:gd name="connsiteY157" fmla="*/ 257783 h 1605063"/>
                  <a:gd name="connsiteX158" fmla="*/ 4951378 w 5752181"/>
                  <a:gd name="connsiteY158" fmla="*/ 257783 h 1605063"/>
                  <a:gd name="connsiteX159" fmla="*/ 4951378 w 5752181"/>
                  <a:gd name="connsiteY159" fmla="*/ 248055 h 1605063"/>
                  <a:gd name="connsiteX160" fmla="*/ 4995153 w 5752181"/>
                  <a:gd name="connsiteY160" fmla="*/ 248055 h 1605063"/>
                  <a:gd name="connsiteX161" fmla="*/ 4995153 w 5752181"/>
                  <a:gd name="connsiteY161" fmla="*/ 233463 h 1605063"/>
                  <a:gd name="connsiteX162" fmla="*/ 5004880 w 5752181"/>
                  <a:gd name="connsiteY162" fmla="*/ 223736 h 1605063"/>
                  <a:gd name="connsiteX163" fmla="*/ 5014608 w 5752181"/>
                  <a:gd name="connsiteY163" fmla="*/ 214008 h 1605063"/>
                  <a:gd name="connsiteX164" fmla="*/ 5131340 w 5752181"/>
                  <a:gd name="connsiteY164" fmla="*/ 214008 h 1605063"/>
                  <a:gd name="connsiteX165" fmla="*/ 5131340 w 5752181"/>
                  <a:gd name="connsiteY165" fmla="*/ 184825 h 1605063"/>
                  <a:gd name="connsiteX166" fmla="*/ 5214025 w 5752181"/>
                  <a:gd name="connsiteY166" fmla="*/ 184825 h 1605063"/>
                  <a:gd name="connsiteX167" fmla="*/ 5214025 w 5752181"/>
                  <a:gd name="connsiteY167" fmla="*/ 175097 h 1605063"/>
                  <a:gd name="connsiteX168" fmla="*/ 5233480 w 5752181"/>
                  <a:gd name="connsiteY168" fmla="*/ 175097 h 1605063"/>
                  <a:gd name="connsiteX169" fmla="*/ 5233480 w 5752181"/>
                  <a:gd name="connsiteY169" fmla="*/ 155642 h 1605063"/>
                  <a:gd name="connsiteX170" fmla="*/ 5262663 w 5752181"/>
                  <a:gd name="connsiteY170" fmla="*/ 155642 h 1605063"/>
                  <a:gd name="connsiteX171" fmla="*/ 5262663 w 5752181"/>
                  <a:gd name="connsiteY171" fmla="*/ 141051 h 1605063"/>
                  <a:gd name="connsiteX172" fmla="*/ 5286983 w 5752181"/>
                  <a:gd name="connsiteY172" fmla="*/ 141051 h 1605063"/>
                  <a:gd name="connsiteX173" fmla="*/ 5286983 w 5752181"/>
                  <a:gd name="connsiteY173" fmla="*/ 126459 h 1605063"/>
                  <a:gd name="connsiteX174" fmla="*/ 5296710 w 5752181"/>
                  <a:gd name="connsiteY174" fmla="*/ 126459 h 1605063"/>
                  <a:gd name="connsiteX175" fmla="*/ 5296710 w 5752181"/>
                  <a:gd name="connsiteY175" fmla="*/ 121595 h 1605063"/>
                  <a:gd name="connsiteX176" fmla="*/ 5350212 w 5752181"/>
                  <a:gd name="connsiteY176" fmla="*/ 121595 h 1605063"/>
                  <a:gd name="connsiteX177" fmla="*/ 5350212 w 5752181"/>
                  <a:gd name="connsiteY177" fmla="*/ 111868 h 1605063"/>
                  <a:gd name="connsiteX178" fmla="*/ 5374532 w 5752181"/>
                  <a:gd name="connsiteY178" fmla="*/ 111868 h 1605063"/>
                  <a:gd name="connsiteX179" fmla="*/ 5374532 w 5752181"/>
                  <a:gd name="connsiteY179" fmla="*/ 82685 h 1605063"/>
                  <a:gd name="connsiteX180" fmla="*/ 5481536 w 5752181"/>
                  <a:gd name="connsiteY180" fmla="*/ 82685 h 1605063"/>
                  <a:gd name="connsiteX181" fmla="*/ 5481536 w 5752181"/>
                  <a:gd name="connsiteY181" fmla="*/ 63229 h 1605063"/>
                  <a:gd name="connsiteX182" fmla="*/ 5666361 w 5752181"/>
                  <a:gd name="connsiteY182" fmla="*/ 63229 h 1605063"/>
                  <a:gd name="connsiteX183" fmla="*/ 5666361 w 5752181"/>
                  <a:gd name="connsiteY183" fmla="*/ 43774 h 1605063"/>
                  <a:gd name="connsiteX184" fmla="*/ 5695544 w 5752181"/>
                  <a:gd name="connsiteY184" fmla="*/ 43774 h 1605063"/>
                  <a:gd name="connsiteX185" fmla="*/ 5695544 w 5752181"/>
                  <a:gd name="connsiteY185" fmla="*/ 14591 h 1605063"/>
                  <a:gd name="connsiteX186" fmla="*/ 5705272 w 5752181"/>
                  <a:gd name="connsiteY186" fmla="*/ 14591 h 1605063"/>
                  <a:gd name="connsiteX187" fmla="*/ 5705272 w 5752181"/>
                  <a:gd name="connsiteY187" fmla="*/ 0 h 1605063"/>
                  <a:gd name="connsiteX188" fmla="*/ 5752181 w 5752181"/>
                  <a:gd name="connsiteY188" fmla="*/ 0 h 160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5752181" h="1605063">
                    <a:moveTo>
                      <a:pt x="0" y="1605063"/>
                    </a:moveTo>
                    <a:lnTo>
                      <a:pt x="92412" y="1605063"/>
                    </a:lnTo>
                    <a:lnTo>
                      <a:pt x="92412" y="1595336"/>
                    </a:lnTo>
                    <a:lnTo>
                      <a:pt x="175098" y="1595336"/>
                    </a:lnTo>
                    <a:lnTo>
                      <a:pt x="175098" y="1585608"/>
                    </a:lnTo>
                    <a:lnTo>
                      <a:pt x="286966" y="1585608"/>
                    </a:lnTo>
                    <a:lnTo>
                      <a:pt x="286966" y="1566153"/>
                    </a:lnTo>
                    <a:lnTo>
                      <a:pt x="384242" y="1566153"/>
                    </a:lnTo>
                    <a:lnTo>
                      <a:pt x="389106" y="1571017"/>
                    </a:lnTo>
                    <a:lnTo>
                      <a:pt x="423153" y="1571017"/>
                    </a:lnTo>
                    <a:lnTo>
                      <a:pt x="428017" y="1541834"/>
                    </a:lnTo>
                    <a:lnTo>
                      <a:pt x="583659" y="1541834"/>
                    </a:lnTo>
                    <a:lnTo>
                      <a:pt x="583659" y="1527242"/>
                    </a:lnTo>
                    <a:lnTo>
                      <a:pt x="797668" y="1527242"/>
                    </a:lnTo>
                    <a:lnTo>
                      <a:pt x="797668" y="1507787"/>
                    </a:lnTo>
                    <a:lnTo>
                      <a:pt x="899808" y="1507787"/>
                    </a:lnTo>
                    <a:lnTo>
                      <a:pt x="899808" y="1498059"/>
                    </a:lnTo>
                    <a:lnTo>
                      <a:pt x="1001949" y="1498059"/>
                    </a:lnTo>
                    <a:lnTo>
                      <a:pt x="1006812" y="1493196"/>
                    </a:lnTo>
                    <a:lnTo>
                      <a:pt x="1045723" y="1493196"/>
                    </a:lnTo>
                    <a:lnTo>
                      <a:pt x="1045723" y="1473740"/>
                    </a:lnTo>
                    <a:lnTo>
                      <a:pt x="1074906" y="1473740"/>
                    </a:lnTo>
                    <a:lnTo>
                      <a:pt x="1074906" y="1459148"/>
                    </a:lnTo>
                    <a:lnTo>
                      <a:pt x="1498059" y="1459148"/>
                    </a:lnTo>
                    <a:lnTo>
                      <a:pt x="1502923" y="1454284"/>
                    </a:lnTo>
                    <a:lnTo>
                      <a:pt x="1561289" y="1454284"/>
                    </a:lnTo>
                    <a:lnTo>
                      <a:pt x="1561289" y="1434829"/>
                    </a:lnTo>
                    <a:lnTo>
                      <a:pt x="1590472" y="1434829"/>
                    </a:lnTo>
                    <a:lnTo>
                      <a:pt x="1590472" y="1420238"/>
                    </a:lnTo>
                    <a:lnTo>
                      <a:pt x="1605063" y="1420238"/>
                    </a:lnTo>
                    <a:lnTo>
                      <a:pt x="1605063" y="1410510"/>
                    </a:lnTo>
                    <a:lnTo>
                      <a:pt x="1624519" y="1410510"/>
                    </a:lnTo>
                    <a:lnTo>
                      <a:pt x="1624519" y="1366736"/>
                    </a:lnTo>
                    <a:lnTo>
                      <a:pt x="1678021" y="1366736"/>
                    </a:lnTo>
                    <a:lnTo>
                      <a:pt x="1682885" y="1361872"/>
                    </a:lnTo>
                    <a:lnTo>
                      <a:pt x="1702340" y="1357008"/>
                    </a:lnTo>
                    <a:lnTo>
                      <a:pt x="1702340" y="1347280"/>
                    </a:lnTo>
                    <a:lnTo>
                      <a:pt x="1716932" y="1347280"/>
                    </a:lnTo>
                    <a:lnTo>
                      <a:pt x="1716932" y="1337553"/>
                    </a:lnTo>
                    <a:lnTo>
                      <a:pt x="1736387" y="1337553"/>
                    </a:lnTo>
                    <a:lnTo>
                      <a:pt x="1736387" y="1322961"/>
                    </a:lnTo>
                    <a:lnTo>
                      <a:pt x="1809344" y="1322961"/>
                    </a:lnTo>
                    <a:lnTo>
                      <a:pt x="1809344" y="1308370"/>
                    </a:lnTo>
                    <a:lnTo>
                      <a:pt x="1999034" y="1308370"/>
                    </a:lnTo>
                    <a:lnTo>
                      <a:pt x="2003898" y="1298642"/>
                    </a:lnTo>
                    <a:lnTo>
                      <a:pt x="2023353" y="1298642"/>
                    </a:lnTo>
                    <a:lnTo>
                      <a:pt x="2033080" y="1284051"/>
                    </a:lnTo>
                    <a:lnTo>
                      <a:pt x="2052536" y="1284051"/>
                    </a:lnTo>
                    <a:lnTo>
                      <a:pt x="2052536" y="1269459"/>
                    </a:lnTo>
                    <a:lnTo>
                      <a:pt x="2081719" y="1269459"/>
                    </a:lnTo>
                    <a:lnTo>
                      <a:pt x="2081719" y="1264595"/>
                    </a:lnTo>
                    <a:lnTo>
                      <a:pt x="2106038" y="1264595"/>
                    </a:lnTo>
                    <a:lnTo>
                      <a:pt x="2115766" y="1250004"/>
                    </a:lnTo>
                    <a:lnTo>
                      <a:pt x="2154676" y="1250004"/>
                    </a:lnTo>
                    <a:lnTo>
                      <a:pt x="2154676" y="1245140"/>
                    </a:lnTo>
                    <a:lnTo>
                      <a:pt x="2266544" y="1245140"/>
                    </a:lnTo>
                    <a:lnTo>
                      <a:pt x="2266544" y="1230548"/>
                    </a:lnTo>
                    <a:lnTo>
                      <a:pt x="2383276" y="1230548"/>
                    </a:lnTo>
                    <a:lnTo>
                      <a:pt x="2383276" y="1211093"/>
                    </a:lnTo>
                    <a:lnTo>
                      <a:pt x="2431915" y="1211093"/>
                    </a:lnTo>
                    <a:lnTo>
                      <a:pt x="2431915" y="1196502"/>
                    </a:lnTo>
                    <a:lnTo>
                      <a:pt x="2441642" y="1196502"/>
                    </a:lnTo>
                    <a:lnTo>
                      <a:pt x="2441642" y="1186774"/>
                    </a:lnTo>
                    <a:lnTo>
                      <a:pt x="2451370" y="1177046"/>
                    </a:lnTo>
                    <a:lnTo>
                      <a:pt x="2456234" y="1172182"/>
                    </a:lnTo>
                    <a:lnTo>
                      <a:pt x="2470825" y="1172182"/>
                    </a:lnTo>
                    <a:lnTo>
                      <a:pt x="2470825" y="1157591"/>
                    </a:lnTo>
                    <a:lnTo>
                      <a:pt x="2500008" y="1157591"/>
                    </a:lnTo>
                    <a:lnTo>
                      <a:pt x="2500008" y="1128408"/>
                    </a:lnTo>
                    <a:lnTo>
                      <a:pt x="2509736" y="1128408"/>
                    </a:lnTo>
                    <a:lnTo>
                      <a:pt x="2509736" y="1099225"/>
                    </a:lnTo>
                    <a:lnTo>
                      <a:pt x="2572966" y="1099225"/>
                    </a:lnTo>
                    <a:lnTo>
                      <a:pt x="2582693" y="1089498"/>
                    </a:lnTo>
                    <a:lnTo>
                      <a:pt x="2587557" y="1084634"/>
                    </a:lnTo>
                    <a:lnTo>
                      <a:pt x="2733472" y="1084634"/>
                    </a:lnTo>
                    <a:lnTo>
                      <a:pt x="2738336" y="1079770"/>
                    </a:lnTo>
                    <a:lnTo>
                      <a:pt x="2752927" y="1065179"/>
                    </a:lnTo>
                    <a:lnTo>
                      <a:pt x="3030166" y="1065179"/>
                    </a:lnTo>
                    <a:lnTo>
                      <a:pt x="3039893" y="1045723"/>
                    </a:lnTo>
                    <a:lnTo>
                      <a:pt x="3122578" y="1045723"/>
                    </a:lnTo>
                    <a:lnTo>
                      <a:pt x="3137170" y="1031131"/>
                    </a:lnTo>
                    <a:lnTo>
                      <a:pt x="3185808" y="1031131"/>
                    </a:lnTo>
                    <a:lnTo>
                      <a:pt x="3185808" y="1021404"/>
                    </a:lnTo>
                    <a:lnTo>
                      <a:pt x="3205263" y="1021404"/>
                    </a:lnTo>
                    <a:lnTo>
                      <a:pt x="3205263" y="997085"/>
                    </a:lnTo>
                    <a:lnTo>
                      <a:pt x="3239310" y="997085"/>
                    </a:lnTo>
                    <a:lnTo>
                      <a:pt x="3268493" y="967902"/>
                    </a:lnTo>
                    <a:lnTo>
                      <a:pt x="3292812" y="933855"/>
                    </a:lnTo>
                    <a:lnTo>
                      <a:pt x="3302540" y="924127"/>
                    </a:lnTo>
                    <a:lnTo>
                      <a:pt x="3302540" y="856034"/>
                    </a:lnTo>
                    <a:lnTo>
                      <a:pt x="3317132" y="856034"/>
                    </a:lnTo>
                    <a:lnTo>
                      <a:pt x="3317132" y="826851"/>
                    </a:lnTo>
                    <a:lnTo>
                      <a:pt x="3346315" y="826851"/>
                    </a:lnTo>
                    <a:lnTo>
                      <a:pt x="3351178" y="807395"/>
                    </a:lnTo>
                    <a:lnTo>
                      <a:pt x="3365770" y="797668"/>
                    </a:lnTo>
                    <a:lnTo>
                      <a:pt x="3370634" y="787940"/>
                    </a:lnTo>
                    <a:lnTo>
                      <a:pt x="3375498" y="787940"/>
                    </a:lnTo>
                    <a:lnTo>
                      <a:pt x="3385225" y="778212"/>
                    </a:lnTo>
                    <a:lnTo>
                      <a:pt x="3429000" y="778212"/>
                    </a:lnTo>
                    <a:lnTo>
                      <a:pt x="3429000" y="758757"/>
                    </a:lnTo>
                    <a:lnTo>
                      <a:pt x="3555459" y="758757"/>
                    </a:lnTo>
                    <a:lnTo>
                      <a:pt x="3565187" y="758757"/>
                    </a:lnTo>
                    <a:lnTo>
                      <a:pt x="3589506" y="758757"/>
                    </a:lnTo>
                    <a:lnTo>
                      <a:pt x="3589506" y="739302"/>
                    </a:lnTo>
                    <a:lnTo>
                      <a:pt x="3613825" y="739302"/>
                    </a:lnTo>
                    <a:lnTo>
                      <a:pt x="3623553" y="729574"/>
                    </a:lnTo>
                    <a:lnTo>
                      <a:pt x="3647872" y="729574"/>
                    </a:lnTo>
                    <a:lnTo>
                      <a:pt x="3647872" y="714983"/>
                    </a:lnTo>
                    <a:lnTo>
                      <a:pt x="3677055" y="714983"/>
                    </a:lnTo>
                    <a:lnTo>
                      <a:pt x="3686783" y="705255"/>
                    </a:lnTo>
                    <a:lnTo>
                      <a:pt x="3822970" y="705255"/>
                    </a:lnTo>
                    <a:lnTo>
                      <a:pt x="3822970" y="690663"/>
                    </a:lnTo>
                    <a:lnTo>
                      <a:pt x="3881336" y="690663"/>
                    </a:lnTo>
                    <a:lnTo>
                      <a:pt x="3886200" y="685799"/>
                    </a:lnTo>
                    <a:lnTo>
                      <a:pt x="4017523" y="685799"/>
                    </a:lnTo>
                    <a:lnTo>
                      <a:pt x="4017523" y="676072"/>
                    </a:lnTo>
                    <a:lnTo>
                      <a:pt x="4032115" y="676072"/>
                    </a:lnTo>
                    <a:lnTo>
                      <a:pt x="4032115" y="651753"/>
                    </a:lnTo>
                    <a:lnTo>
                      <a:pt x="4041843" y="642025"/>
                    </a:lnTo>
                    <a:lnTo>
                      <a:pt x="4056434" y="627434"/>
                    </a:lnTo>
                    <a:lnTo>
                      <a:pt x="4061298" y="622570"/>
                    </a:lnTo>
                    <a:lnTo>
                      <a:pt x="4061298" y="603114"/>
                    </a:lnTo>
                    <a:lnTo>
                      <a:pt x="4080753" y="603114"/>
                    </a:lnTo>
                    <a:lnTo>
                      <a:pt x="4090480" y="603114"/>
                    </a:lnTo>
                    <a:lnTo>
                      <a:pt x="4100208" y="593386"/>
                    </a:lnTo>
                    <a:lnTo>
                      <a:pt x="4109936" y="583658"/>
                    </a:lnTo>
                    <a:lnTo>
                      <a:pt x="4109936" y="559340"/>
                    </a:lnTo>
                    <a:lnTo>
                      <a:pt x="4139119" y="559340"/>
                    </a:lnTo>
                    <a:lnTo>
                      <a:pt x="4139119" y="544748"/>
                    </a:lnTo>
                    <a:lnTo>
                      <a:pt x="4168302" y="544748"/>
                    </a:lnTo>
                    <a:lnTo>
                      <a:pt x="4168302" y="520429"/>
                    </a:lnTo>
                    <a:lnTo>
                      <a:pt x="4178029" y="520429"/>
                    </a:lnTo>
                    <a:lnTo>
                      <a:pt x="4178029" y="496110"/>
                    </a:lnTo>
                    <a:lnTo>
                      <a:pt x="4231532" y="496110"/>
                    </a:lnTo>
                    <a:lnTo>
                      <a:pt x="4231532" y="486383"/>
                    </a:lnTo>
                    <a:lnTo>
                      <a:pt x="4250987" y="486383"/>
                    </a:lnTo>
                    <a:lnTo>
                      <a:pt x="4250987" y="476655"/>
                    </a:lnTo>
                    <a:lnTo>
                      <a:pt x="4396902" y="476655"/>
                    </a:lnTo>
                    <a:lnTo>
                      <a:pt x="4396902" y="462063"/>
                    </a:lnTo>
                    <a:lnTo>
                      <a:pt x="4533089" y="462063"/>
                    </a:lnTo>
                    <a:lnTo>
                      <a:pt x="4542816" y="452336"/>
                    </a:lnTo>
                    <a:lnTo>
                      <a:pt x="4586591" y="452336"/>
                    </a:lnTo>
                    <a:lnTo>
                      <a:pt x="4606046" y="432881"/>
                    </a:lnTo>
                    <a:lnTo>
                      <a:pt x="4615774" y="423153"/>
                    </a:lnTo>
                    <a:lnTo>
                      <a:pt x="4795736" y="423153"/>
                    </a:lnTo>
                    <a:lnTo>
                      <a:pt x="4795736" y="403697"/>
                    </a:lnTo>
                    <a:lnTo>
                      <a:pt x="4834646" y="403697"/>
                    </a:lnTo>
                    <a:lnTo>
                      <a:pt x="4834646" y="374514"/>
                    </a:lnTo>
                    <a:lnTo>
                      <a:pt x="4844374" y="374514"/>
                    </a:lnTo>
                    <a:cubicBezTo>
                      <a:pt x="4855723" y="374514"/>
                      <a:pt x="4871936" y="378567"/>
                      <a:pt x="4878421" y="374514"/>
                    </a:cubicBezTo>
                    <a:cubicBezTo>
                      <a:pt x="4884906" y="370461"/>
                      <a:pt x="4881664" y="358301"/>
                      <a:pt x="4883285" y="350195"/>
                    </a:cubicBezTo>
                    <a:lnTo>
                      <a:pt x="4912468" y="340467"/>
                    </a:lnTo>
                    <a:lnTo>
                      <a:pt x="4912468" y="311285"/>
                    </a:lnTo>
                    <a:lnTo>
                      <a:pt x="4927059" y="311285"/>
                    </a:lnTo>
                    <a:lnTo>
                      <a:pt x="4927059" y="286966"/>
                    </a:lnTo>
                    <a:lnTo>
                      <a:pt x="4936787" y="277238"/>
                    </a:lnTo>
                    <a:lnTo>
                      <a:pt x="4936787" y="262646"/>
                    </a:lnTo>
                    <a:lnTo>
                      <a:pt x="4941650" y="257783"/>
                    </a:lnTo>
                    <a:lnTo>
                      <a:pt x="4951378" y="257783"/>
                    </a:lnTo>
                    <a:lnTo>
                      <a:pt x="4951378" y="248055"/>
                    </a:lnTo>
                    <a:lnTo>
                      <a:pt x="4995153" y="248055"/>
                    </a:lnTo>
                    <a:lnTo>
                      <a:pt x="4995153" y="233463"/>
                    </a:lnTo>
                    <a:lnTo>
                      <a:pt x="5004880" y="223736"/>
                    </a:lnTo>
                    <a:lnTo>
                      <a:pt x="5014608" y="214008"/>
                    </a:lnTo>
                    <a:lnTo>
                      <a:pt x="5131340" y="214008"/>
                    </a:lnTo>
                    <a:lnTo>
                      <a:pt x="5131340" y="184825"/>
                    </a:lnTo>
                    <a:lnTo>
                      <a:pt x="5214025" y="184825"/>
                    </a:lnTo>
                    <a:lnTo>
                      <a:pt x="5214025" y="175097"/>
                    </a:lnTo>
                    <a:lnTo>
                      <a:pt x="5233480" y="175097"/>
                    </a:lnTo>
                    <a:lnTo>
                      <a:pt x="5233480" y="155642"/>
                    </a:lnTo>
                    <a:lnTo>
                      <a:pt x="5262663" y="155642"/>
                    </a:lnTo>
                    <a:lnTo>
                      <a:pt x="5262663" y="141051"/>
                    </a:lnTo>
                    <a:lnTo>
                      <a:pt x="5286983" y="141051"/>
                    </a:lnTo>
                    <a:lnTo>
                      <a:pt x="5286983" y="126459"/>
                    </a:lnTo>
                    <a:lnTo>
                      <a:pt x="5296710" y="126459"/>
                    </a:lnTo>
                    <a:lnTo>
                      <a:pt x="5296710" y="121595"/>
                    </a:lnTo>
                    <a:lnTo>
                      <a:pt x="5350212" y="121595"/>
                    </a:lnTo>
                    <a:lnTo>
                      <a:pt x="5350212" y="111868"/>
                    </a:lnTo>
                    <a:lnTo>
                      <a:pt x="5374532" y="111868"/>
                    </a:lnTo>
                    <a:lnTo>
                      <a:pt x="5374532" y="82685"/>
                    </a:lnTo>
                    <a:lnTo>
                      <a:pt x="5481536" y="82685"/>
                    </a:lnTo>
                    <a:lnTo>
                      <a:pt x="5481536" y="63229"/>
                    </a:lnTo>
                    <a:lnTo>
                      <a:pt x="5666361" y="63229"/>
                    </a:lnTo>
                    <a:lnTo>
                      <a:pt x="5666361" y="43774"/>
                    </a:lnTo>
                    <a:lnTo>
                      <a:pt x="5695544" y="43774"/>
                    </a:lnTo>
                    <a:lnTo>
                      <a:pt x="5695544" y="14591"/>
                    </a:lnTo>
                    <a:lnTo>
                      <a:pt x="5705272" y="14591"/>
                    </a:lnTo>
                    <a:lnTo>
                      <a:pt x="5705272" y="0"/>
                    </a:lnTo>
                    <a:lnTo>
                      <a:pt x="5752181"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lumMod val="65000"/>
                      <a:lumOff val="35000"/>
                    </a:srgbClr>
                  </a:solidFill>
                  <a:effectLst/>
                  <a:uLnTx/>
                  <a:uFillTx/>
                  <a:latin typeface="Arial "/>
                  <a:ea typeface="+mn-ea"/>
                  <a:cs typeface="+mn-cs"/>
                </a:endParaRPr>
              </a:p>
            </p:txBody>
          </p:sp>
          <p:sp>
            <p:nvSpPr>
              <p:cNvPr id="214" name="Freeform: Shape 87">
                <a:extLst>
                  <a:ext uri="{FF2B5EF4-FFF2-40B4-BE49-F238E27FC236}">
                    <a16:creationId xmlns:a16="http://schemas.microsoft.com/office/drawing/2014/main" id="{F289BFEE-D2B1-462B-8DC8-DB5C32FBC692}"/>
                  </a:ext>
                </a:extLst>
              </p:cNvPr>
              <p:cNvSpPr>
                <a:spLocks noChangeAspect="1"/>
              </p:cNvSpPr>
              <p:nvPr/>
            </p:nvSpPr>
            <p:spPr>
              <a:xfrm>
                <a:off x="7112874" y="3410255"/>
                <a:ext cx="895011" cy="329256"/>
              </a:xfrm>
              <a:custGeom>
                <a:avLst/>
                <a:gdLst>
                  <a:gd name="connsiteX0" fmla="*/ 0 w 829937"/>
                  <a:gd name="connsiteY0" fmla="*/ 403952 h 403952"/>
                  <a:gd name="connsiteX1" fmla="*/ 0 w 829937"/>
                  <a:gd name="connsiteY1" fmla="*/ 330506 h 403952"/>
                  <a:gd name="connsiteX2" fmla="*/ 29378 w 829937"/>
                  <a:gd name="connsiteY2" fmla="*/ 330506 h 403952"/>
                  <a:gd name="connsiteX3" fmla="*/ 29378 w 829937"/>
                  <a:gd name="connsiteY3" fmla="*/ 293783 h 403952"/>
                  <a:gd name="connsiteX4" fmla="*/ 47740 w 829937"/>
                  <a:gd name="connsiteY4" fmla="*/ 293783 h 403952"/>
                  <a:gd name="connsiteX5" fmla="*/ 47740 w 829937"/>
                  <a:gd name="connsiteY5" fmla="*/ 257061 h 403952"/>
                  <a:gd name="connsiteX6" fmla="*/ 55084 w 829937"/>
                  <a:gd name="connsiteY6" fmla="*/ 257061 h 403952"/>
                  <a:gd name="connsiteX7" fmla="*/ 55084 w 829937"/>
                  <a:gd name="connsiteY7" fmla="*/ 246044 h 403952"/>
                  <a:gd name="connsiteX8" fmla="*/ 146891 w 829937"/>
                  <a:gd name="connsiteY8" fmla="*/ 246044 h 403952"/>
                  <a:gd name="connsiteX9" fmla="*/ 146891 w 829937"/>
                  <a:gd name="connsiteY9" fmla="*/ 224010 h 403952"/>
                  <a:gd name="connsiteX10" fmla="*/ 161580 w 829937"/>
                  <a:gd name="connsiteY10" fmla="*/ 224010 h 403952"/>
                  <a:gd name="connsiteX11" fmla="*/ 161580 w 829937"/>
                  <a:gd name="connsiteY11" fmla="*/ 201976 h 403952"/>
                  <a:gd name="connsiteX12" fmla="*/ 495759 w 829937"/>
                  <a:gd name="connsiteY12" fmla="*/ 201976 h 403952"/>
                  <a:gd name="connsiteX13" fmla="*/ 495759 w 829937"/>
                  <a:gd name="connsiteY13" fmla="*/ 168926 h 403952"/>
                  <a:gd name="connsiteX14" fmla="*/ 774853 w 829937"/>
                  <a:gd name="connsiteY14" fmla="*/ 168926 h 403952"/>
                  <a:gd name="connsiteX15" fmla="*/ 774853 w 829937"/>
                  <a:gd name="connsiteY15" fmla="*/ 135875 h 403952"/>
                  <a:gd name="connsiteX16" fmla="*/ 789542 w 829937"/>
                  <a:gd name="connsiteY16" fmla="*/ 135875 h 403952"/>
                  <a:gd name="connsiteX17" fmla="*/ 789542 w 829937"/>
                  <a:gd name="connsiteY17" fmla="*/ 88135 h 403952"/>
                  <a:gd name="connsiteX18" fmla="*/ 818920 w 829937"/>
                  <a:gd name="connsiteY18" fmla="*/ 88135 h 403952"/>
                  <a:gd name="connsiteX19" fmla="*/ 818920 w 829937"/>
                  <a:gd name="connsiteY19" fmla="*/ 44068 h 403952"/>
                  <a:gd name="connsiteX20" fmla="*/ 829937 w 829937"/>
                  <a:gd name="connsiteY20" fmla="*/ 44068 h 403952"/>
                  <a:gd name="connsiteX21" fmla="*/ 829937 w 829937"/>
                  <a:gd name="connsiteY21" fmla="*/ 0 h 403952"/>
                  <a:gd name="connsiteX0" fmla="*/ 10663 w 829937"/>
                  <a:gd name="connsiteY0" fmla="*/ 401286 h 401286"/>
                  <a:gd name="connsiteX1" fmla="*/ 0 w 829937"/>
                  <a:gd name="connsiteY1" fmla="*/ 330506 h 401286"/>
                  <a:gd name="connsiteX2" fmla="*/ 29378 w 829937"/>
                  <a:gd name="connsiteY2" fmla="*/ 330506 h 401286"/>
                  <a:gd name="connsiteX3" fmla="*/ 29378 w 829937"/>
                  <a:gd name="connsiteY3" fmla="*/ 293783 h 401286"/>
                  <a:gd name="connsiteX4" fmla="*/ 47740 w 829937"/>
                  <a:gd name="connsiteY4" fmla="*/ 293783 h 401286"/>
                  <a:gd name="connsiteX5" fmla="*/ 47740 w 829937"/>
                  <a:gd name="connsiteY5" fmla="*/ 257061 h 401286"/>
                  <a:gd name="connsiteX6" fmla="*/ 55084 w 829937"/>
                  <a:gd name="connsiteY6" fmla="*/ 257061 h 401286"/>
                  <a:gd name="connsiteX7" fmla="*/ 55084 w 829937"/>
                  <a:gd name="connsiteY7" fmla="*/ 246044 h 401286"/>
                  <a:gd name="connsiteX8" fmla="*/ 146891 w 829937"/>
                  <a:gd name="connsiteY8" fmla="*/ 246044 h 401286"/>
                  <a:gd name="connsiteX9" fmla="*/ 146891 w 829937"/>
                  <a:gd name="connsiteY9" fmla="*/ 224010 h 401286"/>
                  <a:gd name="connsiteX10" fmla="*/ 161580 w 829937"/>
                  <a:gd name="connsiteY10" fmla="*/ 224010 h 401286"/>
                  <a:gd name="connsiteX11" fmla="*/ 161580 w 829937"/>
                  <a:gd name="connsiteY11" fmla="*/ 201976 h 401286"/>
                  <a:gd name="connsiteX12" fmla="*/ 495759 w 829937"/>
                  <a:gd name="connsiteY12" fmla="*/ 201976 h 401286"/>
                  <a:gd name="connsiteX13" fmla="*/ 495759 w 829937"/>
                  <a:gd name="connsiteY13" fmla="*/ 168926 h 401286"/>
                  <a:gd name="connsiteX14" fmla="*/ 774853 w 829937"/>
                  <a:gd name="connsiteY14" fmla="*/ 168926 h 401286"/>
                  <a:gd name="connsiteX15" fmla="*/ 774853 w 829937"/>
                  <a:gd name="connsiteY15" fmla="*/ 135875 h 401286"/>
                  <a:gd name="connsiteX16" fmla="*/ 789542 w 829937"/>
                  <a:gd name="connsiteY16" fmla="*/ 135875 h 401286"/>
                  <a:gd name="connsiteX17" fmla="*/ 789542 w 829937"/>
                  <a:gd name="connsiteY17" fmla="*/ 88135 h 401286"/>
                  <a:gd name="connsiteX18" fmla="*/ 818920 w 829937"/>
                  <a:gd name="connsiteY18" fmla="*/ 88135 h 401286"/>
                  <a:gd name="connsiteX19" fmla="*/ 818920 w 829937"/>
                  <a:gd name="connsiteY19" fmla="*/ 44068 h 401286"/>
                  <a:gd name="connsiteX20" fmla="*/ 829937 w 829937"/>
                  <a:gd name="connsiteY20" fmla="*/ 44068 h 401286"/>
                  <a:gd name="connsiteX21" fmla="*/ 829937 w 829937"/>
                  <a:gd name="connsiteY21" fmla="*/ 0 h 401286"/>
                  <a:gd name="connsiteX0" fmla="*/ 0 w 819274"/>
                  <a:gd name="connsiteY0" fmla="*/ 401286 h 401286"/>
                  <a:gd name="connsiteX1" fmla="*/ 5333 w 819274"/>
                  <a:gd name="connsiteY1" fmla="*/ 330506 h 401286"/>
                  <a:gd name="connsiteX2" fmla="*/ 18715 w 819274"/>
                  <a:gd name="connsiteY2" fmla="*/ 330506 h 401286"/>
                  <a:gd name="connsiteX3" fmla="*/ 18715 w 819274"/>
                  <a:gd name="connsiteY3" fmla="*/ 293783 h 401286"/>
                  <a:gd name="connsiteX4" fmla="*/ 37077 w 819274"/>
                  <a:gd name="connsiteY4" fmla="*/ 293783 h 401286"/>
                  <a:gd name="connsiteX5" fmla="*/ 37077 w 819274"/>
                  <a:gd name="connsiteY5" fmla="*/ 257061 h 401286"/>
                  <a:gd name="connsiteX6" fmla="*/ 44421 w 819274"/>
                  <a:gd name="connsiteY6" fmla="*/ 257061 h 401286"/>
                  <a:gd name="connsiteX7" fmla="*/ 44421 w 819274"/>
                  <a:gd name="connsiteY7" fmla="*/ 246044 h 401286"/>
                  <a:gd name="connsiteX8" fmla="*/ 136228 w 819274"/>
                  <a:gd name="connsiteY8" fmla="*/ 246044 h 401286"/>
                  <a:gd name="connsiteX9" fmla="*/ 136228 w 819274"/>
                  <a:gd name="connsiteY9" fmla="*/ 224010 h 401286"/>
                  <a:gd name="connsiteX10" fmla="*/ 150917 w 819274"/>
                  <a:gd name="connsiteY10" fmla="*/ 224010 h 401286"/>
                  <a:gd name="connsiteX11" fmla="*/ 150917 w 819274"/>
                  <a:gd name="connsiteY11" fmla="*/ 201976 h 401286"/>
                  <a:gd name="connsiteX12" fmla="*/ 485096 w 819274"/>
                  <a:gd name="connsiteY12" fmla="*/ 201976 h 401286"/>
                  <a:gd name="connsiteX13" fmla="*/ 485096 w 819274"/>
                  <a:gd name="connsiteY13" fmla="*/ 168926 h 401286"/>
                  <a:gd name="connsiteX14" fmla="*/ 764190 w 819274"/>
                  <a:gd name="connsiteY14" fmla="*/ 168926 h 401286"/>
                  <a:gd name="connsiteX15" fmla="*/ 764190 w 819274"/>
                  <a:gd name="connsiteY15" fmla="*/ 135875 h 401286"/>
                  <a:gd name="connsiteX16" fmla="*/ 778879 w 819274"/>
                  <a:gd name="connsiteY16" fmla="*/ 135875 h 401286"/>
                  <a:gd name="connsiteX17" fmla="*/ 778879 w 819274"/>
                  <a:gd name="connsiteY17" fmla="*/ 88135 h 401286"/>
                  <a:gd name="connsiteX18" fmla="*/ 808257 w 819274"/>
                  <a:gd name="connsiteY18" fmla="*/ 88135 h 401286"/>
                  <a:gd name="connsiteX19" fmla="*/ 808257 w 819274"/>
                  <a:gd name="connsiteY19" fmla="*/ 44068 h 401286"/>
                  <a:gd name="connsiteX20" fmla="*/ 819274 w 819274"/>
                  <a:gd name="connsiteY20" fmla="*/ 44068 h 401286"/>
                  <a:gd name="connsiteX21" fmla="*/ 819274 w 819274"/>
                  <a:gd name="connsiteY21" fmla="*/ 0 h 401286"/>
                  <a:gd name="connsiteX0" fmla="*/ 5331 w 813941"/>
                  <a:gd name="connsiteY0" fmla="*/ 401286 h 401286"/>
                  <a:gd name="connsiteX1" fmla="*/ 0 w 813941"/>
                  <a:gd name="connsiteY1" fmla="*/ 330506 h 401286"/>
                  <a:gd name="connsiteX2" fmla="*/ 13382 w 813941"/>
                  <a:gd name="connsiteY2" fmla="*/ 330506 h 401286"/>
                  <a:gd name="connsiteX3" fmla="*/ 13382 w 813941"/>
                  <a:gd name="connsiteY3" fmla="*/ 293783 h 401286"/>
                  <a:gd name="connsiteX4" fmla="*/ 31744 w 813941"/>
                  <a:gd name="connsiteY4" fmla="*/ 293783 h 401286"/>
                  <a:gd name="connsiteX5" fmla="*/ 31744 w 813941"/>
                  <a:gd name="connsiteY5" fmla="*/ 257061 h 401286"/>
                  <a:gd name="connsiteX6" fmla="*/ 39088 w 813941"/>
                  <a:gd name="connsiteY6" fmla="*/ 257061 h 401286"/>
                  <a:gd name="connsiteX7" fmla="*/ 39088 w 813941"/>
                  <a:gd name="connsiteY7" fmla="*/ 246044 h 401286"/>
                  <a:gd name="connsiteX8" fmla="*/ 130895 w 813941"/>
                  <a:gd name="connsiteY8" fmla="*/ 246044 h 401286"/>
                  <a:gd name="connsiteX9" fmla="*/ 130895 w 813941"/>
                  <a:gd name="connsiteY9" fmla="*/ 224010 h 401286"/>
                  <a:gd name="connsiteX10" fmla="*/ 145584 w 813941"/>
                  <a:gd name="connsiteY10" fmla="*/ 224010 h 401286"/>
                  <a:gd name="connsiteX11" fmla="*/ 145584 w 813941"/>
                  <a:gd name="connsiteY11" fmla="*/ 201976 h 401286"/>
                  <a:gd name="connsiteX12" fmla="*/ 479763 w 813941"/>
                  <a:gd name="connsiteY12" fmla="*/ 201976 h 401286"/>
                  <a:gd name="connsiteX13" fmla="*/ 479763 w 813941"/>
                  <a:gd name="connsiteY13" fmla="*/ 168926 h 401286"/>
                  <a:gd name="connsiteX14" fmla="*/ 758857 w 813941"/>
                  <a:gd name="connsiteY14" fmla="*/ 168926 h 401286"/>
                  <a:gd name="connsiteX15" fmla="*/ 758857 w 813941"/>
                  <a:gd name="connsiteY15" fmla="*/ 135875 h 401286"/>
                  <a:gd name="connsiteX16" fmla="*/ 773546 w 813941"/>
                  <a:gd name="connsiteY16" fmla="*/ 135875 h 401286"/>
                  <a:gd name="connsiteX17" fmla="*/ 773546 w 813941"/>
                  <a:gd name="connsiteY17" fmla="*/ 88135 h 401286"/>
                  <a:gd name="connsiteX18" fmla="*/ 802924 w 813941"/>
                  <a:gd name="connsiteY18" fmla="*/ 88135 h 401286"/>
                  <a:gd name="connsiteX19" fmla="*/ 802924 w 813941"/>
                  <a:gd name="connsiteY19" fmla="*/ 44068 h 401286"/>
                  <a:gd name="connsiteX20" fmla="*/ 813941 w 813941"/>
                  <a:gd name="connsiteY20" fmla="*/ 44068 h 401286"/>
                  <a:gd name="connsiteX21" fmla="*/ 813941 w 813941"/>
                  <a:gd name="connsiteY21" fmla="*/ 0 h 401286"/>
                  <a:gd name="connsiteX0" fmla="*/ 0 w 816608"/>
                  <a:gd name="connsiteY0" fmla="*/ 401286 h 401286"/>
                  <a:gd name="connsiteX1" fmla="*/ 2667 w 816608"/>
                  <a:gd name="connsiteY1" fmla="*/ 330506 h 401286"/>
                  <a:gd name="connsiteX2" fmla="*/ 16049 w 816608"/>
                  <a:gd name="connsiteY2" fmla="*/ 330506 h 401286"/>
                  <a:gd name="connsiteX3" fmla="*/ 16049 w 816608"/>
                  <a:gd name="connsiteY3" fmla="*/ 293783 h 401286"/>
                  <a:gd name="connsiteX4" fmla="*/ 34411 w 816608"/>
                  <a:gd name="connsiteY4" fmla="*/ 293783 h 401286"/>
                  <a:gd name="connsiteX5" fmla="*/ 34411 w 816608"/>
                  <a:gd name="connsiteY5" fmla="*/ 257061 h 401286"/>
                  <a:gd name="connsiteX6" fmla="*/ 41755 w 816608"/>
                  <a:gd name="connsiteY6" fmla="*/ 257061 h 401286"/>
                  <a:gd name="connsiteX7" fmla="*/ 41755 w 816608"/>
                  <a:gd name="connsiteY7" fmla="*/ 246044 h 401286"/>
                  <a:gd name="connsiteX8" fmla="*/ 133562 w 816608"/>
                  <a:gd name="connsiteY8" fmla="*/ 246044 h 401286"/>
                  <a:gd name="connsiteX9" fmla="*/ 133562 w 816608"/>
                  <a:gd name="connsiteY9" fmla="*/ 224010 h 401286"/>
                  <a:gd name="connsiteX10" fmla="*/ 148251 w 816608"/>
                  <a:gd name="connsiteY10" fmla="*/ 224010 h 401286"/>
                  <a:gd name="connsiteX11" fmla="*/ 148251 w 816608"/>
                  <a:gd name="connsiteY11" fmla="*/ 201976 h 401286"/>
                  <a:gd name="connsiteX12" fmla="*/ 482430 w 816608"/>
                  <a:gd name="connsiteY12" fmla="*/ 201976 h 401286"/>
                  <a:gd name="connsiteX13" fmla="*/ 482430 w 816608"/>
                  <a:gd name="connsiteY13" fmla="*/ 168926 h 401286"/>
                  <a:gd name="connsiteX14" fmla="*/ 761524 w 816608"/>
                  <a:gd name="connsiteY14" fmla="*/ 168926 h 401286"/>
                  <a:gd name="connsiteX15" fmla="*/ 761524 w 816608"/>
                  <a:gd name="connsiteY15" fmla="*/ 135875 h 401286"/>
                  <a:gd name="connsiteX16" fmla="*/ 776213 w 816608"/>
                  <a:gd name="connsiteY16" fmla="*/ 135875 h 401286"/>
                  <a:gd name="connsiteX17" fmla="*/ 776213 w 816608"/>
                  <a:gd name="connsiteY17" fmla="*/ 88135 h 401286"/>
                  <a:gd name="connsiteX18" fmla="*/ 805591 w 816608"/>
                  <a:gd name="connsiteY18" fmla="*/ 88135 h 401286"/>
                  <a:gd name="connsiteX19" fmla="*/ 805591 w 816608"/>
                  <a:gd name="connsiteY19" fmla="*/ 44068 h 401286"/>
                  <a:gd name="connsiteX20" fmla="*/ 816608 w 816608"/>
                  <a:gd name="connsiteY20" fmla="*/ 44068 h 401286"/>
                  <a:gd name="connsiteX21" fmla="*/ 816608 w 816608"/>
                  <a:gd name="connsiteY21" fmla="*/ 0 h 401286"/>
                  <a:gd name="connsiteX0" fmla="*/ 5331 w 813941"/>
                  <a:gd name="connsiteY0" fmla="*/ 401286 h 401286"/>
                  <a:gd name="connsiteX1" fmla="*/ 0 w 813941"/>
                  <a:gd name="connsiteY1" fmla="*/ 330506 h 401286"/>
                  <a:gd name="connsiteX2" fmla="*/ 13382 w 813941"/>
                  <a:gd name="connsiteY2" fmla="*/ 330506 h 401286"/>
                  <a:gd name="connsiteX3" fmla="*/ 13382 w 813941"/>
                  <a:gd name="connsiteY3" fmla="*/ 293783 h 401286"/>
                  <a:gd name="connsiteX4" fmla="*/ 31744 w 813941"/>
                  <a:gd name="connsiteY4" fmla="*/ 293783 h 401286"/>
                  <a:gd name="connsiteX5" fmla="*/ 31744 w 813941"/>
                  <a:gd name="connsiteY5" fmla="*/ 257061 h 401286"/>
                  <a:gd name="connsiteX6" fmla="*/ 39088 w 813941"/>
                  <a:gd name="connsiteY6" fmla="*/ 257061 h 401286"/>
                  <a:gd name="connsiteX7" fmla="*/ 39088 w 813941"/>
                  <a:gd name="connsiteY7" fmla="*/ 246044 h 401286"/>
                  <a:gd name="connsiteX8" fmla="*/ 130895 w 813941"/>
                  <a:gd name="connsiteY8" fmla="*/ 246044 h 401286"/>
                  <a:gd name="connsiteX9" fmla="*/ 130895 w 813941"/>
                  <a:gd name="connsiteY9" fmla="*/ 224010 h 401286"/>
                  <a:gd name="connsiteX10" fmla="*/ 145584 w 813941"/>
                  <a:gd name="connsiteY10" fmla="*/ 224010 h 401286"/>
                  <a:gd name="connsiteX11" fmla="*/ 145584 w 813941"/>
                  <a:gd name="connsiteY11" fmla="*/ 201976 h 401286"/>
                  <a:gd name="connsiteX12" fmla="*/ 479763 w 813941"/>
                  <a:gd name="connsiteY12" fmla="*/ 201976 h 401286"/>
                  <a:gd name="connsiteX13" fmla="*/ 479763 w 813941"/>
                  <a:gd name="connsiteY13" fmla="*/ 168926 h 401286"/>
                  <a:gd name="connsiteX14" fmla="*/ 758857 w 813941"/>
                  <a:gd name="connsiteY14" fmla="*/ 168926 h 401286"/>
                  <a:gd name="connsiteX15" fmla="*/ 758857 w 813941"/>
                  <a:gd name="connsiteY15" fmla="*/ 135875 h 401286"/>
                  <a:gd name="connsiteX16" fmla="*/ 773546 w 813941"/>
                  <a:gd name="connsiteY16" fmla="*/ 135875 h 401286"/>
                  <a:gd name="connsiteX17" fmla="*/ 773546 w 813941"/>
                  <a:gd name="connsiteY17" fmla="*/ 88135 h 401286"/>
                  <a:gd name="connsiteX18" fmla="*/ 802924 w 813941"/>
                  <a:gd name="connsiteY18" fmla="*/ 88135 h 401286"/>
                  <a:gd name="connsiteX19" fmla="*/ 802924 w 813941"/>
                  <a:gd name="connsiteY19" fmla="*/ 44068 h 401286"/>
                  <a:gd name="connsiteX20" fmla="*/ 813941 w 813941"/>
                  <a:gd name="connsiteY20" fmla="*/ 44068 h 401286"/>
                  <a:gd name="connsiteX21" fmla="*/ 813941 w 813941"/>
                  <a:gd name="connsiteY21" fmla="*/ 0 h 401286"/>
                  <a:gd name="connsiteX0" fmla="*/ 0 w 813942"/>
                  <a:gd name="connsiteY0" fmla="*/ 401286 h 401286"/>
                  <a:gd name="connsiteX1" fmla="*/ 1 w 813942"/>
                  <a:gd name="connsiteY1" fmla="*/ 330506 h 401286"/>
                  <a:gd name="connsiteX2" fmla="*/ 13383 w 813942"/>
                  <a:gd name="connsiteY2" fmla="*/ 330506 h 401286"/>
                  <a:gd name="connsiteX3" fmla="*/ 13383 w 813942"/>
                  <a:gd name="connsiteY3" fmla="*/ 293783 h 401286"/>
                  <a:gd name="connsiteX4" fmla="*/ 31745 w 813942"/>
                  <a:gd name="connsiteY4" fmla="*/ 293783 h 401286"/>
                  <a:gd name="connsiteX5" fmla="*/ 31745 w 813942"/>
                  <a:gd name="connsiteY5" fmla="*/ 257061 h 401286"/>
                  <a:gd name="connsiteX6" fmla="*/ 39089 w 813942"/>
                  <a:gd name="connsiteY6" fmla="*/ 257061 h 401286"/>
                  <a:gd name="connsiteX7" fmla="*/ 39089 w 813942"/>
                  <a:gd name="connsiteY7" fmla="*/ 246044 h 401286"/>
                  <a:gd name="connsiteX8" fmla="*/ 130896 w 813942"/>
                  <a:gd name="connsiteY8" fmla="*/ 246044 h 401286"/>
                  <a:gd name="connsiteX9" fmla="*/ 130896 w 813942"/>
                  <a:gd name="connsiteY9" fmla="*/ 224010 h 401286"/>
                  <a:gd name="connsiteX10" fmla="*/ 145585 w 813942"/>
                  <a:gd name="connsiteY10" fmla="*/ 224010 h 401286"/>
                  <a:gd name="connsiteX11" fmla="*/ 145585 w 813942"/>
                  <a:gd name="connsiteY11" fmla="*/ 201976 h 401286"/>
                  <a:gd name="connsiteX12" fmla="*/ 479764 w 813942"/>
                  <a:gd name="connsiteY12" fmla="*/ 201976 h 401286"/>
                  <a:gd name="connsiteX13" fmla="*/ 479764 w 813942"/>
                  <a:gd name="connsiteY13" fmla="*/ 168926 h 401286"/>
                  <a:gd name="connsiteX14" fmla="*/ 758858 w 813942"/>
                  <a:gd name="connsiteY14" fmla="*/ 168926 h 401286"/>
                  <a:gd name="connsiteX15" fmla="*/ 758858 w 813942"/>
                  <a:gd name="connsiteY15" fmla="*/ 135875 h 401286"/>
                  <a:gd name="connsiteX16" fmla="*/ 773547 w 813942"/>
                  <a:gd name="connsiteY16" fmla="*/ 135875 h 401286"/>
                  <a:gd name="connsiteX17" fmla="*/ 773547 w 813942"/>
                  <a:gd name="connsiteY17" fmla="*/ 88135 h 401286"/>
                  <a:gd name="connsiteX18" fmla="*/ 802925 w 813942"/>
                  <a:gd name="connsiteY18" fmla="*/ 88135 h 401286"/>
                  <a:gd name="connsiteX19" fmla="*/ 802925 w 813942"/>
                  <a:gd name="connsiteY19" fmla="*/ 44068 h 401286"/>
                  <a:gd name="connsiteX20" fmla="*/ 813942 w 813942"/>
                  <a:gd name="connsiteY20" fmla="*/ 44068 h 401286"/>
                  <a:gd name="connsiteX21" fmla="*/ 813942 w 813942"/>
                  <a:gd name="connsiteY21" fmla="*/ 0 h 40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3942" h="401286">
                    <a:moveTo>
                      <a:pt x="0" y="401286"/>
                    </a:moveTo>
                    <a:cubicBezTo>
                      <a:pt x="0" y="377693"/>
                      <a:pt x="1" y="354099"/>
                      <a:pt x="1" y="330506"/>
                    </a:cubicBezTo>
                    <a:lnTo>
                      <a:pt x="13383" y="330506"/>
                    </a:lnTo>
                    <a:lnTo>
                      <a:pt x="13383" y="293783"/>
                    </a:lnTo>
                    <a:lnTo>
                      <a:pt x="31745" y="293783"/>
                    </a:lnTo>
                    <a:lnTo>
                      <a:pt x="31745" y="257061"/>
                    </a:lnTo>
                    <a:lnTo>
                      <a:pt x="39089" y="257061"/>
                    </a:lnTo>
                    <a:lnTo>
                      <a:pt x="39089" y="246044"/>
                    </a:lnTo>
                    <a:lnTo>
                      <a:pt x="130896" y="246044"/>
                    </a:lnTo>
                    <a:lnTo>
                      <a:pt x="130896" y="224010"/>
                    </a:lnTo>
                    <a:lnTo>
                      <a:pt x="145585" y="224010"/>
                    </a:lnTo>
                    <a:lnTo>
                      <a:pt x="145585" y="201976"/>
                    </a:lnTo>
                    <a:lnTo>
                      <a:pt x="479764" y="201976"/>
                    </a:lnTo>
                    <a:lnTo>
                      <a:pt x="479764" y="168926"/>
                    </a:lnTo>
                    <a:lnTo>
                      <a:pt x="758858" y="168926"/>
                    </a:lnTo>
                    <a:lnTo>
                      <a:pt x="758858" y="135875"/>
                    </a:lnTo>
                    <a:lnTo>
                      <a:pt x="773547" y="135875"/>
                    </a:lnTo>
                    <a:lnTo>
                      <a:pt x="773547" y="88135"/>
                    </a:lnTo>
                    <a:lnTo>
                      <a:pt x="802925" y="88135"/>
                    </a:lnTo>
                    <a:lnTo>
                      <a:pt x="802925" y="44068"/>
                    </a:lnTo>
                    <a:lnTo>
                      <a:pt x="813942" y="44068"/>
                    </a:lnTo>
                    <a:lnTo>
                      <a:pt x="813942"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lumMod val="65000"/>
                      <a:lumOff val="35000"/>
                    </a:srgbClr>
                  </a:solidFill>
                  <a:effectLst/>
                  <a:uLnTx/>
                  <a:uFillTx/>
                  <a:latin typeface="Arial "/>
                  <a:ea typeface="+mn-ea"/>
                  <a:cs typeface="+mn-cs"/>
                </a:endParaRPr>
              </a:p>
            </p:txBody>
          </p:sp>
        </p:grpSp>
        <p:sp>
          <p:nvSpPr>
            <p:cNvPr id="201" name="TextBox 200">
              <a:extLst>
                <a:ext uri="{FF2B5EF4-FFF2-40B4-BE49-F238E27FC236}">
                  <a16:creationId xmlns:a16="http://schemas.microsoft.com/office/drawing/2014/main" id="{0833EAB8-395E-4FEA-AFFF-F474E8ADF7EB}"/>
                </a:ext>
              </a:extLst>
            </p:cNvPr>
            <p:cNvSpPr txBox="1">
              <a:spLocks noChangeAspect="1"/>
            </p:cNvSpPr>
            <p:nvPr/>
          </p:nvSpPr>
          <p:spPr>
            <a:xfrm>
              <a:off x="4192222" y="3893386"/>
              <a:ext cx="1518739" cy="16148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200" b="1" i="0" u="none" strike="noStrike" kern="1200" cap="none" spc="0" normalizeH="0" baseline="0" noProof="0">
                  <a:ln>
                    <a:noFill/>
                  </a:ln>
                  <a:solidFill>
                    <a:srgbClr val="4E1C65"/>
                  </a:solidFill>
                  <a:effectLst/>
                  <a:uLnTx/>
                  <a:uFillTx/>
                  <a:latin typeface="Arial "/>
                  <a:ea typeface="+mn-ea"/>
                  <a:cs typeface="+mn-cs"/>
                </a:rPr>
                <a:t>Dapagliflozin</a:t>
              </a:r>
            </a:p>
          </p:txBody>
        </p:sp>
        <p:cxnSp>
          <p:nvCxnSpPr>
            <p:cNvPr id="202" name="Straight Connector 201">
              <a:extLst>
                <a:ext uri="{FF2B5EF4-FFF2-40B4-BE49-F238E27FC236}">
                  <a16:creationId xmlns:a16="http://schemas.microsoft.com/office/drawing/2014/main" id="{D83A4486-A435-44EC-AA83-B489D8E5BB69}"/>
                </a:ext>
              </a:extLst>
            </p:cNvPr>
            <p:cNvCxnSpPr>
              <a:cxnSpLocks noChangeAspect="1"/>
            </p:cNvCxnSpPr>
            <p:nvPr/>
          </p:nvCxnSpPr>
          <p:spPr>
            <a:xfrm>
              <a:off x="765812" y="2177262"/>
              <a:ext cx="0" cy="23909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43AFEF60-1A42-4FC4-B90B-FB399AD09941}"/>
                </a:ext>
              </a:extLst>
            </p:cNvPr>
            <p:cNvCxnSpPr>
              <a:cxnSpLocks noChangeAspect="1"/>
            </p:cNvCxnSpPr>
            <p:nvPr/>
          </p:nvCxnSpPr>
          <p:spPr>
            <a:xfrm>
              <a:off x="797212" y="4564053"/>
              <a:ext cx="0" cy="398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2083F25-5900-4A5A-84BD-65591109061C}"/>
                </a:ext>
              </a:extLst>
            </p:cNvPr>
            <p:cNvCxnSpPr>
              <a:cxnSpLocks noChangeAspect="1"/>
            </p:cNvCxnSpPr>
            <p:nvPr/>
          </p:nvCxnSpPr>
          <p:spPr>
            <a:xfrm>
              <a:off x="1463633" y="4564053"/>
              <a:ext cx="0" cy="398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EAD3EFE8-99DD-4D8F-8F86-D4897F92C9A5}"/>
                </a:ext>
              </a:extLst>
            </p:cNvPr>
            <p:cNvCxnSpPr>
              <a:cxnSpLocks noChangeAspect="1"/>
            </p:cNvCxnSpPr>
            <p:nvPr/>
          </p:nvCxnSpPr>
          <p:spPr>
            <a:xfrm>
              <a:off x="2130054" y="4564053"/>
              <a:ext cx="0" cy="398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88BA98EF-BA22-4C28-917E-2567CBBB7E17}"/>
                </a:ext>
              </a:extLst>
            </p:cNvPr>
            <p:cNvCxnSpPr>
              <a:cxnSpLocks noChangeAspect="1"/>
            </p:cNvCxnSpPr>
            <p:nvPr/>
          </p:nvCxnSpPr>
          <p:spPr>
            <a:xfrm>
              <a:off x="2796474" y="4564053"/>
              <a:ext cx="0" cy="398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86372BFF-B160-42B7-8573-ABEF157F6271}"/>
                </a:ext>
              </a:extLst>
            </p:cNvPr>
            <p:cNvCxnSpPr>
              <a:cxnSpLocks noChangeAspect="1"/>
            </p:cNvCxnSpPr>
            <p:nvPr/>
          </p:nvCxnSpPr>
          <p:spPr>
            <a:xfrm>
              <a:off x="3462895" y="4564053"/>
              <a:ext cx="0" cy="398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E1989916-17E8-4F8A-A04A-6DB206C09C78}"/>
                </a:ext>
              </a:extLst>
            </p:cNvPr>
            <p:cNvCxnSpPr>
              <a:cxnSpLocks noChangeAspect="1"/>
            </p:cNvCxnSpPr>
            <p:nvPr/>
          </p:nvCxnSpPr>
          <p:spPr>
            <a:xfrm>
              <a:off x="4129316" y="4564053"/>
              <a:ext cx="0" cy="398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BDB28A5B-F0C1-4D12-8C62-6E08C9054B75}"/>
                </a:ext>
              </a:extLst>
            </p:cNvPr>
            <p:cNvCxnSpPr>
              <a:cxnSpLocks noChangeAspect="1"/>
            </p:cNvCxnSpPr>
            <p:nvPr/>
          </p:nvCxnSpPr>
          <p:spPr>
            <a:xfrm>
              <a:off x="4795736" y="4564053"/>
              <a:ext cx="0" cy="398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DC1BD404-9AA5-43EB-A651-D895CD59C716}"/>
                </a:ext>
              </a:extLst>
            </p:cNvPr>
            <p:cNvCxnSpPr>
              <a:cxnSpLocks noChangeAspect="1"/>
            </p:cNvCxnSpPr>
            <p:nvPr/>
          </p:nvCxnSpPr>
          <p:spPr>
            <a:xfrm>
              <a:off x="5462157" y="4564053"/>
              <a:ext cx="0" cy="398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DCD425B-A737-417A-BA58-66BF438233B3}"/>
                </a:ext>
              </a:extLst>
            </p:cNvPr>
            <p:cNvCxnSpPr>
              <a:cxnSpLocks noChangeAspect="1"/>
            </p:cNvCxnSpPr>
            <p:nvPr/>
          </p:nvCxnSpPr>
          <p:spPr>
            <a:xfrm>
              <a:off x="6128578" y="4564053"/>
              <a:ext cx="0" cy="398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B9DB5AA8-2698-482F-A8FF-C1DFF92ED6EC}"/>
                </a:ext>
              </a:extLst>
            </p:cNvPr>
            <p:cNvSpPr txBox="1"/>
            <p:nvPr/>
          </p:nvSpPr>
          <p:spPr>
            <a:xfrm>
              <a:off x="667943" y="2450327"/>
              <a:ext cx="2240040" cy="4037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200" b="0" i="0" u="none" strike="noStrike" kern="1200" cap="none" spc="0" normalizeH="0" baseline="0" noProof="0">
                  <a:ln>
                    <a:noFill/>
                  </a:ln>
                  <a:solidFill>
                    <a:srgbClr val="000000">
                      <a:lumMod val="65000"/>
                      <a:lumOff val="35000"/>
                    </a:srgbClr>
                  </a:solidFill>
                  <a:effectLst/>
                  <a:uLnTx/>
                  <a:uFillTx/>
                  <a:latin typeface="Arial "/>
                  <a:ea typeface="+mn-ea"/>
                  <a:cs typeface="+mn-cs"/>
                </a:rPr>
                <a:t>HR: 0.61 </a:t>
              </a:r>
            </a:p>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US" sz="1200" b="0" i="0" u="none" strike="noStrike" kern="1200" cap="none" spc="0" normalizeH="0" baseline="0" noProof="0">
                  <a:ln>
                    <a:noFill/>
                  </a:ln>
                  <a:solidFill>
                    <a:srgbClr val="000000">
                      <a:lumMod val="65000"/>
                      <a:lumOff val="35000"/>
                    </a:srgbClr>
                  </a:solidFill>
                  <a:effectLst/>
                  <a:uLnTx/>
                  <a:uFillTx/>
                  <a:latin typeface="Arial "/>
                  <a:ea typeface="+mn-ea"/>
                  <a:cs typeface="+mn-cs"/>
                </a:rPr>
                <a:t>(95% CI: 0.51, 0.72) </a:t>
              </a:r>
            </a:p>
          </p:txBody>
        </p:sp>
      </p:grpSp>
      <p:sp>
        <p:nvSpPr>
          <p:cNvPr id="215" name="TextBox 214">
            <a:extLst>
              <a:ext uri="{FF2B5EF4-FFF2-40B4-BE49-F238E27FC236}">
                <a16:creationId xmlns:a16="http://schemas.microsoft.com/office/drawing/2014/main" id="{35A0743E-7869-4A6B-B643-CC1FACA596F6}"/>
              </a:ext>
            </a:extLst>
          </p:cNvPr>
          <p:cNvSpPr txBox="1"/>
          <p:nvPr/>
        </p:nvSpPr>
        <p:spPr>
          <a:xfrm>
            <a:off x="1657897" y="1319950"/>
            <a:ext cx="3948661" cy="369332"/>
          </a:xfrm>
          <a:prstGeom prst="rect">
            <a:avLst/>
          </a:prstGeom>
          <a:solidFill>
            <a:schemeClr val="accent1"/>
          </a:solidFill>
        </p:spPr>
        <p:txBody>
          <a:bodyPr wrap="square" rtlCol="0" anchor="b">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
                <a:ea typeface="ＭＳ Ｐゴシック" pitchFamily="34" charset="-128"/>
                <a:cs typeface="Arial" panose="020B0604020202020204" pitchFamily="34" charset="0"/>
              </a:rPr>
              <a:t>DAPA-CKD</a:t>
            </a:r>
            <a:r>
              <a:rPr kumimoji="0" lang="en-GB" sz="1800" b="1" i="0" u="none" strike="noStrike" kern="1200" cap="none" spc="0" normalizeH="0" baseline="30000" noProof="0">
                <a:ln>
                  <a:noFill/>
                </a:ln>
                <a:solidFill>
                  <a:srgbClr val="FFFFFF"/>
                </a:solidFill>
                <a:effectLst/>
                <a:uLnTx/>
                <a:uFillTx/>
                <a:latin typeface="Arial "/>
                <a:ea typeface="ＭＳ Ｐゴシック" pitchFamily="34" charset="-128"/>
                <a:cs typeface="Arial" panose="020B0604020202020204" pitchFamily="34" charset="0"/>
              </a:rPr>
              <a:t>1,a</a:t>
            </a:r>
          </a:p>
        </p:txBody>
      </p:sp>
      <p:sp>
        <p:nvSpPr>
          <p:cNvPr id="217" name="Down Arrow 32">
            <a:extLst>
              <a:ext uri="{FF2B5EF4-FFF2-40B4-BE49-F238E27FC236}">
                <a16:creationId xmlns:a16="http://schemas.microsoft.com/office/drawing/2014/main" id="{C080FDAA-DE23-45D0-A1CD-EC8C6D06DD4D}"/>
              </a:ext>
            </a:extLst>
          </p:cNvPr>
          <p:cNvSpPr/>
          <p:nvPr/>
        </p:nvSpPr>
        <p:spPr>
          <a:xfrm>
            <a:off x="1284043" y="2931209"/>
            <a:ext cx="1194701" cy="1212028"/>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marL="229870" marR="0" lvl="0" indent="-229870" algn="ctr" defTabSz="914400" rtl="0" eaLnBrk="0" fontAlgn="base" latinLnBrk="0" hangingPunct="0">
              <a:lnSpc>
                <a:spcPct val="100000"/>
              </a:lnSpc>
              <a:spcBef>
                <a:spcPct val="0"/>
              </a:spcBef>
              <a:spcAft>
                <a:spcPct val="0"/>
              </a:spcAft>
              <a:buClr>
                <a:srgbClr val="7F134C"/>
              </a:buClr>
              <a:buSzTx/>
              <a:buFontTx/>
              <a:buNone/>
              <a:tabLst/>
              <a:defRPr/>
            </a:pPr>
            <a:r>
              <a:rPr kumimoji="0" lang="en-US" sz="1600" b="1" i="0" u="none" strike="noStrike" kern="1200" cap="none" spc="0" normalizeH="0" baseline="0" noProof="0">
                <a:ln>
                  <a:noFill/>
                </a:ln>
                <a:solidFill>
                  <a:srgbClr val="FFFFFF"/>
                </a:solidFill>
                <a:effectLst/>
                <a:uLnTx/>
                <a:uFillTx/>
                <a:latin typeface="Arial "/>
                <a:ea typeface="+mn-ea"/>
                <a:cs typeface="+mn-cs"/>
              </a:rPr>
              <a:t>39%</a:t>
            </a:r>
            <a:r>
              <a:rPr kumimoji="0" lang="en-US" sz="1600" b="0" i="0" u="none" strike="noStrike" kern="1200" cap="none" spc="0" normalizeH="0" baseline="0" noProof="0">
                <a:ln>
                  <a:noFill/>
                </a:ln>
                <a:solidFill>
                  <a:srgbClr val="FFFFFF"/>
                </a:solidFill>
                <a:effectLst/>
                <a:uLnTx/>
                <a:uFillTx/>
                <a:latin typeface="Arial "/>
                <a:ea typeface="+mn-ea"/>
                <a:cs typeface="Arial"/>
              </a:rPr>
              <a:t>​</a:t>
            </a:r>
          </a:p>
          <a:p>
            <a:pPr marL="229870" marR="0" lvl="0" indent="-229870" algn="ctr" defTabSz="914400" rtl="0" eaLnBrk="0" fontAlgn="base" latinLnBrk="0" hangingPunct="0">
              <a:lnSpc>
                <a:spcPct val="100000"/>
              </a:lnSpc>
              <a:spcBef>
                <a:spcPct val="0"/>
              </a:spcBef>
              <a:spcAft>
                <a:spcPct val="0"/>
              </a:spcAft>
              <a:buClr>
                <a:srgbClr val="7F134C"/>
              </a:buClr>
              <a:buSzTx/>
              <a:buFontTx/>
              <a:buNone/>
              <a:tabLst/>
              <a:defRPr/>
            </a:pPr>
            <a:r>
              <a:rPr kumimoji="0" lang="en-US" sz="1600" b="1" i="0" u="none" strike="noStrike" kern="1200" cap="none" spc="0" normalizeH="0" baseline="0" noProof="0">
                <a:ln>
                  <a:noFill/>
                </a:ln>
                <a:solidFill>
                  <a:srgbClr val="FFFFFF"/>
                </a:solidFill>
                <a:effectLst/>
                <a:uLnTx/>
                <a:uFillTx/>
                <a:latin typeface="Arial "/>
                <a:ea typeface="+mn-ea"/>
                <a:cs typeface="+mn-cs"/>
              </a:rPr>
              <a:t>RRR</a:t>
            </a:r>
            <a:endParaRPr kumimoji="0" lang="en-US" sz="1600" b="0" i="0" u="none" strike="noStrike" kern="1200" cap="none" spc="0" normalizeH="0" baseline="0" noProof="0">
              <a:ln>
                <a:noFill/>
              </a:ln>
              <a:solidFill>
                <a:srgbClr val="FFFFFF"/>
              </a:solidFill>
              <a:effectLst/>
              <a:uLnTx/>
              <a:uFillTx/>
              <a:latin typeface="Arial "/>
              <a:ea typeface="+mn-ea"/>
              <a:cs typeface="Arial" panose="020B0604020202020204"/>
            </a:endParaRPr>
          </a:p>
        </p:txBody>
      </p:sp>
      <p:grpSp>
        <p:nvGrpSpPr>
          <p:cNvPr id="162" name="Group 161">
            <a:extLst>
              <a:ext uri="{FF2B5EF4-FFF2-40B4-BE49-F238E27FC236}">
                <a16:creationId xmlns:a16="http://schemas.microsoft.com/office/drawing/2014/main" id="{1B3531A6-4DAC-409E-B4B7-A5091FBEA7CD}"/>
              </a:ext>
            </a:extLst>
          </p:cNvPr>
          <p:cNvGrpSpPr/>
          <p:nvPr/>
        </p:nvGrpSpPr>
        <p:grpSpPr>
          <a:xfrm>
            <a:off x="6342422" y="2139724"/>
            <a:ext cx="5540183" cy="3194630"/>
            <a:chOff x="6556627" y="4068964"/>
            <a:chExt cx="4766210" cy="2029739"/>
          </a:xfrm>
        </p:grpSpPr>
        <p:sp>
          <p:nvSpPr>
            <p:cNvPr id="165" name="TextBox 13">
              <a:extLst>
                <a:ext uri="{FF2B5EF4-FFF2-40B4-BE49-F238E27FC236}">
                  <a16:creationId xmlns:a16="http://schemas.microsoft.com/office/drawing/2014/main" id="{0ED6674C-4A1B-45A2-A01C-BA7E5270F1C3}"/>
                </a:ext>
              </a:extLst>
            </p:cNvPr>
            <p:cNvSpPr txBox="1"/>
            <p:nvPr/>
          </p:nvSpPr>
          <p:spPr>
            <a:xfrm>
              <a:off x="7230652" y="4277614"/>
              <a:ext cx="1183235" cy="234659"/>
            </a:xfrm>
            <a:prstGeom prst="rect">
              <a:avLst/>
            </a:prstGeom>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lumMod val="65000"/>
                      <a:lumOff val="35000"/>
                    </a:srgbClr>
                  </a:solidFill>
                  <a:effectLst/>
                  <a:uLnTx/>
                  <a:uFillTx/>
                  <a:latin typeface="Arial "/>
                  <a:ea typeface="+mn-ea"/>
                  <a:cs typeface="Arial" panose="020B0604020202020204" pitchFamily="34" charset="0"/>
                </a:rPr>
                <a:t>HR: 0.70</a:t>
              </a:r>
              <a:br>
                <a:rPr kumimoji="0" lang="en-GB" sz="1200" b="0" i="0" u="none" strike="noStrike" kern="1200" cap="none" spc="0" normalizeH="0" baseline="0" noProof="0">
                  <a:ln>
                    <a:noFill/>
                  </a:ln>
                  <a:solidFill>
                    <a:srgbClr val="000000">
                      <a:lumMod val="65000"/>
                      <a:lumOff val="35000"/>
                    </a:srgbClr>
                  </a:solidFill>
                  <a:effectLst/>
                  <a:uLnTx/>
                  <a:uFillTx/>
                  <a:latin typeface="Arial "/>
                  <a:ea typeface="+mn-ea"/>
                  <a:cs typeface="Arial" panose="020B0604020202020204" pitchFamily="34" charset="0"/>
                </a:rPr>
              </a:br>
              <a:r>
                <a:rPr kumimoji="0" lang="en-GB" sz="1200" b="0" i="0" u="none" strike="noStrike" kern="1200" cap="none" spc="0" normalizeH="0" baseline="0" noProof="0">
                  <a:ln>
                    <a:noFill/>
                  </a:ln>
                  <a:solidFill>
                    <a:srgbClr val="000000">
                      <a:lumMod val="65000"/>
                      <a:lumOff val="35000"/>
                    </a:srgbClr>
                  </a:solidFill>
                  <a:effectLst/>
                  <a:uLnTx/>
                  <a:uFillTx/>
                  <a:latin typeface="Arial "/>
                  <a:ea typeface="+mn-ea"/>
                  <a:cs typeface="Arial" panose="020B0604020202020204" pitchFamily="34" charset="0"/>
                </a:rPr>
                <a:t>(95% CI: 0.59, 0.82)</a:t>
              </a:r>
            </a:p>
          </p:txBody>
        </p:sp>
        <p:sp>
          <p:nvSpPr>
            <p:cNvPr id="166" name="TextBox 13">
              <a:extLst>
                <a:ext uri="{FF2B5EF4-FFF2-40B4-BE49-F238E27FC236}">
                  <a16:creationId xmlns:a16="http://schemas.microsoft.com/office/drawing/2014/main" id="{86B2CD32-0CD5-4214-985A-FCE9B5958D54}"/>
                </a:ext>
              </a:extLst>
            </p:cNvPr>
            <p:cNvSpPr txBox="1"/>
            <p:nvPr/>
          </p:nvSpPr>
          <p:spPr>
            <a:xfrm>
              <a:off x="10275972" y="4495985"/>
              <a:ext cx="507494" cy="117329"/>
            </a:xfrm>
            <a:prstGeom prst="rect">
              <a:avLst/>
            </a:prstGeom>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lumMod val="50000"/>
                    </a:srgbClr>
                  </a:solidFill>
                  <a:effectLst/>
                  <a:uLnTx/>
                  <a:uFillTx/>
                  <a:latin typeface="Arial "/>
                  <a:ea typeface="+mn-ea"/>
                  <a:cs typeface="Arial" panose="020B0604020202020204" pitchFamily="34" charset="0"/>
                </a:rPr>
                <a:t>Placebo</a:t>
              </a:r>
            </a:p>
          </p:txBody>
        </p:sp>
        <p:sp>
          <p:nvSpPr>
            <p:cNvPr id="167" name="TextBox 13">
              <a:extLst>
                <a:ext uri="{FF2B5EF4-FFF2-40B4-BE49-F238E27FC236}">
                  <a16:creationId xmlns:a16="http://schemas.microsoft.com/office/drawing/2014/main" id="{3872063A-73DA-431E-8536-D3F5B0721210}"/>
                </a:ext>
              </a:extLst>
            </p:cNvPr>
            <p:cNvSpPr txBox="1"/>
            <p:nvPr/>
          </p:nvSpPr>
          <p:spPr>
            <a:xfrm>
              <a:off x="10335799" y="5235284"/>
              <a:ext cx="826057" cy="117329"/>
            </a:xfrm>
            <a:prstGeom prst="rect">
              <a:avLst/>
            </a:prstGeom>
          </p:spPr>
          <p:txBody>
            <a:bodyPr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BCD717">
                      <a:lumMod val="75000"/>
                    </a:srgbClr>
                  </a:solidFill>
                  <a:effectLst/>
                  <a:uLnTx/>
                  <a:uFillTx/>
                  <a:latin typeface="Arial "/>
                  <a:ea typeface="+mn-ea"/>
                  <a:cs typeface="Arial" panose="020B0604020202020204" pitchFamily="34" charset="0"/>
                </a:rPr>
                <a:t>Canagliflozin</a:t>
              </a:r>
            </a:p>
          </p:txBody>
        </p:sp>
        <p:grpSp>
          <p:nvGrpSpPr>
            <p:cNvPr id="168" name="Group 167">
              <a:extLst>
                <a:ext uri="{FF2B5EF4-FFF2-40B4-BE49-F238E27FC236}">
                  <a16:creationId xmlns:a16="http://schemas.microsoft.com/office/drawing/2014/main" id="{C302E2B6-0DF1-4347-A9DD-6FE5F238414E}"/>
                </a:ext>
              </a:extLst>
            </p:cNvPr>
            <p:cNvGrpSpPr/>
            <p:nvPr/>
          </p:nvGrpSpPr>
          <p:grpSpPr>
            <a:xfrm>
              <a:off x="6556627" y="4068964"/>
              <a:ext cx="4766210" cy="2029739"/>
              <a:chOff x="6556627" y="4068964"/>
              <a:chExt cx="4766210" cy="2029739"/>
            </a:xfrm>
          </p:grpSpPr>
          <p:sp>
            <p:nvSpPr>
              <p:cNvPr id="219" name="TextBox 218">
                <a:extLst>
                  <a:ext uri="{FF2B5EF4-FFF2-40B4-BE49-F238E27FC236}">
                    <a16:creationId xmlns:a16="http://schemas.microsoft.com/office/drawing/2014/main" id="{68708FE2-CA67-4FE9-8234-53A5202E04CE}"/>
                  </a:ext>
                </a:extLst>
              </p:cNvPr>
              <p:cNvSpPr txBox="1"/>
              <p:nvPr/>
            </p:nvSpPr>
            <p:spPr>
              <a:xfrm rot="16200000">
                <a:off x="5898098" y="4889537"/>
                <a:ext cx="1502403" cy="185346"/>
              </a:xfrm>
              <a:prstGeom prst="rect">
                <a:avLst/>
              </a:prstGeom>
            </p:spPr>
            <p:txBody>
              <a:bodyPr wrap="square" lIns="0" tIns="0" rIns="0" bIns="0" rtlCol="0" anchor="b">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lumMod val="65000"/>
                        <a:lumOff val="35000"/>
                      </a:srgbClr>
                    </a:solidFill>
                    <a:effectLst/>
                    <a:uLnTx/>
                    <a:uFillTx/>
                    <a:latin typeface="Arial "/>
                    <a:ea typeface="ＭＳ Ｐゴシック" pitchFamily="34" charset="-128"/>
                    <a:cs typeface="Arial" panose="020B0604020202020204" pitchFamily="34" charset="0"/>
                  </a:rPr>
                  <a:t>Patients with an event (%)</a:t>
                </a:r>
              </a:p>
            </p:txBody>
          </p:sp>
          <p:cxnSp>
            <p:nvCxnSpPr>
              <p:cNvPr id="220" name="Straight Connector 219">
                <a:extLst>
                  <a:ext uri="{FF2B5EF4-FFF2-40B4-BE49-F238E27FC236}">
                    <a16:creationId xmlns:a16="http://schemas.microsoft.com/office/drawing/2014/main" id="{3129E864-F9E4-4E41-93AC-A56DEF0E1AB6}"/>
                  </a:ext>
                </a:extLst>
              </p:cNvPr>
              <p:cNvCxnSpPr/>
              <p:nvPr/>
            </p:nvCxnSpPr>
            <p:spPr bwMode="auto">
              <a:xfrm rot="5400000" flipH="1" flipV="1">
                <a:off x="6168384" y="4954240"/>
                <a:ext cx="1666944" cy="0"/>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id="{AC85FBCE-EDE4-49EC-822B-5F6AA111F0A3}"/>
                  </a:ext>
                </a:extLst>
              </p:cNvPr>
              <p:cNvCxnSpPr/>
              <p:nvPr/>
            </p:nvCxnSpPr>
            <p:spPr bwMode="auto">
              <a:xfrm rot="10800000" flipH="1" flipV="1">
                <a:off x="7001291" y="5784765"/>
                <a:ext cx="4222800" cy="0"/>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BEB9E5EB-327E-4A6B-A484-DF489E7E502E}"/>
                  </a:ext>
                </a:extLst>
              </p:cNvPr>
              <p:cNvCxnSpPr/>
              <p:nvPr/>
            </p:nvCxnSpPr>
            <p:spPr bwMode="auto">
              <a:xfrm rot="10800000" flipH="1" flipV="1">
                <a:off x="6947856" y="4121442"/>
                <a:ext cx="54000" cy="0"/>
              </a:xfrm>
              <a:prstGeom prst="line">
                <a:avLst/>
              </a:prstGeom>
              <a:solidFill>
                <a:schemeClr val="accent1"/>
              </a:solidFill>
              <a:ln w="12700" cap="flat" cmpd="sng" algn="ctr">
                <a:solidFill>
                  <a:srgbClr val="000000"/>
                </a:solidFill>
                <a:prstDash val="solid"/>
                <a:round/>
                <a:headEnd type="none" w="med" len="med"/>
                <a:tailEnd type="none" w="med" len="med"/>
              </a:ln>
              <a:effectLst/>
            </p:spPr>
          </p:cxnSp>
          <p:sp>
            <p:nvSpPr>
              <p:cNvPr id="223" name="TextBox 222">
                <a:extLst>
                  <a:ext uri="{FF2B5EF4-FFF2-40B4-BE49-F238E27FC236}">
                    <a16:creationId xmlns:a16="http://schemas.microsoft.com/office/drawing/2014/main" id="{AB799184-B6FE-40D2-98C8-B67A66093B8A}"/>
                  </a:ext>
                </a:extLst>
              </p:cNvPr>
              <p:cNvSpPr txBox="1"/>
              <p:nvPr/>
            </p:nvSpPr>
            <p:spPr>
              <a:xfrm>
                <a:off x="6707655" y="4068964"/>
                <a:ext cx="205732" cy="107552"/>
              </a:xfrm>
              <a:prstGeom prst="rect">
                <a:avLst/>
              </a:prstGeom>
            </p:spPr>
            <p:txBody>
              <a:bodyPr wrap="square" lIns="0" tIns="0" rIns="0" bIns="0" rtlCol="0" anchor="ctr">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65000"/>
                        <a:lumOff val="35000"/>
                      </a:srgbClr>
                    </a:solidFill>
                    <a:effectLst/>
                    <a:uLnTx/>
                    <a:uFillTx/>
                    <a:latin typeface="Arial "/>
                    <a:ea typeface="ＭＳ Ｐゴシック" pitchFamily="34" charset="-128"/>
                    <a:cs typeface="Arial" panose="020B0604020202020204" pitchFamily="34" charset="0"/>
                  </a:rPr>
                  <a:t>20</a:t>
                </a:r>
              </a:p>
            </p:txBody>
          </p:sp>
          <p:sp>
            <p:nvSpPr>
              <p:cNvPr id="224" name="TextBox 223">
                <a:extLst>
                  <a:ext uri="{FF2B5EF4-FFF2-40B4-BE49-F238E27FC236}">
                    <a16:creationId xmlns:a16="http://schemas.microsoft.com/office/drawing/2014/main" id="{A75B6971-7471-4169-A7F5-78D90AA498B1}"/>
                  </a:ext>
                </a:extLst>
              </p:cNvPr>
              <p:cNvSpPr txBox="1"/>
              <p:nvPr/>
            </p:nvSpPr>
            <p:spPr>
              <a:xfrm>
                <a:off x="6707655" y="4484751"/>
                <a:ext cx="205732" cy="107552"/>
              </a:xfrm>
              <a:prstGeom prst="rect">
                <a:avLst/>
              </a:prstGeom>
            </p:spPr>
            <p:txBody>
              <a:bodyPr wrap="square" lIns="0" tIns="0" rIns="0" bIns="0" rtlCol="0" anchor="ctr">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65000"/>
                        <a:lumOff val="35000"/>
                      </a:srgbClr>
                    </a:solidFill>
                    <a:effectLst/>
                    <a:uLnTx/>
                    <a:uFillTx/>
                    <a:latin typeface="Arial "/>
                    <a:ea typeface="ＭＳ Ｐゴシック" pitchFamily="34" charset="-128"/>
                    <a:cs typeface="Arial" panose="020B0604020202020204" pitchFamily="34" charset="0"/>
                  </a:rPr>
                  <a:t>15</a:t>
                </a:r>
              </a:p>
            </p:txBody>
          </p:sp>
          <p:sp>
            <p:nvSpPr>
              <p:cNvPr id="225" name="TextBox 224">
                <a:extLst>
                  <a:ext uri="{FF2B5EF4-FFF2-40B4-BE49-F238E27FC236}">
                    <a16:creationId xmlns:a16="http://schemas.microsoft.com/office/drawing/2014/main" id="{3FCC1AE0-0299-4CB5-9A93-7A0DCA25437F}"/>
                  </a:ext>
                </a:extLst>
              </p:cNvPr>
              <p:cNvSpPr txBox="1"/>
              <p:nvPr/>
            </p:nvSpPr>
            <p:spPr>
              <a:xfrm>
                <a:off x="6707655" y="4900539"/>
                <a:ext cx="205732" cy="107552"/>
              </a:xfrm>
              <a:prstGeom prst="rect">
                <a:avLst/>
              </a:prstGeom>
            </p:spPr>
            <p:txBody>
              <a:bodyPr wrap="square" lIns="0" tIns="0" rIns="0" bIns="0" rtlCol="0" anchor="ctr">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65000"/>
                        <a:lumOff val="35000"/>
                      </a:srgbClr>
                    </a:solidFill>
                    <a:effectLst/>
                    <a:uLnTx/>
                    <a:uFillTx/>
                    <a:latin typeface="Arial "/>
                    <a:ea typeface="ＭＳ Ｐゴシック" pitchFamily="34" charset="-128"/>
                    <a:cs typeface="Arial" panose="020B0604020202020204" pitchFamily="34" charset="0"/>
                  </a:rPr>
                  <a:t>10</a:t>
                </a:r>
              </a:p>
            </p:txBody>
          </p:sp>
          <p:sp>
            <p:nvSpPr>
              <p:cNvPr id="226" name="TextBox 225">
                <a:extLst>
                  <a:ext uri="{FF2B5EF4-FFF2-40B4-BE49-F238E27FC236}">
                    <a16:creationId xmlns:a16="http://schemas.microsoft.com/office/drawing/2014/main" id="{6B36FBF1-BA40-48D5-B9B9-036808A2AF09}"/>
                  </a:ext>
                </a:extLst>
              </p:cNvPr>
              <p:cNvSpPr txBox="1"/>
              <p:nvPr/>
            </p:nvSpPr>
            <p:spPr>
              <a:xfrm>
                <a:off x="6707655" y="5316327"/>
                <a:ext cx="205732" cy="107552"/>
              </a:xfrm>
              <a:prstGeom prst="rect">
                <a:avLst/>
              </a:prstGeom>
            </p:spPr>
            <p:txBody>
              <a:bodyPr wrap="square" lIns="0" tIns="0" rIns="0" bIns="0" rtlCol="0" anchor="ctr">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65000"/>
                        <a:lumOff val="35000"/>
                      </a:srgbClr>
                    </a:solidFill>
                    <a:effectLst/>
                    <a:uLnTx/>
                    <a:uFillTx/>
                    <a:latin typeface="Arial "/>
                    <a:ea typeface="ＭＳ Ｐゴシック" pitchFamily="34" charset="-128"/>
                    <a:cs typeface="Arial" panose="020B0604020202020204" pitchFamily="34" charset="0"/>
                  </a:rPr>
                  <a:t>5</a:t>
                </a:r>
              </a:p>
            </p:txBody>
          </p:sp>
          <p:sp>
            <p:nvSpPr>
              <p:cNvPr id="227" name="TextBox 226">
                <a:extLst>
                  <a:ext uri="{FF2B5EF4-FFF2-40B4-BE49-F238E27FC236}">
                    <a16:creationId xmlns:a16="http://schemas.microsoft.com/office/drawing/2014/main" id="{4E01A2D8-111A-41B3-A87B-E57B789AEBC4}"/>
                  </a:ext>
                </a:extLst>
              </p:cNvPr>
              <p:cNvSpPr txBox="1"/>
              <p:nvPr/>
            </p:nvSpPr>
            <p:spPr>
              <a:xfrm>
                <a:off x="6707655" y="5732111"/>
                <a:ext cx="205732" cy="107552"/>
              </a:xfrm>
              <a:prstGeom prst="rect">
                <a:avLst/>
              </a:prstGeom>
            </p:spPr>
            <p:txBody>
              <a:bodyPr wrap="square" lIns="0" tIns="0" rIns="0" bIns="0" rtlCol="0" anchor="ctr">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65000"/>
                        <a:lumOff val="35000"/>
                      </a:srgbClr>
                    </a:solidFill>
                    <a:effectLst/>
                    <a:uLnTx/>
                    <a:uFillTx/>
                    <a:latin typeface="Arial "/>
                    <a:ea typeface="ＭＳ Ｐゴシック" pitchFamily="34" charset="-128"/>
                    <a:cs typeface="Arial" panose="020B0604020202020204" pitchFamily="34" charset="0"/>
                  </a:rPr>
                  <a:t>0</a:t>
                </a:r>
              </a:p>
            </p:txBody>
          </p:sp>
          <p:sp>
            <p:nvSpPr>
              <p:cNvPr id="230" name="TextBox 229">
                <a:extLst>
                  <a:ext uri="{FF2B5EF4-FFF2-40B4-BE49-F238E27FC236}">
                    <a16:creationId xmlns:a16="http://schemas.microsoft.com/office/drawing/2014/main" id="{22E78633-E7EB-4E15-88D1-C33402BEE819}"/>
                  </a:ext>
                </a:extLst>
              </p:cNvPr>
              <p:cNvSpPr txBox="1"/>
              <p:nvPr/>
            </p:nvSpPr>
            <p:spPr>
              <a:xfrm>
                <a:off x="6899969" y="5844527"/>
                <a:ext cx="205732" cy="107552"/>
              </a:xfrm>
              <a:prstGeom prst="rect">
                <a:avLst/>
              </a:prstGeom>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65000"/>
                        <a:lumOff val="35000"/>
                      </a:srgbClr>
                    </a:solidFill>
                    <a:effectLst/>
                    <a:uLnTx/>
                    <a:uFillTx/>
                    <a:latin typeface="Arial "/>
                    <a:ea typeface="ＭＳ Ｐゴシック" pitchFamily="34" charset="-128"/>
                    <a:cs typeface="Arial" panose="020B0604020202020204" pitchFamily="34" charset="0"/>
                  </a:rPr>
                  <a:t>0</a:t>
                </a:r>
              </a:p>
            </p:txBody>
          </p:sp>
          <p:sp>
            <p:nvSpPr>
              <p:cNvPr id="231" name="TextBox 230">
                <a:extLst>
                  <a:ext uri="{FF2B5EF4-FFF2-40B4-BE49-F238E27FC236}">
                    <a16:creationId xmlns:a16="http://schemas.microsoft.com/office/drawing/2014/main" id="{FDA4D538-E417-4DF7-B813-C7833B8500E3}"/>
                  </a:ext>
                </a:extLst>
              </p:cNvPr>
              <p:cNvSpPr txBox="1"/>
              <p:nvPr/>
            </p:nvSpPr>
            <p:spPr>
              <a:xfrm>
                <a:off x="7502417" y="5844527"/>
                <a:ext cx="205732" cy="107552"/>
              </a:xfrm>
              <a:prstGeom prst="rect">
                <a:avLst/>
              </a:prstGeom>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65000"/>
                        <a:lumOff val="35000"/>
                      </a:srgbClr>
                    </a:solidFill>
                    <a:effectLst/>
                    <a:uLnTx/>
                    <a:uFillTx/>
                    <a:latin typeface="Arial "/>
                    <a:ea typeface="ＭＳ Ｐゴシック" pitchFamily="34" charset="-128"/>
                    <a:cs typeface="Arial" panose="020B0604020202020204" pitchFamily="34" charset="0"/>
                  </a:rPr>
                  <a:t>6</a:t>
                </a:r>
              </a:p>
            </p:txBody>
          </p:sp>
          <p:sp>
            <p:nvSpPr>
              <p:cNvPr id="287" name="TextBox 286">
                <a:extLst>
                  <a:ext uri="{FF2B5EF4-FFF2-40B4-BE49-F238E27FC236}">
                    <a16:creationId xmlns:a16="http://schemas.microsoft.com/office/drawing/2014/main" id="{103BF012-AEC0-484D-BD46-999B14E02678}"/>
                  </a:ext>
                </a:extLst>
              </p:cNvPr>
              <p:cNvSpPr txBox="1"/>
              <p:nvPr/>
            </p:nvSpPr>
            <p:spPr>
              <a:xfrm>
                <a:off x="8104864" y="5844527"/>
                <a:ext cx="205732" cy="107552"/>
              </a:xfrm>
              <a:prstGeom prst="rect">
                <a:avLst/>
              </a:prstGeom>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65000"/>
                        <a:lumOff val="35000"/>
                      </a:srgbClr>
                    </a:solidFill>
                    <a:effectLst/>
                    <a:uLnTx/>
                    <a:uFillTx/>
                    <a:latin typeface="Arial "/>
                    <a:ea typeface="ＭＳ Ｐゴシック" pitchFamily="34" charset="-128"/>
                    <a:cs typeface="Arial" panose="020B0604020202020204" pitchFamily="34" charset="0"/>
                  </a:rPr>
                  <a:t>12</a:t>
                </a:r>
              </a:p>
            </p:txBody>
          </p:sp>
          <p:sp>
            <p:nvSpPr>
              <p:cNvPr id="288" name="TextBox 287">
                <a:extLst>
                  <a:ext uri="{FF2B5EF4-FFF2-40B4-BE49-F238E27FC236}">
                    <a16:creationId xmlns:a16="http://schemas.microsoft.com/office/drawing/2014/main" id="{09108581-4B9F-480D-BAD6-6B05DFEFE004}"/>
                  </a:ext>
                </a:extLst>
              </p:cNvPr>
              <p:cNvSpPr txBox="1"/>
              <p:nvPr/>
            </p:nvSpPr>
            <p:spPr>
              <a:xfrm>
                <a:off x="8707314" y="5844527"/>
                <a:ext cx="205732" cy="107552"/>
              </a:xfrm>
              <a:prstGeom prst="rect">
                <a:avLst/>
              </a:prstGeom>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65000"/>
                        <a:lumOff val="35000"/>
                      </a:srgbClr>
                    </a:solidFill>
                    <a:effectLst/>
                    <a:uLnTx/>
                    <a:uFillTx/>
                    <a:latin typeface="Arial "/>
                    <a:ea typeface="ＭＳ Ｐゴシック" pitchFamily="34" charset="-128"/>
                    <a:cs typeface="Arial" panose="020B0604020202020204" pitchFamily="34" charset="0"/>
                  </a:rPr>
                  <a:t>18</a:t>
                </a:r>
              </a:p>
            </p:txBody>
          </p:sp>
          <p:sp>
            <p:nvSpPr>
              <p:cNvPr id="289" name="TextBox 288">
                <a:extLst>
                  <a:ext uri="{FF2B5EF4-FFF2-40B4-BE49-F238E27FC236}">
                    <a16:creationId xmlns:a16="http://schemas.microsoft.com/office/drawing/2014/main" id="{AB2DB5C4-276A-4FF5-8300-1D589D25055D}"/>
                  </a:ext>
                </a:extLst>
              </p:cNvPr>
              <p:cNvSpPr txBox="1"/>
              <p:nvPr/>
            </p:nvSpPr>
            <p:spPr>
              <a:xfrm>
                <a:off x="9309761" y="5844527"/>
                <a:ext cx="205732" cy="107552"/>
              </a:xfrm>
              <a:prstGeom prst="rect">
                <a:avLst/>
              </a:prstGeom>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65000"/>
                        <a:lumOff val="35000"/>
                      </a:srgbClr>
                    </a:solidFill>
                    <a:effectLst/>
                    <a:uLnTx/>
                    <a:uFillTx/>
                    <a:latin typeface="Arial "/>
                    <a:ea typeface="ＭＳ Ｐゴシック" pitchFamily="34" charset="-128"/>
                    <a:cs typeface="Arial" panose="020B0604020202020204" pitchFamily="34" charset="0"/>
                  </a:rPr>
                  <a:t>24</a:t>
                </a:r>
              </a:p>
            </p:txBody>
          </p:sp>
          <p:sp>
            <p:nvSpPr>
              <p:cNvPr id="290" name="TextBox 289">
                <a:extLst>
                  <a:ext uri="{FF2B5EF4-FFF2-40B4-BE49-F238E27FC236}">
                    <a16:creationId xmlns:a16="http://schemas.microsoft.com/office/drawing/2014/main" id="{59D0BD1A-08BA-4737-9F3A-F0D7876B150F}"/>
                  </a:ext>
                </a:extLst>
              </p:cNvPr>
              <p:cNvSpPr txBox="1"/>
              <p:nvPr/>
            </p:nvSpPr>
            <p:spPr>
              <a:xfrm>
                <a:off x="9912209" y="5844527"/>
                <a:ext cx="205732" cy="107552"/>
              </a:xfrm>
              <a:prstGeom prst="rect">
                <a:avLst/>
              </a:prstGeom>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65000"/>
                        <a:lumOff val="35000"/>
                      </a:srgbClr>
                    </a:solidFill>
                    <a:effectLst/>
                    <a:uLnTx/>
                    <a:uFillTx/>
                    <a:latin typeface="Arial "/>
                    <a:ea typeface="ＭＳ Ｐゴシック" pitchFamily="34" charset="-128"/>
                    <a:cs typeface="Arial" panose="020B0604020202020204" pitchFamily="34" charset="0"/>
                  </a:rPr>
                  <a:t>30</a:t>
                </a:r>
              </a:p>
            </p:txBody>
          </p:sp>
          <p:sp>
            <p:nvSpPr>
              <p:cNvPr id="291" name="TextBox 290">
                <a:extLst>
                  <a:ext uri="{FF2B5EF4-FFF2-40B4-BE49-F238E27FC236}">
                    <a16:creationId xmlns:a16="http://schemas.microsoft.com/office/drawing/2014/main" id="{A659DDF0-4925-4AB0-926C-CA4DD1FE349B}"/>
                  </a:ext>
                </a:extLst>
              </p:cNvPr>
              <p:cNvSpPr txBox="1"/>
              <p:nvPr/>
            </p:nvSpPr>
            <p:spPr>
              <a:xfrm>
                <a:off x="10514657" y="5844527"/>
                <a:ext cx="205732" cy="107552"/>
              </a:xfrm>
              <a:prstGeom prst="rect">
                <a:avLst/>
              </a:prstGeom>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65000"/>
                        <a:lumOff val="35000"/>
                      </a:srgbClr>
                    </a:solidFill>
                    <a:effectLst/>
                    <a:uLnTx/>
                    <a:uFillTx/>
                    <a:latin typeface="Arial "/>
                    <a:ea typeface="ＭＳ Ｐゴシック" pitchFamily="34" charset="-128"/>
                    <a:cs typeface="Arial" panose="020B0604020202020204" pitchFamily="34" charset="0"/>
                  </a:rPr>
                  <a:t>36</a:t>
                </a:r>
              </a:p>
            </p:txBody>
          </p:sp>
          <p:sp>
            <p:nvSpPr>
              <p:cNvPr id="292" name="TextBox 291">
                <a:extLst>
                  <a:ext uri="{FF2B5EF4-FFF2-40B4-BE49-F238E27FC236}">
                    <a16:creationId xmlns:a16="http://schemas.microsoft.com/office/drawing/2014/main" id="{2DB57938-483D-4A18-BD36-F1F6365E2874}"/>
                  </a:ext>
                </a:extLst>
              </p:cNvPr>
              <p:cNvSpPr txBox="1"/>
              <p:nvPr/>
            </p:nvSpPr>
            <p:spPr>
              <a:xfrm>
                <a:off x="11117105" y="5844527"/>
                <a:ext cx="205732" cy="107552"/>
              </a:xfrm>
              <a:prstGeom prst="rect">
                <a:avLst/>
              </a:prstGeom>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65000"/>
                        <a:lumOff val="35000"/>
                      </a:srgbClr>
                    </a:solidFill>
                    <a:effectLst/>
                    <a:uLnTx/>
                    <a:uFillTx/>
                    <a:latin typeface="Arial "/>
                    <a:ea typeface="ＭＳ Ｐゴシック" pitchFamily="34" charset="-128"/>
                    <a:cs typeface="Arial" panose="020B0604020202020204" pitchFamily="34" charset="0"/>
                  </a:rPr>
                  <a:t>42</a:t>
                </a:r>
              </a:p>
            </p:txBody>
          </p:sp>
          <p:cxnSp>
            <p:nvCxnSpPr>
              <p:cNvPr id="293" name="Straight Connector 292">
                <a:extLst>
                  <a:ext uri="{FF2B5EF4-FFF2-40B4-BE49-F238E27FC236}">
                    <a16:creationId xmlns:a16="http://schemas.microsoft.com/office/drawing/2014/main" id="{ADE5B4CB-A36E-42AF-9262-B1D8C0592B47}"/>
                  </a:ext>
                </a:extLst>
              </p:cNvPr>
              <p:cNvCxnSpPr/>
              <p:nvPr/>
            </p:nvCxnSpPr>
            <p:spPr bwMode="auto">
              <a:xfrm rot="10800000" flipH="1" flipV="1">
                <a:off x="6947856" y="4537273"/>
                <a:ext cx="54000" cy="0"/>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294" name="Straight Connector 293">
                <a:extLst>
                  <a:ext uri="{FF2B5EF4-FFF2-40B4-BE49-F238E27FC236}">
                    <a16:creationId xmlns:a16="http://schemas.microsoft.com/office/drawing/2014/main" id="{1B6CC98A-0E29-4639-81B9-7833F78620B5}"/>
                  </a:ext>
                </a:extLst>
              </p:cNvPr>
              <p:cNvCxnSpPr/>
              <p:nvPr/>
            </p:nvCxnSpPr>
            <p:spPr bwMode="auto">
              <a:xfrm rot="10800000" flipH="1" flipV="1">
                <a:off x="6947856" y="4953103"/>
                <a:ext cx="54000" cy="0"/>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295" name="Straight Connector 294">
                <a:extLst>
                  <a:ext uri="{FF2B5EF4-FFF2-40B4-BE49-F238E27FC236}">
                    <a16:creationId xmlns:a16="http://schemas.microsoft.com/office/drawing/2014/main" id="{D0683CEF-C443-4051-B01E-7D54030F4ED6}"/>
                  </a:ext>
                </a:extLst>
              </p:cNvPr>
              <p:cNvCxnSpPr/>
              <p:nvPr/>
            </p:nvCxnSpPr>
            <p:spPr bwMode="auto">
              <a:xfrm rot="10800000" flipH="1" flipV="1">
                <a:off x="6947856" y="5368934"/>
                <a:ext cx="54000" cy="0"/>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296" name="Straight Connector 295">
                <a:extLst>
                  <a:ext uri="{FF2B5EF4-FFF2-40B4-BE49-F238E27FC236}">
                    <a16:creationId xmlns:a16="http://schemas.microsoft.com/office/drawing/2014/main" id="{EB4EFDD9-E0E2-4914-8CD2-5C0A8B21E52E}"/>
                  </a:ext>
                </a:extLst>
              </p:cNvPr>
              <p:cNvCxnSpPr/>
              <p:nvPr/>
            </p:nvCxnSpPr>
            <p:spPr bwMode="auto">
              <a:xfrm rot="10800000" flipH="1" flipV="1">
                <a:off x="6947856" y="5784765"/>
                <a:ext cx="54000" cy="0"/>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297" name="Straight Connector 296">
                <a:extLst>
                  <a:ext uri="{FF2B5EF4-FFF2-40B4-BE49-F238E27FC236}">
                    <a16:creationId xmlns:a16="http://schemas.microsoft.com/office/drawing/2014/main" id="{4A5C992A-91ED-4C8D-856C-D22642B459F7}"/>
                  </a:ext>
                </a:extLst>
              </p:cNvPr>
              <p:cNvCxnSpPr/>
              <p:nvPr/>
            </p:nvCxnSpPr>
            <p:spPr bwMode="auto">
              <a:xfrm rot="5400000" flipV="1">
                <a:off x="6973110" y="5811765"/>
                <a:ext cx="54000" cy="0"/>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298" name="Straight Connector 297">
                <a:extLst>
                  <a:ext uri="{FF2B5EF4-FFF2-40B4-BE49-F238E27FC236}">
                    <a16:creationId xmlns:a16="http://schemas.microsoft.com/office/drawing/2014/main" id="{963BC602-1F84-43F2-A4DC-FE8D7BBAE2FF}"/>
                  </a:ext>
                </a:extLst>
              </p:cNvPr>
              <p:cNvCxnSpPr/>
              <p:nvPr/>
            </p:nvCxnSpPr>
            <p:spPr bwMode="auto">
              <a:xfrm rot="5400000" flipV="1">
                <a:off x="7575627" y="5811765"/>
                <a:ext cx="54000" cy="0"/>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299" name="Straight Connector 298">
                <a:extLst>
                  <a:ext uri="{FF2B5EF4-FFF2-40B4-BE49-F238E27FC236}">
                    <a16:creationId xmlns:a16="http://schemas.microsoft.com/office/drawing/2014/main" id="{D1BD91F5-283E-4A6F-A997-F2DD3C771A01}"/>
                  </a:ext>
                </a:extLst>
              </p:cNvPr>
              <p:cNvCxnSpPr/>
              <p:nvPr/>
            </p:nvCxnSpPr>
            <p:spPr bwMode="auto">
              <a:xfrm rot="5400000" flipV="1">
                <a:off x="8178144" y="5811765"/>
                <a:ext cx="54000" cy="0"/>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00" name="Straight Connector 299">
                <a:extLst>
                  <a:ext uri="{FF2B5EF4-FFF2-40B4-BE49-F238E27FC236}">
                    <a16:creationId xmlns:a16="http://schemas.microsoft.com/office/drawing/2014/main" id="{BE57DA81-AEFD-406F-B880-2BDC3D5B8E11}"/>
                  </a:ext>
                </a:extLst>
              </p:cNvPr>
              <p:cNvCxnSpPr/>
              <p:nvPr/>
            </p:nvCxnSpPr>
            <p:spPr bwMode="auto">
              <a:xfrm rot="5400000" flipV="1">
                <a:off x="8780661" y="5811765"/>
                <a:ext cx="54000" cy="0"/>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01" name="Straight Connector 300">
                <a:extLst>
                  <a:ext uri="{FF2B5EF4-FFF2-40B4-BE49-F238E27FC236}">
                    <a16:creationId xmlns:a16="http://schemas.microsoft.com/office/drawing/2014/main" id="{F3508F8C-5CD3-4ACE-8818-9EB68BE3C67C}"/>
                  </a:ext>
                </a:extLst>
              </p:cNvPr>
              <p:cNvCxnSpPr/>
              <p:nvPr/>
            </p:nvCxnSpPr>
            <p:spPr bwMode="auto">
              <a:xfrm rot="5400000" flipV="1">
                <a:off x="9383178" y="5811765"/>
                <a:ext cx="54000" cy="0"/>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02" name="Straight Connector 301">
                <a:extLst>
                  <a:ext uri="{FF2B5EF4-FFF2-40B4-BE49-F238E27FC236}">
                    <a16:creationId xmlns:a16="http://schemas.microsoft.com/office/drawing/2014/main" id="{BDDC3B71-3DA6-45E1-8D07-B05C1EF50717}"/>
                  </a:ext>
                </a:extLst>
              </p:cNvPr>
              <p:cNvCxnSpPr/>
              <p:nvPr/>
            </p:nvCxnSpPr>
            <p:spPr bwMode="auto">
              <a:xfrm rot="5400000" flipV="1">
                <a:off x="9985695" y="5811765"/>
                <a:ext cx="54000" cy="0"/>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03" name="Straight Connector 302">
                <a:extLst>
                  <a:ext uri="{FF2B5EF4-FFF2-40B4-BE49-F238E27FC236}">
                    <a16:creationId xmlns:a16="http://schemas.microsoft.com/office/drawing/2014/main" id="{52E5FEEB-7FB6-485B-8FAF-12B3F7B79238}"/>
                  </a:ext>
                </a:extLst>
              </p:cNvPr>
              <p:cNvCxnSpPr/>
              <p:nvPr/>
            </p:nvCxnSpPr>
            <p:spPr bwMode="auto">
              <a:xfrm rot="5400000" flipV="1">
                <a:off x="10588211" y="5811765"/>
                <a:ext cx="54000" cy="0"/>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04" name="Straight Connector 303">
                <a:extLst>
                  <a:ext uri="{FF2B5EF4-FFF2-40B4-BE49-F238E27FC236}">
                    <a16:creationId xmlns:a16="http://schemas.microsoft.com/office/drawing/2014/main" id="{5696DB4F-636C-4EA9-AB34-B425D2A4AC0B}"/>
                  </a:ext>
                </a:extLst>
              </p:cNvPr>
              <p:cNvCxnSpPr/>
              <p:nvPr/>
            </p:nvCxnSpPr>
            <p:spPr bwMode="auto">
              <a:xfrm rot="5400000" flipV="1">
                <a:off x="11190732" y="5811765"/>
                <a:ext cx="54000" cy="0"/>
              </a:xfrm>
              <a:prstGeom prst="line">
                <a:avLst/>
              </a:prstGeom>
              <a:solidFill>
                <a:schemeClr val="accent1"/>
              </a:solidFill>
              <a:ln w="12700" cap="flat" cmpd="sng" algn="ctr">
                <a:solidFill>
                  <a:srgbClr val="000000"/>
                </a:solidFill>
                <a:prstDash val="solid"/>
                <a:round/>
                <a:headEnd type="none" w="med" len="med"/>
                <a:tailEnd type="none" w="med" len="med"/>
              </a:ln>
              <a:effectLst/>
            </p:spPr>
          </p:cxnSp>
          <p:sp>
            <p:nvSpPr>
              <p:cNvPr id="305" name="TextBox 14">
                <a:extLst>
                  <a:ext uri="{FF2B5EF4-FFF2-40B4-BE49-F238E27FC236}">
                    <a16:creationId xmlns:a16="http://schemas.microsoft.com/office/drawing/2014/main" id="{FE449887-1948-4F07-A018-6960EF8BECA9}"/>
                  </a:ext>
                </a:extLst>
              </p:cNvPr>
              <p:cNvSpPr txBox="1"/>
              <p:nvPr/>
            </p:nvSpPr>
            <p:spPr>
              <a:xfrm>
                <a:off x="7934256" y="5975507"/>
                <a:ext cx="2076866" cy="12319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200"/>
                  </a:spcBef>
                  <a:spcAft>
                    <a:spcPts val="0"/>
                  </a:spcAft>
                  <a:buClr>
                    <a:srgbClr val="7F134C"/>
                  </a:buClr>
                  <a:buSzTx/>
                  <a:buFontTx/>
                  <a:buNone/>
                  <a:tabLst/>
                  <a:defRPr/>
                </a:pPr>
                <a:r>
                  <a:rPr kumimoji="0" lang="en-GB" sz="1400" b="1" i="0" u="none" strike="noStrike" kern="1200" cap="none" spc="0" normalizeH="0" baseline="0" noProof="0">
                    <a:ln>
                      <a:noFill/>
                    </a:ln>
                    <a:solidFill>
                      <a:srgbClr val="000000">
                        <a:lumMod val="65000"/>
                        <a:lumOff val="35000"/>
                      </a:srgbClr>
                    </a:solidFill>
                    <a:effectLst/>
                    <a:uLnTx/>
                    <a:uFillTx/>
                    <a:latin typeface="Arial "/>
                    <a:ea typeface="+mn-ea"/>
                    <a:cs typeface="Arial" panose="020B0604020202020204" pitchFamily="34" charset="0"/>
                  </a:rPr>
                  <a:t>Months since randomization</a:t>
                </a:r>
              </a:p>
            </p:txBody>
          </p:sp>
        </p:grpSp>
        <p:sp>
          <p:nvSpPr>
            <p:cNvPr id="169" name="Freeform 13">
              <a:extLst>
                <a:ext uri="{FF2B5EF4-FFF2-40B4-BE49-F238E27FC236}">
                  <a16:creationId xmlns:a16="http://schemas.microsoft.com/office/drawing/2014/main" id="{7C5E2BB7-EF5F-400C-A5B3-F46BF2891007}"/>
                </a:ext>
              </a:extLst>
            </p:cNvPr>
            <p:cNvSpPr>
              <a:spLocks/>
            </p:cNvSpPr>
            <p:nvPr/>
          </p:nvSpPr>
          <p:spPr bwMode="auto">
            <a:xfrm>
              <a:off x="6999459" y="4449944"/>
              <a:ext cx="4206090" cy="1338417"/>
            </a:xfrm>
            <a:custGeom>
              <a:avLst/>
              <a:gdLst/>
              <a:ahLst/>
              <a:cxnLst>
                <a:cxn ang="0">
                  <a:pos x="2733" y="54"/>
                </a:cxn>
                <a:cxn ang="0">
                  <a:pos x="2673" y="97"/>
                </a:cxn>
                <a:cxn ang="0">
                  <a:pos x="2537" y="123"/>
                </a:cxn>
                <a:cxn ang="0">
                  <a:pos x="2415" y="132"/>
                </a:cxn>
                <a:cxn ang="0">
                  <a:pos x="2367" y="187"/>
                </a:cxn>
                <a:cxn ang="0">
                  <a:pos x="2295" y="210"/>
                </a:cxn>
                <a:cxn ang="0">
                  <a:pos x="2186" y="228"/>
                </a:cxn>
                <a:cxn ang="0">
                  <a:pos x="2135" y="238"/>
                </a:cxn>
                <a:cxn ang="0">
                  <a:pos x="2103" y="267"/>
                </a:cxn>
                <a:cxn ang="0">
                  <a:pos x="2031" y="274"/>
                </a:cxn>
                <a:cxn ang="0">
                  <a:pos x="1988" y="319"/>
                </a:cxn>
                <a:cxn ang="0">
                  <a:pos x="1971" y="373"/>
                </a:cxn>
                <a:cxn ang="0">
                  <a:pos x="1938" y="403"/>
                </a:cxn>
                <a:cxn ang="0">
                  <a:pos x="1884" y="418"/>
                </a:cxn>
                <a:cxn ang="0">
                  <a:pos x="1815" y="427"/>
                </a:cxn>
                <a:cxn ang="0">
                  <a:pos x="1766" y="438"/>
                </a:cxn>
                <a:cxn ang="0">
                  <a:pos x="1713" y="447"/>
                </a:cxn>
                <a:cxn ang="0">
                  <a:pos x="1631" y="463"/>
                </a:cxn>
                <a:cxn ang="0">
                  <a:pos x="1596" y="489"/>
                </a:cxn>
                <a:cxn ang="0">
                  <a:pos x="1580" y="525"/>
                </a:cxn>
                <a:cxn ang="0">
                  <a:pos x="1529" y="553"/>
                </a:cxn>
                <a:cxn ang="0">
                  <a:pos x="1458" y="564"/>
                </a:cxn>
                <a:cxn ang="0">
                  <a:pos x="1401" y="571"/>
                </a:cxn>
                <a:cxn ang="0">
                  <a:pos x="1359" y="589"/>
                </a:cxn>
                <a:cxn ang="0">
                  <a:pos x="1308" y="607"/>
                </a:cxn>
                <a:cxn ang="0">
                  <a:pos x="1245" y="607"/>
                </a:cxn>
                <a:cxn ang="0">
                  <a:pos x="1206" y="621"/>
                </a:cxn>
                <a:cxn ang="0">
                  <a:pos x="1184" y="655"/>
                </a:cxn>
                <a:cxn ang="0">
                  <a:pos x="1155" y="687"/>
                </a:cxn>
                <a:cxn ang="0">
                  <a:pos x="1041" y="699"/>
                </a:cxn>
                <a:cxn ang="0">
                  <a:pos x="978" y="705"/>
                </a:cxn>
                <a:cxn ang="0">
                  <a:pos x="860" y="721"/>
                </a:cxn>
                <a:cxn ang="0">
                  <a:pos x="801" y="730"/>
                </a:cxn>
                <a:cxn ang="0">
                  <a:pos x="768" y="769"/>
                </a:cxn>
                <a:cxn ang="0">
                  <a:pos x="705" y="778"/>
                </a:cxn>
                <a:cxn ang="0">
                  <a:pos x="638" y="790"/>
                </a:cxn>
                <a:cxn ang="0">
                  <a:pos x="468" y="802"/>
                </a:cxn>
                <a:cxn ang="0">
                  <a:pos x="299" y="810"/>
                </a:cxn>
                <a:cxn ang="0">
                  <a:pos x="125" y="828"/>
                </a:cxn>
                <a:cxn ang="0">
                  <a:pos x="0" y="828"/>
                </a:cxn>
              </a:cxnLst>
              <a:rect l="0" t="0" r="r" b="b"/>
              <a:pathLst>
                <a:path w="2760" h="828">
                  <a:moveTo>
                    <a:pt x="2760" y="0"/>
                  </a:moveTo>
                  <a:lnTo>
                    <a:pt x="2733" y="54"/>
                  </a:lnTo>
                  <a:lnTo>
                    <a:pt x="2685" y="73"/>
                  </a:lnTo>
                  <a:lnTo>
                    <a:pt x="2673" y="97"/>
                  </a:lnTo>
                  <a:lnTo>
                    <a:pt x="2571" y="114"/>
                  </a:lnTo>
                  <a:lnTo>
                    <a:pt x="2537" y="123"/>
                  </a:lnTo>
                  <a:lnTo>
                    <a:pt x="2450" y="132"/>
                  </a:lnTo>
                  <a:lnTo>
                    <a:pt x="2415" y="132"/>
                  </a:lnTo>
                  <a:lnTo>
                    <a:pt x="2403" y="151"/>
                  </a:lnTo>
                  <a:lnTo>
                    <a:pt x="2367" y="187"/>
                  </a:lnTo>
                  <a:lnTo>
                    <a:pt x="2319" y="201"/>
                  </a:lnTo>
                  <a:lnTo>
                    <a:pt x="2295" y="210"/>
                  </a:lnTo>
                  <a:lnTo>
                    <a:pt x="2268" y="223"/>
                  </a:lnTo>
                  <a:lnTo>
                    <a:pt x="2186" y="228"/>
                  </a:lnTo>
                  <a:lnTo>
                    <a:pt x="2156" y="228"/>
                  </a:lnTo>
                  <a:lnTo>
                    <a:pt x="2135" y="238"/>
                  </a:lnTo>
                  <a:lnTo>
                    <a:pt x="2127" y="253"/>
                  </a:lnTo>
                  <a:lnTo>
                    <a:pt x="2103" y="267"/>
                  </a:lnTo>
                  <a:lnTo>
                    <a:pt x="2070" y="267"/>
                  </a:lnTo>
                  <a:lnTo>
                    <a:pt x="2031" y="274"/>
                  </a:lnTo>
                  <a:lnTo>
                    <a:pt x="2007" y="295"/>
                  </a:lnTo>
                  <a:lnTo>
                    <a:pt x="1988" y="319"/>
                  </a:lnTo>
                  <a:lnTo>
                    <a:pt x="1976" y="343"/>
                  </a:lnTo>
                  <a:lnTo>
                    <a:pt x="1971" y="373"/>
                  </a:lnTo>
                  <a:lnTo>
                    <a:pt x="1956" y="396"/>
                  </a:lnTo>
                  <a:lnTo>
                    <a:pt x="1938" y="403"/>
                  </a:lnTo>
                  <a:lnTo>
                    <a:pt x="1893" y="409"/>
                  </a:lnTo>
                  <a:lnTo>
                    <a:pt x="1884" y="418"/>
                  </a:lnTo>
                  <a:lnTo>
                    <a:pt x="1854" y="427"/>
                  </a:lnTo>
                  <a:lnTo>
                    <a:pt x="1815" y="427"/>
                  </a:lnTo>
                  <a:lnTo>
                    <a:pt x="1799" y="433"/>
                  </a:lnTo>
                  <a:lnTo>
                    <a:pt x="1766" y="438"/>
                  </a:lnTo>
                  <a:lnTo>
                    <a:pt x="1737" y="447"/>
                  </a:lnTo>
                  <a:lnTo>
                    <a:pt x="1713" y="447"/>
                  </a:lnTo>
                  <a:lnTo>
                    <a:pt x="1671" y="456"/>
                  </a:lnTo>
                  <a:lnTo>
                    <a:pt x="1631" y="463"/>
                  </a:lnTo>
                  <a:lnTo>
                    <a:pt x="1611" y="472"/>
                  </a:lnTo>
                  <a:lnTo>
                    <a:pt x="1596" y="489"/>
                  </a:lnTo>
                  <a:lnTo>
                    <a:pt x="1584" y="511"/>
                  </a:lnTo>
                  <a:lnTo>
                    <a:pt x="1580" y="525"/>
                  </a:lnTo>
                  <a:lnTo>
                    <a:pt x="1556" y="541"/>
                  </a:lnTo>
                  <a:lnTo>
                    <a:pt x="1529" y="553"/>
                  </a:lnTo>
                  <a:lnTo>
                    <a:pt x="1500" y="564"/>
                  </a:lnTo>
                  <a:lnTo>
                    <a:pt x="1458" y="564"/>
                  </a:lnTo>
                  <a:lnTo>
                    <a:pt x="1430" y="571"/>
                  </a:lnTo>
                  <a:lnTo>
                    <a:pt x="1401" y="571"/>
                  </a:lnTo>
                  <a:lnTo>
                    <a:pt x="1380" y="583"/>
                  </a:lnTo>
                  <a:lnTo>
                    <a:pt x="1359" y="589"/>
                  </a:lnTo>
                  <a:lnTo>
                    <a:pt x="1334" y="601"/>
                  </a:lnTo>
                  <a:lnTo>
                    <a:pt x="1308" y="607"/>
                  </a:lnTo>
                  <a:lnTo>
                    <a:pt x="1272" y="607"/>
                  </a:lnTo>
                  <a:lnTo>
                    <a:pt x="1245" y="607"/>
                  </a:lnTo>
                  <a:lnTo>
                    <a:pt x="1224" y="607"/>
                  </a:lnTo>
                  <a:lnTo>
                    <a:pt x="1206" y="621"/>
                  </a:lnTo>
                  <a:lnTo>
                    <a:pt x="1191" y="636"/>
                  </a:lnTo>
                  <a:lnTo>
                    <a:pt x="1184" y="655"/>
                  </a:lnTo>
                  <a:lnTo>
                    <a:pt x="1170" y="672"/>
                  </a:lnTo>
                  <a:lnTo>
                    <a:pt x="1155" y="687"/>
                  </a:lnTo>
                  <a:lnTo>
                    <a:pt x="1101" y="687"/>
                  </a:lnTo>
                  <a:lnTo>
                    <a:pt x="1041" y="699"/>
                  </a:lnTo>
                  <a:lnTo>
                    <a:pt x="999" y="705"/>
                  </a:lnTo>
                  <a:lnTo>
                    <a:pt x="978" y="705"/>
                  </a:lnTo>
                  <a:lnTo>
                    <a:pt x="978" y="712"/>
                  </a:lnTo>
                  <a:lnTo>
                    <a:pt x="860" y="721"/>
                  </a:lnTo>
                  <a:lnTo>
                    <a:pt x="818" y="730"/>
                  </a:lnTo>
                  <a:lnTo>
                    <a:pt x="801" y="730"/>
                  </a:lnTo>
                  <a:lnTo>
                    <a:pt x="786" y="751"/>
                  </a:lnTo>
                  <a:lnTo>
                    <a:pt x="768" y="769"/>
                  </a:lnTo>
                  <a:lnTo>
                    <a:pt x="723" y="769"/>
                  </a:lnTo>
                  <a:lnTo>
                    <a:pt x="705" y="778"/>
                  </a:lnTo>
                  <a:lnTo>
                    <a:pt x="681" y="783"/>
                  </a:lnTo>
                  <a:lnTo>
                    <a:pt x="638" y="790"/>
                  </a:lnTo>
                  <a:lnTo>
                    <a:pt x="557" y="796"/>
                  </a:lnTo>
                  <a:lnTo>
                    <a:pt x="468" y="802"/>
                  </a:lnTo>
                  <a:lnTo>
                    <a:pt x="342" y="810"/>
                  </a:lnTo>
                  <a:lnTo>
                    <a:pt x="299" y="810"/>
                  </a:lnTo>
                  <a:lnTo>
                    <a:pt x="194" y="822"/>
                  </a:lnTo>
                  <a:lnTo>
                    <a:pt x="125" y="828"/>
                  </a:lnTo>
                  <a:lnTo>
                    <a:pt x="53" y="828"/>
                  </a:lnTo>
                  <a:lnTo>
                    <a:pt x="0" y="828"/>
                  </a:lnTo>
                </a:path>
              </a:pathLst>
            </a:custGeom>
            <a:no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lumMod val="65000"/>
                    <a:lumOff val="35000"/>
                  </a:srgbClr>
                </a:solidFill>
                <a:effectLst/>
                <a:uLnTx/>
                <a:uFillTx/>
                <a:latin typeface="Arial "/>
                <a:ea typeface="ＭＳ Ｐゴシック" pitchFamily="34" charset="-128"/>
                <a:cs typeface="Arial" panose="020B0604020202020204" pitchFamily="34" charset="0"/>
              </a:endParaRPr>
            </a:p>
          </p:txBody>
        </p:sp>
        <p:sp>
          <p:nvSpPr>
            <p:cNvPr id="170" name="Freeform 12">
              <a:extLst>
                <a:ext uri="{FF2B5EF4-FFF2-40B4-BE49-F238E27FC236}">
                  <a16:creationId xmlns:a16="http://schemas.microsoft.com/office/drawing/2014/main" id="{06564501-6B64-43E4-95F3-7CBA801EFD27}"/>
                </a:ext>
              </a:extLst>
            </p:cNvPr>
            <p:cNvSpPr>
              <a:spLocks/>
            </p:cNvSpPr>
            <p:nvPr/>
          </p:nvSpPr>
          <p:spPr bwMode="auto">
            <a:xfrm>
              <a:off x="7018356" y="4841445"/>
              <a:ext cx="4207309" cy="945322"/>
            </a:xfrm>
            <a:custGeom>
              <a:avLst/>
              <a:gdLst/>
              <a:ahLst/>
              <a:cxnLst>
                <a:cxn ang="0">
                  <a:pos x="0" y="591"/>
                </a:cxn>
                <a:cxn ang="0">
                  <a:pos x="225" y="578"/>
                </a:cxn>
                <a:cxn ang="0">
                  <a:pos x="228" y="578"/>
                </a:cxn>
                <a:cxn ang="0">
                  <a:pos x="410" y="578"/>
                </a:cxn>
                <a:cxn ang="0">
                  <a:pos x="410" y="569"/>
                </a:cxn>
                <a:cxn ang="0">
                  <a:pos x="686" y="561"/>
                </a:cxn>
                <a:cxn ang="0">
                  <a:pos x="797" y="561"/>
                </a:cxn>
                <a:cxn ang="0">
                  <a:pos x="816" y="543"/>
                </a:cxn>
                <a:cxn ang="0">
                  <a:pos x="905" y="531"/>
                </a:cxn>
                <a:cxn ang="0">
                  <a:pos x="939" y="527"/>
                </a:cxn>
                <a:cxn ang="0">
                  <a:pos x="1029" y="515"/>
                </a:cxn>
                <a:cxn ang="0">
                  <a:pos x="1082" y="510"/>
                </a:cxn>
                <a:cxn ang="0">
                  <a:pos x="1097" y="498"/>
                </a:cxn>
                <a:cxn ang="0">
                  <a:pos x="1148" y="492"/>
                </a:cxn>
                <a:cxn ang="0">
                  <a:pos x="1181" y="492"/>
                </a:cxn>
                <a:cxn ang="0">
                  <a:pos x="1200" y="477"/>
                </a:cxn>
                <a:cxn ang="0">
                  <a:pos x="1232" y="453"/>
                </a:cxn>
                <a:cxn ang="0">
                  <a:pos x="1280" y="447"/>
                </a:cxn>
                <a:cxn ang="0">
                  <a:pos x="1407" y="437"/>
                </a:cxn>
                <a:cxn ang="0">
                  <a:pos x="1475" y="428"/>
                </a:cxn>
                <a:cxn ang="0">
                  <a:pos x="1539" y="411"/>
                </a:cxn>
                <a:cxn ang="0">
                  <a:pos x="1587" y="395"/>
                </a:cxn>
                <a:cxn ang="0">
                  <a:pos x="1607" y="384"/>
                </a:cxn>
                <a:cxn ang="0">
                  <a:pos x="1613" y="365"/>
                </a:cxn>
                <a:cxn ang="0">
                  <a:pos x="1641" y="360"/>
                </a:cxn>
                <a:cxn ang="0">
                  <a:pos x="1674" y="344"/>
                </a:cxn>
                <a:cxn ang="0">
                  <a:pos x="1734" y="333"/>
                </a:cxn>
                <a:cxn ang="0">
                  <a:pos x="1797" y="326"/>
                </a:cxn>
                <a:cxn ang="0">
                  <a:pos x="1854" y="317"/>
                </a:cxn>
                <a:cxn ang="0">
                  <a:pos x="1886" y="306"/>
                </a:cxn>
                <a:cxn ang="0">
                  <a:pos x="1941" y="296"/>
                </a:cxn>
                <a:cxn ang="0">
                  <a:pos x="1980" y="285"/>
                </a:cxn>
                <a:cxn ang="0">
                  <a:pos x="2001" y="264"/>
                </a:cxn>
                <a:cxn ang="0">
                  <a:pos x="2021" y="246"/>
                </a:cxn>
                <a:cxn ang="0">
                  <a:pos x="2097" y="231"/>
                </a:cxn>
                <a:cxn ang="0">
                  <a:pos x="2163" y="231"/>
                </a:cxn>
                <a:cxn ang="0">
                  <a:pos x="2205" y="213"/>
                </a:cxn>
                <a:cxn ang="0">
                  <a:pos x="2271" y="200"/>
                </a:cxn>
                <a:cxn ang="0">
                  <a:pos x="2312" y="192"/>
                </a:cxn>
                <a:cxn ang="0">
                  <a:pos x="2336" y="177"/>
                </a:cxn>
                <a:cxn ang="0">
                  <a:pos x="2364" y="161"/>
                </a:cxn>
                <a:cxn ang="0">
                  <a:pos x="2403" y="122"/>
                </a:cxn>
                <a:cxn ang="0">
                  <a:pos x="2466" y="114"/>
                </a:cxn>
                <a:cxn ang="0">
                  <a:pos x="2555" y="102"/>
                </a:cxn>
                <a:cxn ang="0">
                  <a:pos x="2577" y="95"/>
                </a:cxn>
                <a:cxn ang="0">
                  <a:pos x="2597" y="83"/>
                </a:cxn>
                <a:cxn ang="0">
                  <a:pos x="2645" y="60"/>
                </a:cxn>
                <a:cxn ang="0">
                  <a:pos x="2649" y="45"/>
                </a:cxn>
                <a:cxn ang="0">
                  <a:pos x="2790" y="0"/>
                </a:cxn>
              </a:cxnLst>
              <a:rect l="0" t="0" r="r" b="b"/>
              <a:pathLst>
                <a:path w="2790" h="591">
                  <a:moveTo>
                    <a:pt x="0" y="591"/>
                  </a:moveTo>
                  <a:lnTo>
                    <a:pt x="225" y="578"/>
                  </a:lnTo>
                  <a:lnTo>
                    <a:pt x="228" y="578"/>
                  </a:lnTo>
                  <a:lnTo>
                    <a:pt x="410" y="578"/>
                  </a:lnTo>
                  <a:lnTo>
                    <a:pt x="410" y="569"/>
                  </a:lnTo>
                  <a:lnTo>
                    <a:pt x="686" y="561"/>
                  </a:lnTo>
                  <a:lnTo>
                    <a:pt x="797" y="561"/>
                  </a:lnTo>
                  <a:lnTo>
                    <a:pt x="816" y="543"/>
                  </a:lnTo>
                  <a:lnTo>
                    <a:pt x="905" y="531"/>
                  </a:lnTo>
                  <a:lnTo>
                    <a:pt x="939" y="527"/>
                  </a:lnTo>
                  <a:lnTo>
                    <a:pt x="1029" y="515"/>
                  </a:lnTo>
                  <a:lnTo>
                    <a:pt x="1082" y="510"/>
                  </a:lnTo>
                  <a:lnTo>
                    <a:pt x="1097" y="498"/>
                  </a:lnTo>
                  <a:lnTo>
                    <a:pt x="1148" y="492"/>
                  </a:lnTo>
                  <a:lnTo>
                    <a:pt x="1181" y="492"/>
                  </a:lnTo>
                  <a:lnTo>
                    <a:pt x="1200" y="477"/>
                  </a:lnTo>
                  <a:lnTo>
                    <a:pt x="1232" y="453"/>
                  </a:lnTo>
                  <a:lnTo>
                    <a:pt x="1280" y="447"/>
                  </a:lnTo>
                  <a:lnTo>
                    <a:pt x="1407" y="437"/>
                  </a:lnTo>
                  <a:lnTo>
                    <a:pt x="1475" y="428"/>
                  </a:lnTo>
                  <a:lnTo>
                    <a:pt x="1539" y="411"/>
                  </a:lnTo>
                  <a:lnTo>
                    <a:pt x="1587" y="395"/>
                  </a:lnTo>
                  <a:lnTo>
                    <a:pt x="1607" y="384"/>
                  </a:lnTo>
                  <a:lnTo>
                    <a:pt x="1613" y="365"/>
                  </a:lnTo>
                  <a:lnTo>
                    <a:pt x="1641" y="360"/>
                  </a:lnTo>
                  <a:lnTo>
                    <a:pt x="1674" y="344"/>
                  </a:lnTo>
                  <a:lnTo>
                    <a:pt x="1734" y="333"/>
                  </a:lnTo>
                  <a:lnTo>
                    <a:pt x="1797" y="326"/>
                  </a:lnTo>
                  <a:lnTo>
                    <a:pt x="1854" y="317"/>
                  </a:lnTo>
                  <a:lnTo>
                    <a:pt x="1886" y="306"/>
                  </a:lnTo>
                  <a:lnTo>
                    <a:pt x="1941" y="296"/>
                  </a:lnTo>
                  <a:lnTo>
                    <a:pt x="1980" y="285"/>
                  </a:lnTo>
                  <a:lnTo>
                    <a:pt x="2001" y="264"/>
                  </a:lnTo>
                  <a:lnTo>
                    <a:pt x="2021" y="246"/>
                  </a:lnTo>
                  <a:lnTo>
                    <a:pt x="2097" y="231"/>
                  </a:lnTo>
                  <a:lnTo>
                    <a:pt x="2163" y="231"/>
                  </a:lnTo>
                  <a:lnTo>
                    <a:pt x="2205" y="213"/>
                  </a:lnTo>
                  <a:lnTo>
                    <a:pt x="2271" y="200"/>
                  </a:lnTo>
                  <a:lnTo>
                    <a:pt x="2312" y="192"/>
                  </a:lnTo>
                  <a:lnTo>
                    <a:pt x="2336" y="177"/>
                  </a:lnTo>
                  <a:lnTo>
                    <a:pt x="2364" y="161"/>
                  </a:lnTo>
                  <a:lnTo>
                    <a:pt x="2403" y="122"/>
                  </a:lnTo>
                  <a:lnTo>
                    <a:pt x="2466" y="114"/>
                  </a:lnTo>
                  <a:lnTo>
                    <a:pt x="2555" y="102"/>
                  </a:lnTo>
                  <a:lnTo>
                    <a:pt x="2577" y="95"/>
                  </a:lnTo>
                  <a:lnTo>
                    <a:pt x="2597" y="83"/>
                  </a:lnTo>
                  <a:lnTo>
                    <a:pt x="2645" y="60"/>
                  </a:lnTo>
                  <a:lnTo>
                    <a:pt x="2649" y="45"/>
                  </a:lnTo>
                  <a:lnTo>
                    <a:pt x="2790" y="0"/>
                  </a:lnTo>
                </a:path>
              </a:pathLst>
            </a:custGeom>
            <a:no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lumMod val="65000"/>
                    <a:lumOff val="35000"/>
                  </a:srgbClr>
                </a:solidFill>
                <a:effectLst/>
                <a:uLnTx/>
                <a:uFillTx/>
                <a:latin typeface="Arial "/>
                <a:ea typeface="ＭＳ Ｐゴシック" pitchFamily="34" charset="-128"/>
                <a:cs typeface="Arial" panose="020B0604020202020204" pitchFamily="34" charset="0"/>
              </a:endParaRPr>
            </a:p>
          </p:txBody>
        </p:sp>
      </p:grpSp>
      <p:sp>
        <p:nvSpPr>
          <p:cNvPr id="102" name="TextBox 101">
            <a:extLst>
              <a:ext uri="{FF2B5EF4-FFF2-40B4-BE49-F238E27FC236}">
                <a16:creationId xmlns:a16="http://schemas.microsoft.com/office/drawing/2014/main" id="{36B94ACD-B830-438E-83A5-980D110C4FBF}"/>
              </a:ext>
            </a:extLst>
          </p:cNvPr>
          <p:cNvSpPr txBox="1"/>
          <p:nvPr/>
        </p:nvSpPr>
        <p:spPr>
          <a:xfrm>
            <a:off x="7341593" y="1319950"/>
            <a:ext cx="3948661" cy="369332"/>
          </a:xfrm>
          <a:prstGeom prst="rect">
            <a:avLst/>
          </a:prstGeom>
          <a:solidFill>
            <a:schemeClr val="accent2"/>
          </a:solid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lumMod val="75000"/>
                    <a:lumOff val="25000"/>
                  </a:srgbClr>
                </a:solidFill>
                <a:effectLst/>
                <a:uLnTx/>
                <a:uFillTx/>
                <a:latin typeface="Arial "/>
                <a:ea typeface="+mn-ea"/>
                <a:cs typeface="+mn-cs"/>
              </a:rPr>
              <a:t>CREDENCE</a:t>
            </a:r>
            <a:r>
              <a:rPr kumimoji="0" lang="en-US" sz="1800" b="1" i="0" u="none" strike="noStrike" kern="1200" cap="none" spc="0" normalizeH="0" baseline="30000" noProof="0">
                <a:ln>
                  <a:noFill/>
                </a:ln>
                <a:solidFill>
                  <a:srgbClr val="000000">
                    <a:lumMod val="75000"/>
                    <a:lumOff val="25000"/>
                  </a:srgbClr>
                </a:solidFill>
                <a:effectLst/>
                <a:uLnTx/>
                <a:uFillTx/>
                <a:latin typeface="Arial "/>
                <a:ea typeface="+mn-ea"/>
                <a:cs typeface="+mn-cs"/>
              </a:rPr>
              <a:t>2,b</a:t>
            </a:r>
          </a:p>
        </p:txBody>
      </p:sp>
      <p:grpSp>
        <p:nvGrpSpPr>
          <p:cNvPr id="7" name="Group 6">
            <a:extLst>
              <a:ext uri="{FF2B5EF4-FFF2-40B4-BE49-F238E27FC236}">
                <a16:creationId xmlns:a16="http://schemas.microsoft.com/office/drawing/2014/main" id="{A5DDD349-2F22-42F7-8195-EB11526657D0}"/>
              </a:ext>
            </a:extLst>
          </p:cNvPr>
          <p:cNvGrpSpPr/>
          <p:nvPr/>
        </p:nvGrpSpPr>
        <p:grpSpPr>
          <a:xfrm>
            <a:off x="-2419" y="5119757"/>
            <a:ext cx="5936657" cy="620429"/>
            <a:chOff x="-2419" y="5366495"/>
            <a:chExt cx="6226112" cy="620429"/>
          </a:xfrm>
        </p:grpSpPr>
        <p:sp>
          <p:nvSpPr>
            <p:cNvPr id="5" name="TextBox 4">
              <a:extLst>
                <a:ext uri="{FF2B5EF4-FFF2-40B4-BE49-F238E27FC236}">
                  <a16:creationId xmlns:a16="http://schemas.microsoft.com/office/drawing/2014/main" id="{72D0F376-4ED2-41AD-8629-09DE09C2E4DF}"/>
                </a:ext>
              </a:extLst>
            </p:cNvPr>
            <p:cNvSpPr txBox="1"/>
            <p:nvPr/>
          </p:nvSpPr>
          <p:spPr>
            <a:xfrm>
              <a:off x="0" y="5366495"/>
              <a:ext cx="95691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lumMod val="65000"/>
                      <a:lumOff val="35000"/>
                    </a:srgbClr>
                  </a:solidFill>
                  <a:effectLst/>
                  <a:uLnTx/>
                  <a:uFillTx/>
                  <a:latin typeface="Arial "/>
                  <a:ea typeface="+mn-ea"/>
                  <a:cs typeface="+mn-cs"/>
                </a:rPr>
                <a:t>No. at Risk</a:t>
              </a:r>
            </a:p>
          </p:txBody>
        </p:sp>
        <p:sp>
          <p:nvSpPr>
            <p:cNvPr id="92" name="TextBox 91">
              <a:extLst>
                <a:ext uri="{FF2B5EF4-FFF2-40B4-BE49-F238E27FC236}">
                  <a16:creationId xmlns:a16="http://schemas.microsoft.com/office/drawing/2014/main" id="{0FAA5CC1-D53D-47EB-AE0A-B48B1714AD79}"/>
                </a:ext>
              </a:extLst>
            </p:cNvPr>
            <p:cNvSpPr txBox="1"/>
            <p:nvPr/>
          </p:nvSpPr>
          <p:spPr>
            <a:xfrm>
              <a:off x="-2419" y="5551749"/>
              <a:ext cx="7299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
                  <a:ea typeface="+mn-ea"/>
                  <a:cs typeface="+mn-cs"/>
                </a:rPr>
                <a:t>Placebo</a:t>
              </a:r>
            </a:p>
          </p:txBody>
        </p:sp>
        <p:sp>
          <p:nvSpPr>
            <p:cNvPr id="93" name="TextBox 92">
              <a:extLst>
                <a:ext uri="{FF2B5EF4-FFF2-40B4-BE49-F238E27FC236}">
                  <a16:creationId xmlns:a16="http://schemas.microsoft.com/office/drawing/2014/main" id="{60740A5B-BB36-45CA-9179-763235A17421}"/>
                </a:ext>
              </a:extLst>
            </p:cNvPr>
            <p:cNvSpPr txBox="1"/>
            <p:nvPr/>
          </p:nvSpPr>
          <p:spPr>
            <a:xfrm>
              <a:off x="0" y="5725314"/>
              <a:ext cx="104433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E1C65"/>
                  </a:solidFill>
                  <a:effectLst/>
                  <a:uLnTx/>
                  <a:uFillTx/>
                  <a:latin typeface="Arial "/>
                  <a:ea typeface="+mn-ea"/>
                  <a:cs typeface="+mn-cs"/>
                </a:rPr>
                <a:t>Dapagliflozin</a:t>
              </a:r>
            </a:p>
          </p:txBody>
        </p:sp>
        <p:sp>
          <p:nvSpPr>
            <p:cNvPr id="6" name="TextBox 5">
              <a:extLst>
                <a:ext uri="{FF2B5EF4-FFF2-40B4-BE49-F238E27FC236}">
                  <a16:creationId xmlns:a16="http://schemas.microsoft.com/office/drawing/2014/main" id="{CBFC816A-3790-4871-AF88-8F3D5E4C2CAB}"/>
                </a:ext>
              </a:extLst>
            </p:cNvPr>
            <p:cNvSpPr txBox="1"/>
            <p:nvPr/>
          </p:nvSpPr>
          <p:spPr>
            <a:xfrm>
              <a:off x="848467" y="5551749"/>
              <a:ext cx="52317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
                  <a:ea typeface="+mn-ea"/>
                  <a:cs typeface="+mn-cs"/>
                </a:rPr>
                <a:t>2152</a:t>
              </a:r>
            </a:p>
          </p:txBody>
        </p:sp>
        <p:sp>
          <p:nvSpPr>
            <p:cNvPr id="96" name="TextBox 95">
              <a:extLst>
                <a:ext uri="{FF2B5EF4-FFF2-40B4-BE49-F238E27FC236}">
                  <a16:creationId xmlns:a16="http://schemas.microsoft.com/office/drawing/2014/main" id="{08088EF5-2467-4C81-8738-48AE2E4224CD}"/>
                </a:ext>
              </a:extLst>
            </p:cNvPr>
            <p:cNvSpPr txBox="1"/>
            <p:nvPr/>
          </p:nvSpPr>
          <p:spPr>
            <a:xfrm>
              <a:off x="848467" y="5725314"/>
              <a:ext cx="52317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E1C65"/>
                  </a:solidFill>
                  <a:effectLst/>
                  <a:uLnTx/>
                  <a:uFillTx/>
                  <a:latin typeface="Arial "/>
                  <a:ea typeface="+mn-ea"/>
                  <a:cs typeface="+mn-cs"/>
                </a:rPr>
                <a:t>2152</a:t>
              </a:r>
            </a:p>
          </p:txBody>
        </p:sp>
        <p:sp>
          <p:nvSpPr>
            <p:cNvPr id="97" name="TextBox 96">
              <a:extLst>
                <a:ext uri="{FF2B5EF4-FFF2-40B4-BE49-F238E27FC236}">
                  <a16:creationId xmlns:a16="http://schemas.microsoft.com/office/drawing/2014/main" id="{B5922A1A-E7C0-4CA0-B58D-63C417A278C6}"/>
                </a:ext>
              </a:extLst>
            </p:cNvPr>
            <p:cNvSpPr txBox="1"/>
            <p:nvPr/>
          </p:nvSpPr>
          <p:spPr>
            <a:xfrm>
              <a:off x="1459272" y="5551749"/>
              <a:ext cx="52317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
                  <a:ea typeface="+mn-ea"/>
                  <a:cs typeface="+mn-cs"/>
                </a:rPr>
                <a:t>1993</a:t>
              </a:r>
            </a:p>
          </p:txBody>
        </p:sp>
        <p:sp>
          <p:nvSpPr>
            <p:cNvPr id="98" name="TextBox 97">
              <a:extLst>
                <a:ext uri="{FF2B5EF4-FFF2-40B4-BE49-F238E27FC236}">
                  <a16:creationId xmlns:a16="http://schemas.microsoft.com/office/drawing/2014/main" id="{4CBC4D86-AEF0-461B-8E40-B366F8557CE2}"/>
                </a:ext>
              </a:extLst>
            </p:cNvPr>
            <p:cNvSpPr txBox="1"/>
            <p:nvPr/>
          </p:nvSpPr>
          <p:spPr>
            <a:xfrm>
              <a:off x="1459272" y="5725314"/>
              <a:ext cx="52317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E1C65"/>
                  </a:solidFill>
                  <a:effectLst/>
                  <a:uLnTx/>
                  <a:uFillTx/>
                  <a:latin typeface="Arial "/>
                  <a:ea typeface="+mn-ea"/>
                  <a:cs typeface="+mn-cs"/>
                </a:rPr>
                <a:t>2001</a:t>
              </a:r>
            </a:p>
          </p:txBody>
        </p:sp>
        <p:sp>
          <p:nvSpPr>
            <p:cNvPr id="99" name="TextBox 98">
              <a:extLst>
                <a:ext uri="{FF2B5EF4-FFF2-40B4-BE49-F238E27FC236}">
                  <a16:creationId xmlns:a16="http://schemas.microsoft.com/office/drawing/2014/main" id="{0D5873D2-88E7-4CF6-997F-C15DE6EBC23F}"/>
                </a:ext>
              </a:extLst>
            </p:cNvPr>
            <p:cNvSpPr txBox="1"/>
            <p:nvPr/>
          </p:nvSpPr>
          <p:spPr>
            <a:xfrm>
              <a:off x="2070077" y="5551749"/>
              <a:ext cx="52317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
                  <a:ea typeface="+mn-ea"/>
                  <a:cs typeface="+mn-cs"/>
                </a:rPr>
                <a:t>1936</a:t>
              </a:r>
            </a:p>
          </p:txBody>
        </p:sp>
        <p:sp>
          <p:nvSpPr>
            <p:cNvPr id="100" name="TextBox 99">
              <a:extLst>
                <a:ext uri="{FF2B5EF4-FFF2-40B4-BE49-F238E27FC236}">
                  <a16:creationId xmlns:a16="http://schemas.microsoft.com/office/drawing/2014/main" id="{CA3264BC-4145-4670-A111-4AEFB96CDAE0}"/>
                </a:ext>
              </a:extLst>
            </p:cNvPr>
            <p:cNvSpPr txBox="1"/>
            <p:nvPr/>
          </p:nvSpPr>
          <p:spPr>
            <a:xfrm>
              <a:off x="2070077" y="5725314"/>
              <a:ext cx="52317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E1C65"/>
                  </a:solidFill>
                  <a:effectLst/>
                  <a:uLnTx/>
                  <a:uFillTx/>
                  <a:latin typeface="Arial "/>
                  <a:ea typeface="+mn-ea"/>
                  <a:cs typeface="+mn-cs"/>
                </a:rPr>
                <a:t>1955</a:t>
              </a:r>
            </a:p>
          </p:txBody>
        </p:sp>
        <p:sp>
          <p:nvSpPr>
            <p:cNvPr id="101" name="TextBox 100">
              <a:extLst>
                <a:ext uri="{FF2B5EF4-FFF2-40B4-BE49-F238E27FC236}">
                  <a16:creationId xmlns:a16="http://schemas.microsoft.com/office/drawing/2014/main" id="{6BCE3549-982E-45D4-92BC-FD24589B8AC1}"/>
                </a:ext>
              </a:extLst>
            </p:cNvPr>
            <p:cNvSpPr txBox="1"/>
            <p:nvPr/>
          </p:nvSpPr>
          <p:spPr>
            <a:xfrm>
              <a:off x="2670783" y="5551749"/>
              <a:ext cx="52317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
                  <a:ea typeface="+mn-ea"/>
                  <a:cs typeface="+mn-cs"/>
                </a:rPr>
                <a:t>1858</a:t>
              </a:r>
            </a:p>
          </p:txBody>
        </p:sp>
        <p:sp>
          <p:nvSpPr>
            <p:cNvPr id="103" name="TextBox 102">
              <a:extLst>
                <a:ext uri="{FF2B5EF4-FFF2-40B4-BE49-F238E27FC236}">
                  <a16:creationId xmlns:a16="http://schemas.microsoft.com/office/drawing/2014/main" id="{43DE9AAC-E480-4923-BF0A-7639D2106B82}"/>
                </a:ext>
              </a:extLst>
            </p:cNvPr>
            <p:cNvSpPr txBox="1"/>
            <p:nvPr/>
          </p:nvSpPr>
          <p:spPr>
            <a:xfrm>
              <a:off x="2670783" y="5725314"/>
              <a:ext cx="52317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E1C65"/>
                  </a:solidFill>
                  <a:effectLst/>
                  <a:uLnTx/>
                  <a:uFillTx/>
                  <a:latin typeface="Arial "/>
                  <a:ea typeface="+mn-ea"/>
                  <a:cs typeface="+mn-cs"/>
                </a:rPr>
                <a:t>1898</a:t>
              </a:r>
            </a:p>
          </p:txBody>
        </p:sp>
        <p:sp>
          <p:nvSpPr>
            <p:cNvPr id="104" name="TextBox 103">
              <a:extLst>
                <a:ext uri="{FF2B5EF4-FFF2-40B4-BE49-F238E27FC236}">
                  <a16:creationId xmlns:a16="http://schemas.microsoft.com/office/drawing/2014/main" id="{FC781AD4-9FAC-4E58-8E13-976C3938865C}"/>
                </a:ext>
              </a:extLst>
            </p:cNvPr>
            <p:cNvSpPr txBox="1"/>
            <p:nvPr/>
          </p:nvSpPr>
          <p:spPr>
            <a:xfrm>
              <a:off x="3293610" y="5551749"/>
              <a:ext cx="52317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
                  <a:ea typeface="+mn-ea"/>
                  <a:cs typeface="+mn-cs"/>
                </a:rPr>
                <a:t>1791</a:t>
              </a:r>
            </a:p>
          </p:txBody>
        </p:sp>
        <p:sp>
          <p:nvSpPr>
            <p:cNvPr id="105" name="TextBox 104">
              <a:extLst>
                <a:ext uri="{FF2B5EF4-FFF2-40B4-BE49-F238E27FC236}">
                  <a16:creationId xmlns:a16="http://schemas.microsoft.com/office/drawing/2014/main" id="{54F17394-DBED-4F2B-9839-177C8713109C}"/>
                </a:ext>
              </a:extLst>
            </p:cNvPr>
            <p:cNvSpPr txBox="1"/>
            <p:nvPr/>
          </p:nvSpPr>
          <p:spPr>
            <a:xfrm>
              <a:off x="3293610" y="5725314"/>
              <a:ext cx="52317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E1C65"/>
                  </a:solidFill>
                  <a:effectLst/>
                  <a:uLnTx/>
                  <a:uFillTx/>
                  <a:latin typeface="Arial "/>
                  <a:ea typeface="+mn-ea"/>
                  <a:cs typeface="+mn-cs"/>
                </a:rPr>
                <a:t>1841</a:t>
              </a:r>
            </a:p>
          </p:txBody>
        </p:sp>
        <p:sp>
          <p:nvSpPr>
            <p:cNvPr id="106" name="TextBox 105">
              <a:extLst>
                <a:ext uri="{FF2B5EF4-FFF2-40B4-BE49-F238E27FC236}">
                  <a16:creationId xmlns:a16="http://schemas.microsoft.com/office/drawing/2014/main" id="{F1484F7F-75C2-4406-9074-31CB76FB4014}"/>
                </a:ext>
              </a:extLst>
            </p:cNvPr>
            <p:cNvSpPr txBox="1"/>
            <p:nvPr/>
          </p:nvSpPr>
          <p:spPr>
            <a:xfrm>
              <a:off x="3905034" y="5551749"/>
              <a:ext cx="52317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
                  <a:ea typeface="+mn-ea"/>
                  <a:cs typeface="+mn-cs"/>
                </a:rPr>
                <a:t>1664</a:t>
              </a:r>
            </a:p>
          </p:txBody>
        </p:sp>
        <p:sp>
          <p:nvSpPr>
            <p:cNvPr id="107" name="TextBox 106">
              <a:extLst>
                <a:ext uri="{FF2B5EF4-FFF2-40B4-BE49-F238E27FC236}">
                  <a16:creationId xmlns:a16="http://schemas.microsoft.com/office/drawing/2014/main" id="{0C17AB9C-71E9-4085-B24C-F98306592B13}"/>
                </a:ext>
              </a:extLst>
            </p:cNvPr>
            <p:cNvSpPr txBox="1"/>
            <p:nvPr/>
          </p:nvSpPr>
          <p:spPr>
            <a:xfrm>
              <a:off x="3905034" y="5725314"/>
              <a:ext cx="52317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E1C65"/>
                  </a:solidFill>
                  <a:effectLst/>
                  <a:uLnTx/>
                  <a:uFillTx/>
                  <a:latin typeface="Arial "/>
                  <a:ea typeface="+mn-ea"/>
                  <a:cs typeface="+mn-cs"/>
                </a:rPr>
                <a:t>1701</a:t>
              </a:r>
            </a:p>
          </p:txBody>
        </p:sp>
        <p:sp>
          <p:nvSpPr>
            <p:cNvPr id="108" name="TextBox 107">
              <a:extLst>
                <a:ext uri="{FF2B5EF4-FFF2-40B4-BE49-F238E27FC236}">
                  <a16:creationId xmlns:a16="http://schemas.microsoft.com/office/drawing/2014/main" id="{EFABC9CB-1FEE-4457-8CE3-37A208440A49}"/>
                </a:ext>
              </a:extLst>
            </p:cNvPr>
            <p:cNvSpPr txBox="1"/>
            <p:nvPr/>
          </p:nvSpPr>
          <p:spPr>
            <a:xfrm>
              <a:off x="4508502" y="5551749"/>
              <a:ext cx="52317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
                  <a:ea typeface="+mn-ea"/>
                  <a:cs typeface="+mn-cs"/>
                </a:rPr>
                <a:t>1232</a:t>
              </a:r>
            </a:p>
          </p:txBody>
        </p:sp>
        <p:sp>
          <p:nvSpPr>
            <p:cNvPr id="109" name="TextBox 108">
              <a:extLst>
                <a:ext uri="{FF2B5EF4-FFF2-40B4-BE49-F238E27FC236}">
                  <a16:creationId xmlns:a16="http://schemas.microsoft.com/office/drawing/2014/main" id="{687CD838-6BA4-4ADE-854D-B4FE95479071}"/>
                </a:ext>
              </a:extLst>
            </p:cNvPr>
            <p:cNvSpPr txBox="1"/>
            <p:nvPr/>
          </p:nvSpPr>
          <p:spPr>
            <a:xfrm>
              <a:off x="4508502" y="5725314"/>
              <a:ext cx="52317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E1C65"/>
                  </a:solidFill>
                  <a:effectLst/>
                  <a:uLnTx/>
                  <a:uFillTx/>
                  <a:latin typeface="Arial "/>
                  <a:ea typeface="+mn-ea"/>
                  <a:cs typeface="+mn-cs"/>
                </a:rPr>
                <a:t>1288</a:t>
              </a:r>
            </a:p>
          </p:txBody>
        </p:sp>
        <p:sp>
          <p:nvSpPr>
            <p:cNvPr id="110" name="TextBox 109">
              <a:extLst>
                <a:ext uri="{FF2B5EF4-FFF2-40B4-BE49-F238E27FC236}">
                  <a16:creationId xmlns:a16="http://schemas.microsoft.com/office/drawing/2014/main" id="{6E0FB781-61F3-4386-9E68-2EFF78245980}"/>
                </a:ext>
              </a:extLst>
            </p:cNvPr>
            <p:cNvSpPr txBox="1"/>
            <p:nvPr/>
          </p:nvSpPr>
          <p:spPr>
            <a:xfrm>
              <a:off x="5181282" y="5551749"/>
              <a:ext cx="44080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
                  <a:ea typeface="+mn-ea"/>
                  <a:cs typeface="+mn-cs"/>
                </a:rPr>
                <a:t>774</a:t>
              </a:r>
            </a:p>
          </p:txBody>
        </p:sp>
        <p:sp>
          <p:nvSpPr>
            <p:cNvPr id="111" name="TextBox 110">
              <a:extLst>
                <a:ext uri="{FF2B5EF4-FFF2-40B4-BE49-F238E27FC236}">
                  <a16:creationId xmlns:a16="http://schemas.microsoft.com/office/drawing/2014/main" id="{7EEC5813-3188-4B53-8EE3-A36EEC78C947}"/>
                </a:ext>
              </a:extLst>
            </p:cNvPr>
            <p:cNvSpPr txBox="1"/>
            <p:nvPr/>
          </p:nvSpPr>
          <p:spPr>
            <a:xfrm>
              <a:off x="5181282" y="5725314"/>
              <a:ext cx="44080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E1C65"/>
                  </a:solidFill>
                  <a:effectLst/>
                  <a:uLnTx/>
                  <a:uFillTx/>
                  <a:latin typeface="Arial "/>
                  <a:ea typeface="+mn-ea"/>
                  <a:cs typeface="+mn-cs"/>
                </a:rPr>
                <a:t>831</a:t>
              </a:r>
            </a:p>
          </p:txBody>
        </p:sp>
        <p:sp>
          <p:nvSpPr>
            <p:cNvPr id="112" name="TextBox 111">
              <a:extLst>
                <a:ext uri="{FF2B5EF4-FFF2-40B4-BE49-F238E27FC236}">
                  <a16:creationId xmlns:a16="http://schemas.microsoft.com/office/drawing/2014/main" id="{A0517C79-5A2B-48B0-9459-720113433163}"/>
                </a:ext>
              </a:extLst>
            </p:cNvPr>
            <p:cNvSpPr txBox="1"/>
            <p:nvPr/>
          </p:nvSpPr>
          <p:spPr>
            <a:xfrm>
              <a:off x="5782892" y="5551749"/>
              <a:ext cx="44080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
                  <a:ea typeface="+mn-ea"/>
                  <a:cs typeface="+mn-cs"/>
                </a:rPr>
                <a:t>270</a:t>
              </a:r>
            </a:p>
          </p:txBody>
        </p:sp>
        <p:sp>
          <p:nvSpPr>
            <p:cNvPr id="113" name="TextBox 112">
              <a:extLst>
                <a:ext uri="{FF2B5EF4-FFF2-40B4-BE49-F238E27FC236}">
                  <a16:creationId xmlns:a16="http://schemas.microsoft.com/office/drawing/2014/main" id="{B8645BE0-D06A-4C5D-827C-1C914461505C}"/>
                </a:ext>
              </a:extLst>
            </p:cNvPr>
            <p:cNvSpPr txBox="1"/>
            <p:nvPr/>
          </p:nvSpPr>
          <p:spPr>
            <a:xfrm>
              <a:off x="5782892" y="5725314"/>
              <a:ext cx="44080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E1C65"/>
                  </a:solidFill>
                  <a:effectLst/>
                  <a:uLnTx/>
                  <a:uFillTx/>
                  <a:latin typeface="Arial "/>
                  <a:ea typeface="+mn-ea"/>
                  <a:cs typeface="+mn-cs"/>
                </a:rPr>
                <a:t>309</a:t>
              </a:r>
            </a:p>
          </p:txBody>
        </p:sp>
      </p:grpSp>
      <p:sp>
        <p:nvSpPr>
          <p:cNvPr id="137" name="TextBox 136">
            <a:extLst>
              <a:ext uri="{FF2B5EF4-FFF2-40B4-BE49-F238E27FC236}">
                <a16:creationId xmlns:a16="http://schemas.microsoft.com/office/drawing/2014/main" id="{EF78C93A-95F7-4476-9A4C-3FF510043A45}"/>
              </a:ext>
            </a:extLst>
          </p:cNvPr>
          <p:cNvSpPr txBox="1"/>
          <p:nvPr/>
        </p:nvSpPr>
        <p:spPr>
          <a:xfrm>
            <a:off x="1656678" y="1763954"/>
            <a:ext cx="394866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lumMod val="85000"/>
                    <a:lumOff val="15000"/>
                  </a:srgbClr>
                </a:solidFill>
                <a:effectLst/>
                <a:uLnTx/>
                <a:uFillTx/>
                <a:latin typeface="Arial "/>
                <a:ea typeface="ＭＳ Ｐゴシック" pitchFamily="34" charset="-128"/>
                <a:cs typeface="Arial" panose="020B0604020202020204" pitchFamily="34" charset="0"/>
              </a:rPr>
              <a:t>Patients with CKD, with and without T2D</a:t>
            </a:r>
            <a:endParaRPr kumimoji="0" lang="en-GB" sz="1400" b="1" i="0" u="none" strike="noStrike" kern="1200" cap="none" spc="0" normalizeH="0" baseline="30000" noProof="0">
              <a:ln>
                <a:noFill/>
              </a:ln>
              <a:solidFill>
                <a:srgbClr val="000000">
                  <a:lumMod val="85000"/>
                  <a:lumOff val="15000"/>
                </a:srgbClr>
              </a:solidFill>
              <a:effectLst/>
              <a:uLnTx/>
              <a:uFillTx/>
              <a:latin typeface="Arial "/>
              <a:ea typeface="ＭＳ Ｐゴシック" pitchFamily="34" charset="-128"/>
              <a:cs typeface="Arial" panose="020B0604020202020204" pitchFamily="34" charset="0"/>
            </a:endParaRPr>
          </a:p>
        </p:txBody>
      </p:sp>
      <p:sp>
        <p:nvSpPr>
          <p:cNvPr id="138" name="TextBox 137">
            <a:extLst>
              <a:ext uri="{FF2B5EF4-FFF2-40B4-BE49-F238E27FC236}">
                <a16:creationId xmlns:a16="http://schemas.microsoft.com/office/drawing/2014/main" id="{FB058794-2637-4E22-A3EF-CFEAD3DFCDCA}"/>
              </a:ext>
            </a:extLst>
          </p:cNvPr>
          <p:cNvSpPr txBox="1"/>
          <p:nvPr/>
        </p:nvSpPr>
        <p:spPr>
          <a:xfrm>
            <a:off x="7328793" y="1763954"/>
            <a:ext cx="3948661" cy="307777"/>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nchor="b">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lumMod val="85000"/>
                    <a:lumOff val="15000"/>
                  </a:srgbClr>
                </a:solidFill>
                <a:effectLst/>
                <a:uLnTx/>
                <a:uFillTx/>
                <a:latin typeface="Arial "/>
                <a:ea typeface="ＭＳ Ｐゴシック" pitchFamily="34" charset="-128"/>
                <a:cs typeface="Arial" panose="020B0604020202020204" pitchFamily="34" charset="0"/>
              </a:rPr>
              <a:t>Patients with CKD and T2D</a:t>
            </a:r>
            <a:endParaRPr kumimoji="0" lang="en-GB" sz="1400" b="1" i="0" u="none" strike="noStrike" kern="1200" cap="none" spc="0" normalizeH="0" baseline="30000" noProof="0">
              <a:ln>
                <a:noFill/>
              </a:ln>
              <a:solidFill>
                <a:srgbClr val="000000">
                  <a:lumMod val="85000"/>
                  <a:lumOff val="15000"/>
                </a:srgbClr>
              </a:solidFill>
              <a:effectLst/>
              <a:uLnTx/>
              <a:uFillTx/>
              <a:latin typeface="Arial "/>
              <a:ea typeface="ＭＳ Ｐゴシック" pitchFamily="34" charset="-128"/>
              <a:cs typeface="Arial" panose="020B0604020202020204" pitchFamily="34" charset="0"/>
            </a:endParaRPr>
          </a:p>
        </p:txBody>
      </p:sp>
      <p:sp>
        <p:nvSpPr>
          <p:cNvPr id="139" name="TextBox 138">
            <a:extLst>
              <a:ext uri="{FF2B5EF4-FFF2-40B4-BE49-F238E27FC236}">
                <a16:creationId xmlns:a16="http://schemas.microsoft.com/office/drawing/2014/main" id="{EA5AEFDF-D3EF-4936-8F0A-D05D13C462DF}"/>
              </a:ext>
            </a:extLst>
          </p:cNvPr>
          <p:cNvSpPr txBox="1"/>
          <p:nvPr/>
        </p:nvSpPr>
        <p:spPr>
          <a:xfrm>
            <a:off x="436038" y="5750725"/>
            <a:ext cx="10862277"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lumMod val="65000"/>
                    <a:lumOff val="35000"/>
                  </a:srgbClr>
                </a:solidFill>
                <a:effectLst/>
                <a:uLnTx/>
                <a:uFillTx/>
                <a:latin typeface="Arial "/>
                <a:ea typeface="+mn-ea"/>
                <a:cs typeface="+mn-cs"/>
              </a:rPr>
              <a:t>No direct comparison of efficacy can be made or is intended as study designs and populations differ in these two studies</a:t>
            </a:r>
          </a:p>
        </p:txBody>
      </p:sp>
      <p:grpSp>
        <p:nvGrpSpPr>
          <p:cNvPr id="140" name="Group 139">
            <a:extLst>
              <a:ext uri="{FF2B5EF4-FFF2-40B4-BE49-F238E27FC236}">
                <a16:creationId xmlns:a16="http://schemas.microsoft.com/office/drawing/2014/main" id="{1B0955F9-01BA-4001-B1AA-64D1E43E7FED}"/>
              </a:ext>
            </a:extLst>
          </p:cNvPr>
          <p:cNvGrpSpPr/>
          <p:nvPr/>
        </p:nvGrpSpPr>
        <p:grpSpPr>
          <a:xfrm>
            <a:off x="5914698" y="5130811"/>
            <a:ext cx="6046642" cy="620429"/>
            <a:chOff x="-2419" y="5366495"/>
            <a:chExt cx="6302860" cy="620429"/>
          </a:xfrm>
        </p:grpSpPr>
        <p:sp>
          <p:nvSpPr>
            <p:cNvPr id="141" name="TextBox 140">
              <a:extLst>
                <a:ext uri="{FF2B5EF4-FFF2-40B4-BE49-F238E27FC236}">
                  <a16:creationId xmlns:a16="http://schemas.microsoft.com/office/drawing/2014/main" id="{1514BB00-52A9-4A72-BC86-463F73ACF3C4}"/>
                </a:ext>
              </a:extLst>
            </p:cNvPr>
            <p:cNvSpPr txBox="1"/>
            <p:nvPr/>
          </p:nvSpPr>
          <p:spPr>
            <a:xfrm>
              <a:off x="0" y="5366495"/>
              <a:ext cx="95109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lumMod val="65000"/>
                      <a:lumOff val="35000"/>
                    </a:srgbClr>
                  </a:solidFill>
                  <a:effectLst/>
                  <a:uLnTx/>
                  <a:uFillTx/>
                  <a:latin typeface="Arial "/>
                  <a:ea typeface="+mn-ea"/>
                  <a:cs typeface="+mn-cs"/>
                </a:rPr>
                <a:t>No. at Risk</a:t>
              </a:r>
            </a:p>
          </p:txBody>
        </p:sp>
        <p:sp>
          <p:nvSpPr>
            <p:cNvPr id="142" name="TextBox 141">
              <a:extLst>
                <a:ext uri="{FF2B5EF4-FFF2-40B4-BE49-F238E27FC236}">
                  <a16:creationId xmlns:a16="http://schemas.microsoft.com/office/drawing/2014/main" id="{4847206B-56B4-4139-B469-D3D278D9855F}"/>
                </a:ext>
              </a:extLst>
            </p:cNvPr>
            <p:cNvSpPr txBox="1"/>
            <p:nvPr/>
          </p:nvSpPr>
          <p:spPr>
            <a:xfrm>
              <a:off x="-2419" y="5551749"/>
              <a:ext cx="72551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
                  <a:ea typeface="+mn-ea"/>
                  <a:cs typeface="+mn-cs"/>
                </a:rPr>
                <a:t>Placebo</a:t>
              </a:r>
            </a:p>
          </p:txBody>
        </p:sp>
        <p:sp>
          <p:nvSpPr>
            <p:cNvPr id="143" name="TextBox 142">
              <a:extLst>
                <a:ext uri="{FF2B5EF4-FFF2-40B4-BE49-F238E27FC236}">
                  <a16:creationId xmlns:a16="http://schemas.microsoft.com/office/drawing/2014/main" id="{331E7F2A-2512-4BFF-8EE3-692E7C4EBB7E}"/>
                </a:ext>
              </a:extLst>
            </p:cNvPr>
            <p:cNvSpPr txBox="1"/>
            <p:nvPr/>
          </p:nvSpPr>
          <p:spPr>
            <a:xfrm>
              <a:off x="0" y="5725314"/>
              <a:ext cx="103520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BCD717">
                      <a:lumMod val="50000"/>
                    </a:srgbClr>
                  </a:solidFill>
                  <a:effectLst/>
                  <a:uLnTx/>
                  <a:uFillTx/>
                  <a:latin typeface="Arial "/>
                  <a:ea typeface="+mn-ea"/>
                  <a:cs typeface="+mn-cs"/>
                </a:rPr>
                <a:t>Canagliflozin</a:t>
              </a:r>
            </a:p>
          </p:txBody>
        </p:sp>
        <p:sp>
          <p:nvSpPr>
            <p:cNvPr id="144" name="TextBox 143">
              <a:extLst>
                <a:ext uri="{FF2B5EF4-FFF2-40B4-BE49-F238E27FC236}">
                  <a16:creationId xmlns:a16="http://schemas.microsoft.com/office/drawing/2014/main" id="{1370EFB9-DD0D-43E3-A372-3CC9C67B9F3D}"/>
                </a:ext>
              </a:extLst>
            </p:cNvPr>
            <p:cNvSpPr txBox="1"/>
            <p:nvPr/>
          </p:nvSpPr>
          <p:spPr>
            <a:xfrm>
              <a:off x="848467" y="5551749"/>
              <a:ext cx="51999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
                  <a:ea typeface="+mn-ea"/>
                  <a:cs typeface="+mn-cs"/>
                </a:rPr>
                <a:t>2199</a:t>
              </a:r>
            </a:p>
          </p:txBody>
        </p:sp>
        <p:sp>
          <p:nvSpPr>
            <p:cNvPr id="145" name="TextBox 144">
              <a:extLst>
                <a:ext uri="{FF2B5EF4-FFF2-40B4-BE49-F238E27FC236}">
                  <a16:creationId xmlns:a16="http://schemas.microsoft.com/office/drawing/2014/main" id="{636E2C2A-A9B3-4EA1-BFAF-DC1D9CB907A0}"/>
                </a:ext>
              </a:extLst>
            </p:cNvPr>
            <p:cNvSpPr txBox="1"/>
            <p:nvPr/>
          </p:nvSpPr>
          <p:spPr>
            <a:xfrm>
              <a:off x="848467" y="5725314"/>
              <a:ext cx="51999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BCD717">
                      <a:lumMod val="50000"/>
                    </a:srgbClr>
                  </a:solidFill>
                  <a:effectLst/>
                  <a:uLnTx/>
                  <a:uFillTx/>
                  <a:latin typeface="Arial "/>
                  <a:ea typeface="+mn-ea"/>
                  <a:cs typeface="+mn-cs"/>
                </a:rPr>
                <a:t>2202</a:t>
              </a:r>
            </a:p>
          </p:txBody>
        </p:sp>
        <p:sp>
          <p:nvSpPr>
            <p:cNvPr id="146" name="TextBox 145">
              <a:extLst>
                <a:ext uri="{FF2B5EF4-FFF2-40B4-BE49-F238E27FC236}">
                  <a16:creationId xmlns:a16="http://schemas.microsoft.com/office/drawing/2014/main" id="{530EE397-E15F-4053-9F84-43E288D1376E}"/>
                </a:ext>
              </a:extLst>
            </p:cNvPr>
            <p:cNvSpPr txBox="1"/>
            <p:nvPr/>
          </p:nvSpPr>
          <p:spPr>
            <a:xfrm>
              <a:off x="1459272" y="5551749"/>
              <a:ext cx="51999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
                  <a:ea typeface="+mn-ea"/>
                  <a:cs typeface="+mn-cs"/>
                </a:rPr>
                <a:t>2178</a:t>
              </a:r>
            </a:p>
          </p:txBody>
        </p:sp>
        <p:sp>
          <p:nvSpPr>
            <p:cNvPr id="147" name="TextBox 146">
              <a:extLst>
                <a:ext uri="{FF2B5EF4-FFF2-40B4-BE49-F238E27FC236}">
                  <a16:creationId xmlns:a16="http://schemas.microsoft.com/office/drawing/2014/main" id="{FE5DC465-4441-4FB0-B6E1-E437433A2EE4}"/>
                </a:ext>
              </a:extLst>
            </p:cNvPr>
            <p:cNvSpPr txBox="1"/>
            <p:nvPr/>
          </p:nvSpPr>
          <p:spPr>
            <a:xfrm>
              <a:off x="1459272" y="5725314"/>
              <a:ext cx="51999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BCD717">
                      <a:lumMod val="50000"/>
                    </a:srgbClr>
                  </a:solidFill>
                  <a:effectLst/>
                  <a:uLnTx/>
                  <a:uFillTx/>
                  <a:latin typeface="Arial "/>
                  <a:ea typeface="+mn-ea"/>
                  <a:cs typeface="+mn-cs"/>
                </a:rPr>
                <a:t>2181</a:t>
              </a:r>
            </a:p>
          </p:txBody>
        </p:sp>
        <p:sp>
          <p:nvSpPr>
            <p:cNvPr id="148" name="TextBox 147">
              <a:extLst>
                <a:ext uri="{FF2B5EF4-FFF2-40B4-BE49-F238E27FC236}">
                  <a16:creationId xmlns:a16="http://schemas.microsoft.com/office/drawing/2014/main" id="{8953628B-51C5-43FD-A98B-B28C9BE408B5}"/>
                </a:ext>
              </a:extLst>
            </p:cNvPr>
            <p:cNvSpPr txBox="1"/>
            <p:nvPr/>
          </p:nvSpPr>
          <p:spPr>
            <a:xfrm>
              <a:off x="2197164" y="5551749"/>
              <a:ext cx="51999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
                  <a:ea typeface="+mn-ea"/>
                  <a:cs typeface="+mn-cs"/>
                </a:rPr>
                <a:t>2132</a:t>
              </a:r>
            </a:p>
          </p:txBody>
        </p:sp>
        <p:sp>
          <p:nvSpPr>
            <p:cNvPr id="149" name="TextBox 148">
              <a:extLst>
                <a:ext uri="{FF2B5EF4-FFF2-40B4-BE49-F238E27FC236}">
                  <a16:creationId xmlns:a16="http://schemas.microsoft.com/office/drawing/2014/main" id="{14C487AA-D546-41C8-9510-651B7D70358F}"/>
                </a:ext>
              </a:extLst>
            </p:cNvPr>
            <p:cNvSpPr txBox="1"/>
            <p:nvPr/>
          </p:nvSpPr>
          <p:spPr>
            <a:xfrm>
              <a:off x="2197164" y="5725314"/>
              <a:ext cx="51999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BCD717">
                      <a:lumMod val="50000"/>
                    </a:srgbClr>
                  </a:solidFill>
                  <a:effectLst/>
                  <a:uLnTx/>
                  <a:uFillTx/>
                  <a:latin typeface="Arial "/>
                  <a:ea typeface="+mn-ea"/>
                  <a:cs typeface="+mn-cs"/>
                </a:rPr>
                <a:t>2145</a:t>
              </a:r>
            </a:p>
          </p:txBody>
        </p:sp>
        <p:sp>
          <p:nvSpPr>
            <p:cNvPr id="150" name="TextBox 149">
              <a:extLst>
                <a:ext uri="{FF2B5EF4-FFF2-40B4-BE49-F238E27FC236}">
                  <a16:creationId xmlns:a16="http://schemas.microsoft.com/office/drawing/2014/main" id="{DB2CA4BE-8747-40FC-BC40-63098DFBBCC0}"/>
                </a:ext>
              </a:extLst>
            </p:cNvPr>
            <p:cNvSpPr txBox="1"/>
            <p:nvPr/>
          </p:nvSpPr>
          <p:spPr>
            <a:xfrm>
              <a:off x="2912350" y="5551749"/>
              <a:ext cx="51999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
                  <a:ea typeface="+mn-ea"/>
                  <a:cs typeface="+mn-cs"/>
                </a:rPr>
                <a:t>2047</a:t>
              </a:r>
            </a:p>
          </p:txBody>
        </p:sp>
        <p:sp>
          <p:nvSpPr>
            <p:cNvPr id="151" name="TextBox 150">
              <a:extLst>
                <a:ext uri="{FF2B5EF4-FFF2-40B4-BE49-F238E27FC236}">
                  <a16:creationId xmlns:a16="http://schemas.microsoft.com/office/drawing/2014/main" id="{00037003-2094-4F49-8A1E-DE088E14CDAF}"/>
                </a:ext>
              </a:extLst>
            </p:cNvPr>
            <p:cNvSpPr txBox="1"/>
            <p:nvPr/>
          </p:nvSpPr>
          <p:spPr>
            <a:xfrm>
              <a:off x="2912350" y="5725314"/>
              <a:ext cx="51999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BCD717">
                      <a:lumMod val="50000"/>
                    </a:srgbClr>
                  </a:solidFill>
                  <a:effectLst/>
                  <a:uLnTx/>
                  <a:uFillTx/>
                  <a:latin typeface="Arial "/>
                  <a:ea typeface="+mn-ea"/>
                  <a:cs typeface="+mn-cs"/>
                </a:rPr>
                <a:t>2081</a:t>
              </a:r>
            </a:p>
          </p:txBody>
        </p:sp>
        <p:sp>
          <p:nvSpPr>
            <p:cNvPr id="152" name="TextBox 151">
              <a:extLst>
                <a:ext uri="{FF2B5EF4-FFF2-40B4-BE49-F238E27FC236}">
                  <a16:creationId xmlns:a16="http://schemas.microsoft.com/office/drawing/2014/main" id="{F1C60CE8-BC07-401C-BF87-2FEAAF68CFA0}"/>
                </a:ext>
              </a:extLst>
            </p:cNvPr>
            <p:cNvSpPr txBox="1"/>
            <p:nvPr/>
          </p:nvSpPr>
          <p:spPr>
            <a:xfrm>
              <a:off x="3650862" y="5551749"/>
              <a:ext cx="51999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
                  <a:ea typeface="+mn-ea"/>
                  <a:cs typeface="+mn-cs"/>
                </a:rPr>
                <a:t>1725</a:t>
              </a:r>
            </a:p>
          </p:txBody>
        </p:sp>
        <p:sp>
          <p:nvSpPr>
            <p:cNvPr id="153" name="TextBox 152">
              <a:extLst>
                <a:ext uri="{FF2B5EF4-FFF2-40B4-BE49-F238E27FC236}">
                  <a16:creationId xmlns:a16="http://schemas.microsoft.com/office/drawing/2014/main" id="{3C7C475D-0676-4A51-85F1-43C8D6C50D7C}"/>
                </a:ext>
              </a:extLst>
            </p:cNvPr>
            <p:cNvSpPr txBox="1"/>
            <p:nvPr/>
          </p:nvSpPr>
          <p:spPr>
            <a:xfrm>
              <a:off x="3650862" y="5725314"/>
              <a:ext cx="51999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BCD717">
                      <a:lumMod val="50000"/>
                    </a:srgbClr>
                  </a:solidFill>
                  <a:effectLst/>
                  <a:uLnTx/>
                  <a:uFillTx/>
                  <a:latin typeface="Arial "/>
                  <a:ea typeface="+mn-ea"/>
                  <a:cs typeface="+mn-cs"/>
                </a:rPr>
                <a:t>1786</a:t>
              </a:r>
            </a:p>
          </p:txBody>
        </p:sp>
        <p:sp>
          <p:nvSpPr>
            <p:cNvPr id="154" name="TextBox 153">
              <a:extLst>
                <a:ext uri="{FF2B5EF4-FFF2-40B4-BE49-F238E27FC236}">
                  <a16:creationId xmlns:a16="http://schemas.microsoft.com/office/drawing/2014/main" id="{1CBFD9B3-70F5-4482-9844-52241FD51548}"/>
                </a:ext>
              </a:extLst>
            </p:cNvPr>
            <p:cNvSpPr txBox="1"/>
            <p:nvPr/>
          </p:nvSpPr>
          <p:spPr>
            <a:xfrm>
              <a:off x="4381416" y="5551749"/>
              <a:ext cx="51999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
                  <a:ea typeface="+mn-ea"/>
                  <a:cs typeface="+mn-cs"/>
                </a:rPr>
                <a:t>1129</a:t>
              </a:r>
            </a:p>
          </p:txBody>
        </p:sp>
        <p:sp>
          <p:nvSpPr>
            <p:cNvPr id="155" name="TextBox 154">
              <a:extLst>
                <a:ext uri="{FF2B5EF4-FFF2-40B4-BE49-F238E27FC236}">
                  <a16:creationId xmlns:a16="http://schemas.microsoft.com/office/drawing/2014/main" id="{B4A9BDC1-E0E3-475A-9928-9763DE79421C}"/>
                </a:ext>
              </a:extLst>
            </p:cNvPr>
            <p:cNvSpPr txBox="1"/>
            <p:nvPr/>
          </p:nvSpPr>
          <p:spPr>
            <a:xfrm>
              <a:off x="4381416" y="5725314"/>
              <a:ext cx="51999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BCD717">
                      <a:lumMod val="50000"/>
                    </a:srgbClr>
                  </a:solidFill>
                  <a:effectLst/>
                  <a:uLnTx/>
                  <a:uFillTx/>
                  <a:latin typeface="Arial "/>
                  <a:ea typeface="+mn-ea"/>
                  <a:cs typeface="+mn-cs"/>
                </a:rPr>
                <a:t>1211</a:t>
              </a:r>
            </a:p>
          </p:txBody>
        </p:sp>
        <p:sp>
          <p:nvSpPr>
            <p:cNvPr id="156" name="TextBox 155">
              <a:extLst>
                <a:ext uri="{FF2B5EF4-FFF2-40B4-BE49-F238E27FC236}">
                  <a16:creationId xmlns:a16="http://schemas.microsoft.com/office/drawing/2014/main" id="{3F568D33-D166-4C41-BB59-C02CB2879C75}"/>
                </a:ext>
              </a:extLst>
            </p:cNvPr>
            <p:cNvSpPr txBox="1"/>
            <p:nvPr/>
          </p:nvSpPr>
          <p:spPr>
            <a:xfrm>
              <a:off x="5154806" y="5551749"/>
              <a:ext cx="43811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
                  <a:ea typeface="+mn-ea"/>
                  <a:cs typeface="+mn-cs"/>
                </a:rPr>
                <a:t>621</a:t>
              </a:r>
            </a:p>
          </p:txBody>
        </p:sp>
        <p:sp>
          <p:nvSpPr>
            <p:cNvPr id="157" name="TextBox 156">
              <a:extLst>
                <a:ext uri="{FF2B5EF4-FFF2-40B4-BE49-F238E27FC236}">
                  <a16:creationId xmlns:a16="http://schemas.microsoft.com/office/drawing/2014/main" id="{D9876081-5700-4861-A34A-CEA672081A5E}"/>
                </a:ext>
              </a:extLst>
            </p:cNvPr>
            <p:cNvSpPr txBox="1"/>
            <p:nvPr/>
          </p:nvSpPr>
          <p:spPr>
            <a:xfrm>
              <a:off x="5154806" y="5725314"/>
              <a:ext cx="43811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BCD717">
                      <a:lumMod val="50000"/>
                    </a:srgbClr>
                  </a:solidFill>
                  <a:effectLst/>
                  <a:uLnTx/>
                  <a:uFillTx/>
                  <a:latin typeface="Arial "/>
                  <a:ea typeface="+mn-ea"/>
                  <a:cs typeface="+mn-cs"/>
                </a:rPr>
                <a:t>646</a:t>
              </a:r>
            </a:p>
          </p:txBody>
        </p:sp>
        <p:sp>
          <p:nvSpPr>
            <p:cNvPr id="158" name="TextBox 157">
              <a:extLst>
                <a:ext uri="{FF2B5EF4-FFF2-40B4-BE49-F238E27FC236}">
                  <a16:creationId xmlns:a16="http://schemas.microsoft.com/office/drawing/2014/main" id="{96667CA4-8E4A-4ABC-84A0-23C4644F29AB}"/>
                </a:ext>
              </a:extLst>
            </p:cNvPr>
            <p:cNvSpPr txBox="1"/>
            <p:nvPr/>
          </p:nvSpPr>
          <p:spPr>
            <a:xfrm>
              <a:off x="5862323" y="5551749"/>
              <a:ext cx="43811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Arial "/>
                  <a:ea typeface="+mn-ea"/>
                  <a:cs typeface="+mn-cs"/>
                </a:rPr>
                <a:t>170</a:t>
              </a:r>
            </a:p>
          </p:txBody>
        </p:sp>
        <p:sp>
          <p:nvSpPr>
            <p:cNvPr id="159" name="TextBox 158">
              <a:extLst>
                <a:ext uri="{FF2B5EF4-FFF2-40B4-BE49-F238E27FC236}">
                  <a16:creationId xmlns:a16="http://schemas.microsoft.com/office/drawing/2014/main" id="{6313EAAB-B4CD-4C85-BF91-FE5ECD90F7BB}"/>
                </a:ext>
              </a:extLst>
            </p:cNvPr>
            <p:cNvSpPr txBox="1"/>
            <p:nvPr/>
          </p:nvSpPr>
          <p:spPr>
            <a:xfrm>
              <a:off x="5862323" y="5725314"/>
              <a:ext cx="43811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BCD717">
                      <a:lumMod val="50000"/>
                    </a:srgbClr>
                  </a:solidFill>
                  <a:effectLst/>
                  <a:uLnTx/>
                  <a:uFillTx/>
                  <a:latin typeface="Arial "/>
                  <a:ea typeface="+mn-ea"/>
                  <a:cs typeface="+mn-cs"/>
                </a:rPr>
                <a:t>196</a:t>
              </a:r>
            </a:p>
          </p:txBody>
        </p:sp>
      </p:grpSp>
      <p:sp>
        <p:nvSpPr>
          <p:cNvPr id="160" name="Down Arrow 32">
            <a:extLst>
              <a:ext uri="{FF2B5EF4-FFF2-40B4-BE49-F238E27FC236}">
                <a16:creationId xmlns:a16="http://schemas.microsoft.com/office/drawing/2014/main" id="{8EC9CB1F-7111-4CCC-8C88-165F74AEF1A7}"/>
              </a:ext>
            </a:extLst>
          </p:cNvPr>
          <p:cNvSpPr/>
          <p:nvPr/>
        </p:nvSpPr>
        <p:spPr>
          <a:xfrm>
            <a:off x="7110101" y="2931016"/>
            <a:ext cx="1194700" cy="1208488"/>
          </a:xfrm>
          <a:prstGeom prst="down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marL="229870" marR="0" lvl="0" indent="-229870" algn="ctr" defTabSz="914400" rtl="0" eaLnBrk="0" fontAlgn="base" latinLnBrk="0" hangingPunct="0">
              <a:lnSpc>
                <a:spcPct val="100000"/>
              </a:lnSpc>
              <a:spcBef>
                <a:spcPct val="0"/>
              </a:spcBef>
              <a:spcAft>
                <a:spcPct val="0"/>
              </a:spcAft>
              <a:buClr>
                <a:srgbClr val="7F134C"/>
              </a:buClr>
              <a:buSzTx/>
              <a:buFontTx/>
              <a:buNone/>
              <a:tabLst/>
              <a:defRPr/>
            </a:pPr>
            <a:r>
              <a:rPr kumimoji="0" lang="en-US" sz="1600" b="1" i="0" u="none" strike="noStrike" kern="1200" cap="none" spc="0" normalizeH="0" baseline="0" noProof="0">
                <a:ln>
                  <a:noFill/>
                </a:ln>
                <a:solidFill>
                  <a:srgbClr val="000000">
                    <a:lumMod val="75000"/>
                    <a:lumOff val="25000"/>
                  </a:srgbClr>
                </a:solidFill>
                <a:effectLst/>
                <a:uLnTx/>
                <a:uFillTx/>
                <a:latin typeface="Arial "/>
                <a:ea typeface="+mn-ea"/>
                <a:cs typeface="+mn-cs"/>
              </a:rPr>
              <a:t>30%</a:t>
            </a:r>
            <a:r>
              <a:rPr kumimoji="0" lang="en-US" sz="1600" b="0" i="0" u="none" strike="noStrike" kern="1200" cap="none" spc="0" normalizeH="0" baseline="0" noProof="0">
                <a:ln>
                  <a:noFill/>
                </a:ln>
                <a:solidFill>
                  <a:srgbClr val="000000">
                    <a:lumMod val="75000"/>
                    <a:lumOff val="25000"/>
                  </a:srgbClr>
                </a:solidFill>
                <a:effectLst/>
                <a:uLnTx/>
                <a:uFillTx/>
                <a:latin typeface="Arial "/>
                <a:ea typeface="+mn-ea"/>
                <a:cs typeface="Arial"/>
              </a:rPr>
              <a:t>​</a:t>
            </a:r>
            <a:endParaRPr kumimoji="0" lang="en-US" sz="1800" b="0" i="0" u="none" strike="noStrike" kern="1200" cap="none" spc="0" normalizeH="0" baseline="0" noProof="0">
              <a:ln>
                <a:noFill/>
              </a:ln>
              <a:solidFill>
                <a:srgbClr val="000000">
                  <a:lumMod val="75000"/>
                  <a:lumOff val="25000"/>
                </a:srgbClr>
              </a:solidFill>
              <a:effectLst/>
              <a:uLnTx/>
              <a:uFillTx/>
              <a:latin typeface="Arial "/>
              <a:ea typeface="+mn-ea"/>
              <a:cs typeface="Arial" panose="020B0604020202020204"/>
            </a:endParaRPr>
          </a:p>
          <a:p>
            <a:pPr marL="229870" marR="0" lvl="0" indent="-229870" algn="ctr" defTabSz="914400" rtl="0" eaLnBrk="0" fontAlgn="base" latinLnBrk="0" hangingPunct="0">
              <a:lnSpc>
                <a:spcPct val="100000"/>
              </a:lnSpc>
              <a:spcBef>
                <a:spcPct val="0"/>
              </a:spcBef>
              <a:spcAft>
                <a:spcPct val="0"/>
              </a:spcAft>
              <a:buClr>
                <a:srgbClr val="7F134C"/>
              </a:buClr>
              <a:buSzTx/>
              <a:buFontTx/>
              <a:buNone/>
              <a:tabLst/>
              <a:defRPr/>
            </a:pPr>
            <a:r>
              <a:rPr kumimoji="0" lang="en-US" sz="1600" b="1" i="0" u="none" strike="noStrike" kern="1200" cap="none" spc="0" normalizeH="0" baseline="0" noProof="0">
                <a:ln>
                  <a:noFill/>
                </a:ln>
                <a:solidFill>
                  <a:srgbClr val="000000">
                    <a:lumMod val="75000"/>
                    <a:lumOff val="25000"/>
                  </a:srgbClr>
                </a:solidFill>
                <a:effectLst/>
                <a:uLnTx/>
                <a:uFillTx/>
                <a:latin typeface="Arial "/>
                <a:ea typeface="+mn-ea"/>
                <a:cs typeface="+mn-cs"/>
              </a:rPr>
              <a:t>RRR</a:t>
            </a:r>
            <a:endParaRPr kumimoji="0" lang="en-US" sz="1600" b="0" i="0" u="none" strike="noStrike" kern="1200" cap="none" spc="0" normalizeH="0" baseline="0" noProof="0">
              <a:ln>
                <a:noFill/>
              </a:ln>
              <a:solidFill>
                <a:srgbClr val="000000">
                  <a:lumMod val="75000"/>
                  <a:lumOff val="25000"/>
                </a:srgbClr>
              </a:solidFill>
              <a:effectLst/>
              <a:uLnTx/>
              <a:uFillTx/>
              <a:latin typeface="Arial "/>
              <a:ea typeface="+mn-ea"/>
              <a:cs typeface="Arial" panose="020B0604020202020204"/>
            </a:endParaRPr>
          </a:p>
        </p:txBody>
      </p:sp>
    </p:spTree>
    <p:extLst>
      <p:ext uri="{BB962C8B-B14F-4D97-AF65-F5344CB8AC3E}">
        <p14:creationId xmlns:p14="http://schemas.microsoft.com/office/powerpoint/2010/main" val="1850099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28A62-47DE-40DE-8BAC-11C6B9EF62AE}"/>
              </a:ext>
            </a:extLst>
          </p:cNvPr>
          <p:cNvSpPr>
            <a:spLocks noGrp="1"/>
          </p:cNvSpPr>
          <p:nvPr>
            <p:ph type="title"/>
          </p:nvPr>
        </p:nvSpPr>
        <p:spPr/>
        <p:txBody>
          <a:bodyPr/>
          <a:lstStyle/>
          <a:p>
            <a:pPr algn="ctr"/>
            <a:r>
              <a:rPr lang="en-CA" dirty="0"/>
              <a:t>Flow Trial – March 5, 2024</a:t>
            </a:r>
          </a:p>
        </p:txBody>
      </p:sp>
      <p:sp>
        <p:nvSpPr>
          <p:cNvPr id="3" name="Slide Number Placeholder 2">
            <a:extLst>
              <a:ext uri="{FF2B5EF4-FFF2-40B4-BE49-F238E27FC236}">
                <a16:creationId xmlns:a16="http://schemas.microsoft.com/office/drawing/2014/main" id="{729EF640-62BD-B1D8-DF02-F34D768633A7}"/>
              </a:ext>
            </a:extLst>
          </p:cNvPr>
          <p:cNvSpPr>
            <a:spLocks noGrp="1"/>
          </p:cNvSpPr>
          <p:nvPr>
            <p:ph type="sldNum" sz="quarter" idx="12"/>
          </p:nvPr>
        </p:nvSpPr>
        <p:spPr/>
        <p:txBody>
          <a:bodyPr/>
          <a:lstStyle/>
          <a:p>
            <a:pPr marL="0" marR="0" lvl="0" indent="0" algn="ctr" defTabSz="914218"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0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ctr" defTabSz="914218" rtl="0" eaLnBrk="1" fontAlgn="auto" latinLnBrk="0" hangingPunct="1">
                <a:lnSpc>
                  <a:spcPct val="100000"/>
                </a:lnSpc>
                <a:spcBef>
                  <a:spcPts val="0"/>
                </a:spcBef>
                <a:spcAft>
                  <a:spcPts val="0"/>
                </a:spcAft>
                <a:buClrTx/>
                <a:buSzTx/>
                <a:buFontTx/>
                <a:buNone/>
                <a:tabLst/>
                <a:defRPr/>
              </a:pPr>
              <a:t>38</a:t>
            </a:fld>
            <a:endParaRPr kumimoji="0" lang="en-CA" sz="10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3D4B1DC8-DBBD-F865-3D0D-02CF47075D77}"/>
              </a:ext>
            </a:extLst>
          </p:cNvPr>
          <p:cNvSpPr>
            <a:spLocks noGrp="1"/>
          </p:cNvSpPr>
          <p:nvPr>
            <p:ph type="body" sz="quarter" idx="13"/>
          </p:nvPr>
        </p:nvSpPr>
        <p:spPr/>
        <p:txBody>
          <a:bodyPr/>
          <a:lstStyle/>
          <a:p>
            <a:endParaRPr lang="en-CA"/>
          </a:p>
        </p:txBody>
      </p:sp>
      <p:pic>
        <p:nvPicPr>
          <p:cNvPr id="8" name="Picture 7" descr="A white background with blue text&#10;&#10;Description automatically generated">
            <a:extLst>
              <a:ext uri="{FF2B5EF4-FFF2-40B4-BE49-F238E27FC236}">
                <a16:creationId xmlns:a16="http://schemas.microsoft.com/office/drawing/2014/main" id="{5A8EEE29-87F6-FA9D-C51D-CB1FFF84C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101" y="2123937"/>
            <a:ext cx="9311261" cy="3143802"/>
          </a:xfrm>
          <a:prstGeom prst="rect">
            <a:avLst/>
          </a:prstGeom>
        </p:spPr>
      </p:pic>
    </p:spTree>
    <p:extLst>
      <p:ext uri="{BB962C8B-B14F-4D97-AF65-F5344CB8AC3E}">
        <p14:creationId xmlns:p14="http://schemas.microsoft.com/office/powerpoint/2010/main" val="487959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3B6FA-77D8-EFF9-70C5-0EAFB8C1615C}"/>
              </a:ext>
            </a:extLst>
          </p:cNvPr>
          <p:cNvSpPr>
            <a:spLocks noGrp="1"/>
          </p:cNvSpPr>
          <p:nvPr>
            <p:ph type="title"/>
          </p:nvPr>
        </p:nvSpPr>
        <p:spPr>
          <a:xfrm>
            <a:off x="1435101" y="50799"/>
            <a:ext cx="10147300" cy="1358901"/>
          </a:xfrm>
        </p:spPr>
        <p:txBody>
          <a:bodyPr/>
          <a:lstStyle/>
          <a:p>
            <a:r>
              <a:rPr lang="en-CA" dirty="0">
                <a:solidFill>
                  <a:schemeClr val="tx2"/>
                </a:solidFill>
              </a:rPr>
              <a:t>FIDELITY Pooled Analysis: </a:t>
            </a:r>
            <a:br>
              <a:rPr lang="en-CA" dirty="0">
                <a:solidFill>
                  <a:schemeClr val="tx2"/>
                </a:solidFill>
              </a:rPr>
            </a:br>
            <a:r>
              <a:rPr lang="en-CA" dirty="0" err="1"/>
              <a:t>Finerenone</a:t>
            </a:r>
            <a:r>
              <a:rPr lang="en-CA" dirty="0"/>
              <a:t> Reduced the Risk of Clinically Important CV and Kidney Outcomes</a:t>
            </a:r>
            <a:endParaRPr lang="en-US" dirty="0"/>
          </a:p>
        </p:txBody>
      </p:sp>
      <p:sp>
        <p:nvSpPr>
          <p:cNvPr id="5" name="Slide Number Placeholder 4">
            <a:extLst>
              <a:ext uri="{FF2B5EF4-FFF2-40B4-BE49-F238E27FC236}">
                <a16:creationId xmlns:a16="http://schemas.microsoft.com/office/drawing/2014/main" id="{DEC22E1F-A657-B8BC-E013-F4CDD86B9E92}"/>
              </a:ext>
            </a:extLst>
          </p:cNvPr>
          <p:cNvSpPr>
            <a:spLocks noGrp="1"/>
          </p:cNvSpPr>
          <p:nvPr>
            <p:ph type="sldNum" sz="quarter" idx="12"/>
          </p:nvPr>
        </p:nvSpPr>
        <p:spPr/>
        <p:txBody>
          <a:bodyPr/>
          <a:lstStyle/>
          <a:p>
            <a:pPr marL="0" marR="0" lvl="0" indent="0" algn="ctr" defTabSz="914218"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0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ctr" defTabSz="914218" rtl="0" eaLnBrk="1" fontAlgn="auto" latinLnBrk="0" hangingPunct="1">
                <a:lnSpc>
                  <a:spcPct val="100000"/>
                </a:lnSpc>
                <a:spcBef>
                  <a:spcPts val="0"/>
                </a:spcBef>
                <a:spcAft>
                  <a:spcPts val="0"/>
                </a:spcAft>
                <a:buClrTx/>
                <a:buSzTx/>
                <a:buFontTx/>
                <a:buNone/>
                <a:tabLst/>
                <a:defRPr/>
              </a:pPr>
              <a:t>39</a:t>
            </a:fld>
            <a:endParaRPr kumimoji="0" lang="en-CA" sz="1000" b="0" i="0" u="none" strike="noStrike" kern="1200" cap="none" spc="0" normalizeH="0" baseline="0" noProof="0" dirty="0">
              <a:ln>
                <a:noFill/>
              </a:ln>
              <a:solidFill>
                <a:prstClr val="black">
                  <a:lumMod val="50000"/>
                  <a:lumOff val="50000"/>
                </a:prstClr>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1696F8F0-E898-03FF-5ED7-A65B66EE3C6E}"/>
              </a:ext>
            </a:extLst>
          </p:cNvPr>
          <p:cNvSpPr>
            <a:spLocks noGrp="1"/>
          </p:cNvSpPr>
          <p:nvPr>
            <p:ph type="body" sz="quarter" idx="13"/>
          </p:nvPr>
        </p:nvSpPr>
        <p:spPr/>
        <p:txBody>
          <a:bodyPr/>
          <a:lstStyle/>
          <a:p>
            <a:r>
              <a:rPr lang="en-CA" dirty="0"/>
              <a:t>*Composite kidney endpoint: time to onset of kidney failure or decrease of GFR ≥40% from baseline or renal death.</a:t>
            </a:r>
          </a:p>
          <a:p>
            <a:r>
              <a:rPr lang="en-CA" noProof="0" dirty="0"/>
              <a:t>†</a:t>
            </a:r>
            <a:r>
              <a:rPr lang="en-CA" dirty="0"/>
              <a:t>Composite CV endpoint: time to CV death or non-fatal CV events (MI, stroke and HF hospitalisation). </a:t>
            </a:r>
          </a:p>
          <a:p>
            <a:r>
              <a:rPr lang="en-US" dirty="0"/>
              <a:t>CI, confidence interval; CV, cardiovascular; HHF, hospitalization for heart failure; HR, hazard ratio; NNT, number needed to treat.</a:t>
            </a:r>
          </a:p>
          <a:p>
            <a:r>
              <a:rPr lang="en-US" dirty="0"/>
              <a:t>Agarwal R, Filippatos G, Pitt B, et al. Eur Heart J. 2022 Feb 10;43(6):474-484. </a:t>
            </a:r>
            <a:endParaRPr lang="da-DK" dirty="0"/>
          </a:p>
        </p:txBody>
      </p:sp>
      <p:sp>
        <p:nvSpPr>
          <p:cNvPr id="8" name="TextBox 7">
            <a:extLst>
              <a:ext uri="{FF2B5EF4-FFF2-40B4-BE49-F238E27FC236}">
                <a16:creationId xmlns:a16="http://schemas.microsoft.com/office/drawing/2014/main" id="{9206CA86-AA2B-7CDF-DE7E-7CAE3D96EA39}"/>
              </a:ext>
            </a:extLst>
          </p:cNvPr>
          <p:cNvSpPr txBox="1"/>
          <p:nvPr/>
        </p:nvSpPr>
        <p:spPr>
          <a:xfrm>
            <a:off x="5702825" y="4459883"/>
            <a:ext cx="3479800" cy="124143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CA" sz="4267" b="1" i="0" u="none" strike="noStrike" kern="1200" cap="none" spc="0" normalizeH="0" baseline="0" noProof="0" dirty="0">
                <a:ln>
                  <a:noFill/>
                </a:ln>
                <a:solidFill>
                  <a:prstClr val="black"/>
                </a:solidFill>
                <a:effectLst/>
                <a:uLnTx/>
                <a:uFillTx/>
                <a:latin typeface="Helvetica" pitchFamily="2" charset="0"/>
                <a:ea typeface="+mn-ea"/>
                <a:cs typeface="+mn-cs"/>
              </a:rPr>
              <a:t>22%</a:t>
            </a:r>
            <a:br>
              <a:rPr kumimoji="0" lang="en-CA" sz="2400" b="0" i="0" u="none" strike="noStrike" kern="1200" cap="none" spc="0" normalizeH="0" baseline="0" noProof="0" dirty="0">
                <a:ln>
                  <a:noFill/>
                </a:ln>
                <a:solidFill>
                  <a:prstClr val="black"/>
                </a:solidFill>
                <a:effectLst/>
                <a:uLnTx/>
                <a:uFillTx/>
                <a:latin typeface="Helvetica" pitchFamily="2" charset="0"/>
                <a:ea typeface="+mn-ea"/>
                <a:cs typeface="+mn-cs"/>
              </a:rPr>
            </a:br>
            <a:r>
              <a:rPr kumimoji="0" lang="en-CA" sz="1600" b="0" i="0" u="none" strike="noStrike" kern="1200" cap="none" spc="0" normalizeH="0" baseline="0" noProof="0" dirty="0">
                <a:ln>
                  <a:noFill/>
                </a:ln>
                <a:solidFill>
                  <a:prstClr val="black"/>
                </a:solidFill>
                <a:effectLst/>
                <a:uLnTx/>
                <a:uFillTx/>
                <a:latin typeface="Helvetica" pitchFamily="2" charset="0"/>
                <a:ea typeface="+mn-ea"/>
                <a:cs typeface="+mn-cs"/>
              </a:rPr>
              <a:t>HR 0.78</a:t>
            </a:r>
            <a:br>
              <a:rPr kumimoji="0" lang="en-CA" sz="1600" b="0" i="0" u="none" strike="noStrike" kern="1200" cap="none" spc="0" normalizeH="0" baseline="0" noProof="0" dirty="0">
                <a:ln>
                  <a:noFill/>
                </a:ln>
                <a:solidFill>
                  <a:prstClr val="black"/>
                </a:solidFill>
                <a:effectLst/>
                <a:uLnTx/>
                <a:uFillTx/>
                <a:latin typeface="Helvetica" pitchFamily="2" charset="0"/>
                <a:ea typeface="+mn-ea"/>
                <a:cs typeface="+mn-cs"/>
              </a:rPr>
            </a:br>
            <a:r>
              <a:rPr kumimoji="0" lang="en-CA" sz="1600" b="0" i="0" u="none" strike="noStrike" kern="1200" cap="none" spc="0" normalizeH="0" baseline="0" noProof="0" dirty="0">
                <a:ln>
                  <a:noFill/>
                </a:ln>
                <a:solidFill>
                  <a:prstClr val="black"/>
                </a:solidFill>
                <a:effectLst/>
                <a:uLnTx/>
                <a:uFillTx/>
                <a:latin typeface="Helvetica" pitchFamily="2" charset="0"/>
                <a:ea typeface="+mn-ea"/>
                <a:cs typeface="+mn-cs"/>
              </a:rPr>
              <a:t>95% CI 0.66 to 0.92</a:t>
            </a:r>
          </a:p>
        </p:txBody>
      </p:sp>
      <p:sp>
        <p:nvSpPr>
          <p:cNvPr id="11" name="TextBox 10">
            <a:extLst>
              <a:ext uri="{FF2B5EF4-FFF2-40B4-BE49-F238E27FC236}">
                <a16:creationId xmlns:a16="http://schemas.microsoft.com/office/drawing/2014/main" id="{2C2C32A2-6A78-166A-E836-BED6AAA5A39C}"/>
              </a:ext>
            </a:extLst>
          </p:cNvPr>
          <p:cNvSpPr txBox="1"/>
          <p:nvPr/>
        </p:nvSpPr>
        <p:spPr>
          <a:xfrm>
            <a:off x="3003551" y="4459883"/>
            <a:ext cx="3479800" cy="1487651"/>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CA" sz="2933" b="0" i="0" u="none" strike="noStrike" kern="1200" cap="none" spc="0" normalizeH="0" baseline="0" noProof="0" dirty="0">
                <a:ln>
                  <a:noFill/>
                </a:ln>
                <a:solidFill>
                  <a:prstClr val="black"/>
                </a:solidFill>
                <a:effectLst/>
                <a:uLnTx/>
                <a:uFillTx/>
                <a:latin typeface="Helvetica" pitchFamily="2" charset="0"/>
                <a:ea typeface="+mn-ea"/>
                <a:cs typeface="+mn-cs"/>
              </a:rPr>
              <a:t> </a:t>
            </a:r>
            <a:r>
              <a:rPr kumimoji="0" lang="en-CA" sz="4267" b="1" i="0" u="none" strike="noStrike" kern="1200" cap="none" spc="0" normalizeH="0" baseline="0" noProof="0" dirty="0">
                <a:ln>
                  <a:noFill/>
                </a:ln>
                <a:solidFill>
                  <a:prstClr val="black"/>
                </a:solidFill>
                <a:effectLst/>
                <a:uLnTx/>
                <a:uFillTx/>
                <a:latin typeface="Helvetica" pitchFamily="2" charset="0"/>
                <a:ea typeface="+mn-ea"/>
                <a:cs typeface="+mn-cs"/>
              </a:rPr>
              <a:t>20%</a:t>
            </a:r>
            <a:br>
              <a:rPr kumimoji="0" lang="en-CA" sz="2400" b="0" i="0" u="none" strike="noStrike" kern="1200" cap="none" spc="0" normalizeH="0" baseline="0" noProof="0" dirty="0">
                <a:ln>
                  <a:noFill/>
                </a:ln>
                <a:solidFill>
                  <a:prstClr val="black"/>
                </a:solidFill>
                <a:effectLst/>
                <a:uLnTx/>
                <a:uFillTx/>
                <a:latin typeface="Helvetica" pitchFamily="2" charset="0"/>
                <a:ea typeface="+mn-ea"/>
                <a:cs typeface="+mn-cs"/>
              </a:rPr>
            </a:br>
            <a:r>
              <a:rPr kumimoji="0" lang="en-CA" sz="1600" b="0" i="0" u="none" strike="noStrike" kern="1200" cap="none" spc="0" normalizeH="0" baseline="0" noProof="0" dirty="0">
                <a:ln>
                  <a:noFill/>
                </a:ln>
                <a:solidFill>
                  <a:prstClr val="black"/>
                </a:solidFill>
                <a:effectLst/>
                <a:uLnTx/>
                <a:uFillTx/>
                <a:latin typeface="Helvetica" pitchFamily="2" charset="0"/>
                <a:ea typeface="+mn-ea"/>
                <a:cs typeface="+mn-cs"/>
              </a:rPr>
              <a:t>HR 0.80</a:t>
            </a:r>
            <a:br>
              <a:rPr kumimoji="0" lang="en-CA" sz="1600" b="0" i="0" u="none" strike="noStrike" kern="1200" cap="none" spc="0" normalizeH="0" baseline="0" noProof="0" dirty="0">
                <a:ln>
                  <a:noFill/>
                </a:ln>
                <a:solidFill>
                  <a:prstClr val="black"/>
                </a:solidFill>
                <a:effectLst/>
                <a:uLnTx/>
                <a:uFillTx/>
                <a:latin typeface="Helvetica" pitchFamily="2" charset="0"/>
                <a:ea typeface="+mn-ea"/>
                <a:cs typeface="+mn-cs"/>
              </a:rPr>
            </a:br>
            <a:r>
              <a:rPr kumimoji="0" lang="en-CA" sz="1600" b="0" i="0" u="none" strike="noStrike" kern="1200" cap="none" spc="0" normalizeH="0" baseline="0" noProof="0" dirty="0">
                <a:ln>
                  <a:noFill/>
                </a:ln>
                <a:solidFill>
                  <a:prstClr val="black"/>
                </a:solidFill>
                <a:effectLst/>
                <a:uLnTx/>
                <a:uFillTx/>
                <a:latin typeface="Helvetica" pitchFamily="2" charset="0"/>
                <a:ea typeface="+mn-ea"/>
                <a:cs typeface="+mn-cs"/>
              </a:rPr>
              <a:t>95% CI 0.64 to 0.99</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prstClr val="black"/>
                </a:solidFill>
                <a:effectLst/>
                <a:uLnTx/>
                <a:uFillTx/>
                <a:latin typeface="Helvetica" pitchFamily="2" charset="0"/>
                <a:ea typeface="+mn-ea"/>
                <a:cs typeface="+mn-cs"/>
              </a:rPr>
              <a:t>NNT: 47</a:t>
            </a:r>
            <a:endParaRPr kumimoji="0" lang="en-CA" sz="2400" b="1"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14" name="TextBox 13">
            <a:extLst>
              <a:ext uri="{FF2B5EF4-FFF2-40B4-BE49-F238E27FC236}">
                <a16:creationId xmlns:a16="http://schemas.microsoft.com/office/drawing/2014/main" id="{AFC4BBFC-C81E-C9C9-3438-CE37BE788B81}"/>
              </a:ext>
            </a:extLst>
          </p:cNvPr>
          <p:cNvSpPr txBox="1"/>
          <p:nvPr/>
        </p:nvSpPr>
        <p:spPr>
          <a:xfrm>
            <a:off x="6574353" y="2133836"/>
            <a:ext cx="178525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Helvetica" pitchFamily="2" charset="0"/>
                <a:ea typeface="+mn-ea"/>
                <a:cs typeface="+mn-cs"/>
              </a:rPr>
              <a:t>HHF</a:t>
            </a:r>
          </a:p>
        </p:txBody>
      </p:sp>
      <p:sp>
        <p:nvSpPr>
          <p:cNvPr id="25" name="TextBox 24">
            <a:extLst>
              <a:ext uri="{FF2B5EF4-FFF2-40B4-BE49-F238E27FC236}">
                <a16:creationId xmlns:a16="http://schemas.microsoft.com/office/drawing/2014/main" id="{ECB857D0-3522-5369-1085-996C4F46873D}"/>
              </a:ext>
            </a:extLst>
          </p:cNvPr>
          <p:cNvSpPr txBox="1"/>
          <p:nvPr/>
        </p:nvSpPr>
        <p:spPr>
          <a:xfrm>
            <a:off x="3262006" y="2133836"/>
            <a:ext cx="296289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Helvetica" pitchFamily="2" charset="0"/>
                <a:ea typeface="+mn-ea"/>
                <a:cs typeface="+mn-cs"/>
              </a:rPr>
              <a:t>Dialysis</a:t>
            </a:r>
            <a:endParaRPr kumimoji="0" lang="en-CA" sz="2400" b="1" i="0" u="none" strike="noStrike" kern="1200" cap="none" spc="0" normalizeH="0" baseline="30000" noProof="0" dirty="0">
              <a:ln>
                <a:noFill/>
              </a:ln>
              <a:solidFill>
                <a:prstClr val="black"/>
              </a:solidFill>
              <a:effectLst/>
              <a:uLnTx/>
              <a:uFillTx/>
              <a:latin typeface="Helvetica" pitchFamily="2" charset="0"/>
              <a:ea typeface="+mn-ea"/>
              <a:cs typeface="+mn-cs"/>
            </a:endParaRPr>
          </a:p>
        </p:txBody>
      </p:sp>
      <p:sp>
        <p:nvSpPr>
          <p:cNvPr id="26" name="TextBox 25">
            <a:extLst>
              <a:ext uri="{FF2B5EF4-FFF2-40B4-BE49-F238E27FC236}">
                <a16:creationId xmlns:a16="http://schemas.microsoft.com/office/drawing/2014/main" id="{11BC7781-44E8-140B-A6E4-94E76D8313BE}"/>
              </a:ext>
            </a:extLst>
          </p:cNvPr>
          <p:cNvSpPr txBox="1"/>
          <p:nvPr/>
        </p:nvSpPr>
        <p:spPr>
          <a:xfrm>
            <a:off x="315924" y="4459883"/>
            <a:ext cx="3479800" cy="124143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CA" sz="4267" b="1" i="0" u="none" strike="noStrike" kern="1200" cap="none" spc="0" normalizeH="0" baseline="0" noProof="0" dirty="0">
                <a:ln>
                  <a:noFill/>
                </a:ln>
                <a:solidFill>
                  <a:prstClr val="black"/>
                </a:solidFill>
                <a:effectLst/>
                <a:uLnTx/>
                <a:uFillTx/>
                <a:latin typeface="Helvetica" pitchFamily="2" charset="0"/>
                <a:ea typeface="+mn-ea"/>
                <a:cs typeface="+mn-cs"/>
              </a:rPr>
              <a:t>23%</a:t>
            </a:r>
            <a:r>
              <a:rPr kumimoji="0" lang="en-CA" sz="2400" b="0" i="0" u="none" strike="noStrike" kern="1200" cap="none" spc="0" normalizeH="0" baseline="0" noProof="0" dirty="0">
                <a:ln>
                  <a:noFill/>
                </a:ln>
                <a:solidFill>
                  <a:prstClr val="black"/>
                </a:solidFill>
                <a:effectLst/>
                <a:uLnTx/>
                <a:uFillTx/>
                <a:latin typeface="Helvetica" pitchFamily="2" charset="0"/>
                <a:ea typeface="+mn-ea"/>
                <a:cs typeface="+mn-cs"/>
              </a:rPr>
              <a:t> </a:t>
            </a:r>
            <a:br>
              <a:rPr kumimoji="0" lang="en-CA" sz="2400" b="0" i="0" u="none" strike="noStrike" kern="1200" cap="none" spc="0" normalizeH="0" baseline="0" noProof="0" dirty="0">
                <a:ln>
                  <a:noFill/>
                </a:ln>
                <a:solidFill>
                  <a:prstClr val="black"/>
                </a:solidFill>
                <a:effectLst/>
                <a:uLnTx/>
                <a:uFillTx/>
                <a:latin typeface="Helvetica" pitchFamily="2" charset="0"/>
                <a:ea typeface="+mn-ea"/>
                <a:cs typeface="+mn-cs"/>
              </a:rPr>
            </a:br>
            <a:r>
              <a:rPr kumimoji="0" lang="en-CA" sz="1600" b="0" i="0" u="none" strike="noStrike" kern="1200" cap="none" spc="0" normalizeH="0" baseline="0" noProof="0" dirty="0">
                <a:ln>
                  <a:noFill/>
                </a:ln>
                <a:solidFill>
                  <a:prstClr val="black"/>
                </a:solidFill>
                <a:effectLst/>
                <a:uLnTx/>
                <a:uFillTx/>
                <a:latin typeface="Helvetica" pitchFamily="2" charset="0"/>
                <a:ea typeface="+mn-ea"/>
                <a:cs typeface="+mn-cs"/>
              </a:rPr>
              <a:t>HR 0.77</a:t>
            </a:r>
            <a:br>
              <a:rPr kumimoji="0" lang="en-CA" sz="1600" b="0" i="0" u="none" strike="noStrike" kern="1200" cap="none" spc="0" normalizeH="0" baseline="0" noProof="0" dirty="0">
                <a:ln>
                  <a:noFill/>
                </a:ln>
                <a:solidFill>
                  <a:prstClr val="black"/>
                </a:solidFill>
                <a:effectLst/>
                <a:uLnTx/>
                <a:uFillTx/>
                <a:latin typeface="Helvetica" pitchFamily="2" charset="0"/>
                <a:ea typeface="+mn-ea"/>
                <a:cs typeface="+mn-cs"/>
              </a:rPr>
            </a:br>
            <a:r>
              <a:rPr kumimoji="0" lang="en-CA" sz="1600" b="0" i="0" u="none" strike="noStrike" kern="1200" cap="none" spc="0" normalizeH="0" baseline="0" noProof="0" dirty="0">
                <a:ln>
                  <a:noFill/>
                </a:ln>
                <a:solidFill>
                  <a:prstClr val="black"/>
                </a:solidFill>
                <a:effectLst/>
                <a:uLnTx/>
                <a:uFillTx/>
                <a:latin typeface="Helvetica" pitchFamily="2" charset="0"/>
                <a:ea typeface="+mn-ea"/>
                <a:cs typeface="+mn-cs"/>
              </a:rPr>
              <a:t>95% CI 0.67 to 0.88</a:t>
            </a:r>
          </a:p>
        </p:txBody>
      </p:sp>
      <p:sp>
        <p:nvSpPr>
          <p:cNvPr id="28" name="TextBox 27">
            <a:extLst>
              <a:ext uri="{FF2B5EF4-FFF2-40B4-BE49-F238E27FC236}">
                <a16:creationId xmlns:a16="http://schemas.microsoft.com/office/drawing/2014/main" id="{59F1FA17-3D44-1350-1FD5-8038E0C61D19}"/>
              </a:ext>
            </a:extLst>
          </p:cNvPr>
          <p:cNvSpPr txBox="1"/>
          <p:nvPr/>
        </p:nvSpPr>
        <p:spPr>
          <a:xfrm>
            <a:off x="1163196" y="1790584"/>
            <a:ext cx="1973418"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Helvetica" pitchFamily="2" charset="0"/>
                <a:ea typeface="+mn-ea"/>
                <a:cs typeface="+mn-cs"/>
              </a:rPr>
              <a:t>Kidney</a:t>
            </a:r>
            <a:br>
              <a:rPr kumimoji="0" lang="en-CA" sz="2400" b="1" i="0" u="none" strike="noStrike" kern="1200" cap="none" spc="0" normalizeH="0" baseline="0" noProof="0" dirty="0">
                <a:ln>
                  <a:noFill/>
                </a:ln>
                <a:solidFill>
                  <a:prstClr val="black"/>
                </a:solidFill>
                <a:effectLst/>
                <a:uLnTx/>
                <a:uFillTx/>
                <a:latin typeface="Helvetica" pitchFamily="2" charset="0"/>
                <a:ea typeface="+mn-ea"/>
                <a:cs typeface="+mn-cs"/>
              </a:rPr>
            </a:br>
            <a:r>
              <a:rPr kumimoji="0" lang="en-CA" sz="2400" b="1" i="0" u="none" strike="noStrike" kern="1200" cap="none" spc="0" normalizeH="0" baseline="0" noProof="0" dirty="0">
                <a:ln>
                  <a:noFill/>
                </a:ln>
                <a:solidFill>
                  <a:prstClr val="black"/>
                </a:solidFill>
                <a:effectLst/>
                <a:uLnTx/>
                <a:uFillTx/>
                <a:latin typeface="Helvetica" pitchFamily="2" charset="0"/>
                <a:ea typeface="+mn-ea"/>
                <a:cs typeface="+mn-cs"/>
              </a:rPr>
              <a:t>Composite*</a:t>
            </a:r>
          </a:p>
        </p:txBody>
      </p:sp>
      <p:sp>
        <p:nvSpPr>
          <p:cNvPr id="13" name="TextBox 12">
            <a:extLst>
              <a:ext uri="{FF2B5EF4-FFF2-40B4-BE49-F238E27FC236}">
                <a16:creationId xmlns:a16="http://schemas.microsoft.com/office/drawing/2014/main" id="{5B151F2A-DD60-3553-B863-3807E80ECAA6}"/>
              </a:ext>
            </a:extLst>
          </p:cNvPr>
          <p:cNvSpPr txBox="1"/>
          <p:nvPr/>
        </p:nvSpPr>
        <p:spPr>
          <a:xfrm>
            <a:off x="9149466" y="1747720"/>
            <a:ext cx="218309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Helvetica" pitchFamily="2" charset="0"/>
                <a:ea typeface="+mn-ea"/>
                <a:cs typeface="+mn-cs"/>
              </a:rPr>
              <a:t>CV Composite</a:t>
            </a:r>
            <a:r>
              <a:rPr kumimoji="0" lang="en-CA" sz="2400" b="0" i="0" u="none" strike="noStrike" kern="1200" cap="none" spc="0" normalizeH="0" baseline="30000" noProof="0" dirty="0">
                <a:ln>
                  <a:noFill/>
                </a:ln>
                <a:solidFill>
                  <a:prstClr val="black"/>
                </a:solidFill>
                <a:effectLst/>
                <a:uLnTx/>
                <a:uFillTx/>
                <a:latin typeface="Helvetica" pitchFamily="2" charset="0"/>
                <a:ea typeface="+mn-ea"/>
                <a:cs typeface="+mn-cs"/>
              </a:rPr>
              <a:t>†</a:t>
            </a:r>
            <a:endParaRPr kumimoji="0" lang="en-CA" sz="2400" b="1" i="0" u="none" strike="noStrike" kern="1200" cap="none" spc="0" normalizeH="0" baseline="30000" noProof="0" dirty="0">
              <a:ln>
                <a:noFill/>
              </a:ln>
              <a:solidFill>
                <a:prstClr val="black"/>
              </a:solidFill>
              <a:effectLst/>
              <a:uLnTx/>
              <a:uFillTx/>
              <a:latin typeface="Helvetica" pitchFamily="2" charset="0"/>
              <a:ea typeface="+mn-ea"/>
              <a:cs typeface="+mn-cs"/>
            </a:endParaRPr>
          </a:p>
        </p:txBody>
      </p:sp>
      <p:sp>
        <p:nvSpPr>
          <p:cNvPr id="29" name="TextBox 28">
            <a:extLst>
              <a:ext uri="{FF2B5EF4-FFF2-40B4-BE49-F238E27FC236}">
                <a16:creationId xmlns:a16="http://schemas.microsoft.com/office/drawing/2014/main" id="{A5A4FD36-4842-F2F2-4CBA-FF308D727699}"/>
              </a:ext>
            </a:extLst>
          </p:cNvPr>
          <p:cNvSpPr txBox="1"/>
          <p:nvPr/>
        </p:nvSpPr>
        <p:spPr>
          <a:xfrm>
            <a:off x="8396276" y="4459883"/>
            <a:ext cx="3479800" cy="124143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CA" sz="4267" b="1" i="0" u="none" strike="noStrike" kern="1200" cap="none" spc="0" normalizeH="0" baseline="0" noProof="0" dirty="0">
                <a:ln>
                  <a:noFill/>
                </a:ln>
                <a:solidFill>
                  <a:prstClr val="black"/>
                </a:solidFill>
                <a:effectLst/>
                <a:uLnTx/>
                <a:uFillTx/>
                <a:latin typeface="Helvetica" pitchFamily="2" charset="0"/>
                <a:ea typeface="+mn-ea"/>
                <a:cs typeface="+mn-cs"/>
              </a:rPr>
              <a:t>14%</a:t>
            </a:r>
            <a:r>
              <a:rPr kumimoji="0" lang="en-CA" sz="2400" b="0" i="0" u="none" strike="noStrike" kern="1200" cap="none" spc="0" normalizeH="0" baseline="0" noProof="0" dirty="0">
                <a:ln>
                  <a:noFill/>
                </a:ln>
                <a:solidFill>
                  <a:prstClr val="black"/>
                </a:solidFill>
                <a:effectLst/>
                <a:uLnTx/>
                <a:uFillTx/>
                <a:latin typeface="Helvetica" pitchFamily="2" charset="0"/>
                <a:ea typeface="+mn-ea"/>
                <a:cs typeface="+mn-cs"/>
              </a:rPr>
              <a:t> </a:t>
            </a:r>
            <a:br>
              <a:rPr kumimoji="0" lang="en-CA" sz="2400" b="0" i="0" u="none" strike="noStrike" kern="1200" cap="none" spc="0" normalizeH="0" baseline="0" noProof="0" dirty="0">
                <a:ln>
                  <a:noFill/>
                </a:ln>
                <a:solidFill>
                  <a:prstClr val="black"/>
                </a:solidFill>
                <a:effectLst/>
                <a:uLnTx/>
                <a:uFillTx/>
                <a:latin typeface="Helvetica" pitchFamily="2" charset="0"/>
                <a:ea typeface="+mn-ea"/>
                <a:cs typeface="+mn-cs"/>
              </a:rPr>
            </a:br>
            <a:r>
              <a:rPr kumimoji="0" lang="en-CA" sz="1600" b="0" i="0" u="none" strike="noStrike" kern="1200" cap="none" spc="0" normalizeH="0" baseline="0" noProof="0" dirty="0">
                <a:ln>
                  <a:noFill/>
                </a:ln>
                <a:solidFill>
                  <a:prstClr val="black"/>
                </a:solidFill>
                <a:effectLst/>
                <a:uLnTx/>
                <a:uFillTx/>
                <a:latin typeface="Helvetica" pitchFamily="2" charset="0"/>
                <a:ea typeface="+mn-ea"/>
                <a:cs typeface="+mn-cs"/>
              </a:rPr>
              <a:t>HR 0.86</a:t>
            </a:r>
            <a:br>
              <a:rPr kumimoji="0" lang="en-CA" sz="1600" b="0" i="0" u="none" strike="noStrike" kern="1200" cap="none" spc="0" normalizeH="0" baseline="0" noProof="0" dirty="0">
                <a:ln>
                  <a:noFill/>
                </a:ln>
                <a:solidFill>
                  <a:prstClr val="black"/>
                </a:solidFill>
                <a:effectLst/>
                <a:uLnTx/>
                <a:uFillTx/>
                <a:latin typeface="Helvetica" pitchFamily="2" charset="0"/>
                <a:ea typeface="+mn-ea"/>
                <a:cs typeface="+mn-cs"/>
              </a:rPr>
            </a:br>
            <a:r>
              <a:rPr kumimoji="0" lang="en-CA" sz="1600" b="0" i="0" u="none" strike="noStrike" kern="1200" cap="none" spc="0" normalizeH="0" baseline="0" noProof="0" dirty="0">
                <a:ln>
                  <a:noFill/>
                </a:ln>
                <a:solidFill>
                  <a:prstClr val="black"/>
                </a:solidFill>
                <a:effectLst/>
                <a:uLnTx/>
                <a:uFillTx/>
                <a:latin typeface="Helvetica" pitchFamily="2" charset="0"/>
                <a:ea typeface="+mn-ea"/>
                <a:cs typeface="+mn-cs"/>
              </a:rPr>
              <a:t>95% CI 0.78 to 0.95</a:t>
            </a:r>
          </a:p>
        </p:txBody>
      </p:sp>
      <p:sp>
        <p:nvSpPr>
          <p:cNvPr id="15" name="Arrow: Pentagon 14">
            <a:extLst>
              <a:ext uri="{FF2B5EF4-FFF2-40B4-BE49-F238E27FC236}">
                <a16:creationId xmlns:a16="http://schemas.microsoft.com/office/drawing/2014/main" id="{C744EA48-6FE6-661F-12C1-A9934EDE2E5D}"/>
              </a:ext>
            </a:extLst>
          </p:cNvPr>
          <p:cNvSpPr/>
          <p:nvPr/>
        </p:nvSpPr>
        <p:spPr>
          <a:xfrm rot="5400000">
            <a:off x="1121136" y="2822935"/>
            <a:ext cx="1869376" cy="1527154"/>
          </a:xfrm>
          <a:prstGeom prst="homePlate">
            <a:avLst>
              <a:gd name="adj" fmla="val 36047"/>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8"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20" name="Group 19">
            <a:extLst>
              <a:ext uri="{FF2B5EF4-FFF2-40B4-BE49-F238E27FC236}">
                <a16:creationId xmlns:a16="http://schemas.microsoft.com/office/drawing/2014/main" id="{5BF3598A-0072-521B-51BE-09935889302E}"/>
              </a:ext>
            </a:extLst>
          </p:cNvPr>
          <p:cNvGrpSpPr/>
          <p:nvPr/>
        </p:nvGrpSpPr>
        <p:grpSpPr>
          <a:xfrm>
            <a:off x="-606481" y="2651824"/>
            <a:ext cx="370776" cy="2059876"/>
            <a:chOff x="2601923" y="2943924"/>
            <a:chExt cx="370776" cy="1853872"/>
          </a:xfrm>
        </p:grpSpPr>
        <p:sp>
          <p:nvSpPr>
            <p:cNvPr id="16" name="Rectangle 15">
              <a:extLst>
                <a:ext uri="{FF2B5EF4-FFF2-40B4-BE49-F238E27FC236}">
                  <a16:creationId xmlns:a16="http://schemas.microsoft.com/office/drawing/2014/main" id="{462C172F-C556-E40F-AD31-31F1C631F3AC}"/>
                </a:ext>
              </a:extLst>
            </p:cNvPr>
            <p:cNvSpPr/>
            <p:nvPr/>
          </p:nvSpPr>
          <p:spPr>
            <a:xfrm>
              <a:off x="2601923" y="2943924"/>
              <a:ext cx="370776" cy="37077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8"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0B07825F-A2DC-E496-3D9B-459E8D529939}"/>
                </a:ext>
              </a:extLst>
            </p:cNvPr>
            <p:cNvSpPr/>
            <p:nvPr/>
          </p:nvSpPr>
          <p:spPr>
            <a:xfrm>
              <a:off x="2601923" y="3314700"/>
              <a:ext cx="370776" cy="37077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8"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706E841B-1D2C-5ED0-E242-9837996D883B}"/>
                </a:ext>
              </a:extLst>
            </p:cNvPr>
            <p:cNvSpPr/>
            <p:nvPr/>
          </p:nvSpPr>
          <p:spPr>
            <a:xfrm>
              <a:off x="2601923" y="3685474"/>
              <a:ext cx="370776" cy="37077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8"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2B91CA59-CED6-0418-9EB0-6675E474554D}"/>
                </a:ext>
              </a:extLst>
            </p:cNvPr>
            <p:cNvSpPr/>
            <p:nvPr/>
          </p:nvSpPr>
          <p:spPr>
            <a:xfrm>
              <a:off x="2601923" y="4056248"/>
              <a:ext cx="370776" cy="37077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8"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27F67F15-B351-9671-D442-3641075488F9}"/>
                </a:ext>
              </a:extLst>
            </p:cNvPr>
            <p:cNvSpPr/>
            <p:nvPr/>
          </p:nvSpPr>
          <p:spPr>
            <a:xfrm>
              <a:off x="2601923" y="4427020"/>
              <a:ext cx="370776" cy="37077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8"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34" name="Arrow: Pentagon 33">
            <a:extLst>
              <a:ext uri="{FF2B5EF4-FFF2-40B4-BE49-F238E27FC236}">
                <a16:creationId xmlns:a16="http://schemas.microsoft.com/office/drawing/2014/main" id="{10793D60-C696-2903-0A5C-53BD041BD2BC}"/>
              </a:ext>
            </a:extLst>
          </p:cNvPr>
          <p:cNvSpPr/>
          <p:nvPr/>
        </p:nvSpPr>
        <p:spPr>
          <a:xfrm rot="5400000">
            <a:off x="3919502" y="2712198"/>
            <a:ext cx="1647899" cy="1527154"/>
          </a:xfrm>
          <a:prstGeom prst="homePlate">
            <a:avLst>
              <a:gd name="adj" fmla="val 36047"/>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8"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Arrow: Pentagon 40">
            <a:extLst>
              <a:ext uri="{FF2B5EF4-FFF2-40B4-BE49-F238E27FC236}">
                <a16:creationId xmlns:a16="http://schemas.microsoft.com/office/drawing/2014/main" id="{69D227E7-0D8C-C8D1-89E5-18B68F0BFA2C}"/>
              </a:ext>
            </a:extLst>
          </p:cNvPr>
          <p:cNvSpPr/>
          <p:nvPr/>
        </p:nvSpPr>
        <p:spPr>
          <a:xfrm rot="5400000">
            <a:off x="6552486" y="2778487"/>
            <a:ext cx="1780478" cy="1527154"/>
          </a:xfrm>
          <a:prstGeom prst="homePlate">
            <a:avLst>
              <a:gd name="adj" fmla="val 36047"/>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8"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8" name="Arrow: Pentagon 47">
            <a:extLst>
              <a:ext uri="{FF2B5EF4-FFF2-40B4-BE49-F238E27FC236}">
                <a16:creationId xmlns:a16="http://schemas.microsoft.com/office/drawing/2014/main" id="{3EBC8538-7AA9-71EA-7E15-F32BC92C2B41}"/>
              </a:ext>
            </a:extLst>
          </p:cNvPr>
          <p:cNvSpPr/>
          <p:nvPr/>
        </p:nvSpPr>
        <p:spPr>
          <a:xfrm rot="5400000">
            <a:off x="9538039" y="2486388"/>
            <a:ext cx="1196275" cy="1527154"/>
          </a:xfrm>
          <a:prstGeom prst="homePlate">
            <a:avLst>
              <a:gd name="adj" fmla="val 36047"/>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8"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78837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b="1" dirty="0"/>
              <a:t>Associated diagnoses/ Identified precipitants</a:t>
            </a:r>
            <a:br>
              <a:rPr lang="en-US" sz="3200" dirty="0"/>
            </a:br>
            <a:endParaRPr lang="en-US" sz="3200" dirty="0"/>
          </a:p>
        </p:txBody>
      </p:sp>
      <p:sp>
        <p:nvSpPr>
          <p:cNvPr id="3" name="Content Placeholder 2"/>
          <p:cNvSpPr>
            <a:spLocks noGrp="1"/>
          </p:cNvSpPr>
          <p:nvPr>
            <p:ph idx="1"/>
          </p:nvPr>
        </p:nvSpPr>
        <p:spPr/>
        <p:txBody>
          <a:bodyPr>
            <a:normAutofit fontScale="92500" lnSpcReduction="20000"/>
          </a:bodyPr>
          <a:lstStyle/>
          <a:p>
            <a:pPr lvl="1"/>
            <a:r>
              <a:rPr lang="en-US" dirty="0"/>
              <a:t>New diagnosis diabetes</a:t>
            </a:r>
          </a:p>
          <a:p>
            <a:pPr lvl="2"/>
            <a:r>
              <a:rPr lang="en-US" sz="2200" dirty="0"/>
              <a:t>Type 1</a:t>
            </a:r>
          </a:p>
          <a:p>
            <a:pPr lvl="2"/>
            <a:r>
              <a:rPr lang="en-US" sz="2200" dirty="0"/>
              <a:t>Type 2</a:t>
            </a:r>
          </a:p>
          <a:p>
            <a:pPr lvl="2"/>
            <a:r>
              <a:rPr lang="en-US" sz="2200" dirty="0"/>
              <a:t>LADA</a:t>
            </a:r>
          </a:p>
          <a:p>
            <a:pPr lvl="1"/>
            <a:r>
              <a:rPr lang="en-US" dirty="0"/>
              <a:t>Insulin Omission</a:t>
            </a:r>
            <a:endParaRPr lang="en-US" sz="2000" dirty="0"/>
          </a:p>
          <a:p>
            <a:pPr lvl="1"/>
            <a:r>
              <a:rPr lang="en-US" dirty="0"/>
              <a:t>Insulin Pump Malfunction</a:t>
            </a:r>
          </a:p>
          <a:p>
            <a:pPr lvl="1"/>
            <a:r>
              <a:rPr lang="en-US" dirty="0"/>
              <a:t>SGLT 2 Inhibitors</a:t>
            </a:r>
          </a:p>
          <a:p>
            <a:pPr lvl="1"/>
            <a:r>
              <a:rPr lang="en-US" dirty="0"/>
              <a:t>Infection</a:t>
            </a:r>
            <a:endParaRPr lang="en-US" sz="2000" dirty="0"/>
          </a:p>
          <a:p>
            <a:pPr lvl="1"/>
            <a:r>
              <a:rPr lang="en-US" dirty="0"/>
              <a:t>Myocardial Infarction</a:t>
            </a:r>
            <a:endParaRPr lang="en-US" sz="2000" dirty="0"/>
          </a:p>
          <a:p>
            <a:pPr lvl="1"/>
            <a:r>
              <a:rPr lang="en-US" dirty="0"/>
              <a:t>CVA </a:t>
            </a:r>
            <a:endParaRPr lang="en-US" sz="2000" dirty="0"/>
          </a:p>
          <a:p>
            <a:pPr lvl="1"/>
            <a:r>
              <a:rPr lang="en-US" dirty="0"/>
              <a:t>Trauma</a:t>
            </a:r>
            <a:endParaRPr lang="en-US" sz="2000" dirty="0"/>
          </a:p>
          <a:p>
            <a:pPr lvl="1"/>
            <a:r>
              <a:rPr lang="en-US" dirty="0"/>
              <a:t>Pancreatitis/Abdominal Crisis</a:t>
            </a:r>
            <a:endParaRPr lang="en-US" sz="2000" dirty="0"/>
          </a:p>
          <a:p>
            <a:pPr lvl="1"/>
            <a:r>
              <a:rPr lang="en-US" dirty="0"/>
              <a:t>Post-Cardiac Surgery</a:t>
            </a:r>
            <a:endParaRPr lang="en-US" sz="2000" dirty="0"/>
          </a:p>
          <a:p>
            <a:pPr lvl="1"/>
            <a:r>
              <a:rPr lang="en-US" dirty="0"/>
              <a:t>Drugs – Glucocorticoids/Diuretics/Lithium/Atypical antipsychotics</a:t>
            </a:r>
            <a:endParaRPr lang="en-US" sz="2000" dirty="0"/>
          </a:p>
        </p:txBody>
      </p:sp>
    </p:spTree>
    <p:extLst>
      <p:ext uri="{BB962C8B-B14F-4D97-AF65-F5344CB8AC3E}">
        <p14:creationId xmlns:p14="http://schemas.microsoft.com/office/powerpoint/2010/main" val="587057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4114D8-6004-CE53-079B-E3700CC4CC22}"/>
              </a:ext>
            </a:extLst>
          </p:cNvPr>
          <p:cNvSpPr>
            <a:spLocks noGrp="1"/>
          </p:cNvSpPr>
          <p:nvPr>
            <p:ph type="title"/>
          </p:nvPr>
        </p:nvSpPr>
        <p:spPr/>
        <p:txBody>
          <a:bodyPr/>
          <a:lstStyle/>
          <a:p>
            <a:endParaRPr lang="en-CA"/>
          </a:p>
        </p:txBody>
      </p:sp>
      <p:pic>
        <p:nvPicPr>
          <p:cNvPr id="10" name="Content Placeholder 9" descr="A diagram of a heart failure&#10;&#10;Description automatically generated">
            <a:extLst>
              <a:ext uri="{FF2B5EF4-FFF2-40B4-BE49-F238E27FC236}">
                <a16:creationId xmlns:a16="http://schemas.microsoft.com/office/drawing/2014/main" id="{54888547-03F2-1600-2A7A-F7C2C5DD55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918" y="385347"/>
            <a:ext cx="7817403" cy="5803377"/>
          </a:xfrm>
        </p:spPr>
      </p:pic>
      <p:sp>
        <p:nvSpPr>
          <p:cNvPr id="8" name="Text Placeholder 7">
            <a:extLst>
              <a:ext uri="{FF2B5EF4-FFF2-40B4-BE49-F238E27FC236}">
                <a16:creationId xmlns:a16="http://schemas.microsoft.com/office/drawing/2014/main" id="{BDAD095C-52C3-58E8-195B-CE15D112D91C}"/>
              </a:ext>
            </a:extLst>
          </p:cNvPr>
          <p:cNvSpPr>
            <a:spLocks noGrp="1"/>
          </p:cNvSpPr>
          <p:nvPr>
            <p:ph type="body" sz="quarter" idx="13"/>
          </p:nvPr>
        </p:nvSpPr>
        <p:spPr/>
        <p:txBody>
          <a:bodyPr/>
          <a:lstStyle/>
          <a:p>
            <a:endParaRPr lang="en-CA"/>
          </a:p>
        </p:txBody>
      </p:sp>
      <p:sp>
        <p:nvSpPr>
          <p:cNvPr id="3" name="Slide Number Placeholder 2">
            <a:extLst>
              <a:ext uri="{FF2B5EF4-FFF2-40B4-BE49-F238E27FC236}">
                <a16:creationId xmlns:a16="http://schemas.microsoft.com/office/drawing/2014/main" id="{090ED1EA-607D-9A82-BC7E-5EFE63264F22}"/>
              </a:ext>
            </a:extLst>
          </p:cNvPr>
          <p:cNvSpPr>
            <a:spLocks noGrp="1"/>
          </p:cNvSpPr>
          <p:nvPr>
            <p:ph type="sldNum" sz="quarter" idx="14"/>
          </p:nvPr>
        </p:nvSpPr>
        <p:spPr/>
        <p:txBody>
          <a:bodyPr/>
          <a:lstStyle/>
          <a:p>
            <a:pPr marL="0" marR="0" lvl="0" indent="0" algn="ctr" defTabSz="914218"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0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ctr" defTabSz="914218" rtl="0" eaLnBrk="1" fontAlgn="auto" latinLnBrk="0" hangingPunct="1">
                <a:lnSpc>
                  <a:spcPct val="100000"/>
                </a:lnSpc>
                <a:spcBef>
                  <a:spcPts val="0"/>
                </a:spcBef>
                <a:spcAft>
                  <a:spcPts val="0"/>
                </a:spcAft>
                <a:buClrTx/>
                <a:buSzTx/>
                <a:buFontTx/>
                <a:buNone/>
                <a:tabLst/>
                <a:defRPr/>
              </a:pPr>
              <a:t>40</a:t>
            </a:fld>
            <a:endParaRPr kumimoji="0" lang="en-CA" sz="1000" b="0" i="0" u="none" strike="noStrike" kern="1200" cap="none" spc="0" normalizeH="0" baseline="0" noProof="0" dirty="0">
              <a:ln>
                <a:noFill/>
              </a:ln>
              <a:solidFill>
                <a:prstClr val="black">
                  <a:lumMod val="50000"/>
                  <a:lumOff val="50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3616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4114D8-6004-CE53-079B-E3700CC4CC22}"/>
              </a:ext>
            </a:extLst>
          </p:cNvPr>
          <p:cNvSpPr>
            <a:spLocks noGrp="1"/>
          </p:cNvSpPr>
          <p:nvPr>
            <p:ph type="title"/>
          </p:nvPr>
        </p:nvSpPr>
        <p:spPr/>
        <p:txBody>
          <a:bodyPr/>
          <a:lstStyle/>
          <a:p>
            <a:endParaRPr lang="en-CA" dirty="0"/>
          </a:p>
        </p:txBody>
      </p:sp>
      <p:pic>
        <p:nvPicPr>
          <p:cNvPr id="10" name="Content Placeholder 9" descr="A diagram of a heart failure&#10;&#10;Description automatically generated">
            <a:extLst>
              <a:ext uri="{FF2B5EF4-FFF2-40B4-BE49-F238E27FC236}">
                <a16:creationId xmlns:a16="http://schemas.microsoft.com/office/drawing/2014/main" id="{54888547-03F2-1600-2A7A-F7C2C5DD55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918" y="385347"/>
            <a:ext cx="7817403" cy="5803377"/>
          </a:xfrm>
        </p:spPr>
      </p:pic>
      <p:sp>
        <p:nvSpPr>
          <p:cNvPr id="8" name="Text Placeholder 7">
            <a:extLst>
              <a:ext uri="{FF2B5EF4-FFF2-40B4-BE49-F238E27FC236}">
                <a16:creationId xmlns:a16="http://schemas.microsoft.com/office/drawing/2014/main" id="{BDAD095C-52C3-58E8-195B-CE15D112D91C}"/>
              </a:ext>
            </a:extLst>
          </p:cNvPr>
          <p:cNvSpPr>
            <a:spLocks noGrp="1"/>
          </p:cNvSpPr>
          <p:nvPr>
            <p:ph type="body" sz="quarter" idx="13"/>
          </p:nvPr>
        </p:nvSpPr>
        <p:spPr/>
        <p:txBody>
          <a:bodyPr/>
          <a:lstStyle/>
          <a:p>
            <a:endParaRPr lang="en-CA"/>
          </a:p>
        </p:txBody>
      </p:sp>
      <p:sp>
        <p:nvSpPr>
          <p:cNvPr id="3" name="Slide Number Placeholder 2">
            <a:extLst>
              <a:ext uri="{FF2B5EF4-FFF2-40B4-BE49-F238E27FC236}">
                <a16:creationId xmlns:a16="http://schemas.microsoft.com/office/drawing/2014/main" id="{090ED1EA-607D-9A82-BC7E-5EFE63264F22}"/>
              </a:ext>
            </a:extLst>
          </p:cNvPr>
          <p:cNvSpPr>
            <a:spLocks noGrp="1"/>
          </p:cNvSpPr>
          <p:nvPr>
            <p:ph type="sldNum" sz="quarter" idx="14"/>
          </p:nvPr>
        </p:nvSpPr>
        <p:spPr/>
        <p:txBody>
          <a:bodyPr/>
          <a:lstStyle/>
          <a:p>
            <a:pPr marL="0" marR="0" lvl="0" indent="0" algn="ctr" defTabSz="914218"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0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ctr" defTabSz="914218" rtl="0" eaLnBrk="1" fontAlgn="auto" latinLnBrk="0" hangingPunct="1">
                <a:lnSpc>
                  <a:spcPct val="100000"/>
                </a:lnSpc>
                <a:spcBef>
                  <a:spcPts val="0"/>
                </a:spcBef>
                <a:spcAft>
                  <a:spcPts val="0"/>
                </a:spcAft>
                <a:buClrTx/>
                <a:buSzTx/>
                <a:buFontTx/>
                <a:buNone/>
                <a:tabLst/>
                <a:defRPr/>
              </a:pPr>
              <a:t>41</a:t>
            </a:fld>
            <a:endParaRPr kumimoji="0" lang="en-CA" sz="1000" b="0" i="0" u="none" strike="noStrike" kern="1200" cap="none" spc="0" normalizeH="0" baseline="0" noProof="0" dirty="0">
              <a:ln>
                <a:noFill/>
              </a:ln>
              <a:solidFill>
                <a:prstClr val="black">
                  <a:lumMod val="50000"/>
                  <a:lumOff val="50000"/>
                </a:prstClr>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3BA327CA-DFD8-5CAF-71BF-EF61C33337D0}"/>
              </a:ext>
            </a:extLst>
          </p:cNvPr>
          <p:cNvSpPr txBox="1"/>
          <p:nvPr/>
        </p:nvSpPr>
        <p:spPr>
          <a:xfrm>
            <a:off x="5128040" y="686147"/>
            <a:ext cx="2999961" cy="400110"/>
          </a:xfrm>
          <a:prstGeom prst="rect">
            <a:avLst/>
          </a:prstGeom>
          <a:solidFill>
            <a:schemeClr val="bg1"/>
          </a:solidFill>
        </p:spPr>
        <p:txBody>
          <a:bodyPr wrap="square" rtlCol="0">
            <a:spAutoFit/>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00CBE4">
                    <a:lumMod val="50000"/>
                  </a:srgbClr>
                </a:solidFill>
                <a:effectLst/>
                <a:uLnTx/>
                <a:uFillTx/>
                <a:latin typeface="Arial" panose="020B0604020202020204"/>
                <a:ea typeface="+mn-ea"/>
                <a:cs typeface="+mn-cs"/>
              </a:rPr>
              <a:t>Diabetic</a:t>
            </a:r>
            <a:r>
              <a:rPr kumimoji="0" lang="en-CA" sz="20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CA" sz="2000" b="1" i="0" u="none" strike="noStrike" kern="1200" cap="none" spc="0" normalizeH="0" baseline="0" noProof="0" dirty="0">
                <a:ln>
                  <a:noFill/>
                </a:ln>
                <a:solidFill>
                  <a:srgbClr val="00CBE4">
                    <a:lumMod val="50000"/>
                  </a:srgbClr>
                </a:solidFill>
                <a:effectLst/>
                <a:uLnTx/>
                <a:uFillTx/>
                <a:latin typeface="Arial" panose="020B0604020202020204"/>
                <a:ea typeface="+mn-ea"/>
                <a:cs typeface="+mn-cs"/>
              </a:rPr>
              <a:t>Nephropathy</a:t>
            </a:r>
          </a:p>
        </p:txBody>
      </p:sp>
      <p:sp>
        <p:nvSpPr>
          <p:cNvPr id="4" name="TextBox 3">
            <a:extLst>
              <a:ext uri="{FF2B5EF4-FFF2-40B4-BE49-F238E27FC236}">
                <a16:creationId xmlns:a16="http://schemas.microsoft.com/office/drawing/2014/main" id="{55D22046-9087-6E32-DC7F-116723C0EE0A}"/>
              </a:ext>
            </a:extLst>
          </p:cNvPr>
          <p:cNvSpPr txBox="1"/>
          <p:nvPr/>
        </p:nvSpPr>
        <p:spPr>
          <a:xfrm>
            <a:off x="9457134" y="2057399"/>
            <a:ext cx="2246244" cy="427246"/>
          </a:xfrm>
          <a:prstGeom prst="rect">
            <a:avLst/>
          </a:prstGeom>
          <a:solidFill>
            <a:schemeClr val="bg1"/>
          </a:solidFill>
        </p:spPr>
        <p:txBody>
          <a:bodyPr wrap="square" rtlCol="0">
            <a:spAutoFit/>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B97B3E0C-DB67-BD55-A6AC-BF437D787097}"/>
              </a:ext>
            </a:extLst>
          </p:cNvPr>
          <p:cNvSpPr txBox="1"/>
          <p:nvPr/>
        </p:nvSpPr>
        <p:spPr>
          <a:xfrm>
            <a:off x="2166730" y="3429000"/>
            <a:ext cx="1461053" cy="584775"/>
          </a:xfrm>
          <a:prstGeom prst="rect">
            <a:avLst/>
          </a:prstGeom>
          <a:solidFill>
            <a:schemeClr val="accent3">
              <a:lumMod val="50000"/>
            </a:schemeClr>
          </a:solidFill>
        </p:spPr>
        <p:txBody>
          <a:bodyPr wrap="square" rtlCol="0">
            <a:spAutoFit/>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kumimoji="0" lang="en-CA" sz="3200" b="0" i="0" u="none" strike="noStrike" kern="1200" cap="none" spc="0" normalizeH="0" baseline="0" noProof="0" dirty="0">
                <a:ln>
                  <a:noFill/>
                </a:ln>
                <a:solidFill>
                  <a:prstClr val="white"/>
                </a:solidFill>
                <a:effectLst/>
                <a:uLnTx/>
                <a:uFillTx/>
                <a:latin typeface="Arial" panose="020B0604020202020204"/>
                <a:ea typeface="+mn-ea"/>
                <a:cs typeface="+mn-cs"/>
              </a:rPr>
              <a:t>GLP1</a:t>
            </a:r>
          </a:p>
        </p:txBody>
      </p:sp>
    </p:spTree>
    <p:extLst>
      <p:ext uri="{BB962C8B-B14F-4D97-AF65-F5344CB8AC3E}">
        <p14:creationId xmlns:p14="http://schemas.microsoft.com/office/powerpoint/2010/main" val="610059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A322-8058-B643-8696-CA81DE8DA33B}"/>
              </a:ext>
            </a:extLst>
          </p:cNvPr>
          <p:cNvSpPr>
            <a:spLocks noGrp="1"/>
          </p:cNvSpPr>
          <p:nvPr>
            <p:ph type="title"/>
          </p:nvPr>
        </p:nvSpPr>
        <p:spPr/>
        <p:txBody>
          <a:bodyPr/>
          <a:lstStyle/>
          <a:p>
            <a:r>
              <a:rPr lang="en-US"/>
              <a:t>SN</a:t>
            </a:r>
          </a:p>
        </p:txBody>
      </p:sp>
      <p:sp>
        <p:nvSpPr>
          <p:cNvPr id="3" name="Content Placeholder 2">
            <a:extLst>
              <a:ext uri="{FF2B5EF4-FFF2-40B4-BE49-F238E27FC236}">
                <a16:creationId xmlns:a16="http://schemas.microsoft.com/office/drawing/2014/main" id="{CF99F5C5-6412-8B48-8571-1EF0C4F9EED4}"/>
              </a:ext>
            </a:extLst>
          </p:cNvPr>
          <p:cNvSpPr>
            <a:spLocks noGrp="1"/>
          </p:cNvSpPr>
          <p:nvPr>
            <p:ph idx="1"/>
          </p:nvPr>
        </p:nvSpPr>
        <p:spPr/>
        <p:txBody>
          <a:bodyPr>
            <a:normAutofit fontScale="85000" lnSpcReduction="20000"/>
          </a:bodyPr>
          <a:lstStyle/>
          <a:p>
            <a:r>
              <a:rPr lang="en-US" dirty="0"/>
              <a:t>62 </a:t>
            </a:r>
            <a:r>
              <a:rPr lang="en-US" dirty="0" err="1"/>
              <a:t>yo</a:t>
            </a:r>
            <a:r>
              <a:rPr lang="en-US" dirty="0"/>
              <a:t> male, </a:t>
            </a:r>
          </a:p>
          <a:p>
            <a:r>
              <a:rPr lang="en-US" dirty="0"/>
              <a:t>Type 2 DM x 22 years</a:t>
            </a:r>
          </a:p>
          <a:p>
            <a:r>
              <a:rPr lang="en-US" dirty="0"/>
              <a:t>Meds – Perindopril 8 mg od</a:t>
            </a:r>
          </a:p>
          <a:p>
            <a:pPr lvl="1"/>
            <a:r>
              <a:rPr lang="en-US" dirty="0"/>
              <a:t>Amlodipine 10 mg od</a:t>
            </a:r>
          </a:p>
          <a:p>
            <a:pPr lvl="1"/>
            <a:r>
              <a:rPr lang="en-US" dirty="0"/>
              <a:t>Metformin 500 mg bid</a:t>
            </a:r>
          </a:p>
          <a:p>
            <a:pPr lvl="1"/>
            <a:r>
              <a:rPr lang="en-US" dirty="0"/>
              <a:t>Rosuvastatin 20 mg od</a:t>
            </a:r>
          </a:p>
          <a:p>
            <a:pPr lvl="1"/>
            <a:r>
              <a:rPr lang="en-US" dirty="0"/>
              <a:t>Insulin aspartate 10 u bid, Insulin Detemir 30 od</a:t>
            </a:r>
          </a:p>
          <a:p>
            <a:r>
              <a:rPr lang="en-US" dirty="0"/>
              <a:t>BP – 108/79</a:t>
            </a:r>
          </a:p>
          <a:p>
            <a:r>
              <a:rPr lang="en-US" dirty="0"/>
              <a:t>A1C – 6.6</a:t>
            </a:r>
          </a:p>
          <a:p>
            <a:r>
              <a:rPr lang="en-US" dirty="0"/>
              <a:t>Cr – 200, eGFR 25,  MAU – 1961, ACR 246</a:t>
            </a:r>
          </a:p>
          <a:p>
            <a:endParaRPr lang="en-US" dirty="0"/>
          </a:p>
          <a:p>
            <a:pPr algn="ctr"/>
            <a:r>
              <a:rPr lang="en-US" dirty="0"/>
              <a:t>What can we do to prevent ESRD/Dialysis?</a:t>
            </a:r>
          </a:p>
        </p:txBody>
      </p:sp>
      <p:pic>
        <p:nvPicPr>
          <p:cNvPr id="5" name="Picture 4">
            <a:extLst>
              <a:ext uri="{FF2B5EF4-FFF2-40B4-BE49-F238E27FC236}">
                <a16:creationId xmlns:a16="http://schemas.microsoft.com/office/drawing/2014/main" id="{BA721CA1-DCF2-2D47-AFE6-45319AA6D883}"/>
              </a:ext>
            </a:extLst>
          </p:cNvPr>
          <p:cNvPicPr>
            <a:picLocks noChangeAspect="1"/>
          </p:cNvPicPr>
          <p:nvPr/>
        </p:nvPicPr>
        <p:blipFill>
          <a:blip r:embed="rId3"/>
          <a:stretch>
            <a:fillRect/>
          </a:stretch>
        </p:blipFill>
        <p:spPr>
          <a:xfrm>
            <a:off x="9161427" y="365125"/>
            <a:ext cx="2560807" cy="3414409"/>
          </a:xfrm>
          <a:prstGeom prst="rect">
            <a:avLst/>
          </a:prstGeom>
        </p:spPr>
      </p:pic>
    </p:spTree>
    <p:extLst>
      <p:ext uri="{BB962C8B-B14F-4D97-AF65-F5344CB8AC3E}">
        <p14:creationId xmlns:p14="http://schemas.microsoft.com/office/powerpoint/2010/main" val="2579845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7A98-7DB5-BCBA-9A85-CE843471BB0C}"/>
              </a:ext>
            </a:extLst>
          </p:cNvPr>
          <p:cNvSpPr>
            <a:spLocks noGrp="1"/>
          </p:cNvSpPr>
          <p:nvPr>
            <p:ph type="title"/>
          </p:nvPr>
        </p:nvSpPr>
        <p:spPr/>
        <p:txBody>
          <a:bodyPr/>
          <a:lstStyle/>
          <a:p>
            <a:r>
              <a:rPr lang="en-CA"/>
              <a:t>SN</a:t>
            </a:r>
          </a:p>
        </p:txBody>
      </p:sp>
      <p:pic>
        <p:nvPicPr>
          <p:cNvPr id="5" name="Content Placeholder 4" descr="Chart, line chart&#10;&#10;Description automatically generated">
            <a:extLst>
              <a:ext uri="{FF2B5EF4-FFF2-40B4-BE49-F238E27FC236}">
                <a16:creationId xmlns:a16="http://schemas.microsoft.com/office/drawing/2014/main" id="{AC447C23-E6B4-3AA7-CE39-F4BBCFF3A3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839119"/>
            <a:ext cx="8991600" cy="4324350"/>
          </a:xfrm>
        </p:spPr>
      </p:pic>
    </p:spTree>
    <p:extLst>
      <p:ext uri="{BB962C8B-B14F-4D97-AF65-F5344CB8AC3E}">
        <p14:creationId xmlns:p14="http://schemas.microsoft.com/office/powerpoint/2010/main" val="4125069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46D78F-7874-3AC1-D73F-D8AE824B7FC1}"/>
              </a:ext>
            </a:extLst>
          </p:cNvPr>
          <p:cNvSpPr>
            <a:spLocks noGrp="1"/>
          </p:cNvSpPr>
          <p:nvPr>
            <p:ph type="ctrTitle"/>
          </p:nvPr>
        </p:nvSpPr>
        <p:spPr/>
        <p:txBody>
          <a:bodyPr/>
          <a:lstStyle/>
          <a:p>
            <a:endParaRPr lang="en-CA"/>
          </a:p>
        </p:txBody>
      </p:sp>
      <p:sp>
        <p:nvSpPr>
          <p:cNvPr id="3" name="Content Placeholder 2">
            <a:extLst>
              <a:ext uri="{FF2B5EF4-FFF2-40B4-BE49-F238E27FC236}">
                <a16:creationId xmlns:a16="http://schemas.microsoft.com/office/drawing/2014/main" id="{1B95DA9C-A4AA-3434-BDF7-D11C4E7CD2E8}"/>
              </a:ext>
            </a:extLst>
          </p:cNvPr>
          <p:cNvSpPr>
            <a:spLocks noGrp="1"/>
          </p:cNvSpPr>
          <p:nvPr>
            <p:ph type="subTitle" idx="1"/>
          </p:nvPr>
        </p:nvSpPr>
        <p:spPr>
          <a:xfrm>
            <a:off x="1524000" y="1854201"/>
            <a:ext cx="9144000" cy="1655762"/>
          </a:xfrm>
        </p:spPr>
        <p:txBody>
          <a:bodyPr>
            <a:normAutofit lnSpcReduction="10000"/>
          </a:bodyPr>
          <a:lstStyle/>
          <a:p>
            <a:pPr marL="0" indent="0" algn="ctr">
              <a:buNone/>
            </a:pPr>
            <a:r>
              <a:rPr lang="en-CA" sz="6000" dirty="0"/>
              <a:t>Managing Side Effects of SGLT2 </a:t>
            </a:r>
            <a:r>
              <a:rPr lang="en-CA" sz="6000" dirty="0" err="1"/>
              <a:t>Inh</a:t>
            </a:r>
            <a:r>
              <a:rPr lang="en-CA" sz="6000" dirty="0"/>
              <a:t> and GLP1 agonists</a:t>
            </a:r>
          </a:p>
        </p:txBody>
      </p:sp>
    </p:spTree>
    <p:extLst>
      <p:ext uri="{BB962C8B-B14F-4D97-AF65-F5344CB8AC3E}">
        <p14:creationId xmlns:p14="http://schemas.microsoft.com/office/powerpoint/2010/main" val="3514172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F9CB-96D4-09DF-73E3-2315BFCDFE6F}"/>
              </a:ext>
            </a:extLst>
          </p:cNvPr>
          <p:cNvSpPr>
            <a:spLocks noGrp="1"/>
          </p:cNvSpPr>
          <p:nvPr>
            <p:ph type="title"/>
          </p:nvPr>
        </p:nvSpPr>
        <p:spPr/>
        <p:txBody>
          <a:bodyPr/>
          <a:lstStyle/>
          <a:p>
            <a:r>
              <a:rPr lang="en-CA" dirty="0"/>
              <a:t>What about Yeast Infections and Vomiting?</a:t>
            </a:r>
          </a:p>
        </p:txBody>
      </p:sp>
      <p:sp>
        <p:nvSpPr>
          <p:cNvPr id="3" name="Content Placeholder 2">
            <a:extLst>
              <a:ext uri="{FF2B5EF4-FFF2-40B4-BE49-F238E27FC236}">
                <a16:creationId xmlns:a16="http://schemas.microsoft.com/office/drawing/2014/main" id="{76E29BB4-5C59-9AAF-9120-A981D07DAD7A}"/>
              </a:ext>
            </a:extLst>
          </p:cNvPr>
          <p:cNvSpPr>
            <a:spLocks noGrp="1"/>
          </p:cNvSpPr>
          <p:nvPr>
            <p:ph sz="half" idx="1"/>
          </p:nvPr>
        </p:nvSpPr>
        <p:spPr>
          <a:xfrm>
            <a:off x="7222066" y="2371195"/>
            <a:ext cx="5181600" cy="4351338"/>
          </a:xfrm>
        </p:spPr>
        <p:txBody>
          <a:bodyPr>
            <a:normAutofit/>
          </a:bodyPr>
          <a:lstStyle/>
          <a:p>
            <a:pPr marL="0" indent="0">
              <a:buNone/>
            </a:pPr>
            <a:r>
              <a:rPr lang="en-CA" sz="19900" dirty="0"/>
              <a:t>🤮</a:t>
            </a:r>
          </a:p>
        </p:txBody>
      </p:sp>
      <p:pic>
        <p:nvPicPr>
          <p:cNvPr id="9" name="Content Placeholder 8" descr="A group of yellow circles with eyes and mouth&#10;&#10;Description automatically generated">
            <a:extLst>
              <a:ext uri="{FF2B5EF4-FFF2-40B4-BE49-F238E27FC236}">
                <a16:creationId xmlns:a16="http://schemas.microsoft.com/office/drawing/2014/main" id="{E4D3BAB5-49AA-9F4B-E38B-ED4A3AA7BFB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60009" y="2097880"/>
            <a:ext cx="3988226" cy="3337719"/>
          </a:xfrm>
        </p:spPr>
      </p:pic>
    </p:spTree>
    <p:extLst>
      <p:ext uri="{BB962C8B-B14F-4D97-AF65-F5344CB8AC3E}">
        <p14:creationId xmlns:p14="http://schemas.microsoft.com/office/powerpoint/2010/main" val="1005682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Fluconazole</a:t>
            </a:r>
          </a:p>
        </p:txBody>
      </p:sp>
      <p:sp>
        <p:nvSpPr>
          <p:cNvPr id="3" name="Content Placeholder 2"/>
          <p:cNvSpPr>
            <a:spLocks noGrp="1"/>
          </p:cNvSpPr>
          <p:nvPr>
            <p:ph idx="1"/>
          </p:nvPr>
        </p:nvSpPr>
        <p:spPr>
          <a:xfrm>
            <a:off x="838200" y="1825624"/>
            <a:ext cx="10515600" cy="4895215"/>
          </a:xfrm>
        </p:spPr>
        <p:txBody>
          <a:bodyPr>
            <a:normAutofit/>
          </a:bodyPr>
          <a:lstStyle/>
          <a:p>
            <a:r>
              <a:rPr lang="en-US" sz="3200" dirty="0"/>
              <a:t>Prescription -$3.94 per 150 mg tabs</a:t>
            </a:r>
          </a:p>
          <a:p>
            <a:pPr lvl="1"/>
            <a:r>
              <a:rPr lang="en-US" dirty="0"/>
              <a:t>+ dispensing fee </a:t>
            </a:r>
            <a:r>
              <a:rPr lang="en-US" dirty="0" err="1"/>
              <a:t>eg.</a:t>
            </a:r>
            <a:r>
              <a:rPr lang="en-US" dirty="0"/>
              <a:t> $12.99</a:t>
            </a:r>
          </a:p>
          <a:p>
            <a:pPr lvl="1"/>
            <a:r>
              <a:rPr lang="en-US" dirty="0"/>
              <a:t>Annual Cost – 1/ month - $60.27</a:t>
            </a:r>
            <a:endParaRPr lang="en-US" sz="3200" dirty="0"/>
          </a:p>
          <a:p>
            <a:endParaRPr lang="en-US" sz="3200" dirty="0"/>
          </a:p>
          <a:p>
            <a:r>
              <a:rPr lang="en-US" sz="3200" dirty="0"/>
              <a:t>Ontario  -LU Code 235</a:t>
            </a:r>
          </a:p>
          <a:p>
            <a:r>
              <a:rPr lang="en-US" sz="3200" dirty="0"/>
              <a:t>150 mg tab q 25 days prn for vaginal Candidiasis</a:t>
            </a:r>
          </a:p>
          <a:p>
            <a:pPr lvl="1"/>
            <a:r>
              <a:rPr lang="en-US" dirty="0"/>
              <a:t>Annual Cost – 1/month = $48		</a:t>
            </a:r>
          </a:p>
          <a:p>
            <a:pPr lvl="1"/>
            <a:r>
              <a:rPr lang="en-US" dirty="0"/>
              <a:t>Annual Cost - $4.00 dispensing fee</a:t>
            </a:r>
          </a:p>
          <a:p>
            <a:endParaRPr lang="en-US" sz="3200" dirty="0"/>
          </a:p>
        </p:txBody>
      </p:sp>
    </p:spTree>
    <p:extLst>
      <p:ext uri="{BB962C8B-B14F-4D97-AF65-F5344CB8AC3E}">
        <p14:creationId xmlns:p14="http://schemas.microsoft.com/office/powerpoint/2010/main" val="1158656456"/>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90A3-1E85-E342-902B-20DCCA746788}"/>
              </a:ext>
            </a:extLst>
          </p:cNvPr>
          <p:cNvSpPr>
            <a:spLocks noGrp="1"/>
          </p:cNvSpPr>
          <p:nvPr>
            <p:ph type="title"/>
          </p:nvPr>
        </p:nvSpPr>
        <p:spPr>
          <a:xfrm>
            <a:off x="417443" y="365125"/>
            <a:ext cx="10936357" cy="1325563"/>
          </a:xfrm>
        </p:spPr>
        <p:txBody>
          <a:bodyPr/>
          <a:lstStyle/>
          <a:p>
            <a:r>
              <a:rPr lang="en-US" sz="4400" dirty="0">
                <a:solidFill>
                  <a:srgbClr val="002060"/>
                </a:solidFill>
              </a:rPr>
              <a:t>Practical tips: Genital Mycotic </a:t>
            </a:r>
            <a:r>
              <a:rPr lang="en-US" dirty="0">
                <a:solidFill>
                  <a:srgbClr val="002060"/>
                </a:solidFill>
              </a:rPr>
              <a:t>I</a:t>
            </a:r>
            <a:r>
              <a:rPr lang="en-US" sz="4400" dirty="0">
                <a:solidFill>
                  <a:srgbClr val="002060"/>
                </a:solidFill>
              </a:rPr>
              <a:t>nfections (GMI’s</a:t>
            </a:r>
            <a:r>
              <a:rPr lang="en-US" sz="4400" dirty="0"/>
              <a:t>)</a:t>
            </a:r>
            <a:endParaRPr lang="en-US" dirty="0"/>
          </a:p>
        </p:txBody>
      </p:sp>
      <p:sp>
        <p:nvSpPr>
          <p:cNvPr id="3" name="Content Placeholder 2">
            <a:extLst>
              <a:ext uri="{FF2B5EF4-FFF2-40B4-BE49-F238E27FC236}">
                <a16:creationId xmlns:a16="http://schemas.microsoft.com/office/drawing/2014/main" id="{E31EA1E7-16D7-2A4A-A39D-16013B3C9385}"/>
              </a:ext>
            </a:extLst>
          </p:cNvPr>
          <p:cNvSpPr>
            <a:spLocks noGrp="1"/>
          </p:cNvSpPr>
          <p:nvPr>
            <p:ph idx="1"/>
          </p:nvPr>
        </p:nvSpPr>
        <p:spPr/>
        <p:txBody>
          <a:bodyPr>
            <a:normAutofit fontScale="92500" lnSpcReduction="10000"/>
          </a:bodyPr>
          <a:lstStyle/>
          <a:p>
            <a:r>
              <a:rPr lang="en-US" dirty="0"/>
              <a:t>Uncomplicated </a:t>
            </a:r>
          </a:p>
          <a:p>
            <a:pPr lvl="1"/>
            <a:r>
              <a:rPr lang="en-US" dirty="0"/>
              <a:t>(Healthy, non-pregnant, &lt;3 inf/year, mild/mod symptoms)</a:t>
            </a:r>
          </a:p>
          <a:p>
            <a:pPr lvl="1"/>
            <a:r>
              <a:rPr lang="en-US" dirty="0"/>
              <a:t>Fluconazole 150 po  single dose</a:t>
            </a:r>
          </a:p>
          <a:p>
            <a:pPr lvl="1"/>
            <a:endParaRPr lang="en-US" dirty="0"/>
          </a:p>
          <a:p>
            <a:r>
              <a:rPr lang="en-US" dirty="0"/>
              <a:t>Complicated</a:t>
            </a:r>
          </a:p>
          <a:p>
            <a:pPr lvl="1"/>
            <a:r>
              <a:rPr lang="en-US" dirty="0"/>
              <a:t>Severe signs, &gt; 3/ year, poorly controlled DM, immunocompromised</a:t>
            </a:r>
          </a:p>
          <a:p>
            <a:pPr lvl="1"/>
            <a:r>
              <a:rPr lang="en-US" dirty="0"/>
              <a:t>Fluconazole 150 mg po q 3 days , 2-3 doses</a:t>
            </a:r>
          </a:p>
          <a:p>
            <a:pPr lvl="2"/>
            <a:r>
              <a:rPr lang="en-US" dirty="0"/>
              <a:t> +/1 clotrimazole/betamethasone x 48 </a:t>
            </a:r>
            <a:r>
              <a:rPr lang="en-US" dirty="0" err="1"/>
              <a:t>hrs</a:t>
            </a:r>
            <a:endParaRPr lang="en-US" dirty="0"/>
          </a:p>
          <a:p>
            <a:pPr lvl="2"/>
            <a:r>
              <a:rPr lang="en-US" dirty="0"/>
              <a:t>Or Topicals – 7-14 days</a:t>
            </a:r>
          </a:p>
          <a:p>
            <a:pPr lvl="2"/>
            <a:endParaRPr lang="en-US" dirty="0"/>
          </a:p>
          <a:p>
            <a:r>
              <a:rPr lang="en-US" dirty="0"/>
              <a:t>Recurrent – &gt;3 year</a:t>
            </a:r>
          </a:p>
          <a:p>
            <a:pPr lvl="1"/>
            <a:r>
              <a:rPr lang="en-US" dirty="0"/>
              <a:t> Fluconazole 150 mg po q 72 </a:t>
            </a:r>
            <a:r>
              <a:rPr lang="en-US" dirty="0" err="1"/>
              <a:t>hrs</a:t>
            </a:r>
            <a:r>
              <a:rPr lang="en-US" dirty="0"/>
              <a:t> x 3,  then once weekly x 6 months</a:t>
            </a:r>
          </a:p>
          <a:p>
            <a:pPr lvl="1"/>
            <a:endParaRPr lang="en-US" dirty="0"/>
          </a:p>
          <a:p>
            <a:pPr lvl="1"/>
            <a:endParaRPr lang="en-US" dirty="0"/>
          </a:p>
          <a:p>
            <a:pPr lvl="2"/>
            <a:endParaRPr lang="en-US" dirty="0"/>
          </a:p>
          <a:p>
            <a:endParaRPr lang="en-US" dirty="0"/>
          </a:p>
        </p:txBody>
      </p:sp>
    </p:spTree>
    <p:extLst>
      <p:ext uri="{BB962C8B-B14F-4D97-AF65-F5344CB8AC3E}">
        <p14:creationId xmlns:p14="http://schemas.microsoft.com/office/powerpoint/2010/main" val="4212324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E310-BD5D-F49D-36BC-08BA8C288E06}"/>
              </a:ext>
            </a:extLst>
          </p:cNvPr>
          <p:cNvSpPr>
            <a:spLocks noGrp="1"/>
          </p:cNvSpPr>
          <p:nvPr>
            <p:ph type="title"/>
          </p:nvPr>
        </p:nvSpPr>
        <p:spPr/>
        <p:txBody>
          <a:bodyPr/>
          <a:lstStyle/>
          <a:p>
            <a:pPr algn="ctr"/>
            <a:r>
              <a:rPr lang="en-US"/>
              <a:t>Ozempic Micro-Dosing</a:t>
            </a:r>
          </a:p>
        </p:txBody>
      </p:sp>
      <p:sp>
        <p:nvSpPr>
          <p:cNvPr id="3" name="Content Placeholder 2">
            <a:extLst>
              <a:ext uri="{FF2B5EF4-FFF2-40B4-BE49-F238E27FC236}">
                <a16:creationId xmlns:a16="http://schemas.microsoft.com/office/drawing/2014/main" id="{842F4B13-36F4-588F-AF07-D20DFCC4505D}"/>
              </a:ext>
            </a:extLst>
          </p:cNvPr>
          <p:cNvSpPr>
            <a:spLocks noGrp="1"/>
          </p:cNvSpPr>
          <p:nvPr>
            <p:ph idx="1"/>
          </p:nvPr>
        </p:nvSpPr>
        <p:spPr>
          <a:xfrm>
            <a:off x="1167114" y="1536258"/>
            <a:ext cx="10515600" cy="4351338"/>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2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There are many “clicks” between the marked doses on the Ozempic pen.  There are 18 “clicks” between 0 and 0.25mg and 18 “clicks” between 0.25mg and 0.5mg.  On the 1mg pen there are 74 “clicks” between 0 and 1mg.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600" b="0" i="0" u="none" strike="noStrike" cap="none" normalizeH="0" baseline="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CA"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Use ____ clicks once a week and if tolerating well, continue to increase by ____ clicks every _____ weeks, until at the recommended dose of ______mg once weekly.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CA" altLang="en-US" sz="18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Once you are on a dose of 0.25 mg weekly, please discontinue your ___________ (</a:t>
            </a:r>
            <a:r>
              <a:rPr kumimoji="0" lang="en-CA" altLang="en-US" sz="2800" b="0"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Onglyza</a:t>
            </a:r>
            <a:r>
              <a:rPr kumimoji="0" lang="en-CA"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CA" altLang="en-US" sz="2800" b="0"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Trajenta</a:t>
            </a:r>
            <a:r>
              <a:rPr kumimoji="0" lang="en-CA"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CA" altLang="en-US" sz="2800" b="0"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Januvia</a:t>
            </a:r>
            <a:r>
              <a:rPr kumimoji="0" lang="en-CA"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CA" altLang="en-US" sz="1800" b="0" i="0" u="none" strike="noStrike" cap="none" normalizeH="0" baseline="0">
              <a:ln>
                <a:noFill/>
              </a:ln>
              <a:solidFill>
                <a:schemeClr val="tx1"/>
              </a:solidFill>
              <a:effectLst/>
            </a:endParaRPr>
          </a:p>
          <a:p>
            <a:endParaRPr lang="en-US"/>
          </a:p>
        </p:txBody>
      </p:sp>
      <p:pic>
        <p:nvPicPr>
          <p:cNvPr id="38913" name="Picture 1">
            <a:extLst>
              <a:ext uri="{FF2B5EF4-FFF2-40B4-BE49-F238E27FC236}">
                <a16:creationId xmlns:a16="http://schemas.microsoft.com/office/drawing/2014/main" id="{0DF2561D-A762-2C08-A078-5234CE02A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6511" r="2193" b="29823"/>
          <a:stretch>
            <a:fillRect/>
          </a:stretch>
        </p:blipFill>
        <p:spPr bwMode="auto">
          <a:xfrm>
            <a:off x="370390" y="5996771"/>
            <a:ext cx="2273300" cy="571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FB76D7E1-3C71-00F0-829B-405176CBFE4D}"/>
              </a:ext>
            </a:extLst>
          </p:cNvPr>
          <p:cNvSpPr>
            <a:spLocks noChangeArrowheads="1"/>
          </p:cNvSpPr>
          <p:nvPr/>
        </p:nvSpPr>
        <p:spPr bwMode="auto">
          <a:xfrm>
            <a:off x="671332" y="296167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29170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Peri</a:t>
            </a:r>
            <a:r>
              <a:rPr lang="en-US"/>
              <a:t>-procedural Issues</a:t>
            </a:r>
            <a:br>
              <a:rPr lang="en-US"/>
            </a:br>
            <a:endParaRPr lang="en-US"/>
          </a:p>
        </p:txBody>
      </p:sp>
      <p:sp>
        <p:nvSpPr>
          <p:cNvPr id="3" name="Content Placeholder 2"/>
          <p:cNvSpPr>
            <a:spLocks noGrp="1"/>
          </p:cNvSpPr>
          <p:nvPr>
            <p:ph idx="1"/>
          </p:nvPr>
        </p:nvSpPr>
        <p:spPr/>
        <p:txBody>
          <a:bodyPr>
            <a:normAutofit fontScale="92500" lnSpcReduction="10000"/>
          </a:bodyPr>
          <a:lstStyle/>
          <a:p>
            <a:r>
              <a:rPr lang="en-US" dirty="0"/>
              <a:t>Risk of DKA</a:t>
            </a:r>
          </a:p>
          <a:p>
            <a:r>
              <a:rPr lang="en-US" dirty="0"/>
              <a:t>Hold SGLT2 x 2 days/Metformin/Diuretics ? day before procedure ( or day of) and restart when eating/drinking</a:t>
            </a:r>
          </a:p>
          <a:p>
            <a:r>
              <a:rPr lang="en-US" dirty="0"/>
              <a:t>Not an Inpatient drug</a:t>
            </a:r>
          </a:p>
          <a:p>
            <a:r>
              <a:rPr lang="en-US" dirty="0"/>
              <a:t>Euglycemic DKA</a:t>
            </a:r>
          </a:p>
          <a:p>
            <a:pPr lvl="1"/>
            <a:r>
              <a:rPr lang="en-US" dirty="0"/>
              <a:t>Precipitants</a:t>
            </a:r>
          </a:p>
          <a:p>
            <a:pPr lvl="2"/>
            <a:r>
              <a:rPr lang="en-US" dirty="0"/>
              <a:t> Major surgery</a:t>
            </a:r>
          </a:p>
          <a:p>
            <a:pPr lvl="2"/>
            <a:r>
              <a:rPr lang="en-US" dirty="0"/>
              <a:t>Bariatric surgery</a:t>
            </a:r>
          </a:p>
          <a:p>
            <a:pPr lvl="2"/>
            <a:r>
              <a:rPr lang="en-US" dirty="0"/>
              <a:t>Insulin reduction</a:t>
            </a:r>
          </a:p>
          <a:p>
            <a:pPr lvl="2"/>
            <a:r>
              <a:rPr lang="en-US" dirty="0"/>
              <a:t>Fasting/low CHO diet</a:t>
            </a:r>
          </a:p>
          <a:p>
            <a:pPr lvl="2"/>
            <a:r>
              <a:rPr lang="en-US" dirty="0"/>
              <a:t>EtOH ‘</a:t>
            </a:r>
            <a:r>
              <a:rPr lang="en-US" dirty="0" err="1"/>
              <a:t>ic</a:t>
            </a:r>
            <a:endParaRPr lang="en-US" dirty="0"/>
          </a:p>
          <a:p>
            <a:r>
              <a:rPr lang="en-US" dirty="0"/>
              <a:t>Hold Ozempic 1-2 weeks before GA/Surgery</a:t>
            </a:r>
          </a:p>
        </p:txBody>
      </p:sp>
    </p:spTree>
    <p:extLst>
      <p:ext uri="{BB962C8B-B14F-4D97-AF65-F5344CB8AC3E}">
        <p14:creationId xmlns:p14="http://schemas.microsoft.com/office/powerpoint/2010/main" val="2496677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6" name="Picture 4"/>
          <p:cNvPicPr>
            <a:picLocks noChangeAspect="1" noChangeArrowheads="1"/>
          </p:cNvPicPr>
          <p:nvPr/>
        </p:nvPicPr>
        <p:blipFill>
          <a:blip r:embed="rId2">
            <a:extLst>
              <a:ext uri="{28A0092B-C50C-407E-A947-70E740481C1C}">
                <a14:useLocalDpi xmlns:a14="http://schemas.microsoft.com/office/drawing/2010/main" val="0"/>
              </a:ext>
            </a:extLst>
          </a:blip>
          <a:srcRect l="14844" t="12778" r="64023" b="10593"/>
          <a:stretch>
            <a:fillRect/>
          </a:stretch>
        </p:blipFill>
        <p:spPr bwMode="auto">
          <a:xfrm>
            <a:off x="3244850" y="1047750"/>
            <a:ext cx="5797550" cy="581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56678" name="Text Box 6"/>
          <p:cNvSpPr txBox="1">
            <a:spLocks noChangeArrowheads="1"/>
          </p:cNvSpPr>
          <p:nvPr/>
        </p:nvSpPr>
        <p:spPr bwMode="auto">
          <a:xfrm>
            <a:off x="1524000" y="60325"/>
            <a:ext cx="7677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defRPr>
            </a:lvl9pPr>
          </a:lstStyle>
          <a:p>
            <a:pPr eaLnBrk="1" hangingPunct="1">
              <a:spcBef>
                <a:spcPct val="50000"/>
              </a:spcBef>
            </a:pPr>
            <a:r>
              <a:rPr lang="en-US" altLang="en-US" sz="1400" i="1"/>
              <a:t>2018 Diabetes Canada CPG – Chapter 15.  Hyperglycemic Emergencies in Adults </a:t>
            </a:r>
          </a:p>
        </p:txBody>
      </p:sp>
      <p:sp>
        <p:nvSpPr>
          <p:cNvPr id="28675" name="Title 1"/>
          <p:cNvSpPr>
            <a:spLocks noGrp="1"/>
          </p:cNvSpPr>
          <p:nvPr>
            <p:ph type="title" idx="4294967295"/>
          </p:nvPr>
        </p:nvSpPr>
        <p:spPr>
          <a:xfrm>
            <a:off x="2087563" y="203200"/>
            <a:ext cx="8229600" cy="1143000"/>
          </a:xfrm>
        </p:spPr>
        <p:txBody>
          <a:bodyPr vert="horz" wrap="square" lIns="91440" tIns="45720" rIns="91440" bIns="45720" numCol="1" anchor="ctr" anchorCtr="0" compatLnSpc="1">
            <a:prstTxWarp prst="textNoShape">
              <a:avLst/>
            </a:prstTxWarp>
          </a:bodyPr>
          <a:lstStyle/>
          <a:p>
            <a:pPr algn="ctr"/>
            <a:r>
              <a:rPr lang="en-US" altLang="en-US" sz="3600"/>
              <a:t>Management of DKA in Adults</a:t>
            </a:r>
          </a:p>
        </p:txBody>
      </p:sp>
      <p:sp>
        <p:nvSpPr>
          <p:cNvPr id="28677" name="Rectangle 5"/>
          <p:cNvSpPr>
            <a:spLocks noChangeArrowheads="1"/>
          </p:cNvSpPr>
          <p:nvPr/>
        </p:nvSpPr>
        <p:spPr bwMode="auto">
          <a:xfrm>
            <a:off x="6848475" y="6364288"/>
            <a:ext cx="2393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1400" i="1"/>
              <a:t>DKA,  </a:t>
            </a:r>
            <a:r>
              <a:rPr lang="en-US" altLang="en-US" sz="1400"/>
              <a:t>diabetic ketoacidosis  </a:t>
            </a:r>
            <a:endParaRPr lang="en-CA" altLang="en-US"/>
          </a:p>
        </p:txBody>
      </p:sp>
    </p:spTree>
    <p:extLst>
      <p:ext uri="{BB962C8B-B14F-4D97-AF65-F5344CB8AC3E}">
        <p14:creationId xmlns:p14="http://schemas.microsoft.com/office/powerpoint/2010/main" val="2315974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D6C1-01B2-918A-417E-D6706FD690D3}"/>
              </a:ext>
            </a:extLst>
          </p:cNvPr>
          <p:cNvSpPr>
            <a:spLocks noGrp="1"/>
          </p:cNvSpPr>
          <p:nvPr>
            <p:ph type="title"/>
          </p:nvPr>
        </p:nvSpPr>
        <p:spPr/>
        <p:txBody>
          <a:bodyPr/>
          <a:lstStyle/>
          <a:p>
            <a:pPr algn="ctr"/>
            <a:endParaRPr lang="en-US" dirty="0"/>
          </a:p>
        </p:txBody>
      </p:sp>
      <p:sp>
        <p:nvSpPr>
          <p:cNvPr id="3" name="Content Placeholder 2">
            <a:extLst>
              <a:ext uri="{FF2B5EF4-FFF2-40B4-BE49-F238E27FC236}">
                <a16:creationId xmlns:a16="http://schemas.microsoft.com/office/drawing/2014/main" id="{E70C23EB-EFAC-8CA5-8079-34502BE0CB56}"/>
              </a:ext>
            </a:extLst>
          </p:cNvPr>
          <p:cNvSpPr>
            <a:spLocks noGrp="1"/>
          </p:cNvSpPr>
          <p:nvPr>
            <p:ph idx="1"/>
          </p:nvPr>
        </p:nvSpPr>
        <p:spPr/>
        <p:txBody>
          <a:bodyPr/>
          <a:lstStyle/>
          <a:p>
            <a:pPr marL="0" indent="0">
              <a:buNone/>
            </a:pPr>
            <a:endParaRPr lang="en-US"/>
          </a:p>
          <a:p>
            <a:pPr marL="0" indent="0">
              <a:buNone/>
            </a:pPr>
            <a:endParaRPr lang="en-US"/>
          </a:p>
          <a:p>
            <a:pPr marL="0" indent="0" algn="ctr">
              <a:buNone/>
            </a:pPr>
            <a:r>
              <a:rPr lang="en-US" sz="4400"/>
              <a:t>Management of common side effects required for long-term success</a:t>
            </a:r>
          </a:p>
        </p:txBody>
      </p:sp>
    </p:spTree>
    <p:extLst>
      <p:ext uri="{BB962C8B-B14F-4D97-AF65-F5344CB8AC3E}">
        <p14:creationId xmlns:p14="http://schemas.microsoft.com/office/powerpoint/2010/main" val="9838149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6372-1A26-239B-7766-668E63801C17}"/>
              </a:ext>
            </a:extLst>
          </p:cNvPr>
          <p:cNvSpPr>
            <a:spLocks noGrp="1"/>
          </p:cNvSpPr>
          <p:nvPr>
            <p:ph type="title"/>
          </p:nvPr>
        </p:nvSpPr>
        <p:spPr/>
        <p:txBody>
          <a:bodyPr/>
          <a:lstStyle/>
          <a:p>
            <a:pPr algn="ctr"/>
            <a:r>
              <a:rPr lang="en-CA" dirty="0"/>
              <a:t>Summary</a:t>
            </a:r>
          </a:p>
        </p:txBody>
      </p:sp>
      <p:sp>
        <p:nvSpPr>
          <p:cNvPr id="3" name="Content Placeholder 2">
            <a:extLst>
              <a:ext uri="{FF2B5EF4-FFF2-40B4-BE49-F238E27FC236}">
                <a16:creationId xmlns:a16="http://schemas.microsoft.com/office/drawing/2014/main" id="{1BCBEA58-2221-922F-FD21-02B1FF00049D}"/>
              </a:ext>
            </a:extLst>
          </p:cNvPr>
          <p:cNvSpPr>
            <a:spLocks noGrp="1"/>
          </p:cNvSpPr>
          <p:nvPr>
            <p:ph idx="1"/>
          </p:nvPr>
        </p:nvSpPr>
        <p:spPr/>
        <p:txBody>
          <a:bodyPr>
            <a:normAutofit lnSpcReduction="10000"/>
          </a:bodyPr>
          <a:lstStyle/>
          <a:p>
            <a:r>
              <a:rPr lang="en-CA" sz="4000" dirty="0"/>
              <a:t>DKA Order Set</a:t>
            </a:r>
          </a:p>
          <a:p>
            <a:endParaRPr lang="en-CA" sz="4000" dirty="0"/>
          </a:p>
          <a:p>
            <a:r>
              <a:rPr lang="en-CA" sz="4000" dirty="0"/>
              <a:t>Consider </a:t>
            </a:r>
            <a:r>
              <a:rPr lang="en-CA" sz="4000" dirty="0" err="1"/>
              <a:t>Semaglutide</a:t>
            </a:r>
            <a:r>
              <a:rPr lang="en-CA" sz="4000" dirty="0"/>
              <a:t> in high Risk CV patients with obesity</a:t>
            </a:r>
          </a:p>
          <a:p>
            <a:endParaRPr lang="en-CA" sz="4000" dirty="0"/>
          </a:p>
          <a:p>
            <a:r>
              <a:rPr lang="en-CA" sz="4000" dirty="0" err="1"/>
              <a:t>Semaglutide</a:t>
            </a:r>
            <a:r>
              <a:rPr lang="en-CA" sz="4000" dirty="0"/>
              <a:t> and </a:t>
            </a:r>
            <a:r>
              <a:rPr lang="en-CA" sz="4000" dirty="0" err="1"/>
              <a:t>Finerenone</a:t>
            </a:r>
            <a:r>
              <a:rPr lang="en-CA" sz="4000" dirty="0"/>
              <a:t> for Diabetic Nephropathy</a:t>
            </a:r>
          </a:p>
        </p:txBody>
      </p:sp>
    </p:spTree>
    <p:extLst>
      <p:ext uri="{BB962C8B-B14F-4D97-AF65-F5344CB8AC3E}">
        <p14:creationId xmlns:p14="http://schemas.microsoft.com/office/powerpoint/2010/main" val="11760057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66D9-D891-CD75-9099-4E9984CCFBB8}"/>
              </a:ext>
            </a:extLst>
          </p:cNvPr>
          <p:cNvSpPr>
            <a:spLocks noGrp="1"/>
          </p:cNvSpPr>
          <p:nvPr>
            <p:ph type="title"/>
          </p:nvPr>
        </p:nvSpPr>
        <p:spPr/>
        <p:txBody>
          <a:bodyPr/>
          <a:lstStyle/>
          <a:p>
            <a:pPr algn="ctr"/>
            <a:r>
              <a:rPr lang="en-CA" dirty="0"/>
              <a:t>1998</a:t>
            </a:r>
          </a:p>
        </p:txBody>
      </p:sp>
      <p:sp>
        <p:nvSpPr>
          <p:cNvPr id="3" name="Content Placeholder 2">
            <a:extLst>
              <a:ext uri="{FF2B5EF4-FFF2-40B4-BE49-F238E27FC236}">
                <a16:creationId xmlns:a16="http://schemas.microsoft.com/office/drawing/2014/main" id="{215C45A3-3DAD-C9A1-8F7A-80459F059B30}"/>
              </a:ext>
            </a:extLst>
          </p:cNvPr>
          <p:cNvSpPr>
            <a:spLocks noGrp="1"/>
          </p:cNvSpPr>
          <p:nvPr>
            <p:ph idx="1"/>
          </p:nvPr>
        </p:nvSpPr>
        <p:spPr>
          <a:xfrm>
            <a:off x="510363" y="1825625"/>
            <a:ext cx="11036595" cy="4351338"/>
          </a:xfrm>
        </p:spPr>
        <p:txBody>
          <a:bodyPr>
            <a:normAutofit/>
          </a:bodyPr>
          <a:lstStyle/>
          <a:p>
            <a:pPr marL="0" indent="0" algn="ctr">
              <a:buNone/>
            </a:pPr>
            <a:endParaRPr lang="en-CA" sz="4800" dirty="0"/>
          </a:p>
          <a:p>
            <a:pPr marL="0" indent="0" algn="ctr">
              <a:buNone/>
            </a:pPr>
            <a:r>
              <a:rPr lang="en-CA" sz="4800" dirty="0"/>
              <a:t>It doesn’t matter how you improve the A1C</a:t>
            </a:r>
          </a:p>
          <a:p>
            <a:pPr marL="0" indent="0" algn="ctr">
              <a:buNone/>
            </a:pPr>
            <a:endParaRPr lang="en-CA" sz="4800" dirty="0"/>
          </a:p>
          <a:p>
            <a:pPr marL="0" indent="0" algn="ctr">
              <a:buNone/>
            </a:pPr>
            <a:r>
              <a:rPr lang="en-CA" sz="4800" dirty="0"/>
              <a:t>It matters that you improve the A1C</a:t>
            </a:r>
          </a:p>
        </p:txBody>
      </p:sp>
    </p:spTree>
    <p:extLst>
      <p:ext uri="{BB962C8B-B14F-4D97-AF65-F5344CB8AC3E}">
        <p14:creationId xmlns:p14="http://schemas.microsoft.com/office/powerpoint/2010/main" val="25555336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18431-4337-E057-E803-874931670143}"/>
              </a:ext>
            </a:extLst>
          </p:cNvPr>
          <p:cNvSpPr>
            <a:spLocks noGrp="1"/>
          </p:cNvSpPr>
          <p:nvPr>
            <p:ph type="title"/>
          </p:nvPr>
        </p:nvSpPr>
        <p:spPr/>
        <p:txBody>
          <a:bodyPr/>
          <a:lstStyle/>
          <a:p>
            <a:pPr algn="ctr"/>
            <a:r>
              <a:rPr lang="en-CA" dirty="0"/>
              <a:t>2024</a:t>
            </a:r>
          </a:p>
        </p:txBody>
      </p:sp>
      <p:sp>
        <p:nvSpPr>
          <p:cNvPr id="3" name="Content Placeholder 2">
            <a:extLst>
              <a:ext uri="{FF2B5EF4-FFF2-40B4-BE49-F238E27FC236}">
                <a16:creationId xmlns:a16="http://schemas.microsoft.com/office/drawing/2014/main" id="{FC497C4C-4FE4-F373-98AF-BC9AE1A93F67}"/>
              </a:ext>
            </a:extLst>
          </p:cNvPr>
          <p:cNvSpPr>
            <a:spLocks noGrp="1"/>
          </p:cNvSpPr>
          <p:nvPr>
            <p:ph idx="1"/>
          </p:nvPr>
        </p:nvSpPr>
        <p:spPr>
          <a:xfrm>
            <a:off x="627321" y="1825625"/>
            <a:ext cx="10951535" cy="4351338"/>
          </a:xfrm>
        </p:spPr>
        <p:txBody>
          <a:bodyPr>
            <a:normAutofit/>
          </a:bodyPr>
          <a:lstStyle/>
          <a:p>
            <a:pPr marL="0" indent="0" algn="ctr">
              <a:buNone/>
            </a:pPr>
            <a:endParaRPr lang="en-CA" sz="4400" dirty="0"/>
          </a:p>
          <a:p>
            <a:pPr marL="0" indent="0" algn="ctr">
              <a:buNone/>
            </a:pPr>
            <a:r>
              <a:rPr lang="en-CA" sz="4800" dirty="0"/>
              <a:t>It doesn’t matter that you improve the A1C</a:t>
            </a:r>
          </a:p>
          <a:p>
            <a:pPr marL="0" indent="0" algn="ctr">
              <a:buNone/>
            </a:pPr>
            <a:r>
              <a:rPr lang="en-CA" sz="4800" dirty="0"/>
              <a:t>,</a:t>
            </a:r>
          </a:p>
          <a:p>
            <a:pPr marL="0" indent="0" algn="ctr">
              <a:buNone/>
            </a:pPr>
            <a:r>
              <a:rPr lang="en-CA" sz="4800" dirty="0"/>
              <a:t>It matters how you reduce the A1C</a:t>
            </a:r>
          </a:p>
        </p:txBody>
      </p:sp>
    </p:spTree>
    <p:extLst>
      <p:ext uri="{BB962C8B-B14F-4D97-AF65-F5344CB8AC3E}">
        <p14:creationId xmlns:p14="http://schemas.microsoft.com/office/powerpoint/2010/main" val="4232780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E310-BD5D-F49D-36BC-08BA8C288E06}"/>
              </a:ext>
            </a:extLst>
          </p:cNvPr>
          <p:cNvSpPr>
            <a:spLocks noGrp="1"/>
          </p:cNvSpPr>
          <p:nvPr>
            <p:ph type="title"/>
          </p:nvPr>
        </p:nvSpPr>
        <p:spPr/>
        <p:txBody>
          <a:bodyPr>
            <a:normAutofit fontScale="90000"/>
          </a:bodyPr>
          <a:lstStyle/>
          <a:p>
            <a:pPr algn="ctr"/>
            <a:r>
              <a:rPr lang="en-US" sz="7300" b="1"/>
              <a:t>sdcrc.ca</a:t>
            </a:r>
            <a:br>
              <a:rPr lang="en-US" sz="4400"/>
            </a:br>
            <a:endParaRPr lang="en-US"/>
          </a:p>
        </p:txBody>
      </p:sp>
      <p:sp>
        <p:nvSpPr>
          <p:cNvPr id="3" name="Content Placeholder 2">
            <a:extLst>
              <a:ext uri="{FF2B5EF4-FFF2-40B4-BE49-F238E27FC236}">
                <a16:creationId xmlns:a16="http://schemas.microsoft.com/office/drawing/2014/main" id="{842F4B13-36F4-588F-AF07-D20DFCC4505D}"/>
              </a:ext>
            </a:extLst>
          </p:cNvPr>
          <p:cNvSpPr>
            <a:spLocks noGrp="1"/>
          </p:cNvSpPr>
          <p:nvPr>
            <p:ph idx="1"/>
          </p:nvPr>
        </p:nvSpPr>
        <p:spPr>
          <a:xfrm>
            <a:off x="1236688" y="2137230"/>
            <a:ext cx="10515600" cy="4351338"/>
          </a:xfrm>
        </p:spPr>
        <p:txBody>
          <a:bodyPr>
            <a:normAutofit/>
          </a:bodyPr>
          <a:lstStyle/>
          <a:p>
            <a:pPr marL="0" indent="0" algn="ctr">
              <a:buNone/>
            </a:pPr>
            <a:r>
              <a:rPr lang="en-US" sz="6600"/>
              <a:t>OTN</a:t>
            </a:r>
          </a:p>
          <a:p>
            <a:pPr marL="0" indent="0" algn="ctr">
              <a:buNone/>
            </a:pPr>
            <a:r>
              <a:rPr lang="en-US" sz="6600"/>
              <a:t>virtualhallway.ca</a:t>
            </a:r>
          </a:p>
        </p:txBody>
      </p:sp>
      <p:pic>
        <p:nvPicPr>
          <p:cNvPr id="38913" name="Picture 1">
            <a:extLst>
              <a:ext uri="{FF2B5EF4-FFF2-40B4-BE49-F238E27FC236}">
                <a16:creationId xmlns:a16="http://schemas.microsoft.com/office/drawing/2014/main" id="{0DF2561D-A762-2C08-A078-5234CE02A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6511" r="2193" b="29823"/>
          <a:stretch>
            <a:fillRect/>
          </a:stretch>
        </p:blipFill>
        <p:spPr bwMode="auto">
          <a:xfrm>
            <a:off x="2770840" y="4655631"/>
            <a:ext cx="7308148" cy="18372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FB76D7E1-3C71-00F0-829B-405176CBFE4D}"/>
              </a:ext>
            </a:extLst>
          </p:cNvPr>
          <p:cNvSpPr>
            <a:spLocks noChangeArrowheads="1"/>
          </p:cNvSpPr>
          <p:nvPr/>
        </p:nvSpPr>
        <p:spPr bwMode="auto">
          <a:xfrm>
            <a:off x="671332" y="296167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223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1704976"/>
            <a:ext cx="1098550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itle 1"/>
          <p:cNvSpPr>
            <a:spLocks noGrp="1"/>
          </p:cNvSpPr>
          <p:nvPr>
            <p:ph type="title" idx="4294967295"/>
          </p:nvPr>
        </p:nvSpPr>
        <p:spPr>
          <a:xfrm>
            <a:off x="1981200" y="561975"/>
            <a:ext cx="8229600" cy="1143000"/>
          </a:xfrm>
        </p:spPr>
        <p:txBody>
          <a:bodyPr vert="horz" wrap="square" lIns="91440" tIns="45720" rIns="91440" bIns="45720" numCol="1" anchor="ctr" anchorCtr="0" compatLnSpc="1">
            <a:prstTxWarp prst="textNoShape">
              <a:avLst/>
            </a:prstTxWarp>
            <a:normAutofit fontScale="90000"/>
          </a:bodyPr>
          <a:lstStyle/>
          <a:p>
            <a:r>
              <a:rPr lang="en-US" altLang="en-US"/>
              <a:t>Fluids, Potassium, Acidosis are the Pillars of Treatment</a:t>
            </a:r>
          </a:p>
        </p:txBody>
      </p:sp>
      <p:sp>
        <p:nvSpPr>
          <p:cNvPr id="5" name="Rectangle 4"/>
          <p:cNvSpPr>
            <a:spLocks noChangeArrowheads="1"/>
          </p:cNvSpPr>
          <p:nvPr/>
        </p:nvSpPr>
        <p:spPr bwMode="auto">
          <a:xfrm>
            <a:off x="3186113" y="2984500"/>
            <a:ext cx="5592762" cy="1047750"/>
          </a:xfrm>
          <a:prstGeom prst="rect">
            <a:avLst/>
          </a:prstGeom>
          <a:noFill/>
          <a:ln w="41275">
            <a:solidFill>
              <a:schemeClr val="accent1"/>
            </a:solidFill>
            <a:miter lim="800000"/>
            <a:headEnd/>
            <a:tailEnd/>
          </a:ln>
          <a:effectLst>
            <a:outerShdw blurRad="635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eaLnBrk="0" hangingPunct="0">
              <a:defRPr/>
            </a:pPr>
            <a:endParaRPr lang="en-US" dirty="0">
              <a:solidFill>
                <a:schemeClr val="lt1"/>
              </a:solidFill>
              <a:latin typeface="Arial"/>
            </a:endParaRPr>
          </a:p>
        </p:txBody>
      </p:sp>
      <p:sp>
        <p:nvSpPr>
          <p:cNvPr id="3" name="TextBox 2"/>
          <p:cNvSpPr txBox="1">
            <a:spLocks noChangeArrowheads="1"/>
          </p:cNvSpPr>
          <p:nvPr/>
        </p:nvSpPr>
        <p:spPr bwMode="auto">
          <a:xfrm>
            <a:off x="1841500" y="4965701"/>
            <a:ext cx="1524000" cy="461665"/>
          </a:xfrm>
          <a:prstGeom prst="rect">
            <a:avLst/>
          </a:prstGeom>
          <a:solidFill>
            <a:schemeClr val="bg1"/>
          </a:solidFill>
          <a:ln w="38100">
            <a:solidFill>
              <a:schemeClr val="accent1"/>
            </a:solidFill>
            <a:miter lim="800000"/>
            <a:headEnd/>
            <a:tailEnd/>
          </a:ln>
        </p:spPr>
        <p:txBody>
          <a:bodyPr>
            <a:spAutoFit/>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defRPr>
            </a:lvl9pPr>
          </a:lstStyle>
          <a:p>
            <a:pPr algn="ctr"/>
            <a:r>
              <a:rPr lang="en-US" altLang="en-US">
                <a:solidFill>
                  <a:srgbClr val="000000"/>
                </a:solidFill>
                <a:latin typeface="Open Sans" charset="0"/>
              </a:rPr>
              <a:t>IV fluids</a:t>
            </a:r>
          </a:p>
        </p:txBody>
      </p:sp>
      <p:sp>
        <p:nvSpPr>
          <p:cNvPr id="10" name="TextBox 9"/>
          <p:cNvSpPr txBox="1">
            <a:spLocks noChangeArrowheads="1"/>
          </p:cNvSpPr>
          <p:nvPr/>
        </p:nvSpPr>
        <p:spPr bwMode="auto">
          <a:xfrm>
            <a:off x="9102725" y="4959351"/>
            <a:ext cx="1524000" cy="461665"/>
          </a:xfrm>
          <a:prstGeom prst="rect">
            <a:avLst/>
          </a:prstGeom>
          <a:solidFill>
            <a:schemeClr val="bg1"/>
          </a:solidFill>
          <a:ln w="38100">
            <a:solidFill>
              <a:schemeClr val="accent1"/>
            </a:solidFill>
            <a:miter lim="800000"/>
            <a:headEnd/>
            <a:tailEnd/>
          </a:ln>
        </p:spPr>
        <p:txBody>
          <a:bodyPr>
            <a:spAutoFit/>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defRPr>
            </a:lvl9pPr>
          </a:lstStyle>
          <a:p>
            <a:pPr algn="ctr"/>
            <a:r>
              <a:rPr lang="en-US" altLang="en-US">
                <a:solidFill>
                  <a:srgbClr val="000000"/>
                </a:solidFill>
                <a:latin typeface="Open Sans" charset="0"/>
              </a:rPr>
              <a:t>Acidosis</a:t>
            </a:r>
          </a:p>
        </p:txBody>
      </p:sp>
      <p:sp>
        <p:nvSpPr>
          <p:cNvPr id="11" name="TextBox 10"/>
          <p:cNvSpPr txBox="1">
            <a:spLocks noChangeArrowheads="1"/>
          </p:cNvSpPr>
          <p:nvPr/>
        </p:nvSpPr>
        <p:spPr bwMode="auto">
          <a:xfrm>
            <a:off x="4924426" y="4984751"/>
            <a:ext cx="1831975" cy="860425"/>
          </a:xfrm>
          <a:prstGeom prst="rect">
            <a:avLst/>
          </a:prstGeom>
          <a:solidFill>
            <a:schemeClr val="bg1"/>
          </a:solidFill>
          <a:ln w="38100">
            <a:solidFill>
              <a:schemeClr val="accent1"/>
            </a:solidFill>
            <a:miter lim="800000"/>
            <a:headEnd/>
            <a:tailEnd/>
          </a:ln>
        </p:spPr>
        <p:txBody>
          <a:bodyPr>
            <a:spAutoFit/>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defRPr>
            </a:lvl9pPr>
          </a:lstStyle>
          <a:p>
            <a:pPr algn="ctr"/>
            <a:r>
              <a:rPr lang="en-US" altLang="en-US">
                <a:solidFill>
                  <a:srgbClr val="000000"/>
                </a:solidFill>
                <a:latin typeface="Open Sans" charset="0"/>
              </a:rPr>
              <a:t>Serum Potassium</a:t>
            </a:r>
          </a:p>
        </p:txBody>
      </p:sp>
      <p:sp>
        <p:nvSpPr>
          <p:cNvPr id="175112" name="Text Box 8"/>
          <p:cNvSpPr txBox="1">
            <a:spLocks noChangeArrowheads="1"/>
          </p:cNvSpPr>
          <p:nvPr/>
        </p:nvSpPr>
        <p:spPr bwMode="auto">
          <a:xfrm>
            <a:off x="1524000" y="60325"/>
            <a:ext cx="7677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charset="0"/>
                <a:ea typeface="MS PGothic" charset="-128"/>
              </a:defRPr>
            </a:lvl1pPr>
            <a:lvl2pPr marL="742950" indent="-285750" eaLnBrk="0" hangingPunct="0">
              <a:defRPr sz="2400">
                <a:solidFill>
                  <a:schemeClr val="tx1"/>
                </a:solidFill>
                <a:latin typeface="Calibri" charset="0"/>
                <a:ea typeface="MS PGothic" charset="-128"/>
              </a:defRPr>
            </a:lvl2pPr>
            <a:lvl3pPr marL="1143000" indent="-228600" eaLnBrk="0" hangingPunct="0">
              <a:defRPr sz="2400">
                <a:solidFill>
                  <a:schemeClr val="tx1"/>
                </a:solidFill>
                <a:latin typeface="Calibri" charset="0"/>
                <a:ea typeface="MS PGothic" charset="-128"/>
              </a:defRPr>
            </a:lvl3pPr>
            <a:lvl4pPr marL="1600200" indent="-228600" eaLnBrk="0" hangingPunct="0">
              <a:defRPr sz="2400">
                <a:solidFill>
                  <a:schemeClr val="tx1"/>
                </a:solidFill>
                <a:latin typeface="Calibri" charset="0"/>
                <a:ea typeface="MS PGothic" charset="-128"/>
              </a:defRPr>
            </a:lvl4pPr>
            <a:lvl5pPr marL="2057400" indent="-228600" eaLnBrk="0" hangingPunct="0">
              <a:defRPr sz="2400">
                <a:solidFill>
                  <a:schemeClr val="tx1"/>
                </a:solidFill>
                <a:latin typeface="Calibri" charset="0"/>
                <a:ea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defRPr>
            </a:lvl9pPr>
          </a:lstStyle>
          <a:p>
            <a:pPr eaLnBrk="1" hangingPunct="1">
              <a:spcBef>
                <a:spcPct val="50000"/>
              </a:spcBef>
            </a:pPr>
            <a:r>
              <a:rPr lang="en-US" altLang="en-US" sz="1400" i="1"/>
              <a:t>2018 Diabetes Canada CPG – Chapter 15.  Hyperglycemic Emergencies in Adults </a:t>
            </a:r>
          </a:p>
        </p:txBody>
      </p:sp>
    </p:spTree>
    <p:extLst>
      <p:ext uri="{BB962C8B-B14F-4D97-AF65-F5344CB8AC3E}">
        <p14:creationId xmlns:p14="http://schemas.microsoft.com/office/powerpoint/2010/main" val="658880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a:xfrm>
            <a:off x="2211388" y="-174625"/>
            <a:ext cx="7848600" cy="1144588"/>
          </a:xfrm>
        </p:spPr>
        <p:txBody>
          <a:bodyPr vert="horz" wrap="square" lIns="91440" tIns="45720" rIns="91440" bIns="45720" numCol="1" anchor="ctr" anchorCtr="0" compatLnSpc="1">
            <a:prstTxWarp prst="textNoShape">
              <a:avLst/>
            </a:prstTxWarp>
          </a:bodyPr>
          <a:lstStyle/>
          <a:p>
            <a:r>
              <a:rPr lang="en-US" altLang="en-US" sz="2400"/>
              <a:t>Replace Fluids with IV 0.9% NaCl until Euvolemic</a:t>
            </a:r>
          </a:p>
        </p:txBody>
      </p:sp>
      <p:sp>
        <p:nvSpPr>
          <p:cNvPr id="3" name="Rectangle 2"/>
          <p:cNvSpPr/>
          <p:nvPr/>
        </p:nvSpPr>
        <p:spPr>
          <a:xfrm>
            <a:off x="1524000" y="5921376"/>
            <a:ext cx="9144000" cy="301625"/>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17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8976" y="701676"/>
            <a:ext cx="5375275"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703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9A5C-1617-CD45-916F-A96A6F793276}"/>
              </a:ext>
            </a:extLst>
          </p:cNvPr>
          <p:cNvSpPr>
            <a:spLocks noGrp="1"/>
          </p:cNvSpPr>
          <p:nvPr>
            <p:ph type="title"/>
          </p:nvPr>
        </p:nvSpPr>
        <p:spPr/>
        <p:txBody>
          <a:bodyPr/>
          <a:lstStyle/>
          <a:p>
            <a:r>
              <a:rPr lang="en-US" dirty="0"/>
              <a:t>Initial Insulin Orders – 4:09 am</a:t>
            </a:r>
          </a:p>
        </p:txBody>
      </p:sp>
      <p:pic>
        <p:nvPicPr>
          <p:cNvPr id="7" name="Picture 6">
            <a:extLst>
              <a:ext uri="{FF2B5EF4-FFF2-40B4-BE49-F238E27FC236}">
                <a16:creationId xmlns:a16="http://schemas.microsoft.com/office/drawing/2014/main" id="{97BDBE05-BA79-4B48-9FE3-A76F33311269}"/>
              </a:ext>
            </a:extLst>
          </p:cNvPr>
          <p:cNvPicPr>
            <a:picLocks noChangeAspect="1"/>
          </p:cNvPicPr>
          <p:nvPr/>
        </p:nvPicPr>
        <p:blipFill>
          <a:blip r:embed="rId2"/>
          <a:stretch>
            <a:fillRect/>
          </a:stretch>
        </p:blipFill>
        <p:spPr>
          <a:xfrm>
            <a:off x="2303167" y="2183084"/>
            <a:ext cx="7913255" cy="2092926"/>
          </a:xfrm>
          <a:prstGeom prst="rect">
            <a:avLst/>
          </a:prstGeom>
        </p:spPr>
      </p:pic>
      <p:sp>
        <p:nvSpPr>
          <p:cNvPr id="9" name="Content Placeholder 8">
            <a:extLst>
              <a:ext uri="{FF2B5EF4-FFF2-40B4-BE49-F238E27FC236}">
                <a16:creationId xmlns:a16="http://schemas.microsoft.com/office/drawing/2014/main" id="{66C88EA7-EDC2-4349-AA87-EA1A963F57D8}"/>
              </a:ext>
            </a:extLst>
          </p:cNvPr>
          <p:cNvSpPr>
            <a:spLocks noGrp="1"/>
          </p:cNvSpPr>
          <p:nvPr>
            <p:ph idx="1"/>
          </p:nvPr>
        </p:nvSpPr>
        <p:spPr>
          <a:xfrm>
            <a:off x="2005145" y="4682331"/>
            <a:ext cx="10515600" cy="4351338"/>
          </a:xfrm>
        </p:spPr>
        <p:txBody>
          <a:bodyPr/>
          <a:lstStyle/>
          <a:p>
            <a:r>
              <a:rPr lang="en-US" sz="2000" dirty="0"/>
              <a:t>IV 0.9% saline at 250 cc/</a:t>
            </a:r>
            <a:r>
              <a:rPr lang="en-US" sz="2000" dirty="0" err="1"/>
              <a:t>hr</a:t>
            </a:r>
            <a:r>
              <a:rPr lang="en-US" sz="2000" dirty="0"/>
              <a:t> </a:t>
            </a:r>
          </a:p>
          <a:p>
            <a:r>
              <a:rPr lang="en-US" sz="2000" dirty="0"/>
              <a:t>Once Glu &lt; 15, change IV solution to D5/.45 at 100 cc/</a:t>
            </a:r>
            <a:r>
              <a:rPr lang="en-US" sz="2000" dirty="0" err="1"/>
              <a:t>hr</a:t>
            </a:r>
            <a:endParaRPr lang="en-US" sz="2000" dirty="0"/>
          </a:p>
          <a:p>
            <a:r>
              <a:rPr lang="en-US" sz="2000" dirty="0"/>
              <a:t>Add 10 </a:t>
            </a:r>
            <a:r>
              <a:rPr lang="en-US" sz="2000" dirty="0" err="1"/>
              <a:t>meQ</a:t>
            </a:r>
            <a:r>
              <a:rPr lang="en-US" sz="2000" dirty="0"/>
              <a:t> KCL/l once K= &lt; 5.0</a:t>
            </a:r>
          </a:p>
          <a:p>
            <a:pPr marL="0" indent="0">
              <a:buNone/>
            </a:pPr>
            <a:endParaRPr lang="en-US" dirty="0"/>
          </a:p>
        </p:txBody>
      </p:sp>
      <p:sp>
        <p:nvSpPr>
          <p:cNvPr id="4" name="TextBox 3">
            <a:extLst>
              <a:ext uri="{FF2B5EF4-FFF2-40B4-BE49-F238E27FC236}">
                <a16:creationId xmlns:a16="http://schemas.microsoft.com/office/drawing/2014/main" id="{B9C17282-9CDE-83C0-FD1A-F54B653C9CE4}"/>
              </a:ext>
            </a:extLst>
          </p:cNvPr>
          <p:cNvSpPr txBox="1"/>
          <p:nvPr/>
        </p:nvSpPr>
        <p:spPr>
          <a:xfrm>
            <a:off x="8158167" y="3319668"/>
            <a:ext cx="1277914" cy="369332"/>
          </a:xfrm>
          <a:prstGeom prst="rect">
            <a:avLst/>
          </a:prstGeom>
          <a:noFill/>
        </p:spPr>
        <p:txBody>
          <a:bodyPr wrap="none" rtlCol="0">
            <a:spAutoFit/>
          </a:bodyPr>
          <a:lstStyle/>
          <a:p>
            <a:r>
              <a:rPr lang="en-CA" b="1" dirty="0"/>
              <a:t>then 2 u/hr</a:t>
            </a:r>
          </a:p>
        </p:txBody>
      </p:sp>
    </p:spTree>
    <p:extLst>
      <p:ext uri="{BB962C8B-B14F-4D97-AF65-F5344CB8AC3E}">
        <p14:creationId xmlns:p14="http://schemas.microsoft.com/office/powerpoint/2010/main" val="162062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66C6F-8F48-3947-97D5-EDD88D44B029}"/>
              </a:ext>
            </a:extLst>
          </p:cNvPr>
          <p:cNvSpPr>
            <a:spLocks noGrp="1"/>
          </p:cNvSpPr>
          <p:nvPr>
            <p:ph type="title"/>
          </p:nvPr>
        </p:nvSpPr>
        <p:spPr/>
        <p:txBody>
          <a:bodyPr/>
          <a:lstStyle/>
          <a:p>
            <a:r>
              <a:rPr lang="en-US" dirty="0"/>
              <a:t>Glucose</a:t>
            </a:r>
          </a:p>
        </p:txBody>
      </p:sp>
      <p:pic>
        <p:nvPicPr>
          <p:cNvPr id="4" name="Content Placeholder 3">
            <a:extLst>
              <a:ext uri="{FF2B5EF4-FFF2-40B4-BE49-F238E27FC236}">
                <a16:creationId xmlns:a16="http://schemas.microsoft.com/office/drawing/2014/main" id="{CAD4AFC7-906D-FB4A-B5FD-C4ABD237B906}"/>
              </a:ext>
            </a:extLst>
          </p:cNvPr>
          <p:cNvPicPr>
            <a:picLocks noGrp="1" noChangeAspect="1"/>
          </p:cNvPicPr>
          <p:nvPr>
            <p:ph idx="1"/>
          </p:nvPr>
        </p:nvPicPr>
        <p:blipFill>
          <a:blip r:embed="rId2"/>
          <a:stretch>
            <a:fillRect/>
          </a:stretch>
        </p:blipFill>
        <p:spPr>
          <a:xfrm>
            <a:off x="2235200" y="2699544"/>
            <a:ext cx="7721600" cy="2603500"/>
          </a:xfrm>
          <a:prstGeom prst="rect">
            <a:avLst/>
          </a:prstGeom>
        </p:spPr>
      </p:pic>
    </p:spTree>
    <p:extLst>
      <p:ext uri="{BB962C8B-B14F-4D97-AF65-F5344CB8AC3E}">
        <p14:creationId xmlns:p14="http://schemas.microsoft.com/office/powerpoint/2010/main" val="4251159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Blue titles">
  <a:themeElements>
    <a:clrScheme name="Personnalisé 3">
      <a:dk1>
        <a:sysClr val="windowText" lastClr="000000"/>
      </a:dk1>
      <a:lt1>
        <a:sysClr val="window" lastClr="FFFFFF"/>
      </a:lt1>
      <a:dk2>
        <a:srgbClr val="44546A"/>
      </a:dk2>
      <a:lt2>
        <a:srgbClr val="E7E6E6"/>
      </a:lt2>
      <a:accent1>
        <a:srgbClr val="FEC604"/>
      </a:accent1>
      <a:accent2>
        <a:srgbClr val="D20012"/>
      </a:accent2>
      <a:accent3>
        <a:srgbClr val="00CBE4"/>
      </a:accent3>
      <a:accent4>
        <a:srgbClr val="2D34F1"/>
      </a:accent4>
      <a:accent5>
        <a:srgbClr val="F8820C"/>
      </a:accent5>
      <a:accent6>
        <a:srgbClr val="02C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1482</TotalTime>
  <Words>2097</Words>
  <Application>Microsoft Office PowerPoint</Application>
  <PresentationFormat>Widescreen</PresentationFormat>
  <Paragraphs>396</Paragraphs>
  <Slides>54</Slides>
  <Notes>9</Notes>
  <HiddenSlides>2</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54</vt:i4>
      </vt:variant>
    </vt:vector>
  </HeadingPairs>
  <TitlesOfParts>
    <vt:vector size="68" baseType="lpstr">
      <vt:lpstr>Aptos</vt:lpstr>
      <vt:lpstr>Aptos Display</vt:lpstr>
      <vt:lpstr>Arial</vt:lpstr>
      <vt:lpstr>Arial </vt:lpstr>
      <vt:lpstr>Calibri</vt:lpstr>
      <vt:lpstr>Calibri Light</vt:lpstr>
      <vt:lpstr>Helvetica</vt:lpstr>
      <vt:lpstr>Open Sans</vt:lpstr>
      <vt:lpstr>Times New Roman</vt:lpstr>
      <vt:lpstr>Wingdings</vt:lpstr>
      <vt:lpstr>Office Theme</vt:lpstr>
      <vt:lpstr>1_Office Theme</vt:lpstr>
      <vt:lpstr>Blue titles</vt:lpstr>
      <vt:lpstr>3_Office Theme</vt:lpstr>
      <vt:lpstr>Grand Rounds March 21, 2024</vt:lpstr>
      <vt:lpstr>NP</vt:lpstr>
      <vt:lpstr>NB</vt:lpstr>
      <vt:lpstr>Associated diagnoses/ Identified precipitants </vt:lpstr>
      <vt:lpstr>Management of DKA in Adults</vt:lpstr>
      <vt:lpstr>Fluids, Potassium, Acidosis are the Pillars of Treatment</vt:lpstr>
      <vt:lpstr>Replace Fluids with IV 0.9% NaCl until Euvolemic</vt:lpstr>
      <vt:lpstr>Initial Insulin Orders – 4:09 am</vt:lpstr>
      <vt:lpstr>Glucose</vt:lpstr>
      <vt:lpstr>HCO3</vt:lpstr>
      <vt:lpstr>Anion Gap</vt:lpstr>
      <vt:lpstr>Features</vt:lpstr>
      <vt:lpstr>Labs</vt:lpstr>
      <vt:lpstr>IV Resuscitation</vt:lpstr>
      <vt:lpstr>Dextrose and Potassium</vt:lpstr>
      <vt:lpstr>PowerPoint Presentation</vt:lpstr>
      <vt:lpstr>IV Insulin</vt:lpstr>
      <vt:lpstr>Contact MRP</vt:lpstr>
      <vt:lpstr>Transition</vt:lpstr>
      <vt:lpstr>Fluids, Potassium, Acidosis are the Pillars of Treatment</vt:lpstr>
      <vt:lpstr>DKA Prevention</vt:lpstr>
      <vt:lpstr>MR – 64 yo female</vt:lpstr>
      <vt:lpstr>Select Trial</vt:lpstr>
      <vt:lpstr>Select Trial</vt:lpstr>
      <vt:lpstr>Select Trial</vt:lpstr>
      <vt:lpstr>Select Trial</vt:lpstr>
      <vt:lpstr>Select Trial</vt:lpstr>
      <vt:lpstr>Select Trial</vt:lpstr>
      <vt:lpstr>Select Trial</vt:lpstr>
      <vt:lpstr>Select Trial</vt:lpstr>
      <vt:lpstr>PowerPoint Presentation</vt:lpstr>
      <vt:lpstr>Sustain 6 DM and CVD</vt:lpstr>
      <vt:lpstr>Cost of Interventions</vt:lpstr>
      <vt:lpstr>Diabetic Nephropathy</vt:lpstr>
      <vt:lpstr>SN</vt:lpstr>
      <vt:lpstr>SN</vt:lpstr>
      <vt:lpstr>In DAPA-CKD and CREDENCE, the risk  of kidney composite outcomes was reduced</vt:lpstr>
      <vt:lpstr>Flow Trial – March 5, 2024</vt:lpstr>
      <vt:lpstr>FIDELITY Pooled Analysis:  Finerenone Reduced the Risk of Clinically Important CV and Kidney Outcomes</vt:lpstr>
      <vt:lpstr>PowerPoint Presentation</vt:lpstr>
      <vt:lpstr>PowerPoint Presentation</vt:lpstr>
      <vt:lpstr>SN</vt:lpstr>
      <vt:lpstr>SN</vt:lpstr>
      <vt:lpstr>PowerPoint Presentation</vt:lpstr>
      <vt:lpstr>What about Yeast Infections and Vomiting?</vt:lpstr>
      <vt:lpstr>Fluconazole</vt:lpstr>
      <vt:lpstr>Practical tips: Genital Mycotic Infections (GMI’s)</vt:lpstr>
      <vt:lpstr>Ozempic Micro-Dosing</vt:lpstr>
      <vt:lpstr>Peri-procedural Issues </vt:lpstr>
      <vt:lpstr>PowerPoint Presentation</vt:lpstr>
      <vt:lpstr>Summary</vt:lpstr>
      <vt:lpstr>1998</vt:lpstr>
      <vt:lpstr>2024</vt:lpstr>
      <vt:lpstr>sdcrc.ca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DKA Order Set</dc:title>
  <dc:creator>Reviewer</dc:creator>
  <cp:lastModifiedBy>Reviewer</cp:lastModifiedBy>
  <cp:revision>3</cp:revision>
  <dcterms:created xsi:type="dcterms:W3CDTF">2024-02-14T02:58:55Z</dcterms:created>
  <dcterms:modified xsi:type="dcterms:W3CDTF">2024-03-19T23:09:03Z</dcterms:modified>
</cp:coreProperties>
</file>