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6.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7.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8.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9.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0.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1.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2.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50" r:id="rId2"/>
    <p:sldMasterId id="2147483777" r:id="rId3"/>
    <p:sldMasterId id="2147483799" r:id="rId4"/>
    <p:sldMasterId id="2147483833" r:id="rId5"/>
    <p:sldMasterId id="2147483846" r:id="rId6"/>
    <p:sldMasterId id="2147483891" r:id="rId7"/>
    <p:sldMasterId id="2147483906" r:id="rId8"/>
    <p:sldMasterId id="2147483919" r:id="rId9"/>
    <p:sldMasterId id="2147483926" r:id="rId10"/>
    <p:sldMasterId id="2147483940" r:id="rId11"/>
    <p:sldMasterId id="2147483974" r:id="rId12"/>
    <p:sldMasterId id="2147483992" r:id="rId13"/>
  </p:sldMasterIdLst>
  <p:notesMasterIdLst>
    <p:notesMasterId r:id="rId69"/>
  </p:notesMasterIdLst>
  <p:handoutMasterIdLst>
    <p:handoutMasterId r:id="rId70"/>
  </p:handoutMasterIdLst>
  <p:sldIdLst>
    <p:sldId id="356" r:id="rId14"/>
    <p:sldId id="2142534021" r:id="rId15"/>
    <p:sldId id="2142534022" r:id="rId16"/>
    <p:sldId id="2142534045" r:id="rId17"/>
    <p:sldId id="2147471679" r:id="rId18"/>
    <p:sldId id="8646" r:id="rId19"/>
    <p:sldId id="1364" r:id="rId20"/>
    <p:sldId id="281" r:id="rId21"/>
    <p:sldId id="2142534039" r:id="rId22"/>
    <p:sldId id="2142534046" r:id="rId23"/>
    <p:sldId id="1940" r:id="rId24"/>
    <p:sldId id="2147473789" r:id="rId25"/>
    <p:sldId id="2147473791" r:id="rId26"/>
    <p:sldId id="2147474876" r:id="rId27"/>
    <p:sldId id="2147474877" r:id="rId28"/>
    <p:sldId id="2147471676" r:id="rId29"/>
    <p:sldId id="6211" r:id="rId30"/>
    <p:sldId id="2147471641" r:id="rId31"/>
    <p:sldId id="2147471642" r:id="rId32"/>
    <p:sldId id="2147471644" r:id="rId33"/>
    <p:sldId id="4093" r:id="rId34"/>
    <p:sldId id="2147471626" r:id="rId35"/>
    <p:sldId id="4163" r:id="rId36"/>
    <p:sldId id="290" r:id="rId37"/>
    <p:sldId id="554" r:id="rId38"/>
    <p:sldId id="732" r:id="rId39"/>
    <p:sldId id="2147473797" r:id="rId40"/>
    <p:sldId id="4168" r:id="rId41"/>
    <p:sldId id="2147471630" r:id="rId42"/>
    <p:sldId id="2147471628" r:id="rId43"/>
    <p:sldId id="2147471629" r:id="rId44"/>
    <p:sldId id="2147471631" r:id="rId45"/>
    <p:sldId id="4171" r:id="rId46"/>
    <p:sldId id="2142534092" r:id="rId47"/>
    <p:sldId id="2142533994" r:id="rId48"/>
    <p:sldId id="2142533845" r:id="rId49"/>
    <p:sldId id="2147471651" r:id="rId50"/>
    <p:sldId id="2147471653" r:id="rId51"/>
    <p:sldId id="2147471654" r:id="rId52"/>
    <p:sldId id="2147471657" r:id="rId53"/>
    <p:sldId id="2147471660" r:id="rId54"/>
    <p:sldId id="2147474880" r:id="rId55"/>
    <p:sldId id="768" r:id="rId56"/>
    <p:sldId id="2147473794" r:id="rId57"/>
    <p:sldId id="2147473795" r:id="rId58"/>
    <p:sldId id="2147473796" r:id="rId59"/>
    <p:sldId id="2147474878" r:id="rId60"/>
    <p:sldId id="2147474864" r:id="rId61"/>
    <p:sldId id="2147474867" r:id="rId62"/>
    <p:sldId id="2147474869" r:id="rId63"/>
    <p:sldId id="2147474871" r:id="rId64"/>
    <p:sldId id="2147470713" r:id="rId65"/>
    <p:sldId id="2147474828" r:id="rId66"/>
    <p:sldId id="2147474882" r:id="rId67"/>
    <p:sldId id="1695" r:id="rId68"/>
  </p:sldIdLst>
  <p:sldSz cx="12192000" cy="6858000"/>
  <p:notesSz cx="6858000" cy="9144000"/>
  <p:defaultTextStyle>
    <a:defPPr>
      <a:defRPr lang="en-US"/>
    </a:defPPr>
    <a:lvl1pPr marL="0" algn="l" defTabSz="914218" rtl="0" eaLnBrk="1" latinLnBrk="0" hangingPunct="1">
      <a:defRPr sz="1800" kern="1200">
        <a:solidFill>
          <a:schemeClr val="tx1"/>
        </a:solidFill>
        <a:latin typeface="+mn-lt"/>
        <a:ea typeface="+mn-ea"/>
        <a:cs typeface="+mn-cs"/>
      </a:defRPr>
    </a:lvl1pPr>
    <a:lvl2pPr marL="457108" algn="l" defTabSz="914218" rtl="0" eaLnBrk="1" latinLnBrk="0" hangingPunct="1">
      <a:defRPr sz="1800" kern="1200">
        <a:solidFill>
          <a:schemeClr val="tx1"/>
        </a:solidFill>
        <a:latin typeface="+mn-lt"/>
        <a:ea typeface="+mn-ea"/>
        <a:cs typeface="+mn-cs"/>
      </a:defRPr>
    </a:lvl2pPr>
    <a:lvl3pPr marL="914218" algn="l" defTabSz="914218" rtl="0" eaLnBrk="1" latinLnBrk="0" hangingPunct="1">
      <a:defRPr sz="1800" kern="1200">
        <a:solidFill>
          <a:schemeClr val="tx1"/>
        </a:solidFill>
        <a:latin typeface="+mn-lt"/>
        <a:ea typeface="+mn-ea"/>
        <a:cs typeface="+mn-cs"/>
      </a:defRPr>
    </a:lvl3pPr>
    <a:lvl4pPr marL="1371326" algn="l" defTabSz="914218" rtl="0" eaLnBrk="1" latinLnBrk="0" hangingPunct="1">
      <a:defRPr sz="1800" kern="1200">
        <a:solidFill>
          <a:schemeClr val="tx1"/>
        </a:solidFill>
        <a:latin typeface="+mn-lt"/>
        <a:ea typeface="+mn-ea"/>
        <a:cs typeface="+mn-cs"/>
      </a:defRPr>
    </a:lvl4pPr>
    <a:lvl5pPr marL="1828434" algn="l" defTabSz="914218" rtl="0" eaLnBrk="1" latinLnBrk="0" hangingPunct="1">
      <a:defRPr sz="1800" kern="1200">
        <a:solidFill>
          <a:schemeClr val="tx1"/>
        </a:solidFill>
        <a:latin typeface="+mn-lt"/>
        <a:ea typeface="+mn-ea"/>
        <a:cs typeface="+mn-cs"/>
      </a:defRPr>
    </a:lvl5pPr>
    <a:lvl6pPr marL="2285543" algn="l" defTabSz="914218" rtl="0" eaLnBrk="1" latinLnBrk="0" hangingPunct="1">
      <a:defRPr sz="1800" kern="1200">
        <a:solidFill>
          <a:schemeClr val="tx1"/>
        </a:solidFill>
        <a:latin typeface="+mn-lt"/>
        <a:ea typeface="+mn-ea"/>
        <a:cs typeface="+mn-cs"/>
      </a:defRPr>
    </a:lvl6pPr>
    <a:lvl7pPr marL="2742652" algn="l" defTabSz="914218" rtl="0" eaLnBrk="1" latinLnBrk="0" hangingPunct="1">
      <a:defRPr sz="1800" kern="1200">
        <a:solidFill>
          <a:schemeClr val="tx1"/>
        </a:solidFill>
        <a:latin typeface="+mn-lt"/>
        <a:ea typeface="+mn-ea"/>
        <a:cs typeface="+mn-cs"/>
      </a:defRPr>
    </a:lvl7pPr>
    <a:lvl8pPr marL="3199760" algn="l" defTabSz="914218" rtl="0" eaLnBrk="1" latinLnBrk="0" hangingPunct="1">
      <a:defRPr sz="1800" kern="1200">
        <a:solidFill>
          <a:schemeClr val="tx1"/>
        </a:solidFill>
        <a:latin typeface="+mn-lt"/>
        <a:ea typeface="+mn-ea"/>
        <a:cs typeface="+mn-cs"/>
      </a:defRPr>
    </a:lvl8pPr>
    <a:lvl9pPr marL="3656868" algn="l" defTabSz="914218"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58062A4-9B6B-4D0A-AD4B-2968A7FA2393}">
          <p14:sldIdLst>
            <p14:sldId id="356"/>
            <p14:sldId id="2142534021"/>
            <p14:sldId id="2142534022"/>
            <p14:sldId id="2142534045"/>
            <p14:sldId id="2147471679"/>
            <p14:sldId id="8646"/>
            <p14:sldId id="1364"/>
            <p14:sldId id="281"/>
            <p14:sldId id="2142534039"/>
            <p14:sldId id="2142534046"/>
            <p14:sldId id="1940"/>
            <p14:sldId id="2147473789"/>
            <p14:sldId id="2147473791"/>
            <p14:sldId id="2147474876"/>
            <p14:sldId id="2147474877"/>
            <p14:sldId id="2147471676"/>
            <p14:sldId id="6211"/>
            <p14:sldId id="2147471641"/>
            <p14:sldId id="2147471642"/>
            <p14:sldId id="2147471644"/>
            <p14:sldId id="4093"/>
            <p14:sldId id="2147471626"/>
            <p14:sldId id="4163"/>
            <p14:sldId id="290"/>
            <p14:sldId id="554"/>
            <p14:sldId id="732"/>
            <p14:sldId id="2147473797"/>
            <p14:sldId id="4168"/>
            <p14:sldId id="2147471630"/>
            <p14:sldId id="2147471628"/>
            <p14:sldId id="2147471629"/>
            <p14:sldId id="2147471631"/>
            <p14:sldId id="4171"/>
            <p14:sldId id="2142534092"/>
            <p14:sldId id="2142533994"/>
            <p14:sldId id="2142533845"/>
            <p14:sldId id="2147471651"/>
            <p14:sldId id="2147471653"/>
            <p14:sldId id="2147471654"/>
            <p14:sldId id="2147471657"/>
            <p14:sldId id="2147471660"/>
            <p14:sldId id="2147474880"/>
            <p14:sldId id="768"/>
            <p14:sldId id="2147473794"/>
            <p14:sldId id="2147473795"/>
            <p14:sldId id="2147473796"/>
            <p14:sldId id="2147474878"/>
          </p14:sldIdLst>
        </p14:section>
        <p14:section name="Sarah SOB" id="{27E78604-7838-4D48-9D3E-A9AA22A4586E}">
          <p14:sldIdLst/>
        </p14:section>
        <p14:section name="Closing Slides" id="{A29557FC-17F4-45D3-9E59-FB78E61AA81C}">
          <p14:sldIdLst>
            <p14:sldId id="2147474864"/>
            <p14:sldId id="2147474867"/>
            <p14:sldId id="2147474869"/>
            <p14:sldId id="2147474871"/>
            <p14:sldId id="2147470713"/>
            <p14:sldId id="2147474828"/>
            <p14:sldId id="2147474882"/>
            <p14:sldId id="1695"/>
          </p14:sldIdLst>
        </p14:section>
      </p14:sectionLst>
    </p:ext>
    <p:ext uri="{EFAFB233-063F-42B5-8137-9DF3F51BA10A}">
      <p15:sldGuideLst xmlns:p15="http://schemas.microsoft.com/office/powerpoint/2012/main">
        <p15:guide id="1" orient="horz" pos="2472" userDrawn="1">
          <p15:clr>
            <a:srgbClr val="A4A3A4"/>
          </p15:clr>
        </p15:guide>
        <p15:guide id="2" pos="3840" userDrawn="1">
          <p15:clr>
            <a:srgbClr val="A4A3A4"/>
          </p15:clr>
        </p15:guide>
        <p15:guide id="3" orient="horz" pos="3984" userDrawn="1">
          <p15:clr>
            <a:srgbClr val="A4A3A4"/>
          </p15:clr>
        </p15:guide>
        <p15:guide id="4" pos="1248" userDrawn="1">
          <p15:clr>
            <a:srgbClr val="A4A3A4"/>
          </p15:clr>
        </p15:guide>
        <p15:guide id="5" pos="6528" userDrawn="1">
          <p15:clr>
            <a:srgbClr val="A4A3A4"/>
          </p15:clr>
        </p15:guide>
        <p15:guide id="8" pos="487" userDrawn="1">
          <p15:clr>
            <a:srgbClr val="A4A3A4"/>
          </p15:clr>
        </p15:guide>
        <p15:guide id="9" pos="7185" userDrawn="1">
          <p15:clr>
            <a:srgbClr val="A4A3A4"/>
          </p15:clr>
        </p15:guide>
        <p15:guide id="10" orient="horz" pos="91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E59A11-9DCD-D515-EFE6-5F59BC2881F2}" name="Scott Moffatt" initials="SM" userId="S::Scott.moffatt@livagency.ca::a44206f9-4463-4fd3-b66e-9436880d5649" providerId="AD"/>
  <p188:author id="{4655BE87-C44A-9763-0056-E3AE6026DB8D}" name="Tara Baboushkin" initials="TB" userId="S::tara.baboushkin@livagency.ca::5d833aa3-133f-4192-a38e-445eb0de0e20" providerId="AD"/>
  <p188:author id="{BCCBD9F1-2E14-4603-F424-DA77DA4E30C4}" name="Pénélope Body" initials="PB" userId="S::penelope.body@livagency.ca::4c4262dd-2c45-4dfe-b569-62e2d64fb7e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99C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6CFAC9-B2FF-431E-A4F8-F40455F3A92F}" v="33" dt="2024-06-11T23:44:51.5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70" autoAdjust="0"/>
    <p:restoredTop sz="94660"/>
  </p:normalViewPr>
  <p:slideViewPr>
    <p:cSldViewPr snapToGrid="0">
      <p:cViewPr varScale="1">
        <p:scale>
          <a:sx n="60" d="100"/>
          <a:sy n="60" d="100"/>
        </p:scale>
        <p:origin x="404" y="28"/>
      </p:cViewPr>
      <p:guideLst>
        <p:guide orient="horz" pos="2472"/>
        <p:guide pos="3840"/>
        <p:guide orient="horz" pos="3984"/>
        <p:guide pos="1248"/>
        <p:guide pos="6528"/>
        <p:guide pos="487"/>
        <p:guide pos="7185"/>
        <p:guide orient="horz" pos="912"/>
      </p:guideLst>
    </p:cSldViewPr>
  </p:slideViewPr>
  <p:notesTextViewPr>
    <p:cViewPr>
      <p:scale>
        <a:sx n="1" d="1"/>
        <a:sy n="1" d="1"/>
      </p:scale>
      <p:origin x="0" y="0"/>
    </p:cViewPr>
  </p:notesTextViewPr>
  <p:sorterViewPr>
    <p:cViewPr>
      <p:scale>
        <a:sx n="80" d="100"/>
        <a:sy n="80" d="100"/>
      </p:scale>
      <p:origin x="0" y="-29724"/>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microsoft.com/office/2015/10/relationships/revisionInfo" Target="revisionInfo.xml"/><Relationship Id="rId7" Type="http://schemas.openxmlformats.org/officeDocument/2006/relationships/slideMaster" Target="slideMasters/slideMaster7.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slide" Target="slides/slide48.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notesMaster" Target="notesMasters/notesMaster1.xml"/><Relationship Id="rId77" Type="http://schemas.microsoft.com/office/2018/10/relationships/authors" Target="author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handoutMaster" Target="handoutMasters/handoutMaster1.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MacFadyen" userId="6199100c7c05f63e" providerId="LiveId" clId="{AF6CFAC9-B2FF-431E-A4F8-F40455F3A92F}"/>
    <pc:docChg chg="undo custSel addSld delSld modSld sldOrd delMainMaster delSection modSection">
      <pc:chgData name="John MacFadyen" userId="6199100c7c05f63e" providerId="LiveId" clId="{AF6CFAC9-B2FF-431E-A4F8-F40455F3A92F}" dt="2024-06-11T23:57:19.920" v="991" actId="47"/>
      <pc:docMkLst>
        <pc:docMk/>
      </pc:docMkLst>
      <pc:sldChg chg="del">
        <pc:chgData name="John MacFadyen" userId="6199100c7c05f63e" providerId="LiveId" clId="{AF6CFAC9-B2FF-431E-A4F8-F40455F3A92F}" dt="2024-06-11T01:02:01.238" v="40" actId="47"/>
        <pc:sldMkLst>
          <pc:docMk/>
          <pc:sldMk cId="2952940958" sldId="256"/>
        </pc:sldMkLst>
      </pc:sldChg>
      <pc:sldChg chg="del">
        <pc:chgData name="John MacFadyen" userId="6199100c7c05f63e" providerId="LiveId" clId="{AF6CFAC9-B2FF-431E-A4F8-F40455F3A92F}" dt="2024-06-11T22:56:25.206" v="539" actId="47"/>
        <pc:sldMkLst>
          <pc:docMk/>
          <pc:sldMk cId="3111484102" sldId="261"/>
        </pc:sldMkLst>
      </pc:sldChg>
      <pc:sldChg chg="del ord">
        <pc:chgData name="John MacFadyen" userId="6199100c7c05f63e" providerId="LiveId" clId="{AF6CFAC9-B2FF-431E-A4F8-F40455F3A92F}" dt="2024-06-11T23:56:11.893" v="979" actId="47"/>
        <pc:sldMkLst>
          <pc:docMk/>
          <pc:sldMk cId="1739586713" sldId="263"/>
        </pc:sldMkLst>
      </pc:sldChg>
      <pc:sldChg chg="del">
        <pc:chgData name="John MacFadyen" userId="6199100c7c05f63e" providerId="LiveId" clId="{AF6CFAC9-B2FF-431E-A4F8-F40455F3A92F}" dt="2024-06-11T23:43:45.820" v="779" actId="47"/>
        <pc:sldMkLst>
          <pc:docMk/>
          <pc:sldMk cId="4160655380" sldId="267"/>
        </pc:sldMkLst>
      </pc:sldChg>
      <pc:sldChg chg="del mod modShow">
        <pc:chgData name="John MacFadyen" userId="6199100c7c05f63e" providerId="LiveId" clId="{AF6CFAC9-B2FF-431E-A4F8-F40455F3A92F}" dt="2024-06-11T23:40:51.945" v="762" actId="47"/>
        <pc:sldMkLst>
          <pc:docMk/>
          <pc:sldMk cId="2196816045" sldId="296"/>
        </pc:sldMkLst>
      </pc:sldChg>
      <pc:sldChg chg="del">
        <pc:chgData name="John MacFadyen" userId="6199100c7c05f63e" providerId="LiveId" clId="{AF6CFAC9-B2FF-431E-A4F8-F40455F3A92F}" dt="2024-06-11T23:25:39.277" v="556" actId="47"/>
        <pc:sldMkLst>
          <pc:docMk/>
          <pc:sldMk cId="2675397469" sldId="301"/>
        </pc:sldMkLst>
      </pc:sldChg>
      <pc:sldChg chg="del">
        <pc:chgData name="John MacFadyen" userId="6199100c7c05f63e" providerId="LiveId" clId="{AF6CFAC9-B2FF-431E-A4F8-F40455F3A92F}" dt="2024-06-11T23:25:39.277" v="556" actId="47"/>
        <pc:sldMkLst>
          <pc:docMk/>
          <pc:sldMk cId="2643482760" sldId="303"/>
        </pc:sldMkLst>
      </pc:sldChg>
      <pc:sldChg chg="del">
        <pc:chgData name="John MacFadyen" userId="6199100c7c05f63e" providerId="LiveId" clId="{AF6CFAC9-B2FF-431E-A4F8-F40455F3A92F}" dt="2024-06-11T00:51:24.195" v="10" actId="47"/>
        <pc:sldMkLst>
          <pc:docMk/>
          <pc:sldMk cId="387184653" sldId="308"/>
        </pc:sldMkLst>
      </pc:sldChg>
      <pc:sldChg chg="del">
        <pc:chgData name="John MacFadyen" userId="6199100c7c05f63e" providerId="LiveId" clId="{AF6CFAC9-B2FF-431E-A4F8-F40455F3A92F}" dt="2024-06-11T00:50:10.609" v="8" actId="47"/>
        <pc:sldMkLst>
          <pc:docMk/>
          <pc:sldMk cId="187839481" sldId="311"/>
        </pc:sldMkLst>
      </pc:sldChg>
      <pc:sldChg chg="del">
        <pc:chgData name="John MacFadyen" userId="6199100c7c05f63e" providerId="LiveId" clId="{AF6CFAC9-B2FF-431E-A4F8-F40455F3A92F}" dt="2024-06-11T00:51:30.196" v="11" actId="47"/>
        <pc:sldMkLst>
          <pc:docMk/>
          <pc:sldMk cId="2585817634" sldId="316"/>
        </pc:sldMkLst>
      </pc:sldChg>
      <pc:sldChg chg="del">
        <pc:chgData name="John MacFadyen" userId="6199100c7c05f63e" providerId="LiveId" clId="{AF6CFAC9-B2FF-431E-A4F8-F40455F3A92F}" dt="2024-06-11T00:50:10.609" v="8" actId="47"/>
        <pc:sldMkLst>
          <pc:docMk/>
          <pc:sldMk cId="844101249" sldId="317"/>
        </pc:sldMkLst>
      </pc:sldChg>
      <pc:sldChg chg="del">
        <pc:chgData name="John MacFadyen" userId="6199100c7c05f63e" providerId="LiveId" clId="{AF6CFAC9-B2FF-431E-A4F8-F40455F3A92F}" dt="2024-06-11T00:51:30.196" v="11" actId="47"/>
        <pc:sldMkLst>
          <pc:docMk/>
          <pc:sldMk cId="3456630728" sldId="318"/>
        </pc:sldMkLst>
      </pc:sldChg>
      <pc:sldChg chg="del">
        <pc:chgData name="John MacFadyen" userId="6199100c7c05f63e" providerId="LiveId" clId="{AF6CFAC9-B2FF-431E-A4F8-F40455F3A92F}" dt="2024-06-11T23:57:18.730" v="990" actId="47"/>
        <pc:sldMkLst>
          <pc:docMk/>
          <pc:sldMk cId="3922009406" sldId="319"/>
        </pc:sldMkLst>
      </pc:sldChg>
      <pc:sldChg chg="del">
        <pc:chgData name="John MacFadyen" userId="6199100c7c05f63e" providerId="LiveId" clId="{AF6CFAC9-B2FF-431E-A4F8-F40455F3A92F}" dt="2024-06-11T00:51:24.195" v="10" actId="47"/>
        <pc:sldMkLst>
          <pc:docMk/>
          <pc:sldMk cId="806280759" sldId="322"/>
        </pc:sldMkLst>
      </pc:sldChg>
      <pc:sldChg chg="del">
        <pc:chgData name="John MacFadyen" userId="6199100c7c05f63e" providerId="LiveId" clId="{AF6CFAC9-B2FF-431E-A4F8-F40455F3A92F}" dt="2024-06-11T00:50:10.609" v="8" actId="47"/>
        <pc:sldMkLst>
          <pc:docMk/>
          <pc:sldMk cId="1487194110" sldId="333"/>
        </pc:sldMkLst>
      </pc:sldChg>
      <pc:sldChg chg="del">
        <pc:chgData name="John MacFadyen" userId="6199100c7c05f63e" providerId="LiveId" clId="{AF6CFAC9-B2FF-431E-A4F8-F40455F3A92F}" dt="2024-06-11T00:50:10.609" v="8" actId="47"/>
        <pc:sldMkLst>
          <pc:docMk/>
          <pc:sldMk cId="1385993702" sldId="334"/>
        </pc:sldMkLst>
      </pc:sldChg>
      <pc:sldChg chg="modSp add del mod">
        <pc:chgData name="John MacFadyen" userId="6199100c7c05f63e" providerId="LiveId" clId="{AF6CFAC9-B2FF-431E-A4F8-F40455F3A92F}" dt="2024-06-11T23:50:58.901" v="976" actId="1076"/>
        <pc:sldMkLst>
          <pc:docMk/>
          <pc:sldMk cId="1863812523" sldId="356"/>
        </pc:sldMkLst>
        <pc:spChg chg="mod">
          <ac:chgData name="John MacFadyen" userId="6199100c7c05f63e" providerId="LiveId" clId="{AF6CFAC9-B2FF-431E-A4F8-F40455F3A92F}" dt="2024-06-11T23:50:58.901" v="976" actId="1076"/>
          <ac:spMkLst>
            <pc:docMk/>
            <pc:sldMk cId="1863812523" sldId="356"/>
            <ac:spMk id="3" creationId="{00000000-0000-0000-0000-000000000000}"/>
          </ac:spMkLst>
        </pc:spChg>
        <pc:picChg chg="mod">
          <ac:chgData name="John MacFadyen" userId="6199100c7c05f63e" providerId="LiveId" clId="{AF6CFAC9-B2FF-431E-A4F8-F40455F3A92F}" dt="2024-06-11T23:50:52.574" v="975" actId="1076"/>
          <ac:picMkLst>
            <pc:docMk/>
            <pc:sldMk cId="1863812523" sldId="356"/>
            <ac:picMk id="166914" creationId="{00000000-0000-0000-0000-000000000000}"/>
          </ac:picMkLst>
        </pc:picChg>
      </pc:sldChg>
      <pc:sldChg chg="del">
        <pc:chgData name="John MacFadyen" userId="6199100c7c05f63e" providerId="LiveId" clId="{AF6CFAC9-B2FF-431E-A4F8-F40455F3A92F}" dt="2024-06-11T23:25:39.277" v="556" actId="47"/>
        <pc:sldMkLst>
          <pc:docMk/>
          <pc:sldMk cId="2151570457" sldId="358"/>
        </pc:sldMkLst>
      </pc:sldChg>
      <pc:sldChg chg="del">
        <pc:chgData name="John MacFadyen" userId="6199100c7c05f63e" providerId="LiveId" clId="{AF6CFAC9-B2FF-431E-A4F8-F40455F3A92F}" dt="2024-06-11T00:51:24.195" v="10" actId="47"/>
        <pc:sldMkLst>
          <pc:docMk/>
          <pc:sldMk cId="3987902984" sldId="377"/>
        </pc:sldMkLst>
      </pc:sldChg>
      <pc:sldChg chg="del">
        <pc:chgData name="John MacFadyen" userId="6199100c7c05f63e" providerId="LiveId" clId="{AF6CFAC9-B2FF-431E-A4F8-F40455F3A92F}" dt="2024-06-11T00:50:10.609" v="8" actId="47"/>
        <pc:sldMkLst>
          <pc:docMk/>
          <pc:sldMk cId="2165745061" sldId="379"/>
        </pc:sldMkLst>
      </pc:sldChg>
      <pc:sldChg chg="del">
        <pc:chgData name="John MacFadyen" userId="6199100c7c05f63e" providerId="LiveId" clId="{AF6CFAC9-B2FF-431E-A4F8-F40455F3A92F}" dt="2024-06-11T23:25:39.277" v="556" actId="47"/>
        <pc:sldMkLst>
          <pc:docMk/>
          <pc:sldMk cId="146476879" sldId="432"/>
        </pc:sldMkLst>
      </pc:sldChg>
      <pc:sldChg chg="del">
        <pc:chgData name="John MacFadyen" userId="6199100c7c05f63e" providerId="LiveId" clId="{AF6CFAC9-B2FF-431E-A4F8-F40455F3A92F}" dt="2024-06-11T23:38:31.411" v="755" actId="47"/>
        <pc:sldMkLst>
          <pc:docMk/>
          <pc:sldMk cId="2001903794" sldId="446"/>
        </pc:sldMkLst>
      </pc:sldChg>
      <pc:sldChg chg="del">
        <pc:chgData name="John MacFadyen" userId="6199100c7c05f63e" providerId="LiveId" clId="{AF6CFAC9-B2FF-431E-A4F8-F40455F3A92F}" dt="2024-06-11T00:50:10.609" v="8" actId="47"/>
        <pc:sldMkLst>
          <pc:docMk/>
          <pc:sldMk cId="1059776289" sldId="483"/>
        </pc:sldMkLst>
      </pc:sldChg>
      <pc:sldChg chg="del">
        <pc:chgData name="John MacFadyen" userId="6199100c7c05f63e" providerId="LiveId" clId="{AF6CFAC9-B2FF-431E-A4F8-F40455F3A92F}" dt="2024-06-11T00:50:10.609" v="8" actId="47"/>
        <pc:sldMkLst>
          <pc:docMk/>
          <pc:sldMk cId="2077292935" sldId="494"/>
        </pc:sldMkLst>
      </pc:sldChg>
      <pc:sldChg chg="del">
        <pc:chgData name="John MacFadyen" userId="6199100c7c05f63e" providerId="LiveId" clId="{AF6CFAC9-B2FF-431E-A4F8-F40455F3A92F}" dt="2024-06-11T23:25:39.277" v="556" actId="47"/>
        <pc:sldMkLst>
          <pc:docMk/>
          <pc:sldMk cId="948377238" sldId="513"/>
        </pc:sldMkLst>
      </pc:sldChg>
      <pc:sldChg chg="del">
        <pc:chgData name="John MacFadyen" userId="6199100c7c05f63e" providerId="LiveId" clId="{AF6CFAC9-B2FF-431E-A4F8-F40455F3A92F}" dt="2024-06-11T23:25:39.277" v="556" actId="47"/>
        <pc:sldMkLst>
          <pc:docMk/>
          <pc:sldMk cId="4007428113" sldId="514"/>
        </pc:sldMkLst>
      </pc:sldChg>
      <pc:sldChg chg="del">
        <pc:chgData name="John MacFadyen" userId="6199100c7c05f63e" providerId="LiveId" clId="{AF6CFAC9-B2FF-431E-A4F8-F40455F3A92F}" dt="2024-06-11T23:25:39.277" v="556" actId="47"/>
        <pc:sldMkLst>
          <pc:docMk/>
          <pc:sldMk cId="2157512505" sldId="522"/>
        </pc:sldMkLst>
      </pc:sldChg>
      <pc:sldChg chg="del">
        <pc:chgData name="John MacFadyen" userId="6199100c7c05f63e" providerId="LiveId" clId="{AF6CFAC9-B2FF-431E-A4F8-F40455F3A92F}" dt="2024-06-11T23:40:34.157" v="761" actId="47"/>
        <pc:sldMkLst>
          <pc:docMk/>
          <pc:sldMk cId="3557023895" sldId="654"/>
        </pc:sldMkLst>
      </pc:sldChg>
      <pc:sldChg chg="del">
        <pc:chgData name="John MacFadyen" userId="6199100c7c05f63e" providerId="LiveId" clId="{AF6CFAC9-B2FF-431E-A4F8-F40455F3A92F}" dt="2024-06-11T23:24:30.995" v="550" actId="47"/>
        <pc:sldMkLst>
          <pc:docMk/>
          <pc:sldMk cId="1536747639" sldId="749"/>
        </pc:sldMkLst>
      </pc:sldChg>
      <pc:sldChg chg="add del">
        <pc:chgData name="John MacFadyen" userId="6199100c7c05f63e" providerId="LiveId" clId="{AF6CFAC9-B2FF-431E-A4F8-F40455F3A92F}" dt="2024-06-11T23:24:54.657" v="552"/>
        <pc:sldMkLst>
          <pc:docMk/>
          <pc:sldMk cId="2551093692" sldId="749"/>
        </pc:sldMkLst>
      </pc:sldChg>
      <pc:sldChg chg="add del">
        <pc:chgData name="John MacFadyen" userId="6199100c7c05f63e" providerId="LiveId" clId="{AF6CFAC9-B2FF-431E-A4F8-F40455F3A92F}" dt="2024-06-11T23:43:14.116" v="775" actId="47"/>
        <pc:sldMkLst>
          <pc:docMk/>
          <pc:sldMk cId="2981140116" sldId="749"/>
        </pc:sldMkLst>
      </pc:sldChg>
      <pc:sldChg chg="add">
        <pc:chgData name="John MacFadyen" userId="6199100c7c05f63e" providerId="LiveId" clId="{AF6CFAC9-B2FF-431E-A4F8-F40455F3A92F}" dt="2024-06-11T23:24:54.852" v="553"/>
        <pc:sldMkLst>
          <pc:docMk/>
          <pc:sldMk cId="1358288228" sldId="768"/>
        </pc:sldMkLst>
      </pc:sldChg>
      <pc:sldChg chg="add del">
        <pc:chgData name="John MacFadyen" userId="6199100c7c05f63e" providerId="LiveId" clId="{AF6CFAC9-B2FF-431E-A4F8-F40455F3A92F}" dt="2024-06-11T23:24:54.657" v="552"/>
        <pc:sldMkLst>
          <pc:docMk/>
          <pc:sldMk cId="1882439715" sldId="768"/>
        </pc:sldMkLst>
      </pc:sldChg>
      <pc:sldChg chg="del">
        <pc:chgData name="John MacFadyen" userId="6199100c7c05f63e" providerId="LiveId" clId="{AF6CFAC9-B2FF-431E-A4F8-F40455F3A92F}" dt="2024-06-11T23:24:30.995" v="550" actId="47"/>
        <pc:sldMkLst>
          <pc:docMk/>
          <pc:sldMk cId="2361229571" sldId="768"/>
        </pc:sldMkLst>
      </pc:sldChg>
      <pc:sldChg chg="del">
        <pc:chgData name="John MacFadyen" userId="6199100c7c05f63e" providerId="LiveId" clId="{AF6CFAC9-B2FF-431E-A4F8-F40455F3A92F}" dt="2024-06-11T00:50:10.609" v="8" actId="47"/>
        <pc:sldMkLst>
          <pc:docMk/>
          <pc:sldMk cId="592420023" sldId="963"/>
        </pc:sldMkLst>
      </pc:sldChg>
      <pc:sldChg chg="delSp mod">
        <pc:chgData name="John MacFadyen" userId="6199100c7c05f63e" providerId="LiveId" clId="{AF6CFAC9-B2FF-431E-A4F8-F40455F3A92F}" dt="2024-06-11T23:30:08.802" v="575" actId="478"/>
        <pc:sldMkLst>
          <pc:docMk/>
          <pc:sldMk cId="3542992880" sldId="1695"/>
        </pc:sldMkLst>
        <pc:graphicFrameChg chg="del">
          <ac:chgData name="John MacFadyen" userId="6199100c7c05f63e" providerId="LiveId" clId="{AF6CFAC9-B2FF-431E-A4F8-F40455F3A92F}" dt="2024-06-11T23:30:08.802" v="575" actId="478"/>
          <ac:graphicFrameMkLst>
            <pc:docMk/>
            <pc:sldMk cId="3542992880" sldId="1695"/>
            <ac:graphicFrameMk id="5" creationId="{56DEBF80-1C17-D311-C826-3032B139FC66}"/>
          </ac:graphicFrameMkLst>
        </pc:graphicFrameChg>
      </pc:sldChg>
      <pc:sldChg chg="del">
        <pc:chgData name="John MacFadyen" userId="6199100c7c05f63e" providerId="LiveId" clId="{AF6CFAC9-B2FF-431E-A4F8-F40455F3A92F}" dt="2024-06-11T00:50:10.609" v="8" actId="47"/>
        <pc:sldMkLst>
          <pc:docMk/>
          <pc:sldMk cId="1223869372" sldId="1745"/>
        </pc:sldMkLst>
      </pc:sldChg>
      <pc:sldChg chg="del">
        <pc:chgData name="John MacFadyen" userId="6199100c7c05f63e" providerId="LiveId" clId="{AF6CFAC9-B2FF-431E-A4F8-F40455F3A92F}" dt="2024-06-11T23:25:39.277" v="556" actId="47"/>
        <pc:sldMkLst>
          <pc:docMk/>
          <pc:sldMk cId="1281320903" sldId="6178"/>
        </pc:sldMkLst>
      </pc:sldChg>
      <pc:sldChg chg="del mod modShow">
        <pc:chgData name="John MacFadyen" userId="6199100c7c05f63e" providerId="LiveId" clId="{AF6CFAC9-B2FF-431E-A4F8-F40455F3A92F}" dt="2024-06-11T23:56:27.540" v="985" actId="47"/>
        <pc:sldMkLst>
          <pc:docMk/>
          <pc:sldMk cId="3037066570" sldId="6184"/>
        </pc:sldMkLst>
      </pc:sldChg>
      <pc:sldChg chg="del mod modShow">
        <pc:chgData name="John MacFadyen" userId="6199100c7c05f63e" providerId="LiveId" clId="{AF6CFAC9-B2FF-431E-A4F8-F40455F3A92F}" dt="2024-06-11T23:56:28.754" v="986" actId="47"/>
        <pc:sldMkLst>
          <pc:docMk/>
          <pc:sldMk cId="4119653675" sldId="6185"/>
        </pc:sldMkLst>
      </pc:sldChg>
      <pc:sldChg chg="del mod modShow">
        <pc:chgData name="John MacFadyen" userId="6199100c7c05f63e" providerId="LiveId" clId="{AF6CFAC9-B2FF-431E-A4F8-F40455F3A92F}" dt="2024-06-11T23:56:29.809" v="987" actId="47"/>
        <pc:sldMkLst>
          <pc:docMk/>
          <pc:sldMk cId="4270309232" sldId="6186"/>
        </pc:sldMkLst>
      </pc:sldChg>
      <pc:sldChg chg="del mod modShow">
        <pc:chgData name="John MacFadyen" userId="6199100c7c05f63e" providerId="LiveId" clId="{AF6CFAC9-B2FF-431E-A4F8-F40455F3A92F}" dt="2024-06-11T23:43:33.658" v="778" actId="47"/>
        <pc:sldMkLst>
          <pc:docMk/>
          <pc:sldMk cId="2924711621" sldId="6219"/>
        </pc:sldMkLst>
      </pc:sldChg>
      <pc:sldChg chg="del">
        <pc:chgData name="John MacFadyen" userId="6199100c7c05f63e" providerId="LiveId" clId="{AF6CFAC9-B2FF-431E-A4F8-F40455F3A92F}" dt="2024-06-11T23:25:16.338" v="555" actId="47"/>
        <pc:sldMkLst>
          <pc:docMk/>
          <pc:sldMk cId="3197431397" sldId="6221"/>
        </pc:sldMkLst>
      </pc:sldChg>
      <pc:sldChg chg="del">
        <pc:chgData name="John MacFadyen" userId="6199100c7c05f63e" providerId="LiveId" clId="{AF6CFAC9-B2FF-431E-A4F8-F40455F3A92F}" dt="2024-06-11T00:50:39.645" v="9" actId="47"/>
        <pc:sldMkLst>
          <pc:docMk/>
          <pc:sldMk cId="25749256" sldId="6222"/>
        </pc:sldMkLst>
      </pc:sldChg>
      <pc:sldChg chg="del mod modShow">
        <pc:chgData name="John MacFadyen" userId="6199100c7c05f63e" providerId="LiveId" clId="{AF6CFAC9-B2FF-431E-A4F8-F40455F3A92F}" dt="2024-06-11T23:43:28.970" v="777" actId="47"/>
        <pc:sldMkLst>
          <pc:docMk/>
          <pc:sldMk cId="1543299550" sldId="2142533999"/>
        </pc:sldMkLst>
      </pc:sldChg>
      <pc:sldChg chg="del">
        <pc:chgData name="John MacFadyen" userId="6199100c7c05f63e" providerId="LiveId" clId="{AF6CFAC9-B2FF-431E-A4F8-F40455F3A92F}" dt="2024-06-11T00:49:15.481" v="7" actId="47"/>
        <pc:sldMkLst>
          <pc:docMk/>
          <pc:sldMk cId="2975361599" sldId="2142534020"/>
        </pc:sldMkLst>
      </pc:sldChg>
      <pc:sldChg chg="modSp mod">
        <pc:chgData name="John MacFadyen" userId="6199100c7c05f63e" providerId="LiveId" clId="{AF6CFAC9-B2FF-431E-A4F8-F40455F3A92F}" dt="2024-06-11T22:49:23.072" v="473" actId="1076"/>
        <pc:sldMkLst>
          <pc:docMk/>
          <pc:sldMk cId="4072398" sldId="2142534022"/>
        </pc:sldMkLst>
        <pc:graphicFrameChg chg="mod modGraphic">
          <ac:chgData name="John MacFadyen" userId="6199100c7c05f63e" providerId="LiveId" clId="{AF6CFAC9-B2FF-431E-A4F8-F40455F3A92F}" dt="2024-06-11T22:49:23.072" v="473" actId="1076"/>
          <ac:graphicFrameMkLst>
            <pc:docMk/>
            <pc:sldMk cId="4072398" sldId="2142534022"/>
            <ac:graphicFrameMk id="13" creationId="{F3099593-1FAE-4AA1-A3F1-04D0C4F259B3}"/>
          </ac:graphicFrameMkLst>
        </pc:graphicFrameChg>
      </pc:sldChg>
      <pc:sldChg chg="del">
        <pc:chgData name="John MacFadyen" userId="6199100c7c05f63e" providerId="LiveId" clId="{AF6CFAC9-B2FF-431E-A4F8-F40455F3A92F}" dt="2024-06-11T00:55:14.822" v="29" actId="47"/>
        <pc:sldMkLst>
          <pc:docMk/>
          <pc:sldMk cId="3083359179" sldId="2142534024"/>
        </pc:sldMkLst>
      </pc:sldChg>
      <pc:sldChg chg="del">
        <pc:chgData name="John MacFadyen" userId="6199100c7c05f63e" providerId="LiveId" clId="{AF6CFAC9-B2FF-431E-A4F8-F40455F3A92F}" dt="2024-06-11T00:55:18.184" v="32" actId="47"/>
        <pc:sldMkLst>
          <pc:docMk/>
          <pc:sldMk cId="2749029211" sldId="2142534028"/>
        </pc:sldMkLst>
      </pc:sldChg>
      <pc:sldChg chg="del">
        <pc:chgData name="John MacFadyen" userId="6199100c7c05f63e" providerId="LiveId" clId="{AF6CFAC9-B2FF-431E-A4F8-F40455F3A92F}" dt="2024-06-11T23:33:08.965" v="577" actId="47"/>
        <pc:sldMkLst>
          <pc:docMk/>
          <pc:sldMk cId="2243095052" sldId="2142534043"/>
        </pc:sldMkLst>
      </pc:sldChg>
      <pc:sldChg chg="del">
        <pc:chgData name="John MacFadyen" userId="6199100c7c05f63e" providerId="LiveId" clId="{AF6CFAC9-B2FF-431E-A4F8-F40455F3A92F}" dt="2024-06-11T00:55:15.844" v="30" actId="47"/>
        <pc:sldMkLst>
          <pc:docMk/>
          <pc:sldMk cId="2384669853" sldId="2142534044"/>
        </pc:sldMkLst>
      </pc:sldChg>
      <pc:sldChg chg="del">
        <pc:chgData name="John MacFadyen" userId="6199100c7c05f63e" providerId="LiveId" clId="{AF6CFAC9-B2FF-431E-A4F8-F40455F3A92F}" dt="2024-06-11T00:55:16.978" v="31" actId="47"/>
        <pc:sldMkLst>
          <pc:docMk/>
          <pc:sldMk cId="1188304587" sldId="2142534069"/>
        </pc:sldMkLst>
      </pc:sldChg>
      <pc:sldChg chg="del">
        <pc:chgData name="John MacFadyen" userId="6199100c7c05f63e" providerId="LiveId" clId="{AF6CFAC9-B2FF-431E-A4F8-F40455F3A92F}" dt="2024-06-11T00:56:28.397" v="34" actId="47"/>
        <pc:sldMkLst>
          <pc:docMk/>
          <pc:sldMk cId="3604741215" sldId="2142534070"/>
        </pc:sldMkLst>
      </pc:sldChg>
      <pc:sldChg chg="add del">
        <pc:chgData name="John MacFadyen" userId="6199100c7c05f63e" providerId="LiveId" clId="{AF6CFAC9-B2FF-431E-A4F8-F40455F3A92F}" dt="2024-06-11T23:56:15.676" v="982" actId="47"/>
        <pc:sldMkLst>
          <pc:docMk/>
          <pc:sldMk cId="2252685734" sldId="2142534075"/>
        </pc:sldMkLst>
      </pc:sldChg>
      <pc:sldChg chg="del">
        <pc:chgData name="John MacFadyen" userId="6199100c7c05f63e" providerId="LiveId" clId="{AF6CFAC9-B2FF-431E-A4F8-F40455F3A92F}" dt="2024-06-11T22:56:15.716" v="535" actId="47"/>
        <pc:sldMkLst>
          <pc:docMk/>
          <pc:sldMk cId="3606467547" sldId="2142534106"/>
        </pc:sldMkLst>
      </pc:sldChg>
      <pc:sldChg chg="del">
        <pc:chgData name="John MacFadyen" userId="6199100c7c05f63e" providerId="LiveId" clId="{AF6CFAC9-B2FF-431E-A4F8-F40455F3A92F}" dt="2024-06-11T22:56:18.022" v="536" actId="47"/>
        <pc:sldMkLst>
          <pc:docMk/>
          <pc:sldMk cId="1158323494" sldId="2142534107"/>
        </pc:sldMkLst>
      </pc:sldChg>
      <pc:sldChg chg="del">
        <pc:chgData name="John MacFadyen" userId="6199100c7c05f63e" providerId="LiveId" clId="{AF6CFAC9-B2FF-431E-A4F8-F40455F3A92F}" dt="2024-06-11T22:56:20.927" v="537" actId="47"/>
        <pc:sldMkLst>
          <pc:docMk/>
          <pc:sldMk cId="2724390143" sldId="2142534108"/>
        </pc:sldMkLst>
      </pc:sldChg>
      <pc:sldChg chg="del">
        <pc:chgData name="John MacFadyen" userId="6199100c7c05f63e" providerId="LiveId" clId="{AF6CFAC9-B2FF-431E-A4F8-F40455F3A92F}" dt="2024-06-11T00:56:00.315" v="33" actId="47"/>
        <pc:sldMkLst>
          <pc:docMk/>
          <pc:sldMk cId="791585716" sldId="2142534154"/>
        </pc:sldMkLst>
      </pc:sldChg>
      <pc:sldChg chg="del">
        <pc:chgData name="John MacFadyen" userId="6199100c7c05f63e" providerId="LiveId" clId="{AF6CFAC9-B2FF-431E-A4F8-F40455F3A92F}" dt="2024-06-11T00:49:12.593" v="6" actId="47"/>
        <pc:sldMkLst>
          <pc:docMk/>
          <pc:sldMk cId="2878216709" sldId="2142534200"/>
        </pc:sldMkLst>
      </pc:sldChg>
      <pc:sldChg chg="del mod modShow">
        <pc:chgData name="John MacFadyen" userId="6199100c7c05f63e" providerId="LiveId" clId="{AF6CFAC9-B2FF-431E-A4F8-F40455F3A92F}" dt="2024-06-11T23:41:03.184" v="763" actId="47"/>
        <pc:sldMkLst>
          <pc:docMk/>
          <pc:sldMk cId="2111604327" sldId="2142534207"/>
        </pc:sldMkLst>
      </pc:sldChg>
      <pc:sldChg chg="del mod modShow">
        <pc:chgData name="John MacFadyen" userId="6199100c7c05f63e" providerId="LiveId" clId="{AF6CFAC9-B2FF-431E-A4F8-F40455F3A92F}" dt="2024-06-11T23:41:06.313" v="764" actId="47"/>
        <pc:sldMkLst>
          <pc:docMk/>
          <pc:sldMk cId="4015539383" sldId="2142534208"/>
        </pc:sldMkLst>
      </pc:sldChg>
      <pc:sldChg chg="add del">
        <pc:chgData name="John MacFadyen" userId="6199100c7c05f63e" providerId="LiveId" clId="{AF6CFAC9-B2FF-431E-A4F8-F40455F3A92F}" dt="2024-06-11T00:47:43.108" v="5"/>
        <pc:sldMkLst>
          <pc:docMk/>
          <pc:sldMk cId="3551893561" sldId="2147470713"/>
        </pc:sldMkLst>
      </pc:sldChg>
      <pc:sldChg chg="del">
        <pc:chgData name="John MacFadyen" userId="6199100c7c05f63e" providerId="LiveId" clId="{AF6CFAC9-B2FF-431E-A4F8-F40455F3A92F}" dt="2024-06-11T01:02:01.238" v="40" actId="47"/>
        <pc:sldMkLst>
          <pc:docMk/>
          <pc:sldMk cId="1340388664" sldId="2147470865"/>
        </pc:sldMkLst>
      </pc:sldChg>
      <pc:sldChg chg="add del">
        <pc:chgData name="John MacFadyen" userId="6199100c7c05f63e" providerId="LiveId" clId="{AF6CFAC9-B2FF-431E-A4F8-F40455F3A92F}" dt="2024-06-11T23:56:16.488" v="983" actId="47"/>
        <pc:sldMkLst>
          <pc:docMk/>
          <pc:sldMk cId="3062045220" sldId="2147470959"/>
        </pc:sldMkLst>
      </pc:sldChg>
      <pc:sldChg chg="add del">
        <pc:chgData name="John MacFadyen" userId="6199100c7c05f63e" providerId="LiveId" clId="{AF6CFAC9-B2FF-431E-A4F8-F40455F3A92F}" dt="2024-06-11T23:56:17.249" v="984" actId="47"/>
        <pc:sldMkLst>
          <pc:docMk/>
          <pc:sldMk cId="1378523954" sldId="2147470984"/>
        </pc:sldMkLst>
      </pc:sldChg>
      <pc:sldChg chg="del">
        <pc:chgData name="John MacFadyen" userId="6199100c7c05f63e" providerId="LiveId" clId="{AF6CFAC9-B2FF-431E-A4F8-F40455F3A92F}" dt="2024-06-11T01:02:01.238" v="40" actId="47"/>
        <pc:sldMkLst>
          <pc:docMk/>
          <pc:sldMk cId="3860139617" sldId="2147471601"/>
        </pc:sldMkLst>
      </pc:sldChg>
      <pc:sldChg chg="del">
        <pc:chgData name="John MacFadyen" userId="6199100c7c05f63e" providerId="LiveId" clId="{AF6CFAC9-B2FF-431E-A4F8-F40455F3A92F}" dt="2024-06-11T01:02:01.238" v="40" actId="47"/>
        <pc:sldMkLst>
          <pc:docMk/>
          <pc:sldMk cId="2138407822" sldId="2147471602"/>
        </pc:sldMkLst>
      </pc:sldChg>
      <pc:sldChg chg="del">
        <pc:chgData name="John MacFadyen" userId="6199100c7c05f63e" providerId="LiveId" clId="{AF6CFAC9-B2FF-431E-A4F8-F40455F3A92F}" dt="2024-06-11T01:02:01.238" v="40" actId="47"/>
        <pc:sldMkLst>
          <pc:docMk/>
          <pc:sldMk cId="721520797" sldId="2147471603"/>
        </pc:sldMkLst>
      </pc:sldChg>
      <pc:sldChg chg="del">
        <pc:chgData name="John MacFadyen" userId="6199100c7c05f63e" providerId="LiveId" clId="{AF6CFAC9-B2FF-431E-A4F8-F40455F3A92F}" dt="2024-06-11T01:02:01.238" v="40" actId="47"/>
        <pc:sldMkLst>
          <pc:docMk/>
          <pc:sldMk cId="4073856321" sldId="2147471604"/>
        </pc:sldMkLst>
      </pc:sldChg>
      <pc:sldChg chg="modSp del mod ord">
        <pc:chgData name="John MacFadyen" userId="6199100c7c05f63e" providerId="LiveId" clId="{AF6CFAC9-B2FF-431E-A4F8-F40455F3A92F}" dt="2024-06-11T23:56:14.711" v="981" actId="47"/>
        <pc:sldMkLst>
          <pc:docMk/>
          <pc:sldMk cId="3701038616" sldId="2147471618"/>
        </pc:sldMkLst>
        <pc:picChg chg="mod">
          <ac:chgData name="John MacFadyen" userId="6199100c7c05f63e" providerId="LiveId" clId="{AF6CFAC9-B2FF-431E-A4F8-F40455F3A92F}" dt="2024-06-11T22:48:23.828" v="443" actId="14100"/>
          <ac:picMkLst>
            <pc:docMk/>
            <pc:sldMk cId="3701038616" sldId="2147471618"/>
            <ac:picMk id="5" creationId="{97C1A8EE-259F-34BF-817A-A94DB8E57CEA}"/>
          </ac:picMkLst>
        </pc:picChg>
      </pc:sldChg>
      <pc:sldChg chg="del">
        <pc:chgData name="John MacFadyen" userId="6199100c7c05f63e" providerId="LiveId" clId="{AF6CFAC9-B2FF-431E-A4F8-F40455F3A92F}" dt="2024-06-11T23:25:39.277" v="556" actId="47"/>
        <pc:sldMkLst>
          <pc:docMk/>
          <pc:sldMk cId="2614666530" sldId="2147471619"/>
        </pc:sldMkLst>
      </pc:sldChg>
      <pc:sldChg chg="del mod modShow">
        <pc:chgData name="John MacFadyen" userId="6199100c7c05f63e" providerId="LiveId" clId="{AF6CFAC9-B2FF-431E-A4F8-F40455F3A92F}" dt="2024-06-11T23:26:10.555" v="557" actId="47"/>
        <pc:sldMkLst>
          <pc:docMk/>
          <pc:sldMk cId="2658074733" sldId="2147471620"/>
        </pc:sldMkLst>
      </pc:sldChg>
      <pc:sldChg chg="del">
        <pc:chgData name="John MacFadyen" userId="6199100c7c05f63e" providerId="LiveId" clId="{AF6CFAC9-B2FF-431E-A4F8-F40455F3A92F}" dt="2024-06-11T00:57:29.826" v="35" actId="47"/>
        <pc:sldMkLst>
          <pc:docMk/>
          <pc:sldMk cId="123774966" sldId="2147471622"/>
        </pc:sldMkLst>
      </pc:sldChg>
      <pc:sldChg chg="modSp mod">
        <pc:chgData name="John MacFadyen" userId="6199100c7c05f63e" providerId="LiveId" clId="{AF6CFAC9-B2FF-431E-A4F8-F40455F3A92F}" dt="2024-06-11T23:39:50.508" v="757" actId="1076"/>
        <pc:sldMkLst>
          <pc:docMk/>
          <pc:sldMk cId="3209571930" sldId="2147471628"/>
        </pc:sldMkLst>
        <pc:picChg chg="mod">
          <ac:chgData name="John MacFadyen" userId="6199100c7c05f63e" providerId="LiveId" clId="{AF6CFAC9-B2FF-431E-A4F8-F40455F3A92F}" dt="2024-06-11T23:39:50.508" v="757" actId="1076"/>
          <ac:picMkLst>
            <pc:docMk/>
            <pc:sldMk cId="3209571930" sldId="2147471628"/>
            <ac:picMk id="46" creationId="{00000000-0000-0000-0000-000000000000}"/>
          </ac:picMkLst>
        </pc:picChg>
      </pc:sldChg>
      <pc:sldChg chg="modSp mod">
        <pc:chgData name="John MacFadyen" userId="6199100c7c05f63e" providerId="LiveId" clId="{AF6CFAC9-B2FF-431E-A4F8-F40455F3A92F}" dt="2024-06-11T23:40:14.550" v="760" actId="14100"/>
        <pc:sldMkLst>
          <pc:docMk/>
          <pc:sldMk cId="2420593650" sldId="2147471629"/>
        </pc:sldMkLst>
        <pc:spChg chg="mod">
          <ac:chgData name="John MacFadyen" userId="6199100c7c05f63e" providerId="LiveId" clId="{AF6CFAC9-B2FF-431E-A4F8-F40455F3A92F}" dt="2024-06-11T23:40:08.336" v="759" actId="1076"/>
          <ac:spMkLst>
            <pc:docMk/>
            <pc:sldMk cId="2420593650" sldId="2147471629"/>
            <ac:spMk id="45" creationId="{00000000-0000-0000-0000-000000000000}"/>
          </ac:spMkLst>
        </pc:spChg>
        <pc:picChg chg="mod">
          <ac:chgData name="John MacFadyen" userId="6199100c7c05f63e" providerId="LiveId" clId="{AF6CFAC9-B2FF-431E-A4F8-F40455F3A92F}" dt="2024-06-11T23:40:14.550" v="760" actId="14100"/>
          <ac:picMkLst>
            <pc:docMk/>
            <pc:sldMk cId="2420593650" sldId="2147471629"/>
            <ac:picMk id="46" creationId="{00000000-0000-0000-0000-000000000000}"/>
          </ac:picMkLst>
        </pc:picChg>
      </pc:sldChg>
      <pc:sldChg chg="ord">
        <pc:chgData name="John MacFadyen" userId="6199100c7c05f63e" providerId="LiveId" clId="{AF6CFAC9-B2FF-431E-A4F8-F40455F3A92F}" dt="2024-06-11T23:53:07.914" v="978"/>
        <pc:sldMkLst>
          <pc:docMk/>
          <pc:sldMk cId="2801237586" sldId="2147471630"/>
        </pc:sldMkLst>
      </pc:sldChg>
      <pc:sldChg chg="modSp del mod ord">
        <pc:chgData name="John MacFadyen" userId="6199100c7c05f63e" providerId="LiveId" clId="{AF6CFAC9-B2FF-431E-A4F8-F40455F3A92F}" dt="2024-06-11T23:56:13.790" v="980" actId="47"/>
        <pc:sldMkLst>
          <pc:docMk/>
          <pc:sldMk cId="1787248762" sldId="2147471640"/>
        </pc:sldMkLst>
        <pc:spChg chg="mod">
          <ac:chgData name="John MacFadyen" userId="6199100c7c05f63e" providerId="LiveId" clId="{AF6CFAC9-B2FF-431E-A4F8-F40455F3A92F}" dt="2024-06-11T22:48:10.932" v="441" actId="20577"/>
          <ac:spMkLst>
            <pc:docMk/>
            <pc:sldMk cId="1787248762" sldId="2147471640"/>
            <ac:spMk id="2" creationId="{2118F4F7-86E9-2225-CEDD-14FF9251D5B8}"/>
          </ac:spMkLst>
        </pc:spChg>
      </pc:sldChg>
      <pc:sldChg chg="del">
        <pc:chgData name="John MacFadyen" userId="6199100c7c05f63e" providerId="LiveId" clId="{AF6CFAC9-B2FF-431E-A4F8-F40455F3A92F}" dt="2024-06-11T23:38:14.870" v="754" actId="47"/>
        <pc:sldMkLst>
          <pc:docMk/>
          <pc:sldMk cId="1877696532" sldId="2147471643"/>
        </pc:sldMkLst>
      </pc:sldChg>
      <pc:sldChg chg="del">
        <pc:chgData name="John MacFadyen" userId="6199100c7c05f63e" providerId="LiveId" clId="{AF6CFAC9-B2FF-431E-A4F8-F40455F3A92F}" dt="2024-06-11T23:22:45.590" v="545" actId="47"/>
        <pc:sldMkLst>
          <pc:docMk/>
          <pc:sldMk cId="1268338451" sldId="2147471645"/>
        </pc:sldMkLst>
      </pc:sldChg>
      <pc:sldChg chg="del">
        <pc:chgData name="John MacFadyen" userId="6199100c7c05f63e" providerId="LiveId" clId="{AF6CFAC9-B2FF-431E-A4F8-F40455F3A92F}" dt="2024-06-11T23:22:28.955" v="544" actId="47"/>
        <pc:sldMkLst>
          <pc:docMk/>
          <pc:sldMk cId="1200554255" sldId="2147471646"/>
        </pc:sldMkLst>
      </pc:sldChg>
      <pc:sldChg chg="del">
        <pc:chgData name="John MacFadyen" userId="6199100c7c05f63e" providerId="LiveId" clId="{AF6CFAC9-B2FF-431E-A4F8-F40455F3A92F}" dt="2024-06-11T23:22:28.955" v="544" actId="47"/>
        <pc:sldMkLst>
          <pc:docMk/>
          <pc:sldMk cId="1514944925" sldId="2147471647"/>
        </pc:sldMkLst>
      </pc:sldChg>
      <pc:sldChg chg="del">
        <pc:chgData name="John MacFadyen" userId="6199100c7c05f63e" providerId="LiveId" clId="{AF6CFAC9-B2FF-431E-A4F8-F40455F3A92F}" dt="2024-06-11T23:22:28.955" v="544" actId="47"/>
        <pc:sldMkLst>
          <pc:docMk/>
          <pc:sldMk cId="3092686119" sldId="2147471648"/>
        </pc:sldMkLst>
      </pc:sldChg>
      <pc:sldChg chg="del">
        <pc:chgData name="John MacFadyen" userId="6199100c7c05f63e" providerId="LiveId" clId="{AF6CFAC9-B2FF-431E-A4F8-F40455F3A92F}" dt="2024-06-11T23:22:28.955" v="544" actId="47"/>
        <pc:sldMkLst>
          <pc:docMk/>
          <pc:sldMk cId="655739060" sldId="2147471649"/>
        </pc:sldMkLst>
      </pc:sldChg>
      <pc:sldChg chg="del">
        <pc:chgData name="John MacFadyen" userId="6199100c7c05f63e" providerId="LiveId" clId="{AF6CFAC9-B2FF-431E-A4F8-F40455F3A92F}" dt="2024-06-11T01:03:29.621" v="48" actId="47"/>
        <pc:sldMkLst>
          <pc:docMk/>
          <pc:sldMk cId="2823116347" sldId="2147471650"/>
        </pc:sldMkLst>
      </pc:sldChg>
      <pc:sldChg chg="del">
        <pc:chgData name="John MacFadyen" userId="6199100c7c05f63e" providerId="LiveId" clId="{AF6CFAC9-B2FF-431E-A4F8-F40455F3A92F}" dt="2024-06-11T23:41:13.684" v="765" actId="47"/>
        <pc:sldMkLst>
          <pc:docMk/>
          <pc:sldMk cId="1810537917" sldId="2147471652"/>
        </pc:sldMkLst>
      </pc:sldChg>
      <pc:sldChg chg="del">
        <pc:chgData name="John MacFadyen" userId="6199100c7c05f63e" providerId="LiveId" clId="{AF6CFAC9-B2FF-431E-A4F8-F40455F3A92F}" dt="2024-06-11T23:28:51.957" v="570" actId="47"/>
        <pc:sldMkLst>
          <pc:docMk/>
          <pc:sldMk cId="3689381206" sldId="2147471655"/>
        </pc:sldMkLst>
      </pc:sldChg>
      <pc:sldChg chg="del">
        <pc:chgData name="John MacFadyen" userId="6199100c7c05f63e" providerId="LiveId" clId="{AF6CFAC9-B2FF-431E-A4F8-F40455F3A92F}" dt="2024-06-11T23:28:29.334" v="568" actId="47"/>
        <pc:sldMkLst>
          <pc:docMk/>
          <pc:sldMk cId="2987880490" sldId="2147471656"/>
        </pc:sldMkLst>
      </pc:sldChg>
      <pc:sldChg chg="ord">
        <pc:chgData name="John MacFadyen" userId="6199100c7c05f63e" providerId="LiveId" clId="{AF6CFAC9-B2FF-431E-A4F8-F40455F3A92F}" dt="2024-06-11T23:28:00.189" v="563"/>
        <pc:sldMkLst>
          <pc:docMk/>
          <pc:sldMk cId="4036766849" sldId="2147471657"/>
        </pc:sldMkLst>
      </pc:sldChg>
      <pc:sldChg chg="del">
        <pc:chgData name="John MacFadyen" userId="6199100c7c05f63e" providerId="LiveId" clId="{AF6CFAC9-B2FF-431E-A4F8-F40455F3A92F}" dt="2024-06-11T23:28:29.334" v="568" actId="47"/>
        <pc:sldMkLst>
          <pc:docMk/>
          <pc:sldMk cId="3957402865" sldId="2147471658"/>
        </pc:sldMkLst>
      </pc:sldChg>
      <pc:sldChg chg="del">
        <pc:chgData name="John MacFadyen" userId="6199100c7c05f63e" providerId="LiveId" clId="{AF6CFAC9-B2FF-431E-A4F8-F40455F3A92F}" dt="2024-06-11T23:28:39.355" v="569" actId="47"/>
        <pc:sldMkLst>
          <pc:docMk/>
          <pc:sldMk cId="839425130" sldId="2147471659"/>
        </pc:sldMkLst>
      </pc:sldChg>
      <pc:sldChg chg="ord">
        <pc:chgData name="John MacFadyen" userId="6199100c7c05f63e" providerId="LiveId" clId="{AF6CFAC9-B2FF-431E-A4F8-F40455F3A92F}" dt="2024-06-11T23:28:23.099" v="567"/>
        <pc:sldMkLst>
          <pc:docMk/>
          <pc:sldMk cId="618631389" sldId="2147471660"/>
        </pc:sldMkLst>
      </pc:sldChg>
      <pc:sldChg chg="del">
        <pc:chgData name="John MacFadyen" userId="6199100c7c05f63e" providerId="LiveId" clId="{AF6CFAC9-B2FF-431E-A4F8-F40455F3A92F}" dt="2024-06-11T23:28:39.355" v="569" actId="47"/>
        <pc:sldMkLst>
          <pc:docMk/>
          <pc:sldMk cId="1878803775" sldId="2147471661"/>
        </pc:sldMkLst>
      </pc:sldChg>
      <pc:sldChg chg="del mod modShow">
        <pc:chgData name="John MacFadyen" userId="6199100c7c05f63e" providerId="LiveId" clId="{AF6CFAC9-B2FF-431E-A4F8-F40455F3A92F}" dt="2024-06-11T23:29:41.926" v="573" actId="47"/>
        <pc:sldMkLst>
          <pc:docMk/>
          <pc:sldMk cId="2071415460" sldId="2147471662"/>
        </pc:sldMkLst>
      </pc:sldChg>
      <pc:sldChg chg="del">
        <pc:chgData name="John MacFadyen" userId="6199100c7c05f63e" providerId="LiveId" clId="{AF6CFAC9-B2FF-431E-A4F8-F40455F3A92F}" dt="2024-06-11T23:29:41.926" v="573" actId="47"/>
        <pc:sldMkLst>
          <pc:docMk/>
          <pc:sldMk cId="1751558317" sldId="2147471663"/>
        </pc:sldMkLst>
      </pc:sldChg>
      <pc:sldChg chg="del">
        <pc:chgData name="John MacFadyen" userId="6199100c7c05f63e" providerId="LiveId" clId="{AF6CFAC9-B2FF-431E-A4F8-F40455F3A92F}" dt="2024-06-11T23:29:41.926" v="573" actId="47"/>
        <pc:sldMkLst>
          <pc:docMk/>
          <pc:sldMk cId="4116630109" sldId="2147471664"/>
        </pc:sldMkLst>
      </pc:sldChg>
      <pc:sldChg chg="del">
        <pc:chgData name="John MacFadyen" userId="6199100c7c05f63e" providerId="LiveId" clId="{AF6CFAC9-B2FF-431E-A4F8-F40455F3A92F}" dt="2024-06-11T23:29:50.793" v="574" actId="47"/>
        <pc:sldMkLst>
          <pc:docMk/>
          <pc:sldMk cId="1201574671" sldId="2147471665"/>
        </pc:sldMkLst>
      </pc:sldChg>
      <pc:sldChg chg="del">
        <pc:chgData name="John MacFadyen" userId="6199100c7c05f63e" providerId="LiveId" clId="{AF6CFAC9-B2FF-431E-A4F8-F40455F3A92F}" dt="2024-06-11T23:29:50.793" v="574" actId="47"/>
        <pc:sldMkLst>
          <pc:docMk/>
          <pc:sldMk cId="2893223885" sldId="2147471666"/>
        </pc:sldMkLst>
      </pc:sldChg>
      <pc:sldChg chg="del mod modShow">
        <pc:chgData name="John MacFadyen" userId="6199100c7c05f63e" providerId="LiveId" clId="{AF6CFAC9-B2FF-431E-A4F8-F40455F3A92F}" dt="2024-06-11T23:26:10.555" v="557" actId="47"/>
        <pc:sldMkLst>
          <pc:docMk/>
          <pc:sldMk cId="3614380619" sldId="2147471667"/>
        </pc:sldMkLst>
      </pc:sldChg>
      <pc:sldChg chg="del">
        <pc:chgData name="John MacFadyen" userId="6199100c7c05f63e" providerId="LiveId" clId="{AF6CFAC9-B2FF-431E-A4F8-F40455F3A92F}" dt="2024-06-11T01:02:10.462" v="41" actId="47"/>
        <pc:sldMkLst>
          <pc:docMk/>
          <pc:sldMk cId="2631733786" sldId="2147471668"/>
        </pc:sldMkLst>
      </pc:sldChg>
      <pc:sldChg chg="del">
        <pc:chgData name="John MacFadyen" userId="6199100c7c05f63e" providerId="LiveId" clId="{AF6CFAC9-B2FF-431E-A4F8-F40455F3A92F}" dt="2024-06-11T01:02:10.462" v="41" actId="47"/>
        <pc:sldMkLst>
          <pc:docMk/>
          <pc:sldMk cId="234421413" sldId="2147471669"/>
        </pc:sldMkLst>
      </pc:sldChg>
      <pc:sldChg chg="del">
        <pc:chgData name="John MacFadyen" userId="6199100c7c05f63e" providerId="LiveId" clId="{AF6CFAC9-B2FF-431E-A4F8-F40455F3A92F}" dt="2024-06-11T01:02:10.462" v="41" actId="47"/>
        <pc:sldMkLst>
          <pc:docMk/>
          <pc:sldMk cId="1282702210" sldId="2147471671"/>
        </pc:sldMkLst>
      </pc:sldChg>
      <pc:sldChg chg="del">
        <pc:chgData name="John MacFadyen" userId="6199100c7c05f63e" providerId="LiveId" clId="{AF6CFAC9-B2FF-431E-A4F8-F40455F3A92F}" dt="2024-06-11T01:02:10.462" v="41" actId="47"/>
        <pc:sldMkLst>
          <pc:docMk/>
          <pc:sldMk cId="3344392234" sldId="2147471672"/>
        </pc:sldMkLst>
      </pc:sldChg>
      <pc:sldChg chg="del">
        <pc:chgData name="John MacFadyen" userId="6199100c7c05f63e" providerId="LiveId" clId="{AF6CFAC9-B2FF-431E-A4F8-F40455F3A92F}" dt="2024-06-11T01:02:10.462" v="41" actId="47"/>
        <pc:sldMkLst>
          <pc:docMk/>
          <pc:sldMk cId="494034834" sldId="2147471673"/>
        </pc:sldMkLst>
      </pc:sldChg>
      <pc:sldChg chg="del">
        <pc:chgData name="John MacFadyen" userId="6199100c7c05f63e" providerId="LiveId" clId="{AF6CFAC9-B2FF-431E-A4F8-F40455F3A92F}" dt="2024-06-11T01:02:24.478" v="42" actId="47"/>
        <pc:sldMkLst>
          <pc:docMk/>
          <pc:sldMk cId="2080807511" sldId="2147471674"/>
        </pc:sldMkLst>
      </pc:sldChg>
      <pc:sldChg chg="del">
        <pc:chgData name="John MacFadyen" userId="6199100c7c05f63e" providerId="LiveId" clId="{AF6CFAC9-B2FF-431E-A4F8-F40455F3A92F}" dt="2024-06-11T01:02:24.478" v="42" actId="47"/>
        <pc:sldMkLst>
          <pc:docMk/>
          <pc:sldMk cId="2206758511" sldId="2147471675"/>
        </pc:sldMkLst>
      </pc:sldChg>
      <pc:sldChg chg="del">
        <pc:chgData name="John MacFadyen" userId="6199100c7c05f63e" providerId="LiveId" clId="{AF6CFAC9-B2FF-431E-A4F8-F40455F3A92F}" dt="2024-06-11T22:56:23.434" v="538" actId="47"/>
        <pc:sldMkLst>
          <pc:docMk/>
          <pc:sldMk cId="2149430698" sldId="2147471677"/>
        </pc:sldMkLst>
      </pc:sldChg>
      <pc:sldChg chg="del">
        <pc:chgData name="John MacFadyen" userId="6199100c7c05f63e" providerId="LiveId" clId="{AF6CFAC9-B2FF-431E-A4F8-F40455F3A92F}" dt="2024-06-11T01:02:10.462" v="41" actId="47"/>
        <pc:sldMkLst>
          <pc:docMk/>
          <pc:sldMk cId="1024192483" sldId="2147471678"/>
        </pc:sldMkLst>
      </pc:sldChg>
      <pc:sldChg chg="add del">
        <pc:chgData name="John MacFadyen" userId="6199100c7c05f63e" providerId="LiveId" clId="{AF6CFAC9-B2FF-431E-A4F8-F40455F3A92F}" dt="2024-06-11T23:24:54.657" v="552"/>
        <pc:sldMkLst>
          <pc:docMk/>
          <pc:sldMk cId="631126002" sldId="2147473792"/>
        </pc:sldMkLst>
      </pc:sldChg>
      <pc:sldChg chg="add del">
        <pc:chgData name="John MacFadyen" userId="6199100c7c05f63e" providerId="LiveId" clId="{AF6CFAC9-B2FF-431E-A4F8-F40455F3A92F}" dt="2024-06-11T23:43:18.679" v="776" actId="47"/>
        <pc:sldMkLst>
          <pc:docMk/>
          <pc:sldMk cId="1207721175" sldId="2147473792"/>
        </pc:sldMkLst>
      </pc:sldChg>
      <pc:sldChg chg="del">
        <pc:chgData name="John MacFadyen" userId="6199100c7c05f63e" providerId="LiveId" clId="{AF6CFAC9-B2FF-431E-A4F8-F40455F3A92F}" dt="2024-06-11T23:24:30.995" v="550" actId="47"/>
        <pc:sldMkLst>
          <pc:docMk/>
          <pc:sldMk cId="3715291854" sldId="2147473792"/>
        </pc:sldMkLst>
      </pc:sldChg>
      <pc:sldChg chg="del">
        <pc:chgData name="John MacFadyen" userId="6199100c7c05f63e" providerId="LiveId" clId="{AF6CFAC9-B2FF-431E-A4F8-F40455F3A92F}" dt="2024-06-11T23:24:30.995" v="550" actId="47"/>
        <pc:sldMkLst>
          <pc:docMk/>
          <pc:sldMk cId="562394767" sldId="2147473793"/>
        </pc:sldMkLst>
      </pc:sldChg>
      <pc:sldChg chg="add del">
        <pc:chgData name="John MacFadyen" userId="6199100c7c05f63e" providerId="LiveId" clId="{AF6CFAC9-B2FF-431E-A4F8-F40455F3A92F}" dt="2024-06-11T23:57:06.750" v="989" actId="47"/>
        <pc:sldMkLst>
          <pc:docMk/>
          <pc:sldMk cId="1468094178" sldId="2147473793"/>
        </pc:sldMkLst>
      </pc:sldChg>
      <pc:sldChg chg="add del">
        <pc:chgData name="John MacFadyen" userId="6199100c7c05f63e" providerId="LiveId" clId="{AF6CFAC9-B2FF-431E-A4F8-F40455F3A92F}" dt="2024-06-11T23:24:54.657" v="552"/>
        <pc:sldMkLst>
          <pc:docMk/>
          <pc:sldMk cId="2257877703" sldId="2147473793"/>
        </pc:sldMkLst>
      </pc:sldChg>
      <pc:sldChg chg="del">
        <pc:chgData name="John MacFadyen" userId="6199100c7c05f63e" providerId="LiveId" clId="{AF6CFAC9-B2FF-431E-A4F8-F40455F3A92F}" dt="2024-06-11T23:24:30.995" v="550" actId="47"/>
        <pc:sldMkLst>
          <pc:docMk/>
          <pc:sldMk cId="695854250" sldId="2147473794"/>
        </pc:sldMkLst>
      </pc:sldChg>
      <pc:sldChg chg="add">
        <pc:chgData name="John MacFadyen" userId="6199100c7c05f63e" providerId="LiveId" clId="{AF6CFAC9-B2FF-431E-A4F8-F40455F3A92F}" dt="2024-06-11T23:24:54.852" v="553"/>
        <pc:sldMkLst>
          <pc:docMk/>
          <pc:sldMk cId="1629881193" sldId="2147473794"/>
        </pc:sldMkLst>
      </pc:sldChg>
      <pc:sldChg chg="add del">
        <pc:chgData name="John MacFadyen" userId="6199100c7c05f63e" providerId="LiveId" clId="{AF6CFAC9-B2FF-431E-A4F8-F40455F3A92F}" dt="2024-06-11T23:24:54.657" v="552"/>
        <pc:sldMkLst>
          <pc:docMk/>
          <pc:sldMk cId="1817037114" sldId="2147473794"/>
        </pc:sldMkLst>
      </pc:sldChg>
      <pc:sldChg chg="add">
        <pc:chgData name="John MacFadyen" userId="6199100c7c05f63e" providerId="LiveId" clId="{AF6CFAC9-B2FF-431E-A4F8-F40455F3A92F}" dt="2024-06-11T23:24:54.852" v="553"/>
        <pc:sldMkLst>
          <pc:docMk/>
          <pc:sldMk cId="629701175" sldId="2147473795"/>
        </pc:sldMkLst>
      </pc:sldChg>
      <pc:sldChg chg="del">
        <pc:chgData name="John MacFadyen" userId="6199100c7c05f63e" providerId="LiveId" clId="{AF6CFAC9-B2FF-431E-A4F8-F40455F3A92F}" dt="2024-06-11T23:24:30.995" v="550" actId="47"/>
        <pc:sldMkLst>
          <pc:docMk/>
          <pc:sldMk cId="1213147702" sldId="2147473795"/>
        </pc:sldMkLst>
      </pc:sldChg>
      <pc:sldChg chg="add del">
        <pc:chgData name="John MacFadyen" userId="6199100c7c05f63e" providerId="LiveId" clId="{AF6CFAC9-B2FF-431E-A4F8-F40455F3A92F}" dt="2024-06-11T23:24:54.657" v="552"/>
        <pc:sldMkLst>
          <pc:docMk/>
          <pc:sldMk cId="3721252500" sldId="2147473795"/>
        </pc:sldMkLst>
      </pc:sldChg>
      <pc:sldChg chg="add del">
        <pc:chgData name="John MacFadyen" userId="6199100c7c05f63e" providerId="LiveId" clId="{AF6CFAC9-B2FF-431E-A4F8-F40455F3A92F}" dt="2024-06-11T23:24:54.657" v="552"/>
        <pc:sldMkLst>
          <pc:docMk/>
          <pc:sldMk cId="1099155984" sldId="2147473796"/>
        </pc:sldMkLst>
      </pc:sldChg>
      <pc:sldChg chg="del">
        <pc:chgData name="John MacFadyen" userId="6199100c7c05f63e" providerId="LiveId" clId="{AF6CFAC9-B2FF-431E-A4F8-F40455F3A92F}" dt="2024-06-11T23:24:30.995" v="550" actId="47"/>
        <pc:sldMkLst>
          <pc:docMk/>
          <pc:sldMk cId="2824476929" sldId="2147473796"/>
        </pc:sldMkLst>
      </pc:sldChg>
      <pc:sldChg chg="add">
        <pc:chgData name="John MacFadyen" userId="6199100c7c05f63e" providerId="LiveId" clId="{AF6CFAC9-B2FF-431E-A4F8-F40455F3A92F}" dt="2024-06-11T23:24:54.852" v="553"/>
        <pc:sldMkLst>
          <pc:docMk/>
          <pc:sldMk cId="2935896778" sldId="2147473796"/>
        </pc:sldMkLst>
      </pc:sldChg>
      <pc:sldChg chg="add del">
        <pc:chgData name="John MacFadyen" userId="6199100c7c05f63e" providerId="LiveId" clId="{AF6CFAC9-B2FF-431E-A4F8-F40455F3A92F}" dt="2024-06-11T23:56:54.018" v="988" actId="47"/>
        <pc:sldMkLst>
          <pc:docMk/>
          <pc:sldMk cId="4145294388" sldId="2147474797"/>
        </pc:sldMkLst>
      </pc:sldChg>
      <pc:sldChg chg="add del">
        <pc:chgData name="John MacFadyen" userId="6199100c7c05f63e" providerId="LiveId" clId="{AF6CFAC9-B2FF-431E-A4F8-F40455F3A92F}" dt="2024-06-11T00:47:43.108" v="5"/>
        <pc:sldMkLst>
          <pc:docMk/>
          <pc:sldMk cId="2796367496" sldId="2147474828"/>
        </pc:sldMkLst>
      </pc:sldChg>
      <pc:sldChg chg="add del">
        <pc:chgData name="John MacFadyen" userId="6199100c7c05f63e" providerId="LiveId" clId="{AF6CFAC9-B2FF-431E-A4F8-F40455F3A92F}" dt="2024-06-11T00:47:43.108" v="5"/>
        <pc:sldMkLst>
          <pc:docMk/>
          <pc:sldMk cId="2086272170" sldId="2147474864"/>
        </pc:sldMkLst>
      </pc:sldChg>
      <pc:sldChg chg="add del">
        <pc:chgData name="John MacFadyen" userId="6199100c7c05f63e" providerId="LiveId" clId="{AF6CFAC9-B2FF-431E-A4F8-F40455F3A92F}" dt="2024-06-11T00:47:43.108" v="5"/>
        <pc:sldMkLst>
          <pc:docMk/>
          <pc:sldMk cId="826197421" sldId="2147474867"/>
        </pc:sldMkLst>
      </pc:sldChg>
      <pc:sldChg chg="add del">
        <pc:chgData name="John MacFadyen" userId="6199100c7c05f63e" providerId="LiveId" clId="{AF6CFAC9-B2FF-431E-A4F8-F40455F3A92F}" dt="2024-06-11T00:47:43.108" v="5"/>
        <pc:sldMkLst>
          <pc:docMk/>
          <pc:sldMk cId="650249782" sldId="2147474869"/>
        </pc:sldMkLst>
      </pc:sldChg>
      <pc:sldChg chg="add del">
        <pc:chgData name="John MacFadyen" userId="6199100c7c05f63e" providerId="LiveId" clId="{AF6CFAC9-B2FF-431E-A4F8-F40455F3A92F}" dt="2024-06-11T00:47:43.108" v="5"/>
        <pc:sldMkLst>
          <pc:docMk/>
          <pc:sldMk cId="1284689277" sldId="2147474871"/>
        </pc:sldMkLst>
      </pc:sldChg>
      <pc:sldChg chg="addSp modSp new del mod">
        <pc:chgData name="John MacFadyen" userId="6199100c7c05f63e" providerId="LiveId" clId="{AF6CFAC9-B2FF-431E-A4F8-F40455F3A92F}" dt="2024-06-11T23:32:08.340" v="576" actId="47"/>
        <pc:sldMkLst>
          <pc:docMk/>
          <pc:sldMk cId="330111276" sldId="2147474872"/>
        </pc:sldMkLst>
        <pc:picChg chg="add mod">
          <ac:chgData name="John MacFadyen" userId="6199100c7c05f63e" providerId="LiveId" clId="{AF6CFAC9-B2FF-431E-A4F8-F40455F3A92F}" dt="2024-06-11T01:16:31.014" v="54" actId="14100"/>
          <ac:picMkLst>
            <pc:docMk/>
            <pc:sldMk cId="330111276" sldId="2147474872"/>
            <ac:picMk id="6" creationId="{86C45836-76A3-5130-90D0-302B0DB8EA88}"/>
          </ac:picMkLst>
        </pc:picChg>
      </pc:sldChg>
      <pc:sldChg chg="addSp delSp modSp new del mod modClrScheme chgLayout">
        <pc:chgData name="John MacFadyen" userId="6199100c7c05f63e" providerId="LiveId" clId="{AF6CFAC9-B2FF-431E-A4F8-F40455F3A92F}" dt="2024-06-11T22:50:34.622" v="477" actId="47"/>
        <pc:sldMkLst>
          <pc:docMk/>
          <pc:sldMk cId="1899888459" sldId="2147474873"/>
        </pc:sldMkLst>
        <pc:spChg chg="mod ord">
          <ac:chgData name="John MacFadyen" userId="6199100c7c05f63e" providerId="LiveId" clId="{AF6CFAC9-B2FF-431E-A4F8-F40455F3A92F}" dt="2024-06-11T22:38:19.617" v="61" actId="700"/>
          <ac:spMkLst>
            <pc:docMk/>
            <pc:sldMk cId="1899888459" sldId="2147474873"/>
            <ac:spMk id="2" creationId="{47170577-808E-C924-B93B-EB254DD908D5}"/>
          </ac:spMkLst>
        </pc:spChg>
        <pc:spChg chg="mod ord">
          <ac:chgData name="John MacFadyen" userId="6199100c7c05f63e" providerId="LiveId" clId="{AF6CFAC9-B2FF-431E-A4F8-F40455F3A92F}" dt="2024-06-11T22:38:19.617" v="61" actId="700"/>
          <ac:spMkLst>
            <pc:docMk/>
            <pc:sldMk cId="1899888459" sldId="2147474873"/>
            <ac:spMk id="3" creationId="{BA1708BE-6EC8-3171-F27C-9330F33B995E}"/>
          </ac:spMkLst>
        </pc:spChg>
        <pc:spChg chg="del mod ord">
          <ac:chgData name="John MacFadyen" userId="6199100c7c05f63e" providerId="LiveId" clId="{AF6CFAC9-B2FF-431E-A4F8-F40455F3A92F}" dt="2024-06-11T22:38:19.617" v="61" actId="700"/>
          <ac:spMkLst>
            <pc:docMk/>
            <pc:sldMk cId="1899888459" sldId="2147474873"/>
            <ac:spMk id="4" creationId="{F665E96E-D5CE-2BEC-3F36-624B4CE96AD3}"/>
          </ac:spMkLst>
        </pc:spChg>
        <pc:spChg chg="add mod ord">
          <ac:chgData name="John MacFadyen" userId="6199100c7c05f63e" providerId="LiveId" clId="{AF6CFAC9-B2FF-431E-A4F8-F40455F3A92F}" dt="2024-06-11T22:41:33.447" v="295" actId="5793"/>
          <ac:spMkLst>
            <pc:docMk/>
            <pc:sldMk cId="1899888459" sldId="2147474873"/>
            <ac:spMk id="5" creationId="{7743A510-8EAA-C1AE-73F6-AA28B5D2057E}"/>
          </ac:spMkLst>
        </pc:spChg>
        <pc:spChg chg="add mod ord">
          <ac:chgData name="John MacFadyen" userId="6199100c7c05f63e" providerId="LiveId" clId="{AF6CFAC9-B2FF-431E-A4F8-F40455F3A92F}" dt="2024-06-11T22:42:32.596" v="368" actId="20577"/>
          <ac:spMkLst>
            <pc:docMk/>
            <pc:sldMk cId="1899888459" sldId="2147474873"/>
            <ac:spMk id="6" creationId="{2C9BB242-3A8A-408E-0BD6-D057162DD072}"/>
          </ac:spMkLst>
        </pc:spChg>
        <pc:spChg chg="add mod ord">
          <ac:chgData name="John MacFadyen" userId="6199100c7c05f63e" providerId="LiveId" clId="{AF6CFAC9-B2FF-431E-A4F8-F40455F3A92F}" dt="2024-06-11T22:38:19.617" v="61" actId="700"/>
          <ac:spMkLst>
            <pc:docMk/>
            <pc:sldMk cId="1899888459" sldId="2147474873"/>
            <ac:spMk id="7" creationId="{E2E61FEF-9196-EC2E-20E1-A585B80FE83D}"/>
          </ac:spMkLst>
        </pc:spChg>
        <pc:picChg chg="add del mod">
          <ac:chgData name="John MacFadyen" userId="6199100c7c05f63e" providerId="LiveId" clId="{AF6CFAC9-B2FF-431E-A4F8-F40455F3A92F}" dt="2024-06-11T22:44:29.243" v="390" actId="478"/>
          <ac:picMkLst>
            <pc:docMk/>
            <pc:sldMk cId="1899888459" sldId="2147474873"/>
            <ac:picMk id="9" creationId="{A241B5AF-DA9A-060D-AA4A-D149CBB7817D}"/>
          </ac:picMkLst>
        </pc:picChg>
        <pc:picChg chg="add mod">
          <ac:chgData name="John MacFadyen" userId="6199100c7c05f63e" providerId="LiveId" clId="{AF6CFAC9-B2FF-431E-A4F8-F40455F3A92F}" dt="2024-06-11T22:44:44.450" v="392" actId="1076"/>
          <ac:picMkLst>
            <pc:docMk/>
            <pc:sldMk cId="1899888459" sldId="2147474873"/>
            <ac:picMk id="10" creationId="{C935AED4-6C6F-BAFD-5F75-B62103F71708}"/>
          </ac:picMkLst>
        </pc:picChg>
        <pc:picChg chg="add mod">
          <ac:chgData name="John MacFadyen" userId="6199100c7c05f63e" providerId="LiveId" clId="{AF6CFAC9-B2FF-431E-A4F8-F40455F3A92F}" dt="2024-06-11T22:45:06.572" v="394" actId="1076"/>
          <ac:picMkLst>
            <pc:docMk/>
            <pc:sldMk cId="1899888459" sldId="2147474873"/>
            <ac:picMk id="11" creationId="{330861B4-E776-077D-EAD3-7BC1B37CD292}"/>
          </ac:picMkLst>
        </pc:picChg>
      </pc:sldChg>
      <pc:sldChg chg="addSp delSp modSp new del mod">
        <pc:chgData name="John MacFadyen" userId="6199100c7c05f63e" providerId="LiveId" clId="{AF6CFAC9-B2FF-431E-A4F8-F40455F3A92F}" dt="2024-06-11T22:50:35.997" v="478" actId="47"/>
        <pc:sldMkLst>
          <pc:docMk/>
          <pc:sldMk cId="3965599111" sldId="2147474874"/>
        </pc:sldMkLst>
        <pc:spChg chg="mod">
          <ac:chgData name="John MacFadyen" userId="6199100c7c05f63e" providerId="LiveId" clId="{AF6CFAC9-B2FF-431E-A4F8-F40455F3A92F}" dt="2024-06-11T22:45:52.186" v="427" actId="122"/>
          <ac:spMkLst>
            <pc:docMk/>
            <pc:sldMk cId="3965599111" sldId="2147474874"/>
            <ac:spMk id="2" creationId="{780D4433-8461-7206-0B13-DF8B532F10B7}"/>
          </ac:spMkLst>
        </pc:spChg>
        <pc:picChg chg="add del mod">
          <ac:chgData name="John MacFadyen" userId="6199100c7c05f63e" providerId="LiveId" clId="{AF6CFAC9-B2FF-431E-A4F8-F40455F3A92F}" dt="2024-06-11T22:45:12.055" v="395" actId="478"/>
          <ac:picMkLst>
            <pc:docMk/>
            <pc:sldMk cId="3965599111" sldId="2147474874"/>
            <ac:picMk id="6" creationId="{46097E7A-69C8-12A6-CAD9-AD7F4AF29DFB}"/>
          </ac:picMkLst>
        </pc:picChg>
        <pc:picChg chg="add del mod">
          <ac:chgData name="John MacFadyen" userId="6199100c7c05f63e" providerId="LiveId" clId="{AF6CFAC9-B2FF-431E-A4F8-F40455F3A92F}" dt="2024-06-11T22:45:14.179" v="396" actId="478"/>
          <ac:picMkLst>
            <pc:docMk/>
            <pc:sldMk cId="3965599111" sldId="2147474874"/>
            <ac:picMk id="8" creationId="{5BD59545-5E0D-80B9-B979-3EB55330862A}"/>
          </ac:picMkLst>
        </pc:picChg>
        <pc:picChg chg="add mod">
          <ac:chgData name="John MacFadyen" userId="6199100c7c05f63e" providerId="LiveId" clId="{AF6CFAC9-B2FF-431E-A4F8-F40455F3A92F}" dt="2024-06-11T22:46:07.960" v="428" actId="1076"/>
          <ac:picMkLst>
            <pc:docMk/>
            <pc:sldMk cId="3965599111" sldId="2147474874"/>
            <ac:picMk id="10" creationId="{2B7A6CFA-B23C-D501-9B5C-A48589A16911}"/>
          </ac:picMkLst>
        </pc:picChg>
        <pc:picChg chg="add del mod">
          <ac:chgData name="John MacFadyen" userId="6199100c7c05f63e" providerId="LiveId" clId="{AF6CFAC9-B2FF-431E-A4F8-F40455F3A92F}" dt="2024-06-11T22:43:59.731" v="386" actId="478"/>
          <ac:picMkLst>
            <pc:docMk/>
            <pc:sldMk cId="3965599111" sldId="2147474874"/>
            <ac:picMk id="12" creationId="{7B15DD43-D46D-3B81-38E4-625420C642DD}"/>
          </ac:picMkLst>
        </pc:picChg>
      </pc:sldChg>
      <pc:sldChg chg="new del">
        <pc:chgData name="John MacFadyen" userId="6199100c7c05f63e" providerId="LiveId" clId="{AF6CFAC9-B2FF-431E-A4F8-F40455F3A92F}" dt="2024-06-11T22:50:37.575" v="479" actId="47"/>
        <pc:sldMkLst>
          <pc:docMk/>
          <pc:sldMk cId="782676963" sldId="2147474875"/>
        </pc:sldMkLst>
      </pc:sldChg>
      <pc:sldChg chg="add del">
        <pc:chgData name="John MacFadyen" userId="6199100c7c05f63e" providerId="LiveId" clId="{AF6CFAC9-B2FF-431E-A4F8-F40455F3A92F}" dt="2024-06-11T22:50:23.071" v="475"/>
        <pc:sldMkLst>
          <pc:docMk/>
          <pc:sldMk cId="2911606089" sldId="2147474876"/>
        </pc:sldMkLst>
      </pc:sldChg>
      <pc:sldChg chg="delSp modSp add mod">
        <pc:chgData name="John MacFadyen" userId="6199100c7c05f63e" providerId="LiveId" clId="{AF6CFAC9-B2FF-431E-A4F8-F40455F3A92F}" dt="2024-06-11T23:42:01.628" v="767" actId="20577"/>
        <pc:sldMkLst>
          <pc:docMk/>
          <pc:sldMk cId="3183754816" sldId="2147474876"/>
        </pc:sldMkLst>
        <pc:spChg chg="mod">
          <ac:chgData name="John MacFadyen" userId="6199100c7c05f63e" providerId="LiveId" clId="{AF6CFAC9-B2FF-431E-A4F8-F40455F3A92F}" dt="2024-06-11T23:42:01.628" v="767" actId="20577"/>
          <ac:spMkLst>
            <pc:docMk/>
            <pc:sldMk cId="3183754816" sldId="2147474876"/>
            <ac:spMk id="5" creationId="{7743A510-8EAA-C1AE-73F6-AA28B5D2057E}"/>
          </ac:spMkLst>
        </pc:spChg>
        <pc:spChg chg="mod">
          <ac:chgData name="John MacFadyen" userId="6199100c7c05f63e" providerId="LiveId" clId="{AF6CFAC9-B2FF-431E-A4F8-F40455F3A92F}" dt="2024-06-11T23:36:51.360" v="725" actId="20577"/>
          <ac:spMkLst>
            <pc:docMk/>
            <pc:sldMk cId="3183754816" sldId="2147474876"/>
            <ac:spMk id="6" creationId="{2C9BB242-3A8A-408E-0BD6-D057162DD072}"/>
          </ac:spMkLst>
        </pc:spChg>
        <pc:picChg chg="del mod">
          <ac:chgData name="John MacFadyen" userId="6199100c7c05f63e" providerId="LiveId" clId="{AF6CFAC9-B2FF-431E-A4F8-F40455F3A92F}" dt="2024-06-11T23:36:41.854" v="723" actId="478"/>
          <ac:picMkLst>
            <pc:docMk/>
            <pc:sldMk cId="3183754816" sldId="2147474876"/>
            <ac:picMk id="10" creationId="{C935AED4-6C6F-BAFD-5F75-B62103F71708}"/>
          </ac:picMkLst>
        </pc:picChg>
        <pc:picChg chg="del">
          <ac:chgData name="John MacFadyen" userId="6199100c7c05f63e" providerId="LiveId" clId="{AF6CFAC9-B2FF-431E-A4F8-F40455F3A92F}" dt="2024-06-11T23:35:31.874" v="628" actId="478"/>
          <ac:picMkLst>
            <pc:docMk/>
            <pc:sldMk cId="3183754816" sldId="2147474876"/>
            <ac:picMk id="11" creationId="{330861B4-E776-077D-EAD3-7BC1B37CD292}"/>
          </ac:picMkLst>
        </pc:picChg>
      </pc:sldChg>
      <pc:sldChg chg="modSp add mod">
        <pc:chgData name="John MacFadyen" userId="6199100c7c05f63e" providerId="LiveId" clId="{AF6CFAC9-B2FF-431E-A4F8-F40455F3A92F}" dt="2024-06-11T22:55:27.108" v="520" actId="20577"/>
        <pc:sldMkLst>
          <pc:docMk/>
          <pc:sldMk cId="406668623" sldId="2147474877"/>
        </pc:sldMkLst>
        <pc:spChg chg="mod">
          <ac:chgData name="John MacFadyen" userId="6199100c7c05f63e" providerId="LiveId" clId="{AF6CFAC9-B2FF-431E-A4F8-F40455F3A92F}" dt="2024-06-11T22:55:27.108" v="520" actId="20577"/>
          <ac:spMkLst>
            <pc:docMk/>
            <pc:sldMk cId="406668623" sldId="2147474877"/>
            <ac:spMk id="2" creationId="{780D4433-8461-7206-0B13-DF8B532F10B7}"/>
          </ac:spMkLst>
        </pc:spChg>
      </pc:sldChg>
      <pc:sldChg chg="add del">
        <pc:chgData name="John MacFadyen" userId="6199100c7c05f63e" providerId="LiveId" clId="{AF6CFAC9-B2FF-431E-A4F8-F40455F3A92F}" dt="2024-06-11T22:50:23.071" v="475"/>
        <pc:sldMkLst>
          <pc:docMk/>
          <pc:sldMk cId="1948862093" sldId="2147474877"/>
        </pc:sldMkLst>
      </pc:sldChg>
      <pc:sldChg chg="add del">
        <pc:chgData name="John MacFadyen" userId="6199100c7c05f63e" providerId="LiveId" clId="{AF6CFAC9-B2FF-431E-A4F8-F40455F3A92F}" dt="2024-06-11T23:23:57.945" v="548"/>
        <pc:sldMkLst>
          <pc:docMk/>
          <pc:sldMk cId="513167815" sldId="2147474878"/>
        </pc:sldMkLst>
      </pc:sldChg>
      <pc:sldChg chg="add">
        <pc:chgData name="John MacFadyen" userId="6199100c7c05f63e" providerId="LiveId" clId="{AF6CFAC9-B2FF-431E-A4F8-F40455F3A92F}" dt="2024-06-11T23:24:54.852" v="553"/>
        <pc:sldMkLst>
          <pc:docMk/>
          <pc:sldMk cId="918975241" sldId="2147474878"/>
        </pc:sldMkLst>
      </pc:sldChg>
      <pc:sldChg chg="add del">
        <pc:chgData name="John MacFadyen" userId="6199100c7c05f63e" providerId="LiveId" clId="{AF6CFAC9-B2FF-431E-A4F8-F40455F3A92F}" dt="2024-06-11T23:24:30.995" v="550" actId="47"/>
        <pc:sldMkLst>
          <pc:docMk/>
          <pc:sldMk cId="2778401620" sldId="2147474878"/>
        </pc:sldMkLst>
      </pc:sldChg>
      <pc:sldChg chg="add del">
        <pc:chgData name="John MacFadyen" userId="6199100c7c05f63e" providerId="LiveId" clId="{AF6CFAC9-B2FF-431E-A4F8-F40455F3A92F}" dt="2024-06-11T23:24:54.657" v="552"/>
        <pc:sldMkLst>
          <pc:docMk/>
          <pc:sldMk cId="3485621269" sldId="2147474878"/>
        </pc:sldMkLst>
      </pc:sldChg>
      <pc:sldChg chg="add del">
        <pc:chgData name="John MacFadyen" userId="6199100c7c05f63e" providerId="LiveId" clId="{AF6CFAC9-B2FF-431E-A4F8-F40455F3A92F}" dt="2024-06-11T23:27:06.666" v="559"/>
        <pc:sldMkLst>
          <pc:docMk/>
          <pc:sldMk cId="1470867422" sldId="2147474879"/>
        </pc:sldMkLst>
      </pc:sldChg>
      <pc:sldChg chg="add del">
        <pc:chgData name="John MacFadyen" userId="6199100c7c05f63e" providerId="LiveId" clId="{AF6CFAC9-B2FF-431E-A4F8-F40455F3A92F}" dt="2024-06-11T23:43:00.211" v="774" actId="47"/>
        <pc:sldMkLst>
          <pc:docMk/>
          <pc:sldMk cId="3607142082" sldId="2147474879"/>
        </pc:sldMkLst>
      </pc:sldChg>
      <pc:sldChg chg="add">
        <pc:chgData name="John MacFadyen" userId="6199100c7c05f63e" providerId="LiveId" clId="{AF6CFAC9-B2FF-431E-A4F8-F40455F3A92F}" dt="2024-06-11T23:42:51.040" v="773"/>
        <pc:sldMkLst>
          <pc:docMk/>
          <pc:sldMk cId="1601226843" sldId="2147474880"/>
        </pc:sldMkLst>
      </pc:sldChg>
      <pc:sldChg chg="modSp add del mod">
        <pc:chgData name="John MacFadyen" userId="6199100c7c05f63e" providerId="LiveId" clId="{AF6CFAC9-B2FF-431E-A4F8-F40455F3A92F}" dt="2024-06-11T23:42:51.001" v="772"/>
        <pc:sldMkLst>
          <pc:docMk/>
          <pc:sldMk cId="2330763019" sldId="2147474880"/>
        </pc:sldMkLst>
        <pc:spChg chg="mod">
          <ac:chgData name="John MacFadyen" userId="6199100c7c05f63e" providerId="LiveId" clId="{AF6CFAC9-B2FF-431E-A4F8-F40455F3A92F}" dt="2024-06-11T23:42:51.001" v="772"/>
          <ac:spMkLst>
            <pc:docMk/>
            <pc:sldMk cId="2330763019" sldId="2147474880"/>
            <ac:spMk id="5" creationId="{7743A510-8EAA-C1AE-73F6-AA28B5D2057E}"/>
          </ac:spMkLst>
        </pc:spChg>
        <pc:spChg chg="mod">
          <ac:chgData name="John MacFadyen" userId="6199100c7c05f63e" providerId="LiveId" clId="{AF6CFAC9-B2FF-431E-A4F8-F40455F3A92F}" dt="2024-06-11T23:42:51.001" v="772"/>
          <ac:spMkLst>
            <pc:docMk/>
            <pc:sldMk cId="2330763019" sldId="2147474880"/>
            <ac:spMk id="6" creationId="{2C9BB242-3A8A-408E-0BD6-D057162DD072}"/>
          </ac:spMkLst>
        </pc:spChg>
      </pc:sldChg>
      <pc:sldChg chg="add del">
        <pc:chgData name="John MacFadyen" userId="6199100c7c05f63e" providerId="LiveId" clId="{AF6CFAC9-B2FF-431E-A4F8-F40455F3A92F}" dt="2024-06-11T23:57:19.920" v="991" actId="47"/>
        <pc:sldMkLst>
          <pc:docMk/>
          <pc:sldMk cId="3313984698" sldId="2147474881"/>
        </pc:sldMkLst>
      </pc:sldChg>
      <pc:sldChg chg="modSp new mod ord">
        <pc:chgData name="John MacFadyen" userId="6199100c7c05f63e" providerId="LiveId" clId="{AF6CFAC9-B2FF-431E-A4F8-F40455F3A92F}" dt="2024-06-11T23:48:47.693" v="945"/>
        <pc:sldMkLst>
          <pc:docMk/>
          <pc:sldMk cId="1626061940" sldId="2147474882"/>
        </pc:sldMkLst>
        <pc:spChg chg="mod">
          <ac:chgData name="John MacFadyen" userId="6199100c7c05f63e" providerId="LiveId" clId="{AF6CFAC9-B2FF-431E-A4F8-F40455F3A92F}" dt="2024-06-11T23:48:39.917" v="943" actId="122"/>
          <ac:spMkLst>
            <pc:docMk/>
            <pc:sldMk cId="1626061940" sldId="2147474882"/>
            <ac:spMk id="2" creationId="{D80D34D1-310F-9026-103A-0D8A261C4401}"/>
          </ac:spMkLst>
        </pc:spChg>
        <pc:spChg chg="mod">
          <ac:chgData name="John MacFadyen" userId="6199100c7c05f63e" providerId="LiveId" clId="{AF6CFAC9-B2FF-431E-A4F8-F40455F3A92F}" dt="2024-06-11T23:48:34.041" v="942" actId="20577"/>
          <ac:spMkLst>
            <pc:docMk/>
            <pc:sldMk cId="1626061940" sldId="2147474882"/>
            <ac:spMk id="3" creationId="{99CB01B1-63C9-5335-C9A1-5BB8E446E3CF}"/>
          </ac:spMkLst>
        </pc:spChg>
      </pc:sldChg>
      <pc:sldMasterChg chg="delSldLayout">
        <pc:chgData name="John MacFadyen" userId="6199100c7c05f63e" providerId="LiveId" clId="{AF6CFAC9-B2FF-431E-A4F8-F40455F3A92F}" dt="2024-06-11T23:57:18.730" v="990" actId="47"/>
        <pc:sldMasterMkLst>
          <pc:docMk/>
          <pc:sldMasterMk cId="3708456166" sldId="2147483672"/>
        </pc:sldMasterMkLst>
        <pc:sldLayoutChg chg="del">
          <pc:chgData name="John MacFadyen" userId="6199100c7c05f63e" providerId="LiveId" clId="{AF6CFAC9-B2FF-431E-A4F8-F40455F3A92F}" dt="2024-06-11T23:56:11.893" v="979" actId="47"/>
          <pc:sldLayoutMkLst>
            <pc:docMk/>
            <pc:sldMasterMk cId="3708456166" sldId="2147483672"/>
            <pc:sldLayoutMk cId="2581932217" sldId="2147483703"/>
          </pc:sldLayoutMkLst>
        </pc:sldLayoutChg>
        <pc:sldLayoutChg chg="del">
          <pc:chgData name="John MacFadyen" userId="6199100c7c05f63e" providerId="LiveId" clId="{AF6CFAC9-B2FF-431E-A4F8-F40455F3A92F}" dt="2024-06-11T23:57:18.730" v="990" actId="47"/>
          <pc:sldLayoutMkLst>
            <pc:docMk/>
            <pc:sldMasterMk cId="3708456166" sldId="2147483672"/>
            <pc:sldLayoutMk cId="2734548001" sldId="2147483708"/>
          </pc:sldLayoutMkLst>
        </pc:sldLayoutChg>
        <pc:sldLayoutChg chg="del">
          <pc:chgData name="John MacFadyen" userId="6199100c7c05f63e" providerId="LiveId" clId="{AF6CFAC9-B2FF-431E-A4F8-F40455F3A92F}" dt="2024-06-11T23:56:13.790" v="980" actId="47"/>
          <pc:sldLayoutMkLst>
            <pc:docMk/>
            <pc:sldMasterMk cId="3708456166" sldId="2147483672"/>
            <pc:sldLayoutMk cId="2637278622" sldId="2147483797"/>
          </pc:sldLayoutMkLst>
        </pc:sldLayoutChg>
        <pc:sldLayoutChg chg="del">
          <pc:chgData name="John MacFadyen" userId="6199100c7c05f63e" providerId="LiveId" clId="{AF6CFAC9-B2FF-431E-A4F8-F40455F3A92F}" dt="2024-06-11T23:40:51.945" v="762" actId="47"/>
          <pc:sldLayoutMkLst>
            <pc:docMk/>
            <pc:sldMasterMk cId="3708456166" sldId="2147483672"/>
            <pc:sldLayoutMk cId="1907921395" sldId="2147483811"/>
          </pc:sldLayoutMkLst>
        </pc:sldLayoutChg>
        <pc:sldLayoutChg chg="del">
          <pc:chgData name="John MacFadyen" userId="6199100c7c05f63e" providerId="LiveId" clId="{AF6CFAC9-B2FF-431E-A4F8-F40455F3A92F}" dt="2024-06-11T22:56:23.434" v="538" actId="47"/>
          <pc:sldLayoutMkLst>
            <pc:docMk/>
            <pc:sldMasterMk cId="3708456166" sldId="2147483672"/>
            <pc:sldLayoutMk cId="1706671682" sldId="2147483845"/>
          </pc:sldLayoutMkLst>
        </pc:sldLayoutChg>
      </pc:sldMasterChg>
      <pc:sldMasterChg chg="del delSldLayout">
        <pc:chgData name="John MacFadyen" userId="6199100c7c05f63e" providerId="LiveId" clId="{AF6CFAC9-B2FF-431E-A4F8-F40455F3A92F}" dt="2024-06-11T23:26:10.555" v="557" actId="47"/>
        <pc:sldMasterMkLst>
          <pc:docMk/>
          <pc:sldMasterMk cId="4010536882" sldId="2147483743"/>
        </pc:sldMasterMkLst>
        <pc:sldLayoutChg chg="del">
          <pc:chgData name="John MacFadyen" userId="6199100c7c05f63e" providerId="LiveId" clId="{AF6CFAC9-B2FF-431E-A4F8-F40455F3A92F}" dt="2024-06-11T23:26:10.555" v="557" actId="47"/>
          <pc:sldLayoutMkLst>
            <pc:docMk/>
            <pc:sldMasterMk cId="4010536882" sldId="2147483743"/>
            <pc:sldLayoutMk cId="2309159060" sldId="2147483744"/>
          </pc:sldLayoutMkLst>
        </pc:sldLayoutChg>
        <pc:sldLayoutChg chg="del">
          <pc:chgData name="John MacFadyen" userId="6199100c7c05f63e" providerId="LiveId" clId="{AF6CFAC9-B2FF-431E-A4F8-F40455F3A92F}" dt="2024-06-11T23:26:10.555" v="557" actId="47"/>
          <pc:sldLayoutMkLst>
            <pc:docMk/>
            <pc:sldMasterMk cId="4010536882" sldId="2147483743"/>
            <pc:sldLayoutMk cId="2739663206" sldId="2147483745"/>
          </pc:sldLayoutMkLst>
        </pc:sldLayoutChg>
        <pc:sldLayoutChg chg="del">
          <pc:chgData name="John MacFadyen" userId="6199100c7c05f63e" providerId="LiveId" clId="{AF6CFAC9-B2FF-431E-A4F8-F40455F3A92F}" dt="2024-06-11T23:26:10.555" v="557" actId="47"/>
          <pc:sldLayoutMkLst>
            <pc:docMk/>
            <pc:sldMasterMk cId="4010536882" sldId="2147483743"/>
            <pc:sldLayoutMk cId="326236259" sldId="2147483746"/>
          </pc:sldLayoutMkLst>
        </pc:sldLayoutChg>
        <pc:sldLayoutChg chg="del">
          <pc:chgData name="John MacFadyen" userId="6199100c7c05f63e" providerId="LiveId" clId="{AF6CFAC9-B2FF-431E-A4F8-F40455F3A92F}" dt="2024-06-11T23:26:10.555" v="557" actId="47"/>
          <pc:sldLayoutMkLst>
            <pc:docMk/>
            <pc:sldMasterMk cId="4010536882" sldId="2147483743"/>
            <pc:sldLayoutMk cId="2938609470" sldId="2147483747"/>
          </pc:sldLayoutMkLst>
        </pc:sldLayoutChg>
        <pc:sldLayoutChg chg="del">
          <pc:chgData name="John MacFadyen" userId="6199100c7c05f63e" providerId="LiveId" clId="{AF6CFAC9-B2FF-431E-A4F8-F40455F3A92F}" dt="2024-06-11T23:26:10.555" v="557" actId="47"/>
          <pc:sldLayoutMkLst>
            <pc:docMk/>
            <pc:sldMasterMk cId="4010536882" sldId="2147483743"/>
            <pc:sldLayoutMk cId="3735933261" sldId="2147483748"/>
          </pc:sldLayoutMkLst>
        </pc:sldLayoutChg>
        <pc:sldLayoutChg chg="del">
          <pc:chgData name="John MacFadyen" userId="6199100c7c05f63e" providerId="LiveId" clId="{AF6CFAC9-B2FF-431E-A4F8-F40455F3A92F}" dt="2024-06-11T00:50:10.609" v="8" actId="47"/>
          <pc:sldLayoutMkLst>
            <pc:docMk/>
            <pc:sldMasterMk cId="4010536882" sldId="2147483743"/>
            <pc:sldLayoutMk cId="2032144127" sldId="2147483749"/>
          </pc:sldLayoutMkLst>
        </pc:sldLayoutChg>
      </pc:sldMasterChg>
      <pc:sldMasterChg chg="delSldLayout">
        <pc:chgData name="John MacFadyen" userId="6199100c7c05f63e" providerId="LiveId" clId="{AF6CFAC9-B2FF-431E-A4F8-F40455F3A92F}" dt="2024-06-11T23:24:30.995" v="550" actId="47"/>
        <pc:sldMasterMkLst>
          <pc:docMk/>
          <pc:sldMasterMk cId="1399339378" sldId="2147483750"/>
        </pc:sldMasterMkLst>
        <pc:sldLayoutChg chg="del">
          <pc:chgData name="John MacFadyen" userId="6199100c7c05f63e" providerId="LiveId" clId="{AF6CFAC9-B2FF-431E-A4F8-F40455F3A92F}" dt="2024-06-11T23:24:30.995" v="550" actId="47"/>
          <pc:sldLayoutMkLst>
            <pc:docMk/>
            <pc:sldMasterMk cId="1399339378" sldId="2147483750"/>
            <pc:sldLayoutMk cId="589744358" sldId="2147483762"/>
          </pc:sldLayoutMkLst>
        </pc:sldLayoutChg>
      </pc:sldMasterChg>
      <pc:sldMasterChg chg="del delSldLayout">
        <pc:chgData name="John MacFadyen" userId="6199100c7c05f63e" providerId="LiveId" clId="{AF6CFAC9-B2FF-431E-A4F8-F40455F3A92F}" dt="2024-06-11T23:24:30.995" v="550" actId="47"/>
        <pc:sldMasterMkLst>
          <pc:docMk/>
          <pc:sldMasterMk cId="3655673673" sldId="2147483763"/>
        </pc:sldMasterMkLst>
        <pc:sldLayoutChg chg="del">
          <pc:chgData name="John MacFadyen" userId="6199100c7c05f63e" providerId="LiveId" clId="{AF6CFAC9-B2FF-431E-A4F8-F40455F3A92F}" dt="2024-06-11T23:24:30.995" v="550" actId="47"/>
          <pc:sldLayoutMkLst>
            <pc:docMk/>
            <pc:sldMasterMk cId="3655673673" sldId="2147483763"/>
            <pc:sldLayoutMk cId="1737373398" sldId="2147483764"/>
          </pc:sldLayoutMkLst>
        </pc:sldLayoutChg>
        <pc:sldLayoutChg chg="del">
          <pc:chgData name="John MacFadyen" userId="6199100c7c05f63e" providerId="LiveId" clId="{AF6CFAC9-B2FF-431E-A4F8-F40455F3A92F}" dt="2024-06-11T23:24:30.995" v="550" actId="47"/>
          <pc:sldLayoutMkLst>
            <pc:docMk/>
            <pc:sldMasterMk cId="3655673673" sldId="2147483763"/>
            <pc:sldLayoutMk cId="3711937917" sldId="2147483765"/>
          </pc:sldLayoutMkLst>
        </pc:sldLayoutChg>
        <pc:sldLayoutChg chg="del">
          <pc:chgData name="John MacFadyen" userId="6199100c7c05f63e" providerId="LiveId" clId="{AF6CFAC9-B2FF-431E-A4F8-F40455F3A92F}" dt="2024-06-11T23:24:30.995" v="550" actId="47"/>
          <pc:sldLayoutMkLst>
            <pc:docMk/>
            <pc:sldMasterMk cId="3655673673" sldId="2147483763"/>
            <pc:sldLayoutMk cId="1499642719" sldId="2147483766"/>
          </pc:sldLayoutMkLst>
        </pc:sldLayoutChg>
        <pc:sldLayoutChg chg="del">
          <pc:chgData name="John MacFadyen" userId="6199100c7c05f63e" providerId="LiveId" clId="{AF6CFAC9-B2FF-431E-A4F8-F40455F3A92F}" dt="2024-06-11T23:24:30.995" v="550" actId="47"/>
          <pc:sldLayoutMkLst>
            <pc:docMk/>
            <pc:sldMasterMk cId="3655673673" sldId="2147483763"/>
            <pc:sldLayoutMk cId="1269549889" sldId="2147483767"/>
          </pc:sldLayoutMkLst>
        </pc:sldLayoutChg>
        <pc:sldLayoutChg chg="del">
          <pc:chgData name="John MacFadyen" userId="6199100c7c05f63e" providerId="LiveId" clId="{AF6CFAC9-B2FF-431E-A4F8-F40455F3A92F}" dt="2024-06-11T23:24:30.995" v="550" actId="47"/>
          <pc:sldLayoutMkLst>
            <pc:docMk/>
            <pc:sldMasterMk cId="3655673673" sldId="2147483763"/>
            <pc:sldLayoutMk cId="75177393" sldId="2147483768"/>
          </pc:sldLayoutMkLst>
        </pc:sldLayoutChg>
        <pc:sldLayoutChg chg="del">
          <pc:chgData name="John MacFadyen" userId="6199100c7c05f63e" providerId="LiveId" clId="{AF6CFAC9-B2FF-431E-A4F8-F40455F3A92F}" dt="2024-06-11T23:24:30.995" v="550" actId="47"/>
          <pc:sldLayoutMkLst>
            <pc:docMk/>
            <pc:sldMasterMk cId="3655673673" sldId="2147483763"/>
            <pc:sldLayoutMk cId="2513061866" sldId="2147483769"/>
          </pc:sldLayoutMkLst>
        </pc:sldLayoutChg>
        <pc:sldLayoutChg chg="del">
          <pc:chgData name="John MacFadyen" userId="6199100c7c05f63e" providerId="LiveId" clId="{AF6CFAC9-B2FF-431E-A4F8-F40455F3A92F}" dt="2024-06-11T23:24:30.995" v="550" actId="47"/>
          <pc:sldLayoutMkLst>
            <pc:docMk/>
            <pc:sldMasterMk cId="3655673673" sldId="2147483763"/>
            <pc:sldLayoutMk cId="2651000207" sldId="2147483770"/>
          </pc:sldLayoutMkLst>
        </pc:sldLayoutChg>
        <pc:sldLayoutChg chg="del">
          <pc:chgData name="John MacFadyen" userId="6199100c7c05f63e" providerId="LiveId" clId="{AF6CFAC9-B2FF-431E-A4F8-F40455F3A92F}" dt="2024-06-11T23:24:30.995" v="550" actId="47"/>
          <pc:sldLayoutMkLst>
            <pc:docMk/>
            <pc:sldMasterMk cId="3655673673" sldId="2147483763"/>
            <pc:sldLayoutMk cId="379334020" sldId="2147483771"/>
          </pc:sldLayoutMkLst>
        </pc:sldLayoutChg>
        <pc:sldLayoutChg chg="del">
          <pc:chgData name="John MacFadyen" userId="6199100c7c05f63e" providerId="LiveId" clId="{AF6CFAC9-B2FF-431E-A4F8-F40455F3A92F}" dt="2024-06-11T23:24:30.995" v="550" actId="47"/>
          <pc:sldLayoutMkLst>
            <pc:docMk/>
            <pc:sldMasterMk cId="3655673673" sldId="2147483763"/>
            <pc:sldLayoutMk cId="3829575077" sldId="2147483772"/>
          </pc:sldLayoutMkLst>
        </pc:sldLayoutChg>
        <pc:sldLayoutChg chg="del">
          <pc:chgData name="John MacFadyen" userId="6199100c7c05f63e" providerId="LiveId" clId="{AF6CFAC9-B2FF-431E-A4F8-F40455F3A92F}" dt="2024-06-11T23:24:30.995" v="550" actId="47"/>
          <pc:sldLayoutMkLst>
            <pc:docMk/>
            <pc:sldMasterMk cId="3655673673" sldId="2147483763"/>
            <pc:sldLayoutMk cId="3187919467" sldId="2147483773"/>
          </pc:sldLayoutMkLst>
        </pc:sldLayoutChg>
        <pc:sldLayoutChg chg="del">
          <pc:chgData name="John MacFadyen" userId="6199100c7c05f63e" providerId="LiveId" clId="{AF6CFAC9-B2FF-431E-A4F8-F40455F3A92F}" dt="2024-06-11T23:24:30.995" v="550" actId="47"/>
          <pc:sldLayoutMkLst>
            <pc:docMk/>
            <pc:sldMasterMk cId="3655673673" sldId="2147483763"/>
            <pc:sldLayoutMk cId="3349777000" sldId="2147483774"/>
          </pc:sldLayoutMkLst>
        </pc:sldLayoutChg>
        <pc:sldLayoutChg chg="del">
          <pc:chgData name="John MacFadyen" userId="6199100c7c05f63e" providerId="LiveId" clId="{AF6CFAC9-B2FF-431E-A4F8-F40455F3A92F}" dt="2024-06-11T23:24:30.995" v="550" actId="47"/>
          <pc:sldLayoutMkLst>
            <pc:docMk/>
            <pc:sldMasterMk cId="3655673673" sldId="2147483763"/>
            <pc:sldLayoutMk cId="2308911490" sldId="2147483775"/>
          </pc:sldLayoutMkLst>
        </pc:sldLayoutChg>
      </pc:sldMasterChg>
      <pc:sldMasterChg chg="del delSldLayout">
        <pc:chgData name="John MacFadyen" userId="6199100c7c05f63e" providerId="LiveId" clId="{AF6CFAC9-B2FF-431E-A4F8-F40455F3A92F}" dt="2024-06-11T00:50:10.609" v="8" actId="47"/>
        <pc:sldMasterMkLst>
          <pc:docMk/>
          <pc:sldMasterMk cId="3371044991" sldId="2147483792"/>
        </pc:sldMasterMkLst>
        <pc:sldLayoutChg chg="del">
          <pc:chgData name="John MacFadyen" userId="6199100c7c05f63e" providerId="LiveId" clId="{AF6CFAC9-B2FF-431E-A4F8-F40455F3A92F}" dt="2024-06-11T00:50:10.609" v="8" actId="47"/>
          <pc:sldLayoutMkLst>
            <pc:docMk/>
            <pc:sldMasterMk cId="3371044991" sldId="2147483792"/>
            <pc:sldLayoutMk cId="4065848191" sldId="2147483793"/>
          </pc:sldLayoutMkLst>
        </pc:sldLayoutChg>
        <pc:sldLayoutChg chg="del">
          <pc:chgData name="John MacFadyen" userId="6199100c7c05f63e" providerId="LiveId" clId="{AF6CFAC9-B2FF-431E-A4F8-F40455F3A92F}" dt="2024-06-11T00:50:10.609" v="8" actId="47"/>
          <pc:sldLayoutMkLst>
            <pc:docMk/>
            <pc:sldMasterMk cId="3371044991" sldId="2147483792"/>
            <pc:sldLayoutMk cId="2532178525" sldId="2147483794"/>
          </pc:sldLayoutMkLst>
        </pc:sldLayoutChg>
        <pc:sldLayoutChg chg="del">
          <pc:chgData name="John MacFadyen" userId="6199100c7c05f63e" providerId="LiveId" clId="{AF6CFAC9-B2FF-431E-A4F8-F40455F3A92F}" dt="2024-06-11T00:50:10.609" v="8" actId="47"/>
          <pc:sldLayoutMkLst>
            <pc:docMk/>
            <pc:sldMasterMk cId="3371044991" sldId="2147483792"/>
            <pc:sldLayoutMk cId="2338939051" sldId="2147483795"/>
          </pc:sldLayoutMkLst>
        </pc:sldLayoutChg>
        <pc:sldLayoutChg chg="del">
          <pc:chgData name="John MacFadyen" userId="6199100c7c05f63e" providerId="LiveId" clId="{AF6CFAC9-B2FF-431E-A4F8-F40455F3A92F}" dt="2024-06-11T00:50:10.609" v="8" actId="47"/>
          <pc:sldLayoutMkLst>
            <pc:docMk/>
            <pc:sldMasterMk cId="3371044991" sldId="2147483792"/>
            <pc:sldLayoutMk cId="1327712249" sldId="2147483796"/>
          </pc:sldLayoutMkLst>
        </pc:sldLayoutChg>
      </pc:sldMasterChg>
      <pc:sldMasterChg chg="del delSldLayout">
        <pc:chgData name="John MacFadyen" userId="6199100c7c05f63e" providerId="LiveId" clId="{AF6CFAC9-B2FF-431E-A4F8-F40455F3A92F}" dt="2024-06-11T23:40:34.157" v="761" actId="47"/>
        <pc:sldMasterMkLst>
          <pc:docMk/>
          <pc:sldMasterMk cId="226079605" sldId="2147483812"/>
        </pc:sldMasterMkLst>
        <pc:sldLayoutChg chg="del">
          <pc:chgData name="John MacFadyen" userId="6199100c7c05f63e" providerId="LiveId" clId="{AF6CFAC9-B2FF-431E-A4F8-F40455F3A92F}" dt="2024-06-11T23:40:34.157" v="761" actId="47"/>
          <pc:sldLayoutMkLst>
            <pc:docMk/>
            <pc:sldMasterMk cId="226079605" sldId="2147483812"/>
            <pc:sldLayoutMk cId="3730122876" sldId="2147483813"/>
          </pc:sldLayoutMkLst>
        </pc:sldLayoutChg>
        <pc:sldLayoutChg chg="del">
          <pc:chgData name="John MacFadyen" userId="6199100c7c05f63e" providerId="LiveId" clId="{AF6CFAC9-B2FF-431E-A4F8-F40455F3A92F}" dt="2024-06-11T23:40:34.157" v="761" actId="47"/>
          <pc:sldLayoutMkLst>
            <pc:docMk/>
            <pc:sldMasterMk cId="226079605" sldId="2147483812"/>
            <pc:sldLayoutMk cId="532961234" sldId="2147483814"/>
          </pc:sldLayoutMkLst>
        </pc:sldLayoutChg>
        <pc:sldLayoutChg chg="del">
          <pc:chgData name="John MacFadyen" userId="6199100c7c05f63e" providerId="LiveId" clId="{AF6CFAC9-B2FF-431E-A4F8-F40455F3A92F}" dt="2024-06-11T23:40:34.157" v="761" actId="47"/>
          <pc:sldLayoutMkLst>
            <pc:docMk/>
            <pc:sldMasterMk cId="226079605" sldId="2147483812"/>
            <pc:sldLayoutMk cId="449206175" sldId="2147483815"/>
          </pc:sldLayoutMkLst>
        </pc:sldLayoutChg>
        <pc:sldLayoutChg chg="del">
          <pc:chgData name="John MacFadyen" userId="6199100c7c05f63e" providerId="LiveId" clId="{AF6CFAC9-B2FF-431E-A4F8-F40455F3A92F}" dt="2024-06-11T23:40:34.157" v="761" actId="47"/>
          <pc:sldLayoutMkLst>
            <pc:docMk/>
            <pc:sldMasterMk cId="226079605" sldId="2147483812"/>
            <pc:sldLayoutMk cId="537140222" sldId="2147483816"/>
          </pc:sldLayoutMkLst>
        </pc:sldLayoutChg>
        <pc:sldLayoutChg chg="del">
          <pc:chgData name="John MacFadyen" userId="6199100c7c05f63e" providerId="LiveId" clId="{AF6CFAC9-B2FF-431E-A4F8-F40455F3A92F}" dt="2024-06-11T23:40:34.157" v="761" actId="47"/>
          <pc:sldLayoutMkLst>
            <pc:docMk/>
            <pc:sldMasterMk cId="226079605" sldId="2147483812"/>
            <pc:sldLayoutMk cId="3777995269" sldId="2147483817"/>
          </pc:sldLayoutMkLst>
        </pc:sldLayoutChg>
        <pc:sldLayoutChg chg="del">
          <pc:chgData name="John MacFadyen" userId="6199100c7c05f63e" providerId="LiveId" clId="{AF6CFAC9-B2FF-431E-A4F8-F40455F3A92F}" dt="2024-06-11T23:40:34.157" v="761" actId="47"/>
          <pc:sldLayoutMkLst>
            <pc:docMk/>
            <pc:sldMasterMk cId="226079605" sldId="2147483812"/>
            <pc:sldLayoutMk cId="4189010603" sldId="2147483818"/>
          </pc:sldLayoutMkLst>
        </pc:sldLayoutChg>
        <pc:sldLayoutChg chg="del">
          <pc:chgData name="John MacFadyen" userId="6199100c7c05f63e" providerId="LiveId" clId="{AF6CFAC9-B2FF-431E-A4F8-F40455F3A92F}" dt="2024-06-11T23:40:34.157" v="761" actId="47"/>
          <pc:sldLayoutMkLst>
            <pc:docMk/>
            <pc:sldMasterMk cId="226079605" sldId="2147483812"/>
            <pc:sldLayoutMk cId="2026222590" sldId="2147483819"/>
          </pc:sldLayoutMkLst>
        </pc:sldLayoutChg>
        <pc:sldLayoutChg chg="del">
          <pc:chgData name="John MacFadyen" userId="6199100c7c05f63e" providerId="LiveId" clId="{AF6CFAC9-B2FF-431E-A4F8-F40455F3A92F}" dt="2024-06-11T23:40:34.157" v="761" actId="47"/>
          <pc:sldLayoutMkLst>
            <pc:docMk/>
            <pc:sldMasterMk cId="226079605" sldId="2147483812"/>
            <pc:sldLayoutMk cId="2806104465" sldId="2147483820"/>
          </pc:sldLayoutMkLst>
        </pc:sldLayoutChg>
        <pc:sldLayoutChg chg="del">
          <pc:chgData name="John MacFadyen" userId="6199100c7c05f63e" providerId="LiveId" clId="{AF6CFAC9-B2FF-431E-A4F8-F40455F3A92F}" dt="2024-06-11T23:40:34.157" v="761" actId="47"/>
          <pc:sldLayoutMkLst>
            <pc:docMk/>
            <pc:sldMasterMk cId="226079605" sldId="2147483812"/>
            <pc:sldLayoutMk cId="2515647873" sldId="2147483821"/>
          </pc:sldLayoutMkLst>
        </pc:sldLayoutChg>
        <pc:sldLayoutChg chg="del">
          <pc:chgData name="John MacFadyen" userId="6199100c7c05f63e" providerId="LiveId" clId="{AF6CFAC9-B2FF-431E-A4F8-F40455F3A92F}" dt="2024-06-11T23:40:34.157" v="761" actId="47"/>
          <pc:sldLayoutMkLst>
            <pc:docMk/>
            <pc:sldMasterMk cId="226079605" sldId="2147483812"/>
            <pc:sldLayoutMk cId="2016245899" sldId="2147483822"/>
          </pc:sldLayoutMkLst>
        </pc:sldLayoutChg>
        <pc:sldLayoutChg chg="del">
          <pc:chgData name="John MacFadyen" userId="6199100c7c05f63e" providerId="LiveId" clId="{AF6CFAC9-B2FF-431E-A4F8-F40455F3A92F}" dt="2024-06-11T23:40:34.157" v="761" actId="47"/>
          <pc:sldLayoutMkLst>
            <pc:docMk/>
            <pc:sldMasterMk cId="226079605" sldId="2147483812"/>
            <pc:sldLayoutMk cId="2708628907" sldId="2147483823"/>
          </pc:sldLayoutMkLst>
        </pc:sldLayoutChg>
        <pc:sldLayoutChg chg="del">
          <pc:chgData name="John MacFadyen" userId="6199100c7c05f63e" providerId="LiveId" clId="{AF6CFAC9-B2FF-431E-A4F8-F40455F3A92F}" dt="2024-06-11T23:40:34.157" v="761" actId="47"/>
          <pc:sldLayoutMkLst>
            <pc:docMk/>
            <pc:sldMasterMk cId="226079605" sldId="2147483812"/>
            <pc:sldLayoutMk cId="53248445" sldId="2147483824"/>
          </pc:sldLayoutMkLst>
        </pc:sldLayoutChg>
        <pc:sldLayoutChg chg="del">
          <pc:chgData name="John MacFadyen" userId="6199100c7c05f63e" providerId="LiveId" clId="{AF6CFAC9-B2FF-431E-A4F8-F40455F3A92F}" dt="2024-06-11T23:40:34.157" v="761" actId="47"/>
          <pc:sldLayoutMkLst>
            <pc:docMk/>
            <pc:sldMasterMk cId="226079605" sldId="2147483812"/>
            <pc:sldLayoutMk cId="787963088" sldId="2147483825"/>
          </pc:sldLayoutMkLst>
        </pc:sldLayoutChg>
        <pc:sldLayoutChg chg="del">
          <pc:chgData name="John MacFadyen" userId="6199100c7c05f63e" providerId="LiveId" clId="{AF6CFAC9-B2FF-431E-A4F8-F40455F3A92F}" dt="2024-06-11T23:40:34.157" v="761" actId="47"/>
          <pc:sldLayoutMkLst>
            <pc:docMk/>
            <pc:sldMasterMk cId="226079605" sldId="2147483812"/>
            <pc:sldLayoutMk cId="2827896124" sldId="2147483826"/>
          </pc:sldLayoutMkLst>
        </pc:sldLayoutChg>
        <pc:sldLayoutChg chg="del">
          <pc:chgData name="John MacFadyen" userId="6199100c7c05f63e" providerId="LiveId" clId="{AF6CFAC9-B2FF-431E-A4F8-F40455F3A92F}" dt="2024-06-11T23:40:34.157" v="761" actId="47"/>
          <pc:sldLayoutMkLst>
            <pc:docMk/>
            <pc:sldMasterMk cId="226079605" sldId="2147483812"/>
            <pc:sldLayoutMk cId="1909988344" sldId="2147483827"/>
          </pc:sldLayoutMkLst>
        </pc:sldLayoutChg>
        <pc:sldLayoutChg chg="del">
          <pc:chgData name="John MacFadyen" userId="6199100c7c05f63e" providerId="LiveId" clId="{AF6CFAC9-B2FF-431E-A4F8-F40455F3A92F}" dt="2024-06-11T23:40:34.157" v="761" actId="47"/>
          <pc:sldLayoutMkLst>
            <pc:docMk/>
            <pc:sldMasterMk cId="226079605" sldId="2147483812"/>
            <pc:sldLayoutMk cId="3814171289" sldId="2147483828"/>
          </pc:sldLayoutMkLst>
        </pc:sldLayoutChg>
        <pc:sldLayoutChg chg="del">
          <pc:chgData name="John MacFadyen" userId="6199100c7c05f63e" providerId="LiveId" clId="{AF6CFAC9-B2FF-431E-A4F8-F40455F3A92F}" dt="2024-06-11T23:40:34.157" v="761" actId="47"/>
          <pc:sldLayoutMkLst>
            <pc:docMk/>
            <pc:sldMasterMk cId="226079605" sldId="2147483812"/>
            <pc:sldLayoutMk cId="2083599425" sldId="2147483829"/>
          </pc:sldLayoutMkLst>
        </pc:sldLayoutChg>
        <pc:sldLayoutChg chg="del">
          <pc:chgData name="John MacFadyen" userId="6199100c7c05f63e" providerId="LiveId" clId="{AF6CFAC9-B2FF-431E-A4F8-F40455F3A92F}" dt="2024-06-11T23:40:34.157" v="761" actId="47"/>
          <pc:sldLayoutMkLst>
            <pc:docMk/>
            <pc:sldMasterMk cId="226079605" sldId="2147483812"/>
            <pc:sldLayoutMk cId="1985306354" sldId="2147483830"/>
          </pc:sldLayoutMkLst>
        </pc:sldLayoutChg>
        <pc:sldLayoutChg chg="del">
          <pc:chgData name="John MacFadyen" userId="6199100c7c05f63e" providerId="LiveId" clId="{AF6CFAC9-B2FF-431E-A4F8-F40455F3A92F}" dt="2024-06-11T23:40:34.157" v="761" actId="47"/>
          <pc:sldLayoutMkLst>
            <pc:docMk/>
            <pc:sldMasterMk cId="226079605" sldId="2147483812"/>
            <pc:sldLayoutMk cId="3042656606" sldId="2147483831"/>
          </pc:sldLayoutMkLst>
        </pc:sldLayoutChg>
        <pc:sldLayoutChg chg="del">
          <pc:chgData name="John MacFadyen" userId="6199100c7c05f63e" providerId="LiveId" clId="{AF6CFAC9-B2FF-431E-A4F8-F40455F3A92F}" dt="2024-06-11T23:40:34.157" v="761" actId="47"/>
          <pc:sldLayoutMkLst>
            <pc:docMk/>
            <pc:sldMasterMk cId="226079605" sldId="2147483812"/>
            <pc:sldLayoutMk cId="3505089123" sldId="2147483832"/>
          </pc:sldLayoutMkLst>
        </pc:sldLayoutChg>
      </pc:sldMasterChg>
      <pc:sldMasterChg chg="del delSldLayout">
        <pc:chgData name="John MacFadyen" userId="6199100c7c05f63e" providerId="LiveId" clId="{AF6CFAC9-B2FF-431E-A4F8-F40455F3A92F}" dt="2024-06-11T23:24:30.995" v="550" actId="47"/>
        <pc:sldMasterMkLst>
          <pc:docMk/>
          <pc:sldMasterMk cId="179595961" sldId="2147483886"/>
        </pc:sldMasterMkLst>
        <pc:sldLayoutChg chg="del">
          <pc:chgData name="John MacFadyen" userId="6199100c7c05f63e" providerId="LiveId" clId="{AF6CFAC9-B2FF-431E-A4F8-F40455F3A92F}" dt="2024-06-11T23:24:30.995" v="550" actId="47"/>
          <pc:sldLayoutMkLst>
            <pc:docMk/>
            <pc:sldMasterMk cId="179595961" sldId="2147483886"/>
            <pc:sldLayoutMk cId="2562695808" sldId="2147483887"/>
          </pc:sldLayoutMkLst>
        </pc:sldLayoutChg>
        <pc:sldLayoutChg chg="del">
          <pc:chgData name="John MacFadyen" userId="6199100c7c05f63e" providerId="LiveId" clId="{AF6CFAC9-B2FF-431E-A4F8-F40455F3A92F}" dt="2024-06-11T23:24:30.995" v="550" actId="47"/>
          <pc:sldLayoutMkLst>
            <pc:docMk/>
            <pc:sldMasterMk cId="179595961" sldId="2147483886"/>
            <pc:sldLayoutMk cId="162355534" sldId="2147483888"/>
          </pc:sldLayoutMkLst>
        </pc:sldLayoutChg>
        <pc:sldLayoutChg chg="del">
          <pc:chgData name="John MacFadyen" userId="6199100c7c05f63e" providerId="LiveId" clId="{AF6CFAC9-B2FF-431E-A4F8-F40455F3A92F}" dt="2024-06-11T23:24:30.995" v="550" actId="47"/>
          <pc:sldLayoutMkLst>
            <pc:docMk/>
            <pc:sldMasterMk cId="179595961" sldId="2147483886"/>
            <pc:sldLayoutMk cId="3205280089" sldId="2147483889"/>
          </pc:sldLayoutMkLst>
        </pc:sldLayoutChg>
        <pc:sldLayoutChg chg="del">
          <pc:chgData name="John MacFadyen" userId="6199100c7c05f63e" providerId="LiveId" clId="{AF6CFAC9-B2FF-431E-A4F8-F40455F3A92F}" dt="2024-06-11T23:24:30.995" v="550" actId="47"/>
          <pc:sldLayoutMkLst>
            <pc:docMk/>
            <pc:sldMasterMk cId="179595961" sldId="2147483886"/>
            <pc:sldLayoutMk cId="488091942" sldId="2147483890"/>
          </pc:sldLayoutMkLst>
        </pc:sldLayoutChg>
      </pc:sldMasterChg>
      <pc:sldMasterChg chg="delSldLayout">
        <pc:chgData name="John MacFadyen" userId="6199100c7c05f63e" providerId="LiveId" clId="{AF6CFAC9-B2FF-431E-A4F8-F40455F3A92F}" dt="2024-06-11T23:56:54.018" v="988" actId="47"/>
        <pc:sldMasterMkLst>
          <pc:docMk/>
          <pc:sldMasterMk cId="4203978047" sldId="2147483891"/>
        </pc:sldMasterMkLst>
        <pc:sldLayoutChg chg="del">
          <pc:chgData name="John MacFadyen" userId="6199100c7c05f63e" providerId="LiveId" clId="{AF6CFAC9-B2FF-431E-A4F8-F40455F3A92F}" dt="2024-06-11T23:56:54.018" v="988" actId="47"/>
          <pc:sldLayoutMkLst>
            <pc:docMk/>
            <pc:sldMasterMk cId="4203978047" sldId="2147483891"/>
            <pc:sldLayoutMk cId="3751862578" sldId="2147483903"/>
          </pc:sldLayoutMkLst>
        </pc:sldLayoutChg>
      </pc:sldMasterChg>
      <pc:sldMasterChg chg="delSldLayout">
        <pc:chgData name="John MacFadyen" userId="6199100c7c05f63e" providerId="LiveId" clId="{AF6CFAC9-B2FF-431E-A4F8-F40455F3A92F}" dt="2024-06-11T23:56:17.249" v="984" actId="47"/>
        <pc:sldMasterMkLst>
          <pc:docMk/>
          <pc:sldMasterMk cId="4035040847" sldId="2147483940"/>
        </pc:sldMasterMkLst>
        <pc:sldLayoutChg chg="del">
          <pc:chgData name="John MacFadyen" userId="6199100c7c05f63e" providerId="LiveId" clId="{AF6CFAC9-B2FF-431E-A4F8-F40455F3A92F}" dt="2024-06-11T23:56:17.249" v="984" actId="47"/>
          <pc:sldLayoutMkLst>
            <pc:docMk/>
            <pc:sldMasterMk cId="4035040847" sldId="2147483940"/>
            <pc:sldLayoutMk cId="3751005990" sldId="2147483962"/>
          </pc:sldLayoutMkLst>
        </pc:sldLayoutChg>
      </pc:sldMasterChg>
      <pc:sldMasterChg chg="del delSldLayout">
        <pc:chgData name="John MacFadyen" userId="6199100c7c05f63e" providerId="LiveId" clId="{AF6CFAC9-B2FF-431E-A4F8-F40455F3A92F}" dt="2024-06-11T23:43:18.679" v="776" actId="47"/>
        <pc:sldMasterMkLst>
          <pc:docMk/>
          <pc:sldMasterMk cId="552693677" sldId="2147483979"/>
        </pc:sldMasterMkLst>
        <pc:sldLayoutChg chg="del">
          <pc:chgData name="John MacFadyen" userId="6199100c7c05f63e" providerId="LiveId" clId="{AF6CFAC9-B2FF-431E-A4F8-F40455F3A92F}" dt="2024-06-11T23:43:18.679" v="776" actId="47"/>
          <pc:sldLayoutMkLst>
            <pc:docMk/>
            <pc:sldMasterMk cId="552693677" sldId="2147483979"/>
            <pc:sldLayoutMk cId="1651684905" sldId="2147483980"/>
          </pc:sldLayoutMkLst>
        </pc:sldLayoutChg>
        <pc:sldLayoutChg chg="del">
          <pc:chgData name="John MacFadyen" userId="6199100c7c05f63e" providerId="LiveId" clId="{AF6CFAC9-B2FF-431E-A4F8-F40455F3A92F}" dt="2024-06-11T23:43:18.679" v="776" actId="47"/>
          <pc:sldLayoutMkLst>
            <pc:docMk/>
            <pc:sldMasterMk cId="552693677" sldId="2147483979"/>
            <pc:sldLayoutMk cId="4192314245" sldId="2147483981"/>
          </pc:sldLayoutMkLst>
        </pc:sldLayoutChg>
        <pc:sldLayoutChg chg="del">
          <pc:chgData name="John MacFadyen" userId="6199100c7c05f63e" providerId="LiveId" clId="{AF6CFAC9-B2FF-431E-A4F8-F40455F3A92F}" dt="2024-06-11T23:43:18.679" v="776" actId="47"/>
          <pc:sldLayoutMkLst>
            <pc:docMk/>
            <pc:sldMasterMk cId="552693677" sldId="2147483979"/>
            <pc:sldLayoutMk cId="4253799502" sldId="2147483982"/>
          </pc:sldLayoutMkLst>
        </pc:sldLayoutChg>
        <pc:sldLayoutChg chg="del">
          <pc:chgData name="John MacFadyen" userId="6199100c7c05f63e" providerId="LiveId" clId="{AF6CFAC9-B2FF-431E-A4F8-F40455F3A92F}" dt="2024-06-11T23:43:18.679" v="776" actId="47"/>
          <pc:sldLayoutMkLst>
            <pc:docMk/>
            <pc:sldMasterMk cId="552693677" sldId="2147483979"/>
            <pc:sldLayoutMk cId="1862738631" sldId="2147483983"/>
          </pc:sldLayoutMkLst>
        </pc:sldLayoutChg>
        <pc:sldLayoutChg chg="del">
          <pc:chgData name="John MacFadyen" userId="6199100c7c05f63e" providerId="LiveId" clId="{AF6CFAC9-B2FF-431E-A4F8-F40455F3A92F}" dt="2024-06-11T23:43:18.679" v="776" actId="47"/>
          <pc:sldLayoutMkLst>
            <pc:docMk/>
            <pc:sldMasterMk cId="552693677" sldId="2147483979"/>
            <pc:sldLayoutMk cId="4188181282" sldId="2147483984"/>
          </pc:sldLayoutMkLst>
        </pc:sldLayoutChg>
        <pc:sldLayoutChg chg="del">
          <pc:chgData name="John MacFadyen" userId="6199100c7c05f63e" providerId="LiveId" clId="{AF6CFAC9-B2FF-431E-A4F8-F40455F3A92F}" dt="2024-06-11T23:43:18.679" v="776" actId="47"/>
          <pc:sldLayoutMkLst>
            <pc:docMk/>
            <pc:sldMasterMk cId="552693677" sldId="2147483979"/>
            <pc:sldLayoutMk cId="3736056367" sldId="2147483985"/>
          </pc:sldLayoutMkLst>
        </pc:sldLayoutChg>
        <pc:sldLayoutChg chg="del">
          <pc:chgData name="John MacFadyen" userId="6199100c7c05f63e" providerId="LiveId" clId="{AF6CFAC9-B2FF-431E-A4F8-F40455F3A92F}" dt="2024-06-11T23:43:18.679" v="776" actId="47"/>
          <pc:sldLayoutMkLst>
            <pc:docMk/>
            <pc:sldMasterMk cId="552693677" sldId="2147483979"/>
            <pc:sldLayoutMk cId="1137957555" sldId="2147483986"/>
          </pc:sldLayoutMkLst>
        </pc:sldLayoutChg>
        <pc:sldLayoutChg chg="del">
          <pc:chgData name="John MacFadyen" userId="6199100c7c05f63e" providerId="LiveId" clId="{AF6CFAC9-B2FF-431E-A4F8-F40455F3A92F}" dt="2024-06-11T23:43:18.679" v="776" actId="47"/>
          <pc:sldLayoutMkLst>
            <pc:docMk/>
            <pc:sldMasterMk cId="552693677" sldId="2147483979"/>
            <pc:sldLayoutMk cId="3195128176" sldId="2147483987"/>
          </pc:sldLayoutMkLst>
        </pc:sldLayoutChg>
        <pc:sldLayoutChg chg="del">
          <pc:chgData name="John MacFadyen" userId="6199100c7c05f63e" providerId="LiveId" clId="{AF6CFAC9-B2FF-431E-A4F8-F40455F3A92F}" dt="2024-06-11T23:43:18.679" v="776" actId="47"/>
          <pc:sldLayoutMkLst>
            <pc:docMk/>
            <pc:sldMasterMk cId="552693677" sldId="2147483979"/>
            <pc:sldLayoutMk cId="695667453" sldId="2147483988"/>
          </pc:sldLayoutMkLst>
        </pc:sldLayoutChg>
        <pc:sldLayoutChg chg="del">
          <pc:chgData name="John MacFadyen" userId="6199100c7c05f63e" providerId="LiveId" clId="{AF6CFAC9-B2FF-431E-A4F8-F40455F3A92F}" dt="2024-06-11T23:43:18.679" v="776" actId="47"/>
          <pc:sldLayoutMkLst>
            <pc:docMk/>
            <pc:sldMasterMk cId="552693677" sldId="2147483979"/>
            <pc:sldLayoutMk cId="2685590787" sldId="2147483989"/>
          </pc:sldLayoutMkLst>
        </pc:sldLayoutChg>
        <pc:sldLayoutChg chg="del">
          <pc:chgData name="John MacFadyen" userId="6199100c7c05f63e" providerId="LiveId" clId="{AF6CFAC9-B2FF-431E-A4F8-F40455F3A92F}" dt="2024-06-11T23:43:18.679" v="776" actId="47"/>
          <pc:sldLayoutMkLst>
            <pc:docMk/>
            <pc:sldMasterMk cId="552693677" sldId="2147483979"/>
            <pc:sldLayoutMk cId="2665426267" sldId="2147483990"/>
          </pc:sldLayoutMkLst>
        </pc:sldLayoutChg>
        <pc:sldLayoutChg chg="del">
          <pc:chgData name="John MacFadyen" userId="6199100c7c05f63e" providerId="LiveId" clId="{AF6CFAC9-B2FF-431E-A4F8-F40455F3A92F}" dt="2024-06-11T23:43:18.679" v="776" actId="47"/>
          <pc:sldLayoutMkLst>
            <pc:docMk/>
            <pc:sldMasterMk cId="552693677" sldId="2147483979"/>
            <pc:sldLayoutMk cId="1090380777" sldId="214748399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8DD714-3580-40C5-A4DF-7D304968911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E47E379C-FA82-4F95-ABB4-03F0B7EEE9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B670BD-C6B3-43A7-A163-6D5F0BAF535D}" type="datetimeFigureOut">
              <a:rPr lang="en-CA" smtClean="0"/>
              <a:t>2024-06-10</a:t>
            </a:fld>
            <a:endParaRPr lang="en-CA"/>
          </a:p>
        </p:txBody>
      </p:sp>
      <p:sp>
        <p:nvSpPr>
          <p:cNvPr id="4" name="Footer Placeholder 3">
            <a:extLst>
              <a:ext uri="{FF2B5EF4-FFF2-40B4-BE49-F238E27FC236}">
                <a16:creationId xmlns:a16="http://schemas.microsoft.com/office/drawing/2014/main" id="{600EC51B-45EB-4D6F-A043-3F6F6364DA4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2050C329-5EE2-4AFA-ABCB-2628261A350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CC51CF-0EC9-4811-B4F3-96B1F3C16FE2}" type="slidenum">
              <a:rPr lang="en-CA" smtClean="0"/>
              <a:t>‹#›</a:t>
            </a:fld>
            <a:endParaRPr lang="en-CA"/>
          </a:p>
        </p:txBody>
      </p:sp>
    </p:spTree>
    <p:extLst>
      <p:ext uri="{BB962C8B-B14F-4D97-AF65-F5344CB8AC3E}">
        <p14:creationId xmlns:p14="http://schemas.microsoft.com/office/powerpoint/2010/main" val="3483518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EF1446-FE63-4203-B1F6-3133A9F78D08}" type="datetimeFigureOut">
              <a:rPr lang="en-CA" smtClean="0"/>
              <a:t>2024-06-10</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AC2BFD-7DF5-43F3-B370-424F643A0134}" type="slidenum">
              <a:rPr lang="en-CA" smtClean="0"/>
              <a:t>‹#›</a:t>
            </a:fld>
            <a:endParaRPr lang="en-CA"/>
          </a:p>
        </p:txBody>
      </p:sp>
    </p:spTree>
    <p:extLst>
      <p:ext uri="{BB962C8B-B14F-4D97-AF65-F5344CB8AC3E}">
        <p14:creationId xmlns:p14="http://schemas.microsoft.com/office/powerpoint/2010/main" val="2766335912"/>
      </p:ext>
    </p:extLst>
  </p:cSld>
  <p:clrMap bg1="lt1" tx1="dk1" bg2="lt2" tx2="dk2" accent1="accent1" accent2="accent2" accent3="accent3" accent4="accent4" accent5="accent5" accent6="accent6" hlink="hlink" folHlink="folHlink"/>
  <p:notesStyle>
    <a:lvl1pPr marL="0" algn="l" defTabSz="914218" rtl="0" eaLnBrk="1" latinLnBrk="0" hangingPunct="1">
      <a:defRPr sz="1200" kern="1200">
        <a:solidFill>
          <a:schemeClr val="tx1"/>
        </a:solidFill>
        <a:latin typeface="+mn-lt"/>
        <a:ea typeface="+mn-ea"/>
        <a:cs typeface="+mn-cs"/>
      </a:defRPr>
    </a:lvl1pPr>
    <a:lvl2pPr marL="457108" algn="l" defTabSz="914218" rtl="0" eaLnBrk="1" latinLnBrk="0" hangingPunct="1">
      <a:defRPr sz="1200" kern="1200">
        <a:solidFill>
          <a:schemeClr val="tx1"/>
        </a:solidFill>
        <a:latin typeface="+mn-lt"/>
        <a:ea typeface="+mn-ea"/>
        <a:cs typeface="+mn-cs"/>
      </a:defRPr>
    </a:lvl2pPr>
    <a:lvl3pPr marL="914218" algn="l" defTabSz="914218" rtl="0" eaLnBrk="1" latinLnBrk="0" hangingPunct="1">
      <a:defRPr sz="1200" kern="1200">
        <a:solidFill>
          <a:schemeClr val="tx1"/>
        </a:solidFill>
        <a:latin typeface="+mn-lt"/>
        <a:ea typeface="+mn-ea"/>
        <a:cs typeface="+mn-cs"/>
      </a:defRPr>
    </a:lvl3pPr>
    <a:lvl4pPr marL="1371326" algn="l" defTabSz="914218" rtl="0" eaLnBrk="1" latinLnBrk="0" hangingPunct="1">
      <a:defRPr sz="1200" kern="1200">
        <a:solidFill>
          <a:schemeClr val="tx1"/>
        </a:solidFill>
        <a:latin typeface="+mn-lt"/>
        <a:ea typeface="+mn-ea"/>
        <a:cs typeface="+mn-cs"/>
      </a:defRPr>
    </a:lvl4pPr>
    <a:lvl5pPr marL="1828434" algn="l" defTabSz="914218" rtl="0" eaLnBrk="1" latinLnBrk="0" hangingPunct="1">
      <a:defRPr sz="1200" kern="1200">
        <a:solidFill>
          <a:schemeClr val="tx1"/>
        </a:solidFill>
        <a:latin typeface="+mn-lt"/>
        <a:ea typeface="+mn-ea"/>
        <a:cs typeface="+mn-cs"/>
      </a:defRPr>
    </a:lvl5pPr>
    <a:lvl6pPr marL="2285543" algn="l" defTabSz="914218" rtl="0" eaLnBrk="1" latinLnBrk="0" hangingPunct="1">
      <a:defRPr sz="1200" kern="1200">
        <a:solidFill>
          <a:schemeClr val="tx1"/>
        </a:solidFill>
        <a:latin typeface="+mn-lt"/>
        <a:ea typeface="+mn-ea"/>
        <a:cs typeface="+mn-cs"/>
      </a:defRPr>
    </a:lvl6pPr>
    <a:lvl7pPr marL="2742652" algn="l" defTabSz="914218" rtl="0" eaLnBrk="1" latinLnBrk="0" hangingPunct="1">
      <a:defRPr sz="1200" kern="1200">
        <a:solidFill>
          <a:schemeClr val="tx1"/>
        </a:solidFill>
        <a:latin typeface="+mn-lt"/>
        <a:ea typeface="+mn-ea"/>
        <a:cs typeface="+mn-cs"/>
      </a:defRPr>
    </a:lvl7pPr>
    <a:lvl8pPr marL="3199760" algn="l" defTabSz="914218" rtl="0" eaLnBrk="1" latinLnBrk="0" hangingPunct="1">
      <a:defRPr sz="1200" kern="1200">
        <a:solidFill>
          <a:schemeClr val="tx1"/>
        </a:solidFill>
        <a:latin typeface="+mn-lt"/>
        <a:ea typeface="+mn-ea"/>
        <a:cs typeface="+mn-cs"/>
      </a:defRPr>
    </a:lvl8pPr>
    <a:lvl9pPr marL="3656868" algn="l" defTabSz="91421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uptodate.com/contents/nesiritide-drug-information?source=see_link"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432175" eaLnBrk="0" hangingPunct="0">
              <a:defRPr sz="2400">
                <a:solidFill>
                  <a:schemeClr val="tx1"/>
                </a:solidFill>
                <a:latin typeface="Arial" charset="0"/>
                <a:ea typeface="ＭＳ Ｐゴシック" charset="0"/>
                <a:cs typeface="ＭＳ Ｐゴシック" charset="0"/>
              </a:defRPr>
            </a:lvl1pPr>
            <a:lvl2pPr marL="730171" indent="-280835" defTabSz="432175" eaLnBrk="0" hangingPunct="0">
              <a:defRPr sz="2400">
                <a:solidFill>
                  <a:schemeClr val="tx1"/>
                </a:solidFill>
                <a:latin typeface="Arial" charset="0"/>
                <a:ea typeface="ＭＳ Ｐゴシック" charset="0"/>
              </a:defRPr>
            </a:lvl2pPr>
            <a:lvl3pPr marL="1123340" indent="-224668" defTabSz="432175" eaLnBrk="0" hangingPunct="0">
              <a:defRPr sz="2400">
                <a:solidFill>
                  <a:schemeClr val="tx1"/>
                </a:solidFill>
                <a:latin typeface="Arial" charset="0"/>
                <a:ea typeface="ＭＳ Ｐゴシック" charset="0"/>
              </a:defRPr>
            </a:lvl3pPr>
            <a:lvl4pPr marL="1572677" indent="-224668" defTabSz="432175" eaLnBrk="0" hangingPunct="0">
              <a:defRPr sz="2400">
                <a:solidFill>
                  <a:schemeClr val="tx1"/>
                </a:solidFill>
                <a:latin typeface="Arial" charset="0"/>
                <a:ea typeface="ＭＳ Ｐゴシック" charset="0"/>
              </a:defRPr>
            </a:lvl4pPr>
            <a:lvl5pPr marL="2022013" indent="-224668" defTabSz="432175" eaLnBrk="0" hangingPunct="0">
              <a:defRPr sz="2400">
                <a:solidFill>
                  <a:schemeClr val="tx1"/>
                </a:solidFill>
                <a:latin typeface="Arial" charset="0"/>
                <a:ea typeface="ＭＳ Ｐゴシック" charset="0"/>
              </a:defRPr>
            </a:lvl5pPr>
            <a:lvl6pPr marL="2471349" indent="-224668" defTabSz="432175" eaLnBrk="0" fontAlgn="base" hangingPunct="0">
              <a:spcBef>
                <a:spcPct val="0"/>
              </a:spcBef>
              <a:spcAft>
                <a:spcPct val="0"/>
              </a:spcAft>
              <a:defRPr sz="2400">
                <a:solidFill>
                  <a:schemeClr val="tx1"/>
                </a:solidFill>
                <a:latin typeface="Arial" charset="0"/>
                <a:ea typeface="ＭＳ Ｐゴシック" charset="0"/>
              </a:defRPr>
            </a:lvl6pPr>
            <a:lvl7pPr marL="2920685" indent="-224668" defTabSz="432175" eaLnBrk="0" fontAlgn="base" hangingPunct="0">
              <a:spcBef>
                <a:spcPct val="0"/>
              </a:spcBef>
              <a:spcAft>
                <a:spcPct val="0"/>
              </a:spcAft>
              <a:defRPr sz="2400">
                <a:solidFill>
                  <a:schemeClr val="tx1"/>
                </a:solidFill>
                <a:latin typeface="Arial" charset="0"/>
                <a:ea typeface="ＭＳ Ｐゴシック" charset="0"/>
              </a:defRPr>
            </a:lvl7pPr>
            <a:lvl8pPr marL="3370021" indent="-224668" defTabSz="432175" eaLnBrk="0" fontAlgn="base" hangingPunct="0">
              <a:spcBef>
                <a:spcPct val="0"/>
              </a:spcBef>
              <a:spcAft>
                <a:spcPct val="0"/>
              </a:spcAft>
              <a:defRPr sz="2400">
                <a:solidFill>
                  <a:schemeClr val="tx1"/>
                </a:solidFill>
                <a:latin typeface="Arial" charset="0"/>
                <a:ea typeface="ＭＳ Ｐゴシック" charset="0"/>
              </a:defRPr>
            </a:lvl8pPr>
            <a:lvl9pPr marL="3819357" indent="-224668" defTabSz="432175"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32175" rtl="0" eaLnBrk="1" fontAlgn="auto" latinLnBrk="0" hangingPunct="1">
              <a:lnSpc>
                <a:spcPct val="100000"/>
              </a:lnSpc>
              <a:spcBef>
                <a:spcPts val="0"/>
              </a:spcBef>
              <a:spcAft>
                <a:spcPts val="0"/>
              </a:spcAft>
              <a:buClrTx/>
              <a:buSzTx/>
              <a:buFontTx/>
              <a:buNone/>
              <a:tabLst/>
              <a:defRPr/>
            </a:pPr>
            <a:fld id="{B55C3B0F-A501-5E4E-973D-2DB6DAF00711}" type="slidenum">
              <a:rPr kumimoji="0" lang="en-US" sz="13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32175"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dirty="0">
              <a:ln>
                <a:noFill/>
              </a:ln>
              <a:solidFill>
                <a:srgbClr val="000000"/>
              </a:solidFill>
              <a:effectLst/>
              <a:uLnTx/>
              <a:uFillTx/>
              <a:latin typeface="Calibri" charset="0"/>
              <a:ea typeface="ＭＳ Ｐゴシック" charset="0"/>
            </a:endParaRPr>
          </a:p>
        </p:txBody>
      </p:sp>
      <p:sp>
        <p:nvSpPr>
          <p:cNvPr id="167938" name="Rectangle 2"/>
          <p:cNvSpPr>
            <a:spLocks noGrp="1" noRot="1" noChangeAspect="1" noChangeArrowheads="1" noTextEdit="1"/>
          </p:cNvSpPr>
          <p:nvPr>
            <p:ph type="sldImg"/>
          </p:nvPr>
        </p:nvSpPr>
        <p:spPr bwMode="auto">
          <a:xfrm>
            <a:off x="393700" y="692150"/>
            <a:ext cx="6070600" cy="3414713"/>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67939" name="Rectangle 3"/>
          <p:cNvSpPr>
            <a:spLocks noGrp="1" noChangeArrowheads="1"/>
          </p:cNvSpPr>
          <p:nvPr>
            <p:ph type="body" idx="1"/>
          </p:nvPr>
        </p:nvSpPr>
        <p:spPr>
          <a:xfrm>
            <a:off x="914815" y="4343713"/>
            <a:ext cx="5028370" cy="4113862"/>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868499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lang="en-CA"/>
              <a:t>Speak to slide</a:t>
            </a:r>
          </a:p>
          <a:p>
            <a:endParaRPr lang="en-CA"/>
          </a:p>
        </p:txBody>
      </p:sp>
      <p:sp>
        <p:nvSpPr>
          <p:cNvPr id="4" name="Slide Number Placeholder 3"/>
          <p:cNvSpPr>
            <a:spLocks noGrp="1"/>
          </p:cNvSpPr>
          <p:nvPr>
            <p:ph type="sldNum" sz="quarter" idx="5"/>
          </p:nvPr>
        </p:nvSpPr>
        <p:spPr/>
        <p:txBody>
          <a:bodyPr/>
          <a:lstStyle/>
          <a:p>
            <a:fld id="{00AC2BFD-7DF5-43F3-B370-424F643A0134}" type="slidenum">
              <a:rPr lang="en-CA" smtClean="0"/>
              <a:t>20</a:t>
            </a:fld>
            <a:endParaRPr lang="en-CA"/>
          </a:p>
        </p:txBody>
      </p:sp>
    </p:spTree>
    <p:extLst>
      <p:ext uri="{BB962C8B-B14F-4D97-AF65-F5344CB8AC3E}">
        <p14:creationId xmlns:p14="http://schemas.microsoft.com/office/powerpoint/2010/main" val="543565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a:t>Patients with HFpEF are advanced in age, predominantly women and have multiple comorbidities</a:t>
            </a:r>
            <a:r>
              <a:rPr lang="en-US" baseline="0"/>
              <a:t>, as shown on the slide. </a:t>
            </a:r>
            <a:r>
              <a:rPr lang="en-US"/>
              <a:t>A history of obesity, diabetes or metabolic syndrome, atrial fibrillation, all substantially increase the likelihood of HFpEF</a:t>
            </a:r>
          </a:p>
          <a:p>
            <a:pPr marL="0" lvl="0" indent="0" algn="l" rtl="0">
              <a:spcBef>
                <a:spcPts val="0"/>
              </a:spcBef>
              <a:spcAft>
                <a:spcPts val="0"/>
              </a:spcAft>
              <a:buNone/>
            </a:pPr>
            <a:endParaRPr lang="en-US"/>
          </a:p>
          <a:p>
            <a:pPr marL="0" lvl="0" indent="0" algn="l" rtl="0">
              <a:spcBef>
                <a:spcPts val="0"/>
              </a:spcBef>
              <a:spcAft>
                <a:spcPts val="0"/>
              </a:spcAft>
              <a:buNone/>
            </a:pPr>
            <a:r>
              <a:rPr lang="en-US"/>
              <a:t>Comorbidity is associated with increased severity of HF symptoms and corresponds to a poor quality of life and a worse prognosis</a:t>
            </a:r>
            <a:r>
              <a:rPr lang="en-US" baseline="30000"/>
              <a:t>1</a:t>
            </a:r>
          </a:p>
          <a:p>
            <a:pPr marL="0" lvl="0" indent="0" algn="l" rtl="0">
              <a:spcBef>
                <a:spcPts val="0"/>
              </a:spcBef>
              <a:spcAft>
                <a:spcPts val="0"/>
              </a:spcAft>
              <a:buNone/>
            </a:pPr>
            <a:endParaRPr lang="en-US" baseline="30000"/>
          </a:p>
          <a:p>
            <a:pPr marL="0" marR="0" lvl="0" indent="0" algn="l" defTabSz="1371600" rtl="0" eaLnBrk="1" fontAlgn="auto" latinLnBrk="0" hangingPunct="1">
              <a:lnSpc>
                <a:spcPct val="100000"/>
              </a:lnSpc>
              <a:spcBef>
                <a:spcPts val="0"/>
              </a:spcBef>
              <a:spcAft>
                <a:spcPts val="0"/>
              </a:spcAft>
              <a:buClrTx/>
              <a:buSzTx/>
              <a:buFontTx/>
              <a:buNone/>
              <a:tabLst/>
              <a:defRPr/>
            </a:pPr>
            <a:r>
              <a:rPr lang="en-CA" sz="1800"/>
              <a:t>Effective management of modifiable risk factors and comorbidities may delay and even prevent the onset of HFpEF.</a:t>
            </a:r>
            <a:r>
              <a:rPr lang="en-CA" sz="1800" baseline="30000"/>
              <a:t>2</a:t>
            </a:r>
            <a:endParaRPr lang="en-CA" sz="1800"/>
          </a:p>
          <a:p>
            <a:pPr marL="0" marR="0" lvl="0" indent="0" algn="l" defTabSz="1371600" rtl="0" eaLnBrk="1" fontAlgn="auto" latinLnBrk="0" hangingPunct="1">
              <a:lnSpc>
                <a:spcPct val="100000"/>
              </a:lnSpc>
              <a:spcBef>
                <a:spcPts val="0"/>
              </a:spcBef>
              <a:spcAft>
                <a:spcPts val="0"/>
              </a:spcAft>
              <a:buClrTx/>
              <a:buSzTx/>
              <a:buFontTx/>
              <a:buNone/>
              <a:tabLst/>
              <a:defRPr/>
            </a:pPr>
            <a:endParaRPr lang="en-US"/>
          </a:p>
          <a:p>
            <a:pPr marL="0" lvl="0" indent="0" algn="l" rtl="0">
              <a:spcBef>
                <a:spcPts val="0"/>
              </a:spcBef>
              <a:spcAft>
                <a:spcPts val="0"/>
              </a:spcAft>
              <a:buNone/>
            </a:pPr>
            <a:r>
              <a:rPr lang="en-US" i="0"/>
              <a:t>References: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1. Baldi I et al. Int J Cardiol. 2017;243:385–388; van Deursen VM. Eur J Heart Fail 2014;16:103–111.</a:t>
            </a:r>
          </a:p>
          <a:p>
            <a:pPr marL="0" marR="0" lvl="0" indent="0" algn="l" defTabSz="1371600" rtl="0" eaLnBrk="1" fontAlgn="auto" latinLnBrk="0" hangingPunct="1">
              <a:lnSpc>
                <a:spcPct val="100000"/>
              </a:lnSpc>
              <a:spcBef>
                <a:spcPts val="0"/>
              </a:spcBef>
              <a:spcAft>
                <a:spcPts val="0"/>
              </a:spcAft>
              <a:buClrTx/>
              <a:buSzTx/>
              <a:buFontTx/>
              <a:buNone/>
              <a:tabLst/>
              <a:defRPr/>
            </a:pPr>
            <a:r>
              <a:rPr lang="en-US"/>
              <a:t>2. Borlaug BA. Nat Rev Cardiol. 2020 Sep;17(9):559–73. </a:t>
            </a:r>
            <a:endParaRPr lang="en-CA"/>
          </a:p>
          <a:p>
            <a:endParaRPr lang="en-CA"/>
          </a:p>
        </p:txBody>
      </p:sp>
      <p:sp>
        <p:nvSpPr>
          <p:cNvPr id="4" name="Slide Number Placeholder 3"/>
          <p:cNvSpPr>
            <a:spLocks noGrp="1"/>
          </p:cNvSpPr>
          <p:nvPr>
            <p:ph type="sldNum" sz="quarter" idx="5"/>
          </p:nvPr>
        </p:nvSpPr>
        <p:spPr/>
        <p:txBody>
          <a:bodyPr/>
          <a:lstStyle/>
          <a:p>
            <a:fld id="{00AC2BFD-7DF5-43F3-B370-424F643A0134}" type="slidenum">
              <a:rPr lang="en-CA" smtClean="0"/>
              <a:t>21</a:t>
            </a:fld>
            <a:endParaRPr lang="en-CA"/>
          </a:p>
        </p:txBody>
      </p:sp>
    </p:spTree>
    <p:extLst>
      <p:ext uri="{BB962C8B-B14F-4D97-AF65-F5344CB8AC3E}">
        <p14:creationId xmlns:p14="http://schemas.microsoft.com/office/powerpoint/2010/main" val="2495636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The more objective evidence you have that supports the HFpEF diagnosis, the greater the likelihood of the patient having HFpEF. Individually, these are not definitive, but the sum of patient history, physical exam, and investigations allows clinicians to make a definitive diagnosis. </a:t>
            </a:r>
          </a:p>
          <a:p>
            <a:endParaRPr lang="en-CA"/>
          </a:p>
          <a:p>
            <a:endParaRPr lang="en-CA"/>
          </a:p>
        </p:txBody>
      </p:sp>
      <p:sp>
        <p:nvSpPr>
          <p:cNvPr id="4" name="Slide Number Placeholder 3"/>
          <p:cNvSpPr>
            <a:spLocks noGrp="1"/>
          </p:cNvSpPr>
          <p:nvPr>
            <p:ph type="sldNum" sz="quarter" idx="5"/>
          </p:nvPr>
        </p:nvSpPr>
        <p:spPr/>
        <p:txBody>
          <a:bodyPr/>
          <a:lstStyle/>
          <a:p>
            <a:fld id="{00AC2BFD-7DF5-43F3-B370-424F643A0134}" type="slidenum">
              <a:rPr lang="en-CA" smtClean="0"/>
              <a:t>23</a:t>
            </a:fld>
            <a:endParaRPr lang="en-CA"/>
          </a:p>
        </p:txBody>
      </p:sp>
    </p:spTree>
    <p:extLst>
      <p:ext uri="{BB962C8B-B14F-4D97-AF65-F5344CB8AC3E}">
        <p14:creationId xmlns:p14="http://schemas.microsoft.com/office/powerpoint/2010/main" val="2298021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BNP reduces SVR and induces natriuresis and diuresis</a:t>
            </a:r>
          </a:p>
          <a:p>
            <a:endParaRPr lang="en-US"/>
          </a:p>
          <a:p>
            <a:r>
              <a:rPr lang="en-US" err="1"/>
              <a:t>Nesiritide</a:t>
            </a:r>
            <a:r>
              <a:rPr lang="en-US"/>
              <a:t>:</a:t>
            </a:r>
          </a:p>
          <a:p>
            <a:r>
              <a:rPr lang="en-US">
                <a:effectLst/>
              </a:rPr>
              <a:t>In patients with acute heart failure (HF), </a:t>
            </a:r>
            <a:r>
              <a:rPr lang="en-US" err="1">
                <a:effectLst/>
                <a:hlinkClick r:id="rId3"/>
              </a:rPr>
              <a:t>nesiritide</a:t>
            </a:r>
            <a:r>
              <a:rPr lang="en-US">
                <a:effectLst/>
              </a:rPr>
              <a:t> increases rates of hypotension, does not alter rates of death or rehospitalization at 30 days, and shows a borderline significant trend toward reducing dyspnea.</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7303A-F1EB-4624-A660-CE83E8B98A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3480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Heart failure with reduced or preserved ejection fraction</a:t>
            </a:r>
          </a:p>
          <a:p>
            <a:r>
              <a:rPr lang="en-US"/>
              <a:t>◾Right ventricular failure  (PE, </a:t>
            </a:r>
            <a:r>
              <a:rPr lang="en-US" err="1"/>
              <a:t>pulm</a:t>
            </a:r>
            <a:r>
              <a:rPr lang="en-US"/>
              <a:t> HTN)</a:t>
            </a:r>
          </a:p>
          <a:p>
            <a:r>
              <a:rPr lang="en-US"/>
              <a:t>◾Coronary artery disease </a:t>
            </a:r>
          </a:p>
          <a:p>
            <a:r>
              <a:rPr lang="en-US"/>
              <a:t>◾Myocardial trauma (contusion, cardiac surgery, cardioversion) </a:t>
            </a:r>
          </a:p>
          <a:p>
            <a:pPr marL="0" marR="0" indent="0" algn="l" defTabSz="914400" rtl="0" eaLnBrk="1" fontAlgn="auto" latinLnBrk="0" hangingPunct="1">
              <a:lnSpc>
                <a:spcPct val="100000"/>
              </a:lnSpc>
              <a:spcBef>
                <a:spcPts val="0"/>
              </a:spcBef>
              <a:spcAft>
                <a:spcPts val="0"/>
              </a:spcAft>
              <a:buClrTx/>
              <a:buSzTx/>
              <a:buFontTx/>
              <a:buNone/>
              <a:tabLst/>
              <a:defRPr/>
            </a:pPr>
            <a:r>
              <a:rPr lang="en-US"/>
              <a:t> ◾Cancer chemotherapy </a:t>
            </a:r>
          </a:p>
          <a:p>
            <a:endParaRPr lang="en-US"/>
          </a:p>
          <a:p>
            <a:r>
              <a:rPr lang="en-US"/>
              <a:t>Critical illness/Sepsis </a:t>
            </a:r>
          </a:p>
          <a:p>
            <a:r>
              <a:rPr lang="en-US"/>
              <a:t>Renal insufficiency </a:t>
            </a:r>
          </a:p>
          <a:p>
            <a:r>
              <a:rPr lang="en-US"/>
              <a:t>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33EE7-980D-432A-8A1B-7750B2C065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7332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lang="en-CA"/>
              <a:t>Speak to slide</a:t>
            </a:r>
          </a:p>
          <a:p>
            <a:endParaRPr lang="en-US"/>
          </a:p>
        </p:txBody>
      </p:sp>
      <p:sp>
        <p:nvSpPr>
          <p:cNvPr id="4" name="Slide Number Placeholder 3"/>
          <p:cNvSpPr>
            <a:spLocks noGrp="1"/>
          </p:cNvSpPr>
          <p:nvPr>
            <p:ph type="sldNum" sz="quarter" idx="5"/>
          </p:nvPr>
        </p:nvSpPr>
        <p:spPr/>
        <p:txBody>
          <a:bodyPr/>
          <a:lstStyle/>
          <a:p>
            <a:fld id="{00AC2BFD-7DF5-43F3-B370-424F643A0134}" type="slidenum">
              <a:rPr lang="en-CA" smtClean="0"/>
              <a:t>28</a:t>
            </a:fld>
            <a:endParaRPr lang="en-CA"/>
          </a:p>
        </p:txBody>
      </p:sp>
    </p:spTree>
    <p:extLst>
      <p:ext uri="{BB962C8B-B14F-4D97-AF65-F5344CB8AC3E}">
        <p14:creationId xmlns:p14="http://schemas.microsoft.com/office/powerpoint/2010/main" val="3065897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PlaceHolder 1"/>
          <p:cNvSpPr>
            <a:spLocks noGrp="1" noRot="1" noChangeAspect="1"/>
          </p:cNvSpPr>
          <p:nvPr>
            <p:ph type="sldImg"/>
          </p:nvPr>
        </p:nvSpPr>
        <p:spPr>
          <a:xfrm>
            <a:off x="823913" y="1006475"/>
            <a:ext cx="6124575" cy="3446463"/>
          </a:xfrm>
          <a:prstGeom prst="rect">
            <a:avLst/>
          </a:prstGeom>
        </p:spPr>
      </p:sp>
      <p:sp>
        <p:nvSpPr>
          <p:cNvPr id="48" name="PlaceHolder 2"/>
          <p:cNvSpPr>
            <a:spLocks noGrp="1"/>
          </p:cNvSpPr>
          <p:nvPr>
            <p:ph type="body"/>
          </p:nvPr>
        </p:nvSpPr>
        <p:spPr>
          <a:xfrm>
            <a:off x="1185120" y="4787640"/>
            <a:ext cx="5407560" cy="6233400"/>
          </a:xfrm>
          <a:prstGeom prst="rect">
            <a:avLst/>
          </a:prstGeom>
        </p:spPr>
        <p:txBody>
          <a:bodyPr lIns="0" tIns="0" rIns="0" bIns="0"/>
          <a:lstStyle/>
          <a:p>
            <a:r>
              <a:rPr lang="en-US" sz="2000" b="0" strike="noStrike" spc="-1">
                <a:latin typeface="Arial"/>
              </a:rPr>
              <a:t>NT‐proBNP for diagnosis of heart failure in the emergency department. AF, atrial fibrillation/flutter; BMI, body mass index; CXR, chest x‐ray; ECG electrocardiogram; LVEF, left ventricular ejection fraction; NT‐proBNP, N‐terminal pro‐B‐type natriuretic peptide.</a:t>
            </a:r>
          </a:p>
          <a:p>
            <a:r>
              <a:rPr lang="en-US" sz="2000" b="0" strike="noStrike" spc="-1">
                <a:latin typeface="Arial"/>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extLst>
      <p:ext uri="{BB962C8B-B14F-4D97-AF65-F5344CB8AC3E}">
        <p14:creationId xmlns:p14="http://schemas.microsoft.com/office/powerpoint/2010/main" val="2925333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PlaceHolder 1"/>
          <p:cNvSpPr>
            <a:spLocks noGrp="1" noRot="1" noChangeAspect="1"/>
          </p:cNvSpPr>
          <p:nvPr>
            <p:ph type="sldImg"/>
          </p:nvPr>
        </p:nvSpPr>
        <p:spPr>
          <a:xfrm>
            <a:off x="823913" y="1006475"/>
            <a:ext cx="6124575" cy="3446463"/>
          </a:xfrm>
          <a:prstGeom prst="rect">
            <a:avLst/>
          </a:prstGeom>
        </p:spPr>
      </p:sp>
      <p:sp>
        <p:nvSpPr>
          <p:cNvPr id="48" name="PlaceHolder 2"/>
          <p:cNvSpPr>
            <a:spLocks noGrp="1"/>
          </p:cNvSpPr>
          <p:nvPr>
            <p:ph type="body"/>
          </p:nvPr>
        </p:nvSpPr>
        <p:spPr>
          <a:xfrm>
            <a:off x="1185120" y="4787640"/>
            <a:ext cx="5407560" cy="6233400"/>
          </a:xfrm>
          <a:prstGeom prst="rect">
            <a:avLst/>
          </a:prstGeom>
        </p:spPr>
        <p:txBody>
          <a:bodyPr lIns="0" tIns="0" rIns="0" bIns="0"/>
          <a:lstStyle/>
          <a:p>
            <a:r>
              <a:rPr lang="en-US" sz="2000" b="0" strike="noStrike" spc="-1">
                <a:latin typeface="Arial"/>
              </a:rPr>
              <a:t>NT‐proBNP for diagnosis of de novo heart failure in the outpatient setting. ECG electrocardiogram; MRA, mineralocorticoid receptor antagonist; NT‐proBNP, N‐terminal pro‐B‐type natriuretic peptide; RASi, renin–angiotensin system inhibitor.</a:t>
            </a:r>
          </a:p>
          <a:p>
            <a:r>
              <a:rPr lang="en-US" sz="2000" b="0" strike="noStrike" spc="-1">
                <a:latin typeface="Arial"/>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extLst>
      <p:ext uri="{BB962C8B-B14F-4D97-AF65-F5344CB8AC3E}">
        <p14:creationId xmlns:p14="http://schemas.microsoft.com/office/powerpoint/2010/main" val="1703293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lang="en-CA"/>
              <a:t>Speak to slide</a:t>
            </a:r>
          </a:p>
          <a:p>
            <a:endParaRPr lang="en-CA"/>
          </a:p>
        </p:txBody>
      </p:sp>
      <p:sp>
        <p:nvSpPr>
          <p:cNvPr id="4" name="Slide Number Placeholder 3"/>
          <p:cNvSpPr>
            <a:spLocks noGrp="1"/>
          </p:cNvSpPr>
          <p:nvPr>
            <p:ph type="sldNum" sz="quarter" idx="5"/>
          </p:nvPr>
        </p:nvSpPr>
        <p:spPr/>
        <p:txBody>
          <a:bodyPr/>
          <a:lstStyle/>
          <a:p>
            <a:fld id="{00AC2BFD-7DF5-43F3-B370-424F643A0134}" type="slidenum">
              <a:rPr lang="en-CA" smtClean="0"/>
              <a:t>33</a:t>
            </a:fld>
            <a:endParaRPr lang="en-CA"/>
          </a:p>
        </p:txBody>
      </p:sp>
    </p:spTree>
    <p:extLst>
      <p:ext uri="{BB962C8B-B14F-4D97-AF65-F5344CB8AC3E}">
        <p14:creationId xmlns:p14="http://schemas.microsoft.com/office/powerpoint/2010/main" val="2788896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8" rtl="0" eaLnBrk="1" fontAlgn="auto" latinLnBrk="0" hangingPunct="1">
              <a:lnSpc>
                <a:spcPct val="100000"/>
              </a:lnSpc>
              <a:spcBef>
                <a:spcPts val="0"/>
              </a:spcBef>
              <a:spcAft>
                <a:spcPts val="0"/>
              </a:spcAft>
              <a:buClrTx/>
              <a:buSzTx/>
              <a:buFont typeface="Arial" panose="020B0604020202020204" pitchFamily="34" charset="0"/>
              <a:buNone/>
              <a:tabLst/>
              <a:defRPr/>
            </a:pPr>
            <a:r>
              <a:rPr lang="en-CA"/>
              <a:t>Speak to slide</a:t>
            </a:r>
          </a:p>
          <a:p>
            <a:pPr marL="0" marR="0" lvl="0" indent="0" algn="l" defTabSz="91421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a:p>
        </p:txBody>
      </p:sp>
      <p:sp>
        <p:nvSpPr>
          <p:cNvPr id="4" name="Slide Number Placeholder 3"/>
          <p:cNvSpPr>
            <a:spLocks noGrp="1"/>
          </p:cNvSpPr>
          <p:nvPr>
            <p:ph type="sldNum" sz="quarter" idx="5"/>
          </p:nvPr>
        </p:nvSpPr>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3EAC56A8-6784-2948-B8A3-BD9C15080C3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36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348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6737E6-95E4-4A1B-8066-AA9764D938D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4392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C3FB8D31-7498-4BBB-AB1C-C087BDF5978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47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2579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PlaceHolder 1"/>
          <p:cNvSpPr>
            <a:spLocks noGrp="1" noRot="1" noChangeAspect="1"/>
          </p:cNvSpPr>
          <p:nvPr>
            <p:ph type="sldImg"/>
          </p:nvPr>
        </p:nvSpPr>
        <p:spPr>
          <a:xfrm>
            <a:off x="533400" y="763588"/>
            <a:ext cx="6705600" cy="3771900"/>
          </a:xfrm>
          <a:prstGeom prst="rect">
            <a:avLst/>
          </a:prstGeom>
        </p:spPr>
      </p:sp>
      <p:sp>
        <p:nvSpPr>
          <p:cNvPr id="70"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a:latin typeface="Arial"/>
              </a:rPr>
              <a:t>Management of antihyperglycemic medications when adding SGLT2i (eGFR ≥ 45 mL/min/1.73 m</a:t>
            </a:r>
            <a:r>
              <a:rPr lang="en-US" sz="900" b="0" strike="noStrike" spc="-1" baseline="33000">
                <a:latin typeface="Arial"/>
              </a:rPr>
              <a:t>2</a:t>
            </a:r>
            <a:r>
              <a:rPr lang="en-US" sz="900" b="0" strike="noStrike" spc="-1">
                <a:latin typeface="Arial"/>
              </a:rPr>
              <a:t>) or glucagon-like peptide-1 receptor antagonists (GLP-1RA). A1c, glycosylated hemoglobin; eGFR, estimated glomerular filtration rate; SGLT2i, sodium-glucose co-transporter 2 inhibitors.∗ SGLT2i have markedly reduced glycemic-lowering efficacy when eGFR &lt; 45 mL/min/1.72 m</a:t>
            </a:r>
            <a:r>
              <a:rPr lang="en-US" sz="900" b="0" strike="noStrike" spc="-1" baseline="33000">
                <a:latin typeface="Arial"/>
              </a:rPr>
              <a:t>2</a:t>
            </a:r>
            <a:r>
              <a:rPr lang="en-US" sz="900" b="0" strike="noStrike" spc="-1">
                <a:latin typeface="Arial"/>
              </a:rPr>
              <a:t>, so there is less concern about hypoglycemia with insulin or insulin secretagogues (meglitinides or sulfonylureas).</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extLst>
      <p:ext uri="{BB962C8B-B14F-4D97-AF65-F5344CB8AC3E}">
        <p14:creationId xmlns:p14="http://schemas.microsoft.com/office/powerpoint/2010/main" val="2652674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5DF6A4-2AA5-4951-84FD-1DDDE26865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346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2ABA21C7-E335-4E59-BC20-A15EA34A330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676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5C23A4E-61F7-40B4-958B-36CB25836462}"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8591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00AC2BFD-7DF5-43F3-B370-424F643A013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8</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004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2ABA21C7-E335-4E59-BC20-A15EA34A330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161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3FB8D31-7498-4BBB-AB1C-C087BDF5978C}" type="slidenum">
              <a:rPr lang="en-CA" smtClean="0"/>
              <a:t>17</a:t>
            </a:fld>
            <a:endParaRPr lang="en-CA"/>
          </a:p>
        </p:txBody>
      </p:sp>
    </p:spTree>
    <p:extLst>
      <p:ext uri="{BB962C8B-B14F-4D97-AF65-F5344CB8AC3E}">
        <p14:creationId xmlns:p14="http://schemas.microsoft.com/office/powerpoint/2010/main" val="3079363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lang="en-CA"/>
              <a:t>Speak to slide</a:t>
            </a:r>
          </a:p>
          <a:p>
            <a:pPr marL="0" lvl="0" indent="0" algn="l" rtl="0">
              <a:spcBef>
                <a:spcPts val="0"/>
              </a:spcBef>
              <a:spcAft>
                <a:spcPts val="0"/>
              </a:spcAft>
              <a:buNone/>
            </a:pPr>
            <a:endParaRPr/>
          </a:p>
        </p:txBody>
      </p:sp>
      <p:sp>
        <p:nvSpPr>
          <p:cNvPr id="296" name="Google Shape;29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29965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The left ventricle of a normal heart is shown at the left of the slide.</a:t>
            </a:r>
          </a:p>
          <a:p>
            <a:endParaRPr lang="en-CA"/>
          </a:p>
          <a:p>
            <a:r>
              <a:rPr lang="en-CA"/>
              <a:t>[ANIMATE]</a:t>
            </a:r>
          </a:p>
          <a:p>
            <a:r>
              <a:rPr lang="en-CA"/>
              <a:t>~50% of HF cases are classified as heart failure with reduced ejection fraction (HFrEF), which is characterized by stretched and dilated walls. In HFrEF, there is eccentric left ventricular remodelling. The left ventricle fills with blood but is only able to pump up to 40% of its volume before refilling.</a:t>
            </a:r>
          </a:p>
          <a:p>
            <a:endParaRPr lang="en-CA"/>
          </a:p>
          <a:p>
            <a:r>
              <a:rPr lang="en-CA"/>
              <a:t>[ANIMATE]</a:t>
            </a:r>
          </a:p>
          <a:p>
            <a:r>
              <a:rPr lang="en-CA"/>
              <a:t>In HFpEF, which accounts for approximately 40% of cases (~50% if you include ejection fractions in the mid-range (40-50% EF)), the primary characteristics are stiff and usually thick walls. There is concentric left ventricular remodelling. </a:t>
            </a:r>
            <a:r>
              <a:rPr lang="en-US" b="0" i="0">
                <a:solidFill>
                  <a:srgbClr val="202122"/>
                </a:solidFill>
                <a:effectLst/>
                <a:latin typeface="Arial" panose="020B0604020202020204" pitchFamily="34" charset="0"/>
              </a:rPr>
              <a:t>HFpEF is characterized by </a:t>
            </a:r>
            <a:r>
              <a:rPr lang="en-US" sz="1800" b="0" i="0" kern="1200">
                <a:solidFill>
                  <a:srgbClr val="202122"/>
                </a:solidFill>
                <a:effectLst/>
                <a:latin typeface="Arial" panose="020B0604020202020204" pitchFamily="34" charset="0"/>
                <a:ea typeface="+mn-ea"/>
                <a:cs typeface="+mn-cs"/>
              </a:rPr>
              <a:t>abnormal diastolic function: the increase in the stiffness of the left ventricle causes a decrease in left ventricular relaxation during diastole, with resultant increased pressure and/or impaired filling. So even if the ejection fraction is preserved, the stroke volume is reduced and is insufficient to meet the body’s demands.</a:t>
            </a:r>
            <a:endParaRPr lang="en-CA" sz="1800" b="0" i="0" kern="1200">
              <a:solidFill>
                <a:srgbClr val="202122"/>
              </a:solidFill>
              <a:effectLst/>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fld id="{00AC2BFD-7DF5-43F3-B370-424F643A0134}" type="slidenum">
              <a:rPr lang="en-CA" smtClean="0"/>
              <a:t>19</a:t>
            </a:fld>
            <a:endParaRPr lang="en-CA"/>
          </a:p>
        </p:txBody>
      </p:sp>
    </p:spTree>
    <p:extLst>
      <p:ext uri="{BB962C8B-B14F-4D97-AF65-F5344CB8AC3E}">
        <p14:creationId xmlns:p14="http://schemas.microsoft.com/office/powerpoint/2010/main" val="6528580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8.xml"/><Relationship Id="rId4" Type="http://schemas.openxmlformats.org/officeDocument/2006/relationships/image" Target="../media/image17.png"/></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Master" Target="../slideMasters/slideMaster12.xml"/><Relationship Id="rId4" Type="http://schemas.openxmlformats.org/officeDocument/2006/relationships/image" Target="../media/image34.sv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he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987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78934" y="1503807"/>
            <a:ext cx="4954003" cy="823912"/>
          </a:xfrm>
        </p:spPr>
        <p:txBody>
          <a:bodyPr anchor="b"/>
          <a:lstStyle>
            <a:lvl1pPr marL="0" indent="0">
              <a:buNone/>
              <a:defRPr sz="2400" b="1"/>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US"/>
              <a:t>Click to edit Master text styles</a:t>
            </a:r>
          </a:p>
        </p:txBody>
      </p:sp>
      <p:sp>
        <p:nvSpPr>
          <p:cNvPr id="4" name="Content Placeholder 3"/>
          <p:cNvSpPr>
            <a:spLocks noGrp="1"/>
          </p:cNvSpPr>
          <p:nvPr>
            <p:ph sz="half" idx="2"/>
          </p:nvPr>
        </p:nvSpPr>
        <p:spPr>
          <a:xfrm>
            <a:off x="778934" y="2480355"/>
            <a:ext cx="495400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375401" y="1503807"/>
            <a:ext cx="4978400" cy="823912"/>
          </a:xfrm>
        </p:spPr>
        <p:txBody>
          <a:bodyPr anchor="b"/>
          <a:lstStyle>
            <a:lvl1pPr marL="0" indent="0">
              <a:buNone/>
              <a:defRPr sz="2400" b="1"/>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5401" y="2480355"/>
            <a:ext cx="49784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Slide Number Placeholder 8"/>
          <p:cNvSpPr>
            <a:spLocks noGrp="1"/>
          </p:cNvSpPr>
          <p:nvPr>
            <p:ph type="sldNum" sz="quarter" idx="12"/>
          </p:nvPr>
        </p:nvSpPr>
        <p:spPr/>
        <p:txBody>
          <a:bodyPr/>
          <a:lstStyle/>
          <a:p>
            <a:fld id="{2CA814A5-5B67-49A0-A5BA-40050328EF92}" type="slidenum">
              <a:rPr lang="en-CA" smtClean="0"/>
              <a:t>‹#›</a:t>
            </a:fld>
            <a:endParaRPr lang="en-CA"/>
          </a:p>
        </p:txBody>
      </p:sp>
      <p:sp>
        <p:nvSpPr>
          <p:cNvPr id="10" name="Title 9"/>
          <p:cNvSpPr>
            <a:spLocks noGrp="1"/>
          </p:cNvSpPr>
          <p:nvPr>
            <p:ph type="title"/>
          </p:nvPr>
        </p:nvSpPr>
        <p:spPr/>
        <p:txBody>
          <a:bodyPr/>
          <a:lstStyle/>
          <a:p>
            <a:r>
              <a:rPr lang="en-US"/>
              <a:t>Click to edit Master title style</a:t>
            </a:r>
            <a:endParaRPr lang="en-CA"/>
          </a:p>
        </p:txBody>
      </p:sp>
      <p:sp>
        <p:nvSpPr>
          <p:cNvPr id="11"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420246229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AB83DDA8-7B32-EE47-840A-934A0CC6BFE3}"/>
              </a:ext>
            </a:extLst>
          </p:cNvPr>
          <p:cNvSpPr>
            <a:spLocks noGrp="1"/>
          </p:cNvSpPr>
          <p:nvPr>
            <p:ph type="ftr" sz="quarter" idx="1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2" name="Slide Number Placeholder 11">
            <a:extLst>
              <a:ext uri="{FF2B5EF4-FFF2-40B4-BE49-F238E27FC236}">
                <a16:creationId xmlns:a16="http://schemas.microsoft.com/office/drawing/2014/main" id="{74780B43-40DC-C34E-AAC9-4FDACC059B46}"/>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F8E309-D608-654D-B811-6A2C46C8818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4" name="Content Placeholder 13">
            <a:extLst>
              <a:ext uri="{FF2B5EF4-FFF2-40B4-BE49-F238E27FC236}">
                <a16:creationId xmlns:a16="http://schemas.microsoft.com/office/drawing/2014/main" id="{4EE6E1D8-8FFD-8044-93A3-FD09D9B9C22B}"/>
              </a:ext>
            </a:extLst>
          </p:cNvPr>
          <p:cNvSpPr>
            <a:spLocks noGrp="1"/>
          </p:cNvSpPr>
          <p:nvPr>
            <p:ph sz="quarter" idx="16"/>
          </p:nvPr>
        </p:nvSpPr>
        <p:spPr>
          <a:xfrm>
            <a:off x="622800" y="1440000"/>
            <a:ext cx="10908000" cy="4643437"/>
          </a:xfrm>
        </p:spPr>
        <p:txBody>
          <a:bodyPr lIns="90000"/>
          <a:lstStyle>
            <a:lvl1pPr>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itle 14">
            <a:extLst>
              <a:ext uri="{FF2B5EF4-FFF2-40B4-BE49-F238E27FC236}">
                <a16:creationId xmlns:a16="http://schemas.microsoft.com/office/drawing/2014/main" id="{7C579CB4-4DC2-6B4A-8848-199EE8DC7344}"/>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956100577"/>
      </p:ext>
    </p:extLst>
  </p:cSld>
  <p:clrMapOvr>
    <a:masterClrMapping/>
  </p:clrMapOvr>
  <p:extLst>
    <p:ext uri="{DCECCB84-F9BA-43D5-87BE-67443E8EF086}">
      <p15:sldGuideLst xmlns:p15="http://schemas.microsoft.com/office/powerpoint/2012/main">
        <p15:guide id="1" pos="3840">
          <p15:clr>
            <a:srgbClr val="FBAE40"/>
          </p15:clr>
        </p15:guide>
        <p15:guide id="2" pos="7265">
          <p15:clr>
            <a:srgbClr val="FBAE40"/>
          </p15:clr>
        </p15:guide>
        <p15:guide id="3" orient="horz" pos="2160">
          <p15:clr>
            <a:srgbClr val="FBAE40"/>
          </p15:clr>
        </p15:guide>
        <p15:guide id="4" orient="horz" pos="3838">
          <p15:clr>
            <a:srgbClr val="FBAE40"/>
          </p15:clr>
        </p15:guide>
        <p15:guide id="5" pos="6017">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4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78934" y="1320800"/>
            <a:ext cx="4954003" cy="823912"/>
          </a:xfrm>
        </p:spPr>
        <p:txBody>
          <a:bodyPr anchor="b"/>
          <a:lstStyle>
            <a:lvl1pPr marL="0" indent="0">
              <a:buNone/>
              <a:defRPr sz="2400" b="1"/>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CA" noProof="0"/>
              <a:t>Click to edit Master text styles</a:t>
            </a:r>
          </a:p>
        </p:txBody>
      </p:sp>
      <p:sp>
        <p:nvSpPr>
          <p:cNvPr id="4" name="Content Placeholder 3"/>
          <p:cNvSpPr>
            <a:spLocks noGrp="1"/>
          </p:cNvSpPr>
          <p:nvPr>
            <p:ph sz="half" idx="2"/>
          </p:nvPr>
        </p:nvSpPr>
        <p:spPr>
          <a:xfrm>
            <a:off x="778934" y="2281382"/>
            <a:ext cx="4954003" cy="3883561"/>
          </a:xfrm>
        </p:spPr>
        <p:txBody>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5" name="Text Placeholder 4"/>
          <p:cNvSpPr>
            <a:spLocks noGrp="1"/>
          </p:cNvSpPr>
          <p:nvPr>
            <p:ph type="body" sz="quarter" idx="3"/>
          </p:nvPr>
        </p:nvSpPr>
        <p:spPr>
          <a:xfrm>
            <a:off x="6375401" y="1320800"/>
            <a:ext cx="4978400" cy="823912"/>
          </a:xfrm>
        </p:spPr>
        <p:txBody>
          <a:bodyPr anchor="b"/>
          <a:lstStyle>
            <a:lvl1pPr marL="0" indent="0">
              <a:buNone/>
              <a:defRPr sz="2400" b="1"/>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CA" noProof="0"/>
              <a:t>Click to edit Master text styles</a:t>
            </a:r>
          </a:p>
        </p:txBody>
      </p:sp>
      <p:sp>
        <p:nvSpPr>
          <p:cNvPr id="6" name="Content Placeholder 5"/>
          <p:cNvSpPr>
            <a:spLocks noGrp="1"/>
          </p:cNvSpPr>
          <p:nvPr>
            <p:ph sz="quarter" idx="4"/>
          </p:nvPr>
        </p:nvSpPr>
        <p:spPr>
          <a:xfrm>
            <a:off x="6375401" y="2281382"/>
            <a:ext cx="4978400" cy="3883561"/>
          </a:xfrm>
        </p:spPr>
        <p:txBody>
          <a:bodyPr/>
          <a:lstStyle/>
          <a:p>
            <a:pPr lvl="0"/>
            <a:r>
              <a:rPr lang="en-CA" noProof="0" dirty="0"/>
              <a:t>Click to edit Master text styles</a:t>
            </a:r>
          </a:p>
          <a:p>
            <a:pPr lvl="1"/>
            <a:r>
              <a:rPr lang="en-CA" noProof="0" dirty="0"/>
              <a:t>Second level</a:t>
            </a:r>
          </a:p>
          <a:p>
            <a:pPr lvl="2"/>
            <a:r>
              <a:rPr lang="en-CA" noProof="0" dirty="0"/>
              <a:t>Third level</a:t>
            </a:r>
          </a:p>
          <a:p>
            <a:pPr lvl="3"/>
            <a:r>
              <a:rPr lang="en-CA" noProof="0" dirty="0"/>
              <a:t>Fourth level</a:t>
            </a:r>
          </a:p>
          <a:p>
            <a:pPr lvl="4"/>
            <a:r>
              <a:rPr lang="en-CA" noProof="0" dirty="0"/>
              <a:t>Fifth level</a:t>
            </a: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Title 9"/>
          <p:cNvSpPr>
            <a:spLocks noGrp="1"/>
          </p:cNvSpPr>
          <p:nvPr>
            <p:ph type="title"/>
          </p:nvPr>
        </p:nvSpPr>
        <p:spPr/>
        <p:txBody>
          <a:bodyPr/>
          <a:lstStyle/>
          <a:p>
            <a:r>
              <a:rPr lang="en-CA" noProof="0"/>
              <a:t>Click to edit Master title style</a:t>
            </a:r>
          </a:p>
        </p:txBody>
      </p:sp>
      <p:sp>
        <p:nvSpPr>
          <p:cNvPr id="11"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CA" noProof="0"/>
              <a:t>Edit Master text styles</a:t>
            </a:r>
          </a:p>
        </p:txBody>
      </p:sp>
    </p:spTree>
    <p:extLst>
      <p:ext uri="{BB962C8B-B14F-4D97-AF65-F5344CB8AC3E}">
        <p14:creationId xmlns:p14="http://schemas.microsoft.com/office/powerpoint/2010/main" val="21488525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5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78934" y="1503807"/>
            <a:ext cx="4954003" cy="823912"/>
          </a:xfrm>
        </p:spPr>
        <p:txBody>
          <a:bodyPr anchor="b"/>
          <a:lstStyle>
            <a:lvl1pPr marL="0" indent="0">
              <a:buNone/>
              <a:defRPr sz="2400" b="1"/>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778934" y="2480355"/>
            <a:ext cx="495400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375401" y="1503807"/>
            <a:ext cx="4978400" cy="823912"/>
          </a:xfrm>
        </p:spPr>
        <p:txBody>
          <a:bodyPr anchor="b"/>
          <a:lstStyle>
            <a:lvl1pPr marL="0" indent="0">
              <a:buNone/>
              <a:defRPr sz="2400" b="1"/>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75401" y="2480355"/>
            <a:ext cx="49784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Slide Number Placeholder 8"/>
          <p:cNvSpPr>
            <a:spLocks noGrp="1"/>
          </p:cNvSpPr>
          <p:nvPr>
            <p:ph type="sldNum" sz="quarter" idx="12"/>
          </p:nvPr>
        </p:nvSpPr>
        <p:spPr/>
        <p:txBody>
          <a:bodyPr/>
          <a:lstStyle/>
          <a:p>
            <a:fld id="{2CA814A5-5B67-49A0-A5BA-40050328EF92}" type="slidenum">
              <a:rPr lang="en-CA" smtClean="0"/>
              <a:t>‹#›</a:t>
            </a:fld>
            <a:endParaRPr lang="en-CA" dirty="0"/>
          </a:p>
        </p:txBody>
      </p:sp>
      <p:sp>
        <p:nvSpPr>
          <p:cNvPr id="10" name="Title 9"/>
          <p:cNvSpPr>
            <a:spLocks noGrp="1"/>
          </p:cNvSpPr>
          <p:nvPr>
            <p:ph type="title"/>
          </p:nvPr>
        </p:nvSpPr>
        <p:spPr/>
        <p:txBody>
          <a:bodyPr/>
          <a:lstStyle/>
          <a:p>
            <a:r>
              <a:rPr lang="en-US"/>
              <a:t>Click to edit Master title style</a:t>
            </a:r>
            <a:endParaRPr lang="en-CA"/>
          </a:p>
        </p:txBody>
      </p:sp>
      <p:sp>
        <p:nvSpPr>
          <p:cNvPr id="11"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Tree>
    <p:extLst>
      <p:ext uri="{BB962C8B-B14F-4D97-AF65-F5344CB8AC3E}">
        <p14:creationId xmlns:p14="http://schemas.microsoft.com/office/powerpoint/2010/main" val="414509294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 Placeholder 6"/>
          <p:cNvSpPr>
            <a:spLocks noGrp="1"/>
          </p:cNvSpPr>
          <p:nvPr>
            <p:ph type="body" sz="quarter" idx="13"/>
          </p:nvPr>
        </p:nvSpPr>
        <p:spPr>
          <a:xfrm>
            <a:off x="778933" y="6359976"/>
            <a:ext cx="10574867" cy="365125"/>
          </a:xfrm>
        </p:spPr>
        <p:txBody>
          <a:bodyPr bIns="0" anchor="b">
            <a:noAutofit/>
          </a:bodyPr>
          <a:lstStyle>
            <a:lvl1pPr marL="0" indent="0">
              <a:spcBef>
                <a:spcPts val="0"/>
              </a:spcBef>
              <a:spcAft>
                <a:spcPts val="0"/>
              </a:spcAft>
              <a:buNone/>
              <a:defRPr sz="1067">
                <a:solidFill>
                  <a:schemeClr val="tx1">
                    <a:lumMod val="50000"/>
                    <a:lumOff val="50000"/>
                  </a:schemeClr>
                </a:solidFill>
              </a:defRPr>
            </a:lvl1pPr>
            <a:lvl2pPr marL="457246" indent="0">
              <a:buNone/>
              <a:defRPr/>
            </a:lvl2pPr>
          </a:lstStyle>
          <a:p>
            <a:pPr lvl="0"/>
            <a:r>
              <a:rPr lang="en-US" dirty="0"/>
              <a:t>Edit Master text styles</a:t>
            </a:r>
          </a:p>
        </p:txBody>
      </p:sp>
      <p:sp>
        <p:nvSpPr>
          <p:cNvPr id="8" name="Slide Number Placeholder 7"/>
          <p:cNvSpPr>
            <a:spLocks noGrp="1"/>
          </p:cNvSpPr>
          <p:nvPr>
            <p:ph type="sldNum" sz="quarter" idx="14"/>
          </p:nvPr>
        </p:nvSpPr>
        <p:spPr/>
        <p:txBody>
          <a:bodyPr anchor="ctr"/>
          <a:lstStyle/>
          <a:p>
            <a:fld id="{2CA814A5-5B67-49A0-A5BA-40050328EF92}" type="slidenum">
              <a:rPr lang="en-CA" smtClean="0"/>
              <a:pPr/>
              <a:t>‹#›</a:t>
            </a:fld>
            <a:endParaRPr lang="en-CA" dirty="0"/>
          </a:p>
        </p:txBody>
      </p:sp>
    </p:spTree>
    <p:extLst>
      <p:ext uri="{BB962C8B-B14F-4D97-AF65-F5344CB8AC3E}">
        <p14:creationId xmlns:p14="http://schemas.microsoft.com/office/powerpoint/2010/main" val="21357486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6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dirty="0"/>
              <a:t>Click to edit Master title style</a:t>
            </a:r>
            <a:endParaRPr lang="en-US" dirty="0"/>
          </a:p>
        </p:txBody>
      </p:sp>
      <p:sp>
        <p:nvSpPr>
          <p:cNvPr id="4" name="Content Placeholder 3"/>
          <p:cNvSpPr>
            <a:spLocks noGrp="1"/>
          </p:cNvSpPr>
          <p:nvPr>
            <p:ph sz="half" idx="2"/>
          </p:nvPr>
        </p:nvSpPr>
        <p:spPr>
          <a:xfrm>
            <a:off x="609602" y="1866126"/>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6" name="Content Placeholder 5"/>
          <p:cNvSpPr>
            <a:spLocks noGrp="1"/>
          </p:cNvSpPr>
          <p:nvPr>
            <p:ph sz="quarter" idx="4"/>
          </p:nvPr>
        </p:nvSpPr>
        <p:spPr>
          <a:xfrm>
            <a:off x="6193369" y="1866126"/>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5" name="Footer Placeholder 7"/>
          <p:cNvSpPr>
            <a:spLocks noGrp="1"/>
          </p:cNvSpPr>
          <p:nvPr>
            <p:ph type="ftr" sz="quarter" idx="10"/>
          </p:nvPr>
        </p:nvSpPr>
        <p:spPr/>
        <p:txBody>
          <a:bodyPr/>
          <a:lstStyle>
            <a:lvl1pPr>
              <a:defRPr/>
            </a:lvl1pPr>
          </a:lstStyle>
          <a:p>
            <a:pPr>
              <a:defRPr/>
            </a:pPr>
            <a:endParaRPr lang="en-US" dirty="0"/>
          </a:p>
        </p:txBody>
      </p:sp>
      <p:sp>
        <p:nvSpPr>
          <p:cNvPr id="7" name="Slide Number Placeholder 8"/>
          <p:cNvSpPr>
            <a:spLocks noGrp="1"/>
          </p:cNvSpPr>
          <p:nvPr>
            <p:ph type="sldNum" sz="quarter" idx="11"/>
          </p:nvPr>
        </p:nvSpPr>
        <p:spPr/>
        <p:txBody>
          <a:bodyPr/>
          <a:lstStyle>
            <a:lvl1pPr>
              <a:defRPr/>
            </a:lvl1pPr>
          </a:lstStyle>
          <a:p>
            <a:fld id="{464F8C66-17E5-0D48-81EA-147296146F7F}" type="slidenum">
              <a:rPr lang="en-US" altLang="en-US"/>
              <a:pPr/>
              <a:t>‹#›</a:t>
            </a:fld>
            <a:endParaRPr lang="en-US" altLang="en-US" dirty="0"/>
          </a:p>
        </p:txBody>
      </p:sp>
      <p:sp>
        <p:nvSpPr>
          <p:cNvPr id="8" name="Date Placeholder 4"/>
          <p:cNvSpPr>
            <a:spLocks noGrp="1"/>
          </p:cNvSpPr>
          <p:nvPr>
            <p:ph type="dt" sz="half" idx="12"/>
          </p:nvPr>
        </p:nvSpPr>
        <p:spPr>
          <a:xfrm>
            <a:off x="838200" y="6356351"/>
            <a:ext cx="2743200" cy="365125"/>
          </a:xfrm>
          <a:prstGeom prst="rect">
            <a:avLst/>
          </a:prstGeom>
        </p:spPr>
        <p:txBody>
          <a:bodyPr vert="horz" wrap="square" lIns="84216" tIns="42108" rIns="84216" bIns="42108" numCol="1" anchor="t" anchorCtr="0" compatLnSpc="1">
            <a:prstTxWarp prst="textNoShape">
              <a:avLst/>
            </a:prstTxWarp>
          </a:bodyPr>
          <a:lstStyle>
            <a:lvl1pPr>
              <a:defRPr/>
            </a:lvl1pPr>
          </a:lstStyle>
          <a:p>
            <a:endParaRPr lang="en-US" altLang="en-US" dirty="0"/>
          </a:p>
        </p:txBody>
      </p:sp>
    </p:spTree>
    <p:extLst>
      <p:ext uri="{BB962C8B-B14F-4D97-AF65-F5344CB8AC3E}">
        <p14:creationId xmlns:p14="http://schemas.microsoft.com/office/powerpoint/2010/main" val="21865368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CA814A5-5B67-49A0-A5BA-40050328EF92}" type="slidenum">
              <a:rPr lang="en-CA" noProof="0" smtClean="0"/>
              <a:t>‹#›</a:t>
            </a:fld>
            <a:endParaRPr lang="en-CA" noProof="0" dirty="0"/>
          </a:p>
        </p:txBody>
      </p:sp>
      <p:sp>
        <p:nvSpPr>
          <p:cNvPr id="3" name="Text Placeholder 6">
            <a:extLst>
              <a:ext uri="{FF2B5EF4-FFF2-40B4-BE49-F238E27FC236}">
                <a16:creationId xmlns:a16="http://schemas.microsoft.com/office/drawing/2014/main" id="{1C5D67F1-08CA-91BB-E432-C94913F0C72E}"/>
              </a:ext>
            </a:extLst>
          </p:cNvPr>
          <p:cNvSpPr>
            <a:spLocks noGrp="1"/>
          </p:cNvSpPr>
          <p:nvPr>
            <p:ph type="body" sz="quarter" idx="13" hasCustomPrompt="1"/>
          </p:nvPr>
        </p:nvSpPr>
        <p:spPr>
          <a:xfrm>
            <a:off x="719386" y="6356351"/>
            <a:ext cx="10634415"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CA" noProof="0"/>
              <a:t>Edit Master text styles</a:t>
            </a:r>
          </a:p>
        </p:txBody>
      </p:sp>
    </p:spTree>
    <p:extLst>
      <p:ext uri="{BB962C8B-B14F-4D97-AF65-F5344CB8AC3E}">
        <p14:creationId xmlns:p14="http://schemas.microsoft.com/office/powerpoint/2010/main" val="27125525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52CBA-3755-71AC-01D8-71F0ACF810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02599CE3-8B32-0B7C-F8D0-C9564870C9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E662882F-F4B4-CBE1-955D-866B59FBEC27}"/>
              </a:ext>
            </a:extLst>
          </p:cNvPr>
          <p:cNvSpPr>
            <a:spLocks noGrp="1"/>
          </p:cNvSpPr>
          <p:nvPr>
            <p:ph type="dt" sz="half" idx="10"/>
          </p:nvPr>
        </p:nvSpPr>
        <p:spPr/>
        <p:txBody>
          <a:bodyPr/>
          <a:lstStyle/>
          <a:p>
            <a:fld id="{F9CBEA30-F854-4E40-A83A-F5A99B4D0F6C}" type="datetimeFigureOut">
              <a:rPr lang="en-CA" smtClean="0"/>
              <a:t>2024-06-10</a:t>
            </a:fld>
            <a:endParaRPr lang="en-CA"/>
          </a:p>
        </p:txBody>
      </p:sp>
      <p:sp>
        <p:nvSpPr>
          <p:cNvPr id="5" name="Footer Placeholder 4">
            <a:extLst>
              <a:ext uri="{FF2B5EF4-FFF2-40B4-BE49-F238E27FC236}">
                <a16:creationId xmlns:a16="http://schemas.microsoft.com/office/drawing/2014/main" id="{B8060615-EA59-DC34-D578-F3A16001009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A3ED529-C652-2708-6709-C0AB4CEB4449}"/>
              </a:ext>
            </a:extLst>
          </p:cNvPr>
          <p:cNvSpPr>
            <a:spLocks noGrp="1"/>
          </p:cNvSpPr>
          <p:nvPr>
            <p:ph type="sldNum" sz="quarter" idx="12"/>
          </p:nvPr>
        </p:nvSpPr>
        <p:spPr/>
        <p:txBody>
          <a:bodyPr/>
          <a:lstStyle/>
          <a:p>
            <a:fld id="{94D099FF-9619-48BD-B1FE-C1B6C0EE4159}" type="slidenum">
              <a:rPr lang="en-CA" smtClean="0"/>
              <a:t>‹#›</a:t>
            </a:fld>
            <a:endParaRPr lang="en-CA"/>
          </a:p>
        </p:txBody>
      </p:sp>
    </p:spTree>
    <p:extLst>
      <p:ext uri="{BB962C8B-B14F-4D97-AF65-F5344CB8AC3E}">
        <p14:creationId xmlns:p14="http://schemas.microsoft.com/office/powerpoint/2010/main" val="7644909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6C1AC-71C4-107E-07B3-C26FA5B7A38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6FFA870-6455-8870-0E91-F76656F8B6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88E58CD-5FE8-EB5F-64D5-4DF7D8794043}"/>
              </a:ext>
            </a:extLst>
          </p:cNvPr>
          <p:cNvSpPr>
            <a:spLocks noGrp="1"/>
          </p:cNvSpPr>
          <p:nvPr>
            <p:ph type="dt" sz="half" idx="10"/>
          </p:nvPr>
        </p:nvSpPr>
        <p:spPr/>
        <p:txBody>
          <a:bodyPr/>
          <a:lstStyle/>
          <a:p>
            <a:fld id="{F9CBEA30-F854-4E40-A83A-F5A99B4D0F6C}" type="datetimeFigureOut">
              <a:rPr lang="en-CA" smtClean="0"/>
              <a:t>2024-06-10</a:t>
            </a:fld>
            <a:endParaRPr lang="en-CA"/>
          </a:p>
        </p:txBody>
      </p:sp>
      <p:sp>
        <p:nvSpPr>
          <p:cNvPr id="5" name="Footer Placeholder 4">
            <a:extLst>
              <a:ext uri="{FF2B5EF4-FFF2-40B4-BE49-F238E27FC236}">
                <a16:creationId xmlns:a16="http://schemas.microsoft.com/office/drawing/2014/main" id="{A808F9E2-DF6C-2824-96BC-4F56D32FEA1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DAF4CA-56F3-B279-030F-55BCC3704B20}"/>
              </a:ext>
            </a:extLst>
          </p:cNvPr>
          <p:cNvSpPr>
            <a:spLocks noGrp="1"/>
          </p:cNvSpPr>
          <p:nvPr>
            <p:ph type="sldNum" sz="quarter" idx="12"/>
          </p:nvPr>
        </p:nvSpPr>
        <p:spPr/>
        <p:txBody>
          <a:bodyPr/>
          <a:lstStyle/>
          <a:p>
            <a:fld id="{94D099FF-9619-48BD-B1FE-C1B6C0EE4159}" type="slidenum">
              <a:rPr lang="en-CA" smtClean="0"/>
              <a:t>‹#›</a:t>
            </a:fld>
            <a:endParaRPr lang="en-CA"/>
          </a:p>
        </p:txBody>
      </p:sp>
    </p:spTree>
    <p:extLst>
      <p:ext uri="{BB962C8B-B14F-4D97-AF65-F5344CB8AC3E}">
        <p14:creationId xmlns:p14="http://schemas.microsoft.com/office/powerpoint/2010/main" val="27953171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9CF30-7770-0A21-D00D-0E282883F7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04F1203-751C-2B82-7F5F-A2F69F24A6B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2E7674-28DA-5209-C946-0AE2A7796EF1}"/>
              </a:ext>
            </a:extLst>
          </p:cNvPr>
          <p:cNvSpPr>
            <a:spLocks noGrp="1"/>
          </p:cNvSpPr>
          <p:nvPr>
            <p:ph type="dt" sz="half" idx="10"/>
          </p:nvPr>
        </p:nvSpPr>
        <p:spPr/>
        <p:txBody>
          <a:bodyPr/>
          <a:lstStyle/>
          <a:p>
            <a:fld id="{F9CBEA30-F854-4E40-A83A-F5A99B4D0F6C}" type="datetimeFigureOut">
              <a:rPr lang="en-CA" smtClean="0"/>
              <a:t>2024-06-10</a:t>
            </a:fld>
            <a:endParaRPr lang="en-CA"/>
          </a:p>
        </p:txBody>
      </p:sp>
      <p:sp>
        <p:nvSpPr>
          <p:cNvPr id="5" name="Footer Placeholder 4">
            <a:extLst>
              <a:ext uri="{FF2B5EF4-FFF2-40B4-BE49-F238E27FC236}">
                <a16:creationId xmlns:a16="http://schemas.microsoft.com/office/drawing/2014/main" id="{98C1EEFE-FEC7-3337-593F-6ABC3E6D8F3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857DA88-E8D4-556A-6595-176DD1CE00CF}"/>
              </a:ext>
            </a:extLst>
          </p:cNvPr>
          <p:cNvSpPr>
            <a:spLocks noGrp="1"/>
          </p:cNvSpPr>
          <p:nvPr>
            <p:ph type="sldNum" sz="quarter" idx="12"/>
          </p:nvPr>
        </p:nvSpPr>
        <p:spPr/>
        <p:txBody>
          <a:bodyPr/>
          <a:lstStyle/>
          <a:p>
            <a:fld id="{94D099FF-9619-48BD-B1FE-C1B6C0EE4159}" type="slidenum">
              <a:rPr lang="en-CA" smtClean="0"/>
              <a:t>‹#›</a:t>
            </a:fld>
            <a:endParaRPr lang="en-CA"/>
          </a:p>
        </p:txBody>
      </p:sp>
    </p:spTree>
    <p:extLst>
      <p:ext uri="{BB962C8B-B14F-4D97-AF65-F5344CB8AC3E}">
        <p14:creationId xmlns:p14="http://schemas.microsoft.com/office/powerpoint/2010/main" val="36284078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A424B-7FD7-E513-ED48-D180C13D3D4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88712DB-29D9-64CF-4814-DDB5161994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6E61548A-0D24-A6B5-0AE9-88827238B0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AD23D4C2-36BB-08CA-14D0-7A8C1037CDBB}"/>
              </a:ext>
            </a:extLst>
          </p:cNvPr>
          <p:cNvSpPr>
            <a:spLocks noGrp="1"/>
          </p:cNvSpPr>
          <p:nvPr>
            <p:ph type="dt" sz="half" idx="10"/>
          </p:nvPr>
        </p:nvSpPr>
        <p:spPr/>
        <p:txBody>
          <a:bodyPr/>
          <a:lstStyle/>
          <a:p>
            <a:fld id="{F9CBEA30-F854-4E40-A83A-F5A99B4D0F6C}" type="datetimeFigureOut">
              <a:rPr lang="en-CA" smtClean="0"/>
              <a:t>2024-06-10</a:t>
            </a:fld>
            <a:endParaRPr lang="en-CA"/>
          </a:p>
        </p:txBody>
      </p:sp>
      <p:sp>
        <p:nvSpPr>
          <p:cNvPr id="6" name="Footer Placeholder 5">
            <a:extLst>
              <a:ext uri="{FF2B5EF4-FFF2-40B4-BE49-F238E27FC236}">
                <a16:creationId xmlns:a16="http://schemas.microsoft.com/office/drawing/2014/main" id="{4847115E-37FF-CD2D-1416-D5E0F564B5A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362F672-A441-EAD9-B2F4-8E282F68258D}"/>
              </a:ext>
            </a:extLst>
          </p:cNvPr>
          <p:cNvSpPr>
            <a:spLocks noGrp="1"/>
          </p:cNvSpPr>
          <p:nvPr>
            <p:ph type="sldNum" sz="quarter" idx="12"/>
          </p:nvPr>
        </p:nvSpPr>
        <p:spPr/>
        <p:txBody>
          <a:bodyPr/>
          <a:lstStyle/>
          <a:p>
            <a:fld id="{94D099FF-9619-48BD-B1FE-C1B6C0EE4159}" type="slidenum">
              <a:rPr lang="en-CA" smtClean="0"/>
              <a:t>‹#›</a:t>
            </a:fld>
            <a:endParaRPr lang="en-CA"/>
          </a:p>
        </p:txBody>
      </p:sp>
    </p:spTree>
    <p:extLst>
      <p:ext uri="{BB962C8B-B14F-4D97-AF65-F5344CB8AC3E}">
        <p14:creationId xmlns:p14="http://schemas.microsoft.com/office/powerpoint/2010/main" val="836742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78934" y="1503807"/>
            <a:ext cx="4954003" cy="823912"/>
          </a:xfrm>
        </p:spPr>
        <p:txBody>
          <a:bodyPr anchor="b"/>
          <a:lstStyle>
            <a:lvl1pPr marL="0" indent="0">
              <a:buNone/>
              <a:defRPr sz="2400" b="1"/>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375401" y="1503807"/>
            <a:ext cx="4978400" cy="823912"/>
          </a:xfrm>
        </p:spPr>
        <p:txBody>
          <a:bodyPr anchor="b"/>
          <a:lstStyle>
            <a:lvl1pPr marL="0" indent="0">
              <a:buNone/>
              <a:defRPr sz="2400" b="1"/>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US"/>
              <a:t>Click to edit Master text styles</a:t>
            </a:r>
          </a:p>
        </p:txBody>
      </p:sp>
      <p:sp>
        <p:nvSpPr>
          <p:cNvPr id="9" name="Slide Number Placeholder 8"/>
          <p:cNvSpPr>
            <a:spLocks noGrp="1"/>
          </p:cNvSpPr>
          <p:nvPr>
            <p:ph type="sldNum" sz="quarter" idx="12"/>
          </p:nvPr>
        </p:nvSpPr>
        <p:spPr/>
        <p:txBody>
          <a:bodyPr/>
          <a:lstStyle/>
          <a:p>
            <a:fld id="{2CA814A5-5B67-49A0-A5BA-40050328EF92}" type="slidenum">
              <a:rPr lang="en-CA" smtClean="0"/>
              <a:t>‹#›</a:t>
            </a:fld>
            <a:endParaRPr lang="en-CA"/>
          </a:p>
        </p:txBody>
      </p:sp>
      <p:sp>
        <p:nvSpPr>
          <p:cNvPr id="10" name="Title 9"/>
          <p:cNvSpPr>
            <a:spLocks noGrp="1"/>
          </p:cNvSpPr>
          <p:nvPr>
            <p:ph type="title"/>
          </p:nvPr>
        </p:nvSpPr>
        <p:spPr/>
        <p:txBody>
          <a:bodyPr/>
          <a:lstStyle/>
          <a:p>
            <a:r>
              <a:rPr lang="en-US"/>
              <a:t>Click to edit Master title style</a:t>
            </a:r>
            <a:endParaRPr lang="en-CA"/>
          </a:p>
        </p:txBody>
      </p:sp>
      <p:sp>
        <p:nvSpPr>
          <p:cNvPr id="11"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40777962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4F83-5CE9-8991-B8AB-F81A54515EF8}"/>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885034B-3AF7-1202-4E58-9F627AF0E9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B5663B-3B71-C5BD-2B35-B042636FB6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F430A6AA-0456-03B2-E6F7-CEF472A630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496B66-C037-A666-8D59-DF0302F0BC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A0C4D604-558C-F3E1-8840-1777FFC28736}"/>
              </a:ext>
            </a:extLst>
          </p:cNvPr>
          <p:cNvSpPr>
            <a:spLocks noGrp="1"/>
          </p:cNvSpPr>
          <p:nvPr>
            <p:ph type="dt" sz="half" idx="10"/>
          </p:nvPr>
        </p:nvSpPr>
        <p:spPr/>
        <p:txBody>
          <a:bodyPr/>
          <a:lstStyle/>
          <a:p>
            <a:fld id="{F9CBEA30-F854-4E40-A83A-F5A99B4D0F6C}" type="datetimeFigureOut">
              <a:rPr lang="en-CA" smtClean="0"/>
              <a:t>2024-06-10</a:t>
            </a:fld>
            <a:endParaRPr lang="en-CA"/>
          </a:p>
        </p:txBody>
      </p:sp>
      <p:sp>
        <p:nvSpPr>
          <p:cNvPr id="8" name="Footer Placeholder 7">
            <a:extLst>
              <a:ext uri="{FF2B5EF4-FFF2-40B4-BE49-F238E27FC236}">
                <a16:creationId xmlns:a16="http://schemas.microsoft.com/office/drawing/2014/main" id="{4B9B06B1-EE0D-6221-A35F-7BA3A1486678}"/>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D738E91C-D6D9-BCA5-C10C-65757F8B8DC9}"/>
              </a:ext>
            </a:extLst>
          </p:cNvPr>
          <p:cNvSpPr>
            <a:spLocks noGrp="1"/>
          </p:cNvSpPr>
          <p:nvPr>
            <p:ph type="sldNum" sz="quarter" idx="12"/>
          </p:nvPr>
        </p:nvSpPr>
        <p:spPr/>
        <p:txBody>
          <a:bodyPr/>
          <a:lstStyle/>
          <a:p>
            <a:fld id="{94D099FF-9619-48BD-B1FE-C1B6C0EE4159}" type="slidenum">
              <a:rPr lang="en-CA" smtClean="0"/>
              <a:t>‹#›</a:t>
            </a:fld>
            <a:endParaRPr lang="en-CA"/>
          </a:p>
        </p:txBody>
      </p:sp>
    </p:spTree>
    <p:extLst>
      <p:ext uri="{BB962C8B-B14F-4D97-AF65-F5344CB8AC3E}">
        <p14:creationId xmlns:p14="http://schemas.microsoft.com/office/powerpoint/2010/main" val="5330279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0202F-06E7-6F69-1BAB-2AC41F62A7B2}"/>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0E6E0452-BF50-36EF-7D08-3170C58AB3DA}"/>
              </a:ext>
            </a:extLst>
          </p:cNvPr>
          <p:cNvSpPr>
            <a:spLocks noGrp="1"/>
          </p:cNvSpPr>
          <p:nvPr>
            <p:ph type="dt" sz="half" idx="10"/>
          </p:nvPr>
        </p:nvSpPr>
        <p:spPr/>
        <p:txBody>
          <a:bodyPr/>
          <a:lstStyle/>
          <a:p>
            <a:fld id="{F9CBEA30-F854-4E40-A83A-F5A99B4D0F6C}" type="datetimeFigureOut">
              <a:rPr lang="en-CA" smtClean="0"/>
              <a:t>2024-06-10</a:t>
            </a:fld>
            <a:endParaRPr lang="en-CA"/>
          </a:p>
        </p:txBody>
      </p:sp>
      <p:sp>
        <p:nvSpPr>
          <p:cNvPr id="4" name="Footer Placeholder 3">
            <a:extLst>
              <a:ext uri="{FF2B5EF4-FFF2-40B4-BE49-F238E27FC236}">
                <a16:creationId xmlns:a16="http://schemas.microsoft.com/office/drawing/2014/main" id="{3010F27A-64AB-EAAF-5B59-53338E8638C8}"/>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5E9AB6BF-377B-7BD4-C552-7DC864631F5F}"/>
              </a:ext>
            </a:extLst>
          </p:cNvPr>
          <p:cNvSpPr>
            <a:spLocks noGrp="1"/>
          </p:cNvSpPr>
          <p:nvPr>
            <p:ph type="sldNum" sz="quarter" idx="12"/>
          </p:nvPr>
        </p:nvSpPr>
        <p:spPr/>
        <p:txBody>
          <a:bodyPr/>
          <a:lstStyle/>
          <a:p>
            <a:fld id="{94D099FF-9619-48BD-B1FE-C1B6C0EE4159}" type="slidenum">
              <a:rPr lang="en-CA" smtClean="0"/>
              <a:t>‹#›</a:t>
            </a:fld>
            <a:endParaRPr lang="en-CA"/>
          </a:p>
        </p:txBody>
      </p:sp>
    </p:spTree>
    <p:extLst>
      <p:ext uri="{BB962C8B-B14F-4D97-AF65-F5344CB8AC3E}">
        <p14:creationId xmlns:p14="http://schemas.microsoft.com/office/powerpoint/2010/main" val="21179455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97434D-D9B1-7672-CB78-0272C2AFAFED}"/>
              </a:ext>
            </a:extLst>
          </p:cNvPr>
          <p:cNvSpPr>
            <a:spLocks noGrp="1"/>
          </p:cNvSpPr>
          <p:nvPr>
            <p:ph type="dt" sz="half" idx="10"/>
          </p:nvPr>
        </p:nvSpPr>
        <p:spPr/>
        <p:txBody>
          <a:bodyPr/>
          <a:lstStyle/>
          <a:p>
            <a:fld id="{F9CBEA30-F854-4E40-A83A-F5A99B4D0F6C}" type="datetimeFigureOut">
              <a:rPr lang="en-CA" smtClean="0"/>
              <a:t>2024-06-10</a:t>
            </a:fld>
            <a:endParaRPr lang="en-CA"/>
          </a:p>
        </p:txBody>
      </p:sp>
      <p:sp>
        <p:nvSpPr>
          <p:cNvPr id="3" name="Footer Placeholder 2">
            <a:extLst>
              <a:ext uri="{FF2B5EF4-FFF2-40B4-BE49-F238E27FC236}">
                <a16:creationId xmlns:a16="http://schemas.microsoft.com/office/drawing/2014/main" id="{6DD3F43C-9776-B6A6-FAEB-B26EF1A85AE4}"/>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02507D27-6026-7C27-0B73-4C56E8E9D2F0}"/>
              </a:ext>
            </a:extLst>
          </p:cNvPr>
          <p:cNvSpPr>
            <a:spLocks noGrp="1"/>
          </p:cNvSpPr>
          <p:nvPr>
            <p:ph type="sldNum" sz="quarter" idx="12"/>
          </p:nvPr>
        </p:nvSpPr>
        <p:spPr/>
        <p:txBody>
          <a:bodyPr/>
          <a:lstStyle/>
          <a:p>
            <a:fld id="{94D099FF-9619-48BD-B1FE-C1B6C0EE4159}" type="slidenum">
              <a:rPr lang="en-CA" smtClean="0"/>
              <a:t>‹#›</a:t>
            </a:fld>
            <a:endParaRPr lang="en-CA"/>
          </a:p>
        </p:txBody>
      </p:sp>
    </p:spTree>
    <p:extLst>
      <p:ext uri="{BB962C8B-B14F-4D97-AF65-F5344CB8AC3E}">
        <p14:creationId xmlns:p14="http://schemas.microsoft.com/office/powerpoint/2010/main" val="31591362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4F0BD-02C4-5904-18BE-0B9D0D8EE5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CBCA7AC-789B-FCF3-8247-69F6B0F829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A683B6EA-337F-1315-2422-9673DD485A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4A9593-1291-DB18-315F-7CA173798BF0}"/>
              </a:ext>
            </a:extLst>
          </p:cNvPr>
          <p:cNvSpPr>
            <a:spLocks noGrp="1"/>
          </p:cNvSpPr>
          <p:nvPr>
            <p:ph type="dt" sz="half" idx="10"/>
          </p:nvPr>
        </p:nvSpPr>
        <p:spPr/>
        <p:txBody>
          <a:bodyPr/>
          <a:lstStyle/>
          <a:p>
            <a:fld id="{F9CBEA30-F854-4E40-A83A-F5A99B4D0F6C}" type="datetimeFigureOut">
              <a:rPr lang="en-CA" smtClean="0"/>
              <a:t>2024-06-10</a:t>
            </a:fld>
            <a:endParaRPr lang="en-CA"/>
          </a:p>
        </p:txBody>
      </p:sp>
      <p:sp>
        <p:nvSpPr>
          <p:cNvPr id="6" name="Footer Placeholder 5">
            <a:extLst>
              <a:ext uri="{FF2B5EF4-FFF2-40B4-BE49-F238E27FC236}">
                <a16:creationId xmlns:a16="http://schemas.microsoft.com/office/drawing/2014/main" id="{8A0389F7-31A6-5596-62FE-1A29042272A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12CFDED-7398-51C2-F7C7-1D5783D563AE}"/>
              </a:ext>
            </a:extLst>
          </p:cNvPr>
          <p:cNvSpPr>
            <a:spLocks noGrp="1"/>
          </p:cNvSpPr>
          <p:nvPr>
            <p:ph type="sldNum" sz="quarter" idx="12"/>
          </p:nvPr>
        </p:nvSpPr>
        <p:spPr/>
        <p:txBody>
          <a:bodyPr/>
          <a:lstStyle/>
          <a:p>
            <a:fld id="{94D099FF-9619-48BD-B1FE-C1B6C0EE4159}" type="slidenum">
              <a:rPr lang="en-CA" smtClean="0"/>
              <a:t>‹#›</a:t>
            </a:fld>
            <a:endParaRPr lang="en-CA"/>
          </a:p>
        </p:txBody>
      </p:sp>
    </p:spTree>
    <p:extLst>
      <p:ext uri="{BB962C8B-B14F-4D97-AF65-F5344CB8AC3E}">
        <p14:creationId xmlns:p14="http://schemas.microsoft.com/office/powerpoint/2010/main" val="166001541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1F0F4-F6C3-E911-8A64-84DCC37E8C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A0C91BED-4D8C-192A-3E2E-C69C8CF39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A593155A-8ABC-7E55-E200-17FB46FF07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0A3114-D732-E5B3-89BA-D3ED4A7B93CE}"/>
              </a:ext>
            </a:extLst>
          </p:cNvPr>
          <p:cNvSpPr>
            <a:spLocks noGrp="1"/>
          </p:cNvSpPr>
          <p:nvPr>
            <p:ph type="dt" sz="half" idx="10"/>
          </p:nvPr>
        </p:nvSpPr>
        <p:spPr/>
        <p:txBody>
          <a:bodyPr/>
          <a:lstStyle/>
          <a:p>
            <a:fld id="{F9CBEA30-F854-4E40-A83A-F5A99B4D0F6C}" type="datetimeFigureOut">
              <a:rPr lang="en-CA" smtClean="0"/>
              <a:t>2024-06-10</a:t>
            </a:fld>
            <a:endParaRPr lang="en-CA"/>
          </a:p>
        </p:txBody>
      </p:sp>
      <p:sp>
        <p:nvSpPr>
          <p:cNvPr id="6" name="Footer Placeholder 5">
            <a:extLst>
              <a:ext uri="{FF2B5EF4-FFF2-40B4-BE49-F238E27FC236}">
                <a16:creationId xmlns:a16="http://schemas.microsoft.com/office/drawing/2014/main" id="{ECF3E04D-914B-34A1-2920-76F7C3DC489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5F5EAED-0DDA-34B7-BE27-861AA70D69F5}"/>
              </a:ext>
            </a:extLst>
          </p:cNvPr>
          <p:cNvSpPr>
            <a:spLocks noGrp="1"/>
          </p:cNvSpPr>
          <p:nvPr>
            <p:ph type="sldNum" sz="quarter" idx="12"/>
          </p:nvPr>
        </p:nvSpPr>
        <p:spPr/>
        <p:txBody>
          <a:bodyPr/>
          <a:lstStyle/>
          <a:p>
            <a:fld id="{94D099FF-9619-48BD-B1FE-C1B6C0EE4159}" type="slidenum">
              <a:rPr lang="en-CA" smtClean="0"/>
              <a:t>‹#›</a:t>
            </a:fld>
            <a:endParaRPr lang="en-CA"/>
          </a:p>
        </p:txBody>
      </p:sp>
    </p:spTree>
    <p:extLst>
      <p:ext uri="{BB962C8B-B14F-4D97-AF65-F5344CB8AC3E}">
        <p14:creationId xmlns:p14="http://schemas.microsoft.com/office/powerpoint/2010/main" val="29013991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1E224-4F1E-46B6-2852-0CC4211F7D96}"/>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14FBD65-4D56-F81E-B854-F510241453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47F7374-0452-C8BD-D46B-6E1849146A7B}"/>
              </a:ext>
            </a:extLst>
          </p:cNvPr>
          <p:cNvSpPr>
            <a:spLocks noGrp="1"/>
          </p:cNvSpPr>
          <p:nvPr>
            <p:ph type="dt" sz="half" idx="10"/>
          </p:nvPr>
        </p:nvSpPr>
        <p:spPr/>
        <p:txBody>
          <a:bodyPr/>
          <a:lstStyle/>
          <a:p>
            <a:fld id="{F9CBEA30-F854-4E40-A83A-F5A99B4D0F6C}" type="datetimeFigureOut">
              <a:rPr lang="en-CA" smtClean="0"/>
              <a:t>2024-06-10</a:t>
            </a:fld>
            <a:endParaRPr lang="en-CA"/>
          </a:p>
        </p:txBody>
      </p:sp>
      <p:sp>
        <p:nvSpPr>
          <p:cNvPr id="5" name="Footer Placeholder 4">
            <a:extLst>
              <a:ext uri="{FF2B5EF4-FFF2-40B4-BE49-F238E27FC236}">
                <a16:creationId xmlns:a16="http://schemas.microsoft.com/office/drawing/2014/main" id="{909EAE2A-A78B-4CF3-D1F7-BBDA66A3764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B5FC12A-9E5C-7B42-E13A-FEE8932159F8}"/>
              </a:ext>
            </a:extLst>
          </p:cNvPr>
          <p:cNvSpPr>
            <a:spLocks noGrp="1"/>
          </p:cNvSpPr>
          <p:nvPr>
            <p:ph type="sldNum" sz="quarter" idx="12"/>
          </p:nvPr>
        </p:nvSpPr>
        <p:spPr/>
        <p:txBody>
          <a:bodyPr/>
          <a:lstStyle/>
          <a:p>
            <a:fld id="{94D099FF-9619-48BD-B1FE-C1B6C0EE4159}" type="slidenum">
              <a:rPr lang="en-CA" smtClean="0"/>
              <a:t>‹#›</a:t>
            </a:fld>
            <a:endParaRPr lang="en-CA"/>
          </a:p>
        </p:txBody>
      </p:sp>
    </p:spTree>
    <p:extLst>
      <p:ext uri="{BB962C8B-B14F-4D97-AF65-F5344CB8AC3E}">
        <p14:creationId xmlns:p14="http://schemas.microsoft.com/office/powerpoint/2010/main" val="3782964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585842-A54C-607A-7BBC-E4CD95F8777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1CD0B95-1DC0-FBA4-913E-BB90768A9A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8096D62-B3FE-D831-E0A3-8CC573487A90}"/>
              </a:ext>
            </a:extLst>
          </p:cNvPr>
          <p:cNvSpPr>
            <a:spLocks noGrp="1"/>
          </p:cNvSpPr>
          <p:nvPr>
            <p:ph type="dt" sz="half" idx="10"/>
          </p:nvPr>
        </p:nvSpPr>
        <p:spPr/>
        <p:txBody>
          <a:bodyPr/>
          <a:lstStyle/>
          <a:p>
            <a:fld id="{F9CBEA30-F854-4E40-A83A-F5A99B4D0F6C}" type="datetimeFigureOut">
              <a:rPr lang="en-CA" smtClean="0"/>
              <a:t>2024-06-10</a:t>
            </a:fld>
            <a:endParaRPr lang="en-CA"/>
          </a:p>
        </p:txBody>
      </p:sp>
      <p:sp>
        <p:nvSpPr>
          <p:cNvPr id="5" name="Footer Placeholder 4">
            <a:extLst>
              <a:ext uri="{FF2B5EF4-FFF2-40B4-BE49-F238E27FC236}">
                <a16:creationId xmlns:a16="http://schemas.microsoft.com/office/drawing/2014/main" id="{17E824C8-4E4F-8361-19B9-7FC61905861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FACC2BD-5461-D934-55C5-268A631E1595}"/>
              </a:ext>
            </a:extLst>
          </p:cNvPr>
          <p:cNvSpPr>
            <a:spLocks noGrp="1"/>
          </p:cNvSpPr>
          <p:nvPr>
            <p:ph type="sldNum" sz="quarter" idx="12"/>
          </p:nvPr>
        </p:nvSpPr>
        <p:spPr/>
        <p:txBody>
          <a:bodyPr/>
          <a:lstStyle/>
          <a:p>
            <a:fld id="{94D099FF-9619-48BD-B1FE-C1B6C0EE4159}" type="slidenum">
              <a:rPr lang="en-CA" smtClean="0"/>
              <a:t>‹#›</a:t>
            </a:fld>
            <a:endParaRPr lang="en-CA"/>
          </a:p>
        </p:txBody>
      </p:sp>
    </p:spTree>
    <p:extLst>
      <p:ext uri="{BB962C8B-B14F-4D97-AF65-F5344CB8AC3E}">
        <p14:creationId xmlns:p14="http://schemas.microsoft.com/office/powerpoint/2010/main" val="25774300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35713D-D566-4186-9787-C5E97CA19282}" type="datetime1">
              <a:rPr lang="en-US" smtClean="0"/>
              <a:t>6/10/2024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7432E5-F8E0-41AE-9A6B-AD730338B005}" type="slidenum">
              <a:rPr lang="en-US" smtClean="0"/>
              <a:pPr/>
              <a:t>‹#›</a:t>
            </a:fld>
            <a:endParaRPr lang="en-US"/>
          </a:p>
        </p:txBody>
      </p:sp>
      <p:sp>
        <p:nvSpPr>
          <p:cNvPr id="7" name="Text Placeholder 6"/>
          <p:cNvSpPr>
            <a:spLocks noGrp="1"/>
          </p:cNvSpPr>
          <p:nvPr>
            <p:ph type="body" sz="quarter" idx="13" hasCustomPrompt="1"/>
          </p:nvPr>
        </p:nvSpPr>
        <p:spPr>
          <a:xfrm>
            <a:off x="457200" y="5852160"/>
            <a:ext cx="10058400" cy="1005840"/>
          </a:xfrm>
        </p:spPr>
        <p:txBody>
          <a:bodyPr anchor="b">
            <a:noAutofit/>
          </a:bodyPr>
          <a:lstStyle>
            <a:lvl1pPr marL="0" indent="0">
              <a:spcBef>
                <a:spcPts val="300"/>
              </a:spcBef>
              <a:buNone/>
              <a:defRPr sz="1000"/>
            </a:lvl1pPr>
            <a:lvl2pPr marL="228600" indent="0">
              <a:spcBef>
                <a:spcPts val="300"/>
              </a:spcBef>
              <a:buNone/>
              <a:defRPr sz="1000"/>
            </a:lvl2pPr>
            <a:lvl3pPr marL="457200" indent="0">
              <a:spcBef>
                <a:spcPts val="300"/>
              </a:spcBef>
              <a:buNone/>
              <a:defRPr sz="1000"/>
            </a:lvl3pPr>
            <a:lvl4pPr marL="685800" indent="0">
              <a:spcBef>
                <a:spcPts val="300"/>
              </a:spcBef>
              <a:buNone/>
              <a:defRPr sz="1000"/>
            </a:lvl4pPr>
            <a:lvl5pPr marL="914400" indent="0">
              <a:spcBef>
                <a:spcPts val="300"/>
              </a:spcBef>
              <a:buNone/>
              <a:defRPr sz="1000"/>
            </a:lvl5pPr>
          </a:lstStyle>
          <a:p>
            <a:pPr lvl="0"/>
            <a:r>
              <a:rPr lang="en-US"/>
              <a:t>Reference(s)</a:t>
            </a:r>
          </a:p>
        </p:txBody>
      </p:sp>
    </p:spTree>
    <p:extLst>
      <p:ext uri="{BB962C8B-B14F-4D97-AF65-F5344CB8AC3E}">
        <p14:creationId xmlns:p14="http://schemas.microsoft.com/office/powerpoint/2010/main" val="3653949867"/>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35713D-D566-4186-9787-C5E97CA19282}" type="datetime1">
              <a:rPr lang="en-US" smtClean="0"/>
              <a:t>6/10/2024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7432E5-F8E0-41AE-9A6B-AD730338B005}" type="slidenum">
              <a:rPr lang="en-US" smtClean="0"/>
              <a:pPr/>
              <a:t>‹#›</a:t>
            </a:fld>
            <a:endParaRPr lang="en-US"/>
          </a:p>
        </p:txBody>
      </p:sp>
      <p:sp>
        <p:nvSpPr>
          <p:cNvPr id="7" name="Text Placeholder 6"/>
          <p:cNvSpPr>
            <a:spLocks noGrp="1"/>
          </p:cNvSpPr>
          <p:nvPr>
            <p:ph type="body" sz="quarter" idx="13" hasCustomPrompt="1"/>
          </p:nvPr>
        </p:nvSpPr>
        <p:spPr>
          <a:xfrm>
            <a:off x="457200" y="5852160"/>
            <a:ext cx="10058400" cy="1005840"/>
          </a:xfrm>
        </p:spPr>
        <p:txBody>
          <a:bodyPr anchor="b">
            <a:noAutofit/>
          </a:bodyPr>
          <a:lstStyle>
            <a:lvl1pPr marL="0" indent="0">
              <a:spcBef>
                <a:spcPts val="300"/>
              </a:spcBef>
              <a:buNone/>
              <a:defRPr sz="1000"/>
            </a:lvl1pPr>
            <a:lvl2pPr marL="228600" indent="0">
              <a:spcBef>
                <a:spcPts val="300"/>
              </a:spcBef>
              <a:buNone/>
              <a:defRPr sz="1000"/>
            </a:lvl2pPr>
            <a:lvl3pPr marL="457200" indent="0">
              <a:spcBef>
                <a:spcPts val="300"/>
              </a:spcBef>
              <a:buNone/>
              <a:defRPr sz="1000"/>
            </a:lvl3pPr>
            <a:lvl4pPr marL="685800" indent="0">
              <a:spcBef>
                <a:spcPts val="300"/>
              </a:spcBef>
              <a:buNone/>
              <a:defRPr sz="1000"/>
            </a:lvl4pPr>
            <a:lvl5pPr marL="914400" indent="0">
              <a:spcBef>
                <a:spcPts val="300"/>
              </a:spcBef>
              <a:buNone/>
              <a:defRPr sz="1000"/>
            </a:lvl5pPr>
          </a:lstStyle>
          <a:p>
            <a:pPr lvl="0"/>
            <a:r>
              <a:rPr lang="en-US"/>
              <a:t>Reference(s)</a:t>
            </a:r>
          </a:p>
        </p:txBody>
      </p:sp>
    </p:spTree>
    <p:extLst>
      <p:ext uri="{BB962C8B-B14F-4D97-AF65-F5344CB8AC3E}">
        <p14:creationId xmlns:p14="http://schemas.microsoft.com/office/powerpoint/2010/main" val="3033553623"/>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BD5AE-C6A7-0ADC-166A-91B8C04398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8E1D8C-C324-E14B-D567-854CEA7BA9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ED7D21-9510-10D8-9158-A8575F6E6B93}"/>
              </a:ext>
            </a:extLst>
          </p:cNvPr>
          <p:cNvSpPr>
            <a:spLocks noGrp="1"/>
          </p:cNvSpPr>
          <p:nvPr>
            <p:ph type="dt" sz="half" idx="10"/>
          </p:nvPr>
        </p:nvSpPr>
        <p:spPr/>
        <p:txBody>
          <a:bodyPr/>
          <a:lstStyle/>
          <a:p>
            <a:fld id="{00C0CBCC-68C5-4F4E-8EE6-1676F3FEE0C3}" type="datetimeFigureOut">
              <a:rPr lang="en-US" smtClean="0"/>
              <a:t>6/10/2024</a:t>
            </a:fld>
            <a:endParaRPr lang="en-US"/>
          </a:p>
        </p:txBody>
      </p:sp>
      <p:sp>
        <p:nvSpPr>
          <p:cNvPr id="5" name="Footer Placeholder 4">
            <a:extLst>
              <a:ext uri="{FF2B5EF4-FFF2-40B4-BE49-F238E27FC236}">
                <a16:creationId xmlns:a16="http://schemas.microsoft.com/office/drawing/2014/main" id="{ED9B7159-FD12-0236-FD86-8E5C26BC5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1CA950-9568-19BF-6FEF-354E0811AF85}"/>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4094414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5" name="Slide Number Placeholder 4"/>
          <p:cNvSpPr>
            <a:spLocks noGrp="1"/>
          </p:cNvSpPr>
          <p:nvPr>
            <p:ph type="sldNum" sz="quarter" idx="12"/>
          </p:nvPr>
        </p:nvSpPr>
        <p:spPr/>
        <p:txBody>
          <a:bodyPr/>
          <a:lstStyle/>
          <a:p>
            <a:fld id="{2CA814A5-5B67-49A0-A5BA-40050328EF92}" type="slidenum">
              <a:rPr lang="en-CA" smtClean="0"/>
              <a:t>‹#›</a:t>
            </a:fld>
            <a:endParaRPr lang="en-CA"/>
          </a:p>
        </p:txBody>
      </p:sp>
      <p:sp>
        <p:nvSpPr>
          <p:cNvPr id="6"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147089131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D15C2-9E90-52D1-0F83-3DD868BA0A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9D9771-407E-3972-3354-9E123A704C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10D1B4-503B-7E47-2A36-44A63FDF3CF8}"/>
              </a:ext>
            </a:extLst>
          </p:cNvPr>
          <p:cNvSpPr>
            <a:spLocks noGrp="1"/>
          </p:cNvSpPr>
          <p:nvPr>
            <p:ph type="dt" sz="half" idx="10"/>
          </p:nvPr>
        </p:nvSpPr>
        <p:spPr/>
        <p:txBody>
          <a:bodyPr/>
          <a:lstStyle/>
          <a:p>
            <a:fld id="{00C0CBCC-68C5-4F4E-8EE6-1676F3FEE0C3}" type="datetimeFigureOut">
              <a:rPr lang="en-US" smtClean="0"/>
              <a:t>6/10/2024</a:t>
            </a:fld>
            <a:endParaRPr lang="en-US"/>
          </a:p>
        </p:txBody>
      </p:sp>
      <p:sp>
        <p:nvSpPr>
          <p:cNvPr id="5" name="Footer Placeholder 4">
            <a:extLst>
              <a:ext uri="{FF2B5EF4-FFF2-40B4-BE49-F238E27FC236}">
                <a16:creationId xmlns:a16="http://schemas.microsoft.com/office/drawing/2014/main" id="{E3A7267B-54B5-BCF0-6096-51A644885B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91D0DA-D211-BFAD-C4CC-C8CB5E8CF44D}"/>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16428982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C5450-EADD-9C28-A5E1-8FD03470E6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F869DB-A4B9-0E62-2530-495D608AD0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D839E2-0232-315F-AAF8-8EEFB6906B64}"/>
              </a:ext>
            </a:extLst>
          </p:cNvPr>
          <p:cNvSpPr>
            <a:spLocks noGrp="1"/>
          </p:cNvSpPr>
          <p:nvPr>
            <p:ph type="dt" sz="half" idx="10"/>
          </p:nvPr>
        </p:nvSpPr>
        <p:spPr/>
        <p:txBody>
          <a:bodyPr/>
          <a:lstStyle/>
          <a:p>
            <a:fld id="{00C0CBCC-68C5-4F4E-8EE6-1676F3FEE0C3}" type="datetimeFigureOut">
              <a:rPr lang="en-US" smtClean="0"/>
              <a:t>6/10/2024</a:t>
            </a:fld>
            <a:endParaRPr lang="en-US"/>
          </a:p>
        </p:txBody>
      </p:sp>
      <p:sp>
        <p:nvSpPr>
          <p:cNvPr id="5" name="Footer Placeholder 4">
            <a:extLst>
              <a:ext uri="{FF2B5EF4-FFF2-40B4-BE49-F238E27FC236}">
                <a16:creationId xmlns:a16="http://schemas.microsoft.com/office/drawing/2014/main" id="{58AC289F-E67A-818B-80DE-FF906D97BB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28DCF1-ED16-3566-5CA7-89E70EE79011}"/>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18353656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39D20-0478-B86E-9B8A-7D871380F6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E2332C-54A1-1311-9240-6032683A01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20B2C8-472D-FECB-5D06-6BF21BB2C2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3633DC-CBFB-9ACB-FC18-4DFA9ACACAA7}"/>
              </a:ext>
            </a:extLst>
          </p:cNvPr>
          <p:cNvSpPr>
            <a:spLocks noGrp="1"/>
          </p:cNvSpPr>
          <p:nvPr>
            <p:ph type="dt" sz="half" idx="10"/>
          </p:nvPr>
        </p:nvSpPr>
        <p:spPr/>
        <p:txBody>
          <a:bodyPr/>
          <a:lstStyle/>
          <a:p>
            <a:fld id="{00C0CBCC-68C5-4F4E-8EE6-1676F3FEE0C3}" type="datetimeFigureOut">
              <a:rPr lang="en-US" smtClean="0"/>
              <a:t>6/10/2024</a:t>
            </a:fld>
            <a:endParaRPr lang="en-US"/>
          </a:p>
        </p:txBody>
      </p:sp>
      <p:sp>
        <p:nvSpPr>
          <p:cNvPr id="6" name="Footer Placeholder 5">
            <a:extLst>
              <a:ext uri="{FF2B5EF4-FFF2-40B4-BE49-F238E27FC236}">
                <a16:creationId xmlns:a16="http://schemas.microsoft.com/office/drawing/2014/main" id="{B116591E-A247-078D-6E70-99CF339ACC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955C59-04FC-D6BC-5F62-FA80948B39EB}"/>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19187034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74E32-61C7-0570-5FE7-377D54EC39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F8A8C9-02FD-3F62-DDEF-2D982DE721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C4C8D4-060E-3714-0055-03AB36F55C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90A641-85D4-E56A-F74B-17CAABA11C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318A57-1C9C-941D-DC54-71060D8A51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7F3890-5C24-8BFE-5922-47388A4CEB49}"/>
              </a:ext>
            </a:extLst>
          </p:cNvPr>
          <p:cNvSpPr>
            <a:spLocks noGrp="1"/>
          </p:cNvSpPr>
          <p:nvPr>
            <p:ph type="dt" sz="half" idx="10"/>
          </p:nvPr>
        </p:nvSpPr>
        <p:spPr/>
        <p:txBody>
          <a:bodyPr/>
          <a:lstStyle/>
          <a:p>
            <a:fld id="{00C0CBCC-68C5-4F4E-8EE6-1676F3FEE0C3}" type="datetimeFigureOut">
              <a:rPr lang="en-US" smtClean="0"/>
              <a:t>6/10/2024</a:t>
            </a:fld>
            <a:endParaRPr lang="en-US"/>
          </a:p>
        </p:txBody>
      </p:sp>
      <p:sp>
        <p:nvSpPr>
          <p:cNvPr id="8" name="Footer Placeholder 7">
            <a:extLst>
              <a:ext uri="{FF2B5EF4-FFF2-40B4-BE49-F238E27FC236}">
                <a16:creationId xmlns:a16="http://schemas.microsoft.com/office/drawing/2014/main" id="{4E6CE5C9-8213-28E0-DA13-0890F2266C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8FBE91-4279-07DE-C732-8E5926DCC9B8}"/>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130227153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A3535-3BB5-7B37-DAF1-C2807E5EF6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DAB833-2BD1-E0EE-A2FB-45D4C531DE50}"/>
              </a:ext>
            </a:extLst>
          </p:cNvPr>
          <p:cNvSpPr>
            <a:spLocks noGrp="1"/>
          </p:cNvSpPr>
          <p:nvPr>
            <p:ph type="dt" sz="half" idx="10"/>
          </p:nvPr>
        </p:nvSpPr>
        <p:spPr/>
        <p:txBody>
          <a:bodyPr/>
          <a:lstStyle/>
          <a:p>
            <a:fld id="{00C0CBCC-68C5-4F4E-8EE6-1676F3FEE0C3}" type="datetimeFigureOut">
              <a:rPr lang="en-US" smtClean="0"/>
              <a:t>6/10/2024</a:t>
            </a:fld>
            <a:endParaRPr lang="en-US"/>
          </a:p>
        </p:txBody>
      </p:sp>
      <p:sp>
        <p:nvSpPr>
          <p:cNvPr id="4" name="Footer Placeholder 3">
            <a:extLst>
              <a:ext uri="{FF2B5EF4-FFF2-40B4-BE49-F238E27FC236}">
                <a16:creationId xmlns:a16="http://schemas.microsoft.com/office/drawing/2014/main" id="{1DFE8EAA-F263-2D1B-B0DD-BCBFBF79F5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28BCE1-37CF-32F3-C2FF-07A9F03BB5BD}"/>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30489097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4298EA-0251-98EA-EA44-ECB0B1B682AA}"/>
              </a:ext>
            </a:extLst>
          </p:cNvPr>
          <p:cNvSpPr>
            <a:spLocks noGrp="1"/>
          </p:cNvSpPr>
          <p:nvPr>
            <p:ph type="dt" sz="half" idx="10"/>
          </p:nvPr>
        </p:nvSpPr>
        <p:spPr/>
        <p:txBody>
          <a:bodyPr/>
          <a:lstStyle/>
          <a:p>
            <a:fld id="{00C0CBCC-68C5-4F4E-8EE6-1676F3FEE0C3}" type="datetimeFigureOut">
              <a:rPr lang="en-US" smtClean="0"/>
              <a:t>6/10/2024</a:t>
            </a:fld>
            <a:endParaRPr lang="en-US"/>
          </a:p>
        </p:txBody>
      </p:sp>
      <p:sp>
        <p:nvSpPr>
          <p:cNvPr id="3" name="Footer Placeholder 2">
            <a:extLst>
              <a:ext uri="{FF2B5EF4-FFF2-40B4-BE49-F238E27FC236}">
                <a16:creationId xmlns:a16="http://schemas.microsoft.com/office/drawing/2014/main" id="{FE680F3A-0E13-FDF9-8C5F-75904CB275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20C1A9-1E18-B1CD-73C8-E7C0C2B3150B}"/>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180899881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6A67C-EB44-123C-098F-9DDAA600B8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95E845-ADE6-6293-4D8D-7D97002E0F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B3E8F4-58E7-E70C-CE93-C093972A89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8F387C-5B8A-532B-66E2-432DD7FC99CE}"/>
              </a:ext>
            </a:extLst>
          </p:cNvPr>
          <p:cNvSpPr>
            <a:spLocks noGrp="1"/>
          </p:cNvSpPr>
          <p:nvPr>
            <p:ph type="dt" sz="half" idx="10"/>
          </p:nvPr>
        </p:nvSpPr>
        <p:spPr/>
        <p:txBody>
          <a:bodyPr/>
          <a:lstStyle/>
          <a:p>
            <a:fld id="{00C0CBCC-68C5-4F4E-8EE6-1676F3FEE0C3}" type="datetimeFigureOut">
              <a:rPr lang="en-US" smtClean="0"/>
              <a:t>6/10/2024</a:t>
            </a:fld>
            <a:endParaRPr lang="en-US"/>
          </a:p>
        </p:txBody>
      </p:sp>
      <p:sp>
        <p:nvSpPr>
          <p:cNvPr id="6" name="Footer Placeholder 5">
            <a:extLst>
              <a:ext uri="{FF2B5EF4-FFF2-40B4-BE49-F238E27FC236}">
                <a16:creationId xmlns:a16="http://schemas.microsoft.com/office/drawing/2014/main" id="{2D7CF25F-5371-EEC7-0A12-329BE21DB4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685833-1A97-8D9E-6D8C-6F5E17DD9D54}"/>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369044010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A2CD5-E187-D0C8-CD85-B4612B3679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753DF6-9893-89FF-E9F6-F88F31039A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77D2D9-3017-6753-0913-2C9B55A104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48A353-FAAA-E805-AC56-859EE044C8D6}"/>
              </a:ext>
            </a:extLst>
          </p:cNvPr>
          <p:cNvSpPr>
            <a:spLocks noGrp="1"/>
          </p:cNvSpPr>
          <p:nvPr>
            <p:ph type="dt" sz="half" idx="10"/>
          </p:nvPr>
        </p:nvSpPr>
        <p:spPr/>
        <p:txBody>
          <a:bodyPr/>
          <a:lstStyle/>
          <a:p>
            <a:fld id="{00C0CBCC-68C5-4F4E-8EE6-1676F3FEE0C3}" type="datetimeFigureOut">
              <a:rPr lang="en-US" smtClean="0"/>
              <a:t>6/10/2024</a:t>
            </a:fld>
            <a:endParaRPr lang="en-US"/>
          </a:p>
        </p:txBody>
      </p:sp>
      <p:sp>
        <p:nvSpPr>
          <p:cNvPr id="6" name="Footer Placeholder 5">
            <a:extLst>
              <a:ext uri="{FF2B5EF4-FFF2-40B4-BE49-F238E27FC236}">
                <a16:creationId xmlns:a16="http://schemas.microsoft.com/office/drawing/2014/main" id="{98388CE6-C487-AD22-6241-4C76969502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0B64A7-1E12-E9D6-E564-3ECD496D0803}"/>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344477031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B4F57-A814-46E4-881B-FFB2614ED7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AFB026-9D00-2BE2-055B-230D1B58B9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89213A-2E01-B54C-0D0E-36C53BA88FF6}"/>
              </a:ext>
            </a:extLst>
          </p:cNvPr>
          <p:cNvSpPr>
            <a:spLocks noGrp="1"/>
          </p:cNvSpPr>
          <p:nvPr>
            <p:ph type="dt" sz="half" idx="10"/>
          </p:nvPr>
        </p:nvSpPr>
        <p:spPr/>
        <p:txBody>
          <a:bodyPr/>
          <a:lstStyle/>
          <a:p>
            <a:fld id="{00C0CBCC-68C5-4F4E-8EE6-1676F3FEE0C3}" type="datetimeFigureOut">
              <a:rPr lang="en-US" smtClean="0"/>
              <a:t>6/10/2024</a:t>
            </a:fld>
            <a:endParaRPr lang="en-US"/>
          </a:p>
        </p:txBody>
      </p:sp>
      <p:sp>
        <p:nvSpPr>
          <p:cNvPr id="5" name="Footer Placeholder 4">
            <a:extLst>
              <a:ext uri="{FF2B5EF4-FFF2-40B4-BE49-F238E27FC236}">
                <a16:creationId xmlns:a16="http://schemas.microsoft.com/office/drawing/2014/main" id="{8F78992E-714F-3E86-42C0-5F94090CD6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AB81DA-408C-08C7-34E5-C28C3A6BF1B6}"/>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14115322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77EB73-C12D-C735-8862-368D4FCBC1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EC2F5B-E28C-3878-3D09-BB51843847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88B6D-705E-06E0-4149-9B9DAB008B4B}"/>
              </a:ext>
            </a:extLst>
          </p:cNvPr>
          <p:cNvSpPr>
            <a:spLocks noGrp="1"/>
          </p:cNvSpPr>
          <p:nvPr>
            <p:ph type="dt" sz="half" idx="10"/>
          </p:nvPr>
        </p:nvSpPr>
        <p:spPr/>
        <p:txBody>
          <a:bodyPr/>
          <a:lstStyle/>
          <a:p>
            <a:fld id="{00C0CBCC-68C5-4F4E-8EE6-1676F3FEE0C3}" type="datetimeFigureOut">
              <a:rPr lang="en-US" smtClean="0"/>
              <a:t>6/10/2024</a:t>
            </a:fld>
            <a:endParaRPr lang="en-US"/>
          </a:p>
        </p:txBody>
      </p:sp>
      <p:sp>
        <p:nvSpPr>
          <p:cNvPr id="5" name="Footer Placeholder 4">
            <a:extLst>
              <a:ext uri="{FF2B5EF4-FFF2-40B4-BE49-F238E27FC236}">
                <a16:creationId xmlns:a16="http://schemas.microsoft.com/office/drawing/2014/main" id="{D61DAD5B-FC9E-3481-1C10-041DB66A71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0D63A7-A68C-07E4-B22B-5B5071EA1409}"/>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822839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CA814A5-5B67-49A0-A5BA-40050328EF92}" type="slidenum">
              <a:rPr lang="en-CA" smtClean="0"/>
              <a:t>‹#›</a:t>
            </a:fld>
            <a:endParaRPr lang="en-CA"/>
          </a:p>
        </p:txBody>
      </p:sp>
      <p:sp>
        <p:nvSpPr>
          <p:cNvPr id="5"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198065471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C86E16-7855-8C44-8ACB-1F989C4D641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250" t="28500"/>
          <a:stretch/>
        </p:blipFill>
        <p:spPr>
          <a:xfrm>
            <a:off x="8590788" y="2690050"/>
            <a:ext cx="3601212" cy="4167950"/>
          </a:xfrm>
          <a:prstGeom prst="rect">
            <a:avLst/>
          </a:prstGeom>
        </p:spPr>
      </p:pic>
      <p:sp>
        <p:nvSpPr>
          <p:cNvPr id="2" name="Title 1">
            <a:extLst>
              <a:ext uri="{FF2B5EF4-FFF2-40B4-BE49-F238E27FC236}">
                <a16:creationId xmlns:a16="http://schemas.microsoft.com/office/drawing/2014/main" id="{88ECA78A-470B-8845-B276-CBD3D521F2D1}"/>
              </a:ext>
            </a:extLst>
          </p:cNvPr>
          <p:cNvSpPr>
            <a:spLocks noGrp="1"/>
          </p:cNvSpPr>
          <p:nvPr>
            <p:ph type="ctrTitle"/>
          </p:nvPr>
        </p:nvSpPr>
        <p:spPr>
          <a:xfrm>
            <a:off x="1304544" y="1600199"/>
            <a:ext cx="9144000" cy="1909763"/>
          </a:xfrm>
          <a:prstGeom prst="rect">
            <a:avLst/>
          </a:prstGeom>
        </p:spPr>
        <p:txBody>
          <a:bodyPr anchor="b">
            <a:normAutofit/>
          </a:bodyPr>
          <a:lstStyle>
            <a:lvl1pPr algn="l">
              <a:defRPr sz="5400">
                <a:solidFill>
                  <a:srgbClr val="4C8CC7"/>
                </a:solidFill>
              </a:defRPr>
            </a:lvl1pPr>
          </a:lstStyle>
          <a:p>
            <a:r>
              <a:rPr lang="en-US"/>
              <a:t>Click to edit Master title style</a:t>
            </a:r>
          </a:p>
        </p:txBody>
      </p:sp>
      <p:sp>
        <p:nvSpPr>
          <p:cNvPr id="3" name="Subtitle 2">
            <a:extLst>
              <a:ext uri="{FF2B5EF4-FFF2-40B4-BE49-F238E27FC236}">
                <a16:creationId xmlns:a16="http://schemas.microsoft.com/office/drawing/2014/main" id="{C4DBAB40-075F-8340-BBFA-CBE169E472DC}"/>
              </a:ext>
            </a:extLst>
          </p:cNvPr>
          <p:cNvSpPr>
            <a:spLocks noGrp="1"/>
          </p:cNvSpPr>
          <p:nvPr>
            <p:ph type="subTitle" idx="1"/>
          </p:nvPr>
        </p:nvSpPr>
        <p:spPr>
          <a:xfrm>
            <a:off x="1304544" y="3602038"/>
            <a:ext cx="9144000" cy="919398"/>
          </a:xfrm>
        </p:spPr>
        <p:txBody>
          <a:bodyPr>
            <a:normAutofit/>
          </a:bodyPr>
          <a:lstStyle>
            <a:lvl1pPr marL="0" indent="0" algn="l">
              <a:buNone/>
              <a:defRPr sz="3200" b="1">
                <a:solidFill>
                  <a:srgbClr val="8E348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22" name="Straight Connector 21">
            <a:extLst>
              <a:ext uri="{FF2B5EF4-FFF2-40B4-BE49-F238E27FC236}">
                <a16:creationId xmlns:a16="http://schemas.microsoft.com/office/drawing/2014/main" id="{BE0F8F92-EEA7-2D4A-8908-E740AA46EE7D}"/>
              </a:ext>
            </a:extLst>
          </p:cNvPr>
          <p:cNvCxnSpPr>
            <a:cxnSpLocks/>
          </p:cNvCxnSpPr>
          <p:nvPr userDrawn="1"/>
        </p:nvCxnSpPr>
        <p:spPr>
          <a:xfrm>
            <a:off x="0" y="6152321"/>
            <a:ext cx="12192000" cy="0"/>
          </a:xfrm>
          <a:prstGeom prst="line">
            <a:avLst/>
          </a:prstGeom>
          <a:ln>
            <a:solidFill>
              <a:srgbClr val="51515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97887" y="6269880"/>
            <a:ext cx="591997" cy="322507"/>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8047" y="6275424"/>
            <a:ext cx="1035657" cy="313731"/>
          </a:xfrm>
          <a:prstGeom prst="rect">
            <a:avLst/>
          </a:prstGeom>
        </p:spPr>
      </p:pic>
      <p:sp>
        <p:nvSpPr>
          <p:cNvPr id="14" name="Text Placeholder 9"/>
          <p:cNvSpPr>
            <a:spLocks noGrp="1"/>
          </p:cNvSpPr>
          <p:nvPr>
            <p:ph type="body" sz="quarter" idx="11" hasCustomPrompt="1"/>
          </p:nvPr>
        </p:nvSpPr>
        <p:spPr>
          <a:xfrm>
            <a:off x="1311004" y="4521436"/>
            <a:ext cx="7196138" cy="647700"/>
          </a:xfrm>
        </p:spPr>
        <p:txBody>
          <a:bodyPr>
            <a:normAutofit/>
          </a:bodyPr>
          <a:lstStyle>
            <a:lvl1pPr marL="0" indent="0">
              <a:buNone/>
              <a:defRPr sz="2400"/>
            </a:lvl1pPr>
          </a:lstStyle>
          <a:p>
            <a:pPr lvl="0"/>
            <a:r>
              <a:rPr lang="en-US"/>
              <a:t>Click to edit Master Date of preparation style</a:t>
            </a:r>
          </a:p>
        </p:txBody>
      </p:sp>
    </p:spTree>
    <p:extLst>
      <p:ext uri="{BB962C8B-B14F-4D97-AF65-F5344CB8AC3E}">
        <p14:creationId xmlns:p14="http://schemas.microsoft.com/office/powerpoint/2010/main" val="25715164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B1813E-B472-49F1-AC5F-6BA930A7E547}"/>
              </a:ext>
            </a:extLst>
          </p:cNvPr>
          <p:cNvPicPr>
            <a:picLocks noChangeAspect="1"/>
          </p:cNvPicPr>
          <p:nvPr userDrawn="1"/>
        </p:nvPicPr>
        <p:blipFill>
          <a:blip r:embed="rId2"/>
          <a:stretch>
            <a:fillRect/>
          </a:stretch>
        </p:blipFill>
        <p:spPr>
          <a:xfrm>
            <a:off x="80016" y="0"/>
            <a:ext cx="12031967" cy="6858000"/>
          </a:xfrm>
          <a:prstGeom prst="rect">
            <a:avLst/>
          </a:prstGeom>
        </p:spPr>
      </p:pic>
      <p:sp>
        <p:nvSpPr>
          <p:cNvPr id="2" name="Footer Placeholder 1">
            <a:extLst>
              <a:ext uri="{FF2B5EF4-FFF2-40B4-BE49-F238E27FC236}">
                <a16:creationId xmlns:a16="http://schemas.microsoft.com/office/drawing/2014/main" id="{9DDAAA99-1F33-4B24-A762-9433E1277C1A}"/>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168696157"/>
      </p:ext>
    </p:extLst>
  </p:cSld>
  <p:clrMapOvr>
    <a:masterClrMapping/>
  </p:clrMapOvr>
  <p:extLst>
    <p:ext uri="{DCECCB84-F9BA-43D5-87BE-67443E8EF086}">
      <p15:sldGuideLst xmlns:p15="http://schemas.microsoft.com/office/powerpoint/2012/main">
        <p15:guide id="1" orient="horz" pos="1896">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08BDE7-1938-4BEC-AE04-96DAD1573289}"/>
              </a:ext>
            </a:extLst>
          </p:cNvPr>
          <p:cNvSpPr>
            <a:spLocks noGrp="1"/>
          </p:cNvSpPr>
          <p:nvPr>
            <p:ph type="title" hasCustomPrompt="1"/>
          </p:nvPr>
        </p:nvSpPr>
        <p:spPr>
          <a:xfrm>
            <a:off x="2422656" y="2843877"/>
            <a:ext cx="7342497" cy="863174"/>
          </a:xfrm>
        </p:spPr>
        <p:txBody>
          <a:bodyPr anchor="t">
            <a:noAutofit/>
          </a:bodyPr>
          <a:lstStyle>
            <a:lvl1pPr algn="ctr">
              <a:defRPr sz="3200" b="1">
                <a:solidFill>
                  <a:srgbClr val="387F83"/>
                </a:solidFill>
              </a:defRPr>
            </a:lvl1pPr>
          </a:lstStyle>
          <a:p>
            <a:r>
              <a:rPr lang="en-US"/>
              <a:t>Click to edit subtitle style</a:t>
            </a:r>
            <a:br>
              <a:rPr lang="en-US"/>
            </a:br>
            <a:endParaRPr lang="en-US"/>
          </a:p>
        </p:txBody>
      </p:sp>
      <p:sp>
        <p:nvSpPr>
          <p:cNvPr id="2" name="Footer Placeholder 1">
            <a:extLst>
              <a:ext uri="{FF2B5EF4-FFF2-40B4-BE49-F238E27FC236}">
                <a16:creationId xmlns:a16="http://schemas.microsoft.com/office/drawing/2014/main" id="{C5F2E671-43A5-416D-A995-57B250A28C34}"/>
              </a:ext>
            </a:extLst>
          </p:cNvPr>
          <p:cNvSpPr>
            <a:spLocks noGrp="1"/>
          </p:cNvSpPr>
          <p:nvPr>
            <p:ph type="ftr" sz="quarter" idx="10"/>
          </p:nvPr>
        </p:nvSpPr>
        <p:spPr/>
        <p:txBody>
          <a:bodyPr/>
          <a:lstStyle/>
          <a:p>
            <a:endParaRPr lang="en-US"/>
          </a:p>
        </p:txBody>
      </p:sp>
      <p:sp>
        <p:nvSpPr>
          <p:cNvPr id="6" name="Text Placeholder 3">
            <a:extLst>
              <a:ext uri="{FF2B5EF4-FFF2-40B4-BE49-F238E27FC236}">
                <a16:creationId xmlns:a16="http://schemas.microsoft.com/office/drawing/2014/main" id="{ED933680-2F00-4B2E-A246-925B81B124AC}"/>
              </a:ext>
            </a:extLst>
          </p:cNvPr>
          <p:cNvSpPr>
            <a:spLocks noGrp="1"/>
          </p:cNvSpPr>
          <p:nvPr>
            <p:ph type="body" sz="quarter" idx="11"/>
          </p:nvPr>
        </p:nvSpPr>
        <p:spPr>
          <a:xfrm>
            <a:off x="2422656" y="3942675"/>
            <a:ext cx="7342497" cy="717550"/>
          </a:xfrm>
        </p:spPr>
        <p:txBody>
          <a:bodyPr>
            <a:normAutofit/>
          </a:bodyPr>
          <a:lstStyle>
            <a:lvl1pPr marL="0" indent="0" algn="ctr">
              <a:buNone/>
              <a:defRPr sz="1800"/>
            </a:lvl1pPr>
            <a:lvl2pPr marL="457200" indent="0">
              <a:buNone/>
              <a:defRPr sz="1600"/>
            </a:lvl2pPr>
          </a:lstStyle>
          <a:p>
            <a:pPr lvl="0"/>
            <a:r>
              <a:rPr lang="en-US"/>
              <a:t>Edit Master text styles</a:t>
            </a:r>
          </a:p>
        </p:txBody>
      </p:sp>
      <p:pic>
        <p:nvPicPr>
          <p:cNvPr id="9" name="Picture 8">
            <a:extLst>
              <a:ext uri="{FF2B5EF4-FFF2-40B4-BE49-F238E27FC236}">
                <a16:creationId xmlns:a16="http://schemas.microsoft.com/office/drawing/2014/main" id="{3497093E-8FF2-45AB-965C-6308ECB2489B}"/>
              </a:ext>
            </a:extLst>
          </p:cNvPr>
          <p:cNvPicPr>
            <a:picLocks noChangeAspect="1"/>
          </p:cNvPicPr>
          <p:nvPr userDrawn="1"/>
        </p:nvPicPr>
        <p:blipFill rotWithShape="1">
          <a:blip r:embed="rId2"/>
          <a:srcRect l="850" t="1635" r="978" b="1930"/>
          <a:stretch/>
        </p:blipFill>
        <p:spPr>
          <a:xfrm>
            <a:off x="-55985" y="0"/>
            <a:ext cx="12268304" cy="6869085"/>
          </a:xfrm>
          <a:prstGeom prst="rect">
            <a:avLst/>
          </a:prstGeom>
        </p:spPr>
      </p:pic>
    </p:spTree>
    <p:extLst>
      <p:ext uri="{BB962C8B-B14F-4D97-AF65-F5344CB8AC3E}">
        <p14:creationId xmlns:p14="http://schemas.microsoft.com/office/powerpoint/2010/main" val="273392191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Ques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CD35E5-12DE-4ABC-88C6-051E3508F5C1}"/>
              </a:ext>
            </a:extLst>
          </p:cNvPr>
          <p:cNvPicPr>
            <a:picLocks noChangeAspect="1"/>
          </p:cNvPicPr>
          <p:nvPr userDrawn="1"/>
        </p:nvPicPr>
        <p:blipFill rotWithShape="1">
          <a:blip r:embed="rId2"/>
          <a:srcRect l="850" t="1635" r="978" b="1930"/>
          <a:stretch/>
        </p:blipFill>
        <p:spPr>
          <a:xfrm>
            <a:off x="-55985" y="0"/>
            <a:ext cx="12268304" cy="6869085"/>
          </a:xfrm>
          <a:prstGeom prst="rect">
            <a:avLst/>
          </a:prstGeom>
        </p:spPr>
      </p:pic>
      <p:pic>
        <p:nvPicPr>
          <p:cNvPr id="4" name="Picture 3">
            <a:extLst>
              <a:ext uri="{FF2B5EF4-FFF2-40B4-BE49-F238E27FC236}">
                <a16:creationId xmlns:a16="http://schemas.microsoft.com/office/drawing/2014/main" id="{56907520-4EF8-470E-98A6-67135DAA5DC8}"/>
              </a:ext>
            </a:extLst>
          </p:cNvPr>
          <p:cNvPicPr>
            <a:picLocks noChangeAspect="1"/>
          </p:cNvPicPr>
          <p:nvPr userDrawn="1"/>
        </p:nvPicPr>
        <p:blipFill>
          <a:blip r:embed="rId3"/>
          <a:stretch>
            <a:fillRect/>
          </a:stretch>
        </p:blipFill>
        <p:spPr>
          <a:xfrm>
            <a:off x="-500069" y="-1510454"/>
            <a:ext cx="5312998" cy="6858000"/>
          </a:xfrm>
          <a:prstGeom prst="rect">
            <a:avLst/>
          </a:prstGeom>
        </p:spPr>
      </p:pic>
      <p:sp>
        <p:nvSpPr>
          <p:cNvPr id="5" name="Title 1">
            <a:extLst>
              <a:ext uri="{FF2B5EF4-FFF2-40B4-BE49-F238E27FC236}">
                <a16:creationId xmlns:a16="http://schemas.microsoft.com/office/drawing/2014/main" id="{DE08BDE7-1938-4BEC-AE04-96DAD1573289}"/>
              </a:ext>
            </a:extLst>
          </p:cNvPr>
          <p:cNvSpPr>
            <a:spLocks noGrp="1"/>
          </p:cNvSpPr>
          <p:nvPr>
            <p:ph type="title" hasCustomPrompt="1"/>
          </p:nvPr>
        </p:nvSpPr>
        <p:spPr>
          <a:xfrm>
            <a:off x="3149600" y="2843876"/>
            <a:ext cx="7708900" cy="1854697"/>
          </a:xfrm>
        </p:spPr>
        <p:txBody>
          <a:bodyPr anchor="t">
            <a:noAutofit/>
          </a:bodyPr>
          <a:lstStyle>
            <a:lvl1pPr algn="l">
              <a:defRPr sz="3200" b="1">
                <a:solidFill>
                  <a:srgbClr val="387F83"/>
                </a:solidFill>
              </a:defRPr>
            </a:lvl1pPr>
          </a:lstStyle>
          <a:p>
            <a:r>
              <a:rPr lang="en-US"/>
              <a:t>Click to edit subtitle style</a:t>
            </a:r>
          </a:p>
        </p:txBody>
      </p:sp>
      <p:sp>
        <p:nvSpPr>
          <p:cNvPr id="2" name="Footer Placeholder 1">
            <a:extLst>
              <a:ext uri="{FF2B5EF4-FFF2-40B4-BE49-F238E27FC236}">
                <a16:creationId xmlns:a16="http://schemas.microsoft.com/office/drawing/2014/main" id="{C5F2E671-43A5-416D-A995-57B250A28C34}"/>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95421480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3A72FE-7E88-4A3A-8557-617D3A29B3D0}"/>
              </a:ext>
            </a:extLst>
          </p:cNvPr>
          <p:cNvPicPr>
            <a:picLocks noChangeAspect="1"/>
          </p:cNvPicPr>
          <p:nvPr userDrawn="1"/>
        </p:nvPicPr>
        <p:blipFill rotWithShape="1">
          <a:blip r:embed="rId2"/>
          <a:srcRect l="233" t="502" r="1009" b="1404"/>
          <a:stretch/>
        </p:blipFill>
        <p:spPr>
          <a:xfrm>
            <a:off x="14977" y="6876"/>
            <a:ext cx="12163273" cy="6886136"/>
          </a:xfrm>
          <a:prstGeom prst="rect">
            <a:avLst/>
          </a:prstGeom>
        </p:spPr>
      </p:pic>
      <p:sp>
        <p:nvSpPr>
          <p:cNvPr id="4" name="Title 1">
            <a:extLst>
              <a:ext uri="{FF2B5EF4-FFF2-40B4-BE49-F238E27FC236}">
                <a16:creationId xmlns:a16="http://schemas.microsoft.com/office/drawing/2014/main" id="{DA722A21-B015-4C50-BCF4-FC1237DED6BF}"/>
              </a:ext>
            </a:extLst>
          </p:cNvPr>
          <p:cNvSpPr>
            <a:spLocks noGrp="1"/>
          </p:cNvSpPr>
          <p:nvPr>
            <p:ph type="title"/>
          </p:nvPr>
        </p:nvSpPr>
        <p:spPr>
          <a:xfrm>
            <a:off x="1021080" y="201353"/>
            <a:ext cx="10332720" cy="863174"/>
          </a:xfrm>
        </p:spPr>
        <p:txBody>
          <a:bodyPr anchor="b">
            <a:noAutofit/>
          </a:bodyPr>
          <a:lstStyle>
            <a:lvl1pPr>
              <a:defRPr sz="3200" b="1">
                <a:solidFill>
                  <a:srgbClr val="387F83"/>
                </a:solidFill>
              </a:defRPr>
            </a:lvl1pPr>
          </a:lstStyle>
          <a:p>
            <a:r>
              <a:rPr lang="en-US"/>
              <a:t>Click to edit Master title style</a:t>
            </a:r>
          </a:p>
        </p:txBody>
      </p:sp>
      <p:sp>
        <p:nvSpPr>
          <p:cNvPr id="5" name="Content Placeholder 2">
            <a:extLst>
              <a:ext uri="{FF2B5EF4-FFF2-40B4-BE49-F238E27FC236}">
                <a16:creationId xmlns:a16="http://schemas.microsoft.com/office/drawing/2014/main" id="{3F10019C-5A58-4A0D-B550-6898A02706B3}"/>
              </a:ext>
            </a:extLst>
          </p:cNvPr>
          <p:cNvSpPr>
            <a:spLocks noGrp="1"/>
          </p:cNvSpPr>
          <p:nvPr>
            <p:ph idx="1"/>
          </p:nvPr>
        </p:nvSpPr>
        <p:spPr>
          <a:xfrm>
            <a:off x="1021080" y="1185863"/>
            <a:ext cx="10332720" cy="4991100"/>
          </a:xfrm>
        </p:spPr>
        <p:txBody>
          <a:bodyPr>
            <a:normAutofit/>
          </a:bodyPr>
          <a:lstStyle>
            <a:lvl1pPr>
              <a:buClr>
                <a:srgbClr val="6CCACF"/>
              </a:buClr>
              <a:defRPr sz="2000">
                <a:solidFill>
                  <a:srgbClr val="444545"/>
                </a:solidFill>
              </a:defRPr>
            </a:lvl1pPr>
            <a:lvl2pPr marL="685800" indent="-228600">
              <a:buClr>
                <a:srgbClr val="D85588"/>
              </a:buClr>
              <a:buFont typeface="Wingdings" panose="05000000000000000000" pitchFamily="2" charset="2"/>
              <a:buChar char="§"/>
              <a:defRPr sz="1800">
                <a:solidFill>
                  <a:srgbClr val="444545"/>
                </a:solidFill>
              </a:defRPr>
            </a:lvl2pPr>
            <a:lvl3pPr marL="1143000" indent="-228600">
              <a:buClr>
                <a:srgbClr val="945593"/>
              </a:buClr>
              <a:buSzPct val="80000"/>
              <a:buFont typeface="Verdana" panose="020B0604030504040204" pitchFamily="34" charset="0"/>
              <a:buChar char="◊"/>
              <a:defRPr sz="1600">
                <a:solidFill>
                  <a:srgbClr val="444545"/>
                </a:solidFill>
              </a:defRPr>
            </a:lvl3pPr>
            <a:lvl4pPr marL="1600200" indent="-228600">
              <a:buClr>
                <a:srgbClr val="F79C79"/>
              </a:buClr>
              <a:buFont typeface="Arial" panose="020B0604020202020204" pitchFamily="34" charset="0"/>
              <a:buChar char="•"/>
              <a:defRPr sz="1400">
                <a:solidFill>
                  <a:srgbClr val="444545"/>
                </a:solidFill>
              </a:defRPr>
            </a:lvl4pPr>
            <a:lvl5pPr>
              <a:defRPr>
                <a:solidFill>
                  <a:srgbClr val="444545"/>
                </a:solidFill>
              </a:defRPr>
            </a:lvl5pPr>
          </a:lstStyle>
          <a:p>
            <a:pPr lvl="0"/>
            <a:r>
              <a:rPr lang="en-US"/>
              <a:t>Edit Master text styles</a:t>
            </a:r>
          </a:p>
          <a:p>
            <a:pPr lvl="1"/>
            <a:r>
              <a:rPr lang="en-US"/>
              <a:t>Second level</a:t>
            </a:r>
          </a:p>
          <a:p>
            <a:pPr lvl="2"/>
            <a:r>
              <a:rPr lang="en-US"/>
              <a:t>Third level</a:t>
            </a:r>
          </a:p>
          <a:p>
            <a:pPr lvl="3"/>
            <a:r>
              <a:rPr lang="en-US"/>
              <a:t>Fourth bullet</a:t>
            </a:r>
          </a:p>
        </p:txBody>
      </p:sp>
      <p:sp>
        <p:nvSpPr>
          <p:cNvPr id="2" name="Footer Placeholder 1">
            <a:extLst>
              <a:ext uri="{FF2B5EF4-FFF2-40B4-BE49-F238E27FC236}">
                <a16:creationId xmlns:a16="http://schemas.microsoft.com/office/drawing/2014/main" id="{6661A432-39F9-4A77-A116-A390BB6CB166}"/>
              </a:ext>
            </a:extLst>
          </p:cNvPr>
          <p:cNvSpPr>
            <a:spLocks noGrp="1"/>
          </p:cNvSpPr>
          <p:nvPr>
            <p:ph type="ftr" sz="quarter" idx="10"/>
          </p:nvPr>
        </p:nvSpPr>
        <p:spPr>
          <a:xfrm>
            <a:off x="448574" y="6356350"/>
            <a:ext cx="10351698" cy="365125"/>
          </a:xfrm>
        </p:spPr>
        <p:txBody>
          <a:bodyPr/>
          <a:lstStyle/>
          <a:p>
            <a:endParaRPr lang="en-US"/>
          </a:p>
        </p:txBody>
      </p:sp>
    </p:spTree>
    <p:extLst>
      <p:ext uri="{BB962C8B-B14F-4D97-AF65-F5344CB8AC3E}">
        <p14:creationId xmlns:p14="http://schemas.microsoft.com/office/powerpoint/2010/main" val="2203387024"/>
      </p:ext>
    </p:extLst>
  </p:cSld>
  <p:clrMapOvr>
    <a:masterClrMapping/>
  </p:clrMapOvr>
  <p:hf sldNum="0" hdr="0" dt="0"/>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FBDCAC1-BB0D-4AA0-A2C5-25012CD59892}"/>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17843336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89291" cy="6858000"/>
          </a:xfrm>
          <a:prstGeom prst="rect">
            <a:avLst/>
          </a:prstGeom>
        </p:spPr>
      </p:pic>
      <p:sp>
        <p:nvSpPr>
          <p:cNvPr id="2" name="Title 1"/>
          <p:cNvSpPr>
            <a:spLocks noGrp="1"/>
          </p:cNvSpPr>
          <p:nvPr>
            <p:ph type="title"/>
          </p:nvPr>
        </p:nvSpPr>
        <p:spPr/>
        <p:txBody>
          <a:bodyPr anchor="t">
            <a:normAutofit/>
          </a:bodyPr>
          <a:lstStyle>
            <a:lvl1pPr>
              <a:defRPr sz="3000" b="1">
                <a:solidFill>
                  <a:schemeClr val="tx2"/>
                </a:solidFill>
              </a:defRPr>
            </a:lvl1pPr>
          </a:lstStyle>
          <a:p>
            <a:r>
              <a:rPr lang="en-US"/>
              <a:t>Click to edit Master title style</a:t>
            </a:r>
          </a:p>
        </p:txBody>
      </p:sp>
      <p:sp>
        <p:nvSpPr>
          <p:cNvPr id="3" name="Content Placeholder 2"/>
          <p:cNvSpPr>
            <a:spLocks noGrp="1"/>
          </p:cNvSpPr>
          <p:nvPr>
            <p:ph idx="1"/>
          </p:nvPr>
        </p:nvSpPr>
        <p:spPr/>
        <p:txBody>
          <a:bodyPr>
            <a:normAutofit/>
          </a:bodyPr>
          <a:lstStyle>
            <a:lvl1pPr>
              <a:buClr>
                <a:srgbClr val="8FC2D9"/>
              </a:buClr>
              <a:defRPr sz="2400"/>
            </a:lvl1pPr>
            <a:lvl2pPr marL="685834" indent="-228611">
              <a:buClr>
                <a:srgbClr val="8FC2D9"/>
              </a:buClr>
              <a:buFont typeface="Courier New" panose="02070309020205020404" pitchFamily="49" charset="0"/>
              <a:buChar char="o"/>
              <a:defRPr sz="2000"/>
            </a:lvl2pPr>
            <a:lvl3pPr marL="1143057" indent="-228611">
              <a:buClr>
                <a:srgbClr val="8FC2D9"/>
              </a:buClr>
              <a:buFont typeface="Wingdings" panose="05000000000000000000" pitchFamily="2" charset="2"/>
              <a:buChar char="§"/>
              <a:defRPr sz="1800"/>
            </a:lvl3pPr>
            <a:lvl4pPr marL="1600280" indent="-228611">
              <a:buClr>
                <a:srgbClr val="8FC2D9"/>
              </a:buClr>
              <a:buSzPct val="50000"/>
              <a:buFont typeface="Wingdings" panose="05000000000000000000" pitchFamily="2" charset="2"/>
              <a:buChar char="q"/>
              <a:defRPr sz="1600"/>
            </a:lvl4pPr>
            <a:lvl5pPr>
              <a:buClr>
                <a:srgbClr val="8FC2D9"/>
              </a:buCl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0" hasCustomPrompt="1"/>
          </p:nvPr>
        </p:nvSpPr>
        <p:spPr>
          <a:xfrm>
            <a:off x="0" y="6311901"/>
            <a:ext cx="12192000" cy="546100"/>
          </a:xfrm>
        </p:spPr>
        <p:txBody>
          <a:bodyPr anchor="b">
            <a:normAutofit/>
          </a:bodyPr>
          <a:lstStyle>
            <a:lvl1pPr marL="0" indent="0">
              <a:lnSpc>
                <a:spcPct val="100000"/>
              </a:lnSpc>
              <a:spcBef>
                <a:spcPts val="0"/>
              </a:spcBef>
              <a:buNone/>
              <a:defRPr sz="800"/>
            </a:lvl1pPr>
          </a:lstStyle>
          <a:p>
            <a:pPr lvl="0"/>
            <a:r>
              <a:rPr lang="en-US" err="1"/>
              <a:t>Micetype</a:t>
            </a:r>
            <a:endParaRPr lang="en-US"/>
          </a:p>
        </p:txBody>
      </p:sp>
    </p:spTree>
    <p:extLst>
      <p:ext uri="{BB962C8B-B14F-4D97-AF65-F5344CB8AC3E}">
        <p14:creationId xmlns:p14="http://schemas.microsoft.com/office/powerpoint/2010/main" val="249057868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74894-6501-0B49-9641-E329D1BC39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A426FC-05DD-744E-B766-2B6461CAAD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E6CC00-28B5-4440-809C-67C5FD3C7A49}"/>
              </a:ext>
            </a:extLst>
          </p:cNvPr>
          <p:cNvSpPr>
            <a:spLocks noGrp="1"/>
          </p:cNvSpPr>
          <p:nvPr>
            <p:ph type="dt" sz="half" idx="10"/>
          </p:nvPr>
        </p:nvSpPr>
        <p:spPr/>
        <p:txBody>
          <a:bodyPr/>
          <a:lstStyle/>
          <a:p>
            <a:fld id="{C703E87E-5FAE-9541-912C-9DA65C2317FA}" type="datetimeFigureOut">
              <a:rPr lang="en-US" smtClean="0"/>
              <a:t>6/10/2024</a:t>
            </a:fld>
            <a:endParaRPr lang="en-US"/>
          </a:p>
        </p:txBody>
      </p:sp>
      <p:sp>
        <p:nvSpPr>
          <p:cNvPr id="5" name="Footer Placeholder 4">
            <a:extLst>
              <a:ext uri="{FF2B5EF4-FFF2-40B4-BE49-F238E27FC236}">
                <a16:creationId xmlns:a16="http://schemas.microsoft.com/office/drawing/2014/main" id="{2428E11B-A5DD-B848-BDE5-2E6E26FE7F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3FBD8-00CC-4047-9E73-6D8F658984DC}"/>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135634581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3B848-44C4-B248-B3E7-88663B612B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6349F1-130B-664A-BD21-4D7DC7DC800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A25C19-A8CE-0345-8D96-CB34FA779F47}"/>
              </a:ext>
            </a:extLst>
          </p:cNvPr>
          <p:cNvSpPr>
            <a:spLocks noGrp="1"/>
          </p:cNvSpPr>
          <p:nvPr>
            <p:ph type="dt" sz="half" idx="10"/>
          </p:nvPr>
        </p:nvSpPr>
        <p:spPr/>
        <p:txBody>
          <a:bodyPr/>
          <a:lstStyle/>
          <a:p>
            <a:fld id="{C703E87E-5FAE-9541-912C-9DA65C2317FA}" type="datetimeFigureOut">
              <a:rPr lang="en-US" smtClean="0"/>
              <a:t>6/10/2024</a:t>
            </a:fld>
            <a:endParaRPr lang="en-US"/>
          </a:p>
        </p:txBody>
      </p:sp>
      <p:sp>
        <p:nvSpPr>
          <p:cNvPr id="5" name="Footer Placeholder 4">
            <a:extLst>
              <a:ext uri="{FF2B5EF4-FFF2-40B4-BE49-F238E27FC236}">
                <a16:creationId xmlns:a16="http://schemas.microsoft.com/office/drawing/2014/main" id="{3FBA69F8-3D28-A54C-A967-95CAE6DF66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33D15-E5B6-934F-B31A-151667ED05E7}"/>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9810340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1DE84-E8AF-5A42-8593-53D8FD3C9E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615871-7326-F349-A3F8-9E184289BE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77E1985-3905-744F-B024-94FBEADE43F6}"/>
              </a:ext>
            </a:extLst>
          </p:cNvPr>
          <p:cNvSpPr>
            <a:spLocks noGrp="1"/>
          </p:cNvSpPr>
          <p:nvPr>
            <p:ph type="dt" sz="half" idx="10"/>
          </p:nvPr>
        </p:nvSpPr>
        <p:spPr/>
        <p:txBody>
          <a:bodyPr/>
          <a:lstStyle/>
          <a:p>
            <a:fld id="{C703E87E-5FAE-9541-912C-9DA65C2317FA}" type="datetimeFigureOut">
              <a:rPr lang="en-US" smtClean="0"/>
              <a:t>6/10/2024</a:t>
            </a:fld>
            <a:endParaRPr lang="en-US"/>
          </a:p>
        </p:txBody>
      </p:sp>
      <p:sp>
        <p:nvSpPr>
          <p:cNvPr id="5" name="Footer Placeholder 4">
            <a:extLst>
              <a:ext uri="{FF2B5EF4-FFF2-40B4-BE49-F238E27FC236}">
                <a16:creationId xmlns:a16="http://schemas.microsoft.com/office/drawing/2014/main" id="{C8BAF088-7718-944F-9BAE-6109124C04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FA7186-899B-834B-B2CC-ABE113E6D56E}"/>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1906059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Code couleurs</a:t>
            </a:r>
            <a:endParaRPr lang="en-CA"/>
          </a:p>
        </p:txBody>
      </p:sp>
      <p:sp>
        <p:nvSpPr>
          <p:cNvPr id="3" name="Rectangle 2">
            <a:extLst>
              <a:ext uri="{FF2B5EF4-FFF2-40B4-BE49-F238E27FC236}">
                <a16:creationId xmlns:a16="http://schemas.microsoft.com/office/drawing/2014/main" id="{F7042E29-DEEE-41AA-8D01-3B687B86715A}"/>
              </a:ext>
            </a:extLst>
          </p:cNvPr>
          <p:cNvSpPr/>
          <p:nvPr userDrawn="1"/>
        </p:nvSpPr>
        <p:spPr>
          <a:xfrm>
            <a:off x="3086706" y="1530222"/>
            <a:ext cx="1242699" cy="12426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0</a:t>
            </a:r>
          </a:p>
          <a:p>
            <a:pPr algn="ctr"/>
            <a:r>
              <a:rPr lang="en-US" sz="1200"/>
              <a:t>0</a:t>
            </a:r>
          </a:p>
          <a:p>
            <a:pPr algn="ctr"/>
            <a:r>
              <a:rPr lang="en-US" sz="1200"/>
              <a:t>0</a:t>
            </a:r>
          </a:p>
        </p:txBody>
      </p:sp>
      <p:sp>
        <p:nvSpPr>
          <p:cNvPr id="7" name="Rectangle 6">
            <a:extLst>
              <a:ext uri="{FF2B5EF4-FFF2-40B4-BE49-F238E27FC236}">
                <a16:creationId xmlns:a16="http://schemas.microsoft.com/office/drawing/2014/main" id="{7311B9E3-1C15-493B-9EE4-DA9798875215}"/>
              </a:ext>
            </a:extLst>
          </p:cNvPr>
          <p:cNvSpPr/>
          <p:nvPr userDrawn="1"/>
        </p:nvSpPr>
        <p:spPr>
          <a:xfrm>
            <a:off x="3086705" y="2973356"/>
            <a:ext cx="1242699" cy="1242699"/>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255</a:t>
            </a:r>
          </a:p>
          <a:p>
            <a:pPr algn="ctr"/>
            <a:r>
              <a:rPr lang="en-US" sz="1200">
                <a:solidFill>
                  <a:schemeClr val="tx1"/>
                </a:solidFill>
              </a:rPr>
              <a:t>255</a:t>
            </a:r>
          </a:p>
          <a:p>
            <a:pPr algn="ctr"/>
            <a:r>
              <a:rPr lang="en-US" sz="1200">
                <a:solidFill>
                  <a:schemeClr val="tx1"/>
                </a:solidFill>
              </a:rPr>
              <a:t>255</a:t>
            </a:r>
          </a:p>
        </p:txBody>
      </p:sp>
      <p:sp>
        <p:nvSpPr>
          <p:cNvPr id="9" name="Rectangle 8">
            <a:extLst>
              <a:ext uri="{FF2B5EF4-FFF2-40B4-BE49-F238E27FC236}">
                <a16:creationId xmlns:a16="http://schemas.microsoft.com/office/drawing/2014/main" id="{3296BBD6-44D1-47DF-BCF5-0618D2F8E8F6}"/>
              </a:ext>
            </a:extLst>
          </p:cNvPr>
          <p:cNvSpPr/>
          <p:nvPr userDrawn="1"/>
        </p:nvSpPr>
        <p:spPr>
          <a:xfrm>
            <a:off x="5761481" y="1517090"/>
            <a:ext cx="1242699" cy="12426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255</a:t>
            </a:r>
          </a:p>
          <a:p>
            <a:pPr algn="ctr"/>
            <a:r>
              <a:rPr lang="en-US" sz="1200"/>
              <a:t>127</a:t>
            </a:r>
          </a:p>
          <a:p>
            <a:pPr algn="ctr"/>
            <a:r>
              <a:rPr lang="en-US" sz="1200"/>
              <a:t>0</a:t>
            </a:r>
          </a:p>
        </p:txBody>
      </p:sp>
      <p:sp>
        <p:nvSpPr>
          <p:cNvPr id="10" name="Rectangle 9">
            <a:extLst>
              <a:ext uri="{FF2B5EF4-FFF2-40B4-BE49-F238E27FC236}">
                <a16:creationId xmlns:a16="http://schemas.microsoft.com/office/drawing/2014/main" id="{2389E99B-C200-4FD1-AE2B-6D05C41E0643}"/>
              </a:ext>
            </a:extLst>
          </p:cNvPr>
          <p:cNvSpPr/>
          <p:nvPr userDrawn="1"/>
        </p:nvSpPr>
        <p:spPr>
          <a:xfrm>
            <a:off x="5761481" y="2947783"/>
            <a:ext cx="1242699" cy="12426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146</a:t>
            </a:r>
          </a:p>
          <a:p>
            <a:pPr algn="ctr"/>
            <a:r>
              <a:rPr lang="en-US" sz="1200"/>
              <a:t>123</a:t>
            </a:r>
          </a:p>
          <a:p>
            <a:pPr algn="ctr"/>
            <a:r>
              <a:rPr lang="en-US" sz="1200"/>
              <a:t>196</a:t>
            </a:r>
          </a:p>
        </p:txBody>
      </p:sp>
      <p:sp>
        <p:nvSpPr>
          <p:cNvPr id="11" name="Rectangle 10">
            <a:extLst>
              <a:ext uri="{FF2B5EF4-FFF2-40B4-BE49-F238E27FC236}">
                <a16:creationId xmlns:a16="http://schemas.microsoft.com/office/drawing/2014/main" id="{E2948586-60BA-44A9-A940-C5929F2C134D}"/>
              </a:ext>
            </a:extLst>
          </p:cNvPr>
          <p:cNvSpPr/>
          <p:nvPr userDrawn="1"/>
        </p:nvSpPr>
        <p:spPr>
          <a:xfrm>
            <a:off x="5761480" y="4416490"/>
            <a:ext cx="1242699" cy="12426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255</a:t>
            </a:r>
          </a:p>
          <a:p>
            <a:pPr algn="ctr"/>
            <a:r>
              <a:rPr lang="en-US" sz="1200"/>
              <a:t>192</a:t>
            </a:r>
          </a:p>
          <a:p>
            <a:pPr algn="ctr"/>
            <a:r>
              <a:rPr lang="en-US" sz="1200"/>
              <a:t>0</a:t>
            </a:r>
          </a:p>
        </p:txBody>
      </p:sp>
      <p:sp>
        <p:nvSpPr>
          <p:cNvPr id="12" name="Rectangle 11">
            <a:extLst>
              <a:ext uri="{FF2B5EF4-FFF2-40B4-BE49-F238E27FC236}">
                <a16:creationId xmlns:a16="http://schemas.microsoft.com/office/drawing/2014/main" id="{82F88CE9-B561-4D5F-9D2F-078A998EF63A}"/>
              </a:ext>
            </a:extLst>
          </p:cNvPr>
          <p:cNvSpPr/>
          <p:nvPr userDrawn="1"/>
        </p:nvSpPr>
        <p:spPr>
          <a:xfrm>
            <a:off x="8469432" y="1517090"/>
            <a:ext cx="1242699" cy="1242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127</a:t>
            </a:r>
          </a:p>
          <a:p>
            <a:pPr algn="ctr"/>
            <a:r>
              <a:rPr lang="en-US" sz="1200"/>
              <a:t>164</a:t>
            </a:r>
          </a:p>
          <a:p>
            <a:pPr algn="ctr"/>
            <a:r>
              <a:rPr lang="en-US" sz="1200"/>
              <a:t>196</a:t>
            </a:r>
          </a:p>
        </p:txBody>
      </p:sp>
      <p:sp>
        <p:nvSpPr>
          <p:cNvPr id="13" name="Rectangle 12">
            <a:extLst>
              <a:ext uri="{FF2B5EF4-FFF2-40B4-BE49-F238E27FC236}">
                <a16:creationId xmlns:a16="http://schemas.microsoft.com/office/drawing/2014/main" id="{94868917-5AC5-4E65-AA8B-948B5BE8F477}"/>
              </a:ext>
            </a:extLst>
          </p:cNvPr>
          <p:cNvSpPr/>
          <p:nvPr userDrawn="1"/>
        </p:nvSpPr>
        <p:spPr>
          <a:xfrm>
            <a:off x="8469431" y="2947782"/>
            <a:ext cx="1242699" cy="12426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112</a:t>
            </a:r>
          </a:p>
          <a:p>
            <a:pPr algn="ctr"/>
            <a:r>
              <a:rPr lang="en-US" sz="1200"/>
              <a:t>173</a:t>
            </a:r>
          </a:p>
          <a:p>
            <a:pPr algn="ctr"/>
            <a:r>
              <a:rPr lang="en-US" sz="1200"/>
              <a:t>71</a:t>
            </a:r>
          </a:p>
        </p:txBody>
      </p:sp>
      <p:sp>
        <p:nvSpPr>
          <p:cNvPr id="14" name="Rectangle 13">
            <a:extLst>
              <a:ext uri="{FF2B5EF4-FFF2-40B4-BE49-F238E27FC236}">
                <a16:creationId xmlns:a16="http://schemas.microsoft.com/office/drawing/2014/main" id="{FCF7F7FB-6F71-4735-B103-277CAEAA59D8}"/>
              </a:ext>
            </a:extLst>
          </p:cNvPr>
          <p:cNvSpPr/>
          <p:nvPr userDrawn="1"/>
        </p:nvSpPr>
        <p:spPr>
          <a:xfrm>
            <a:off x="8469431" y="4416490"/>
            <a:ext cx="1242699" cy="12426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149</a:t>
            </a:r>
          </a:p>
          <a:p>
            <a:pPr algn="ctr"/>
            <a:r>
              <a:rPr lang="en-US" sz="1200"/>
              <a:t>79</a:t>
            </a:r>
          </a:p>
          <a:p>
            <a:pPr algn="ctr"/>
            <a:r>
              <a:rPr lang="en-US" sz="1200"/>
              <a:t>114</a:t>
            </a:r>
          </a:p>
        </p:txBody>
      </p:sp>
    </p:spTree>
    <p:extLst>
      <p:ext uri="{BB962C8B-B14F-4D97-AF65-F5344CB8AC3E}">
        <p14:creationId xmlns:p14="http://schemas.microsoft.com/office/powerpoint/2010/main" val="357241686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08A53-38A1-EC4D-A238-61BA7DE89C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1528D8-D9DE-7A43-B80E-E6ABD87BCA7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94B339-516D-3343-A01E-830AC25052F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49D1C0-07BF-D649-84E9-00DB380BF683}"/>
              </a:ext>
            </a:extLst>
          </p:cNvPr>
          <p:cNvSpPr>
            <a:spLocks noGrp="1"/>
          </p:cNvSpPr>
          <p:nvPr>
            <p:ph type="dt" sz="half" idx="10"/>
          </p:nvPr>
        </p:nvSpPr>
        <p:spPr/>
        <p:txBody>
          <a:bodyPr/>
          <a:lstStyle/>
          <a:p>
            <a:fld id="{C703E87E-5FAE-9541-912C-9DA65C2317FA}" type="datetimeFigureOut">
              <a:rPr lang="en-US" smtClean="0"/>
              <a:t>6/10/2024</a:t>
            </a:fld>
            <a:endParaRPr lang="en-US"/>
          </a:p>
        </p:txBody>
      </p:sp>
      <p:sp>
        <p:nvSpPr>
          <p:cNvPr id="6" name="Footer Placeholder 5">
            <a:extLst>
              <a:ext uri="{FF2B5EF4-FFF2-40B4-BE49-F238E27FC236}">
                <a16:creationId xmlns:a16="http://schemas.microsoft.com/office/drawing/2014/main" id="{BE8B784A-166E-1C41-8059-C6704C4BB5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1FEFA7-A1A1-E247-A6CC-4E71B3EE6917}"/>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168830015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CEB61-B3F2-FA4B-886E-6B450F43F1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BD6B30-049D-2448-A38B-EE7C206303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20BF598-4000-DF4B-96E1-9D1C116C7C8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30F80B-863A-A141-B679-28C27C3384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3C01C7A-9FAE-1543-B7ED-172E14AFB91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CBD7D8-3188-5C43-BFC1-56720FCB4A18}"/>
              </a:ext>
            </a:extLst>
          </p:cNvPr>
          <p:cNvSpPr>
            <a:spLocks noGrp="1"/>
          </p:cNvSpPr>
          <p:nvPr>
            <p:ph type="dt" sz="half" idx="10"/>
          </p:nvPr>
        </p:nvSpPr>
        <p:spPr/>
        <p:txBody>
          <a:bodyPr/>
          <a:lstStyle/>
          <a:p>
            <a:fld id="{C703E87E-5FAE-9541-912C-9DA65C2317FA}" type="datetimeFigureOut">
              <a:rPr lang="en-US" smtClean="0"/>
              <a:t>6/10/2024</a:t>
            </a:fld>
            <a:endParaRPr lang="en-US"/>
          </a:p>
        </p:txBody>
      </p:sp>
      <p:sp>
        <p:nvSpPr>
          <p:cNvPr id="8" name="Footer Placeholder 7">
            <a:extLst>
              <a:ext uri="{FF2B5EF4-FFF2-40B4-BE49-F238E27FC236}">
                <a16:creationId xmlns:a16="http://schemas.microsoft.com/office/drawing/2014/main" id="{197661F2-E2CD-9F4F-8129-916E32D182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59937-3062-FC4A-9BAA-9C3DEA8F46AC}"/>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36643896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79BC3-D396-9145-8BAE-FAAEF46963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A83144-9096-6B46-B0F3-6142DD5497F0}"/>
              </a:ext>
            </a:extLst>
          </p:cNvPr>
          <p:cNvSpPr>
            <a:spLocks noGrp="1"/>
          </p:cNvSpPr>
          <p:nvPr>
            <p:ph type="dt" sz="half" idx="10"/>
          </p:nvPr>
        </p:nvSpPr>
        <p:spPr/>
        <p:txBody>
          <a:bodyPr/>
          <a:lstStyle/>
          <a:p>
            <a:fld id="{C703E87E-5FAE-9541-912C-9DA65C2317FA}" type="datetimeFigureOut">
              <a:rPr lang="en-US" smtClean="0"/>
              <a:t>6/10/2024</a:t>
            </a:fld>
            <a:endParaRPr lang="en-US"/>
          </a:p>
        </p:txBody>
      </p:sp>
      <p:sp>
        <p:nvSpPr>
          <p:cNvPr id="4" name="Footer Placeholder 3">
            <a:extLst>
              <a:ext uri="{FF2B5EF4-FFF2-40B4-BE49-F238E27FC236}">
                <a16:creationId xmlns:a16="http://schemas.microsoft.com/office/drawing/2014/main" id="{63D97969-6F89-8D44-B4DA-28B70B63E8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171B4B-5558-3D4F-8219-D6E802680F8F}"/>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181991473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9549B7-0051-F947-A95E-C704109FA24E}"/>
              </a:ext>
            </a:extLst>
          </p:cNvPr>
          <p:cNvSpPr>
            <a:spLocks noGrp="1"/>
          </p:cNvSpPr>
          <p:nvPr>
            <p:ph type="dt" sz="half" idx="10"/>
          </p:nvPr>
        </p:nvSpPr>
        <p:spPr/>
        <p:txBody>
          <a:bodyPr/>
          <a:lstStyle/>
          <a:p>
            <a:fld id="{C703E87E-5FAE-9541-912C-9DA65C2317FA}" type="datetimeFigureOut">
              <a:rPr lang="en-US" smtClean="0"/>
              <a:t>6/10/2024</a:t>
            </a:fld>
            <a:endParaRPr lang="en-US"/>
          </a:p>
        </p:txBody>
      </p:sp>
      <p:sp>
        <p:nvSpPr>
          <p:cNvPr id="3" name="Footer Placeholder 2">
            <a:extLst>
              <a:ext uri="{FF2B5EF4-FFF2-40B4-BE49-F238E27FC236}">
                <a16:creationId xmlns:a16="http://schemas.microsoft.com/office/drawing/2014/main" id="{CD4AC4C2-DD14-744A-8666-5524314043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43587B-905C-4548-9BF2-CF7884BC3C78}"/>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412183109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924E8-D2E6-DB4B-A05B-64774F3A0C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FAC954-00EC-914D-AAD9-D0F19EE946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045BDF-2EBB-384D-9612-C31999D8AA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DF278DD-8939-A042-BF6F-9736D8963FED}"/>
              </a:ext>
            </a:extLst>
          </p:cNvPr>
          <p:cNvSpPr>
            <a:spLocks noGrp="1"/>
          </p:cNvSpPr>
          <p:nvPr>
            <p:ph type="dt" sz="half" idx="10"/>
          </p:nvPr>
        </p:nvSpPr>
        <p:spPr/>
        <p:txBody>
          <a:bodyPr/>
          <a:lstStyle/>
          <a:p>
            <a:fld id="{C703E87E-5FAE-9541-912C-9DA65C2317FA}" type="datetimeFigureOut">
              <a:rPr lang="en-US" smtClean="0"/>
              <a:t>6/10/2024</a:t>
            </a:fld>
            <a:endParaRPr lang="en-US"/>
          </a:p>
        </p:txBody>
      </p:sp>
      <p:sp>
        <p:nvSpPr>
          <p:cNvPr id="6" name="Footer Placeholder 5">
            <a:extLst>
              <a:ext uri="{FF2B5EF4-FFF2-40B4-BE49-F238E27FC236}">
                <a16:creationId xmlns:a16="http://schemas.microsoft.com/office/drawing/2014/main" id="{05FE2A42-364D-A34B-BFAE-34A4C1FBB2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96C255-5389-874F-9313-C39B479A279A}"/>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380840392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61B21-49CE-A64F-8DAF-A1BFBA2E0A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C0D585-C3D0-1C47-8621-721D8B7B82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000DBE-BCB6-C740-AA89-8B30718725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76BB850-1B85-0E4D-A7AD-5FFB632D9AE6}"/>
              </a:ext>
            </a:extLst>
          </p:cNvPr>
          <p:cNvSpPr>
            <a:spLocks noGrp="1"/>
          </p:cNvSpPr>
          <p:nvPr>
            <p:ph type="dt" sz="half" idx="10"/>
          </p:nvPr>
        </p:nvSpPr>
        <p:spPr/>
        <p:txBody>
          <a:bodyPr/>
          <a:lstStyle/>
          <a:p>
            <a:fld id="{C703E87E-5FAE-9541-912C-9DA65C2317FA}" type="datetimeFigureOut">
              <a:rPr lang="en-US" smtClean="0"/>
              <a:t>6/10/2024</a:t>
            </a:fld>
            <a:endParaRPr lang="en-US"/>
          </a:p>
        </p:txBody>
      </p:sp>
      <p:sp>
        <p:nvSpPr>
          <p:cNvPr id="6" name="Footer Placeholder 5">
            <a:extLst>
              <a:ext uri="{FF2B5EF4-FFF2-40B4-BE49-F238E27FC236}">
                <a16:creationId xmlns:a16="http://schemas.microsoft.com/office/drawing/2014/main" id="{39BD255C-D952-2A48-B62B-43E1F6E494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82151C-4500-7A43-AD24-9EF7A67DD576}"/>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19043120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2BED0-8ECF-BB4F-8B38-4596C32BD2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0C5EE2-045B-104D-B605-CDAA32EA39D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C53579-04B4-CC44-9552-BB45A55A5392}"/>
              </a:ext>
            </a:extLst>
          </p:cNvPr>
          <p:cNvSpPr>
            <a:spLocks noGrp="1"/>
          </p:cNvSpPr>
          <p:nvPr>
            <p:ph type="dt" sz="half" idx="10"/>
          </p:nvPr>
        </p:nvSpPr>
        <p:spPr/>
        <p:txBody>
          <a:bodyPr/>
          <a:lstStyle/>
          <a:p>
            <a:fld id="{C703E87E-5FAE-9541-912C-9DA65C2317FA}" type="datetimeFigureOut">
              <a:rPr lang="en-US" smtClean="0"/>
              <a:t>6/10/2024</a:t>
            </a:fld>
            <a:endParaRPr lang="en-US"/>
          </a:p>
        </p:txBody>
      </p:sp>
      <p:sp>
        <p:nvSpPr>
          <p:cNvPr id="5" name="Footer Placeholder 4">
            <a:extLst>
              <a:ext uri="{FF2B5EF4-FFF2-40B4-BE49-F238E27FC236}">
                <a16:creationId xmlns:a16="http://schemas.microsoft.com/office/drawing/2014/main" id="{9A1E2E09-138A-854E-B8A7-B6A6A74802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04F3B-EA70-2B40-A9A4-99D5D7AC5D1B}"/>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218199424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9B0DE4-E79B-0F44-88AD-345CAF4E64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FA7BBF-4CEF-7343-8D6A-586A5A58E9C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E18F24-2656-9F40-9BBF-3ED9F0772CAF}"/>
              </a:ext>
            </a:extLst>
          </p:cNvPr>
          <p:cNvSpPr>
            <a:spLocks noGrp="1"/>
          </p:cNvSpPr>
          <p:nvPr>
            <p:ph type="dt" sz="half" idx="10"/>
          </p:nvPr>
        </p:nvSpPr>
        <p:spPr/>
        <p:txBody>
          <a:bodyPr/>
          <a:lstStyle/>
          <a:p>
            <a:fld id="{C703E87E-5FAE-9541-912C-9DA65C2317FA}" type="datetimeFigureOut">
              <a:rPr lang="en-US" smtClean="0"/>
              <a:t>6/10/2024</a:t>
            </a:fld>
            <a:endParaRPr lang="en-US"/>
          </a:p>
        </p:txBody>
      </p:sp>
      <p:sp>
        <p:nvSpPr>
          <p:cNvPr id="5" name="Footer Placeholder 4">
            <a:extLst>
              <a:ext uri="{FF2B5EF4-FFF2-40B4-BE49-F238E27FC236}">
                <a16:creationId xmlns:a16="http://schemas.microsoft.com/office/drawing/2014/main" id="{1EE454AE-E330-0040-9BC3-C31E73D47F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50C7D9-2983-644E-A12E-272E351104B6}"/>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57228783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0" name="Content Placeholder 2"/>
          <p:cNvSpPr>
            <a:spLocks noGrp="1"/>
          </p:cNvSpPr>
          <p:nvPr userDrawn="1">
            <p:ph idx="1"/>
          </p:nvPr>
        </p:nvSpPr>
        <p:spPr>
          <a:xfrm>
            <a:off x="383119" y="1030819"/>
            <a:ext cx="11474448" cy="4415367"/>
          </a:xfrm>
          <a:prstGeom prst="rect">
            <a:avLst/>
          </a:prstGeom>
        </p:spPr>
        <p:txBody>
          <a:bodyPr>
            <a:noAutofit/>
          </a:bodyPr>
          <a:lstStyle>
            <a:lvl1pPr>
              <a:spcBef>
                <a:spcPts val="600"/>
              </a:spcBef>
              <a:spcAft>
                <a:spcPts val="0"/>
              </a:spcAft>
              <a:buClr>
                <a:srgbClr val="81BD55"/>
              </a:buClr>
              <a:defRPr sz="1600">
                <a:solidFill>
                  <a:srgbClr val="596169"/>
                </a:solidFill>
              </a:defRPr>
            </a:lvl1pPr>
            <a:lvl2pPr>
              <a:spcBef>
                <a:spcPts val="600"/>
              </a:spcBef>
              <a:spcAft>
                <a:spcPts val="0"/>
              </a:spcAft>
              <a:buClr>
                <a:srgbClr val="81BD55"/>
              </a:buClr>
              <a:defRPr sz="1400">
                <a:solidFill>
                  <a:srgbClr val="596169"/>
                </a:solidFill>
              </a:defRPr>
            </a:lvl2pPr>
            <a:lvl3pPr>
              <a:spcBef>
                <a:spcPts val="600"/>
              </a:spcBef>
              <a:spcAft>
                <a:spcPts val="0"/>
              </a:spcAft>
              <a:buClr>
                <a:srgbClr val="81BD55"/>
              </a:buClr>
              <a:defRPr sz="1200">
                <a:solidFill>
                  <a:srgbClr val="596169"/>
                </a:solidFill>
              </a:defRPr>
            </a:lvl3pPr>
            <a:lvl4pPr>
              <a:spcBef>
                <a:spcPts val="600"/>
              </a:spcBef>
              <a:spcAft>
                <a:spcPts val="0"/>
              </a:spcAft>
              <a:buClr>
                <a:srgbClr val="81BD55"/>
              </a:buClr>
              <a:defRPr sz="1200">
                <a:solidFill>
                  <a:srgbClr val="596169"/>
                </a:solidFill>
              </a:defRPr>
            </a:lvl4pPr>
            <a:lvl5pPr>
              <a:spcBef>
                <a:spcPts val="600"/>
              </a:spcBef>
              <a:spcAft>
                <a:spcPts val="0"/>
              </a:spcAft>
              <a:buClr>
                <a:srgbClr val="81BD55"/>
              </a:buClr>
              <a:defRPr sz="1200">
                <a:solidFill>
                  <a:srgbClr val="5961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5"/>
          <p:cNvSpPr>
            <a:spLocks noGrp="1"/>
          </p:cNvSpPr>
          <p:nvPr userDrawn="1">
            <p:ph type="body" sz="quarter" idx="10" hasCustomPrompt="1"/>
          </p:nvPr>
        </p:nvSpPr>
        <p:spPr>
          <a:xfrm>
            <a:off x="265781" y="5557613"/>
            <a:ext cx="5606424" cy="381000"/>
          </a:xfrm>
          <a:prstGeom prst="rect">
            <a:avLst/>
          </a:prstGeom>
        </p:spPr>
        <p:txBody>
          <a:bodyPr anchor="b">
            <a:noAutofit/>
          </a:bodyPr>
          <a:lstStyle>
            <a:lvl1pPr marL="0" indent="0">
              <a:spcAft>
                <a:spcPts val="0"/>
              </a:spcAft>
              <a:buNone/>
              <a:defRPr sz="800"/>
            </a:lvl1pPr>
          </a:lstStyle>
          <a:p>
            <a:pPr lvl="0"/>
            <a:r>
              <a:rPr lang="en-GB"/>
              <a:t>Footnotes</a:t>
            </a:r>
          </a:p>
        </p:txBody>
      </p:sp>
      <p:sp>
        <p:nvSpPr>
          <p:cNvPr id="18" name="Text Placeholder 5"/>
          <p:cNvSpPr>
            <a:spLocks noGrp="1"/>
          </p:cNvSpPr>
          <p:nvPr userDrawn="1">
            <p:ph type="body" sz="quarter" idx="11" hasCustomPrompt="1"/>
          </p:nvPr>
        </p:nvSpPr>
        <p:spPr>
          <a:xfrm>
            <a:off x="6319791" y="5548447"/>
            <a:ext cx="5647773" cy="381000"/>
          </a:xfrm>
          <a:prstGeom prst="rect">
            <a:avLst/>
          </a:prstGeom>
        </p:spPr>
        <p:txBody>
          <a:bodyPr anchor="b">
            <a:noAutofit/>
          </a:bodyPr>
          <a:lstStyle>
            <a:lvl1pPr marL="0" indent="0" algn="r">
              <a:spcAft>
                <a:spcPts val="0"/>
              </a:spcAft>
              <a:buNone/>
              <a:defRPr sz="800"/>
            </a:lvl1pPr>
          </a:lstStyle>
          <a:p>
            <a:pPr lvl="0"/>
            <a:r>
              <a:rPr lang="en-GB"/>
              <a:t>References</a:t>
            </a:r>
          </a:p>
        </p:txBody>
      </p:sp>
      <p:sp>
        <p:nvSpPr>
          <p:cNvPr id="19" name="Slide Number Placeholder 5"/>
          <p:cNvSpPr txBox="1">
            <a:spLocks/>
          </p:cNvSpPr>
          <p:nvPr userDrawn="1"/>
        </p:nvSpPr>
        <p:spPr>
          <a:xfrm>
            <a:off x="9033683" y="6346195"/>
            <a:ext cx="2823887" cy="360096"/>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3A60AA-2399-48DC-9473-E7280D604B21}" type="slidenum">
              <a:rPr lang="en-GB" sz="1000" smtClean="0">
                <a:solidFill>
                  <a:srgbClr val="FFFFFF"/>
                </a:solidFill>
              </a:rPr>
              <a:pPr/>
              <a:t>‹#›</a:t>
            </a:fld>
            <a:endParaRPr lang="en-GB" sz="1000">
              <a:solidFill>
                <a:srgbClr val="FFFFFF"/>
              </a:solidFill>
            </a:endParaRPr>
          </a:p>
        </p:txBody>
      </p:sp>
      <p:sp>
        <p:nvSpPr>
          <p:cNvPr id="15" name="Title 1"/>
          <p:cNvSpPr>
            <a:spLocks noGrp="1"/>
          </p:cNvSpPr>
          <p:nvPr>
            <p:ph type="title"/>
          </p:nvPr>
        </p:nvSpPr>
        <p:spPr>
          <a:xfrm>
            <a:off x="334032" y="272725"/>
            <a:ext cx="11523537" cy="436361"/>
          </a:xfrm>
          <a:prstGeom prst="rect">
            <a:avLst/>
          </a:prstGeom>
        </p:spPr>
        <p:txBody>
          <a:bodyPr>
            <a:noAutofit/>
          </a:bodyPr>
          <a:lstStyle>
            <a:lvl1pPr marL="0" indent="0">
              <a:defRPr sz="2400" b="0">
                <a:solidFill>
                  <a:schemeClr val="accent1"/>
                </a:solidFill>
              </a:defRPr>
            </a:lvl1pPr>
          </a:lstStyle>
          <a:p>
            <a:r>
              <a:rPr lang="en-US"/>
              <a:t>Click to edit Master title style</a:t>
            </a:r>
          </a:p>
        </p:txBody>
      </p:sp>
      <p:cxnSp>
        <p:nvCxnSpPr>
          <p:cNvPr id="21" name="Straight Connector 20"/>
          <p:cNvCxnSpPr/>
          <p:nvPr userDrawn="1"/>
        </p:nvCxnSpPr>
        <p:spPr>
          <a:xfrm>
            <a:off x="383121" y="824580"/>
            <a:ext cx="11474449" cy="0"/>
          </a:xfrm>
          <a:prstGeom prst="line">
            <a:avLst/>
          </a:prstGeom>
          <a:ln>
            <a:solidFill>
              <a:srgbClr val="134782"/>
            </a:solidFill>
          </a:ln>
          <a:effectLst/>
        </p:spPr>
        <p:style>
          <a:lnRef idx="2">
            <a:schemeClr val="accent4"/>
          </a:lnRef>
          <a:fillRef idx="0">
            <a:schemeClr val="accent4"/>
          </a:fillRef>
          <a:effectRef idx="1">
            <a:schemeClr val="accent4"/>
          </a:effectRef>
          <a:fontRef idx="minor">
            <a:schemeClr val="tx1"/>
          </a:fontRef>
        </p:style>
      </p:cxnSp>
      <p:pic>
        <p:nvPicPr>
          <p:cNvPr id="12" name="Graphic 11">
            <a:extLst>
              <a:ext uri="{FF2B5EF4-FFF2-40B4-BE49-F238E27FC236}">
                <a16:creationId xmlns:a16="http://schemas.microsoft.com/office/drawing/2014/main" id="{44625DC9-FFC3-4363-A0B4-5FD07C6A1ED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3804" r="9963" b="31306"/>
          <a:stretch/>
        </p:blipFill>
        <p:spPr>
          <a:xfrm>
            <a:off x="-144000" y="6159689"/>
            <a:ext cx="12336000" cy="698311"/>
          </a:xfrm>
          <a:prstGeom prst="rect">
            <a:avLst/>
          </a:prstGeom>
        </p:spPr>
      </p:pic>
    </p:spTree>
    <p:extLst>
      <p:ext uri="{BB962C8B-B14F-4D97-AF65-F5344CB8AC3E}">
        <p14:creationId xmlns:p14="http://schemas.microsoft.com/office/powerpoint/2010/main" val="141146412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CA814A5-5B67-49A0-A5BA-40050328EF92}" type="slidenum">
              <a:rPr lang="en-CA" noProof="0" smtClean="0"/>
              <a:t>‹#›</a:t>
            </a:fld>
            <a:endParaRPr lang="en-CA" noProof="0" dirty="0"/>
          </a:p>
        </p:txBody>
      </p:sp>
      <p:sp>
        <p:nvSpPr>
          <p:cNvPr id="3" name="Text Placeholder 6">
            <a:extLst>
              <a:ext uri="{FF2B5EF4-FFF2-40B4-BE49-F238E27FC236}">
                <a16:creationId xmlns:a16="http://schemas.microsoft.com/office/drawing/2014/main" id="{1C5D67F1-08CA-91BB-E432-C94913F0C72E}"/>
              </a:ext>
            </a:extLst>
          </p:cNvPr>
          <p:cNvSpPr>
            <a:spLocks noGrp="1"/>
          </p:cNvSpPr>
          <p:nvPr>
            <p:ph type="body" sz="quarter" idx="13" hasCustomPrompt="1"/>
          </p:nvPr>
        </p:nvSpPr>
        <p:spPr>
          <a:xfrm>
            <a:off x="719386" y="6356351"/>
            <a:ext cx="10634415"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CA" noProof="0"/>
              <a:t>Edit Master text styles</a:t>
            </a:r>
          </a:p>
        </p:txBody>
      </p:sp>
    </p:spTree>
    <p:extLst>
      <p:ext uri="{BB962C8B-B14F-4D97-AF65-F5344CB8AC3E}">
        <p14:creationId xmlns:p14="http://schemas.microsoft.com/office/powerpoint/2010/main" val="2004050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838200" y="6526550"/>
            <a:ext cx="10515600" cy="194925"/>
          </a:xfrm>
        </p:spPr>
        <p:txBody>
          <a:bodyPr bIns="0" anchor="b">
            <a:spAutoFit/>
          </a:bodyPr>
          <a:lstStyle>
            <a:lvl1pPr marL="0" indent="0">
              <a:spcBef>
                <a:spcPts val="0"/>
              </a:spcBef>
              <a:buNone/>
              <a:defRPr sz="1067"/>
            </a:lvl1pPr>
            <a:lvl5pPr>
              <a:defRPr/>
            </a:lvl5pPr>
          </a:lstStyle>
          <a:p>
            <a:pPr lvl="0"/>
            <a:r>
              <a:rPr lang="en-US"/>
              <a:t>Click to edit Master text styles</a:t>
            </a:r>
          </a:p>
        </p:txBody>
      </p:sp>
      <p:sp>
        <p:nvSpPr>
          <p:cNvPr id="7" name="Slide Number Placeholder 5"/>
          <p:cNvSpPr>
            <a:spLocks noGrp="1"/>
          </p:cNvSpPr>
          <p:nvPr>
            <p:ph type="sldNum" sz="quarter" idx="4"/>
          </p:nvPr>
        </p:nvSpPr>
        <p:spPr>
          <a:xfrm>
            <a:off x="11294808" y="6277695"/>
            <a:ext cx="838200" cy="365125"/>
          </a:xfrm>
          <a:prstGeom prst="rect">
            <a:avLst/>
          </a:prstGeom>
        </p:spPr>
        <p:txBody>
          <a:bodyPr vert="horz" lIns="91440" tIns="45720" rIns="91440" bIns="45720" rtlCol="0" anchor="ctr"/>
          <a:lstStyle>
            <a:lvl1pPr algn="ctr">
              <a:defRPr sz="1200">
                <a:solidFill>
                  <a:schemeClr val="tx1"/>
                </a:solidFill>
              </a:defRPr>
            </a:lvl1pPr>
          </a:lstStyle>
          <a:p>
            <a:fld id="{A89DC890-1073-41D0-99E6-A110B3AC08D6}" type="slidenum">
              <a:rPr lang="en-CA" smtClean="0"/>
              <a:pPr/>
              <a:t>‹#›</a:t>
            </a:fld>
            <a:endParaRPr lang="en-CA"/>
          </a:p>
        </p:txBody>
      </p:sp>
    </p:spTree>
    <p:extLst>
      <p:ext uri="{BB962C8B-B14F-4D97-AF65-F5344CB8AC3E}">
        <p14:creationId xmlns:p14="http://schemas.microsoft.com/office/powerpoint/2010/main" val="356976992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he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36727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984770" y="1330378"/>
            <a:ext cx="5737751" cy="2598508"/>
          </a:xfrm>
        </p:spPr>
        <p:txBody>
          <a:bodyPr anchor="b"/>
          <a:lstStyle>
            <a:lvl1pPr algn="l">
              <a:defRPr sz="6000">
                <a:solidFill>
                  <a:schemeClr val="accent1"/>
                </a:solidFill>
              </a:defRPr>
            </a:lvl1pPr>
          </a:lstStyle>
          <a:p>
            <a:r>
              <a:rPr lang="en-CA" noProof="0"/>
              <a:t>Click to edit Master title style</a:t>
            </a:r>
          </a:p>
        </p:txBody>
      </p:sp>
      <p:sp>
        <p:nvSpPr>
          <p:cNvPr id="3" name="Subtitle 2"/>
          <p:cNvSpPr>
            <a:spLocks noGrp="1"/>
          </p:cNvSpPr>
          <p:nvPr>
            <p:ph type="subTitle" idx="1"/>
          </p:nvPr>
        </p:nvSpPr>
        <p:spPr>
          <a:xfrm>
            <a:off x="5984770" y="4050228"/>
            <a:ext cx="5737751" cy="1488175"/>
          </a:xfrm>
        </p:spPr>
        <p:txBody>
          <a:bodyPr/>
          <a:lstStyle>
            <a:lvl1pPr marL="0" indent="0" algn="l">
              <a:buNone/>
              <a:defRPr sz="2400">
                <a:solidFill>
                  <a:schemeClr val="bg1"/>
                </a:solidFill>
              </a:defRPr>
            </a:lvl1pPr>
            <a:lvl2pPr marL="457269" indent="0" algn="ctr">
              <a:buNone/>
              <a:defRPr sz="2000"/>
            </a:lvl2pPr>
            <a:lvl3pPr marL="914538" indent="0" algn="ctr">
              <a:buNone/>
              <a:defRPr sz="1800"/>
            </a:lvl3pPr>
            <a:lvl4pPr marL="1371807" indent="0" algn="ctr">
              <a:buNone/>
              <a:defRPr sz="1600"/>
            </a:lvl4pPr>
            <a:lvl5pPr marL="1829075" indent="0" algn="ctr">
              <a:buNone/>
              <a:defRPr sz="1600"/>
            </a:lvl5pPr>
            <a:lvl6pPr marL="2286342" indent="0" algn="ctr">
              <a:buNone/>
              <a:defRPr sz="1600"/>
            </a:lvl6pPr>
            <a:lvl7pPr marL="2743613" indent="0" algn="ctr">
              <a:buNone/>
              <a:defRPr sz="1600"/>
            </a:lvl7pPr>
            <a:lvl8pPr marL="3200880" indent="0" algn="ctr">
              <a:buNone/>
              <a:defRPr sz="1600"/>
            </a:lvl8pPr>
            <a:lvl9pPr marL="3658149" indent="0" algn="ctr">
              <a:buNone/>
              <a:defRPr sz="1600"/>
            </a:lvl9pPr>
          </a:lstStyle>
          <a:p>
            <a:r>
              <a:rPr lang="en-CA" noProof="0"/>
              <a:t>Click to edit Master subtitle style</a:t>
            </a:r>
          </a:p>
        </p:txBody>
      </p:sp>
      <p:sp>
        <p:nvSpPr>
          <p:cNvPr id="4" name="Slide Number Placeholder 3"/>
          <p:cNvSpPr>
            <a:spLocks noGrp="1"/>
          </p:cNvSpPr>
          <p:nvPr>
            <p:ph type="sldNum" sz="quarter" idx="10"/>
          </p:nvPr>
        </p:nvSpPr>
        <p:spPr/>
        <p:txBody>
          <a:bodyPr/>
          <a:lstStyle/>
          <a:p>
            <a:fld id="{2CA814A5-5B67-49A0-A5BA-40050328EF92}" type="slidenum">
              <a:rPr lang="en-CA" noProof="0" smtClean="0"/>
              <a:pPr/>
              <a:t>‹#›</a:t>
            </a:fld>
            <a:endParaRPr lang="en-CA" noProof="0" dirty="0"/>
          </a:p>
        </p:txBody>
      </p:sp>
    </p:spTree>
    <p:extLst>
      <p:ext uri="{BB962C8B-B14F-4D97-AF65-F5344CB8AC3E}">
        <p14:creationId xmlns:p14="http://schemas.microsoft.com/office/powerpoint/2010/main" val="15960212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CA" noProof="0"/>
              <a:t>Click to edit Master title style</a:t>
            </a:r>
          </a:p>
        </p:txBody>
      </p:sp>
      <p:sp>
        <p:nvSpPr>
          <p:cNvPr id="3" name="Content Placeholder 2"/>
          <p:cNvSpPr>
            <a:spLocks noGrp="1"/>
          </p:cNvSpPr>
          <p:nvPr>
            <p:ph idx="1"/>
          </p:nvPr>
        </p:nvSpPr>
        <p:spPr/>
        <p:txBody>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7" name="Text Placeholder 6"/>
          <p:cNvSpPr>
            <a:spLocks noGrp="1"/>
          </p:cNvSpPr>
          <p:nvPr>
            <p:ph type="body" sz="quarter" idx="13" hasCustomPrompt="1"/>
          </p:nvPr>
        </p:nvSpPr>
        <p:spPr>
          <a:xfrm>
            <a:off x="719386" y="6356351"/>
            <a:ext cx="10634415"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CA" noProof="0"/>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noProof="0" smtClean="0"/>
              <a:pPr/>
              <a:t>‹#›</a:t>
            </a:fld>
            <a:endParaRPr lang="en-CA" noProof="0" dirty="0"/>
          </a:p>
        </p:txBody>
      </p:sp>
    </p:spTree>
    <p:extLst>
      <p:ext uri="{BB962C8B-B14F-4D97-AF65-F5344CB8AC3E}">
        <p14:creationId xmlns:p14="http://schemas.microsoft.com/office/powerpoint/2010/main" val="12294630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QUESTION">
    <p:bg>
      <p:bgPr>
        <a:solidFill>
          <a:schemeClr val="bg1"/>
        </a:solidFill>
        <a:effectLst/>
      </p:bgPr>
    </p:bg>
    <p:spTree>
      <p:nvGrpSpPr>
        <p:cNvPr id="1" name=""/>
        <p:cNvGrpSpPr/>
        <p:nvPr/>
      </p:nvGrpSpPr>
      <p:grpSpPr>
        <a:xfrm>
          <a:off x="0" y="0"/>
          <a:ext cx="0" cy="0"/>
          <a:chOff x="0" y="0"/>
          <a:chExt cx="0" cy="0"/>
        </a:xfrm>
      </p:grpSpPr>
      <p:pic>
        <p:nvPicPr>
          <p:cNvPr id="4" name="Picture 3" descr="A blue and white text&#10;&#10;Description automatically generated">
            <a:extLst>
              <a:ext uri="{FF2B5EF4-FFF2-40B4-BE49-F238E27FC236}">
                <a16:creationId xmlns:a16="http://schemas.microsoft.com/office/drawing/2014/main" id="{A1788258-DA8F-7F5D-9084-EF829317078A}"/>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0" y="0"/>
            <a:ext cx="12192000" cy="3844413"/>
          </a:xfrm>
          <a:prstGeom prst="rect">
            <a:avLst/>
          </a:prstGeom>
        </p:spPr>
      </p:pic>
      <p:sp>
        <p:nvSpPr>
          <p:cNvPr id="2" name="Title 1"/>
          <p:cNvSpPr>
            <a:spLocks noGrp="1"/>
          </p:cNvSpPr>
          <p:nvPr>
            <p:ph type="title"/>
          </p:nvPr>
        </p:nvSpPr>
        <p:spPr/>
        <p:txBody>
          <a:bodyPr/>
          <a:lstStyle>
            <a:lvl1pPr>
              <a:defRPr>
                <a:solidFill>
                  <a:schemeClr val="bg2"/>
                </a:solidFill>
              </a:defRPr>
            </a:lvl1pPr>
          </a:lstStyle>
          <a:p>
            <a:r>
              <a:rPr lang="en-CA" noProof="0" dirty="0"/>
              <a:t>Click to edit Master title style</a:t>
            </a:r>
          </a:p>
        </p:txBody>
      </p:sp>
      <p:sp>
        <p:nvSpPr>
          <p:cNvPr id="7" name="Text Placeholder 6"/>
          <p:cNvSpPr>
            <a:spLocks noGrp="1"/>
          </p:cNvSpPr>
          <p:nvPr>
            <p:ph type="body" sz="quarter" idx="13" hasCustomPrompt="1"/>
          </p:nvPr>
        </p:nvSpPr>
        <p:spPr>
          <a:xfrm>
            <a:off x="719386" y="6356351"/>
            <a:ext cx="10634415"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CA" noProof="0"/>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noProof="0" smtClean="0"/>
              <a:pPr/>
              <a:t>‹#›</a:t>
            </a:fld>
            <a:endParaRPr lang="en-CA" noProof="0" dirty="0"/>
          </a:p>
        </p:txBody>
      </p:sp>
    </p:spTree>
    <p:extLst>
      <p:ext uri="{BB962C8B-B14F-4D97-AF65-F5344CB8AC3E}">
        <p14:creationId xmlns:p14="http://schemas.microsoft.com/office/powerpoint/2010/main" val="420472237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0563" y="409647"/>
            <a:ext cx="8196886" cy="3555642"/>
          </a:xfrm>
        </p:spPr>
        <p:txBody>
          <a:bodyPr anchor="b"/>
          <a:lstStyle>
            <a:lvl1pPr>
              <a:defRPr sz="6000">
                <a:solidFill>
                  <a:schemeClr val="accent3"/>
                </a:solidFill>
              </a:defRPr>
            </a:lvl1pPr>
          </a:lstStyle>
          <a:p>
            <a:r>
              <a:rPr lang="en-CA" noProof="0"/>
              <a:t>Click to edit Master title style</a:t>
            </a:r>
          </a:p>
        </p:txBody>
      </p:sp>
      <p:sp>
        <p:nvSpPr>
          <p:cNvPr id="3" name="Text Placeholder 2"/>
          <p:cNvSpPr>
            <a:spLocks noGrp="1"/>
          </p:cNvSpPr>
          <p:nvPr>
            <p:ph type="body" idx="1"/>
          </p:nvPr>
        </p:nvSpPr>
        <p:spPr>
          <a:xfrm>
            <a:off x="3150563" y="4064963"/>
            <a:ext cx="8196886" cy="2127821"/>
          </a:xfrm>
        </p:spPr>
        <p:txBody>
          <a:bodyPr/>
          <a:lstStyle>
            <a:lvl1pPr marL="0" indent="0">
              <a:buNone/>
              <a:defRPr sz="2400">
                <a:solidFill>
                  <a:schemeClr val="accent2"/>
                </a:solidFill>
              </a:defRPr>
            </a:lvl1pPr>
            <a:lvl2pPr marL="457269" indent="0">
              <a:buNone/>
              <a:defRPr sz="2000">
                <a:solidFill>
                  <a:schemeClr val="tx1">
                    <a:tint val="75000"/>
                  </a:schemeClr>
                </a:solidFill>
              </a:defRPr>
            </a:lvl2pPr>
            <a:lvl3pPr marL="914538" indent="0">
              <a:buNone/>
              <a:defRPr sz="1800">
                <a:solidFill>
                  <a:schemeClr val="tx1">
                    <a:tint val="75000"/>
                  </a:schemeClr>
                </a:solidFill>
              </a:defRPr>
            </a:lvl3pPr>
            <a:lvl4pPr marL="1371807" indent="0">
              <a:buNone/>
              <a:defRPr sz="1600">
                <a:solidFill>
                  <a:schemeClr val="tx1">
                    <a:tint val="75000"/>
                  </a:schemeClr>
                </a:solidFill>
              </a:defRPr>
            </a:lvl4pPr>
            <a:lvl5pPr marL="1829075" indent="0">
              <a:buNone/>
              <a:defRPr sz="1600">
                <a:solidFill>
                  <a:schemeClr val="tx1">
                    <a:tint val="75000"/>
                  </a:schemeClr>
                </a:solidFill>
              </a:defRPr>
            </a:lvl5pPr>
            <a:lvl6pPr marL="2286342" indent="0">
              <a:buNone/>
              <a:defRPr sz="1600">
                <a:solidFill>
                  <a:schemeClr val="tx1">
                    <a:tint val="75000"/>
                  </a:schemeClr>
                </a:solidFill>
              </a:defRPr>
            </a:lvl6pPr>
            <a:lvl7pPr marL="2743613" indent="0">
              <a:buNone/>
              <a:defRPr sz="1600">
                <a:solidFill>
                  <a:schemeClr val="tx1">
                    <a:tint val="75000"/>
                  </a:schemeClr>
                </a:solidFill>
              </a:defRPr>
            </a:lvl7pPr>
            <a:lvl8pPr marL="3200880" indent="0">
              <a:buNone/>
              <a:defRPr sz="1600">
                <a:solidFill>
                  <a:schemeClr val="tx1">
                    <a:tint val="75000"/>
                  </a:schemeClr>
                </a:solidFill>
              </a:defRPr>
            </a:lvl8pPr>
            <a:lvl9pPr marL="3658149" indent="0">
              <a:buNone/>
              <a:defRPr sz="1600">
                <a:solidFill>
                  <a:schemeClr val="tx1">
                    <a:tint val="75000"/>
                  </a:schemeClr>
                </a:solidFill>
              </a:defRPr>
            </a:lvl9pPr>
          </a:lstStyle>
          <a:p>
            <a:pPr lvl="0"/>
            <a:r>
              <a:rPr lang="en-CA" noProof="0"/>
              <a:t>Click to edit Master text styles</a:t>
            </a:r>
          </a:p>
        </p:txBody>
      </p:sp>
      <p:sp>
        <p:nvSpPr>
          <p:cNvPr id="4" name="Slide Number Placeholder 3"/>
          <p:cNvSpPr>
            <a:spLocks noGrp="1"/>
          </p:cNvSpPr>
          <p:nvPr>
            <p:ph type="sldNum" sz="quarter" idx="10"/>
          </p:nvPr>
        </p:nvSpPr>
        <p:spPr/>
        <p:txBody>
          <a:bodyPr/>
          <a:lstStyle/>
          <a:p>
            <a:fld id="{2CA814A5-5B67-49A0-A5BA-40050328EF92}" type="slidenum">
              <a:rPr lang="en-CA" noProof="0" smtClean="0"/>
              <a:pPr/>
              <a:t>‹#›</a:t>
            </a:fld>
            <a:endParaRPr lang="en-CA" noProof="0" dirty="0"/>
          </a:p>
        </p:txBody>
      </p:sp>
    </p:spTree>
    <p:extLst>
      <p:ext uri="{BB962C8B-B14F-4D97-AF65-F5344CB8AC3E}">
        <p14:creationId xmlns:p14="http://schemas.microsoft.com/office/powerpoint/2010/main" val="82371923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CA814A5-5B67-49A0-A5BA-40050328EF92}" type="slidenum">
              <a:rPr lang="en-CA" noProof="0" smtClean="0"/>
              <a:pPr/>
              <a:t>‹#›</a:t>
            </a:fld>
            <a:endParaRPr lang="en-CA" noProof="0" dirty="0"/>
          </a:p>
        </p:txBody>
      </p:sp>
      <p:sp>
        <p:nvSpPr>
          <p:cNvPr id="5" name="Title 1">
            <a:extLst>
              <a:ext uri="{FF2B5EF4-FFF2-40B4-BE49-F238E27FC236}">
                <a16:creationId xmlns:a16="http://schemas.microsoft.com/office/drawing/2014/main" id="{152484DF-DFB0-5181-2E03-10BDD7D6CD99}"/>
              </a:ext>
            </a:extLst>
          </p:cNvPr>
          <p:cNvSpPr>
            <a:spLocks noGrp="1"/>
          </p:cNvSpPr>
          <p:nvPr>
            <p:ph type="title"/>
          </p:nvPr>
        </p:nvSpPr>
        <p:spPr>
          <a:xfrm>
            <a:off x="3150563" y="409646"/>
            <a:ext cx="8196886" cy="5765803"/>
          </a:xfrm>
        </p:spPr>
        <p:txBody>
          <a:bodyPr anchor="ctr"/>
          <a:lstStyle>
            <a:lvl1pPr>
              <a:defRPr sz="6000">
                <a:solidFill>
                  <a:schemeClr val="accent3"/>
                </a:solidFill>
              </a:defRPr>
            </a:lvl1pPr>
          </a:lstStyle>
          <a:p>
            <a:r>
              <a:rPr lang="en-CA" noProof="0"/>
              <a:t>Click to edit Master title style</a:t>
            </a:r>
          </a:p>
        </p:txBody>
      </p:sp>
    </p:spTree>
    <p:extLst>
      <p:ext uri="{BB962C8B-B14F-4D97-AF65-F5344CB8AC3E}">
        <p14:creationId xmlns:p14="http://schemas.microsoft.com/office/powerpoint/2010/main" val="22310294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CA" noProof="0"/>
              <a:t>Click to edit Master title style</a:t>
            </a:r>
          </a:p>
        </p:txBody>
      </p:sp>
      <p:sp>
        <p:nvSpPr>
          <p:cNvPr id="3" name="Content Placeholder 2"/>
          <p:cNvSpPr>
            <a:spLocks noGrp="1"/>
          </p:cNvSpPr>
          <p:nvPr>
            <p:ph sz="half" idx="1"/>
          </p:nvPr>
        </p:nvSpPr>
        <p:spPr>
          <a:xfrm>
            <a:off x="541706" y="1320799"/>
            <a:ext cx="5152127" cy="4710543"/>
          </a:xfrm>
        </p:spPr>
        <p:txBody>
          <a:bodyPr/>
          <a:lstStyle/>
          <a:p>
            <a:pPr lvl="0"/>
            <a:r>
              <a:rPr lang="en-CA" noProof="0" dirty="0"/>
              <a:t>Click to edit Master text styles</a:t>
            </a:r>
          </a:p>
          <a:p>
            <a:pPr lvl="1"/>
            <a:r>
              <a:rPr lang="en-CA" noProof="0" dirty="0"/>
              <a:t>Second level</a:t>
            </a:r>
          </a:p>
          <a:p>
            <a:pPr lvl="2"/>
            <a:r>
              <a:rPr lang="en-CA" noProof="0" dirty="0"/>
              <a:t>Third level</a:t>
            </a:r>
          </a:p>
          <a:p>
            <a:pPr lvl="3"/>
            <a:r>
              <a:rPr lang="en-CA" noProof="0" dirty="0"/>
              <a:t>Fourth level</a:t>
            </a:r>
          </a:p>
          <a:p>
            <a:pPr lvl="4"/>
            <a:r>
              <a:rPr lang="en-CA" noProof="0" dirty="0"/>
              <a:t>Fifth level</a:t>
            </a:r>
          </a:p>
        </p:txBody>
      </p:sp>
      <p:sp>
        <p:nvSpPr>
          <p:cNvPr id="4" name="Content Placeholder 3"/>
          <p:cNvSpPr>
            <a:spLocks noGrp="1"/>
          </p:cNvSpPr>
          <p:nvPr>
            <p:ph sz="half" idx="2"/>
          </p:nvPr>
        </p:nvSpPr>
        <p:spPr>
          <a:xfrm>
            <a:off x="6668945" y="1320799"/>
            <a:ext cx="4914900" cy="4710543"/>
          </a:xfrm>
        </p:spPr>
        <p:txBody>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7" name="Slide Number Placeholder 6"/>
          <p:cNvSpPr>
            <a:spLocks noGrp="1"/>
          </p:cNvSpPr>
          <p:nvPr>
            <p:ph type="sldNum" sz="quarter" idx="12"/>
          </p:nvPr>
        </p:nvSpPr>
        <p:spPr/>
        <p:txBody>
          <a:bodyPr/>
          <a:lstStyle/>
          <a:p>
            <a:fld id="{2CA814A5-5B67-49A0-A5BA-40050328EF92}" type="slidenum">
              <a:rPr lang="en-CA" noProof="0" smtClean="0"/>
              <a:t>‹#›</a:t>
            </a:fld>
            <a:endParaRPr lang="en-CA" noProof="0" dirty="0"/>
          </a:p>
        </p:txBody>
      </p:sp>
      <p:sp>
        <p:nvSpPr>
          <p:cNvPr id="9" name="Text Placeholder 6">
            <a:extLst>
              <a:ext uri="{FF2B5EF4-FFF2-40B4-BE49-F238E27FC236}">
                <a16:creationId xmlns:a16="http://schemas.microsoft.com/office/drawing/2014/main" id="{EC04A435-6CE1-6396-4D9C-D3376186159D}"/>
              </a:ext>
            </a:extLst>
          </p:cNvPr>
          <p:cNvSpPr>
            <a:spLocks noGrp="1"/>
          </p:cNvSpPr>
          <p:nvPr>
            <p:ph type="body" sz="quarter" idx="13" hasCustomPrompt="1"/>
          </p:nvPr>
        </p:nvSpPr>
        <p:spPr>
          <a:xfrm>
            <a:off x="719386" y="6356351"/>
            <a:ext cx="10634415"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CA" noProof="0"/>
              <a:t>Edit Master text styles</a:t>
            </a:r>
          </a:p>
        </p:txBody>
      </p:sp>
    </p:spTree>
    <p:extLst>
      <p:ext uri="{BB962C8B-B14F-4D97-AF65-F5344CB8AC3E}">
        <p14:creationId xmlns:p14="http://schemas.microsoft.com/office/powerpoint/2010/main" val="104064766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CA" noProof="0"/>
              <a:t>Click to edit Master title style</a:t>
            </a:r>
          </a:p>
        </p:txBody>
      </p:sp>
      <p:sp>
        <p:nvSpPr>
          <p:cNvPr id="3" name="Content Placeholder 2"/>
          <p:cNvSpPr>
            <a:spLocks noGrp="1"/>
          </p:cNvSpPr>
          <p:nvPr>
            <p:ph sz="half" idx="1"/>
          </p:nvPr>
        </p:nvSpPr>
        <p:spPr>
          <a:xfrm>
            <a:off x="541706" y="1320798"/>
            <a:ext cx="3469583" cy="4607370"/>
          </a:xfrm>
        </p:spPr>
        <p:txBody>
          <a:bodyPr>
            <a:normAutofit/>
          </a:bodyPr>
          <a:lstStyle>
            <a:lvl1pPr>
              <a:defRPr sz="2000"/>
            </a:lvl1pPr>
            <a:lvl2pPr>
              <a:defRPr sz="1800"/>
            </a:lvl2pPr>
            <a:lvl3pPr>
              <a:defRPr sz="1400"/>
            </a:lvl3pPr>
            <a:lvl4pPr>
              <a:defRPr sz="1200"/>
            </a:lvl4pPr>
            <a:lvl5pPr>
              <a:defRPr sz="1200"/>
            </a:lvl5pPr>
          </a:lstStyle>
          <a:p>
            <a:pPr lvl="0"/>
            <a:r>
              <a:rPr lang="en-CA" noProof="0" dirty="0"/>
              <a:t>Click to edit Master text styles</a:t>
            </a:r>
          </a:p>
          <a:p>
            <a:pPr lvl="1"/>
            <a:r>
              <a:rPr lang="en-CA" noProof="0" dirty="0"/>
              <a:t>Second level</a:t>
            </a:r>
          </a:p>
          <a:p>
            <a:pPr lvl="2"/>
            <a:r>
              <a:rPr lang="en-CA" noProof="0" dirty="0"/>
              <a:t>Third level</a:t>
            </a:r>
          </a:p>
          <a:p>
            <a:pPr lvl="3"/>
            <a:r>
              <a:rPr lang="en-CA" noProof="0" dirty="0"/>
              <a:t>Fourth level</a:t>
            </a:r>
          </a:p>
          <a:p>
            <a:pPr lvl="4"/>
            <a:r>
              <a:rPr lang="en-CA" noProof="0" dirty="0"/>
              <a:t>Fifth level</a:t>
            </a:r>
          </a:p>
        </p:txBody>
      </p:sp>
      <p:sp>
        <p:nvSpPr>
          <p:cNvPr id="7" name="Slide Number Placeholder 6"/>
          <p:cNvSpPr>
            <a:spLocks noGrp="1"/>
          </p:cNvSpPr>
          <p:nvPr>
            <p:ph type="sldNum" sz="quarter" idx="12"/>
          </p:nvPr>
        </p:nvSpPr>
        <p:spPr/>
        <p:txBody>
          <a:bodyPr/>
          <a:lstStyle/>
          <a:p>
            <a:fld id="{2CA814A5-5B67-49A0-A5BA-40050328EF92}" type="slidenum">
              <a:rPr lang="en-CA" noProof="0" smtClean="0"/>
              <a:t>‹#›</a:t>
            </a:fld>
            <a:endParaRPr lang="en-CA" noProof="0" dirty="0"/>
          </a:p>
        </p:txBody>
      </p:sp>
      <p:sp>
        <p:nvSpPr>
          <p:cNvPr id="9" name="Text Placeholder 6">
            <a:extLst>
              <a:ext uri="{FF2B5EF4-FFF2-40B4-BE49-F238E27FC236}">
                <a16:creationId xmlns:a16="http://schemas.microsoft.com/office/drawing/2014/main" id="{42B2C451-6AA1-F393-0A48-A8DE78D3F09F}"/>
              </a:ext>
            </a:extLst>
          </p:cNvPr>
          <p:cNvSpPr>
            <a:spLocks noGrp="1"/>
          </p:cNvSpPr>
          <p:nvPr>
            <p:ph type="body" sz="quarter" idx="13" hasCustomPrompt="1"/>
          </p:nvPr>
        </p:nvSpPr>
        <p:spPr>
          <a:xfrm>
            <a:off x="719386" y="6356351"/>
            <a:ext cx="10634415"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CA" noProof="0"/>
              <a:t>Edit Master text styles</a:t>
            </a:r>
          </a:p>
        </p:txBody>
      </p:sp>
    </p:spTree>
    <p:extLst>
      <p:ext uri="{BB962C8B-B14F-4D97-AF65-F5344CB8AC3E}">
        <p14:creationId xmlns:p14="http://schemas.microsoft.com/office/powerpoint/2010/main" val="115622855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CA" noProof="0"/>
              <a:t>Click to edit Master title style</a:t>
            </a:r>
          </a:p>
        </p:txBody>
      </p:sp>
      <p:sp>
        <p:nvSpPr>
          <p:cNvPr id="4" name="Content Placeholder 3"/>
          <p:cNvSpPr>
            <a:spLocks noGrp="1"/>
          </p:cNvSpPr>
          <p:nvPr>
            <p:ph sz="half" idx="2"/>
          </p:nvPr>
        </p:nvSpPr>
        <p:spPr>
          <a:xfrm>
            <a:off x="7891576" y="1320799"/>
            <a:ext cx="3692270" cy="4607371"/>
          </a:xfrm>
        </p:spPr>
        <p:txBody>
          <a:bodyPr>
            <a:normAutofit/>
          </a:bodyPr>
          <a:lstStyle>
            <a:lvl1pPr>
              <a:defRPr sz="2000"/>
            </a:lvl1pPr>
            <a:lvl2pPr>
              <a:defRPr sz="1800"/>
            </a:lvl2pPr>
            <a:lvl3pPr>
              <a:defRPr sz="1400"/>
            </a:lvl3pPr>
            <a:lvl4pPr>
              <a:defRPr sz="1200"/>
            </a:lvl4pPr>
            <a:lvl5pPr>
              <a:defRPr sz="1200"/>
            </a:lvl5pPr>
          </a:lstStyle>
          <a:p>
            <a:pPr lvl="0"/>
            <a:r>
              <a:rPr lang="en-CA" noProof="0" dirty="0"/>
              <a:t>Click to edit Master text styles</a:t>
            </a:r>
          </a:p>
          <a:p>
            <a:pPr lvl="1"/>
            <a:r>
              <a:rPr lang="en-CA" noProof="0" dirty="0"/>
              <a:t>Second level</a:t>
            </a:r>
          </a:p>
          <a:p>
            <a:pPr lvl="2"/>
            <a:r>
              <a:rPr lang="en-CA" noProof="0" dirty="0"/>
              <a:t>Third level</a:t>
            </a:r>
          </a:p>
          <a:p>
            <a:pPr lvl="3"/>
            <a:r>
              <a:rPr lang="en-CA" noProof="0" dirty="0"/>
              <a:t>Fourth level</a:t>
            </a:r>
          </a:p>
          <a:p>
            <a:pPr lvl="4"/>
            <a:r>
              <a:rPr lang="en-CA" noProof="0" dirty="0"/>
              <a:t>Fifth level</a:t>
            </a:r>
          </a:p>
        </p:txBody>
      </p:sp>
      <p:sp>
        <p:nvSpPr>
          <p:cNvPr id="7" name="Slide Number Placeholder 6"/>
          <p:cNvSpPr>
            <a:spLocks noGrp="1"/>
          </p:cNvSpPr>
          <p:nvPr>
            <p:ph type="sldNum" sz="quarter" idx="12"/>
          </p:nvPr>
        </p:nvSpPr>
        <p:spPr/>
        <p:txBody>
          <a:bodyPr/>
          <a:lstStyle/>
          <a:p>
            <a:fld id="{2CA814A5-5B67-49A0-A5BA-40050328EF92}" type="slidenum">
              <a:rPr lang="en-CA" noProof="0" smtClean="0"/>
              <a:t>‹#›</a:t>
            </a:fld>
            <a:endParaRPr lang="en-CA" noProof="0" dirty="0"/>
          </a:p>
        </p:txBody>
      </p:sp>
      <p:sp>
        <p:nvSpPr>
          <p:cNvPr id="6" name="Text Placeholder 6">
            <a:extLst>
              <a:ext uri="{FF2B5EF4-FFF2-40B4-BE49-F238E27FC236}">
                <a16:creationId xmlns:a16="http://schemas.microsoft.com/office/drawing/2014/main" id="{403ACAF8-93EB-2AF6-93C8-76335393F687}"/>
              </a:ext>
            </a:extLst>
          </p:cNvPr>
          <p:cNvSpPr>
            <a:spLocks noGrp="1"/>
          </p:cNvSpPr>
          <p:nvPr>
            <p:ph type="body" sz="quarter" idx="13" hasCustomPrompt="1"/>
          </p:nvPr>
        </p:nvSpPr>
        <p:spPr>
          <a:xfrm>
            <a:off x="719386" y="6356351"/>
            <a:ext cx="10634415"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CA" noProof="0"/>
              <a:t>Edit Master text styles</a:t>
            </a:r>
          </a:p>
        </p:txBody>
      </p:sp>
    </p:spTree>
    <p:extLst>
      <p:ext uri="{BB962C8B-B14F-4D97-AF65-F5344CB8AC3E}">
        <p14:creationId xmlns:p14="http://schemas.microsoft.com/office/powerpoint/2010/main" val="355947734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1706" y="1320800"/>
            <a:ext cx="5191231" cy="823912"/>
          </a:xfrm>
        </p:spPr>
        <p:txBody>
          <a:bodyPr anchor="b"/>
          <a:lstStyle>
            <a:lvl1pPr marL="0" indent="0">
              <a:buNone/>
              <a:defRPr sz="2400" b="1"/>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CA" noProof="0"/>
              <a:t>Click to edit Master text styles</a:t>
            </a:r>
          </a:p>
        </p:txBody>
      </p:sp>
      <p:sp>
        <p:nvSpPr>
          <p:cNvPr id="4" name="Content Placeholder 3"/>
          <p:cNvSpPr>
            <a:spLocks noGrp="1"/>
          </p:cNvSpPr>
          <p:nvPr>
            <p:ph sz="half" idx="2"/>
          </p:nvPr>
        </p:nvSpPr>
        <p:spPr>
          <a:xfrm>
            <a:off x="541706" y="2281382"/>
            <a:ext cx="5191231" cy="3883561"/>
          </a:xfrm>
        </p:spPr>
        <p:txBody>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5" name="Text Placeholder 4"/>
          <p:cNvSpPr>
            <a:spLocks noGrp="1"/>
          </p:cNvSpPr>
          <p:nvPr>
            <p:ph type="body" sz="quarter" idx="3"/>
          </p:nvPr>
        </p:nvSpPr>
        <p:spPr>
          <a:xfrm>
            <a:off x="6605445" y="1320800"/>
            <a:ext cx="4978400" cy="823912"/>
          </a:xfrm>
        </p:spPr>
        <p:txBody>
          <a:bodyPr anchor="b"/>
          <a:lstStyle>
            <a:lvl1pPr marL="0" indent="0">
              <a:buNone/>
              <a:defRPr sz="2400" b="1"/>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CA" noProof="0"/>
              <a:t>Click to edit Master text styles</a:t>
            </a:r>
          </a:p>
        </p:txBody>
      </p:sp>
      <p:sp>
        <p:nvSpPr>
          <p:cNvPr id="6" name="Content Placeholder 5"/>
          <p:cNvSpPr>
            <a:spLocks noGrp="1"/>
          </p:cNvSpPr>
          <p:nvPr>
            <p:ph sz="quarter" idx="4"/>
          </p:nvPr>
        </p:nvSpPr>
        <p:spPr>
          <a:xfrm>
            <a:off x="6605445" y="2281382"/>
            <a:ext cx="4978400" cy="3883561"/>
          </a:xfrm>
        </p:spPr>
        <p:txBody>
          <a:bodyPr/>
          <a:lstStyle/>
          <a:p>
            <a:pPr lvl="0"/>
            <a:r>
              <a:rPr lang="en-CA" noProof="0" dirty="0"/>
              <a:t>Click to edit Master text styles</a:t>
            </a:r>
          </a:p>
          <a:p>
            <a:pPr lvl="1"/>
            <a:r>
              <a:rPr lang="en-CA" noProof="0" dirty="0"/>
              <a:t>Second level</a:t>
            </a:r>
          </a:p>
          <a:p>
            <a:pPr lvl="2"/>
            <a:r>
              <a:rPr lang="en-CA" noProof="0" dirty="0"/>
              <a:t>Third level</a:t>
            </a:r>
          </a:p>
          <a:p>
            <a:pPr lvl="3"/>
            <a:r>
              <a:rPr lang="en-CA" noProof="0" dirty="0"/>
              <a:t>Fourth level</a:t>
            </a:r>
          </a:p>
          <a:p>
            <a:pPr lvl="4"/>
            <a:r>
              <a:rPr lang="en-CA" noProof="0" dirty="0"/>
              <a:t>Fifth level</a:t>
            </a:r>
          </a:p>
        </p:txBody>
      </p:sp>
      <p:sp>
        <p:nvSpPr>
          <p:cNvPr id="9" name="Slide Number Placeholder 8"/>
          <p:cNvSpPr>
            <a:spLocks noGrp="1"/>
          </p:cNvSpPr>
          <p:nvPr>
            <p:ph type="sldNum" sz="quarter" idx="12"/>
          </p:nvPr>
        </p:nvSpPr>
        <p:spPr/>
        <p:txBody>
          <a:bodyPr/>
          <a:lstStyle/>
          <a:p>
            <a:fld id="{2CA814A5-5B67-49A0-A5BA-40050328EF92}" type="slidenum">
              <a:rPr lang="en-CA" noProof="0" smtClean="0"/>
              <a:t>‹#›</a:t>
            </a:fld>
            <a:endParaRPr lang="en-CA" noProof="0" dirty="0"/>
          </a:p>
        </p:txBody>
      </p:sp>
      <p:sp>
        <p:nvSpPr>
          <p:cNvPr id="10" name="Title 9"/>
          <p:cNvSpPr>
            <a:spLocks noGrp="1"/>
          </p:cNvSpPr>
          <p:nvPr>
            <p:ph type="title"/>
          </p:nvPr>
        </p:nvSpPr>
        <p:spPr/>
        <p:txBody>
          <a:bodyPr/>
          <a:lstStyle>
            <a:lvl1pPr>
              <a:defRPr>
                <a:solidFill>
                  <a:schemeClr val="accent3"/>
                </a:solidFill>
              </a:defRPr>
            </a:lvl1pPr>
          </a:lstStyle>
          <a:p>
            <a:r>
              <a:rPr lang="en-CA" noProof="0"/>
              <a:t>Click to edit Master title style</a:t>
            </a:r>
          </a:p>
        </p:txBody>
      </p:sp>
      <p:sp>
        <p:nvSpPr>
          <p:cNvPr id="7" name="Text Placeholder 6">
            <a:extLst>
              <a:ext uri="{FF2B5EF4-FFF2-40B4-BE49-F238E27FC236}">
                <a16:creationId xmlns:a16="http://schemas.microsoft.com/office/drawing/2014/main" id="{D725B40B-D95C-2BFE-23D0-46F0B0F88ECC}"/>
              </a:ext>
            </a:extLst>
          </p:cNvPr>
          <p:cNvSpPr>
            <a:spLocks noGrp="1"/>
          </p:cNvSpPr>
          <p:nvPr>
            <p:ph type="body" sz="quarter" idx="13" hasCustomPrompt="1"/>
          </p:nvPr>
        </p:nvSpPr>
        <p:spPr>
          <a:xfrm>
            <a:off x="719386" y="6356351"/>
            <a:ext cx="10634415"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CA" noProof="0"/>
              <a:t>Edit Master text styles</a:t>
            </a:r>
          </a:p>
        </p:txBody>
      </p:sp>
    </p:spTree>
    <p:extLst>
      <p:ext uri="{BB962C8B-B14F-4D97-AF65-F5344CB8AC3E}">
        <p14:creationId xmlns:p14="http://schemas.microsoft.com/office/powerpoint/2010/main" val="943174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6EAA1-E8A4-88D8-E72B-F2A6C3BBF6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9AE8D7-CD5B-830F-342A-5555E2565D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22C1D9-683A-B985-E841-3E82EBC4A08A}"/>
              </a:ext>
            </a:extLst>
          </p:cNvPr>
          <p:cNvSpPr>
            <a:spLocks noGrp="1"/>
          </p:cNvSpPr>
          <p:nvPr>
            <p:ph type="dt" sz="half" idx="10"/>
          </p:nvPr>
        </p:nvSpPr>
        <p:spPr/>
        <p:txBody>
          <a:bodyPr/>
          <a:lstStyle/>
          <a:p>
            <a:fld id="{CBD49CD3-81EC-C149-8C86-AC062EA02224}" type="datetimeFigureOut">
              <a:rPr lang="en-US" smtClean="0"/>
              <a:t>6/10/2024</a:t>
            </a:fld>
            <a:endParaRPr lang="en-US"/>
          </a:p>
        </p:txBody>
      </p:sp>
      <p:sp>
        <p:nvSpPr>
          <p:cNvPr id="5" name="Footer Placeholder 4">
            <a:extLst>
              <a:ext uri="{FF2B5EF4-FFF2-40B4-BE49-F238E27FC236}">
                <a16:creationId xmlns:a16="http://schemas.microsoft.com/office/drawing/2014/main" id="{8C274C75-07B0-ADE8-3441-250B04C695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E1617A-343C-7893-1F94-C98828EB3385}"/>
              </a:ext>
            </a:extLst>
          </p:cNvPr>
          <p:cNvSpPr>
            <a:spLocks noGrp="1"/>
          </p:cNvSpPr>
          <p:nvPr>
            <p:ph type="sldNum" sz="quarter" idx="12"/>
          </p:nvPr>
        </p:nvSpPr>
        <p:spPr/>
        <p:txBody>
          <a:bodyPr/>
          <a:lstStyle/>
          <a:p>
            <a:fld id="{E8F3E193-4D6E-F645-AFDB-3882E67E1BCA}" type="slidenum">
              <a:rPr lang="en-US" smtClean="0"/>
              <a:t>‹#›</a:t>
            </a:fld>
            <a:endParaRPr lang="en-US"/>
          </a:p>
        </p:txBody>
      </p:sp>
    </p:spTree>
    <p:extLst>
      <p:ext uri="{BB962C8B-B14F-4D97-AF65-F5344CB8AC3E}">
        <p14:creationId xmlns:p14="http://schemas.microsoft.com/office/powerpoint/2010/main" val="68218382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1706" y="1320800"/>
            <a:ext cx="5191231" cy="823912"/>
          </a:xfrm>
        </p:spPr>
        <p:txBody>
          <a:bodyPr anchor="b"/>
          <a:lstStyle>
            <a:lvl1pPr marL="0" indent="0">
              <a:buNone/>
              <a:defRPr sz="2400" b="1"/>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CA" noProof="0"/>
              <a:t>Click to edit Master text styles</a:t>
            </a:r>
          </a:p>
        </p:txBody>
      </p:sp>
      <p:sp>
        <p:nvSpPr>
          <p:cNvPr id="5" name="Text Placeholder 4"/>
          <p:cNvSpPr>
            <a:spLocks noGrp="1"/>
          </p:cNvSpPr>
          <p:nvPr>
            <p:ph type="body" sz="quarter" idx="3"/>
          </p:nvPr>
        </p:nvSpPr>
        <p:spPr>
          <a:xfrm>
            <a:off x="6605445" y="1320800"/>
            <a:ext cx="4978400" cy="823912"/>
          </a:xfrm>
        </p:spPr>
        <p:txBody>
          <a:bodyPr anchor="b"/>
          <a:lstStyle>
            <a:lvl1pPr marL="0" indent="0">
              <a:buNone/>
              <a:defRPr sz="2400" b="1"/>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CA" noProof="0" dirty="0"/>
              <a:t>Click to edit Master text styles</a:t>
            </a:r>
          </a:p>
        </p:txBody>
      </p:sp>
      <p:sp>
        <p:nvSpPr>
          <p:cNvPr id="9" name="Slide Number Placeholder 8"/>
          <p:cNvSpPr>
            <a:spLocks noGrp="1"/>
          </p:cNvSpPr>
          <p:nvPr>
            <p:ph type="sldNum" sz="quarter" idx="12"/>
          </p:nvPr>
        </p:nvSpPr>
        <p:spPr/>
        <p:txBody>
          <a:bodyPr/>
          <a:lstStyle/>
          <a:p>
            <a:fld id="{2CA814A5-5B67-49A0-A5BA-40050328EF92}" type="slidenum">
              <a:rPr lang="en-CA" noProof="0" smtClean="0"/>
              <a:t>‹#›</a:t>
            </a:fld>
            <a:endParaRPr lang="en-CA" noProof="0" dirty="0"/>
          </a:p>
        </p:txBody>
      </p:sp>
      <p:sp>
        <p:nvSpPr>
          <p:cNvPr id="10" name="Title 9"/>
          <p:cNvSpPr>
            <a:spLocks noGrp="1"/>
          </p:cNvSpPr>
          <p:nvPr>
            <p:ph type="title"/>
          </p:nvPr>
        </p:nvSpPr>
        <p:spPr/>
        <p:txBody>
          <a:bodyPr/>
          <a:lstStyle>
            <a:lvl1pPr>
              <a:defRPr>
                <a:solidFill>
                  <a:schemeClr val="accent3"/>
                </a:solidFill>
              </a:defRPr>
            </a:lvl1pPr>
          </a:lstStyle>
          <a:p>
            <a:r>
              <a:rPr lang="en-CA" noProof="0"/>
              <a:t>Click to edit Master title style</a:t>
            </a:r>
          </a:p>
        </p:txBody>
      </p:sp>
      <p:sp>
        <p:nvSpPr>
          <p:cNvPr id="4" name="Text Placeholder 6">
            <a:extLst>
              <a:ext uri="{FF2B5EF4-FFF2-40B4-BE49-F238E27FC236}">
                <a16:creationId xmlns:a16="http://schemas.microsoft.com/office/drawing/2014/main" id="{C49EB90D-5B18-1E28-D8F4-C7F496D13F0E}"/>
              </a:ext>
            </a:extLst>
          </p:cNvPr>
          <p:cNvSpPr>
            <a:spLocks noGrp="1"/>
          </p:cNvSpPr>
          <p:nvPr>
            <p:ph type="body" sz="quarter" idx="13" hasCustomPrompt="1"/>
          </p:nvPr>
        </p:nvSpPr>
        <p:spPr>
          <a:xfrm>
            <a:off x="719386" y="6356351"/>
            <a:ext cx="10634415"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CA" noProof="0"/>
              <a:t>Edit Master text styles</a:t>
            </a:r>
          </a:p>
        </p:txBody>
      </p:sp>
    </p:spTree>
    <p:extLst>
      <p:ext uri="{BB962C8B-B14F-4D97-AF65-F5344CB8AC3E}">
        <p14:creationId xmlns:p14="http://schemas.microsoft.com/office/powerpoint/2010/main" val="292765432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CA" noProof="0"/>
              <a:t>Click to edit Master title style</a:t>
            </a:r>
          </a:p>
        </p:txBody>
      </p:sp>
      <p:sp>
        <p:nvSpPr>
          <p:cNvPr id="5" name="Slide Number Placeholder 4"/>
          <p:cNvSpPr>
            <a:spLocks noGrp="1"/>
          </p:cNvSpPr>
          <p:nvPr>
            <p:ph type="sldNum" sz="quarter" idx="12"/>
          </p:nvPr>
        </p:nvSpPr>
        <p:spPr/>
        <p:txBody>
          <a:bodyPr/>
          <a:lstStyle/>
          <a:p>
            <a:fld id="{2CA814A5-5B67-49A0-A5BA-40050328EF92}" type="slidenum">
              <a:rPr lang="en-CA" noProof="0" smtClean="0"/>
              <a:t>‹#›</a:t>
            </a:fld>
            <a:endParaRPr lang="en-CA" noProof="0" dirty="0"/>
          </a:p>
        </p:txBody>
      </p:sp>
      <p:sp>
        <p:nvSpPr>
          <p:cNvPr id="4" name="Text Placeholder 6">
            <a:extLst>
              <a:ext uri="{FF2B5EF4-FFF2-40B4-BE49-F238E27FC236}">
                <a16:creationId xmlns:a16="http://schemas.microsoft.com/office/drawing/2014/main" id="{0A7E384D-AF2E-CF1D-419D-F8C20018F428}"/>
              </a:ext>
            </a:extLst>
          </p:cNvPr>
          <p:cNvSpPr>
            <a:spLocks noGrp="1"/>
          </p:cNvSpPr>
          <p:nvPr>
            <p:ph type="body" sz="quarter" idx="13" hasCustomPrompt="1"/>
          </p:nvPr>
        </p:nvSpPr>
        <p:spPr>
          <a:xfrm>
            <a:off x="719386" y="6356351"/>
            <a:ext cx="10634415"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CA" noProof="0"/>
              <a:t>Edit Master text styles</a:t>
            </a:r>
          </a:p>
        </p:txBody>
      </p:sp>
    </p:spTree>
    <p:extLst>
      <p:ext uri="{BB962C8B-B14F-4D97-AF65-F5344CB8AC3E}">
        <p14:creationId xmlns:p14="http://schemas.microsoft.com/office/powerpoint/2010/main" val="252155785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CA814A5-5B67-49A0-A5BA-40050328EF92}" type="slidenum">
              <a:rPr lang="en-CA" noProof="0" smtClean="0"/>
              <a:t>‹#›</a:t>
            </a:fld>
            <a:endParaRPr lang="en-CA" noProof="0" dirty="0"/>
          </a:p>
        </p:txBody>
      </p:sp>
      <p:sp>
        <p:nvSpPr>
          <p:cNvPr id="3" name="Text Placeholder 6">
            <a:extLst>
              <a:ext uri="{FF2B5EF4-FFF2-40B4-BE49-F238E27FC236}">
                <a16:creationId xmlns:a16="http://schemas.microsoft.com/office/drawing/2014/main" id="{1C5D67F1-08CA-91BB-E432-C94913F0C72E}"/>
              </a:ext>
            </a:extLst>
          </p:cNvPr>
          <p:cNvSpPr>
            <a:spLocks noGrp="1"/>
          </p:cNvSpPr>
          <p:nvPr>
            <p:ph type="body" sz="quarter" idx="13" hasCustomPrompt="1"/>
          </p:nvPr>
        </p:nvSpPr>
        <p:spPr>
          <a:xfrm>
            <a:off x="719386" y="6356351"/>
            <a:ext cx="10634415"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CA" noProof="0"/>
              <a:t>Edit Master text styles</a:t>
            </a:r>
          </a:p>
        </p:txBody>
      </p:sp>
    </p:spTree>
    <p:extLst>
      <p:ext uri="{BB962C8B-B14F-4D97-AF65-F5344CB8AC3E}">
        <p14:creationId xmlns:p14="http://schemas.microsoft.com/office/powerpoint/2010/main" val="48330289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CA" noProof="0"/>
              <a:t>Code couleurs</a:t>
            </a:r>
          </a:p>
        </p:txBody>
      </p:sp>
      <p:sp>
        <p:nvSpPr>
          <p:cNvPr id="3" name="Rectangle 2">
            <a:extLst>
              <a:ext uri="{FF2B5EF4-FFF2-40B4-BE49-F238E27FC236}">
                <a16:creationId xmlns:a16="http://schemas.microsoft.com/office/drawing/2014/main" id="{F7042E29-DEEE-41AA-8D01-3B687B86715A}"/>
              </a:ext>
            </a:extLst>
          </p:cNvPr>
          <p:cNvSpPr/>
          <p:nvPr userDrawn="1"/>
        </p:nvSpPr>
        <p:spPr>
          <a:xfrm>
            <a:off x="3086706" y="1530222"/>
            <a:ext cx="1242699" cy="1242699"/>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noProof="0" dirty="0"/>
              <a:t>0</a:t>
            </a:r>
          </a:p>
          <a:p>
            <a:pPr algn="ctr"/>
            <a:r>
              <a:rPr lang="en-CA" sz="1200" noProof="0" dirty="0"/>
              <a:t>0</a:t>
            </a:r>
          </a:p>
          <a:p>
            <a:pPr algn="ctr"/>
            <a:r>
              <a:rPr lang="en-CA" sz="1200" noProof="0" dirty="0"/>
              <a:t>0</a:t>
            </a:r>
          </a:p>
        </p:txBody>
      </p:sp>
      <p:sp>
        <p:nvSpPr>
          <p:cNvPr id="7" name="Rectangle 6">
            <a:extLst>
              <a:ext uri="{FF2B5EF4-FFF2-40B4-BE49-F238E27FC236}">
                <a16:creationId xmlns:a16="http://schemas.microsoft.com/office/drawing/2014/main" id="{7311B9E3-1C15-493B-9EE4-DA9798875215}"/>
              </a:ext>
            </a:extLst>
          </p:cNvPr>
          <p:cNvSpPr/>
          <p:nvPr userDrawn="1"/>
        </p:nvSpPr>
        <p:spPr>
          <a:xfrm>
            <a:off x="3086705" y="2973356"/>
            <a:ext cx="1242699" cy="12426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noProof="0" dirty="0">
                <a:solidFill>
                  <a:schemeClr val="tx1"/>
                </a:solidFill>
              </a:rPr>
              <a:t>231</a:t>
            </a:r>
          </a:p>
          <a:p>
            <a:pPr algn="ctr"/>
            <a:r>
              <a:rPr lang="en-CA" sz="1200" noProof="0" dirty="0">
                <a:solidFill>
                  <a:schemeClr val="tx1"/>
                </a:solidFill>
              </a:rPr>
              <a:t>230</a:t>
            </a:r>
          </a:p>
          <a:p>
            <a:pPr algn="ctr"/>
            <a:r>
              <a:rPr lang="en-CA" sz="1200" noProof="0" dirty="0">
                <a:solidFill>
                  <a:schemeClr val="tx1"/>
                </a:solidFill>
              </a:rPr>
              <a:t>230</a:t>
            </a:r>
          </a:p>
        </p:txBody>
      </p:sp>
      <p:sp>
        <p:nvSpPr>
          <p:cNvPr id="8" name="Rectangle 7">
            <a:extLst>
              <a:ext uri="{FF2B5EF4-FFF2-40B4-BE49-F238E27FC236}">
                <a16:creationId xmlns:a16="http://schemas.microsoft.com/office/drawing/2014/main" id="{5C74D30C-EC8B-4A81-AB09-B36E13998430}"/>
              </a:ext>
            </a:extLst>
          </p:cNvPr>
          <p:cNvSpPr/>
          <p:nvPr userDrawn="1"/>
        </p:nvSpPr>
        <p:spPr>
          <a:xfrm>
            <a:off x="3086705" y="4416490"/>
            <a:ext cx="1242699" cy="1242699"/>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noProof="0" dirty="0"/>
              <a:t>68</a:t>
            </a:r>
          </a:p>
          <a:p>
            <a:pPr algn="ctr"/>
            <a:r>
              <a:rPr lang="en-CA" sz="1200" noProof="0" dirty="0"/>
              <a:t>84</a:t>
            </a:r>
          </a:p>
          <a:p>
            <a:pPr algn="ctr"/>
            <a:r>
              <a:rPr lang="en-CA" sz="1200" noProof="0" dirty="0"/>
              <a:t>106</a:t>
            </a:r>
          </a:p>
        </p:txBody>
      </p:sp>
      <p:sp>
        <p:nvSpPr>
          <p:cNvPr id="9" name="Rectangle 8">
            <a:extLst>
              <a:ext uri="{FF2B5EF4-FFF2-40B4-BE49-F238E27FC236}">
                <a16:creationId xmlns:a16="http://schemas.microsoft.com/office/drawing/2014/main" id="{3296BBD6-44D1-47DF-BCF5-0618D2F8E8F6}"/>
              </a:ext>
            </a:extLst>
          </p:cNvPr>
          <p:cNvSpPr/>
          <p:nvPr userDrawn="1"/>
        </p:nvSpPr>
        <p:spPr>
          <a:xfrm>
            <a:off x="5761481" y="1517090"/>
            <a:ext cx="1242699" cy="12426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noProof="0" dirty="0"/>
              <a:t>101</a:t>
            </a:r>
          </a:p>
          <a:p>
            <a:pPr algn="ctr"/>
            <a:r>
              <a:rPr lang="en-CA" sz="1200" noProof="0" dirty="0"/>
              <a:t>255</a:t>
            </a:r>
          </a:p>
          <a:p>
            <a:pPr algn="ctr"/>
            <a:r>
              <a:rPr lang="en-CA" sz="1200" noProof="0" dirty="0"/>
              <a:t>255</a:t>
            </a:r>
          </a:p>
        </p:txBody>
      </p:sp>
      <p:sp>
        <p:nvSpPr>
          <p:cNvPr id="10" name="Rectangle 9">
            <a:extLst>
              <a:ext uri="{FF2B5EF4-FFF2-40B4-BE49-F238E27FC236}">
                <a16:creationId xmlns:a16="http://schemas.microsoft.com/office/drawing/2014/main" id="{2389E99B-C200-4FD1-AE2B-6D05C41E0643}"/>
              </a:ext>
            </a:extLst>
          </p:cNvPr>
          <p:cNvSpPr/>
          <p:nvPr userDrawn="1"/>
        </p:nvSpPr>
        <p:spPr>
          <a:xfrm>
            <a:off x="5761481" y="2947783"/>
            <a:ext cx="1242699" cy="12426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noProof="0" dirty="0"/>
              <a:t>3</a:t>
            </a:r>
          </a:p>
          <a:p>
            <a:pPr algn="ctr"/>
            <a:r>
              <a:rPr lang="en-CA" sz="1200" noProof="0" dirty="0"/>
              <a:t>46</a:t>
            </a:r>
          </a:p>
          <a:p>
            <a:pPr algn="ctr"/>
            <a:r>
              <a:rPr lang="en-CA" sz="1200" noProof="0" dirty="0"/>
              <a:t>81</a:t>
            </a:r>
          </a:p>
        </p:txBody>
      </p:sp>
      <p:sp>
        <p:nvSpPr>
          <p:cNvPr id="11" name="Rectangle 10">
            <a:extLst>
              <a:ext uri="{FF2B5EF4-FFF2-40B4-BE49-F238E27FC236}">
                <a16:creationId xmlns:a16="http://schemas.microsoft.com/office/drawing/2014/main" id="{E2948586-60BA-44A9-A940-C5929F2C134D}"/>
              </a:ext>
            </a:extLst>
          </p:cNvPr>
          <p:cNvSpPr/>
          <p:nvPr userDrawn="1"/>
        </p:nvSpPr>
        <p:spPr>
          <a:xfrm>
            <a:off x="5761480" y="4416490"/>
            <a:ext cx="1242699" cy="12426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noProof="0" dirty="0"/>
              <a:t>6</a:t>
            </a:r>
          </a:p>
          <a:p>
            <a:pPr algn="ctr"/>
            <a:r>
              <a:rPr lang="en-CA" sz="1200" noProof="0" dirty="0"/>
              <a:t>132</a:t>
            </a:r>
          </a:p>
          <a:p>
            <a:pPr algn="ctr"/>
            <a:r>
              <a:rPr lang="en-CA" sz="1200" noProof="0" dirty="0"/>
              <a:t>182</a:t>
            </a:r>
          </a:p>
        </p:txBody>
      </p:sp>
      <p:sp>
        <p:nvSpPr>
          <p:cNvPr id="12" name="Rectangle 11">
            <a:extLst>
              <a:ext uri="{FF2B5EF4-FFF2-40B4-BE49-F238E27FC236}">
                <a16:creationId xmlns:a16="http://schemas.microsoft.com/office/drawing/2014/main" id="{82F88CE9-B561-4D5F-9D2F-078A998EF63A}"/>
              </a:ext>
            </a:extLst>
          </p:cNvPr>
          <p:cNvSpPr/>
          <p:nvPr userDrawn="1"/>
        </p:nvSpPr>
        <p:spPr>
          <a:xfrm>
            <a:off x="8469432" y="1517090"/>
            <a:ext cx="1242699" cy="1242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noProof="0" dirty="0"/>
              <a:t>255</a:t>
            </a:r>
          </a:p>
          <a:p>
            <a:pPr algn="ctr"/>
            <a:r>
              <a:rPr lang="en-CA" sz="1200" noProof="0" dirty="0"/>
              <a:t>192</a:t>
            </a:r>
          </a:p>
          <a:p>
            <a:pPr algn="ctr"/>
            <a:r>
              <a:rPr lang="en-CA" sz="1200" noProof="0" dirty="0"/>
              <a:t>0</a:t>
            </a:r>
          </a:p>
        </p:txBody>
      </p:sp>
      <p:sp>
        <p:nvSpPr>
          <p:cNvPr id="13" name="Rectangle 12">
            <a:extLst>
              <a:ext uri="{FF2B5EF4-FFF2-40B4-BE49-F238E27FC236}">
                <a16:creationId xmlns:a16="http://schemas.microsoft.com/office/drawing/2014/main" id="{94868917-5AC5-4E65-AA8B-948B5BE8F477}"/>
              </a:ext>
            </a:extLst>
          </p:cNvPr>
          <p:cNvSpPr/>
          <p:nvPr userDrawn="1"/>
        </p:nvSpPr>
        <p:spPr>
          <a:xfrm>
            <a:off x="8469431" y="2947782"/>
            <a:ext cx="1242699" cy="12426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noProof="0" dirty="0"/>
              <a:t>237</a:t>
            </a:r>
          </a:p>
          <a:p>
            <a:pPr algn="ctr"/>
            <a:r>
              <a:rPr lang="en-CA" sz="1200" noProof="0" dirty="0"/>
              <a:t>125</a:t>
            </a:r>
          </a:p>
          <a:p>
            <a:pPr algn="ctr"/>
            <a:r>
              <a:rPr lang="en-CA" sz="1200" noProof="0" dirty="0"/>
              <a:t>49</a:t>
            </a:r>
          </a:p>
        </p:txBody>
      </p:sp>
      <p:sp>
        <p:nvSpPr>
          <p:cNvPr id="14" name="Rectangle 13">
            <a:extLst>
              <a:ext uri="{FF2B5EF4-FFF2-40B4-BE49-F238E27FC236}">
                <a16:creationId xmlns:a16="http://schemas.microsoft.com/office/drawing/2014/main" id="{FCF7F7FB-6F71-4735-B103-277CAEAA59D8}"/>
              </a:ext>
            </a:extLst>
          </p:cNvPr>
          <p:cNvSpPr/>
          <p:nvPr userDrawn="1"/>
        </p:nvSpPr>
        <p:spPr>
          <a:xfrm>
            <a:off x="8469431" y="4416490"/>
            <a:ext cx="1242699" cy="12426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noProof="0" dirty="0"/>
              <a:t>146</a:t>
            </a:r>
          </a:p>
          <a:p>
            <a:pPr algn="ctr"/>
            <a:r>
              <a:rPr lang="en-CA" sz="1200" noProof="0" dirty="0"/>
              <a:t>208</a:t>
            </a:r>
          </a:p>
          <a:p>
            <a:pPr algn="ctr"/>
            <a:r>
              <a:rPr lang="en-CA" sz="1200" noProof="0" dirty="0"/>
              <a:t>80</a:t>
            </a:r>
          </a:p>
        </p:txBody>
      </p:sp>
    </p:spTree>
    <p:extLst>
      <p:ext uri="{BB962C8B-B14F-4D97-AF65-F5344CB8AC3E}">
        <p14:creationId xmlns:p14="http://schemas.microsoft.com/office/powerpoint/2010/main" val="415051594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778933" y="1576832"/>
            <a:ext cx="49149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438901" y="1576832"/>
            <a:ext cx="49149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Slide Number Placeholder 6"/>
          <p:cNvSpPr>
            <a:spLocks noGrp="1"/>
          </p:cNvSpPr>
          <p:nvPr>
            <p:ph type="sldNum" sz="quarter" idx="12"/>
          </p:nvPr>
        </p:nvSpPr>
        <p:spPr/>
        <p:txBody>
          <a:bodyPr/>
          <a:lstStyle/>
          <a:p>
            <a:fld id="{2CA814A5-5B67-49A0-A5BA-40050328EF92}" type="slidenum">
              <a:rPr lang="en-CA" smtClean="0"/>
              <a:t>‹#›</a:t>
            </a:fld>
            <a:endParaRPr lang="en-CA" dirty="0"/>
          </a:p>
        </p:txBody>
      </p:sp>
      <p:sp>
        <p:nvSpPr>
          <p:cNvPr id="8"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148776694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5" name="Slide Number Placeholder 4"/>
          <p:cNvSpPr>
            <a:spLocks noGrp="1"/>
          </p:cNvSpPr>
          <p:nvPr>
            <p:ph type="sldNum" sz="quarter" idx="12"/>
          </p:nvPr>
        </p:nvSpPr>
        <p:spPr/>
        <p:txBody>
          <a:bodyPr/>
          <a:lstStyle/>
          <a:p>
            <a:fld id="{2CA814A5-5B67-49A0-A5BA-40050328EF92}" type="slidenum">
              <a:rPr lang="en-CA" smtClean="0"/>
              <a:t>‹#›</a:t>
            </a:fld>
            <a:endParaRPr lang="en-CA" dirty="0"/>
          </a:p>
        </p:txBody>
      </p:sp>
      <p:sp>
        <p:nvSpPr>
          <p:cNvPr id="6"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302100845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5" name="Slide Number Placeholder 4"/>
          <p:cNvSpPr>
            <a:spLocks noGrp="1"/>
          </p:cNvSpPr>
          <p:nvPr>
            <p:ph type="sldNum" sz="quarter" idx="12"/>
          </p:nvPr>
        </p:nvSpPr>
        <p:spPr/>
        <p:txBody>
          <a:bodyPr/>
          <a:lstStyle/>
          <a:p>
            <a:fld id="{2CA814A5-5B67-49A0-A5BA-40050328EF92}" type="slidenum">
              <a:rPr lang="en-CA" smtClean="0"/>
              <a:t>‹#›</a:t>
            </a:fld>
            <a:endParaRPr lang="en-CA" dirty="0"/>
          </a:p>
        </p:txBody>
      </p:sp>
      <p:sp>
        <p:nvSpPr>
          <p:cNvPr id="6"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596519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dirty="0"/>
          </a:p>
        </p:txBody>
      </p:sp>
    </p:spTree>
    <p:extLst>
      <p:ext uri="{BB962C8B-B14F-4D97-AF65-F5344CB8AC3E}">
        <p14:creationId xmlns:p14="http://schemas.microsoft.com/office/powerpoint/2010/main" val="290546671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dirty="0"/>
          </a:p>
        </p:txBody>
      </p:sp>
    </p:spTree>
    <p:extLst>
      <p:ext uri="{BB962C8B-B14F-4D97-AF65-F5344CB8AC3E}">
        <p14:creationId xmlns:p14="http://schemas.microsoft.com/office/powerpoint/2010/main" val="75919266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dirty="0"/>
          </a:p>
        </p:txBody>
      </p:sp>
    </p:spTree>
    <p:extLst>
      <p:ext uri="{BB962C8B-B14F-4D97-AF65-F5344CB8AC3E}">
        <p14:creationId xmlns:p14="http://schemas.microsoft.com/office/powerpoint/2010/main" val="3024775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250062295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dirty="0"/>
          </a:p>
        </p:txBody>
      </p:sp>
    </p:spTree>
    <p:extLst>
      <p:ext uri="{BB962C8B-B14F-4D97-AF65-F5344CB8AC3E}">
        <p14:creationId xmlns:p14="http://schemas.microsoft.com/office/powerpoint/2010/main" val="85573844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B28B8-0BD3-E2DB-5984-050C821550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BFB12C-7D45-5CBA-7BCF-BF61051305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5BD387-F898-B08D-53EC-36A0FBF4B3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651491-4FC8-6734-E46B-98C4DE308945}"/>
              </a:ext>
            </a:extLst>
          </p:cNvPr>
          <p:cNvSpPr>
            <a:spLocks noGrp="1"/>
          </p:cNvSpPr>
          <p:nvPr>
            <p:ph type="dt" sz="half" idx="10"/>
          </p:nvPr>
        </p:nvSpPr>
        <p:spPr/>
        <p:txBody>
          <a:bodyPr/>
          <a:lstStyle/>
          <a:p>
            <a:fld id="{4174FAE4-D86A-4866-A10B-A13347B6E4B4}" type="datetimeFigureOut">
              <a:rPr lang="en-US" smtClean="0"/>
              <a:t>6/10/2024</a:t>
            </a:fld>
            <a:endParaRPr lang="en-US" dirty="0"/>
          </a:p>
        </p:txBody>
      </p:sp>
      <p:sp>
        <p:nvSpPr>
          <p:cNvPr id="6" name="Footer Placeholder 5">
            <a:extLst>
              <a:ext uri="{FF2B5EF4-FFF2-40B4-BE49-F238E27FC236}">
                <a16:creationId xmlns:a16="http://schemas.microsoft.com/office/drawing/2014/main" id="{E5D8F389-4BAA-0C50-C7A5-5430C515654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5C5A158-AAC5-C5A5-83FC-7A4290A8D3E8}"/>
              </a:ext>
            </a:extLst>
          </p:cNvPr>
          <p:cNvSpPr>
            <a:spLocks noGrp="1"/>
          </p:cNvSpPr>
          <p:nvPr>
            <p:ph type="sldNum" sz="quarter" idx="12"/>
          </p:nvPr>
        </p:nvSpPr>
        <p:spPr/>
        <p:txBody>
          <a:bodyPr/>
          <a:lstStyle/>
          <a:p>
            <a:fld id="{CB48F6EC-CFA0-4C77-92E9-110E5D2F79EA}" type="slidenum">
              <a:rPr lang="en-US" smtClean="0"/>
              <a:t>‹#›</a:t>
            </a:fld>
            <a:endParaRPr lang="en-US" dirty="0"/>
          </a:p>
        </p:txBody>
      </p:sp>
    </p:spTree>
    <p:extLst>
      <p:ext uri="{BB962C8B-B14F-4D97-AF65-F5344CB8AC3E}">
        <p14:creationId xmlns:p14="http://schemas.microsoft.com/office/powerpoint/2010/main" val="319459008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BB6A1-37E8-A6DA-4B08-6320D781BE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E5168E-DE13-6586-8A46-87CF0F34A12A}"/>
              </a:ext>
            </a:extLst>
          </p:cNvPr>
          <p:cNvSpPr>
            <a:spLocks noGrp="1"/>
          </p:cNvSpPr>
          <p:nvPr>
            <p:ph type="dt" sz="half" idx="10"/>
          </p:nvPr>
        </p:nvSpPr>
        <p:spPr/>
        <p:txBody>
          <a:bodyPr/>
          <a:lstStyle/>
          <a:p>
            <a:fld id="{4174FAE4-D86A-4866-A10B-A13347B6E4B4}" type="datetimeFigureOut">
              <a:rPr lang="en-US" smtClean="0"/>
              <a:t>6/10/2024</a:t>
            </a:fld>
            <a:endParaRPr lang="en-US" dirty="0"/>
          </a:p>
        </p:txBody>
      </p:sp>
      <p:sp>
        <p:nvSpPr>
          <p:cNvPr id="4" name="Footer Placeholder 3">
            <a:extLst>
              <a:ext uri="{FF2B5EF4-FFF2-40B4-BE49-F238E27FC236}">
                <a16:creationId xmlns:a16="http://schemas.microsoft.com/office/drawing/2014/main" id="{7C6BD7DE-CC13-B0D5-E49A-4E5C3AED0F4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B5C605F-B5DB-E7A4-2079-F3F1ACF0D0BE}"/>
              </a:ext>
            </a:extLst>
          </p:cNvPr>
          <p:cNvSpPr>
            <a:spLocks noGrp="1"/>
          </p:cNvSpPr>
          <p:nvPr>
            <p:ph type="sldNum" sz="quarter" idx="12"/>
          </p:nvPr>
        </p:nvSpPr>
        <p:spPr/>
        <p:txBody>
          <a:bodyPr/>
          <a:lstStyle/>
          <a:p>
            <a:fld id="{CB48F6EC-CFA0-4C77-92E9-110E5D2F79EA}" type="slidenum">
              <a:rPr lang="en-US" smtClean="0"/>
              <a:t>‹#›</a:t>
            </a:fld>
            <a:endParaRPr lang="en-US" dirty="0"/>
          </a:p>
        </p:txBody>
      </p:sp>
    </p:spTree>
    <p:extLst>
      <p:ext uri="{BB962C8B-B14F-4D97-AF65-F5344CB8AC3E}">
        <p14:creationId xmlns:p14="http://schemas.microsoft.com/office/powerpoint/2010/main" val="214416130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noProof="0"/>
              <a:t>Click to edit Master title style</a:t>
            </a:r>
          </a:p>
        </p:txBody>
      </p:sp>
      <p:sp>
        <p:nvSpPr>
          <p:cNvPr id="5" name="Slide Number Placeholder 4"/>
          <p:cNvSpPr>
            <a:spLocks noGrp="1"/>
          </p:cNvSpPr>
          <p:nvPr>
            <p:ph type="sldNum" sz="quarter" idx="12"/>
          </p:nvPr>
        </p:nvSpPr>
        <p:spPr/>
        <p:txBody>
          <a:bodyPr/>
          <a:lstStyle/>
          <a:p>
            <a:fld id="{2CA814A5-5B67-49A0-A5BA-40050328EF92}" type="slidenum">
              <a:rPr lang="en-CA" noProof="0" smtClean="0"/>
              <a:t>‹#›</a:t>
            </a:fld>
            <a:endParaRPr lang="en-CA" noProof="0" dirty="0"/>
          </a:p>
        </p:txBody>
      </p:sp>
      <p:sp>
        <p:nvSpPr>
          <p:cNvPr id="6"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CA" noProof="0"/>
              <a:t>Edit Master text styles</a:t>
            </a:r>
          </a:p>
        </p:txBody>
      </p:sp>
    </p:spTree>
    <p:extLst>
      <p:ext uri="{BB962C8B-B14F-4D97-AF65-F5344CB8AC3E}">
        <p14:creationId xmlns:p14="http://schemas.microsoft.com/office/powerpoint/2010/main" val="76862237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12" name="Slide Number Placeholder 11"/>
          <p:cNvSpPr>
            <a:spLocks noGrp="1"/>
          </p:cNvSpPr>
          <p:nvPr>
            <p:ph type="sldNum" sz="quarter" idx="11"/>
          </p:nvPr>
        </p:nvSpPr>
        <p:spPr>
          <a:xfrm>
            <a:off x="11090031" y="6248644"/>
            <a:ext cx="492369" cy="394623"/>
          </a:xfrm>
        </p:spPr>
        <p:txBody>
          <a:bodyPr/>
          <a:lstStyle>
            <a:lvl1pPr>
              <a:defRPr sz="800"/>
            </a:lvl1pPr>
          </a:lstStyle>
          <a:p>
            <a:fld id="{92688936-4E57-49D8-BF99-32FC19FDE668}" type="slidenum">
              <a:rPr lang="en-US" smtClean="0"/>
              <a:pPr/>
              <a:t>‹#›</a:t>
            </a:fld>
            <a:endParaRPr lang="en-US" dirty="0"/>
          </a:p>
        </p:txBody>
      </p:sp>
      <p:sp>
        <p:nvSpPr>
          <p:cNvPr id="7" name="Titel 6">
            <a:extLst>
              <a:ext uri="{FF2B5EF4-FFF2-40B4-BE49-F238E27FC236}">
                <a16:creationId xmlns:a16="http://schemas.microsoft.com/office/drawing/2014/main" id="{397A8E81-9D1E-CD8F-EA94-2202783BD7DA}"/>
              </a:ext>
            </a:extLst>
          </p:cNvPr>
          <p:cNvSpPr>
            <a:spLocks noGrp="1"/>
          </p:cNvSpPr>
          <p:nvPr>
            <p:ph type="title"/>
          </p:nvPr>
        </p:nvSpPr>
        <p:spPr/>
        <p:txBody>
          <a:bodyPr/>
          <a:lstStyle>
            <a:lvl1pPr>
              <a:defRPr sz="3600"/>
            </a:lvl1pPr>
          </a:lstStyle>
          <a:p>
            <a:r>
              <a:rPr lang="de-DE"/>
              <a:t>Mastertitelformat bearbeiten</a:t>
            </a:r>
          </a:p>
        </p:txBody>
      </p:sp>
      <p:sp>
        <p:nvSpPr>
          <p:cNvPr id="9" name="Fußzeilenplatzhalter 8">
            <a:extLst>
              <a:ext uri="{FF2B5EF4-FFF2-40B4-BE49-F238E27FC236}">
                <a16:creationId xmlns:a16="http://schemas.microsoft.com/office/drawing/2014/main" id="{1AC8B8C9-625D-FC30-D728-2FB70D9090A8}"/>
              </a:ext>
            </a:extLst>
          </p:cNvPr>
          <p:cNvSpPr>
            <a:spLocks noGrp="1"/>
          </p:cNvSpPr>
          <p:nvPr>
            <p:ph type="ftr" sz="quarter" idx="13"/>
          </p:nvPr>
        </p:nvSpPr>
        <p:spPr>
          <a:xfrm>
            <a:off x="609600" y="6248644"/>
            <a:ext cx="10304985" cy="394623"/>
          </a:xfrm>
        </p:spPr>
        <p:txBody>
          <a:bodyPr/>
          <a:lstStyle>
            <a:lvl1pPr algn="l">
              <a:defRPr sz="800"/>
            </a:lvl1pPr>
          </a:lstStyle>
          <a:p>
            <a:r>
              <a:rPr lang="en-US" dirty="0"/>
              <a:t>Fußzeile</a:t>
            </a:r>
          </a:p>
        </p:txBody>
      </p:sp>
    </p:spTree>
    <p:extLst>
      <p:ext uri="{BB962C8B-B14F-4D97-AF65-F5344CB8AC3E}">
        <p14:creationId xmlns:p14="http://schemas.microsoft.com/office/powerpoint/2010/main" val="408263003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5" name="Slide Number Placeholder 4"/>
          <p:cNvSpPr>
            <a:spLocks noGrp="1"/>
          </p:cNvSpPr>
          <p:nvPr>
            <p:ph type="sldNum" sz="quarter" idx="12"/>
          </p:nvPr>
        </p:nvSpPr>
        <p:spPr/>
        <p:txBody>
          <a:bodyPr/>
          <a:lstStyle/>
          <a:p>
            <a:fld id="{2CA814A5-5B67-49A0-A5BA-40050328EF92}" type="slidenum">
              <a:rPr lang="en-CA" smtClean="0"/>
              <a:t>‹#›</a:t>
            </a:fld>
            <a:endParaRPr lang="en-CA" dirty="0"/>
          </a:p>
        </p:txBody>
      </p:sp>
      <p:sp>
        <p:nvSpPr>
          <p:cNvPr id="6"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120622411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a:t>Click to edit Master title style</a:t>
            </a:r>
          </a:p>
        </p:txBody>
      </p:sp>
      <p:sp>
        <p:nvSpPr>
          <p:cNvPr id="3" name="Content Placeholder 2"/>
          <p:cNvSpPr>
            <a:spLocks noGrp="1"/>
          </p:cNvSpPr>
          <p:nvPr>
            <p:ph idx="1"/>
          </p:nvPr>
        </p:nvSpPr>
        <p:spPr>
          <a:xfrm>
            <a:off x="609600" y="1142999"/>
            <a:ext cx="10972800" cy="5033963"/>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95365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a:t>Click to edit Master title style</a:t>
            </a:r>
          </a:p>
        </p:txBody>
      </p:sp>
      <p:sp>
        <p:nvSpPr>
          <p:cNvPr id="3" name="Content Placeholder 2"/>
          <p:cNvSpPr>
            <a:spLocks noGrp="1"/>
          </p:cNvSpPr>
          <p:nvPr>
            <p:ph idx="1"/>
          </p:nvPr>
        </p:nvSpPr>
        <p:spPr>
          <a:xfrm>
            <a:off x="609600" y="1142999"/>
            <a:ext cx="10972800" cy="5033963"/>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2482663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a:t>Click to edit Master title style</a:t>
            </a:r>
          </a:p>
        </p:txBody>
      </p:sp>
      <p:sp>
        <p:nvSpPr>
          <p:cNvPr id="3" name="Content Placeholder 2"/>
          <p:cNvSpPr>
            <a:spLocks noGrp="1"/>
          </p:cNvSpPr>
          <p:nvPr>
            <p:ph idx="1"/>
          </p:nvPr>
        </p:nvSpPr>
        <p:spPr>
          <a:xfrm>
            <a:off x="609600" y="1142999"/>
            <a:ext cx="10972800" cy="5033963"/>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5341710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4298EA-0251-98EA-EA44-ECB0B1B682AA}"/>
              </a:ext>
            </a:extLst>
          </p:cNvPr>
          <p:cNvSpPr>
            <a:spLocks noGrp="1"/>
          </p:cNvSpPr>
          <p:nvPr>
            <p:ph type="dt" sz="half" idx="10"/>
          </p:nvPr>
        </p:nvSpPr>
        <p:spPr/>
        <p:txBody>
          <a:bodyPr/>
          <a:lstStyle/>
          <a:p>
            <a:fld id="{00C0CBCC-68C5-4F4E-8EE6-1676F3FEE0C3}" type="datetimeFigureOut">
              <a:rPr lang="en-US" smtClean="0"/>
              <a:t>6/10/2024</a:t>
            </a:fld>
            <a:endParaRPr lang="en-US"/>
          </a:p>
        </p:txBody>
      </p:sp>
      <p:sp>
        <p:nvSpPr>
          <p:cNvPr id="3" name="Footer Placeholder 2">
            <a:extLst>
              <a:ext uri="{FF2B5EF4-FFF2-40B4-BE49-F238E27FC236}">
                <a16:creationId xmlns:a16="http://schemas.microsoft.com/office/drawing/2014/main" id="{FE680F3A-0E13-FDF9-8C5F-75904CB275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20C1A9-1E18-B1CD-73C8-E7C0C2B3150B}"/>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641156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79BC3-D396-9145-8BAE-FAAEF46963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A83144-9096-6B46-B0F3-6142DD5497F0}"/>
              </a:ext>
            </a:extLst>
          </p:cNvPr>
          <p:cNvSpPr>
            <a:spLocks noGrp="1"/>
          </p:cNvSpPr>
          <p:nvPr>
            <p:ph type="dt" sz="half" idx="10"/>
          </p:nvPr>
        </p:nvSpPr>
        <p:spPr/>
        <p:txBody>
          <a:bodyPr/>
          <a:lstStyle/>
          <a:p>
            <a:fld id="{C703E87E-5FAE-9541-912C-9DA65C2317FA}" type="datetimeFigureOut">
              <a:rPr lang="en-US" smtClean="0"/>
              <a:t>6/10/2024</a:t>
            </a:fld>
            <a:endParaRPr lang="en-US"/>
          </a:p>
        </p:txBody>
      </p:sp>
      <p:sp>
        <p:nvSpPr>
          <p:cNvPr id="4" name="Footer Placeholder 3">
            <a:extLst>
              <a:ext uri="{FF2B5EF4-FFF2-40B4-BE49-F238E27FC236}">
                <a16:creationId xmlns:a16="http://schemas.microsoft.com/office/drawing/2014/main" id="{63D97969-6F89-8D44-B4DA-28B70B63E8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171B4B-5558-3D4F-8219-D6E802680F8F}"/>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382381201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8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848DEDE-B460-8700-C12F-F6CCD50F8484}"/>
              </a:ext>
            </a:extLst>
          </p:cNvPr>
          <p:cNvSpPr/>
          <p:nvPr userDrawn="1"/>
        </p:nvSpPr>
        <p:spPr>
          <a:xfrm>
            <a:off x="-1" y="0"/>
            <a:ext cx="290830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99215" y="50799"/>
            <a:ext cx="2707485" cy="1511301"/>
          </a:xfrm>
        </p:spPr>
        <p:txBody>
          <a:bodyPr/>
          <a:lstStyle>
            <a:lvl1pPr>
              <a:defRPr>
                <a:solidFill>
                  <a:schemeClr val="bg1"/>
                </a:solidFill>
              </a:defRPr>
            </a:lvl1pPr>
          </a:lstStyle>
          <a:p>
            <a:r>
              <a:rPr lang="en-US"/>
              <a:t>Click to edit Master title style</a:t>
            </a:r>
            <a:endParaRPr lang="en-CA"/>
          </a:p>
        </p:txBody>
      </p:sp>
      <p:sp>
        <p:nvSpPr>
          <p:cNvPr id="3" name="Content Placeholder 2"/>
          <p:cNvSpPr>
            <a:spLocks noGrp="1"/>
          </p:cNvSpPr>
          <p:nvPr>
            <p:ph sz="half" idx="1"/>
          </p:nvPr>
        </p:nvSpPr>
        <p:spPr>
          <a:xfrm>
            <a:off x="3261515" y="580495"/>
            <a:ext cx="8320886" cy="57758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CA814A5-5B67-49A0-A5BA-40050328EF92}" type="slidenum">
              <a:rPr lang="en-CA" smtClean="0"/>
              <a:pPr/>
              <a:t>‹#›</a:t>
            </a:fld>
            <a:endParaRPr lang="en-CA"/>
          </a:p>
        </p:txBody>
      </p:sp>
      <p:sp>
        <p:nvSpPr>
          <p:cNvPr id="8" name="Text Placeholder 6"/>
          <p:cNvSpPr>
            <a:spLocks noGrp="1"/>
          </p:cNvSpPr>
          <p:nvPr>
            <p:ph type="body" sz="quarter" idx="13" hasCustomPrompt="1"/>
          </p:nvPr>
        </p:nvSpPr>
        <p:spPr>
          <a:xfrm>
            <a:off x="3261515" y="6356351"/>
            <a:ext cx="8320886"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
        <p:nvSpPr>
          <p:cNvPr id="14" name="Picture Placeholder 13">
            <a:extLst>
              <a:ext uri="{FF2B5EF4-FFF2-40B4-BE49-F238E27FC236}">
                <a16:creationId xmlns:a16="http://schemas.microsoft.com/office/drawing/2014/main" id="{6EF66FA4-97A4-CF2F-D9D6-6456110CA59E}"/>
              </a:ext>
            </a:extLst>
          </p:cNvPr>
          <p:cNvSpPr>
            <a:spLocks noGrp="1"/>
          </p:cNvSpPr>
          <p:nvPr>
            <p:ph type="pic" sz="quarter" idx="14"/>
          </p:nvPr>
        </p:nvSpPr>
        <p:spPr>
          <a:xfrm>
            <a:off x="559993" y="1797050"/>
            <a:ext cx="1790700" cy="2260600"/>
          </a:xfrm>
          <a:solidFill>
            <a:schemeClr val="bg2"/>
          </a:solidFill>
        </p:spPr>
        <p:txBody>
          <a:bodyPr/>
          <a:lstStyle>
            <a:lvl1pPr marL="0" indent="0" algn="ctr">
              <a:buNone/>
              <a:defRPr/>
            </a:lvl1pPr>
          </a:lstStyle>
          <a:p>
            <a:endParaRPr lang="en-CA"/>
          </a:p>
        </p:txBody>
      </p:sp>
      <p:grpSp>
        <p:nvGrpSpPr>
          <p:cNvPr id="15" name="Group 14">
            <a:extLst>
              <a:ext uri="{FF2B5EF4-FFF2-40B4-BE49-F238E27FC236}">
                <a16:creationId xmlns:a16="http://schemas.microsoft.com/office/drawing/2014/main" id="{CC6EA7CC-58BE-94F0-EE53-255EC7AAA55E}"/>
              </a:ext>
            </a:extLst>
          </p:cNvPr>
          <p:cNvGrpSpPr/>
          <p:nvPr userDrawn="1"/>
        </p:nvGrpSpPr>
        <p:grpSpPr>
          <a:xfrm>
            <a:off x="208278" y="1450129"/>
            <a:ext cx="668442" cy="662093"/>
            <a:chOff x="2685142" y="3265713"/>
            <a:chExt cx="1414605" cy="1401168"/>
          </a:xfrm>
        </p:grpSpPr>
        <p:sp>
          <p:nvSpPr>
            <p:cNvPr id="16" name="Rectangle 15">
              <a:extLst>
                <a:ext uri="{FF2B5EF4-FFF2-40B4-BE49-F238E27FC236}">
                  <a16:creationId xmlns:a16="http://schemas.microsoft.com/office/drawing/2014/main" id="{C4BD3CA8-2478-7264-54D9-D984EC424F39}"/>
                </a:ext>
              </a:extLst>
            </p:cNvPr>
            <p:cNvSpPr/>
            <p:nvPr/>
          </p:nvSpPr>
          <p:spPr>
            <a:xfrm>
              <a:off x="2685142" y="3265713"/>
              <a:ext cx="667657" cy="6676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n-CA" sz="2000" dirty="0">
                <a:solidFill>
                  <a:schemeClr val="tx1"/>
                </a:solidFill>
              </a:endParaRPr>
            </a:p>
          </p:txBody>
        </p:sp>
        <p:sp>
          <p:nvSpPr>
            <p:cNvPr id="17" name="Rectangle 16">
              <a:extLst>
                <a:ext uri="{FF2B5EF4-FFF2-40B4-BE49-F238E27FC236}">
                  <a16:creationId xmlns:a16="http://schemas.microsoft.com/office/drawing/2014/main" id="{16D1CC3F-F48C-B168-7E28-C3A50271723B}"/>
                </a:ext>
              </a:extLst>
            </p:cNvPr>
            <p:cNvSpPr/>
            <p:nvPr/>
          </p:nvSpPr>
          <p:spPr>
            <a:xfrm>
              <a:off x="3432091" y="3265713"/>
              <a:ext cx="667656" cy="6676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extLst>
                <a:ext uri="{FF2B5EF4-FFF2-40B4-BE49-F238E27FC236}">
                  <a16:creationId xmlns:a16="http://schemas.microsoft.com/office/drawing/2014/main" id="{347798C5-A83F-7DC9-CB75-5479FFD4542F}"/>
                </a:ext>
              </a:extLst>
            </p:cNvPr>
            <p:cNvSpPr/>
            <p:nvPr/>
          </p:nvSpPr>
          <p:spPr>
            <a:xfrm>
              <a:off x="2685142" y="3999223"/>
              <a:ext cx="667656" cy="6676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122484710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 Placeholder 6"/>
          <p:cNvSpPr>
            <a:spLocks noGrp="1"/>
          </p:cNvSpPr>
          <p:nvPr>
            <p:ph type="body" sz="quarter" idx="13"/>
          </p:nvPr>
        </p:nvSpPr>
        <p:spPr>
          <a:xfrm>
            <a:off x="778934" y="6356351"/>
            <a:ext cx="9876367" cy="365125"/>
          </a:xfrm>
        </p:spPr>
        <p:txBody>
          <a:bodyPr bIns="0" anchor="b">
            <a:noAutofit/>
          </a:bodyPr>
          <a:lstStyle>
            <a:lvl1pPr marL="0" indent="0">
              <a:spcBef>
                <a:spcPts val="0"/>
              </a:spcBef>
              <a:spcAft>
                <a:spcPts val="0"/>
              </a:spcAft>
              <a:buNone/>
              <a:defRPr sz="1067"/>
            </a:lvl1pPr>
            <a:lvl2pPr marL="457269" indent="0">
              <a:buNone/>
              <a:defRPr/>
            </a:lvl2pPr>
          </a:lstStyle>
          <a:p>
            <a:pPr lvl="0"/>
            <a:r>
              <a:rPr lang="en-US"/>
              <a:t>Edit Master text styles</a:t>
            </a:r>
          </a:p>
        </p:txBody>
      </p:sp>
    </p:spTree>
    <p:extLst>
      <p:ext uri="{BB962C8B-B14F-4D97-AF65-F5344CB8AC3E}">
        <p14:creationId xmlns:p14="http://schemas.microsoft.com/office/powerpoint/2010/main" val="173347620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FE54C2-D791-9B45-AD53-484F26DBFD71}"/>
              </a:ext>
            </a:extLst>
          </p:cNvPr>
          <p:cNvPicPr>
            <a:picLocks noChangeAspect="1"/>
          </p:cNvPicPr>
          <p:nvPr userDrawn="1"/>
        </p:nvPicPr>
        <p:blipFill>
          <a:blip r:embed="rId2"/>
          <a:srcRect/>
          <a:stretch/>
        </p:blipFill>
        <p:spPr>
          <a:xfrm>
            <a:off x="6350" y="143"/>
            <a:ext cx="12179300" cy="6857713"/>
          </a:xfrm>
          <a:prstGeom prst="rect">
            <a:avLst/>
          </a:prstGeom>
        </p:spPr>
      </p:pic>
      <p:sp>
        <p:nvSpPr>
          <p:cNvPr id="2" name="Title 1">
            <a:extLst>
              <a:ext uri="{FF2B5EF4-FFF2-40B4-BE49-F238E27FC236}">
                <a16:creationId xmlns:a16="http://schemas.microsoft.com/office/drawing/2014/main" id="{3FD23563-8619-944E-B06D-E9C75F669EE1}"/>
              </a:ext>
            </a:extLst>
          </p:cNvPr>
          <p:cNvSpPr>
            <a:spLocks noGrp="1"/>
          </p:cNvSpPr>
          <p:nvPr>
            <p:ph type="ctrTitle" hasCustomPrompt="1"/>
          </p:nvPr>
        </p:nvSpPr>
        <p:spPr>
          <a:xfrm>
            <a:off x="2209800" y="1967947"/>
            <a:ext cx="9144000" cy="1909763"/>
          </a:xfrm>
        </p:spPr>
        <p:txBody>
          <a:bodyPr anchor="b"/>
          <a:lstStyle>
            <a:lvl1pPr algn="ctr">
              <a:defRPr sz="5400">
                <a:solidFill>
                  <a:schemeClr val="bg1"/>
                </a:solidFill>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72455242-CE50-B746-8A9D-3F32FAEFCC59}"/>
              </a:ext>
            </a:extLst>
          </p:cNvPr>
          <p:cNvSpPr>
            <a:spLocks noGrp="1"/>
          </p:cNvSpPr>
          <p:nvPr>
            <p:ph type="subTitle" idx="1"/>
          </p:nvPr>
        </p:nvSpPr>
        <p:spPr>
          <a:xfrm>
            <a:off x="2209800" y="4168569"/>
            <a:ext cx="9144000" cy="602214"/>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532751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6F6A19-9DF2-9A4A-8D20-804B137EB2C9}"/>
              </a:ext>
            </a:extLst>
          </p:cNvPr>
          <p:cNvPicPr>
            <a:picLocks noChangeAspect="1"/>
          </p:cNvPicPr>
          <p:nvPr userDrawn="1"/>
        </p:nvPicPr>
        <p:blipFill>
          <a:blip r:embed="rId2"/>
          <a:srcRect/>
          <a:stretch/>
        </p:blipFill>
        <p:spPr>
          <a:xfrm>
            <a:off x="6350" y="143"/>
            <a:ext cx="12179300" cy="6857713"/>
          </a:xfrm>
          <a:prstGeom prst="rect">
            <a:avLst/>
          </a:prstGeom>
        </p:spPr>
      </p:pic>
      <p:sp>
        <p:nvSpPr>
          <p:cNvPr id="2" name="Title 1">
            <a:extLst>
              <a:ext uri="{FF2B5EF4-FFF2-40B4-BE49-F238E27FC236}">
                <a16:creationId xmlns:a16="http://schemas.microsoft.com/office/drawing/2014/main" id="{68C372F6-D2C3-1944-933E-76E4DFF56DE0}"/>
              </a:ext>
            </a:extLst>
          </p:cNvPr>
          <p:cNvSpPr>
            <a:spLocks noGrp="1"/>
          </p:cNvSpPr>
          <p:nvPr>
            <p:ph type="title"/>
          </p:nvPr>
        </p:nvSpPr>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62436D73-AE2C-AB40-B1D4-C781FCC2F913}"/>
              </a:ext>
            </a:extLst>
          </p:cNvPr>
          <p:cNvSpPr>
            <a:spLocks noGrp="1"/>
          </p:cNvSpPr>
          <p:nvPr>
            <p:ph idx="1"/>
          </p:nvPr>
        </p:nvSpPr>
        <p:spPr>
          <a:xfrm>
            <a:off x="838200" y="1357745"/>
            <a:ext cx="10515600" cy="3835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9E594532-75D3-4E76-ADA6-C212612B7973}"/>
              </a:ext>
            </a:extLst>
          </p:cNvPr>
          <p:cNvSpPr>
            <a:spLocks noGrp="1"/>
          </p:cNvSpPr>
          <p:nvPr>
            <p:ph type="sldNum" sz="quarter" idx="12"/>
          </p:nvPr>
        </p:nvSpPr>
        <p:spPr>
          <a:xfrm>
            <a:off x="11353800" y="6355866"/>
            <a:ext cx="382656" cy="233776"/>
          </a:xfrm>
          <a:prstGeom prst="rect">
            <a:avLst/>
          </a:prstGeom>
        </p:spPr>
        <p:txBody>
          <a:bodyPr/>
          <a:lstStyle>
            <a:lvl1pPr algn="ctr">
              <a:defRPr sz="900">
                <a:solidFill>
                  <a:schemeClr val="tx1">
                    <a:lumMod val="50000"/>
                    <a:lumOff val="50000"/>
                  </a:schemeClr>
                </a:solidFill>
                <a:latin typeface="Lub Dub Medium" panose="020B0603030403020204" pitchFamily="34" charset="0"/>
              </a:defRPr>
            </a:lvl1pPr>
          </a:lstStyle>
          <a:p>
            <a:fld id="{FDAF4333-7328-E84F-9F6D-15A5075E3AB3}" type="slidenum">
              <a:rPr lang="en-US" smtClean="0"/>
              <a:pPr/>
              <a:t>‹#›</a:t>
            </a:fld>
            <a:endParaRPr lang="en-US" sz="900" dirty="0"/>
          </a:p>
        </p:txBody>
      </p:sp>
      <p:sp>
        <p:nvSpPr>
          <p:cNvPr id="9" name="Text Placeholder 8">
            <a:extLst>
              <a:ext uri="{FF2B5EF4-FFF2-40B4-BE49-F238E27FC236}">
                <a16:creationId xmlns:a16="http://schemas.microsoft.com/office/drawing/2014/main" id="{1B1E6CC9-2A32-4314-BD62-AB78B2787B81}"/>
              </a:ext>
            </a:extLst>
          </p:cNvPr>
          <p:cNvSpPr>
            <a:spLocks noGrp="1"/>
          </p:cNvSpPr>
          <p:nvPr>
            <p:ph type="body" sz="quarter" idx="13"/>
          </p:nvPr>
        </p:nvSpPr>
        <p:spPr>
          <a:xfrm>
            <a:off x="838200" y="5948738"/>
            <a:ext cx="10515600" cy="271939"/>
          </a:xfrm>
        </p:spPr>
        <p:txBody>
          <a:bodyPr lIns="0">
            <a:noAutofit/>
          </a:bodyPr>
          <a:lstStyle>
            <a:lvl1pPr algn="ctr">
              <a:buNone/>
              <a:defRPr sz="900">
                <a:latin typeface="Lub Dub Condensed" panose="020B0506030403020204" pitchFamily="34" charset="0"/>
              </a:defRPr>
            </a:lvl1pPr>
          </a:lstStyle>
          <a:p>
            <a:pPr lvl="0"/>
            <a:r>
              <a:rPr lang="en-US" dirty="0"/>
              <a:t>Click to edit Master text styles</a:t>
            </a:r>
          </a:p>
        </p:txBody>
      </p:sp>
      <p:sp>
        <p:nvSpPr>
          <p:cNvPr id="7" name="TextBox 6">
            <a:extLst>
              <a:ext uri="{FF2B5EF4-FFF2-40B4-BE49-F238E27FC236}">
                <a16:creationId xmlns:a16="http://schemas.microsoft.com/office/drawing/2014/main" id="{9502E9AC-1262-4C1D-9D88-502359AA60A7}"/>
              </a:ext>
            </a:extLst>
          </p:cNvPr>
          <p:cNvSpPr txBox="1"/>
          <p:nvPr userDrawn="1"/>
        </p:nvSpPr>
        <p:spPr>
          <a:xfrm>
            <a:off x="2691546" y="6355866"/>
            <a:ext cx="6808909" cy="230832"/>
          </a:xfrm>
          <a:prstGeom prst="rect">
            <a:avLst/>
          </a:prstGeom>
          <a:noFill/>
        </p:spPr>
        <p:txBody>
          <a:bodyPr wrap="square">
            <a:spAutoFit/>
          </a:bodyPr>
          <a:lstStyle/>
          <a:p>
            <a:pPr algn="ctr">
              <a:buClr>
                <a:srgbClr val="000000"/>
              </a:buClr>
              <a:defRPr/>
            </a:pPr>
            <a:r>
              <a:rPr lang="en-US" sz="900" kern="0" dirty="0">
                <a:solidFill>
                  <a:schemeClr val="tx1">
                    <a:lumMod val="50000"/>
                    <a:lumOff val="50000"/>
                  </a:schemeClr>
                </a:solidFill>
                <a:latin typeface="Lub Dub Condensed" panose="020B0506030403020204" pitchFamily="34" charset="0"/>
                <a:cs typeface="Arial"/>
              </a:rPr>
              <a:t>Heidenreich, P. A. et al. (2022). 2022 </a:t>
            </a:r>
            <a:r>
              <a:rPr lang="fr-FR" sz="900" kern="0" dirty="0">
                <a:solidFill>
                  <a:schemeClr val="tx1">
                    <a:lumMod val="50000"/>
                    <a:lumOff val="50000"/>
                  </a:schemeClr>
                </a:solidFill>
                <a:latin typeface="Lub Dub Condensed" panose="020B0506030403020204" pitchFamily="34" charset="0"/>
                <a:cs typeface="Arial"/>
              </a:rPr>
              <a:t>AHA/ACC/HFSA Guideline for Heart Failure. </a:t>
            </a:r>
            <a:r>
              <a:rPr lang="en-US" sz="900" i="1" kern="0" dirty="0">
                <a:solidFill>
                  <a:schemeClr val="tx1">
                    <a:lumMod val="50000"/>
                    <a:lumOff val="50000"/>
                  </a:schemeClr>
                </a:solidFill>
                <a:latin typeface="Lub Dub Condensed" panose="020B0506030403020204" pitchFamily="34" charset="0"/>
                <a:cs typeface="Arial"/>
              </a:rPr>
              <a:t>Circulation</a:t>
            </a:r>
            <a:r>
              <a:rPr lang="en-US" sz="900" kern="0" dirty="0">
                <a:solidFill>
                  <a:schemeClr val="tx1">
                    <a:lumMod val="50000"/>
                    <a:lumOff val="50000"/>
                  </a:schemeClr>
                </a:solidFill>
                <a:latin typeface="Lub Dub Condensed" panose="020B0506030403020204" pitchFamily="34" charset="0"/>
                <a:cs typeface="Arial"/>
              </a:rPr>
              <a:t>.</a:t>
            </a:r>
          </a:p>
        </p:txBody>
      </p:sp>
      <p:sp>
        <p:nvSpPr>
          <p:cNvPr id="8" name="Oval 7">
            <a:hlinkClick r:id="" action="ppaction://noaction"/>
            <a:extLst>
              <a:ext uri="{FF2B5EF4-FFF2-40B4-BE49-F238E27FC236}">
                <a16:creationId xmlns:a16="http://schemas.microsoft.com/office/drawing/2014/main" id="{9D51FEE6-774C-49BA-B182-5599C7040E24}"/>
              </a:ext>
            </a:extLst>
          </p:cNvPr>
          <p:cNvSpPr/>
          <p:nvPr userDrawn="1"/>
        </p:nvSpPr>
        <p:spPr>
          <a:xfrm>
            <a:off x="11545709" y="153334"/>
            <a:ext cx="461847" cy="461847"/>
          </a:xfrm>
          <a:prstGeom prst="ellipse">
            <a:avLst/>
          </a:prstGeom>
          <a:noFill/>
          <a:ln w="28575">
            <a:solidFill>
              <a:srgbClr val="FFFFFF">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Home with solid fill">
            <a:hlinkClick r:id="" action="ppaction://noaction"/>
            <a:extLst>
              <a:ext uri="{FF2B5EF4-FFF2-40B4-BE49-F238E27FC236}">
                <a16:creationId xmlns:a16="http://schemas.microsoft.com/office/drawing/2014/main" id="{8ADE55AE-030C-45BF-93A2-6BA3584B441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591891" y="178992"/>
            <a:ext cx="382656" cy="382656"/>
          </a:xfrm>
          <a:prstGeom prst="rect">
            <a:avLst/>
          </a:prstGeom>
        </p:spPr>
      </p:pic>
    </p:spTree>
    <p:extLst>
      <p:ext uri="{BB962C8B-B14F-4D97-AF65-F5344CB8AC3E}">
        <p14:creationId xmlns:p14="http://schemas.microsoft.com/office/powerpoint/2010/main" val="116115002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FE2D9C-BD8C-4C23-9CD4-A4EC9E1FB85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6">
            <a:extLst>
              <a:ext uri="{FF2B5EF4-FFF2-40B4-BE49-F238E27FC236}">
                <a16:creationId xmlns:a16="http://schemas.microsoft.com/office/drawing/2014/main" id="{22A071F2-9471-4880-A0A3-0F5D034268A0}"/>
              </a:ext>
            </a:extLst>
          </p:cNvPr>
          <p:cNvSpPr>
            <a:spLocks noGrp="1"/>
          </p:cNvSpPr>
          <p:nvPr>
            <p:ph type="sldNum" sz="quarter" idx="12"/>
          </p:nvPr>
        </p:nvSpPr>
        <p:spPr>
          <a:xfrm>
            <a:off x="5904672" y="6355866"/>
            <a:ext cx="382656" cy="233776"/>
          </a:xfrm>
          <a:prstGeom prst="rect">
            <a:avLst/>
          </a:prstGeom>
        </p:spPr>
        <p:txBody>
          <a:bodyPr/>
          <a:lstStyle>
            <a:lvl1pPr algn="ctr">
              <a:defRPr sz="900">
                <a:solidFill>
                  <a:schemeClr val="tx1">
                    <a:lumMod val="50000"/>
                    <a:lumOff val="50000"/>
                  </a:schemeClr>
                </a:solidFill>
                <a:latin typeface="Lub Dub Medium" panose="020B0603030403020204" pitchFamily="34" charset="0"/>
              </a:defRPr>
            </a:lvl1pPr>
          </a:lstStyle>
          <a:p>
            <a:fld id="{FDAF4333-7328-E84F-9F6D-15A5075E3AB3}" type="slidenum">
              <a:rPr lang="en-US" smtClean="0"/>
              <a:pPr/>
              <a:t>‹#›</a:t>
            </a:fld>
            <a:endParaRPr lang="en-US" sz="900" dirty="0"/>
          </a:p>
        </p:txBody>
      </p:sp>
    </p:spTree>
    <p:extLst>
      <p:ext uri="{BB962C8B-B14F-4D97-AF65-F5344CB8AC3E}">
        <p14:creationId xmlns:p14="http://schemas.microsoft.com/office/powerpoint/2010/main" val="126279657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FE2D9C-BD8C-4C23-9CD4-A4EC9E1FB85E}"/>
              </a:ext>
            </a:extLst>
          </p:cNvPr>
          <p:cNvSpPr/>
          <p:nvPr userDrawn="1"/>
        </p:nvSpPr>
        <p:spPr>
          <a:xfrm>
            <a:off x="0" y="0"/>
            <a:ext cx="12192000" cy="6858000"/>
          </a:xfrm>
          <a:prstGeom prst="rect">
            <a:avLst/>
          </a:prstGeom>
          <a:solidFill>
            <a:srgbClr val="CF2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6">
            <a:extLst>
              <a:ext uri="{FF2B5EF4-FFF2-40B4-BE49-F238E27FC236}">
                <a16:creationId xmlns:a16="http://schemas.microsoft.com/office/drawing/2014/main" id="{22A071F2-9471-4880-A0A3-0F5D034268A0}"/>
              </a:ext>
            </a:extLst>
          </p:cNvPr>
          <p:cNvSpPr>
            <a:spLocks noGrp="1"/>
          </p:cNvSpPr>
          <p:nvPr>
            <p:ph type="sldNum" sz="quarter" idx="12"/>
          </p:nvPr>
        </p:nvSpPr>
        <p:spPr>
          <a:xfrm>
            <a:off x="5904672" y="6355866"/>
            <a:ext cx="382656" cy="233776"/>
          </a:xfrm>
          <a:prstGeom prst="rect">
            <a:avLst/>
          </a:prstGeom>
        </p:spPr>
        <p:txBody>
          <a:bodyPr/>
          <a:lstStyle>
            <a:lvl1pPr algn="ctr">
              <a:defRPr sz="900">
                <a:solidFill>
                  <a:schemeClr val="bg1"/>
                </a:solidFill>
                <a:latin typeface="Lub Dub Medium" panose="020B0603030403020204" pitchFamily="34" charset="0"/>
              </a:defRPr>
            </a:lvl1pPr>
          </a:lstStyle>
          <a:p>
            <a:fld id="{FDAF4333-7328-E84F-9F6D-15A5075E3AB3}" type="slidenum">
              <a:rPr lang="en-US" smtClean="0"/>
              <a:pPr/>
              <a:t>‹#›</a:t>
            </a:fld>
            <a:endParaRPr lang="en-US" dirty="0"/>
          </a:p>
        </p:txBody>
      </p:sp>
    </p:spTree>
    <p:extLst>
      <p:ext uri="{BB962C8B-B14F-4D97-AF65-F5344CB8AC3E}">
        <p14:creationId xmlns:p14="http://schemas.microsoft.com/office/powerpoint/2010/main" val="426301813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56"/>
            <a:ext cx="10363200" cy="1470025"/>
          </a:xfrm>
        </p:spPr>
        <p:txBody>
          <a:bodyPr/>
          <a:lstStyle/>
          <a:p>
            <a:r>
              <a:rPr lang="fr-FR"/>
              <a:t>Modifiez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fld id="{BDD19662-E951-4605-A6CD-08F8A25E28E8}" type="datetimeFigureOut">
              <a:rPr lang="fr-FR">
                <a:solidFill>
                  <a:prstClr val="white">
                    <a:tint val="75000"/>
                  </a:prstClr>
                </a:solidFill>
                <a:latin typeface="Calibri"/>
              </a:rPr>
              <a:pPr>
                <a:defRPr/>
              </a:pPr>
              <a:t>10/06/2024</a:t>
            </a:fld>
            <a:endParaRPr lang="fr-FR">
              <a:solidFill>
                <a:prstClr val="white">
                  <a:tint val="75000"/>
                </a:prstClr>
              </a:solidFill>
              <a:latin typeface="Calibri"/>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white">
                  <a:tint val="75000"/>
                </a:prstClr>
              </a:solidFill>
              <a:latin typeface="Calibri"/>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709BE622-FCF6-4089-A8D4-F66C0602F44B}" type="slidenum">
              <a:rPr lang="fr-FR">
                <a:solidFill>
                  <a:prstClr val="white">
                    <a:tint val="75000"/>
                  </a:prstClr>
                </a:solidFill>
                <a:latin typeface="Calibri"/>
              </a:rPr>
              <a:pPr>
                <a:defRPr/>
              </a:pPr>
              <a:t>‹#›</a:t>
            </a:fld>
            <a:endParaRPr lang="fr-FR">
              <a:solidFill>
                <a:prstClr val="white">
                  <a:tint val="75000"/>
                </a:prstClr>
              </a:solidFill>
              <a:latin typeface="Calibri"/>
            </a:endParaRPr>
          </a:p>
        </p:txBody>
      </p:sp>
    </p:spTree>
    <p:extLst>
      <p:ext uri="{BB962C8B-B14F-4D97-AF65-F5344CB8AC3E}">
        <p14:creationId xmlns:p14="http://schemas.microsoft.com/office/powerpoint/2010/main" val="100756667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4" name="Picture 20" descr="C:\Documents and Settings\aliz_cb\Mes documents\Mes images\Bandeau Izabel.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518306"/>
            <a:ext cx="1219200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7" descr="C:\Documents and Settings\aliz_cb\Mes documents\Mes images\Bandeau Izabel.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
            <a:ext cx="12192000" cy="1298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e la date 3"/>
          <p:cNvSpPr>
            <a:spLocks noGrp="1"/>
          </p:cNvSpPr>
          <p:nvPr>
            <p:ph type="dt" sz="half" idx="10"/>
          </p:nvPr>
        </p:nvSpPr>
        <p:spPr/>
        <p:txBody>
          <a:bodyPr/>
          <a:lstStyle>
            <a:lvl1pPr>
              <a:defRPr/>
            </a:lvl1pPr>
          </a:lstStyle>
          <a:p>
            <a:pPr>
              <a:defRPr/>
            </a:pPr>
            <a:fld id="{E84AF73F-BD78-4C82-A207-006D63F41A26}" type="datetimeFigureOut">
              <a:rPr lang="fr-FR">
                <a:solidFill>
                  <a:prstClr val="white">
                    <a:tint val="75000"/>
                  </a:prstClr>
                </a:solidFill>
                <a:latin typeface="Calibri"/>
              </a:rPr>
              <a:pPr>
                <a:defRPr/>
              </a:pPr>
              <a:t>10/06/2024</a:t>
            </a:fld>
            <a:endParaRPr lang="fr-FR">
              <a:solidFill>
                <a:prstClr val="white">
                  <a:tint val="75000"/>
                </a:prstClr>
              </a:solidFill>
              <a:latin typeface="Calibri"/>
            </a:endParaRPr>
          </a:p>
        </p:txBody>
      </p:sp>
      <p:sp>
        <p:nvSpPr>
          <p:cNvPr id="7" name="Espace réservé du pied de page 4"/>
          <p:cNvSpPr>
            <a:spLocks noGrp="1"/>
          </p:cNvSpPr>
          <p:nvPr>
            <p:ph type="ftr" sz="quarter" idx="11"/>
          </p:nvPr>
        </p:nvSpPr>
        <p:spPr/>
        <p:txBody>
          <a:bodyPr/>
          <a:lstStyle>
            <a:lvl1pPr>
              <a:defRPr/>
            </a:lvl1pPr>
          </a:lstStyle>
          <a:p>
            <a:pPr>
              <a:defRPr/>
            </a:pPr>
            <a:endParaRPr lang="fr-FR">
              <a:solidFill>
                <a:prstClr val="white">
                  <a:tint val="75000"/>
                </a:prstClr>
              </a:solidFill>
              <a:latin typeface="Calibri"/>
            </a:endParaRPr>
          </a:p>
        </p:txBody>
      </p:sp>
      <p:sp>
        <p:nvSpPr>
          <p:cNvPr id="8" name="Espace réservé du numéro de diapositive 5"/>
          <p:cNvSpPr>
            <a:spLocks noGrp="1"/>
          </p:cNvSpPr>
          <p:nvPr>
            <p:ph type="sldNum" sz="quarter" idx="12"/>
          </p:nvPr>
        </p:nvSpPr>
        <p:spPr/>
        <p:txBody>
          <a:bodyPr/>
          <a:lstStyle>
            <a:lvl1pPr>
              <a:defRPr/>
            </a:lvl1pPr>
          </a:lstStyle>
          <a:p>
            <a:pPr>
              <a:defRPr/>
            </a:pPr>
            <a:fld id="{7B8CF953-1585-497C-813D-B5724E107C42}" type="slidenum">
              <a:rPr lang="fr-FR">
                <a:solidFill>
                  <a:prstClr val="white">
                    <a:tint val="75000"/>
                  </a:prstClr>
                </a:solidFill>
                <a:latin typeface="Calibri"/>
              </a:rPr>
              <a:pPr>
                <a:defRPr/>
              </a:pPr>
              <a:t>‹#›</a:t>
            </a:fld>
            <a:endParaRPr lang="fr-FR">
              <a:solidFill>
                <a:prstClr val="white">
                  <a:tint val="75000"/>
                </a:prstClr>
              </a:solidFill>
              <a:latin typeface="Calibri"/>
            </a:endParaRPr>
          </a:p>
        </p:txBody>
      </p:sp>
    </p:spTree>
    <p:extLst>
      <p:ext uri="{BB962C8B-B14F-4D97-AF65-F5344CB8AC3E}">
        <p14:creationId xmlns:p14="http://schemas.microsoft.com/office/powerpoint/2010/main" val="171519636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31"/>
            <a:ext cx="103632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CA3B32DE-B853-434A-B016-A96E9637F1F4}" type="datetimeFigureOut">
              <a:rPr lang="fr-FR">
                <a:solidFill>
                  <a:prstClr val="white">
                    <a:tint val="75000"/>
                  </a:prstClr>
                </a:solidFill>
                <a:latin typeface="Calibri"/>
              </a:rPr>
              <a:pPr>
                <a:defRPr/>
              </a:pPr>
              <a:t>10/06/2024</a:t>
            </a:fld>
            <a:endParaRPr lang="fr-FR">
              <a:solidFill>
                <a:prstClr val="white">
                  <a:tint val="75000"/>
                </a:prstClr>
              </a:solidFill>
              <a:latin typeface="Calibri"/>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white">
                  <a:tint val="75000"/>
                </a:prstClr>
              </a:solidFill>
              <a:latin typeface="Calibri"/>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0E567CC5-3E4F-48BA-BAA6-F082C866E70A}" type="slidenum">
              <a:rPr lang="fr-FR">
                <a:solidFill>
                  <a:prstClr val="white">
                    <a:tint val="75000"/>
                  </a:prstClr>
                </a:solidFill>
                <a:latin typeface="Calibri"/>
              </a:rPr>
              <a:pPr>
                <a:defRPr/>
              </a:pPr>
              <a:t>‹#›</a:t>
            </a:fld>
            <a:endParaRPr lang="fr-FR">
              <a:solidFill>
                <a:prstClr val="white">
                  <a:tint val="75000"/>
                </a:prstClr>
              </a:solidFill>
              <a:latin typeface="Calibri"/>
            </a:endParaRPr>
          </a:p>
        </p:txBody>
      </p:sp>
    </p:spTree>
    <p:extLst>
      <p:ext uri="{BB962C8B-B14F-4D97-AF65-F5344CB8AC3E}">
        <p14:creationId xmlns:p14="http://schemas.microsoft.com/office/powerpoint/2010/main" val="428945871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fld id="{4D3C3DBF-6D53-44DA-836C-40E75B1D3007}" type="datetimeFigureOut">
              <a:rPr lang="fr-FR">
                <a:solidFill>
                  <a:prstClr val="white">
                    <a:tint val="75000"/>
                  </a:prstClr>
                </a:solidFill>
                <a:latin typeface="Calibri"/>
              </a:rPr>
              <a:pPr>
                <a:defRPr/>
              </a:pPr>
              <a:t>10/06/2024</a:t>
            </a:fld>
            <a:endParaRPr lang="fr-FR">
              <a:solidFill>
                <a:prstClr val="white">
                  <a:tint val="75000"/>
                </a:prstClr>
              </a:solidFill>
              <a:latin typeface="Calibri"/>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white">
                  <a:tint val="75000"/>
                </a:prstClr>
              </a:solidFill>
              <a:latin typeface="Calibri"/>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ED8880DF-738D-4C8A-8AF5-8FF33452B1BE}" type="slidenum">
              <a:rPr lang="fr-FR">
                <a:solidFill>
                  <a:prstClr val="white">
                    <a:tint val="75000"/>
                  </a:prstClr>
                </a:solidFill>
                <a:latin typeface="Calibri"/>
              </a:rPr>
              <a:pPr>
                <a:defRPr/>
              </a:pPr>
              <a:t>‹#›</a:t>
            </a:fld>
            <a:endParaRPr lang="fr-FR">
              <a:solidFill>
                <a:prstClr val="white">
                  <a:tint val="75000"/>
                </a:prstClr>
              </a:solidFill>
              <a:latin typeface="Calibri"/>
            </a:endParaRPr>
          </a:p>
        </p:txBody>
      </p:sp>
    </p:spTree>
    <p:extLst>
      <p:ext uri="{BB962C8B-B14F-4D97-AF65-F5344CB8AC3E}">
        <p14:creationId xmlns:p14="http://schemas.microsoft.com/office/powerpoint/2010/main" val="5534416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3_Two Conten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5200" y="1461600"/>
            <a:ext cx="5002924" cy="472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85186" y="1461600"/>
            <a:ext cx="5140052" cy="472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1D8A8C7A-35F1-F442-806A-13DC001CF5B9}" type="slidenum">
              <a:rPr lang="en-US" smtClean="0"/>
              <a:t>‹#›</a:t>
            </a:fld>
            <a:endParaRPr lang="en-US"/>
          </a:p>
        </p:txBody>
      </p:sp>
    </p:spTree>
    <p:extLst>
      <p:ext uri="{BB962C8B-B14F-4D97-AF65-F5344CB8AC3E}">
        <p14:creationId xmlns:p14="http://schemas.microsoft.com/office/powerpoint/2010/main" val="68475331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8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9338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7766CF8A-9BE5-4E6F-9369-802C5A25E097}" type="datetimeFigureOut">
              <a:rPr lang="fr-FR">
                <a:solidFill>
                  <a:prstClr val="white">
                    <a:tint val="75000"/>
                  </a:prstClr>
                </a:solidFill>
                <a:latin typeface="Calibri"/>
              </a:rPr>
              <a:pPr>
                <a:defRPr/>
              </a:pPr>
              <a:t>10/06/2024</a:t>
            </a:fld>
            <a:endParaRPr lang="fr-FR">
              <a:solidFill>
                <a:prstClr val="white">
                  <a:tint val="75000"/>
                </a:prstClr>
              </a:solidFill>
              <a:latin typeface="Calibri"/>
            </a:endParaRPr>
          </a:p>
        </p:txBody>
      </p:sp>
      <p:sp>
        <p:nvSpPr>
          <p:cNvPr id="8" name="Espace réservé du pied de page 4"/>
          <p:cNvSpPr>
            <a:spLocks noGrp="1"/>
          </p:cNvSpPr>
          <p:nvPr>
            <p:ph type="ftr" sz="quarter" idx="11"/>
          </p:nvPr>
        </p:nvSpPr>
        <p:spPr/>
        <p:txBody>
          <a:bodyPr/>
          <a:lstStyle>
            <a:lvl1pPr>
              <a:defRPr/>
            </a:lvl1pPr>
          </a:lstStyle>
          <a:p>
            <a:pPr>
              <a:defRPr/>
            </a:pPr>
            <a:endParaRPr lang="fr-FR">
              <a:solidFill>
                <a:prstClr val="white">
                  <a:tint val="75000"/>
                </a:prstClr>
              </a:solidFill>
              <a:latin typeface="Calibri"/>
            </a:endParaRPr>
          </a:p>
        </p:txBody>
      </p:sp>
      <p:sp>
        <p:nvSpPr>
          <p:cNvPr id="9" name="Espace réservé du numéro de diapositive 5"/>
          <p:cNvSpPr>
            <a:spLocks noGrp="1"/>
          </p:cNvSpPr>
          <p:nvPr>
            <p:ph type="sldNum" sz="quarter" idx="12"/>
          </p:nvPr>
        </p:nvSpPr>
        <p:spPr/>
        <p:txBody>
          <a:bodyPr/>
          <a:lstStyle>
            <a:lvl1pPr>
              <a:defRPr/>
            </a:lvl1pPr>
          </a:lstStyle>
          <a:p>
            <a:pPr>
              <a:defRPr/>
            </a:pPr>
            <a:fld id="{2FD48DE0-711D-42A7-83E0-C6414907D145}" type="slidenum">
              <a:rPr lang="fr-FR">
                <a:solidFill>
                  <a:prstClr val="white">
                    <a:tint val="75000"/>
                  </a:prstClr>
                </a:solidFill>
                <a:latin typeface="Calibri"/>
              </a:rPr>
              <a:pPr>
                <a:defRPr/>
              </a:pPr>
              <a:t>‹#›</a:t>
            </a:fld>
            <a:endParaRPr lang="fr-FR">
              <a:solidFill>
                <a:prstClr val="white">
                  <a:tint val="75000"/>
                </a:prstClr>
              </a:solidFill>
              <a:latin typeface="Calibri"/>
            </a:endParaRPr>
          </a:p>
        </p:txBody>
      </p:sp>
    </p:spTree>
    <p:extLst>
      <p:ext uri="{BB962C8B-B14F-4D97-AF65-F5344CB8AC3E}">
        <p14:creationId xmlns:p14="http://schemas.microsoft.com/office/powerpoint/2010/main" val="206813944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p:cNvSpPr>
            <a:spLocks noGrp="1"/>
          </p:cNvSpPr>
          <p:nvPr>
            <p:ph type="dt" sz="half" idx="10"/>
          </p:nvPr>
        </p:nvSpPr>
        <p:spPr/>
        <p:txBody>
          <a:bodyPr/>
          <a:lstStyle>
            <a:lvl1pPr>
              <a:defRPr/>
            </a:lvl1pPr>
          </a:lstStyle>
          <a:p>
            <a:pPr>
              <a:defRPr/>
            </a:pPr>
            <a:fld id="{88BCAD62-C745-4334-8084-42DAF2E94049}" type="datetimeFigureOut">
              <a:rPr lang="fr-FR">
                <a:solidFill>
                  <a:prstClr val="white">
                    <a:tint val="75000"/>
                  </a:prstClr>
                </a:solidFill>
                <a:latin typeface="Calibri"/>
              </a:rPr>
              <a:pPr>
                <a:defRPr/>
              </a:pPr>
              <a:t>10/06/2024</a:t>
            </a:fld>
            <a:endParaRPr lang="fr-FR">
              <a:solidFill>
                <a:prstClr val="white">
                  <a:tint val="75000"/>
                </a:prstClr>
              </a:solidFill>
              <a:latin typeface="Calibri"/>
            </a:endParaRPr>
          </a:p>
        </p:txBody>
      </p:sp>
      <p:sp>
        <p:nvSpPr>
          <p:cNvPr id="4" name="Espace réservé du pied de page 4"/>
          <p:cNvSpPr>
            <a:spLocks noGrp="1"/>
          </p:cNvSpPr>
          <p:nvPr>
            <p:ph type="ftr" sz="quarter" idx="11"/>
          </p:nvPr>
        </p:nvSpPr>
        <p:spPr/>
        <p:txBody>
          <a:bodyPr/>
          <a:lstStyle>
            <a:lvl1pPr>
              <a:defRPr/>
            </a:lvl1pPr>
          </a:lstStyle>
          <a:p>
            <a:pPr>
              <a:defRPr/>
            </a:pPr>
            <a:endParaRPr lang="fr-FR">
              <a:solidFill>
                <a:prstClr val="white">
                  <a:tint val="75000"/>
                </a:prstClr>
              </a:solidFill>
              <a:latin typeface="Calibri"/>
            </a:endParaRPr>
          </a:p>
        </p:txBody>
      </p:sp>
      <p:sp>
        <p:nvSpPr>
          <p:cNvPr id="5" name="Espace réservé du numéro de diapositive 5"/>
          <p:cNvSpPr>
            <a:spLocks noGrp="1"/>
          </p:cNvSpPr>
          <p:nvPr>
            <p:ph type="sldNum" sz="quarter" idx="12"/>
          </p:nvPr>
        </p:nvSpPr>
        <p:spPr/>
        <p:txBody>
          <a:bodyPr/>
          <a:lstStyle>
            <a:lvl1pPr>
              <a:defRPr/>
            </a:lvl1pPr>
          </a:lstStyle>
          <a:p>
            <a:pPr>
              <a:defRPr/>
            </a:pPr>
            <a:fld id="{0DC1C814-943A-4EA7-B6D2-BB33445AF3F4}" type="slidenum">
              <a:rPr lang="fr-FR">
                <a:solidFill>
                  <a:prstClr val="white">
                    <a:tint val="75000"/>
                  </a:prstClr>
                </a:solidFill>
                <a:latin typeface="Calibri"/>
              </a:rPr>
              <a:pPr>
                <a:defRPr/>
              </a:pPr>
              <a:t>‹#›</a:t>
            </a:fld>
            <a:endParaRPr lang="fr-FR">
              <a:solidFill>
                <a:prstClr val="white">
                  <a:tint val="75000"/>
                </a:prstClr>
              </a:solidFill>
              <a:latin typeface="Calibri"/>
            </a:endParaRPr>
          </a:p>
        </p:txBody>
      </p:sp>
    </p:spTree>
    <p:extLst>
      <p:ext uri="{BB962C8B-B14F-4D97-AF65-F5344CB8AC3E}">
        <p14:creationId xmlns:p14="http://schemas.microsoft.com/office/powerpoint/2010/main" val="414770899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38C909EE-CA85-4ED9-BE6A-3E70DD2E4524}" type="datetimeFigureOut">
              <a:rPr lang="fr-FR">
                <a:solidFill>
                  <a:prstClr val="white">
                    <a:tint val="75000"/>
                  </a:prstClr>
                </a:solidFill>
                <a:latin typeface="Calibri"/>
              </a:rPr>
              <a:pPr>
                <a:defRPr/>
              </a:pPr>
              <a:t>10/06/2024</a:t>
            </a:fld>
            <a:endParaRPr lang="fr-FR">
              <a:solidFill>
                <a:prstClr val="white">
                  <a:tint val="75000"/>
                </a:prstClr>
              </a:solidFill>
              <a:latin typeface="Calibri"/>
            </a:endParaRPr>
          </a:p>
        </p:txBody>
      </p:sp>
      <p:sp>
        <p:nvSpPr>
          <p:cNvPr id="3" name="Espace réservé du pied de page 4"/>
          <p:cNvSpPr>
            <a:spLocks noGrp="1"/>
          </p:cNvSpPr>
          <p:nvPr>
            <p:ph type="ftr" sz="quarter" idx="11"/>
          </p:nvPr>
        </p:nvSpPr>
        <p:spPr/>
        <p:txBody>
          <a:bodyPr/>
          <a:lstStyle>
            <a:lvl1pPr>
              <a:defRPr/>
            </a:lvl1pPr>
          </a:lstStyle>
          <a:p>
            <a:pPr>
              <a:defRPr/>
            </a:pPr>
            <a:endParaRPr lang="fr-FR">
              <a:solidFill>
                <a:prstClr val="white">
                  <a:tint val="75000"/>
                </a:prstClr>
              </a:solidFill>
              <a:latin typeface="Calibri"/>
            </a:endParaRPr>
          </a:p>
        </p:txBody>
      </p:sp>
      <p:sp>
        <p:nvSpPr>
          <p:cNvPr id="4" name="Espace réservé du numéro de diapositive 5"/>
          <p:cNvSpPr>
            <a:spLocks noGrp="1"/>
          </p:cNvSpPr>
          <p:nvPr>
            <p:ph type="sldNum" sz="quarter" idx="12"/>
          </p:nvPr>
        </p:nvSpPr>
        <p:spPr/>
        <p:txBody>
          <a:bodyPr/>
          <a:lstStyle>
            <a:lvl1pPr>
              <a:defRPr/>
            </a:lvl1pPr>
          </a:lstStyle>
          <a:p>
            <a:pPr>
              <a:defRPr/>
            </a:pPr>
            <a:fld id="{04044813-F69D-4081-B795-9A94117F0D4C}" type="slidenum">
              <a:rPr lang="fr-FR">
                <a:solidFill>
                  <a:prstClr val="white">
                    <a:tint val="75000"/>
                  </a:prstClr>
                </a:solidFill>
                <a:latin typeface="Calibri"/>
              </a:rPr>
              <a:pPr>
                <a:defRPr/>
              </a:pPr>
              <a:t>‹#›</a:t>
            </a:fld>
            <a:endParaRPr lang="fr-FR">
              <a:solidFill>
                <a:prstClr val="white">
                  <a:tint val="75000"/>
                </a:prstClr>
              </a:solidFill>
              <a:latin typeface="Calibri"/>
            </a:endParaRPr>
          </a:p>
        </p:txBody>
      </p:sp>
    </p:spTree>
    <p:extLst>
      <p:ext uri="{BB962C8B-B14F-4D97-AF65-F5344CB8AC3E}">
        <p14:creationId xmlns:p14="http://schemas.microsoft.com/office/powerpoint/2010/main" val="331652996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3" y="273050"/>
            <a:ext cx="4011084"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4766733" y="27308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E10FC5A9-79BB-4203-875A-425415A85AD0}" type="datetimeFigureOut">
              <a:rPr lang="fr-FR">
                <a:solidFill>
                  <a:prstClr val="white">
                    <a:tint val="75000"/>
                  </a:prstClr>
                </a:solidFill>
                <a:latin typeface="Calibri"/>
              </a:rPr>
              <a:pPr>
                <a:defRPr/>
              </a:pPr>
              <a:t>10/06/2024</a:t>
            </a:fld>
            <a:endParaRPr lang="fr-FR">
              <a:solidFill>
                <a:prstClr val="white">
                  <a:tint val="75000"/>
                </a:prstClr>
              </a:solidFill>
              <a:latin typeface="Calibri"/>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white">
                  <a:tint val="75000"/>
                </a:prstClr>
              </a:solidFill>
              <a:latin typeface="Calibri"/>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9CF04E06-52FA-4BF1-8F13-2D0E94FBE799}" type="slidenum">
              <a:rPr lang="fr-FR">
                <a:solidFill>
                  <a:prstClr val="white">
                    <a:tint val="75000"/>
                  </a:prstClr>
                </a:solidFill>
                <a:latin typeface="Calibri"/>
              </a:rPr>
              <a:pPr>
                <a:defRPr/>
              </a:pPr>
              <a:t>‹#›</a:t>
            </a:fld>
            <a:endParaRPr lang="fr-FR">
              <a:solidFill>
                <a:prstClr val="white">
                  <a:tint val="75000"/>
                </a:prstClr>
              </a:solidFill>
              <a:latin typeface="Calibri"/>
            </a:endParaRPr>
          </a:p>
        </p:txBody>
      </p:sp>
    </p:spTree>
    <p:extLst>
      <p:ext uri="{BB962C8B-B14F-4D97-AF65-F5344CB8AC3E}">
        <p14:creationId xmlns:p14="http://schemas.microsoft.com/office/powerpoint/2010/main" val="361018646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8E8F00B1-E920-4D17-9095-973B55181FA7}" type="datetimeFigureOut">
              <a:rPr lang="fr-FR">
                <a:solidFill>
                  <a:prstClr val="white">
                    <a:tint val="75000"/>
                  </a:prstClr>
                </a:solidFill>
                <a:latin typeface="Calibri"/>
              </a:rPr>
              <a:pPr>
                <a:defRPr/>
              </a:pPr>
              <a:t>10/06/2024</a:t>
            </a:fld>
            <a:endParaRPr lang="fr-FR">
              <a:solidFill>
                <a:prstClr val="white">
                  <a:tint val="75000"/>
                </a:prstClr>
              </a:solidFill>
              <a:latin typeface="Calibri"/>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white">
                  <a:tint val="75000"/>
                </a:prstClr>
              </a:solidFill>
              <a:latin typeface="Calibri"/>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FEF29442-FA1B-43BF-BC8B-B81F53C6A1E3}" type="slidenum">
              <a:rPr lang="fr-FR">
                <a:solidFill>
                  <a:prstClr val="white">
                    <a:tint val="75000"/>
                  </a:prstClr>
                </a:solidFill>
                <a:latin typeface="Calibri"/>
              </a:rPr>
              <a:pPr>
                <a:defRPr/>
              </a:pPr>
              <a:t>‹#›</a:t>
            </a:fld>
            <a:endParaRPr lang="fr-FR">
              <a:solidFill>
                <a:prstClr val="white">
                  <a:tint val="75000"/>
                </a:prstClr>
              </a:solidFill>
              <a:latin typeface="Calibri"/>
            </a:endParaRPr>
          </a:p>
        </p:txBody>
      </p:sp>
    </p:spTree>
    <p:extLst>
      <p:ext uri="{BB962C8B-B14F-4D97-AF65-F5344CB8AC3E}">
        <p14:creationId xmlns:p14="http://schemas.microsoft.com/office/powerpoint/2010/main" val="6980110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9A89D0B1-E80E-44D1-9CB1-C677CFF96B89}" type="datetimeFigureOut">
              <a:rPr lang="fr-FR">
                <a:solidFill>
                  <a:prstClr val="white">
                    <a:tint val="75000"/>
                  </a:prstClr>
                </a:solidFill>
                <a:latin typeface="Calibri"/>
              </a:rPr>
              <a:pPr>
                <a:defRPr/>
              </a:pPr>
              <a:t>10/06/2024</a:t>
            </a:fld>
            <a:endParaRPr lang="fr-FR">
              <a:solidFill>
                <a:prstClr val="white">
                  <a:tint val="75000"/>
                </a:prstClr>
              </a:solidFill>
              <a:latin typeface="Calibri"/>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white">
                  <a:tint val="75000"/>
                </a:prstClr>
              </a:solidFill>
              <a:latin typeface="Calibri"/>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16B6AEB8-1014-43EA-8088-536CAD04A17A}" type="slidenum">
              <a:rPr lang="fr-FR">
                <a:solidFill>
                  <a:prstClr val="white">
                    <a:tint val="75000"/>
                  </a:prstClr>
                </a:solidFill>
                <a:latin typeface="Calibri"/>
              </a:rPr>
              <a:pPr>
                <a:defRPr/>
              </a:pPr>
              <a:t>‹#›</a:t>
            </a:fld>
            <a:endParaRPr lang="fr-FR">
              <a:solidFill>
                <a:prstClr val="white">
                  <a:tint val="75000"/>
                </a:prstClr>
              </a:solidFill>
              <a:latin typeface="Calibri"/>
            </a:endParaRPr>
          </a:p>
        </p:txBody>
      </p:sp>
    </p:spTree>
    <p:extLst>
      <p:ext uri="{BB962C8B-B14F-4D97-AF65-F5344CB8AC3E}">
        <p14:creationId xmlns:p14="http://schemas.microsoft.com/office/powerpoint/2010/main" val="48112408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68"/>
            <a:ext cx="27432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09600" y="274668"/>
            <a:ext cx="80264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2EBF8B5D-0052-4750-9F28-1B807392AEBC}" type="datetimeFigureOut">
              <a:rPr lang="fr-FR">
                <a:solidFill>
                  <a:prstClr val="white">
                    <a:tint val="75000"/>
                  </a:prstClr>
                </a:solidFill>
                <a:latin typeface="Calibri"/>
              </a:rPr>
              <a:pPr>
                <a:defRPr/>
              </a:pPr>
              <a:t>10/06/2024</a:t>
            </a:fld>
            <a:endParaRPr lang="fr-FR">
              <a:solidFill>
                <a:prstClr val="white">
                  <a:tint val="75000"/>
                </a:prstClr>
              </a:solidFill>
              <a:latin typeface="Calibri"/>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white">
                  <a:tint val="75000"/>
                </a:prstClr>
              </a:solidFill>
              <a:latin typeface="Calibri"/>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31458367-F284-4188-BC04-0A02D83C2381}" type="slidenum">
              <a:rPr lang="fr-FR">
                <a:solidFill>
                  <a:prstClr val="white">
                    <a:tint val="75000"/>
                  </a:prstClr>
                </a:solidFill>
                <a:latin typeface="Calibri"/>
              </a:rPr>
              <a:pPr>
                <a:defRPr/>
              </a:pPr>
              <a:t>‹#›</a:t>
            </a:fld>
            <a:endParaRPr lang="fr-FR">
              <a:solidFill>
                <a:prstClr val="white">
                  <a:tint val="75000"/>
                </a:prstClr>
              </a:solidFill>
              <a:latin typeface="Calibri"/>
            </a:endParaRPr>
          </a:p>
        </p:txBody>
      </p:sp>
    </p:spTree>
    <p:extLst>
      <p:ext uri="{BB962C8B-B14F-4D97-AF65-F5344CB8AC3E}">
        <p14:creationId xmlns:p14="http://schemas.microsoft.com/office/powerpoint/2010/main" val="378417297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187020126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55900" y="4813300"/>
            <a:ext cx="9144000" cy="1124744"/>
          </a:xfrm>
        </p:spPr>
        <p:txBody>
          <a:bodyPr anchor="b"/>
          <a:lstStyle>
            <a:lvl1pPr algn="l">
              <a:defRPr sz="3600">
                <a:solidFill>
                  <a:schemeClr val="tx1"/>
                </a:solidFill>
              </a:defRPr>
            </a:lvl1pPr>
          </a:lstStyle>
          <a:p>
            <a:r>
              <a:rPr lang="en-US"/>
              <a:t>Click to edit Master title style</a:t>
            </a:r>
            <a:endParaRPr lang="en-CA"/>
          </a:p>
        </p:txBody>
      </p:sp>
      <p:sp>
        <p:nvSpPr>
          <p:cNvPr id="3" name="Subtitle 2"/>
          <p:cNvSpPr>
            <a:spLocks noGrp="1"/>
          </p:cNvSpPr>
          <p:nvPr>
            <p:ph type="subTitle" idx="1"/>
          </p:nvPr>
        </p:nvSpPr>
        <p:spPr>
          <a:xfrm>
            <a:off x="2755900" y="6030119"/>
            <a:ext cx="9144000" cy="827881"/>
          </a:xfrm>
        </p:spPr>
        <p:txBody>
          <a:bodyPr/>
          <a:lstStyle>
            <a:lvl1pPr marL="0" indent="0" algn="l">
              <a:buNone/>
              <a:defRPr sz="2400">
                <a:solidFill>
                  <a:schemeClr val="tx1"/>
                </a:solidFill>
              </a:defRPr>
            </a:lvl1pPr>
            <a:lvl2pPr marL="457269" indent="0" algn="ctr">
              <a:buNone/>
              <a:defRPr sz="2000"/>
            </a:lvl2pPr>
            <a:lvl3pPr marL="914538" indent="0" algn="ctr">
              <a:buNone/>
              <a:defRPr sz="1800"/>
            </a:lvl3pPr>
            <a:lvl4pPr marL="1371807" indent="0" algn="ctr">
              <a:buNone/>
              <a:defRPr sz="1600"/>
            </a:lvl4pPr>
            <a:lvl5pPr marL="1829075" indent="0" algn="ctr">
              <a:buNone/>
              <a:defRPr sz="1600"/>
            </a:lvl5pPr>
            <a:lvl6pPr marL="2286342" indent="0" algn="ctr">
              <a:buNone/>
              <a:defRPr sz="1600"/>
            </a:lvl6pPr>
            <a:lvl7pPr marL="2743613" indent="0" algn="ctr">
              <a:buNone/>
              <a:defRPr sz="1600"/>
            </a:lvl7pPr>
            <a:lvl8pPr marL="3200880" indent="0" algn="ctr">
              <a:buNone/>
              <a:defRPr sz="1600"/>
            </a:lvl8pPr>
            <a:lvl9pPr marL="3658149" indent="0" algn="ctr">
              <a:buNone/>
              <a:defRPr sz="1600"/>
            </a:lvl9pPr>
          </a:lstStyle>
          <a:p>
            <a:r>
              <a:rPr lang="en-US"/>
              <a:t>Click to edit Master subtitle style</a:t>
            </a:r>
            <a:endParaRPr lang="en-CA"/>
          </a:p>
        </p:txBody>
      </p:sp>
      <p:sp>
        <p:nvSpPr>
          <p:cNvPr id="4" name="Slide Number Placeholder 3"/>
          <p:cNvSpPr>
            <a:spLocks noGrp="1"/>
          </p:cNvSpPr>
          <p:nvPr>
            <p:ph type="sldNum" sz="quarter" idx="10"/>
          </p:nvPr>
        </p:nvSpPr>
        <p:spPr/>
        <p:txBody>
          <a:bodyPr/>
          <a:lstStyle/>
          <a:p>
            <a:fld id="{2CA814A5-5B67-49A0-A5BA-40050328EF92}" type="slidenum">
              <a:rPr lang="en-CA" smtClean="0"/>
              <a:pPr/>
              <a:t>‹#›</a:t>
            </a:fld>
            <a:endParaRPr lang="en-CA"/>
          </a:p>
        </p:txBody>
      </p:sp>
    </p:spTree>
    <p:extLst>
      <p:ext uri="{BB962C8B-B14F-4D97-AF65-F5344CB8AC3E}">
        <p14:creationId xmlns:p14="http://schemas.microsoft.com/office/powerpoint/2010/main" val="1827808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40"/>
            <a:ext cx="9144000" cy="1655762"/>
          </a:xfrm>
        </p:spPr>
        <p:txBody>
          <a:bodyPr/>
          <a:lstStyle>
            <a:lvl1pPr marL="0" indent="0" algn="ctr">
              <a:buNone/>
              <a:defRPr sz="2400"/>
            </a:lvl1pPr>
            <a:lvl2pPr marL="456867" indent="0" algn="ctr">
              <a:buNone/>
              <a:defRPr sz="2000"/>
            </a:lvl2pPr>
            <a:lvl3pPr marL="913737" indent="0" algn="ctr">
              <a:buNone/>
              <a:defRPr sz="1800"/>
            </a:lvl3pPr>
            <a:lvl4pPr marL="1370606" indent="0" algn="ctr">
              <a:buNone/>
              <a:defRPr sz="1600"/>
            </a:lvl4pPr>
            <a:lvl5pPr marL="1827473" indent="0" algn="ctr">
              <a:buNone/>
              <a:defRPr sz="1600"/>
            </a:lvl5pPr>
            <a:lvl6pPr marL="2284342" indent="0" algn="ctr">
              <a:buNone/>
              <a:defRPr sz="1600"/>
            </a:lvl6pPr>
            <a:lvl7pPr marL="2741210" indent="0" algn="ctr">
              <a:buNone/>
              <a:defRPr sz="1600"/>
            </a:lvl7pPr>
            <a:lvl8pPr marL="3198076" indent="0" algn="ctr">
              <a:buNone/>
              <a:defRPr sz="1600"/>
            </a:lvl8pPr>
            <a:lvl9pPr marL="3654946"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740E81F5-92F7-4109-AEBE-7532B7FF98D0}" type="datetimeFigureOut">
              <a:rPr lang="en-CA" smtClean="0">
                <a:solidFill>
                  <a:prstClr val="black">
                    <a:tint val="75000"/>
                  </a:prstClr>
                </a:solidFill>
                <a:latin typeface="Calibri"/>
              </a:rPr>
              <a:pPr/>
              <a:t>2024-06-10</a:t>
            </a:fld>
            <a:endParaRPr lang="en-C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C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C92173D-CF81-49B6-8D86-765888986653}" type="slidenum">
              <a:rPr lang="en-CA" smtClean="0">
                <a:solidFill>
                  <a:prstClr val="black">
                    <a:tint val="75000"/>
                  </a:prstClr>
                </a:solidFill>
                <a:latin typeface="Calibri"/>
              </a:rPr>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208367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40E81F5-92F7-4109-AEBE-7532B7FF98D0}" type="datetimeFigureOut">
              <a:rPr lang="en-CA" smtClean="0">
                <a:solidFill>
                  <a:prstClr val="black">
                    <a:tint val="75000"/>
                  </a:prstClr>
                </a:solidFill>
                <a:latin typeface="Calibri"/>
              </a:rPr>
              <a:pPr/>
              <a:t>2024-06-10</a:t>
            </a:fld>
            <a:endParaRPr lang="en-C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C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C92173D-CF81-49B6-8D86-765888986653}" type="slidenum">
              <a:rPr lang="en-CA" smtClean="0">
                <a:solidFill>
                  <a:prstClr val="black">
                    <a:tint val="75000"/>
                  </a:prstClr>
                </a:solidFill>
                <a:latin typeface="Calibri"/>
              </a:rPr>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9032814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0"/>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1" y="4589497"/>
            <a:ext cx="10515600" cy="1500187"/>
          </a:xfrm>
        </p:spPr>
        <p:txBody>
          <a:bodyPr/>
          <a:lstStyle>
            <a:lvl1pPr marL="0" indent="0">
              <a:buNone/>
              <a:defRPr sz="2400">
                <a:solidFill>
                  <a:schemeClr val="tx1">
                    <a:tint val="75000"/>
                  </a:schemeClr>
                </a:solidFill>
              </a:defRPr>
            </a:lvl1pPr>
            <a:lvl2pPr marL="456867" indent="0">
              <a:buNone/>
              <a:defRPr sz="2000">
                <a:solidFill>
                  <a:schemeClr val="tx1">
                    <a:tint val="75000"/>
                  </a:schemeClr>
                </a:solidFill>
              </a:defRPr>
            </a:lvl2pPr>
            <a:lvl3pPr marL="913737" indent="0">
              <a:buNone/>
              <a:defRPr sz="1800">
                <a:solidFill>
                  <a:schemeClr val="tx1">
                    <a:tint val="75000"/>
                  </a:schemeClr>
                </a:solidFill>
              </a:defRPr>
            </a:lvl3pPr>
            <a:lvl4pPr marL="1370606" indent="0">
              <a:buNone/>
              <a:defRPr sz="1600">
                <a:solidFill>
                  <a:schemeClr val="tx1">
                    <a:tint val="75000"/>
                  </a:schemeClr>
                </a:solidFill>
              </a:defRPr>
            </a:lvl4pPr>
            <a:lvl5pPr marL="1827473" indent="0">
              <a:buNone/>
              <a:defRPr sz="1600">
                <a:solidFill>
                  <a:schemeClr val="tx1">
                    <a:tint val="75000"/>
                  </a:schemeClr>
                </a:solidFill>
              </a:defRPr>
            </a:lvl5pPr>
            <a:lvl6pPr marL="2284342" indent="0">
              <a:buNone/>
              <a:defRPr sz="1600">
                <a:solidFill>
                  <a:schemeClr val="tx1">
                    <a:tint val="75000"/>
                  </a:schemeClr>
                </a:solidFill>
              </a:defRPr>
            </a:lvl6pPr>
            <a:lvl7pPr marL="2741210" indent="0">
              <a:buNone/>
              <a:defRPr sz="1600">
                <a:solidFill>
                  <a:schemeClr val="tx1">
                    <a:tint val="75000"/>
                  </a:schemeClr>
                </a:solidFill>
              </a:defRPr>
            </a:lvl7pPr>
            <a:lvl8pPr marL="3198076" indent="0">
              <a:buNone/>
              <a:defRPr sz="1600">
                <a:solidFill>
                  <a:schemeClr val="tx1">
                    <a:tint val="75000"/>
                  </a:schemeClr>
                </a:solidFill>
              </a:defRPr>
            </a:lvl8pPr>
            <a:lvl9pPr marL="3654946"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0E81F5-92F7-4109-AEBE-7532B7FF98D0}" type="datetimeFigureOut">
              <a:rPr lang="en-CA" smtClean="0">
                <a:solidFill>
                  <a:prstClr val="black">
                    <a:tint val="75000"/>
                  </a:prstClr>
                </a:solidFill>
                <a:latin typeface="Calibri"/>
              </a:rPr>
              <a:pPr/>
              <a:t>2024-06-10</a:t>
            </a:fld>
            <a:endParaRPr lang="en-C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C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C92173D-CF81-49B6-8D86-765888986653}" type="slidenum">
              <a:rPr lang="en-CA" smtClean="0">
                <a:solidFill>
                  <a:prstClr val="black">
                    <a:tint val="75000"/>
                  </a:prstClr>
                </a:solidFill>
                <a:latin typeface="Calibri"/>
              </a:rPr>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36351494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740E81F5-92F7-4109-AEBE-7532B7FF98D0}" type="datetimeFigureOut">
              <a:rPr lang="en-CA" smtClean="0">
                <a:solidFill>
                  <a:prstClr val="black">
                    <a:tint val="75000"/>
                  </a:prstClr>
                </a:solidFill>
                <a:latin typeface="Calibri"/>
              </a:rPr>
              <a:pPr/>
              <a:t>2024-06-10</a:t>
            </a:fld>
            <a:endParaRPr lang="en-CA">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CA">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C92173D-CF81-49B6-8D86-765888986653}" type="slidenum">
              <a:rPr lang="en-CA" smtClean="0">
                <a:solidFill>
                  <a:prstClr val="black">
                    <a:tint val="75000"/>
                  </a:prstClr>
                </a:solidFill>
                <a:latin typeface="Calibri"/>
              </a:rPr>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2658298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867" indent="0">
              <a:buNone/>
              <a:defRPr sz="2000" b="1"/>
            </a:lvl2pPr>
            <a:lvl3pPr marL="913737" indent="0">
              <a:buNone/>
              <a:defRPr sz="1800" b="1"/>
            </a:lvl3pPr>
            <a:lvl4pPr marL="1370606" indent="0">
              <a:buNone/>
              <a:defRPr sz="1600" b="1"/>
            </a:lvl4pPr>
            <a:lvl5pPr marL="1827473" indent="0">
              <a:buNone/>
              <a:defRPr sz="1600" b="1"/>
            </a:lvl5pPr>
            <a:lvl6pPr marL="2284342" indent="0">
              <a:buNone/>
              <a:defRPr sz="1600" b="1"/>
            </a:lvl6pPr>
            <a:lvl7pPr marL="2741210" indent="0">
              <a:buNone/>
              <a:defRPr sz="1600" b="1"/>
            </a:lvl7pPr>
            <a:lvl8pPr marL="3198076" indent="0">
              <a:buNone/>
              <a:defRPr sz="1600" b="1"/>
            </a:lvl8pPr>
            <a:lvl9pPr marL="3654946"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2400" b="1"/>
            </a:lvl1pPr>
            <a:lvl2pPr marL="456867" indent="0">
              <a:buNone/>
              <a:defRPr sz="2000" b="1"/>
            </a:lvl2pPr>
            <a:lvl3pPr marL="913737" indent="0">
              <a:buNone/>
              <a:defRPr sz="1800" b="1"/>
            </a:lvl3pPr>
            <a:lvl4pPr marL="1370606" indent="0">
              <a:buNone/>
              <a:defRPr sz="1600" b="1"/>
            </a:lvl4pPr>
            <a:lvl5pPr marL="1827473" indent="0">
              <a:buNone/>
              <a:defRPr sz="1600" b="1"/>
            </a:lvl5pPr>
            <a:lvl6pPr marL="2284342" indent="0">
              <a:buNone/>
              <a:defRPr sz="1600" b="1"/>
            </a:lvl6pPr>
            <a:lvl7pPr marL="2741210" indent="0">
              <a:buNone/>
              <a:defRPr sz="1600" b="1"/>
            </a:lvl7pPr>
            <a:lvl8pPr marL="3198076" indent="0">
              <a:buNone/>
              <a:defRPr sz="1600" b="1"/>
            </a:lvl8pPr>
            <a:lvl9pPr marL="36549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1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740E81F5-92F7-4109-AEBE-7532B7FF98D0}" type="datetimeFigureOut">
              <a:rPr lang="en-CA" smtClean="0">
                <a:solidFill>
                  <a:prstClr val="black">
                    <a:tint val="75000"/>
                  </a:prstClr>
                </a:solidFill>
                <a:latin typeface="Calibri"/>
              </a:rPr>
              <a:pPr/>
              <a:t>2024-06-10</a:t>
            </a:fld>
            <a:endParaRPr lang="en-CA">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CA">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C92173D-CF81-49B6-8D86-765888986653}" type="slidenum">
              <a:rPr lang="en-CA" smtClean="0">
                <a:solidFill>
                  <a:prstClr val="black">
                    <a:tint val="75000"/>
                  </a:prstClr>
                </a:solidFill>
                <a:latin typeface="Calibri"/>
              </a:rPr>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35625396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740E81F5-92F7-4109-AEBE-7532B7FF98D0}" type="datetimeFigureOut">
              <a:rPr lang="en-CA" smtClean="0">
                <a:solidFill>
                  <a:prstClr val="black">
                    <a:tint val="75000"/>
                  </a:prstClr>
                </a:solidFill>
                <a:latin typeface="Calibri"/>
              </a:rPr>
              <a:pPr/>
              <a:t>2024-06-10</a:t>
            </a:fld>
            <a:endParaRPr lang="en-CA">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CA">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C92173D-CF81-49B6-8D86-765888986653}" type="slidenum">
              <a:rPr lang="en-CA" smtClean="0">
                <a:solidFill>
                  <a:prstClr val="black">
                    <a:tint val="75000"/>
                  </a:prstClr>
                </a:solidFill>
                <a:latin typeface="Calibri"/>
              </a:rPr>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657779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0E81F5-92F7-4109-AEBE-7532B7FF98D0}" type="datetimeFigureOut">
              <a:rPr lang="en-CA" smtClean="0">
                <a:solidFill>
                  <a:prstClr val="black">
                    <a:tint val="75000"/>
                  </a:prstClr>
                </a:solidFill>
                <a:latin typeface="Calibri"/>
              </a:rPr>
              <a:pPr/>
              <a:t>2024-06-10</a:t>
            </a:fld>
            <a:endParaRPr lang="en-CA">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CA">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C92173D-CF81-49B6-8D86-765888986653}" type="slidenum">
              <a:rPr lang="en-CA" smtClean="0">
                <a:solidFill>
                  <a:prstClr val="black">
                    <a:tint val="75000"/>
                  </a:prstClr>
                </a:solidFill>
                <a:latin typeface="Calibri"/>
              </a:rPr>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23747228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6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6867" indent="0">
              <a:buNone/>
              <a:defRPr sz="1400"/>
            </a:lvl2pPr>
            <a:lvl3pPr marL="913737" indent="0">
              <a:buNone/>
              <a:defRPr sz="1200"/>
            </a:lvl3pPr>
            <a:lvl4pPr marL="1370606" indent="0">
              <a:buNone/>
              <a:defRPr sz="1000"/>
            </a:lvl4pPr>
            <a:lvl5pPr marL="1827473" indent="0">
              <a:buNone/>
              <a:defRPr sz="1000"/>
            </a:lvl5pPr>
            <a:lvl6pPr marL="2284342" indent="0">
              <a:buNone/>
              <a:defRPr sz="1000"/>
            </a:lvl6pPr>
            <a:lvl7pPr marL="2741210" indent="0">
              <a:buNone/>
              <a:defRPr sz="1000"/>
            </a:lvl7pPr>
            <a:lvl8pPr marL="3198076" indent="0">
              <a:buNone/>
              <a:defRPr sz="1000"/>
            </a:lvl8pPr>
            <a:lvl9pPr marL="365494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0E81F5-92F7-4109-AEBE-7532B7FF98D0}" type="datetimeFigureOut">
              <a:rPr lang="en-CA" smtClean="0">
                <a:solidFill>
                  <a:prstClr val="black">
                    <a:tint val="75000"/>
                  </a:prstClr>
                </a:solidFill>
                <a:latin typeface="Calibri"/>
              </a:rPr>
              <a:pPr/>
              <a:t>2024-06-10</a:t>
            </a:fld>
            <a:endParaRPr lang="en-CA">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CA">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C92173D-CF81-49B6-8D86-765888986653}" type="slidenum">
              <a:rPr lang="en-CA" smtClean="0">
                <a:solidFill>
                  <a:prstClr val="black">
                    <a:tint val="75000"/>
                  </a:prstClr>
                </a:solidFill>
                <a:latin typeface="Calibri"/>
              </a:rPr>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2378528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64"/>
            <a:ext cx="6172200" cy="4873625"/>
          </a:xfrm>
        </p:spPr>
        <p:txBody>
          <a:bodyPr/>
          <a:lstStyle>
            <a:lvl1pPr marL="0" indent="0">
              <a:buNone/>
              <a:defRPr sz="3200"/>
            </a:lvl1pPr>
            <a:lvl2pPr marL="456867" indent="0">
              <a:buNone/>
              <a:defRPr sz="2800"/>
            </a:lvl2pPr>
            <a:lvl3pPr marL="913737" indent="0">
              <a:buNone/>
              <a:defRPr sz="2400"/>
            </a:lvl3pPr>
            <a:lvl4pPr marL="1370606" indent="0">
              <a:buNone/>
              <a:defRPr sz="2000"/>
            </a:lvl4pPr>
            <a:lvl5pPr marL="1827473" indent="0">
              <a:buNone/>
              <a:defRPr sz="2000"/>
            </a:lvl5pPr>
            <a:lvl6pPr marL="2284342" indent="0">
              <a:buNone/>
              <a:defRPr sz="2000"/>
            </a:lvl6pPr>
            <a:lvl7pPr marL="2741210" indent="0">
              <a:buNone/>
              <a:defRPr sz="2000"/>
            </a:lvl7pPr>
            <a:lvl8pPr marL="3198076" indent="0">
              <a:buNone/>
              <a:defRPr sz="2000"/>
            </a:lvl8pPr>
            <a:lvl9pPr marL="3654946"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6867" indent="0">
              <a:buNone/>
              <a:defRPr sz="1400"/>
            </a:lvl2pPr>
            <a:lvl3pPr marL="913737" indent="0">
              <a:buNone/>
              <a:defRPr sz="1200"/>
            </a:lvl3pPr>
            <a:lvl4pPr marL="1370606" indent="0">
              <a:buNone/>
              <a:defRPr sz="1000"/>
            </a:lvl4pPr>
            <a:lvl5pPr marL="1827473" indent="0">
              <a:buNone/>
              <a:defRPr sz="1000"/>
            </a:lvl5pPr>
            <a:lvl6pPr marL="2284342" indent="0">
              <a:buNone/>
              <a:defRPr sz="1000"/>
            </a:lvl6pPr>
            <a:lvl7pPr marL="2741210" indent="0">
              <a:buNone/>
              <a:defRPr sz="1000"/>
            </a:lvl7pPr>
            <a:lvl8pPr marL="3198076" indent="0">
              <a:buNone/>
              <a:defRPr sz="1000"/>
            </a:lvl8pPr>
            <a:lvl9pPr marL="365494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0E81F5-92F7-4109-AEBE-7532B7FF98D0}" type="datetimeFigureOut">
              <a:rPr lang="en-CA" smtClean="0">
                <a:solidFill>
                  <a:prstClr val="black">
                    <a:tint val="75000"/>
                  </a:prstClr>
                </a:solidFill>
                <a:latin typeface="Calibri"/>
              </a:rPr>
              <a:pPr/>
              <a:t>2024-06-10</a:t>
            </a:fld>
            <a:endParaRPr lang="en-CA">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CA">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C92173D-CF81-49B6-8D86-765888986653}" type="slidenum">
              <a:rPr lang="en-CA" smtClean="0">
                <a:solidFill>
                  <a:prstClr val="black">
                    <a:tint val="75000"/>
                  </a:prstClr>
                </a:solidFill>
                <a:latin typeface="Calibri"/>
              </a:rPr>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2221562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40E81F5-92F7-4109-AEBE-7532B7FF98D0}" type="datetimeFigureOut">
              <a:rPr lang="en-CA" smtClean="0">
                <a:solidFill>
                  <a:prstClr val="black">
                    <a:tint val="75000"/>
                  </a:prstClr>
                </a:solidFill>
                <a:latin typeface="Calibri"/>
              </a:rPr>
              <a:pPr/>
              <a:t>2024-06-10</a:t>
            </a:fld>
            <a:endParaRPr lang="en-C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C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C92173D-CF81-49B6-8D86-765888986653}" type="slidenum">
              <a:rPr lang="en-CA" smtClean="0">
                <a:solidFill>
                  <a:prstClr val="black">
                    <a:tint val="75000"/>
                  </a:prstClr>
                </a:solidFill>
                <a:latin typeface="Calibri"/>
              </a:rPr>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186174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a:p>
        </p:txBody>
      </p:sp>
    </p:spTree>
    <p:extLst>
      <p:ext uri="{BB962C8B-B14F-4D97-AF65-F5344CB8AC3E}">
        <p14:creationId xmlns:p14="http://schemas.microsoft.com/office/powerpoint/2010/main" val="7578927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11" y="365127"/>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7" y="365127"/>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40E81F5-92F7-4109-AEBE-7532B7FF98D0}" type="datetimeFigureOut">
              <a:rPr lang="en-CA" smtClean="0">
                <a:solidFill>
                  <a:prstClr val="black">
                    <a:tint val="75000"/>
                  </a:prstClr>
                </a:solidFill>
                <a:latin typeface="Calibri"/>
              </a:rPr>
              <a:pPr/>
              <a:t>2024-06-10</a:t>
            </a:fld>
            <a:endParaRPr lang="en-C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C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C92173D-CF81-49B6-8D86-765888986653}" type="slidenum">
              <a:rPr lang="en-CA" smtClean="0">
                <a:solidFill>
                  <a:prstClr val="black">
                    <a:tint val="75000"/>
                  </a:prstClr>
                </a:solidFill>
                <a:latin typeface="Calibri"/>
              </a:rPr>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28047327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109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19201" y="1866900"/>
            <a:ext cx="7066547" cy="1854200"/>
          </a:xfrm>
        </p:spPr>
        <p:txBody>
          <a:bodyPr anchor="b"/>
          <a:lstStyle>
            <a:lvl1pPr algn="l">
              <a:defRPr sz="4001">
                <a:solidFill>
                  <a:schemeClr val="bg1"/>
                </a:solidFill>
              </a:defRPr>
            </a:lvl1pPr>
          </a:lstStyle>
          <a:p>
            <a:r>
              <a:rPr lang="en-US"/>
              <a:t>Click to edit Master title style</a:t>
            </a:r>
            <a:endParaRPr lang="en-CA"/>
          </a:p>
        </p:txBody>
      </p:sp>
      <p:sp>
        <p:nvSpPr>
          <p:cNvPr id="3" name="Subtitle 2"/>
          <p:cNvSpPr>
            <a:spLocks noGrp="1"/>
          </p:cNvSpPr>
          <p:nvPr>
            <p:ph type="subTitle" idx="1"/>
          </p:nvPr>
        </p:nvSpPr>
        <p:spPr>
          <a:xfrm>
            <a:off x="1219201" y="4143380"/>
            <a:ext cx="7066547" cy="479423"/>
          </a:xfrm>
        </p:spPr>
        <p:txBody>
          <a:bodyPr>
            <a:normAutofit/>
          </a:bodyPr>
          <a:lstStyle>
            <a:lvl1pPr marL="0" indent="0" algn="l">
              <a:buNone/>
              <a:defRPr sz="1400">
                <a:solidFill>
                  <a:schemeClr val="bg1"/>
                </a:solidFill>
              </a:defRPr>
            </a:lvl1pPr>
            <a:lvl2pPr marL="342935" indent="0" algn="ctr">
              <a:buNone/>
              <a:defRPr sz="1500"/>
            </a:lvl2pPr>
            <a:lvl3pPr marL="685869" indent="0" algn="ctr">
              <a:buNone/>
              <a:defRPr sz="1350"/>
            </a:lvl3pPr>
            <a:lvl4pPr marL="1028804" indent="0" algn="ctr">
              <a:buNone/>
              <a:defRPr sz="1200"/>
            </a:lvl4pPr>
            <a:lvl5pPr marL="1371737" indent="0" algn="ctr">
              <a:buNone/>
              <a:defRPr sz="1200"/>
            </a:lvl5pPr>
            <a:lvl6pPr marL="1714671" indent="0" algn="ctr">
              <a:buNone/>
              <a:defRPr sz="1200"/>
            </a:lvl6pPr>
            <a:lvl7pPr marL="2057606" indent="0" algn="ctr">
              <a:buNone/>
              <a:defRPr sz="1200"/>
            </a:lvl7pPr>
            <a:lvl8pPr marL="2400540" indent="0" algn="ctr">
              <a:buNone/>
              <a:defRPr sz="1200"/>
            </a:lvl8pPr>
            <a:lvl9pPr marL="2743475" indent="0" algn="ctr">
              <a:buNone/>
              <a:defRPr sz="1200"/>
            </a:lvl9pPr>
          </a:lstStyle>
          <a:p>
            <a:r>
              <a:rPr lang="en-US"/>
              <a:t>Click to edit Master subtitle style</a:t>
            </a:r>
            <a:endParaRPr lang="en-CA"/>
          </a:p>
        </p:txBody>
      </p:sp>
    </p:spTree>
    <p:extLst>
      <p:ext uri="{BB962C8B-B14F-4D97-AF65-F5344CB8AC3E}">
        <p14:creationId xmlns:p14="http://schemas.microsoft.com/office/powerpoint/2010/main" val="267585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SCUS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19101" y="215900"/>
            <a:ext cx="8496300" cy="495300"/>
          </a:xfrm>
        </p:spPr>
        <p:txBody>
          <a:bodyPr anchor="ctr">
            <a:normAutofit/>
          </a:bodyPr>
          <a:lstStyle>
            <a:lvl1pPr algn="l">
              <a:defRPr sz="1800" b="0">
                <a:solidFill>
                  <a:schemeClr val="tx1">
                    <a:lumMod val="50000"/>
                  </a:schemeClr>
                </a:solidFill>
              </a:defRPr>
            </a:lvl1pPr>
          </a:lstStyle>
          <a:p>
            <a:r>
              <a:rPr lang="en-US"/>
              <a:t>Click to edit Master title style</a:t>
            </a:r>
            <a:endParaRPr lang="en-CA"/>
          </a:p>
        </p:txBody>
      </p:sp>
      <p:sp>
        <p:nvSpPr>
          <p:cNvPr id="5" name="Text Placeholder 4">
            <a:extLst>
              <a:ext uri="{FF2B5EF4-FFF2-40B4-BE49-F238E27FC236}">
                <a16:creationId xmlns:a16="http://schemas.microsoft.com/office/drawing/2014/main" id="{5918FB16-9147-4635-9404-21BDBC385772}"/>
              </a:ext>
            </a:extLst>
          </p:cNvPr>
          <p:cNvSpPr>
            <a:spLocks noGrp="1"/>
          </p:cNvSpPr>
          <p:nvPr>
            <p:ph type="body" sz="quarter" idx="10"/>
          </p:nvPr>
        </p:nvSpPr>
        <p:spPr>
          <a:xfrm>
            <a:off x="419101" y="1104900"/>
            <a:ext cx="8496300" cy="1803400"/>
          </a:xfrm>
        </p:spPr>
        <p:txBody>
          <a:bodyPr>
            <a:normAutofit/>
          </a:bodyPr>
          <a:lstStyle>
            <a:lvl1pPr marL="0" indent="0">
              <a:lnSpc>
                <a:spcPct val="90000"/>
              </a:lnSpc>
              <a:spcBef>
                <a:spcPts val="0"/>
              </a:spcBef>
              <a:spcAft>
                <a:spcPts val="0"/>
              </a:spcAft>
              <a:buNone/>
              <a:defRPr sz="2700" b="1">
                <a:solidFill>
                  <a:schemeClr val="bg1"/>
                </a:solidFill>
              </a:defRPr>
            </a:lvl1pPr>
          </a:lstStyle>
          <a:p>
            <a:pPr lvl="0"/>
            <a:r>
              <a:rPr lang="en-US"/>
              <a:t>Edit Master text styles</a:t>
            </a:r>
          </a:p>
        </p:txBody>
      </p:sp>
      <p:sp>
        <p:nvSpPr>
          <p:cNvPr id="6" name="Text Placeholder 4">
            <a:extLst>
              <a:ext uri="{FF2B5EF4-FFF2-40B4-BE49-F238E27FC236}">
                <a16:creationId xmlns:a16="http://schemas.microsoft.com/office/drawing/2014/main" id="{B079E6D4-2C5E-42B9-A10C-8510493FA72D}"/>
              </a:ext>
            </a:extLst>
          </p:cNvPr>
          <p:cNvSpPr>
            <a:spLocks noGrp="1"/>
          </p:cNvSpPr>
          <p:nvPr>
            <p:ph type="body" sz="quarter" idx="11"/>
          </p:nvPr>
        </p:nvSpPr>
        <p:spPr>
          <a:xfrm>
            <a:off x="419101" y="2908300"/>
            <a:ext cx="8496300" cy="3733800"/>
          </a:xfrm>
        </p:spPr>
        <p:txBody>
          <a:bodyPr>
            <a:normAutofit/>
          </a:bodyPr>
          <a:lstStyle>
            <a:lvl1pPr marL="371494" indent="-371494">
              <a:spcBef>
                <a:spcPts val="600"/>
              </a:spcBef>
              <a:spcAft>
                <a:spcPts val="0"/>
              </a:spcAft>
              <a:buFont typeface="+mj-lt"/>
              <a:buAutoNum type="alphaUcPeriod"/>
              <a:defRPr sz="20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p:txBody>
      </p:sp>
      <p:sp>
        <p:nvSpPr>
          <p:cNvPr id="7" name="Oval 6">
            <a:extLst>
              <a:ext uri="{FF2B5EF4-FFF2-40B4-BE49-F238E27FC236}">
                <a16:creationId xmlns:a16="http://schemas.microsoft.com/office/drawing/2014/main" id="{7C9506E9-892C-4FC3-96D2-F327DEE613C0}"/>
              </a:ext>
            </a:extLst>
          </p:cNvPr>
          <p:cNvSpPr/>
          <p:nvPr userDrawn="1"/>
        </p:nvSpPr>
        <p:spPr>
          <a:xfrm>
            <a:off x="9271001" y="419100"/>
            <a:ext cx="1206500" cy="12065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400" b="1"/>
              <a:t>?</a:t>
            </a:r>
          </a:p>
        </p:txBody>
      </p:sp>
      <p:sp>
        <p:nvSpPr>
          <p:cNvPr id="8" name="Oval 7">
            <a:extLst>
              <a:ext uri="{FF2B5EF4-FFF2-40B4-BE49-F238E27FC236}">
                <a16:creationId xmlns:a16="http://schemas.microsoft.com/office/drawing/2014/main" id="{8A239F82-B52E-4399-8996-2DF5EBF80503}"/>
              </a:ext>
            </a:extLst>
          </p:cNvPr>
          <p:cNvSpPr/>
          <p:nvPr userDrawn="1"/>
        </p:nvSpPr>
        <p:spPr>
          <a:xfrm>
            <a:off x="9271001" y="2019300"/>
            <a:ext cx="1206500" cy="12065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400" b="1"/>
              <a:t>?</a:t>
            </a:r>
          </a:p>
        </p:txBody>
      </p:sp>
      <p:sp>
        <p:nvSpPr>
          <p:cNvPr id="9" name="Oval 8">
            <a:extLst>
              <a:ext uri="{FF2B5EF4-FFF2-40B4-BE49-F238E27FC236}">
                <a16:creationId xmlns:a16="http://schemas.microsoft.com/office/drawing/2014/main" id="{8075CB78-5BD5-49BB-9EA5-6AE1B362F70B}"/>
              </a:ext>
            </a:extLst>
          </p:cNvPr>
          <p:cNvSpPr/>
          <p:nvPr userDrawn="1"/>
        </p:nvSpPr>
        <p:spPr>
          <a:xfrm>
            <a:off x="9271001" y="3644900"/>
            <a:ext cx="1206500" cy="12065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400" b="1"/>
              <a:t>?</a:t>
            </a:r>
          </a:p>
        </p:txBody>
      </p:sp>
      <p:sp>
        <p:nvSpPr>
          <p:cNvPr id="10" name="Oval 9">
            <a:extLst>
              <a:ext uri="{FF2B5EF4-FFF2-40B4-BE49-F238E27FC236}">
                <a16:creationId xmlns:a16="http://schemas.microsoft.com/office/drawing/2014/main" id="{5C34B9E7-6228-4428-B9A2-766DA31D7564}"/>
              </a:ext>
            </a:extLst>
          </p:cNvPr>
          <p:cNvSpPr/>
          <p:nvPr userDrawn="1"/>
        </p:nvSpPr>
        <p:spPr>
          <a:xfrm>
            <a:off x="9271001" y="5270500"/>
            <a:ext cx="1206500" cy="12065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400" b="1"/>
              <a:t>?</a:t>
            </a:r>
          </a:p>
        </p:txBody>
      </p:sp>
    </p:spTree>
    <p:extLst>
      <p:ext uri="{BB962C8B-B14F-4D97-AF65-F5344CB8AC3E}">
        <p14:creationId xmlns:p14="http://schemas.microsoft.com/office/powerpoint/2010/main" val="366408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15291" y="1165497"/>
            <a:ext cx="9103360" cy="1854200"/>
          </a:xfrm>
        </p:spPr>
        <p:txBody>
          <a:bodyPr anchor="b">
            <a:normAutofit/>
          </a:bodyPr>
          <a:lstStyle>
            <a:lvl1pPr algn="l">
              <a:defRPr sz="3600">
                <a:solidFill>
                  <a:schemeClr val="tx1">
                    <a:lumMod val="50000"/>
                  </a:schemeClr>
                </a:solidFill>
              </a:defRPr>
            </a:lvl1pPr>
          </a:lstStyle>
          <a:p>
            <a:r>
              <a:rPr lang="en-US"/>
              <a:t>Click to edit Master title style</a:t>
            </a:r>
            <a:endParaRPr lang="en-CA"/>
          </a:p>
        </p:txBody>
      </p:sp>
      <p:sp>
        <p:nvSpPr>
          <p:cNvPr id="3" name="Subtitle 2"/>
          <p:cNvSpPr>
            <a:spLocks noGrp="1"/>
          </p:cNvSpPr>
          <p:nvPr>
            <p:ph type="subTitle" idx="1"/>
          </p:nvPr>
        </p:nvSpPr>
        <p:spPr>
          <a:xfrm>
            <a:off x="1515291" y="3187977"/>
            <a:ext cx="9103360" cy="1003025"/>
          </a:xfrm>
        </p:spPr>
        <p:txBody>
          <a:bodyPr>
            <a:normAutofit/>
          </a:bodyPr>
          <a:lstStyle>
            <a:lvl1pPr marL="0" indent="0" algn="l">
              <a:buNone/>
              <a:defRPr sz="2000">
                <a:solidFill>
                  <a:schemeClr val="tx1"/>
                </a:solidFill>
              </a:defRPr>
            </a:lvl1pPr>
            <a:lvl2pPr marL="342935" indent="0" algn="ctr">
              <a:buNone/>
              <a:defRPr sz="1500"/>
            </a:lvl2pPr>
            <a:lvl3pPr marL="685869" indent="0" algn="ctr">
              <a:buNone/>
              <a:defRPr sz="1350"/>
            </a:lvl3pPr>
            <a:lvl4pPr marL="1028804" indent="0" algn="ctr">
              <a:buNone/>
              <a:defRPr sz="1200"/>
            </a:lvl4pPr>
            <a:lvl5pPr marL="1371737" indent="0" algn="ctr">
              <a:buNone/>
              <a:defRPr sz="1200"/>
            </a:lvl5pPr>
            <a:lvl6pPr marL="1714671" indent="0" algn="ctr">
              <a:buNone/>
              <a:defRPr sz="1200"/>
            </a:lvl6pPr>
            <a:lvl7pPr marL="2057606" indent="0" algn="ctr">
              <a:buNone/>
              <a:defRPr sz="1200"/>
            </a:lvl7pPr>
            <a:lvl8pPr marL="2400540" indent="0" algn="ctr">
              <a:buNone/>
              <a:defRPr sz="1200"/>
            </a:lvl8pPr>
            <a:lvl9pPr marL="2743475" indent="0" algn="ctr">
              <a:buNone/>
              <a:defRPr sz="1200"/>
            </a:lvl9pPr>
          </a:lstStyle>
          <a:p>
            <a:r>
              <a:rPr lang="en-US"/>
              <a:t>Click to edit Master subtitle style</a:t>
            </a:r>
            <a:endParaRPr lang="en-CA"/>
          </a:p>
        </p:txBody>
      </p:sp>
    </p:spTree>
    <p:extLst>
      <p:ext uri="{BB962C8B-B14F-4D97-AF65-F5344CB8AC3E}">
        <p14:creationId xmlns:p14="http://schemas.microsoft.com/office/powerpoint/2010/main" val="3974228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6"/>
          <p:cNvSpPr>
            <a:spLocks noGrp="1"/>
          </p:cNvSpPr>
          <p:nvPr>
            <p:ph type="body" sz="quarter" idx="13"/>
          </p:nvPr>
        </p:nvSpPr>
        <p:spPr>
          <a:xfrm>
            <a:off x="1250463" y="6356352"/>
            <a:ext cx="10268927" cy="365125"/>
          </a:xfrm>
        </p:spPr>
        <p:txBody>
          <a:bodyPr bIns="0" anchor="b">
            <a:noAutofit/>
          </a:bodyPr>
          <a:lstStyle>
            <a:lvl1pPr marL="0" indent="0">
              <a:spcBef>
                <a:spcPts val="0"/>
              </a:spcBef>
              <a:spcAft>
                <a:spcPts val="0"/>
              </a:spcAft>
              <a:buNone/>
              <a:defRPr sz="800">
                <a:solidFill>
                  <a:schemeClr val="tx1"/>
                </a:solidFill>
              </a:defRPr>
            </a:lvl1pPr>
            <a:lvl2pPr marL="342935" indent="0">
              <a:buNone/>
              <a:defRPr/>
            </a:lvl2pPr>
          </a:lstStyle>
          <a:p>
            <a:pPr lvl="0"/>
            <a:r>
              <a:rPr lang="en-US"/>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a:p>
        </p:txBody>
      </p:sp>
    </p:spTree>
    <p:extLst>
      <p:ext uri="{BB962C8B-B14F-4D97-AF65-F5344CB8AC3E}">
        <p14:creationId xmlns:p14="http://schemas.microsoft.com/office/powerpoint/2010/main" val="422398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50463" y="1452000"/>
            <a:ext cx="4924669" cy="47042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1763" y="1452000"/>
            <a:ext cx="4924669" cy="47042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Slide Number Placeholder 6"/>
          <p:cNvSpPr>
            <a:spLocks noGrp="1"/>
          </p:cNvSpPr>
          <p:nvPr>
            <p:ph type="sldNum" sz="quarter" idx="12"/>
          </p:nvPr>
        </p:nvSpPr>
        <p:spPr/>
        <p:txBody>
          <a:bodyPr/>
          <a:lstStyle/>
          <a:p>
            <a:fld id="{2CA814A5-5B67-49A0-A5BA-40050328EF92}" type="slidenum">
              <a:rPr lang="en-CA" smtClean="0"/>
              <a:t>‹#›</a:t>
            </a:fld>
            <a:endParaRPr lang="en-CA"/>
          </a:p>
        </p:txBody>
      </p:sp>
      <p:sp>
        <p:nvSpPr>
          <p:cNvPr id="11" name="Text Placeholder 6">
            <a:extLst>
              <a:ext uri="{FF2B5EF4-FFF2-40B4-BE49-F238E27FC236}">
                <a16:creationId xmlns:a16="http://schemas.microsoft.com/office/drawing/2014/main" id="{A5B0DC63-8BA5-477B-AE50-08283FD79BC5}"/>
              </a:ext>
            </a:extLst>
          </p:cNvPr>
          <p:cNvSpPr>
            <a:spLocks noGrp="1"/>
          </p:cNvSpPr>
          <p:nvPr>
            <p:ph type="body" sz="quarter" idx="13"/>
          </p:nvPr>
        </p:nvSpPr>
        <p:spPr>
          <a:xfrm>
            <a:off x="1250463" y="6356352"/>
            <a:ext cx="10268927" cy="365125"/>
          </a:xfrm>
        </p:spPr>
        <p:txBody>
          <a:bodyPr bIns="0" anchor="b">
            <a:noAutofit/>
          </a:bodyPr>
          <a:lstStyle>
            <a:lvl1pPr marL="0" indent="0">
              <a:spcBef>
                <a:spcPts val="0"/>
              </a:spcBef>
              <a:spcAft>
                <a:spcPts val="0"/>
              </a:spcAft>
              <a:buNone/>
              <a:defRPr sz="800">
                <a:solidFill>
                  <a:schemeClr val="tx1"/>
                </a:solidFill>
              </a:defRPr>
            </a:lvl1pPr>
            <a:lvl2pPr marL="342935" indent="0">
              <a:buNone/>
              <a:defRPr/>
            </a:lvl2pPr>
          </a:lstStyle>
          <a:p>
            <a:pPr lvl="0"/>
            <a:r>
              <a:rPr lang="en-US"/>
              <a:t>Edit Master text styles</a:t>
            </a:r>
          </a:p>
        </p:txBody>
      </p:sp>
    </p:spTree>
    <p:extLst>
      <p:ext uri="{BB962C8B-B14F-4D97-AF65-F5344CB8AC3E}">
        <p14:creationId xmlns:p14="http://schemas.microsoft.com/office/powerpoint/2010/main" val="274459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50463" y="1452003"/>
            <a:ext cx="3232355" cy="4704291"/>
          </a:xfrm>
        </p:spPr>
        <p:txBody>
          <a:bodyPr>
            <a:normAutofit/>
          </a:bodyPr>
          <a:lstStyle>
            <a:lvl1pPr>
              <a:defRPr sz="1600"/>
            </a:lvl1pPr>
            <a:lvl2pPr>
              <a:defRPr sz="1400"/>
            </a:lvl2pPr>
            <a:lvl3pPr>
              <a:defRPr sz="12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Slide Number Placeholder 6"/>
          <p:cNvSpPr>
            <a:spLocks noGrp="1"/>
          </p:cNvSpPr>
          <p:nvPr>
            <p:ph type="sldNum" sz="quarter" idx="12"/>
          </p:nvPr>
        </p:nvSpPr>
        <p:spPr/>
        <p:txBody>
          <a:bodyPr/>
          <a:lstStyle/>
          <a:p>
            <a:fld id="{2CA814A5-5B67-49A0-A5BA-40050328EF92}" type="slidenum">
              <a:rPr lang="en-CA" smtClean="0"/>
              <a:t>‹#›</a:t>
            </a:fld>
            <a:endParaRPr lang="en-CA"/>
          </a:p>
        </p:txBody>
      </p:sp>
      <p:sp>
        <p:nvSpPr>
          <p:cNvPr id="14" name="Text Placeholder 6">
            <a:extLst>
              <a:ext uri="{FF2B5EF4-FFF2-40B4-BE49-F238E27FC236}">
                <a16:creationId xmlns:a16="http://schemas.microsoft.com/office/drawing/2014/main" id="{F0F3A428-90A9-46BA-A986-178F55B3A991}"/>
              </a:ext>
            </a:extLst>
          </p:cNvPr>
          <p:cNvSpPr>
            <a:spLocks noGrp="1"/>
          </p:cNvSpPr>
          <p:nvPr>
            <p:ph type="body" sz="quarter" idx="13"/>
          </p:nvPr>
        </p:nvSpPr>
        <p:spPr>
          <a:xfrm>
            <a:off x="1250463" y="6356352"/>
            <a:ext cx="10268927" cy="365125"/>
          </a:xfrm>
        </p:spPr>
        <p:txBody>
          <a:bodyPr bIns="0" anchor="b">
            <a:noAutofit/>
          </a:bodyPr>
          <a:lstStyle>
            <a:lvl1pPr marL="0" indent="0">
              <a:spcBef>
                <a:spcPts val="0"/>
              </a:spcBef>
              <a:spcAft>
                <a:spcPts val="0"/>
              </a:spcAft>
              <a:buNone/>
              <a:defRPr sz="800">
                <a:solidFill>
                  <a:schemeClr val="tx1"/>
                </a:solidFill>
              </a:defRPr>
            </a:lvl1pPr>
            <a:lvl2pPr marL="342935" indent="0">
              <a:buNone/>
              <a:defRPr/>
            </a:lvl2pPr>
          </a:lstStyle>
          <a:p>
            <a:pPr lvl="0"/>
            <a:r>
              <a:rPr lang="en-US"/>
              <a:t>Edit Master text styles</a:t>
            </a:r>
          </a:p>
        </p:txBody>
      </p:sp>
    </p:spTree>
    <p:extLst>
      <p:ext uri="{BB962C8B-B14F-4D97-AF65-F5344CB8AC3E}">
        <p14:creationId xmlns:p14="http://schemas.microsoft.com/office/powerpoint/2010/main" val="103044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Content Placeholder 3"/>
          <p:cNvSpPr>
            <a:spLocks noGrp="1"/>
          </p:cNvSpPr>
          <p:nvPr>
            <p:ph sz="half" idx="2"/>
          </p:nvPr>
        </p:nvSpPr>
        <p:spPr>
          <a:xfrm>
            <a:off x="8323386" y="1452003"/>
            <a:ext cx="3173047" cy="4704291"/>
          </a:xfrm>
        </p:spPr>
        <p:txBody>
          <a:bodyPr>
            <a:normAutofit/>
          </a:bodyPr>
          <a:lstStyle>
            <a:lvl1pPr>
              <a:defRPr sz="1600"/>
            </a:lvl1pPr>
            <a:lvl2pPr>
              <a:defRPr sz="1400"/>
            </a:lvl2pPr>
            <a:lvl3pPr>
              <a:defRPr sz="12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Slide Number Placeholder 6"/>
          <p:cNvSpPr>
            <a:spLocks noGrp="1"/>
          </p:cNvSpPr>
          <p:nvPr>
            <p:ph type="sldNum" sz="quarter" idx="12"/>
          </p:nvPr>
        </p:nvSpPr>
        <p:spPr/>
        <p:txBody>
          <a:bodyPr/>
          <a:lstStyle/>
          <a:p>
            <a:fld id="{2CA814A5-5B67-49A0-A5BA-40050328EF92}" type="slidenum">
              <a:rPr lang="en-CA" smtClean="0"/>
              <a:t>‹#›</a:t>
            </a:fld>
            <a:endParaRPr lang="en-CA"/>
          </a:p>
        </p:txBody>
      </p:sp>
      <p:sp>
        <p:nvSpPr>
          <p:cNvPr id="10" name="Text Placeholder 6">
            <a:extLst>
              <a:ext uri="{FF2B5EF4-FFF2-40B4-BE49-F238E27FC236}">
                <a16:creationId xmlns:a16="http://schemas.microsoft.com/office/drawing/2014/main" id="{51BEA6D6-D725-40A1-81CC-9A9618F7935B}"/>
              </a:ext>
            </a:extLst>
          </p:cNvPr>
          <p:cNvSpPr>
            <a:spLocks noGrp="1"/>
          </p:cNvSpPr>
          <p:nvPr>
            <p:ph type="body" sz="quarter" idx="13"/>
          </p:nvPr>
        </p:nvSpPr>
        <p:spPr>
          <a:xfrm>
            <a:off x="1250463" y="6356352"/>
            <a:ext cx="10268927" cy="365125"/>
          </a:xfrm>
        </p:spPr>
        <p:txBody>
          <a:bodyPr bIns="0" anchor="b">
            <a:noAutofit/>
          </a:bodyPr>
          <a:lstStyle>
            <a:lvl1pPr marL="0" indent="0">
              <a:spcBef>
                <a:spcPts val="0"/>
              </a:spcBef>
              <a:spcAft>
                <a:spcPts val="0"/>
              </a:spcAft>
              <a:buNone/>
              <a:defRPr sz="800">
                <a:solidFill>
                  <a:schemeClr val="tx1"/>
                </a:solidFill>
              </a:defRPr>
            </a:lvl1pPr>
            <a:lvl2pPr marL="342935" indent="0">
              <a:buNone/>
              <a:defRPr/>
            </a:lvl2pPr>
          </a:lstStyle>
          <a:p>
            <a:pPr lvl="0"/>
            <a:r>
              <a:rPr lang="en-US"/>
              <a:t>Edit Master text styles</a:t>
            </a:r>
          </a:p>
        </p:txBody>
      </p:sp>
    </p:spTree>
    <p:extLst>
      <p:ext uri="{BB962C8B-B14F-4D97-AF65-F5344CB8AC3E}">
        <p14:creationId xmlns:p14="http://schemas.microsoft.com/office/powerpoint/2010/main" val="330567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252417" y="1452002"/>
            <a:ext cx="4556123" cy="618375"/>
          </a:xfrm>
        </p:spPr>
        <p:txBody>
          <a:bodyPr anchor="ctr">
            <a:normAutofit/>
          </a:bodyPr>
          <a:lstStyle>
            <a:lvl1pPr marL="0" indent="0" algn="ctr">
              <a:buNone/>
              <a:defRPr sz="1400" b="1"/>
            </a:lvl1pPr>
            <a:lvl2pPr marL="342935" indent="0">
              <a:buNone/>
              <a:defRPr sz="1500" b="1"/>
            </a:lvl2pPr>
            <a:lvl3pPr marL="685869" indent="0">
              <a:buNone/>
              <a:defRPr sz="1350" b="1"/>
            </a:lvl3pPr>
            <a:lvl4pPr marL="1028804" indent="0">
              <a:buNone/>
              <a:defRPr sz="1200" b="1"/>
            </a:lvl4pPr>
            <a:lvl5pPr marL="1371737" indent="0">
              <a:buNone/>
              <a:defRPr sz="1200" b="1"/>
            </a:lvl5pPr>
            <a:lvl6pPr marL="1714671" indent="0">
              <a:buNone/>
              <a:defRPr sz="1200" b="1"/>
            </a:lvl6pPr>
            <a:lvl7pPr marL="2057606" indent="0">
              <a:buNone/>
              <a:defRPr sz="1200" b="1"/>
            </a:lvl7pPr>
            <a:lvl8pPr marL="2400540" indent="0">
              <a:buNone/>
              <a:defRPr sz="1200" b="1"/>
            </a:lvl8pPr>
            <a:lvl9pPr marL="2743475" indent="0">
              <a:buNone/>
              <a:defRPr sz="1200" b="1"/>
            </a:lvl9pPr>
          </a:lstStyle>
          <a:p>
            <a:pPr lvl="0"/>
            <a:r>
              <a:rPr lang="en-US"/>
              <a:t>Click to edit Master text styles</a:t>
            </a:r>
          </a:p>
        </p:txBody>
      </p:sp>
      <p:sp>
        <p:nvSpPr>
          <p:cNvPr id="4" name="Content Placeholder 3"/>
          <p:cNvSpPr>
            <a:spLocks noGrp="1"/>
          </p:cNvSpPr>
          <p:nvPr>
            <p:ph sz="half" idx="2"/>
          </p:nvPr>
        </p:nvSpPr>
        <p:spPr>
          <a:xfrm>
            <a:off x="1252417" y="2299380"/>
            <a:ext cx="455612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hasCustomPrompt="1"/>
          </p:nvPr>
        </p:nvSpPr>
        <p:spPr>
          <a:xfrm>
            <a:off x="6950077" y="1452002"/>
            <a:ext cx="4556123" cy="618375"/>
          </a:xfrm>
        </p:spPr>
        <p:txBody>
          <a:bodyPr anchor="ctr">
            <a:normAutofit/>
          </a:bodyPr>
          <a:lstStyle>
            <a:lvl1pPr marL="0" indent="0" algn="ctr">
              <a:buNone/>
              <a:defRPr sz="1400" b="1"/>
            </a:lvl1pPr>
            <a:lvl2pPr marL="342935" indent="0">
              <a:buNone/>
              <a:defRPr sz="1500" b="1"/>
            </a:lvl2pPr>
            <a:lvl3pPr marL="685869" indent="0">
              <a:buNone/>
              <a:defRPr sz="1350" b="1"/>
            </a:lvl3pPr>
            <a:lvl4pPr marL="1028804" indent="0">
              <a:buNone/>
              <a:defRPr sz="1200" b="1"/>
            </a:lvl4pPr>
            <a:lvl5pPr marL="1371737" indent="0">
              <a:buNone/>
              <a:defRPr sz="1200" b="1"/>
            </a:lvl5pPr>
            <a:lvl6pPr marL="1714671" indent="0">
              <a:buNone/>
              <a:defRPr sz="1200" b="1"/>
            </a:lvl6pPr>
            <a:lvl7pPr marL="2057606" indent="0">
              <a:buNone/>
              <a:defRPr sz="1200" b="1"/>
            </a:lvl7pPr>
            <a:lvl8pPr marL="2400540" indent="0">
              <a:buNone/>
              <a:defRPr sz="1200" b="1"/>
            </a:lvl8pPr>
            <a:lvl9pPr marL="274347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950077" y="2299380"/>
            <a:ext cx="455612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Slide Number Placeholder 8"/>
          <p:cNvSpPr>
            <a:spLocks noGrp="1"/>
          </p:cNvSpPr>
          <p:nvPr>
            <p:ph type="sldNum" sz="quarter" idx="12"/>
          </p:nvPr>
        </p:nvSpPr>
        <p:spPr/>
        <p:txBody>
          <a:bodyPr/>
          <a:lstStyle/>
          <a:p>
            <a:fld id="{2CA814A5-5B67-49A0-A5BA-40050328EF92}" type="slidenum">
              <a:rPr lang="en-CA" smtClean="0"/>
              <a:t>‹#›</a:t>
            </a:fld>
            <a:endParaRPr lang="en-CA"/>
          </a:p>
        </p:txBody>
      </p:sp>
      <p:sp>
        <p:nvSpPr>
          <p:cNvPr id="10" name="Title 9"/>
          <p:cNvSpPr>
            <a:spLocks noGrp="1"/>
          </p:cNvSpPr>
          <p:nvPr>
            <p:ph type="title"/>
          </p:nvPr>
        </p:nvSpPr>
        <p:spPr/>
        <p:txBody>
          <a:bodyPr/>
          <a:lstStyle/>
          <a:p>
            <a:r>
              <a:rPr lang="en-US"/>
              <a:t>Click to edit Master title style</a:t>
            </a:r>
            <a:endParaRPr lang="en-CA"/>
          </a:p>
        </p:txBody>
      </p:sp>
      <p:cxnSp>
        <p:nvCxnSpPr>
          <p:cNvPr id="7" name="Straight Connector 6">
            <a:extLst>
              <a:ext uri="{FF2B5EF4-FFF2-40B4-BE49-F238E27FC236}">
                <a16:creationId xmlns:a16="http://schemas.microsoft.com/office/drawing/2014/main" id="{7A3BB43F-2C4D-4A10-AA0A-628BDAE127D3}"/>
              </a:ext>
            </a:extLst>
          </p:cNvPr>
          <p:cNvCxnSpPr/>
          <p:nvPr userDrawn="1"/>
        </p:nvCxnSpPr>
        <p:spPr>
          <a:xfrm>
            <a:off x="6369539" y="1475468"/>
            <a:ext cx="0" cy="4508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 Placeholder 6">
            <a:extLst>
              <a:ext uri="{FF2B5EF4-FFF2-40B4-BE49-F238E27FC236}">
                <a16:creationId xmlns:a16="http://schemas.microsoft.com/office/drawing/2014/main" id="{C4ECF4FB-3B0F-4CC6-B0F0-509042D2F2C0}"/>
              </a:ext>
            </a:extLst>
          </p:cNvPr>
          <p:cNvSpPr>
            <a:spLocks noGrp="1"/>
          </p:cNvSpPr>
          <p:nvPr>
            <p:ph type="body" sz="quarter" idx="13"/>
          </p:nvPr>
        </p:nvSpPr>
        <p:spPr>
          <a:xfrm>
            <a:off x="1250463" y="6356352"/>
            <a:ext cx="10268927" cy="365125"/>
          </a:xfrm>
        </p:spPr>
        <p:txBody>
          <a:bodyPr bIns="0" anchor="b">
            <a:noAutofit/>
          </a:bodyPr>
          <a:lstStyle>
            <a:lvl1pPr marL="0" indent="0">
              <a:spcBef>
                <a:spcPts val="0"/>
              </a:spcBef>
              <a:spcAft>
                <a:spcPts val="0"/>
              </a:spcAft>
              <a:buNone/>
              <a:defRPr sz="800">
                <a:solidFill>
                  <a:schemeClr val="tx1"/>
                </a:solidFill>
              </a:defRPr>
            </a:lvl1pPr>
            <a:lvl2pPr marL="342935" indent="0">
              <a:buNone/>
              <a:defRPr/>
            </a:lvl2pPr>
          </a:lstStyle>
          <a:p>
            <a:pPr lvl="0"/>
            <a:r>
              <a:rPr lang="en-US"/>
              <a:t>Edit Master text styles</a:t>
            </a:r>
          </a:p>
        </p:txBody>
      </p:sp>
    </p:spTree>
    <p:extLst>
      <p:ext uri="{BB962C8B-B14F-4D97-AF65-F5344CB8AC3E}">
        <p14:creationId xmlns:p14="http://schemas.microsoft.com/office/powerpoint/2010/main" val="35226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OLLING 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a:p>
        </p:txBody>
      </p:sp>
    </p:spTree>
    <p:extLst>
      <p:ext uri="{BB962C8B-B14F-4D97-AF65-F5344CB8AC3E}">
        <p14:creationId xmlns:p14="http://schemas.microsoft.com/office/powerpoint/2010/main" val="40230873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5" name="Slide Number Placeholder 4"/>
          <p:cNvSpPr>
            <a:spLocks noGrp="1"/>
          </p:cNvSpPr>
          <p:nvPr>
            <p:ph type="sldNum" sz="quarter" idx="12"/>
          </p:nvPr>
        </p:nvSpPr>
        <p:spPr/>
        <p:txBody>
          <a:bodyPr/>
          <a:lstStyle/>
          <a:p>
            <a:fld id="{2CA814A5-5B67-49A0-A5BA-40050328EF92}" type="slidenum">
              <a:rPr lang="en-CA" smtClean="0"/>
              <a:t>‹#›</a:t>
            </a:fld>
            <a:endParaRPr lang="en-CA"/>
          </a:p>
        </p:txBody>
      </p:sp>
      <p:sp>
        <p:nvSpPr>
          <p:cNvPr id="9" name="Text Placeholder 6">
            <a:extLst>
              <a:ext uri="{FF2B5EF4-FFF2-40B4-BE49-F238E27FC236}">
                <a16:creationId xmlns:a16="http://schemas.microsoft.com/office/drawing/2014/main" id="{639BA93A-7BC1-488F-BF8E-441B262EA882}"/>
              </a:ext>
            </a:extLst>
          </p:cNvPr>
          <p:cNvSpPr>
            <a:spLocks noGrp="1"/>
          </p:cNvSpPr>
          <p:nvPr>
            <p:ph type="body" sz="quarter" idx="13"/>
          </p:nvPr>
        </p:nvSpPr>
        <p:spPr>
          <a:xfrm>
            <a:off x="1250463" y="6356352"/>
            <a:ext cx="10268927" cy="365125"/>
          </a:xfrm>
        </p:spPr>
        <p:txBody>
          <a:bodyPr bIns="0" anchor="b">
            <a:noAutofit/>
          </a:bodyPr>
          <a:lstStyle>
            <a:lvl1pPr marL="0" indent="0">
              <a:spcBef>
                <a:spcPts val="0"/>
              </a:spcBef>
              <a:spcAft>
                <a:spcPts val="0"/>
              </a:spcAft>
              <a:buNone/>
              <a:defRPr sz="800">
                <a:solidFill>
                  <a:schemeClr val="tx1"/>
                </a:solidFill>
              </a:defRPr>
            </a:lvl1pPr>
            <a:lvl2pPr marL="342935" indent="0">
              <a:buNone/>
              <a:defRPr/>
            </a:lvl2pPr>
          </a:lstStyle>
          <a:p>
            <a:pPr lvl="0"/>
            <a:r>
              <a:rPr lang="en-US"/>
              <a:t>Edit Master text styles</a:t>
            </a:r>
          </a:p>
        </p:txBody>
      </p:sp>
    </p:spTree>
    <p:extLst>
      <p:ext uri="{BB962C8B-B14F-4D97-AF65-F5344CB8AC3E}">
        <p14:creationId xmlns:p14="http://schemas.microsoft.com/office/powerpoint/2010/main" val="4034176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CA814A5-5B67-49A0-A5BA-40050328EF92}" type="slidenum">
              <a:rPr lang="en-CA" smtClean="0"/>
              <a:t>‹#›</a:t>
            </a:fld>
            <a:endParaRPr lang="en-CA"/>
          </a:p>
        </p:txBody>
      </p:sp>
      <p:sp>
        <p:nvSpPr>
          <p:cNvPr id="8" name="Text Placeholder 6">
            <a:extLst>
              <a:ext uri="{FF2B5EF4-FFF2-40B4-BE49-F238E27FC236}">
                <a16:creationId xmlns:a16="http://schemas.microsoft.com/office/drawing/2014/main" id="{5BA507D3-E65A-40E1-A045-9E29B542CD77}"/>
              </a:ext>
            </a:extLst>
          </p:cNvPr>
          <p:cNvSpPr>
            <a:spLocks noGrp="1"/>
          </p:cNvSpPr>
          <p:nvPr>
            <p:ph type="body" sz="quarter" idx="13"/>
          </p:nvPr>
        </p:nvSpPr>
        <p:spPr>
          <a:xfrm>
            <a:off x="1250463" y="6356352"/>
            <a:ext cx="10268927" cy="365125"/>
          </a:xfrm>
        </p:spPr>
        <p:txBody>
          <a:bodyPr bIns="0" anchor="b">
            <a:noAutofit/>
          </a:bodyPr>
          <a:lstStyle>
            <a:lvl1pPr marL="0" indent="0">
              <a:spcBef>
                <a:spcPts val="0"/>
              </a:spcBef>
              <a:spcAft>
                <a:spcPts val="0"/>
              </a:spcAft>
              <a:buNone/>
              <a:defRPr sz="800">
                <a:solidFill>
                  <a:schemeClr val="tx1"/>
                </a:solidFill>
              </a:defRPr>
            </a:lvl1pPr>
            <a:lvl2pPr marL="342935" indent="0">
              <a:buNone/>
              <a:defRPr/>
            </a:lvl2pPr>
          </a:lstStyle>
          <a:p>
            <a:pPr lvl="0"/>
            <a:r>
              <a:rPr lang="en-US"/>
              <a:t>Edit Master text styles</a:t>
            </a:r>
          </a:p>
        </p:txBody>
      </p:sp>
    </p:spTree>
    <p:extLst>
      <p:ext uri="{BB962C8B-B14F-4D97-AF65-F5344CB8AC3E}">
        <p14:creationId xmlns:p14="http://schemas.microsoft.com/office/powerpoint/2010/main" val="250745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Code couleurs</a:t>
            </a:r>
            <a:endParaRPr lang="en-CA"/>
          </a:p>
        </p:txBody>
      </p:sp>
      <p:sp>
        <p:nvSpPr>
          <p:cNvPr id="3" name="Rectangle 2">
            <a:extLst>
              <a:ext uri="{FF2B5EF4-FFF2-40B4-BE49-F238E27FC236}">
                <a16:creationId xmlns:a16="http://schemas.microsoft.com/office/drawing/2014/main" id="{F7042E29-DEEE-41AA-8D01-3B687B86715A}"/>
              </a:ext>
            </a:extLst>
          </p:cNvPr>
          <p:cNvSpPr/>
          <p:nvPr userDrawn="1"/>
        </p:nvSpPr>
        <p:spPr>
          <a:xfrm>
            <a:off x="3086705" y="1530223"/>
            <a:ext cx="1242699" cy="1242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167</a:t>
            </a:r>
          </a:p>
          <a:p>
            <a:pPr algn="ctr"/>
            <a:r>
              <a:rPr lang="en-US" sz="900"/>
              <a:t>169</a:t>
            </a:r>
          </a:p>
          <a:p>
            <a:pPr algn="ctr"/>
            <a:r>
              <a:rPr lang="en-US" sz="900"/>
              <a:t>172</a:t>
            </a:r>
          </a:p>
        </p:txBody>
      </p:sp>
      <p:sp>
        <p:nvSpPr>
          <p:cNvPr id="7" name="Rectangle 6">
            <a:extLst>
              <a:ext uri="{FF2B5EF4-FFF2-40B4-BE49-F238E27FC236}">
                <a16:creationId xmlns:a16="http://schemas.microsoft.com/office/drawing/2014/main" id="{7311B9E3-1C15-493B-9EE4-DA9798875215}"/>
              </a:ext>
            </a:extLst>
          </p:cNvPr>
          <p:cNvSpPr/>
          <p:nvPr userDrawn="1"/>
        </p:nvSpPr>
        <p:spPr>
          <a:xfrm>
            <a:off x="3086705" y="2973357"/>
            <a:ext cx="1242699" cy="12426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215</a:t>
            </a:r>
          </a:p>
          <a:p>
            <a:pPr algn="ctr"/>
            <a:r>
              <a:rPr lang="en-US" sz="900">
                <a:solidFill>
                  <a:schemeClr val="bg1"/>
                </a:solidFill>
              </a:rPr>
              <a:t>223</a:t>
            </a:r>
          </a:p>
          <a:p>
            <a:pPr algn="ctr"/>
            <a:r>
              <a:rPr lang="en-US" sz="900">
                <a:solidFill>
                  <a:schemeClr val="bg1"/>
                </a:solidFill>
              </a:rPr>
              <a:t>35</a:t>
            </a:r>
          </a:p>
        </p:txBody>
      </p:sp>
      <p:sp>
        <p:nvSpPr>
          <p:cNvPr id="8" name="Rectangle 7">
            <a:extLst>
              <a:ext uri="{FF2B5EF4-FFF2-40B4-BE49-F238E27FC236}">
                <a16:creationId xmlns:a16="http://schemas.microsoft.com/office/drawing/2014/main" id="{5C74D30C-EC8B-4A81-AB09-B36E13998430}"/>
              </a:ext>
            </a:extLst>
          </p:cNvPr>
          <p:cNvSpPr/>
          <p:nvPr userDrawn="1"/>
        </p:nvSpPr>
        <p:spPr>
          <a:xfrm>
            <a:off x="3086705" y="4416491"/>
            <a:ext cx="1242699" cy="1242699"/>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218</a:t>
            </a:r>
          </a:p>
          <a:p>
            <a:pPr algn="ctr"/>
            <a:r>
              <a:rPr lang="en-US" sz="900"/>
              <a:t>28</a:t>
            </a:r>
          </a:p>
          <a:p>
            <a:pPr algn="ctr"/>
            <a:r>
              <a:rPr lang="en-US" sz="900"/>
              <a:t>92</a:t>
            </a:r>
          </a:p>
        </p:txBody>
      </p:sp>
      <p:sp>
        <p:nvSpPr>
          <p:cNvPr id="9" name="Rectangle 8">
            <a:extLst>
              <a:ext uri="{FF2B5EF4-FFF2-40B4-BE49-F238E27FC236}">
                <a16:creationId xmlns:a16="http://schemas.microsoft.com/office/drawing/2014/main" id="{3296BBD6-44D1-47DF-BCF5-0618D2F8E8F6}"/>
              </a:ext>
            </a:extLst>
          </p:cNvPr>
          <p:cNvSpPr/>
          <p:nvPr userDrawn="1"/>
        </p:nvSpPr>
        <p:spPr>
          <a:xfrm>
            <a:off x="5761481" y="1517091"/>
            <a:ext cx="1242699" cy="12426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241</a:t>
            </a:r>
          </a:p>
          <a:p>
            <a:pPr algn="ctr"/>
            <a:r>
              <a:rPr lang="en-US" sz="900"/>
              <a:t>90</a:t>
            </a:r>
          </a:p>
          <a:p>
            <a:pPr algn="ctr"/>
            <a:r>
              <a:rPr lang="en-US" sz="900"/>
              <a:t>41</a:t>
            </a:r>
          </a:p>
        </p:txBody>
      </p:sp>
      <p:sp>
        <p:nvSpPr>
          <p:cNvPr id="10" name="Rectangle 9">
            <a:extLst>
              <a:ext uri="{FF2B5EF4-FFF2-40B4-BE49-F238E27FC236}">
                <a16:creationId xmlns:a16="http://schemas.microsoft.com/office/drawing/2014/main" id="{2389E99B-C200-4FD1-AE2B-6D05C41E0643}"/>
              </a:ext>
            </a:extLst>
          </p:cNvPr>
          <p:cNvSpPr/>
          <p:nvPr userDrawn="1"/>
        </p:nvSpPr>
        <p:spPr>
          <a:xfrm>
            <a:off x="5761481" y="2947784"/>
            <a:ext cx="1242699" cy="12426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0</a:t>
            </a:r>
          </a:p>
          <a:p>
            <a:pPr algn="ctr"/>
            <a:r>
              <a:rPr lang="en-US" sz="900"/>
              <a:t>149</a:t>
            </a:r>
          </a:p>
          <a:p>
            <a:pPr algn="ctr"/>
            <a:r>
              <a:rPr lang="en-US" sz="900"/>
              <a:t>164</a:t>
            </a:r>
          </a:p>
        </p:txBody>
      </p:sp>
      <p:sp>
        <p:nvSpPr>
          <p:cNvPr id="11" name="Rectangle 10">
            <a:extLst>
              <a:ext uri="{FF2B5EF4-FFF2-40B4-BE49-F238E27FC236}">
                <a16:creationId xmlns:a16="http://schemas.microsoft.com/office/drawing/2014/main" id="{E2948586-60BA-44A9-A940-C5929F2C134D}"/>
              </a:ext>
            </a:extLst>
          </p:cNvPr>
          <p:cNvSpPr/>
          <p:nvPr userDrawn="1"/>
        </p:nvSpPr>
        <p:spPr>
          <a:xfrm>
            <a:off x="5761480" y="4416491"/>
            <a:ext cx="1242699" cy="12426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165</a:t>
            </a:r>
          </a:p>
          <a:p>
            <a:pPr algn="ctr"/>
            <a:r>
              <a:rPr lang="en-US" sz="900"/>
              <a:t>165</a:t>
            </a:r>
          </a:p>
          <a:p>
            <a:pPr algn="ctr"/>
            <a:r>
              <a:rPr lang="en-US" sz="900"/>
              <a:t>165</a:t>
            </a:r>
          </a:p>
        </p:txBody>
      </p:sp>
      <p:sp>
        <p:nvSpPr>
          <p:cNvPr id="12" name="Rectangle 11">
            <a:extLst>
              <a:ext uri="{FF2B5EF4-FFF2-40B4-BE49-F238E27FC236}">
                <a16:creationId xmlns:a16="http://schemas.microsoft.com/office/drawing/2014/main" id="{82F88CE9-B561-4D5F-9D2F-078A998EF63A}"/>
              </a:ext>
            </a:extLst>
          </p:cNvPr>
          <p:cNvSpPr/>
          <p:nvPr userDrawn="1"/>
        </p:nvSpPr>
        <p:spPr>
          <a:xfrm>
            <a:off x="8469432" y="1517091"/>
            <a:ext cx="1242699" cy="1242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255</a:t>
            </a:r>
          </a:p>
          <a:p>
            <a:pPr algn="ctr"/>
            <a:r>
              <a:rPr lang="en-US" sz="900"/>
              <a:t>192</a:t>
            </a:r>
          </a:p>
          <a:p>
            <a:pPr algn="ctr"/>
            <a:r>
              <a:rPr lang="en-US" sz="900"/>
              <a:t>0</a:t>
            </a:r>
          </a:p>
        </p:txBody>
      </p:sp>
      <p:sp>
        <p:nvSpPr>
          <p:cNvPr id="13" name="Rectangle 12">
            <a:extLst>
              <a:ext uri="{FF2B5EF4-FFF2-40B4-BE49-F238E27FC236}">
                <a16:creationId xmlns:a16="http://schemas.microsoft.com/office/drawing/2014/main" id="{94868917-5AC5-4E65-AA8B-948B5BE8F477}"/>
              </a:ext>
            </a:extLst>
          </p:cNvPr>
          <p:cNvSpPr/>
          <p:nvPr userDrawn="1"/>
        </p:nvSpPr>
        <p:spPr>
          <a:xfrm>
            <a:off x="8469431" y="2947783"/>
            <a:ext cx="1242699" cy="12426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0</a:t>
            </a:r>
          </a:p>
          <a:p>
            <a:pPr algn="ctr"/>
            <a:r>
              <a:rPr lang="en-US" sz="900"/>
              <a:t>0</a:t>
            </a:r>
          </a:p>
          <a:p>
            <a:pPr algn="ctr"/>
            <a:r>
              <a:rPr lang="en-US" sz="900"/>
              <a:t>0</a:t>
            </a:r>
          </a:p>
        </p:txBody>
      </p:sp>
      <p:sp>
        <p:nvSpPr>
          <p:cNvPr id="14" name="Rectangle 13">
            <a:extLst>
              <a:ext uri="{FF2B5EF4-FFF2-40B4-BE49-F238E27FC236}">
                <a16:creationId xmlns:a16="http://schemas.microsoft.com/office/drawing/2014/main" id="{FCF7F7FB-6F71-4735-B103-277CAEAA59D8}"/>
              </a:ext>
            </a:extLst>
          </p:cNvPr>
          <p:cNvSpPr/>
          <p:nvPr userDrawn="1"/>
        </p:nvSpPr>
        <p:spPr>
          <a:xfrm>
            <a:off x="8469431" y="4416491"/>
            <a:ext cx="1242699" cy="12426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112</a:t>
            </a:r>
          </a:p>
          <a:p>
            <a:pPr algn="ctr"/>
            <a:r>
              <a:rPr lang="en-US" sz="900"/>
              <a:t>48</a:t>
            </a:r>
          </a:p>
          <a:p>
            <a:pPr algn="ctr"/>
            <a:r>
              <a:rPr lang="en-US" sz="900"/>
              <a:t>160</a:t>
            </a:r>
          </a:p>
        </p:txBody>
      </p:sp>
      <p:grpSp>
        <p:nvGrpSpPr>
          <p:cNvPr id="15" name="Group 14">
            <a:extLst>
              <a:ext uri="{FF2B5EF4-FFF2-40B4-BE49-F238E27FC236}">
                <a16:creationId xmlns:a16="http://schemas.microsoft.com/office/drawing/2014/main" id="{F82E27A4-72BE-498A-B934-2585C9611F7F}"/>
              </a:ext>
            </a:extLst>
          </p:cNvPr>
          <p:cNvGrpSpPr/>
          <p:nvPr userDrawn="1"/>
        </p:nvGrpSpPr>
        <p:grpSpPr>
          <a:xfrm>
            <a:off x="774700" y="6022665"/>
            <a:ext cx="11176000" cy="471997"/>
            <a:chOff x="342900" y="-1295400"/>
            <a:chExt cx="19050000" cy="804541"/>
          </a:xfrm>
        </p:grpSpPr>
        <p:sp>
          <p:nvSpPr>
            <p:cNvPr id="16" name="Rectangle 15">
              <a:extLst>
                <a:ext uri="{FF2B5EF4-FFF2-40B4-BE49-F238E27FC236}">
                  <a16:creationId xmlns:a16="http://schemas.microsoft.com/office/drawing/2014/main" id="{AD66ACCF-332D-42ED-881F-04C17A07F62F}"/>
                </a:ext>
              </a:extLst>
            </p:cNvPr>
            <p:cNvSpPr/>
            <p:nvPr/>
          </p:nvSpPr>
          <p:spPr>
            <a:xfrm>
              <a:off x="342900" y="-1295400"/>
              <a:ext cx="2571750" cy="80454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00"/>
                <a:t>PLACEBO</a:t>
              </a:r>
            </a:p>
          </p:txBody>
        </p:sp>
        <p:sp>
          <p:nvSpPr>
            <p:cNvPr id="17" name="Rectangle 16">
              <a:extLst>
                <a:ext uri="{FF2B5EF4-FFF2-40B4-BE49-F238E27FC236}">
                  <a16:creationId xmlns:a16="http://schemas.microsoft.com/office/drawing/2014/main" id="{6C760935-8C6D-48E8-800D-4AA27B016594}"/>
                </a:ext>
              </a:extLst>
            </p:cNvPr>
            <p:cNvSpPr/>
            <p:nvPr/>
          </p:nvSpPr>
          <p:spPr>
            <a:xfrm>
              <a:off x="3048000" y="-1295400"/>
              <a:ext cx="2571750" cy="80454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00"/>
                <a:t>Canagliflozin</a:t>
              </a:r>
            </a:p>
          </p:txBody>
        </p:sp>
        <p:sp>
          <p:nvSpPr>
            <p:cNvPr id="18" name="Rectangle 17">
              <a:extLst>
                <a:ext uri="{FF2B5EF4-FFF2-40B4-BE49-F238E27FC236}">
                  <a16:creationId xmlns:a16="http://schemas.microsoft.com/office/drawing/2014/main" id="{FF3ECAFA-BCE3-4523-945D-E46443078C3D}"/>
                </a:ext>
              </a:extLst>
            </p:cNvPr>
            <p:cNvSpPr/>
            <p:nvPr/>
          </p:nvSpPr>
          <p:spPr>
            <a:xfrm>
              <a:off x="5829300" y="-1295400"/>
              <a:ext cx="2571750" cy="8045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00"/>
                <a:t>Empagliflozin</a:t>
              </a:r>
            </a:p>
          </p:txBody>
        </p:sp>
        <p:sp>
          <p:nvSpPr>
            <p:cNvPr id="19" name="Rectangle 18">
              <a:extLst>
                <a:ext uri="{FF2B5EF4-FFF2-40B4-BE49-F238E27FC236}">
                  <a16:creationId xmlns:a16="http://schemas.microsoft.com/office/drawing/2014/main" id="{B9839D42-D56C-403A-81E6-24E835359173}"/>
                </a:ext>
              </a:extLst>
            </p:cNvPr>
            <p:cNvSpPr/>
            <p:nvPr/>
          </p:nvSpPr>
          <p:spPr>
            <a:xfrm>
              <a:off x="8553450" y="-1295400"/>
              <a:ext cx="2571750" cy="8045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00"/>
                <a:t>Losartan</a:t>
              </a:r>
            </a:p>
          </p:txBody>
        </p:sp>
        <p:sp>
          <p:nvSpPr>
            <p:cNvPr id="20" name="Rectangle 19">
              <a:extLst>
                <a:ext uri="{FF2B5EF4-FFF2-40B4-BE49-F238E27FC236}">
                  <a16:creationId xmlns:a16="http://schemas.microsoft.com/office/drawing/2014/main" id="{D436B9A4-E21E-413C-8261-A48ABDA1037F}"/>
                </a:ext>
              </a:extLst>
            </p:cNvPr>
            <p:cNvSpPr/>
            <p:nvPr/>
          </p:nvSpPr>
          <p:spPr>
            <a:xfrm>
              <a:off x="11258550" y="-1295400"/>
              <a:ext cx="2571750" cy="8045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00"/>
                <a:t>Irbesartan</a:t>
              </a:r>
            </a:p>
          </p:txBody>
        </p:sp>
        <p:sp>
          <p:nvSpPr>
            <p:cNvPr id="21" name="Rectangle 20">
              <a:extLst>
                <a:ext uri="{FF2B5EF4-FFF2-40B4-BE49-F238E27FC236}">
                  <a16:creationId xmlns:a16="http://schemas.microsoft.com/office/drawing/2014/main" id="{20683D2F-6D66-4B23-86E2-0711C294AC6E}"/>
                </a:ext>
              </a:extLst>
            </p:cNvPr>
            <p:cNvSpPr/>
            <p:nvPr/>
          </p:nvSpPr>
          <p:spPr>
            <a:xfrm>
              <a:off x="14039850" y="-1295400"/>
              <a:ext cx="2571750" cy="8045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00"/>
                <a:t>Amlodipine</a:t>
              </a:r>
            </a:p>
          </p:txBody>
        </p:sp>
        <p:sp>
          <p:nvSpPr>
            <p:cNvPr id="22" name="Rectangle 21">
              <a:extLst>
                <a:ext uri="{FF2B5EF4-FFF2-40B4-BE49-F238E27FC236}">
                  <a16:creationId xmlns:a16="http://schemas.microsoft.com/office/drawing/2014/main" id="{CAFE25C0-B6BC-4A32-8244-41940CF73FB2}"/>
                </a:ext>
              </a:extLst>
            </p:cNvPr>
            <p:cNvSpPr/>
            <p:nvPr/>
          </p:nvSpPr>
          <p:spPr>
            <a:xfrm>
              <a:off x="16821150" y="-1295400"/>
              <a:ext cx="2571750" cy="80454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000" b="1">
                  <a:solidFill>
                    <a:schemeClr val="bg1"/>
                  </a:solidFill>
                </a:rPr>
                <a:t>Dapagliflozin</a:t>
              </a:r>
              <a:endParaRPr lang="en-CA" sz="1000">
                <a:solidFill>
                  <a:schemeClr val="bg1"/>
                </a:solidFill>
              </a:endParaRPr>
            </a:p>
          </p:txBody>
        </p:sp>
      </p:grpSp>
    </p:spTree>
    <p:extLst>
      <p:ext uri="{BB962C8B-B14F-4D97-AF65-F5344CB8AC3E}">
        <p14:creationId xmlns:p14="http://schemas.microsoft.com/office/powerpoint/2010/main" val="157228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p>
        </p:txBody>
      </p:sp>
      <p:sp>
        <p:nvSpPr>
          <p:cNvPr id="3" name="Content Placeholder 2"/>
          <p:cNvSpPr>
            <a:spLocks noGrp="1"/>
          </p:cNvSpPr>
          <p:nvPr>
            <p:ph idx="1"/>
          </p:nvPr>
        </p:nvSpPr>
        <p:spPr/>
        <p:txBody>
          <a:bodyPr/>
          <a:lstStyle>
            <a:lvl2pPr>
              <a:buClr>
                <a:srgbClr val="C14B6D"/>
              </a:buCl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6"/>
            <a:ext cx="2743200" cy="365125"/>
          </a:xfrm>
          <a:prstGeom prst="rect">
            <a:avLst/>
          </a:prstGeom>
        </p:spPr>
        <p:txBody>
          <a:bodyPr lIns="137160" tIns="68580" rIns="137160" bIns="68580"/>
          <a:lstStyle/>
          <a:p>
            <a:endParaRPr lang="en-US"/>
          </a:p>
        </p:txBody>
      </p:sp>
      <p:sp>
        <p:nvSpPr>
          <p:cNvPr id="6" name="Slide Number Placeholder 5"/>
          <p:cNvSpPr>
            <a:spLocks noGrp="1"/>
          </p:cNvSpPr>
          <p:nvPr>
            <p:ph type="sldNum" sz="quarter" idx="12"/>
          </p:nvPr>
        </p:nvSpPr>
        <p:spPr>
          <a:xfrm>
            <a:off x="9004689" y="6399941"/>
            <a:ext cx="2804199" cy="365125"/>
          </a:xfrm>
        </p:spPr>
        <p:txBody>
          <a:bodyPr/>
          <a:lstStyle>
            <a:lvl1pPr>
              <a:defRPr sz="750"/>
            </a:lvl1pPr>
          </a:lstStyle>
          <a:p>
            <a:fld id="{2195B9F3-5000-F544-B37B-1257912A0F49}" type="slidenum">
              <a:rPr lang="en-US" smtClean="0"/>
              <a:pPr/>
              <a:t>‹#›</a:t>
            </a:fld>
            <a:endParaRPr lang="en-US"/>
          </a:p>
        </p:txBody>
      </p:sp>
    </p:spTree>
    <p:extLst>
      <p:ext uri="{BB962C8B-B14F-4D97-AF65-F5344CB8AC3E}">
        <p14:creationId xmlns:p14="http://schemas.microsoft.com/office/powerpoint/2010/main" val="10502165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6:9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900"/>
              </a:spcBef>
              <a:defRPr/>
            </a:lvl1pPr>
            <a:lvl2pPr>
              <a:spcBef>
                <a:spcPts val="450"/>
              </a:spcBef>
              <a:defRPr/>
            </a:lvl2pPr>
            <a:lvl3pPr>
              <a:spcBef>
                <a:spcPts val="225"/>
              </a:spcBef>
              <a:defRPr/>
            </a:lvl3pPr>
            <a:lvl4pPr>
              <a:spcBef>
                <a:spcPts val="150"/>
              </a:spcBef>
              <a:defRPr/>
            </a:lvl4pPr>
            <a:lvl5pPr>
              <a:spcBef>
                <a:spcPts val="75"/>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1"/>
          </p:nvPr>
        </p:nvSpPr>
        <p:spPr>
          <a:xfrm>
            <a:off x="10191751" y="6500816"/>
            <a:ext cx="1219200" cy="200025"/>
          </a:xfrm>
          <a:prstGeom prst="rect">
            <a:avLst/>
          </a:prstGeom>
        </p:spPr>
        <p:txBody>
          <a:bodyPr/>
          <a:lstStyle>
            <a:lvl1pPr algn="r">
              <a:defRPr sz="525">
                <a:solidFill>
                  <a:schemeClr val="bg1"/>
                </a:solidFill>
              </a:defRPr>
            </a:lvl1pPr>
          </a:lstStyle>
          <a:p>
            <a:pPr>
              <a:defRPr/>
            </a:pPr>
            <a:endParaRPr lang="en-US"/>
          </a:p>
        </p:txBody>
      </p:sp>
    </p:spTree>
    <p:extLst>
      <p:ext uri="{BB962C8B-B14F-4D97-AF65-F5344CB8AC3E}">
        <p14:creationId xmlns:p14="http://schemas.microsoft.com/office/powerpoint/2010/main" val="36549825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B0BA7-3D32-D0A8-5B45-1D30933723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DA69A70E-920F-51D0-A4C2-3988703DD4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FABE1928-1734-5E32-A1AD-36C5310486B0}"/>
              </a:ext>
            </a:extLst>
          </p:cNvPr>
          <p:cNvSpPr>
            <a:spLocks noGrp="1"/>
          </p:cNvSpPr>
          <p:nvPr>
            <p:ph type="dt" sz="half" idx="10"/>
          </p:nvPr>
        </p:nvSpPr>
        <p:spPr/>
        <p:txBody>
          <a:bodyPr/>
          <a:lstStyle/>
          <a:p>
            <a:fld id="{B63127F3-B785-4B91-8EC0-19EB7BDCFEAA}" type="datetimeFigureOut">
              <a:rPr lang="en-CA" smtClean="0"/>
              <a:t>2024-06-10</a:t>
            </a:fld>
            <a:endParaRPr lang="en-CA"/>
          </a:p>
        </p:txBody>
      </p:sp>
      <p:sp>
        <p:nvSpPr>
          <p:cNvPr id="5" name="Footer Placeholder 4">
            <a:extLst>
              <a:ext uri="{FF2B5EF4-FFF2-40B4-BE49-F238E27FC236}">
                <a16:creationId xmlns:a16="http://schemas.microsoft.com/office/drawing/2014/main" id="{E966C9A8-09C1-9B64-A42D-D28AB283EA5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A52C897-D952-6D9B-110E-04F4A2F46A83}"/>
              </a:ext>
            </a:extLst>
          </p:cNvPr>
          <p:cNvSpPr>
            <a:spLocks noGrp="1"/>
          </p:cNvSpPr>
          <p:nvPr>
            <p:ph type="sldNum" sz="quarter" idx="12"/>
          </p:nvPr>
        </p:nvSpPr>
        <p:spPr/>
        <p:txBody>
          <a:bodyPr/>
          <a:lstStyle/>
          <a:p>
            <a:fld id="{63F14C9C-8A04-4743-9CA6-DB488D71352E}" type="slidenum">
              <a:rPr lang="en-CA" smtClean="0"/>
              <a:t>‹#›</a:t>
            </a:fld>
            <a:endParaRPr lang="en-CA"/>
          </a:p>
        </p:txBody>
      </p:sp>
    </p:spTree>
    <p:extLst>
      <p:ext uri="{BB962C8B-B14F-4D97-AF65-F5344CB8AC3E}">
        <p14:creationId xmlns:p14="http://schemas.microsoft.com/office/powerpoint/2010/main" val="7461474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E0454-16F7-08AC-3E8D-BAEC604B39A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E1891D6-7718-1CAA-41C3-041AD45302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51A4C2A-D137-5E19-87D4-1D6171F2D99C}"/>
              </a:ext>
            </a:extLst>
          </p:cNvPr>
          <p:cNvSpPr>
            <a:spLocks noGrp="1"/>
          </p:cNvSpPr>
          <p:nvPr>
            <p:ph type="dt" sz="half" idx="10"/>
          </p:nvPr>
        </p:nvSpPr>
        <p:spPr/>
        <p:txBody>
          <a:bodyPr/>
          <a:lstStyle/>
          <a:p>
            <a:fld id="{B63127F3-B785-4B91-8EC0-19EB7BDCFEAA}" type="datetimeFigureOut">
              <a:rPr lang="en-CA" smtClean="0"/>
              <a:t>2024-06-10</a:t>
            </a:fld>
            <a:endParaRPr lang="en-CA"/>
          </a:p>
        </p:txBody>
      </p:sp>
      <p:sp>
        <p:nvSpPr>
          <p:cNvPr id="5" name="Footer Placeholder 4">
            <a:extLst>
              <a:ext uri="{FF2B5EF4-FFF2-40B4-BE49-F238E27FC236}">
                <a16:creationId xmlns:a16="http://schemas.microsoft.com/office/drawing/2014/main" id="{78F481A0-3D2C-7A50-CFB4-8829E10C87B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5D499E7-8179-BED4-0ED1-464B2A77124D}"/>
              </a:ext>
            </a:extLst>
          </p:cNvPr>
          <p:cNvSpPr>
            <a:spLocks noGrp="1"/>
          </p:cNvSpPr>
          <p:nvPr>
            <p:ph type="sldNum" sz="quarter" idx="12"/>
          </p:nvPr>
        </p:nvSpPr>
        <p:spPr/>
        <p:txBody>
          <a:bodyPr/>
          <a:lstStyle/>
          <a:p>
            <a:fld id="{63F14C9C-8A04-4743-9CA6-DB488D71352E}" type="slidenum">
              <a:rPr lang="en-CA" smtClean="0"/>
              <a:t>‹#›</a:t>
            </a:fld>
            <a:endParaRPr lang="en-CA"/>
          </a:p>
        </p:txBody>
      </p:sp>
    </p:spTree>
    <p:extLst>
      <p:ext uri="{BB962C8B-B14F-4D97-AF65-F5344CB8AC3E}">
        <p14:creationId xmlns:p14="http://schemas.microsoft.com/office/powerpoint/2010/main" val="28086626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AFAF7-876A-3A2F-2F47-C7FCBC357A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2534637A-1505-501A-2367-D19346FEE2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387BCE-912C-B51E-EDED-726536FAEBE3}"/>
              </a:ext>
            </a:extLst>
          </p:cNvPr>
          <p:cNvSpPr>
            <a:spLocks noGrp="1"/>
          </p:cNvSpPr>
          <p:nvPr>
            <p:ph type="dt" sz="half" idx="10"/>
          </p:nvPr>
        </p:nvSpPr>
        <p:spPr/>
        <p:txBody>
          <a:bodyPr/>
          <a:lstStyle/>
          <a:p>
            <a:fld id="{B63127F3-B785-4B91-8EC0-19EB7BDCFEAA}" type="datetimeFigureOut">
              <a:rPr lang="en-CA" smtClean="0"/>
              <a:t>2024-06-10</a:t>
            </a:fld>
            <a:endParaRPr lang="en-CA"/>
          </a:p>
        </p:txBody>
      </p:sp>
      <p:sp>
        <p:nvSpPr>
          <p:cNvPr id="5" name="Footer Placeholder 4">
            <a:extLst>
              <a:ext uri="{FF2B5EF4-FFF2-40B4-BE49-F238E27FC236}">
                <a16:creationId xmlns:a16="http://schemas.microsoft.com/office/drawing/2014/main" id="{B469784C-4410-C534-CDD0-38F70C99D2C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9A413EF-21E0-2496-2CD2-AFDC592E1B63}"/>
              </a:ext>
            </a:extLst>
          </p:cNvPr>
          <p:cNvSpPr>
            <a:spLocks noGrp="1"/>
          </p:cNvSpPr>
          <p:nvPr>
            <p:ph type="sldNum" sz="quarter" idx="12"/>
          </p:nvPr>
        </p:nvSpPr>
        <p:spPr/>
        <p:txBody>
          <a:bodyPr/>
          <a:lstStyle/>
          <a:p>
            <a:fld id="{63F14C9C-8A04-4743-9CA6-DB488D71352E}" type="slidenum">
              <a:rPr lang="en-CA" smtClean="0"/>
              <a:t>‹#›</a:t>
            </a:fld>
            <a:endParaRPr lang="en-CA"/>
          </a:p>
        </p:txBody>
      </p:sp>
    </p:spTree>
    <p:extLst>
      <p:ext uri="{BB962C8B-B14F-4D97-AF65-F5344CB8AC3E}">
        <p14:creationId xmlns:p14="http://schemas.microsoft.com/office/powerpoint/2010/main" val="22370155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3917D-050F-B8B8-5693-3999B8A7A0C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93876538-5F69-DD93-1FAA-9B82BD8A9F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25BD3CF7-6E42-76BE-82F2-624DD4F77E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1E64EA58-5914-9987-79D7-9264F0B7FFEC}"/>
              </a:ext>
            </a:extLst>
          </p:cNvPr>
          <p:cNvSpPr>
            <a:spLocks noGrp="1"/>
          </p:cNvSpPr>
          <p:nvPr>
            <p:ph type="dt" sz="half" idx="10"/>
          </p:nvPr>
        </p:nvSpPr>
        <p:spPr/>
        <p:txBody>
          <a:bodyPr/>
          <a:lstStyle/>
          <a:p>
            <a:fld id="{B63127F3-B785-4B91-8EC0-19EB7BDCFEAA}" type="datetimeFigureOut">
              <a:rPr lang="en-CA" smtClean="0"/>
              <a:t>2024-06-10</a:t>
            </a:fld>
            <a:endParaRPr lang="en-CA"/>
          </a:p>
        </p:txBody>
      </p:sp>
      <p:sp>
        <p:nvSpPr>
          <p:cNvPr id="6" name="Footer Placeholder 5">
            <a:extLst>
              <a:ext uri="{FF2B5EF4-FFF2-40B4-BE49-F238E27FC236}">
                <a16:creationId xmlns:a16="http://schemas.microsoft.com/office/drawing/2014/main" id="{0A7223A7-F213-CD78-2B02-EC91DF4C915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01A69DF-6AE8-45E6-CBA9-6F3B394BDC34}"/>
              </a:ext>
            </a:extLst>
          </p:cNvPr>
          <p:cNvSpPr>
            <a:spLocks noGrp="1"/>
          </p:cNvSpPr>
          <p:nvPr>
            <p:ph type="sldNum" sz="quarter" idx="12"/>
          </p:nvPr>
        </p:nvSpPr>
        <p:spPr/>
        <p:txBody>
          <a:bodyPr/>
          <a:lstStyle/>
          <a:p>
            <a:fld id="{63F14C9C-8A04-4743-9CA6-DB488D71352E}" type="slidenum">
              <a:rPr lang="en-CA" smtClean="0"/>
              <a:t>‹#›</a:t>
            </a:fld>
            <a:endParaRPr lang="en-CA"/>
          </a:p>
        </p:txBody>
      </p:sp>
    </p:spTree>
    <p:extLst>
      <p:ext uri="{BB962C8B-B14F-4D97-AF65-F5344CB8AC3E}">
        <p14:creationId xmlns:p14="http://schemas.microsoft.com/office/powerpoint/2010/main" val="4001729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96420-D69E-6CAF-BA35-DB3E9C78D6F9}"/>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8305BD6-FFAD-4609-5F4D-BB8BCDCB2E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6ACD4C-748F-2C7F-30AB-BF665E1BFF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3EDF583A-DCEB-A8C7-EDF4-E8C9558580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FB3E9F-A2CF-E9BB-83E6-45A97C501F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46F76DFA-125C-4E7B-A53D-0400693F9C52}"/>
              </a:ext>
            </a:extLst>
          </p:cNvPr>
          <p:cNvSpPr>
            <a:spLocks noGrp="1"/>
          </p:cNvSpPr>
          <p:nvPr>
            <p:ph type="dt" sz="half" idx="10"/>
          </p:nvPr>
        </p:nvSpPr>
        <p:spPr/>
        <p:txBody>
          <a:bodyPr/>
          <a:lstStyle/>
          <a:p>
            <a:fld id="{B63127F3-B785-4B91-8EC0-19EB7BDCFEAA}" type="datetimeFigureOut">
              <a:rPr lang="en-CA" smtClean="0"/>
              <a:t>2024-06-10</a:t>
            </a:fld>
            <a:endParaRPr lang="en-CA"/>
          </a:p>
        </p:txBody>
      </p:sp>
      <p:sp>
        <p:nvSpPr>
          <p:cNvPr id="8" name="Footer Placeholder 7">
            <a:extLst>
              <a:ext uri="{FF2B5EF4-FFF2-40B4-BE49-F238E27FC236}">
                <a16:creationId xmlns:a16="http://schemas.microsoft.com/office/drawing/2014/main" id="{0F43E2BB-99B1-5D27-BB74-659AC53BD321}"/>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E26AECBE-85E6-F88A-318E-493E64ABD7F9}"/>
              </a:ext>
            </a:extLst>
          </p:cNvPr>
          <p:cNvSpPr>
            <a:spLocks noGrp="1"/>
          </p:cNvSpPr>
          <p:nvPr>
            <p:ph type="sldNum" sz="quarter" idx="12"/>
          </p:nvPr>
        </p:nvSpPr>
        <p:spPr/>
        <p:txBody>
          <a:bodyPr/>
          <a:lstStyle/>
          <a:p>
            <a:fld id="{63F14C9C-8A04-4743-9CA6-DB488D71352E}" type="slidenum">
              <a:rPr lang="en-CA" smtClean="0"/>
              <a:t>‹#›</a:t>
            </a:fld>
            <a:endParaRPr lang="en-CA"/>
          </a:p>
        </p:txBody>
      </p:sp>
    </p:spTree>
    <p:extLst>
      <p:ext uri="{BB962C8B-B14F-4D97-AF65-F5344CB8AC3E}">
        <p14:creationId xmlns:p14="http://schemas.microsoft.com/office/powerpoint/2010/main" val="434513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4250" y="846141"/>
            <a:ext cx="9277350" cy="2852737"/>
          </a:xfrm>
        </p:spPr>
        <p:txBody>
          <a:bodyPr anchor="b"/>
          <a:lstStyle>
            <a:lvl1pPr>
              <a:defRPr sz="4800">
                <a:solidFill>
                  <a:schemeClr val="tx1"/>
                </a:solidFill>
              </a:defRPr>
            </a:lvl1pPr>
          </a:lstStyle>
          <a:p>
            <a:r>
              <a:rPr lang="en-US"/>
              <a:t>Click to edit Master title style</a:t>
            </a:r>
            <a:endParaRPr lang="en-CA"/>
          </a:p>
        </p:txBody>
      </p:sp>
      <p:sp>
        <p:nvSpPr>
          <p:cNvPr id="3" name="Text Placeholder 2"/>
          <p:cNvSpPr>
            <a:spLocks noGrp="1"/>
          </p:cNvSpPr>
          <p:nvPr>
            <p:ph type="body" idx="1"/>
          </p:nvPr>
        </p:nvSpPr>
        <p:spPr>
          <a:xfrm>
            <a:off x="984250" y="3725866"/>
            <a:ext cx="9277350" cy="1500187"/>
          </a:xfrm>
        </p:spPr>
        <p:txBody>
          <a:bodyPr/>
          <a:lstStyle>
            <a:lvl1pPr marL="0" indent="0">
              <a:buNone/>
              <a:defRPr sz="2400">
                <a:solidFill>
                  <a:schemeClr val="bg1"/>
                </a:solidFill>
              </a:defRPr>
            </a:lvl1pPr>
            <a:lvl2pPr marL="457269" indent="0">
              <a:buNone/>
              <a:defRPr sz="2000">
                <a:solidFill>
                  <a:schemeClr val="tx1">
                    <a:tint val="75000"/>
                  </a:schemeClr>
                </a:solidFill>
              </a:defRPr>
            </a:lvl2pPr>
            <a:lvl3pPr marL="914538" indent="0">
              <a:buNone/>
              <a:defRPr sz="1800">
                <a:solidFill>
                  <a:schemeClr val="tx1">
                    <a:tint val="75000"/>
                  </a:schemeClr>
                </a:solidFill>
              </a:defRPr>
            </a:lvl3pPr>
            <a:lvl4pPr marL="1371807" indent="0">
              <a:buNone/>
              <a:defRPr sz="1600">
                <a:solidFill>
                  <a:schemeClr val="tx1">
                    <a:tint val="75000"/>
                  </a:schemeClr>
                </a:solidFill>
              </a:defRPr>
            </a:lvl4pPr>
            <a:lvl5pPr marL="1829075" indent="0">
              <a:buNone/>
              <a:defRPr sz="1600">
                <a:solidFill>
                  <a:schemeClr val="tx1">
                    <a:tint val="75000"/>
                  </a:schemeClr>
                </a:solidFill>
              </a:defRPr>
            </a:lvl5pPr>
            <a:lvl6pPr marL="2286342" indent="0">
              <a:buNone/>
              <a:defRPr sz="1600">
                <a:solidFill>
                  <a:schemeClr val="tx1">
                    <a:tint val="75000"/>
                  </a:schemeClr>
                </a:solidFill>
              </a:defRPr>
            </a:lvl6pPr>
            <a:lvl7pPr marL="2743613" indent="0">
              <a:buNone/>
              <a:defRPr sz="1600">
                <a:solidFill>
                  <a:schemeClr val="tx1">
                    <a:tint val="75000"/>
                  </a:schemeClr>
                </a:solidFill>
              </a:defRPr>
            </a:lvl7pPr>
            <a:lvl8pPr marL="3200880" indent="0">
              <a:buNone/>
              <a:defRPr sz="1600">
                <a:solidFill>
                  <a:schemeClr val="tx1">
                    <a:tint val="75000"/>
                  </a:schemeClr>
                </a:solidFill>
              </a:defRPr>
            </a:lvl8pPr>
            <a:lvl9pPr marL="3658149" indent="0">
              <a:buNone/>
              <a:defRPr sz="1600">
                <a:solidFill>
                  <a:schemeClr val="tx1">
                    <a:tint val="75000"/>
                  </a:schemeClr>
                </a:solidFill>
              </a:defRPr>
            </a:lvl9pPr>
          </a:lstStyle>
          <a:p>
            <a:pPr lvl="0"/>
            <a:r>
              <a:rPr lang="en-US"/>
              <a:t>Click to edit Master text styles</a:t>
            </a:r>
          </a:p>
        </p:txBody>
      </p:sp>
      <p:sp>
        <p:nvSpPr>
          <p:cNvPr id="4" name="Slide Number Placeholder 3"/>
          <p:cNvSpPr>
            <a:spLocks noGrp="1"/>
          </p:cNvSpPr>
          <p:nvPr>
            <p:ph type="sldNum" sz="quarter" idx="10"/>
          </p:nvPr>
        </p:nvSpPr>
        <p:spPr/>
        <p:txBody>
          <a:bodyPr/>
          <a:lstStyle/>
          <a:p>
            <a:fld id="{2CA814A5-5B67-49A0-A5BA-40050328EF92}" type="slidenum">
              <a:rPr lang="en-CA" smtClean="0"/>
              <a:pPr/>
              <a:t>‹#›</a:t>
            </a:fld>
            <a:endParaRPr lang="en-CA"/>
          </a:p>
        </p:txBody>
      </p:sp>
      <p:sp>
        <p:nvSpPr>
          <p:cNvPr id="7"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41787801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1E026-D3E8-D578-871C-9103DFC8F9EE}"/>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B3127136-3B43-3904-7A34-B5EDA557668C}"/>
              </a:ext>
            </a:extLst>
          </p:cNvPr>
          <p:cNvSpPr>
            <a:spLocks noGrp="1"/>
          </p:cNvSpPr>
          <p:nvPr>
            <p:ph type="dt" sz="half" idx="10"/>
          </p:nvPr>
        </p:nvSpPr>
        <p:spPr/>
        <p:txBody>
          <a:bodyPr/>
          <a:lstStyle/>
          <a:p>
            <a:fld id="{B63127F3-B785-4B91-8EC0-19EB7BDCFEAA}" type="datetimeFigureOut">
              <a:rPr lang="en-CA" smtClean="0"/>
              <a:t>2024-06-10</a:t>
            </a:fld>
            <a:endParaRPr lang="en-CA"/>
          </a:p>
        </p:txBody>
      </p:sp>
      <p:sp>
        <p:nvSpPr>
          <p:cNvPr id="4" name="Footer Placeholder 3">
            <a:extLst>
              <a:ext uri="{FF2B5EF4-FFF2-40B4-BE49-F238E27FC236}">
                <a16:creationId xmlns:a16="http://schemas.microsoft.com/office/drawing/2014/main" id="{B2DC5D88-5799-8233-EFEC-6DC0D7ACFDB0}"/>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61BB8B0A-45BC-7757-F660-82730C48AE14}"/>
              </a:ext>
            </a:extLst>
          </p:cNvPr>
          <p:cNvSpPr>
            <a:spLocks noGrp="1"/>
          </p:cNvSpPr>
          <p:nvPr>
            <p:ph type="sldNum" sz="quarter" idx="12"/>
          </p:nvPr>
        </p:nvSpPr>
        <p:spPr/>
        <p:txBody>
          <a:bodyPr/>
          <a:lstStyle/>
          <a:p>
            <a:fld id="{63F14C9C-8A04-4743-9CA6-DB488D71352E}" type="slidenum">
              <a:rPr lang="en-CA" smtClean="0"/>
              <a:t>‹#›</a:t>
            </a:fld>
            <a:endParaRPr lang="en-CA"/>
          </a:p>
        </p:txBody>
      </p:sp>
    </p:spTree>
    <p:extLst>
      <p:ext uri="{BB962C8B-B14F-4D97-AF65-F5344CB8AC3E}">
        <p14:creationId xmlns:p14="http://schemas.microsoft.com/office/powerpoint/2010/main" val="4745810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9D59C5-8766-6454-1DEE-1E49B1D19B31}"/>
              </a:ext>
            </a:extLst>
          </p:cNvPr>
          <p:cNvSpPr>
            <a:spLocks noGrp="1"/>
          </p:cNvSpPr>
          <p:nvPr>
            <p:ph type="dt" sz="half" idx="10"/>
          </p:nvPr>
        </p:nvSpPr>
        <p:spPr/>
        <p:txBody>
          <a:bodyPr/>
          <a:lstStyle/>
          <a:p>
            <a:fld id="{B63127F3-B785-4B91-8EC0-19EB7BDCFEAA}" type="datetimeFigureOut">
              <a:rPr lang="en-CA" smtClean="0"/>
              <a:t>2024-06-10</a:t>
            </a:fld>
            <a:endParaRPr lang="en-CA"/>
          </a:p>
        </p:txBody>
      </p:sp>
      <p:sp>
        <p:nvSpPr>
          <p:cNvPr id="3" name="Footer Placeholder 2">
            <a:extLst>
              <a:ext uri="{FF2B5EF4-FFF2-40B4-BE49-F238E27FC236}">
                <a16:creationId xmlns:a16="http://schemas.microsoft.com/office/drawing/2014/main" id="{0C979D06-13F2-6639-CE7A-83C8DB927DFD}"/>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C8DC81CC-3A97-48B4-51D2-4F2955BD218F}"/>
              </a:ext>
            </a:extLst>
          </p:cNvPr>
          <p:cNvSpPr>
            <a:spLocks noGrp="1"/>
          </p:cNvSpPr>
          <p:nvPr>
            <p:ph type="sldNum" sz="quarter" idx="12"/>
          </p:nvPr>
        </p:nvSpPr>
        <p:spPr/>
        <p:txBody>
          <a:bodyPr/>
          <a:lstStyle/>
          <a:p>
            <a:fld id="{63F14C9C-8A04-4743-9CA6-DB488D71352E}" type="slidenum">
              <a:rPr lang="en-CA" smtClean="0"/>
              <a:t>‹#›</a:t>
            </a:fld>
            <a:endParaRPr lang="en-CA"/>
          </a:p>
        </p:txBody>
      </p:sp>
    </p:spTree>
    <p:extLst>
      <p:ext uri="{BB962C8B-B14F-4D97-AF65-F5344CB8AC3E}">
        <p14:creationId xmlns:p14="http://schemas.microsoft.com/office/powerpoint/2010/main" val="11445771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F858D-7A7D-5D67-DD70-2F9A00F847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B80A1447-BA0D-DB84-7B91-E0CBC9264F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86002628-3026-2688-4FE2-5B424011A2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144F52-FF23-F644-6BAD-3920AE94B261}"/>
              </a:ext>
            </a:extLst>
          </p:cNvPr>
          <p:cNvSpPr>
            <a:spLocks noGrp="1"/>
          </p:cNvSpPr>
          <p:nvPr>
            <p:ph type="dt" sz="half" idx="10"/>
          </p:nvPr>
        </p:nvSpPr>
        <p:spPr/>
        <p:txBody>
          <a:bodyPr/>
          <a:lstStyle/>
          <a:p>
            <a:fld id="{B63127F3-B785-4B91-8EC0-19EB7BDCFEAA}" type="datetimeFigureOut">
              <a:rPr lang="en-CA" smtClean="0"/>
              <a:t>2024-06-10</a:t>
            </a:fld>
            <a:endParaRPr lang="en-CA"/>
          </a:p>
        </p:txBody>
      </p:sp>
      <p:sp>
        <p:nvSpPr>
          <p:cNvPr id="6" name="Footer Placeholder 5">
            <a:extLst>
              <a:ext uri="{FF2B5EF4-FFF2-40B4-BE49-F238E27FC236}">
                <a16:creationId xmlns:a16="http://schemas.microsoft.com/office/drawing/2014/main" id="{15088074-8F00-00F2-05D5-B11C25A1D2A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BB611EE-8E46-81B6-4C3B-0E79595E6436}"/>
              </a:ext>
            </a:extLst>
          </p:cNvPr>
          <p:cNvSpPr>
            <a:spLocks noGrp="1"/>
          </p:cNvSpPr>
          <p:nvPr>
            <p:ph type="sldNum" sz="quarter" idx="12"/>
          </p:nvPr>
        </p:nvSpPr>
        <p:spPr/>
        <p:txBody>
          <a:bodyPr/>
          <a:lstStyle/>
          <a:p>
            <a:fld id="{63F14C9C-8A04-4743-9CA6-DB488D71352E}" type="slidenum">
              <a:rPr lang="en-CA" smtClean="0"/>
              <a:t>‹#›</a:t>
            </a:fld>
            <a:endParaRPr lang="en-CA"/>
          </a:p>
        </p:txBody>
      </p:sp>
    </p:spTree>
    <p:extLst>
      <p:ext uri="{BB962C8B-B14F-4D97-AF65-F5344CB8AC3E}">
        <p14:creationId xmlns:p14="http://schemas.microsoft.com/office/powerpoint/2010/main" val="12528369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DF685-DD28-0681-7C48-C0D113088D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ED284FD9-4B81-B9CE-33B4-25141EB577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18B7B487-F132-1FC9-904C-D77A3B0DD6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047102-060B-2536-A726-D687283736B1}"/>
              </a:ext>
            </a:extLst>
          </p:cNvPr>
          <p:cNvSpPr>
            <a:spLocks noGrp="1"/>
          </p:cNvSpPr>
          <p:nvPr>
            <p:ph type="dt" sz="half" idx="10"/>
          </p:nvPr>
        </p:nvSpPr>
        <p:spPr/>
        <p:txBody>
          <a:bodyPr/>
          <a:lstStyle/>
          <a:p>
            <a:fld id="{B63127F3-B785-4B91-8EC0-19EB7BDCFEAA}" type="datetimeFigureOut">
              <a:rPr lang="en-CA" smtClean="0"/>
              <a:t>2024-06-10</a:t>
            </a:fld>
            <a:endParaRPr lang="en-CA"/>
          </a:p>
        </p:txBody>
      </p:sp>
      <p:sp>
        <p:nvSpPr>
          <p:cNvPr id="6" name="Footer Placeholder 5">
            <a:extLst>
              <a:ext uri="{FF2B5EF4-FFF2-40B4-BE49-F238E27FC236}">
                <a16:creationId xmlns:a16="http://schemas.microsoft.com/office/drawing/2014/main" id="{755DA4B0-35C9-5386-94D8-EF53D035601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3E501FC-31FD-BA11-2151-5D50F038F2B3}"/>
              </a:ext>
            </a:extLst>
          </p:cNvPr>
          <p:cNvSpPr>
            <a:spLocks noGrp="1"/>
          </p:cNvSpPr>
          <p:nvPr>
            <p:ph type="sldNum" sz="quarter" idx="12"/>
          </p:nvPr>
        </p:nvSpPr>
        <p:spPr/>
        <p:txBody>
          <a:bodyPr/>
          <a:lstStyle/>
          <a:p>
            <a:fld id="{63F14C9C-8A04-4743-9CA6-DB488D71352E}" type="slidenum">
              <a:rPr lang="en-CA" smtClean="0"/>
              <a:t>‹#›</a:t>
            </a:fld>
            <a:endParaRPr lang="en-CA"/>
          </a:p>
        </p:txBody>
      </p:sp>
    </p:spTree>
    <p:extLst>
      <p:ext uri="{BB962C8B-B14F-4D97-AF65-F5344CB8AC3E}">
        <p14:creationId xmlns:p14="http://schemas.microsoft.com/office/powerpoint/2010/main" val="2017505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2AFDD-EADC-7E94-5FFB-EE170C0FAF0B}"/>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7EAF401-7856-9850-70B2-7497C5D492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AD09D4B-BE0F-3CAD-B68F-0C4BFBAC5CD1}"/>
              </a:ext>
            </a:extLst>
          </p:cNvPr>
          <p:cNvSpPr>
            <a:spLocks noGrp="1"/>
          </p:cNvSpPr>
          <p:nvPr>
            <p:ph type="dt" sz="half" idx="10"/>
          </p:nvPr>
        </p:nvSpPr>
        <p:spPr/>
        <p:txBody>
          <a:bodyPr/>
          <a:lstStyle/>
          <a:p>
            <a:fld id="{B63127F3-B785-4B91-8EC0-19EB7BDCFEAA}" type="datetimeFigureOut">
              <a:rPr lang="en-CA" smtClean="0"/>
              <a:t>2024-06-10</a:t>
            </a:fld>
            <a:endParaRPr lang="en-CA"/>
          </a:p>
        </p:txBody>
      </p:sp>
      <p:sp>
        <p:nvSpPr>
          <p:cNvPr id="5" name="Footer Placeholder 4">
            <a:extLst>
              <a:ext uri="{FF2B5EF4-FFF2-40B4-BE49-F238E27FC236}">
                <a16:creationId xmlns:a16="http://schemas.microsoft.com/office/drawing/2014/main" id="{C67ABA5D-9BED-692A-0710-E1D937D8A92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C2D18BE-46B7-8518-B67C-55DCCA02B85F}"/>
              </a:ext>
            </a:extLst>
          </p:cNvPr>
          <p:cNvSpPr>
            <a:spLocks noGrp="1"/>
          </p:cNvSpPr>
          <p:nvPr>
            <p:ph type="sldNum" sz="quarter" idx="12"/>
          </p:nvPr>
        </p:nvSpPr>
        <p:spPr/>
        <p:txBody>
          <a:bodyPr/>
          <a:lstStyle/>
          <a:p>
            <a:fld id="{63F14C9C-8A04-4743-9CA6-DB488D71352E}" type="slidenum">
              <a:rPr lang="en-CA" smtClean="0"/>
              <a:t>‹#›</a:t>
            </a:fld>
            <a:endParaRPr lang="en-CA"/>
          </a:p>
        </p:txBody>
      </p:sp>
    </p:spTree>
    <p:extLst>
      <p:ext uri="{BB962C8B-B14F-4D97-AF65-F5344CB8AC3E}">
        <p14:creationId xmlns:p14="http://schemas.microsoft.com/office/powerpoint/2010/main" val="21416031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9FA80D-844F-4060-5F1A-D3485D9FD12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3A6DB38-E8CF-75C8-AEC2-26567C222B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79F1BB8-1040-FA54-9A8E-CF2B018DF6FF}"/>
              </a:ext>
            </a:extLst>
          </p:cNvPr>
          <p:cNvSpPr>
            <a:spLocks noGrp="1"/>
          </p:cNvSpPr>
          <p:nvPr>
            <p:ph type="dt" sz="half" idx="10"/>
          </p:nvPr>
        </p:nvSpPr>
        <p:spPr/>
        <p:txBody>
          <a:bodyPr/>
          <a:lstStyle/>
          <a:p>
            <a:fld id="{B63127F3-B785-4B91-8EC0-19EB7BDCFEAA}" type="datetimeFigureOut">
              <a:rPr lang="en-CA" smtClean="0"/>
              <a:t>2024-06-10</a:t>
            </a:fld>
            <a:endParaRPr lang="en-CA"/>
          </a:p>
        </p:txBody>
      </p:sp>
      <p:sp>
        <p:nvSpPr>
          <p:cNvPr id="5" name="Footer Placeholder 4">
            <a:extLst>
              <a:ext uri="{FF2B5EF4-FFF2-40B4-BE49-F238E27FC236}">
                <a16:creationId xmlns:a16="http://schemas.microsoft.com/office/drawing/2014/main" id="{D2B0589D-9DB0-D581-FC93-C252DD4EEA3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3B20F25-6819-24E4-36C3-E56B0A022497}"/>
              </a:ext>
            </a:extLst>
          </p:cNvPr>
          <p:cNvSpPr>
            <a:spLocks noGrp="1"/>
          </p:cNvSpPr>
          <p:nvPr>
            <p:ph type="sldNum" sz="quarter" idx="12"/>
          </p:nvPr>
        </p:nvSpPr>
        <p:spPr/>
        <p:txBody>
          <a:bodyPr/>
          <a:lstStyle/>
          <a:p>
            <a:fld id="{63F14C9C-8A04-4743-9CA6-DB488D71352E}" type="slidenum">
              <a:rPr lang="en-CA" smtClean="0"/>
              <a:t>‹#›</a:t>
            </a:fld>
            <a:endParaRPr lang="en-CA"/>
          </a:p>
        </p:txBody>
      </p:sp>
    </p:spTree>
    <p:extLst>
      <p:ext uri="{BB962C8B-B14F-4D97-AF65-F5344CB8AC3E}">
        <p14:creationId xmlns:p14="http://schemas.microsoft.com/office/powerpoint/2010/main" val="19899229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flip="none" rotWithShape="1">
          <a:gsLst>
            <a:gs pos="0">
              <a:srgbClr val="D9D9D9"/>
            </a:gs>
            <a:gs pos="100000">
              <a:schemeClr val="bg1"/>
            </a:gs>
          </a:gsLst>
          <a:lin ang="81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6225" y="1828800"/>
            <a:ext cx="4098175" cy="3177380"/>
          </a:xfrm>
        </p:spPr>
        <p:txBody>
          <a:bodyPr anchor="b">
            <a:normAutofit/>
          </a:bodyPr>
          <a:lstStyle>
            <a:lvl1pPr algn="l">
              <a:lnSpc>
                <a:spcPct val="80000"/>
              </a:lnSpc>
              <a:defRPr sz="5400">
                <a:solidFill>
                  <a:schemeClr val="accent1"/>
                </a:solidFill>
              </a:defRPr>
            </a:lvl1pPr>
          </a:lstStyle>
          <a:p>
            <a:r>
              <a:rPr lang="en-US"/>
              <a:t>Click to edit Master title style</a:t>
            </a:r>
            <a:endParaRPr/>
          </a:p>
        </p:txBody>
      </p:sp>
      <p:sp>
        <p:nvSpPr>
          <p:cNvPr id="3" name="Subtitle 2"/>
          <p:cNvSpPr>
            <a:spLocks noGrp="1"/>
          </p:cNvSpPr>
          <p:nvPr>
            <p:ph type="subTitle" idx="1"/>
          </p:nvPr>
        </p:nvSpPr>
        <p:spPr>
          <a:xfrm>
            <a:off x="626225" y="5181600"/>
            <a:ext cx="4098175" cy="685800"/>
          </a:xfrm>
        </p:spPr>
        <p:txBody>
          <a:bodyPr>
            <a:normAutofit/>
          </a:bodyPr>
          <a:lstStyle>
            <a:lvl1pPr marL="0" indent="0" algn="l">
              <a:buNone/>
              <a:defRPr sz="2000" cap="all" baseline="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7" name="Picture 6" descr="EKG lin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188688" y="-1"/>
            <a:ext cx="7000137" cy="6858001"/>
          </a:xfrm>
          <a:prstGeom prst="rect">
            <a:avLst/>
          </a:prstGeom>
        </p:spPr>
      </p:pic>
    </p:spTree>
    <p:extLst>
      <p:ext uri="{BB962C8B-B14F-4D97-AF65-F5344CB8AC3E}">
        <p14:creationId xmlns:p14="http://schemas.microsoft.com/office/powerpoint/2010/main" val="176200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7CC0096-1860-4642-9CD2-0079EA5E7CD1}" type="datetimeFigureOut">
              <a:rPr lang="en-US"/>
              <a:t>6/10/2024</a:t>
            </a:fld>
            <a:endParaRPr/>
          </a:p>
        </p:txBody>
      </p:sp>
      <p:sp>
        <p:nvSpPr>
          <p:cNvPr id="6" name="Slide Number Placeholder 5"/>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39738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flip="none" rotWithShape="1">
          <a:gsLst>
            <a:gs pos="0">
              <a:schemeClr val="accent1"/>
            </a:gs>
            <a:gs pos="100000">
              <a:schemeClr val="accent1">
                <a:lumMod val="75000"/>
              </a:schemeClr>
            </a:gs>
          </a:gsLst>
          <a:lin ang="5400000" scaled="0"/>
          <a:tileRect/>
        </a:gradFill>
        <a:effectLst/>
      </p:bgPr>
    </p:bg>
    <p:spTree>
      <p:nvGrpSpPr>
        <p:cNvPr id="1" name=""/>
        <p:cNvGrpSpPr/>
        <p:nvPr/>
      </p:nvGrpSpPr>
      <p:grpSpPr>
        <a:xfrm>
          <a:off x="0" y="0"/>
          <a:ext cx="0" cy="0"/>
          <a:chOff x="0" y="0"/>
          <a:chExt cx="0" cy="0"/>
        </a:xfrm>
      </p:grpSpPr>
      <p:sp>
        <p:nvSpPr>
          <p:cNvPr id="7" name="Rectangle 6" descr="Rectangle"/>
          <p:cNvSpPr/>
          <p:nvPr/>
        </p:nvSpPr>
        <p:spPr>
          <a:xfrm>
            <a:off x="265112" y="228600"/>
            <a:ext cx="11658600" cy="6400800"/>
          </a:xfrm>
          <a:prstGeom prst="rect">
            <a:avLst/>
          </a:prstGeom>
          <a:noFill/>
          <a:ln w="15875">
            <a:gradFill flip="none" rotWithShape="1">
              <a:gsLst>
                <a:gs pos="0">
                  <a:schemeClr val="bg1">
                    <a:lumMod val="75000"/>
                  </a:schemeClr>
                </a:gs>
                <a:gs pos="100000">
                  <a:schemeClr val="bg1"/>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066800" y="1828800"/>
            <a:ext cx="7772400" cy="3177380"/>
          </a:xfrm>
        </p:spPr>
        <p:txBody>
          <a:bodyPr anchor="b">
            <a:normAutofit/>
          </a:bodyPr>
          <a:lstStyle>
            <a:lvl1pPr>
              <a:lnSpc>
                <a:spcPct val="80000"/>
              </a:lnSpc>
              <a:defRPr sz="5400"/>
            </a:lvl1pPr>
          </a:lstStyle>
          <a:p>
            <a:r>
              <a:rPr lang="en-US"/>
              <a:t>Click to edit Master title style</a:t>
            </a:r>
            <a:endParaRPr/>
          </a:p>
        </p:txBody>
      </p:sp>
      <p:sp>
        <p:nvSpPr>
          <p:cNvPr id="3" name="Text Placeholder 2"/>
          <p:cNvSpPr>
            <a:spLocks noGrp="1"/>
          </p:cNvSpPr>
          <p:nvPr>
            <p:ph type="body" idx="1"/>
          </p:nvPr>
        </p:nvSpPr>
        <p:spPr>
          <a:xfrm>
            <a:off x="1066800" y="5181600"/>
            <a:ext cx="7772400" cy="685800"/>
          </a:xfrm>
        </p:spPr>
        <p:txBody>
          <a:bodyPr>
            <a:normAutofit/>
          </a:bodyPr>
          <a:lstStyle>
            <a:lvl1pPr marL="0" indent="0">
              <a:buNone/>
              <a:defRPr sz="2000" cap="all" baseline="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169552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6800" y="1825624"/>
            <a:ext cx="4800600" cy="4575175"/>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324600" y="1825624"/>
            <a:ext cx="4800600" cy="4575175"/>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37CC0096-1860-4642-9CD2-0079EA5E7CD1}" type="datetimeFigureOut">
              <a:rPr lang="en-US"/>
              <a:t>6/10/2024</a:t>
            </a:fld>
            <a:endParaRPr/>
          </a:p>
        </p:txBody>
      </p:sp>
      <p:sp>
        <p:nvSpPr>
          <p:cNvPr id="7" name="Slide Number Placeholder 6"/>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1266127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4250" y="846141"/>
            <a:ext cx="9277350" cy="4691059"/>
          </a:xfrm>
        </p:spPr>
        <p:txBody>
          <a:bodyPr anchor="ctr"/>
          <a:lstStyle>
            <a:lvl1pPr>
              <a:defRPr sz="5400">
                <a:solidFill>
                  <a:schemeClr val="tx1"/>
                </a:solidFill>
              </a:defRPr>
            </a:lvl1pPr>
          </a:lstStyle>
          <a:p>
            <a:r>
              <a:rPr lang="en-US"/>
              <a:t>Click to edit Master title style</a:t>
            </a:r>
            <a:endParaRPr lang="en-CA"/>
          </a:p>
        </p:txBody>
      </p:sp>
      <p:sp>
        <p:nvSpPr>
          <p:cNvPr id="4" name="Slide Number Placeholder 3"/>
          <p:cNvSpPr>
            <a:spLocks noGrp="1"/>
          </p:cNvSpPr>
          <p:nvPr>
            <p:ph type="sldNum" sz="quarter" idx="10"/>
          </p:nvPr>
        </p:nvSpPr>
        <p:spPr/>
        <p:txBody>
          <a:bodyPr/>
          <a:lstStyle/>
          <a:p>
            <a:fld id="{2CA814A5-5B67-49A0-A5BA-40050328EF92}" type="slidenum">
              <a:rPr lang="en-CA" smtClean="0"/>
              <a:pPr/>
              <a:t>‹#›</a:t>
            </a:fld>
            <a:endParaRPr lang="en-CA"/>
          </a:p>
        </p:txBody>
      </p:sp>
      <p:sp>
        <p:nvSpPr>
          <p:cNvPr id="7"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10294094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6800" y="1828799"/>
            <a:ext cx="4800600" cy="762000"/>
          </a:xfrm>
        </p:spPr>
        <p:txBody>
          <a:bodyPr anchor="ctr">
            <a:noAutofit/>
          </a:bodyPr>
          <a:lstStyle>
            <a:lvl1pPr marL="0" indent="0">
              <a:buNone/>
              <a:defRPr sz="2400" b="0" cap="none" baseline="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6800" y="2590799"/>
            <a:ext cx="4800600" cy="381003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24600" y="1828799"/>
            <a:ext cx="4800600" cy="762000"/>
          </a:xfrm>
        </p:spPr>
        <p:txBody>
          <a:bodyPr anchor="ctr">
            <a:noAutofit/>
          </a:bodyPr>
          <a:lstStyle>
            <a:lvl1pPr marL="0" indent="0">
              <a:buNone/>
              <a:defRPr sz="2400" b="0" cap="none" baseline="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24600" y="2590799"/>
            <a:ext cx="4800600" cy="381003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37CC0096-1860-4642-9CD2-0079EA5E7CD1}" type="datetimeFigureOut">
              <a:rPr lang="en-US"/>
              <a:t>6/10/2024</a:t>
            </a:fld>
            <a:endParaRPr/>
          </a:p>
        </p:txBody>
      </p:sp>
      <p:sp>
        <p:nvSpPr>
          <p:cNvPr id="9" name="Slide Number Placeholder 8"/>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4126935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37CC0096-1860-4642-9CD2-0079EA5E7CD1}" type="datetimeFigureOut">
              <a:rPr lang="en-US"/>
              <a:t>6/10/2024</a:t>
            </a:fld>
            <a:endParaRPr/>
          </a:p>
        </p:txBody>
      </p:sp>
      <p:sp>
        <p:nvSpPr>
          <p:cNvPr id="5" name="Slide Number Placeholder 4"/>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339824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37CC0096-1860-4642-9CD2-0079EA5E7CD1}" type="datetimeFigureOut">
              <a:rPr lang="en-US"/>
              <a:t>6/10/2024</a:t>
            </a:fld>
            <a:endParaRPr/>
          </a:p>
        </p:txBody>
      </p:sp>
      <p:sp>
        <p:nvSpPr>
          <p:cNvPr id="4" name="Slide Number Placeholder 3"/>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342249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descr="Rectangle"/>
          <p:cNvSpPr/>
          <p:nvPr/>
        </p:nvSpPr>
        <p:spPr>
          <a:xfrm>
            <a:off x="7008812" y="0"/>
            <a:ext cx="5180013" cy="6858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descr="Rectangle"/>
          <p:cNvSpPr/>
          <p:nvPr/>
        </p:nvSpPr>
        <p:spPr>
          <a:xfrm>
            <a:off x="7255668" y="228600"/>
            <a:ext cx="4686300" cy="6400800"/>
          </a:xfrm>
          <a:prstGeom prst="rect">
            <a:avLst/>
          </a:prstGeom>
          <a:noFill/>
          <a:ln w="15875">
            <a:gradFill flip="none" rotWithShape="1">
              <a:gsLst>
                <a:gs pos="0">
                  <a:schemeClr val="bg1">
                    <a:lumMod val="75000"/>
                  </a:schemeClr>
                </a:gs>
                <a:gs pos="100000">
                  <a:schemeClr val="bg1">
                    <a:lumMod val="95000"/>
                  </a:schemeClr>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632700" y="3200400"/>
            <a:ext cx="3932237" cy="1752600"/>
          </a:xfrm>
        </p:spPr>
        <p:txBody>
          <a:bodyPr anchor="b">
            <a:normAutofit/>
          </a:bodyPr>
          <a:lstStyle>
            <a:lvl1pPr>
              <a:defRPr sz="3600"/>
            </a:lvl1pPr>
          </a:lstStyle>
          <a:p>
            <a:r>
              <a:rPr lang="en-US"/>
              <a:t>Click to edit Master title style</a:t>
            </a:r>
            <a:endParaRPr/>
          </a:p>
        </p:txBody>
      </p:sp>
      <p:sp>
        <p:nvSpPr>
          <p:cNvPr id="3" name="Content Placeholder 2"/>
          <p:cNvSpPr>
            <a:spLocks noGrp="1"/>
          </p:cNvSpPr>
          <p:nvPr>
            <p:ph idx="1"/>
          </p:nvPr>
        </p:nvSpPr>
        <p:spPr>
          <a:xfrm>
            <a:off x="609600" y="457201"/>
            <a:ext cx="5943600" cy="5943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632699" y="5029200"/>
            <a:ext cx="3932237" cy="1371600"/>
          </a:xfrm>
        </p:spPr>
        <p:txBody>
          <a:bodyPr>
            <a:normAutofit/>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08138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descr="Rectangle"/>
          <p:cNvSpPr/>
          <p:nvPr/>
        </p:nvSpPr>
        <p:spPr>
          <a:xfrm>
            <a:off x="7008812" y="0"/>
            <a:ext cx="5180013" cy="6858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descr="Rectangle"/>
          <p:cNvSpPr/>
          <p:nvPr/>
        </p:nvSpPr>
        <p:spPr>
          <a:xfrm>
            <a:off x="7255668" y="228600"/>
            <a:ext cx="4686300" cy="6400800"/>
          </a:xfrm>
          <a:prstGeom prst="rect">
            <a:avLst/>
          </a:prstGeom>
          <a:noFill/>
          <a:ln w="15875">
            <a:gradFill flip="none" rotWithShape="1">
              <a:gsLst>
                <a:gs pos="0">
                  <a:schemeClr val="bg1">
                    <a:lumMod val="75000"/>
                  </a:schemeClr>
                </a:gs>
                <a:gs pos="100000">
                  <a:schemeClr val="bg1">
                    <a:lumMod val="95000"/>
                  </a:schemeClr>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635240" y="3200400"/>
            <a:ext cx="3932237" cy="1752600"/>
          </a:xfrm>
        </p:spPr>
        <p:txBody>
          <a:bodyPr anchor="b">
            <a:normAutofit/>
          </a:bodyPr>
          <a:lstStyle>
            <a:lvl1pPr>
              <a:defRPr sz="360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 y="0"/>
            <a:ext cx="7008810" cy="6857999"/>
          </a:xfrm>
        </p:spPr>
        <p:txBody>
          <a:bodyPr tIns="4572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7635240" y="5029200"/>
            <a:ext cx="3932237" cy="137464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6296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7CC0096-1860-4642-9CD2-0079EA5E7CD1}" type="datetimeFigureOut">
              <a:rPr lang="en-US"/>
              <a:t>6/10/2024</a:t>
            </a:fld>
            <a:endParaRPr/>
          </a:p>
        </p:txBody>
      </p:sp>
      <p:sp>
        <p:nvSpPr>
          <p:cNvPr id="6" name="Slide Number Placeholder 5"/>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35804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descr="Rectangle"/>
          <p:cNvSpPr/>
          <p:nvPr/>
        </p:nvSpPr>
        <p:spPr>
          <a:xfrm>
            <a:off x="9982200" y="0"/>
            <a:ext cx="2209800" cy="6858000"/>
          </a:xfrm>
          <a:prstGeom prst="rect">
            <a:avLst/>
          </a:prstGeom>
          <a:gradFill flip="none" rotWithShape="1">
            <a:gsLst>
              <a:gs pos="0">
                <a:schemeClr val="accent1"/>
              </a:gs>
              <a:gs pos="100000">
                <a:schemeClr val="accent1">
                  <a:lumMod val="7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10058399" y="457201"/>
            <a:ext cx="2057401" cy="59436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09600" y="457200"/>
            <a:ext cx="9067800" cy="5943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7CC0096-1860-4642-9CD2-0079EA5E7CD1}" type="datetimeFigureOut">
              <a:rPr lang="en-US"/>
              <a:t>6/10/2024</a:t>
            </a:fld>
            <a:endParaRPr/>
          </a:p>
        </p:txBody>
      </p:sp>
      <p:sp>
        <p:nvSpPr>
          <p:cNvPr id="6" name="Slide Number Placeholder 5"/>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1878112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he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88646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29673" y="2751666"/>
            <a:ext cx="5137726" cy="2082800"/>
          </a:xfrm>
        </p:spPr>
        <p:txBody>
          <a:bodyPr anchor="b"/>
          <a:lstStyle>
            <a:lvl1pPr algn="l">
              <a:defRPr sz="3600">
                <a:solidFill>
                  <a:schemeClr val="bg1"/>
                </a:solidFill>
              </a:defRPr>
            </a:lvl1pPr>
          </a:lstStyle>
          <a:p>
            <a:r>
              <a:rPr lang="en-US" dirty="0"/>
              <a:t>Click to edit Master title style</a:t>
            </a:r>
            <a:endParaRPr lang="en-CA" dirty="0"/>
          </a:p>
        </p:txBody>
      </p:sp>
      <p:sp>
        <p:nvSpPr>
          <p:cNvPr id="3" name="Subtitle 2"/>
          <p:cNvSpPr>
            <a:spLocks noGrp="1"/>
          </p:cNvSpPr>
          <p:nvPr>
            <p:ph type="subTitle" idx="1"/>
          </p:nvPr>
        </p:nvSpPr>
        <p:spPr>
          <a:xfrm>
            <a:off x="729673" y="4953000"/>
            <a:ext cx="5137726" cy="873760"/>
          </a:xfrm>
        </p:spPr>
        <p:txBody>
          <a:bodyPr/>
          <a:lstStyle>
            <a:lvl1pPr marL="0" indent="0" algn="l">
              <a:buNone/>
              <a:defRPr sz="2000">
                <a:solidFill>
                  <a:schemeClr val="bg1"/>
                </a:solidFill>
              </a:defRPr>
            </a:lvl1pPr>
            <a:lvl2pPr marL="457269" indent="0" algn="ctr">
              <a:buNone/>
              <a:defRPr sz="2000"/>
            </a:lvl2pPr>
            <a:lvl3pPr marL="914538" indent="0" algn="ctr">
              <a:buNone/>
              <a:defRPr sz="1800"/>
            </a:lvl3pPr>
            <a:lvl4pPr marL="1371807" indent="0" algn="ctr">
              <a:buNone/>
              <a:defRPr sz="1600"/>
            </a:lvl4pPr>
            <a:lvl5pPr marL="1829075" indent="0" algn="ctr">
              <a:buNone/>
              <a:defRPr sz="1600"/>
            </a:lvl5pPr>
            <a:lvl6pPr marL="2286342" indent="0" algn="ctr">
              <a:buNone/>
              <a:defRPr sz="1600"/>
            </a:lvl6pPr>
            <a:lvl7pPr marL="2743613" indent="0" algn="ctr">
              <a:buNone/>
              <a:defRPr sz="1600"/>
            </a:lvl7pPr>
            <a:lvl8pPr marL="3200880" indent="0" algn="ctr">
              <a:buNone/>
              <a:defRPr sz="1600"/>
            </a:lvl8pPr>
            <a:lvl9pPr marL="3658149" indent="0" algn="ctr">
              <a:buNone/>
              <a:defRPr sz="1600"/>
            </a:lvl9pPr>
          </a:lstStyle>
          <a:p>
            <a:r>
              <a:rPr lang="en-US" dirty="0"/>
              <a:t>Click to edit Master subtitle style</a:t>
            </a:r>
            <a:endParaRPr lang="en-CA" dirty="0"/>
          </a:p>
        </p:txBody>
      </p:sp>
      <p:sp>
        <p:nvSpPr>
          <p:cNvPr id="4" name="Slide Number Placeholder 3"/>
          <p:cNvSpPr>
            <a:spLocks noGrp="1"/>
          </p:cNvSpPr>
          <p:nvPr>
            <p:ph type="sldNum" sz="quarter" idx="10"/>
          </p:nvPr>
        </p:nvSpPr>
        <p:spPr>
          <a:xfrm>
            <a:off x="137885" y="6356353"/>
            <a:ext cx="321469" cy="365125"/>
          </a:xfrm>
        </p:spPr>
        <p:txBody>
          <a:bodyPr/>
          <a:lstStyle>
            <a:lvl1pPr>
              <a:defRPr>
                <a:solidFill>
                  <a:schemeClr val="bg1"/>
                </a:solidFill>
              </a:defRPr>
            </a:lvl1pPr>
          </a:lstStyle>
          <a:p>
            <a:fld id="{2CA814A5-5B67-49A0-A5BA-40050328EF92}" type="slidenum">
              <a:rPr lang="en-CA" smtClean="0"/>
              <a:pPr/>
              <a:t>‹#›</a:t>
            </a:fld>
            <a:endParaRPr lang="en-CA"/>
          </a:p>
        </p:txBody>
      </p:sp>
    </p:spTree>
    <p:extLst>
      <p:ext uri="{BB962C8B-B14F-4D97-AF65-F5344CB8AC3E}">
        <p14:creationId xmlns:p14="http://schemas.microsoft.com/office/powerpoint/2010/main" val="17833465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 Placeholder 6"/>
          <p:cNvSpPr>
            <a:spLocks noGrp="1"/>
          </p:cNvSpPr>
          <p:nvPr>
            <p:ph type="body" sz="quarter" idx="13" hasCustomPrompt="1"/>
          </p:nvPr>
        </p:nvSpPr>
        <p:spPr>
          <a:xfrm>
            <a:off x="321468" y="6356351"/>
            <a:ext cx="11260933"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a:p>
        </p:txBody>
      </p:sp>
    </p:spTree>
    <p:extLst>
      <p:ext uri="{BB962C8B-B14F-4D97-AF65-F5344CB8AC3E}">
        <p14:creationId xmlns:p14="http://schemas.microsoft.com/office/powerpoint/2010/main" val="195432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778933" y="1576832"/>
            <a:ext cx="49149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438901" y="1576832"/>
            <a:ext cx="49149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Slide Number Placeholder 6"/>
          <p:cNvSpPr>
            <a:spLocks noGrp="1"/>
          </p:cNvSpPr>
          <p:nvPr>
            <p:ph type="sldNum" sz="quarter" idx="12"/>
          </p:nvPr>
        </p:nvSpPr>
        <p:spPr/>
        <p:txBody>
          <a:bodyPr/>
          <a:lstStyle/>
          <a:p>
            <a:fld id="{2CA814A5-5B67-49A0-A5BA-40050328EF92}" type="slidenum">
              <a:rPr lang="en-CA" smtClean="0"/>
              <a:t>‹#›</a:t>
            </a:fld>
            <a:endParaRPr lang="en-CA"/>
          </a:p>
        </p:txBody>
      </p:sp>
      <p:sp>
        <p:nvSpPr>
          <p:cNvPr id="8"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12367373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81503" y="1735668"/>
            <a:ext cx="5032166" cy="3016552"/>
          </a:xfrm>
        </p:spPr>
        <p:txBody>
          <a:bodyPr lIns="144000" anchor="ctr"/>
          <a:lstStyle>
            <a:lvl1pPr>
              <a:defRPr sz="3600">
                <a:solidFill>
                  <a:schemeClr val="bg1"/>
                </a:solidFill>
              </a:defRPr>
            </a:lvl1pPr>
          </a:lstStyle>
          <a:p>
            <a:r>
              <a:rPr lang="en-US" dirty="0"/>
              <a:t>Click to edit Master title style</a:t>
            </a:r>
            <a:endParaRPr lang="en-CA" dirty="0"/>
          </a:p>
        </p:txBody>
      </p:sp>
      <p:sp>
        <p:nvSpPr>
          <p:cNvPr id="3" name="Text Placeholder 2"/>
          <p:cNvSpPr>
            <a:spLocks noGrp="1"/>
          </p:cNvSpPr>
          <p:nvPr>
            <p:ph type="body" idx="1"/>
          </p:nvPr>
        </p:nvSpPr>
        <p:spPr>
          <a:xfrm>
            <a:off x="6553563" y="4817533"/>
            <a:ext cx="5032166" cy="1066799"/>
          </a:xfrm>
        </p:spPr>
        <p:txBody>
          <a:bodyPr lIns="144000"/>
          <a:lstStyle>
            <a:lvl1pPr marL="0" indent="0">
              <a:buNone/>
              <a:defRPr sz="2000">
                <a:solidFill>
                  <a:schemeClr val="bg1"/>
                </a:solidFill>
              </a:defRPr>
            </a:lvl1pPr>
            <a:lvl2pPr marL="457269" indent="0">
              <a:buNone/>
              <a:defRPr sz="2000">
                <a:solidFill>
                  <a:schemeClr val="tx1">
                    <a:tint val="75000"/>
                  </a:schemeClr>
                </a:solidFill>
              </a:defRPr>
            </a:lvl2pPr>
            <a:lvl3pPr marL="914538" indent="0">
              <a:buNone/>
              <a:defRPr sz="1800">
                <a:solidFill>
                  <a:schemeClr val="tx1">
                    <a:tint val="75000"/>
                  </a:schemeClr>
                </a:solidFill>
              </a:defRPr>
            </a:lvl3pPr>
            <a:lvl4pPr marL="1371807" indent="0">
              <a:buNone/>
              <a:defRPr sz="1600">
                <a:solidFill>
                  <a:schemeClr val="tx1">
                    <a:tint val="75000"/>
                  </a:schemeClr>
                </a:solidFill>
              </a:defRPr>
            </a:lvl4pPr>
            <a:lvl5pPr marL="1829075" indent="0">
              <a:buNone/>
              <a:defRPr sz="1600">
                <a:solidFill>
                  <a:schemeClr val="tx1">
                    <a:tint val="75000"/>
                  </a:schemeClr>
                </a:solidFill>
              </a:defRPr>
            </a:lvl5pPr>
            <a:lvl6pPr marL="2286342" indent="0">
              <a:buNone/>
              <a:defRPr sz="1600">
                <a:solidFill>
                  <a:schemeClr val="tx1">
                    <a:tint val="75000"/>
                  </a:schemeClr>
                </a:solidFill>
              </a:defRPr>
            </a:lvl6pPr>
            <a:lvl7pPr marL="2743613" indent="0">
              <a:buNone/>
              <a:defRPr sz="1600">
                <a:solidFill>
                  <a:schemeClr val="tx1">
                    <a:tint val="75000"/>
                  </a:schemeClr>
                </a:solidFill>
              </a:defRPr>
            </a:lvl7pPr>
            <a:lvl8pPr marL="3200880" indent="0">
              <a:buNone/>
              <a:defRPr sz="1600">
                <a:solidFill>
                  <a:schemeClr val="tx1">
                    <a:tint val="75000"/>
                  </a:schemeClr>
                </a:solidFill>
              </a:defRPr>
            </a:lvl8pPr>
            <a:lvl9pPr marL="3658149" indent="0">
              <a:buNone/>
              <a:defRPr sz="1600">
                <a:solidFill>
                  <a:schemeClr val="tx1">
                    <a:tint val="75000"/>
                  </a:schemeClr>
                </a:solidFill>
              </a:defRPr>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2CA814A5-5B67-49A0-A5BA-40050328EF92}" type="slidenum">
              <a:rPr lang="en-CA" smtClean="0"/>
              <a:pPr/>
              <a:t>‹#›</a:t>
            </a:fld>
            <a:endParaRPr lang="en-CA" dirty="0"/>
          </a:p>
        </p:txBody>
      </p:sp>
    </p:spTree>
    <p:extLst>
      <p:ext uri="{BB962C8B-B14F-4D97-AF65-F5344CB8AC3E}">
        <p14:creationId xmlns:p14="http://schemas.microsoft.com/office/powerpoint/2010/main" val="18735627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81503" y="1460500"/>
            <a:ext cx="5032166" cy="4483100"/>
          </a:xfrm>
        </p:spPr>
        <p:txBody>
          <a:bodyPr lIns="144000" anchor="ctr"/>
          <a:lstStyle>
            <a:lvl1pPr>
              <a:defRPr sz="3600">
                <a:solidFill>
                  <a:schemeClr val="bg1"/>
                </a:solidFill>
              </a:defRPr>
            </a:lvl1pPr>
          </a:lstStyle>
          <a:p>
            <a:r>
              <a:rPr lang="en-US" dirty="0"/>
              <a:t>Click to edit Master title style</a:t>
            </a:r>
            <a:endParaRPr lang="en-CA"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2CA814A5-5B67-49A0-A5BA-40050328EF92}" type="slidenum">
              <a:rPr lang="en-CA" smtClean="0"/>
              <a:pPr/>
              <a:t>‹#›</a:t>
            </a:fld>
            <a:endParaRPr lang="en-CA" dirty="0"/>
          </a:p>
        </p:txBody>
      </p:sp>
    </p:spTree>
    <p:extLst>
      <p:ext uri="{BB962C8B-B14F-4D97-AF65-F5344CB8AC3E}">
        <p14:creationId xmlns:p14="http://schemas.microsoft.com/office/powerpoint/2010/main" val="1194733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435101" y="1656080"/>
            <a:ext cx="49149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6667501" y="1656080"/>
            <a:ext cx="49149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Slide Number Placeholder 6"/>
          <p:cNvSpPr>
            <a:spLocks noGrp="1"/>
          </p:cNvSpPr>
          <p:nvPr>
            <p:ph type="sldNum" sz="quarter" idx="12"/>
          </p:nvPr>
        </p:nvSpPr>
        <p:spPr/>
        <p:txBody>
          <a:bodyPr/>
          <a:lstStyle/>
          <a:p>
            <a:fld id="{2CA814A5-5B67-49A0-A5BA-40050328EF92}" type="slidenum">
              <a:rPr lang="en-CA" smtClean="0"/>
              <a:t>‹#›</a:t>
            </a:fld>
            <a:endParaRPr lang="en-CA"/>
          </a:p>
        </p:txBody>
      </p:sp>
      <p:sp>
        <p:nvSpPr>
          <p:cNvPr id="8" name="Text Placeholder 6"/>
          <p:cNvSpPr>
            <a:spLocks noGrp="1"/>
          </p:cNvSpPr>
          <p:nvPr>
            <p:ph type="body" sz="quarter" idx="13" hasCustomPrompt="1"/>
          </p:nvPr>
        </p:nvSpPr>
        <p:spPr>
          <a:xfrm>
            <a:off x="321468" y="6356351"/>
            <a:ext cx="11260933"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Tree>
    <p:extLst>
      <p:ext uri="{BB962C8B-B14F-4D97-AF65-F5344CB8AC3E}">
        <p14:creationId xmlns:p14="http://schemas.microsoft.com/office/powerpoint/2010/main" val="37127341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848DEDE-B460-8700-C12F-F6CCD50F8484}"/>
              </a:ext>
            </a:extLst>
          </p:cNvPr>
          <p:cNvSpPr/>
          <p:nvPr userDrawn="1"/>
        </p:nvSpPr>
        <p:spPr>
          <a:xfrm>
            <a:off x="-1" y="0"/>
            <a:ext cx="290830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99215" y="50799"/>
            <a:ext cx="2707485" cy="1511301"/>
          </a:xfrm>
        </p:spPr>
        <p:txBody>
          <a:bodyPr/>
          <a:lstStyle>
            <a:lvl1pPr>
              <a:defRPr>
                <a:solidFill>
                  <a:schemeClr val="bg1"/>
                </a:solidFill>
              </a:defRPr>
            </a:lvl1pPr>
          </a:lstStyle>
          <a:p>
            <a:r>
              <a:rPr lang="en-US"/>
              <a:t>Click to edit Master title style</a:t>
            </a:r>
            <a:endParaRPr lang="en-CA"/>
          </a:p>
        </p:txBody>
      </p:sp>
      <p:sp>
        <p:nvSpPr>
          <p:cNvPr id="3" name="Content Placeholder 2"/>
          <p:cNvSpPr>
            <a:spLocks noGrp="1"/>
          </p:cNvSpPr>
          <p:nvPr>
            <p:ph sz="half" idx="1"/>
          </p:nvPr>
        </p:nvSpPr>
        <p:spPr>
          <a:xfrm>
            <a:off x="3261515" y="580495"/>
            <a:ext cx="3822701" cy="57758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7759699" y="580495"/>
            <a:ext cx="3822701" cy="57758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CA814A5-5B67-49A0-A5BA-40050328EF92}" type="slidenum">
              <a:rPr lang="en-CA" smtClean="0"/>
              <a:pPr/>
              <a:t>‹#›</a:t>
            </a:fld>
            <a:endParaRPr lang="en-CA"/>
          </a:p>
        </p:txBody>
      </p:sp>
      <p:sp>
        <p:nvSpPr>
          <p:cNvPr id="8" name="Text Placeholder 6"/>
          <p:cNvSpPr>
            <a:spLocks noGrp="1"/>
          </p:cNvSpPr>
          <p:nvPr>
            <p:ph type="body" sz="quarter" idx="13" hasCustomPrompt="1"/>
          </p:nvPr>
        </p:nvSpPr>
        <p:spPr>
          <a:xfrm>
            <a:off x="3261515" y="6356351"/>
            <a:ext cx="8320886"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
        <p:nvSpPr>
          <p:cNvPr id="14" name="Picture Placeholder 13">
            <a:extLst>
              <a:ext uri="{FF2B5EF4-FFF2-40B4-BE49-F238E27FC236}">
                <a16:creationId xmlns:a16="http://schemas.microsoft.com/office/drawing/2014/main" id="{6EF66FA4-97A4-CF2F-D9D6-6456110CA59E}"/>
              </a:ext>
            </a:extLst>
          </p:cNvPr>
          <p:cNvSpPr>
            <a:spLocks noGrp="1"/>
          </p:cNvSpPr>
          <p:nvPr>
            <p:ph type="pic" sz="quarter" idx="14"/>
          </p:nvPr>
        </p:nvSpPr>
        <p:spPr>
          <a:xfrm>
            <a:off x="559993" y="1797050"/>
            <a:ext cx="1790700" cy="2260600"/>
          </a:xfrm>
          <a:solidFill>
            <a:schemeClr val="bg2"/>
          </a:solidFill>
        </p:spPr>
        <p:txBody>
          <a:bodyPr/>
          <a:lstStyle>
            <a:lvl1pPr marL="0" indent="0" algn="ctr">
              <a:buNone/>
              <a:defRPr/>
            </a:lvl1pPr>
          </a:lstStyle>
          <a:p>
            <a:endParaRPr lang="en-CA"/>
          </a:p>
        </p:txBody>
      </p:sp>
      <p:grpSp>
        <p:nvGrpSpPr>
          <p:cNvPr id="15" name="Group 14">
            <a:extLst>
              <a:ext uri="{FF2B5EF4-FFF2-40B4-BE49-F238E27FC236}">
                <a16:creationId xmlns:a16="http://schemas.microsoft.com/office/drawing/2014/main" id="{CC6EA7CC-58BE-94F0-EE53-255EC7AAA55E}"/>
              </a:ext>
            </a:extLst>
          </p:cNvPr>
          <p:cNvGrpSpPr/>
          <p:nvPr userDrawn="1"/>
        </p:nvGrpSpPr>
        <p:grpSpPr>
          <a:xfrm>
            <a:off x="208278" y="1450129"/>
            <a:ext cx="668442" cy="662093"/>
            <a:chOff x="2685142" y="3265713"/>
            <a:chExt cx="1414605" cy="1401168"/>
          </a:xfrm>
        </p:grpSpPr>
        <p:sp>
          <p:nvSpPr>
            <p:cNvPr id="16" name="Rectangle 15">
              <a:extLst>
                <a:ext uri="{FF2B5EF4-FFF2-40B4-BE49-F238E27FC236}">
                  <a16:creationId xmlns:a16="http://schemas.microsoft.com/office/drawing/2014/main" id="{C4BD3CA8-2478-7264-54D9-D984EC424F39}"/>
                </a:ext>
              </a:extLst>
            </p:cNvPr>
            <p:cNvSpPr/>
            <p:nvPr/>
          </p:nvSpPr>
          <p:spPr>
            <a:xfrm>
              <a:off x="2685142" y="3265713"/>
              <a:ext cx="667657" cy="6676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n-CA" sz="2000" dirty="0">
                <a:solidFill>
                  <a:schemeClr val="tx1"/>
                </a:solidFill>
              </a:endParaRPr>
            </a:p>
          </p:txBody>
        </p:sp>
        <p:sp>
          <p:nvSpPr>
            <p:cNvPr id="17" name="Rectangle 16">
              <a:extLst>
                <a:ext uri="{FF2B5EF4-FFF2-40B4-BE49-F238E27FC236}">
                  <a16:creationId xmlns:a16="http://schemas.microsoft.com/office/drawing/2014/main" id="{16D1CC3F-F48C-B168-7E28-C3A50271723B}"/>
                </a:ext>
              </a:extLst>
            </p:cNvPr>
            <p:cNvSpPr/>
            <p:nvPr/>
          </p:nvSpPr>
          <p:spPr>
            <a:xfrm>
              <a:off x="3432091" y="3265713"/>
              <a:ext cx="667656" cy="6676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extLst>
                <a:ext uri="{FF2B5EF4-FFF2-40B4-BE49-F238E27FC236}">
                  <a16:creationId xmlns:a16="http://schemas.microsoft.com/office/drawing/2014/main" id="{347798C5-A83F-7DC9-CB75-5479FFD4542F}"/>
                </a:ext>
              </a:extLst>
            </p:cNvPr>
            <p:cNvSpPr/>
            <p:nvPr/>
          </p:nvSpPr>
          <p:spPr>
            <a:xfrm>
              <a:off x="2685142" y="3999223"/>
              <a:ext cx="667656" cy="6676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40169013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848DEDE-B460-8700-C12F-F6CCD50F8484}"/>
              </a:ext>
            </a:extLst>
          </p:cNvPr>
          <p:cNvSpPr/>
          <p:nvPr userDrawn="1"/>
        </p:nvSpPr>
        <p:spPr>
          <a:xfrm>
            <a:off x="-1" y="0"/>
            <a:ext cx="290830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99215" y="50799"/>
            <a:ext cx="2707485" cy="1511301"/>
          </a:xfrm>
        </p:spPr>
        <p:txBody>
          <a:bodyPr/>
          <a:lstStyle>
            <a:lvl1pPr>
              <a:defRPr>
                <a:solidFill>
                  <a:schemeClr val="bg1"/>
                </a:solidFill>
              </a:defRPr>
            </a:lvl1pPr>
          </a:lstStyle>
          <a:p>
            <a:r>
              <a:rPr lang="en-US"/>
              <a:t>Click to edit Master title style</a:t>
            </a:r>
            <a:endParaRPr lang="en-CA"/>
          </a:p>
        </p:txBody>
      </p:sp>
      <p:sp>
        <p:nvSpPr>
          <p:cNvPr id="3" name="Content Placeholder 2"/>
          <p:cNvSpPr>
            <a:spLocks noGrp="1"/>
          </p:cNvSpPr>
          <p:nvPr>
            <p:ph sz="half" idx="1"/>
          </p:nvPr>
        </p:nvSpPr>
        <p:spPr>
          <a:xfrm>
            <a:off x="3261515" y="580495"/>
            <a:ext cx="8320886" cy="57758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CA814A5-5B67-49A0-A5BA-40050328EF92}" type="slidenum">
              <a:rPr lang="en-CA" smtClean="0"/>
              <a:pPr/>
              <a:t>‹#›</a:t>
            </a:fld>
            <a:endParaRPr lang="en-CA"/>
          </a:p>
        </p:txBody>
      </p:sp>
      <p:sp>
        <p:nvSpPr>
          <p:cNvPr id="8" name="Text Placeholder 6"/>
          <p:cNvSpPr>
            <a:spLocks noGrp="1"/>
          </p:cNvSpPr>
          <p:nvPr>
            <p:ph type="body" sz="quarter" idx="13" hasCustomPrompt="1"/>
          </p:nvPr>
        </p:nvSpPr>
        <p:spPr>
          <a:xfrm>
            <a:off x="3261515" y="6356351"/>
            <a:ext cx="8320886"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
        <p:nvSpPr>
          <p:cNvPr id="14" name="Picture Placeholder 13">
            <a:extLst>
              <a:ext uri="{FF2B5EF4-FFF2-40B4-BE49-F238E27FC236}">
                <a16:creationId xmlns:a16="http://schemas.microsoft.com/office/drawing/2014/main" id="{6EF66FA4-97A4-CF2F-D9D6-6456110CA59E}"/>
              </a:ext>
            </a:extLst>
          </p:cNvPr>
          <p:cNvSpPr>
            <a:spLocks noGrp="1"/>
          </p:cNvSpPr>
          <p:nvPr>
            <p:ph type="pic" sz="quarter" idx="14"/>
          </p:nvPr>
        </p:nvSpPr>
        <p:spPr>
          <a:xfrm>
            <a:off x="559993" y="1797050"/>
            <a:ext cx="1790700" cy="2260600"/>
          </a:xfrm>
          <a:solidFill>
            <a:schemeClr val="bg2"/>
          </a:solidFill>
        </p:spPr>
        <p:txBody>
          <a:bodyPr/>
          <a:lstStyle>
            <a:lvl1pPr marL="0" indent="0" algn="ctr">
              <a:buNone/>
              <a:defRPr/>
            </a:lvl1pPr>
          </a:lstStyle>
          <a:p>
            <a:endParaRPr lang="en-CA"/>
          </a:p>
        </p:txBody>
      </p:sp>
      <p:grpSp>
        <p:nvGrpSpPr>
          <p:cNvPr id="15" name="Group 14">
            <a:extLst>
              <a:ext uri="{FF2B5EF4-FFF2-40B4-BE49-F238E27FC236}">
                <a16:creationId xmlns:a16="http://schemas.microsoft.com/office/drawing/2014/main" id="{CC6EA7CC-58BE-94F0-EE53-255EC7AAA55E}"/>
              </a:ext>
            </a:extLst>
          </p:cNvPr>
          <p:cNvGrpSpPr/>
          <p:nvPr userDrawn="1"/>
        </p:nvGrpSpPr>
        <p:grpSpPr>
          <a:xfrm>
            <a:off x="208278" y="1450129"/>
            <a:ext cx="668442" cy="662093"/>
            <a:chOff x="2685142" y="3265713"/>
            <a:chExt cx="1414605" cy="1401168"/>
          </a:xfrm>
        </p:grpSpPr>
        <p:sp>
          <p:nvSpPr>
            <p:cNvPr id="16" name="Rectangle 15">
              <a:extLst>
                <a:ext uri="{FF2B5EF4-FFF2-40B4-BE49-F238E27FC236}">
                  <a16:creationId xmlns:a16="http://schemas.microsoft.com/office/drawing/2014/main" id="{C4BD3CA8-2478-7264-54D9-D984EC424F39}"/>
                </a:ext>
              </a:extLst>
            </p:cNvPr>
            <p:cNvSpPr/>
            <p:nvPr/>
          </p:nvSpPr>
          <p:spPr>
            <a:xfrm>
              <a:off x="2685142" y="3265713"/>
              <a:ext cx="667657" cy="6676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n-CA" sz="2000" dirty="0">
                <a:solidFill>
                  <a:schemeClr val="tx1"/>
                </a:solidFill>
              </a:endParaRPr>
            </a:p>
          </p:txBody>
        </p:sp>
        <p:sp>
          <p:nvSpPr>
            <p:cNvPr id="17" name="Rectangle 16">
              <a:extLst>
                <a:ext uri="{FF2B5EF4-FFF2-40B4-BE49-F238E27FC236}">
                  <a16:creationId xmlns:a16="http://schemas.microsoft.com/office/drawing/2014/main" id="{16D1CC3F-F48C-B168-7E28-C3A50271723B}"/>
                </a:ext>
              </a:extLst>
            </p:cNvPr>
            <p:cNvSpPr/>
            <p:nvPr/>
          </p:nvSpPr>
          <p:spPr>
            <a:xfrm>
              <a:off x="3432091" y="3265713"/>
              <a:ext cx="667656" cy="6676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extLst>
                <a:ext uri="{FF2B5EF4-FFF2-40B4-BE49-F238E27FC236}">
                  <a16:creationId xmlns:a16="http://schemas.microsoft.com/office/drawing/2014/main" id="{347798C5-A83F-7DC9-CB75-5479FFD4542F}"/>
                </a:ext>
              </a:extLst>
            </p:cNvPr>
            <p:cNvSpPr/>
            <p:nvPr/>
          </p:nvSpPr>
          <p:spPr>
            <a:xfrm>
              <a:off x="2685142" y="3999223"/>
              <a:ext cx="667656" cy="6676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30700597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848DEDE-B460-8700-C12F-F6CCD50F8484}"/>
              </a:ext>
            </a:extLst>
          </p:cNvPr>
          <p:cNvSpPr/>
          <p:nvPr userDrawn="1"/>
        </p:nvSpPr>
        <p:spPr>
          <a:xfrm>
            <a:off x="-1" y="0"/>
            <a:ext cx="290830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99215" y="50799"/>
            <a:ext cx="2707485" cy="1511301"/>
          </a:xfrm>
        </p:spPr>
        <p:txBody>
          <a:bodyPr/>
          <a:lstStyle>
            <a:lvl1pPr>
              <a:defRPr>
                <a:solidFill>
                  <a:schemeClr val="bg1"/>
                </a:solidFill>
              </a:defRPr>
            </a:lvl1pPr>
          </a:lstStyle>
          <a:p>
            <a:r>
              <a:rPr lang="en-US"/>
              <a:t>Click to edit Master title style</a:t>
            </a:r>
            <a:endParaRPr lang="en-CA"/>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CA814A5-5B67-49A0-A5BA-40050328EF92}" type="slidenum">
              <a:rPr lang="en-CA" smtClean="0"/>
              <a:pPr/>
              <a:t>‹#›</a:t>
            </a:fld>
            <a:endParaRPr lang="en-CA"/>
          </a:p>
        </p:txBody>
      </p:sp>
      <p:sp>
        <p:nvSpPr>
          <p:cNvPr id="8" name="Text Placeholder 6"/>
          <p:cNvSpPr>
            <a:spLocks noGrp="1"/>
          </p:cNvSpPr>
          <p:nvPr>
            <p:ph type="body" sz="quarter" idx="13" hasCustomPrompt="1"/>
          </p:nvPr>
        </p:nvSpPr>
        <p:spPr>
          <a:xfrm>
            <a:off x="3261515" y="6356351"/>
            <a:ext cx="8320886"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
        <p:nvSpPr>
          <p:cNvPr id="14" name="Picture Placeholder 13">
            <a:extLst>
              <a:ext uri="{FF2B5EF4-FFF2-40B4-BE49-F238E27FC236}">
                <a16:creationId xmlns:a16="http://schemas.microsoft.com/office/drawing/2014/main" id="{6EF66FA4-97A4-CF2F-D9D6-6456110CA59E}"/>
              </a:ext>
            </a:extLst>
          </p:cNvPr>
          <p:cNvSpPr>
            <a:spLocks noGrp="1"/>
          </p:cNvSpPr>
          <p:nvPr>
            <p:ph type="pic" sz="quarter" idx="14"/>
          </p:nvPr>
        </p:nvSpPr>
        <p:spPr>
          <a:xfrm>
            <a:off x="559993" y="1797050"/>
            <a:ext cx="1790700" cy="2260600"/>
          </a:xfrm>
          <a:solidFill>
            <a:schemeClr val="bg2"/>
          </a:solidFill>
        </p:spPr>
        <p:txBody>
          <a:bodyPr/>
          <a:lstStyle>
            <a:lvl1pPr marL="0" indent="0" algn="ctr">
              <a:buNone/>
              <a:defRPr/>
            </a:lvl1pPr>
          </a:lstStyle>
          <a:p>
            <a:endParaRPr lang="en-CA"/>
          </a:p>
        </p:txBody>
      </p:sp>
      <p:grpSp>
        <p:nvGrpSpPr>
          <p:cNvPr id="15" name="Group 14">
            <a:extLst>
              <a:ext uri="{FF2B5EF4-FFF2-40B4-BE49-F238E27FC236}">
                <a16:creationId xmlns:a16="http://schemas.microsoft.com/office/drawing/2014/main" id="{CC6EA7CC-58BE-94F0-EE53-255EC7AAA55E}"/>
              </a:ext>
            </a:extLst>
          </p:cNvPr>
          <p:cNvGrpSpPr/>
          <p:nvPr userDrawn="1"/>
        </p:nvGrpSpPr>
        <p:grpSpPr>
          <a:xfrm>
            <a:off x="208278" y="1450129"/>
            <a:ext cx="668442" cy="662093"/>
            <a:chOff x="2685142" y="3265713"/>
            <a:chExt cx="1414605" cy="1401168"/>
          </a:xfrm>
        </p:grpSpPr>
        <p:sp>
          <p:nvSpPr>
            <p:cNvPr id="16" name="Rectangle 15">
              <a:extLst>
                <a:ext uri="{FF2B5EF4-FFF2-40B4-BE49-F238E27FC236}">
                  <a16:creationId xmlns:a16="http://schemas.microsoft.com/office/drawing/2014/main" id="{C4BD3CA8-2478-7264-54D9-D984EC424F39}"/>
                </a:ext>
              </a:extLst>
            </p:cNvPr>
            <p:cNvSpPr/>
            <p:nvPr/>
          </p:nvSpPr>
          <p:spPr>
            <a:xfrm>
              <a:off x="2685142" y="3265713"/>
              <a:ext cx="667657" cy="6676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n-CA" sz="2000" dirty="0">
                <a:solidFill>
                  <a:schemeClr val="tx1"/>
                </a:solidFill>
              </a:endParaRPr>
            </a:p>
          </p:txBody>
        </p:sp>
        <p:sp>
          <p:nvSpPr>
            <p:cNvPr id="17" name="Rectangle 16">
              <a:extLst>
                <a:ext uri="{FF2B5EF4-FFF2-40B4-BE49-F238E27FC236}">
                  <a16:creationId xmlns:a16="http://schemas.microsoft.com/office/drawing/2014/main" id="{16D1CC3F-F48C-B168-7E28-C3A50271723B}"/>
                </a:ext>
              </a:extLst>
            </p:cNvPr>
            <p:cNvSpPr/>
            <p:nvPr/>
          </p:nvSpPr>
          <p:spPr>
            <a:xfrm>
              <a:off x="3432091" y="3265713"/>
              <a:ext cx="667656" cy="6676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extLst>
                <a:ext uri="{FF2B5EF4-FFF2-40B4-BE49-F238E27FC236}">
                  <a16:creationId xmlns:a16="http://schemas.microsoft.com/office/drawing/2014/main" id="{347798C5-A83F-7DC9-CB75-5479FFD4542F}"/>
                </a:ext>
              </a:extLst>
            </p:cNvPr>
            <p:cNvSpPr/>
            <p:nvPr/>
          </p:nvSpPr>
          <p:spPr>
            <a:xfrm>
              <a:off x="2685142" y="3999223"/>
              <a:ext cx="667656" cy="6676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37334530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848DEDE-B460-8700-C12F-F6CCD50F8484}"/>
              </a:ext>
            </a:extLst>
          </p:cNvPr>
          <p:cNvSpPr/>
          <p:nvPr userDrawn="1"/>
        </p:nvSpPr>
        <p:spPr>
          <a:xfrm>
            <a:off x="-1" y="0"/>
            <a:ext cx="290830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99215" y="50799"/>
            <a:ext cx="2707485" cy="1511301"/>
          </a:xfrm>
        </p:spPr>
        <p:txBody>
          <a:bodyPr/>
          <a:lstStyle>
            <a:lvl1pPr>
              <a:defRPr>
                <a:solidFill>
                  <a:schemeClr val="bg1"/>
                </a:solidFill>
              </a:defRPr>
            </a:lvl1pPr>
          </a:lstStyle>
          <a:p>
            <a:r>
              <a:rPr lang="en-US"/>
              <a:t>Click to edit Master title style</a:t>
            </a:r>
            <a:endParaRPr lang="en-CA"/>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CA814A5-5B67-49A0-A5BA-40050328EF92}" type="slidenum">
              <a:rPr lang="en-CA" smtClean="0"/>
              <a:pPr/>
              <a:t>‹#›</a:t>
            </a:fld>
            <a:endParaRPr lang="en-CA"/>
          </a:p>
        </p:txBody>
      </p:sp>
      <p:sp>
        <p:nvSpPr>
          <p:cNvPr id="8" name="Text Placeholder 6"/>
          <p:cNvSpPr>
            <a:spLocks noGrp="1"/>
          </p:cNvSpPr>
          <p:nvPr>
            <p:ph type="body" sz="quarter" idx="13" hasCustomPrompt="1"/>
          </p:nvPr>
        </p:nvSpPr>
        <p:spPr>
          <a:xfrm>
            <a:off x="3261515" y="6356351"/>
            <a:ext cx="8320886"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
        <p:nvSpPr>
          <p:cNvPr id="14" name="Picture Placeholder 13">
            <a:extLst>
              <a:ext uri="{FF2B5EF4-FFF2-40B4-BE49-F238E27FC236}">
                <a16:creationId xmlns:a16="http://schemas.microsoft.com/office/drawing/2014/main" id="{6EF66FA4-97A4-CF2F-D9D6-6456110CA59E}"/>
              </a:ext>
            </a:extLst>
          </p:cNvPr>
          <p:cNvSpPr>
            <a:spLocks noGrp="1"/>
          </p:cNvSpPr>
          <p:nvPr>
            <p:ph type="pic" sz="quarter" idx="14"/>
          </p:nvPr>
        </p:nvSpPr>
        <p:spPr>
          <a:xfrm>
            <a:off x="559993" y="1797050"/>
            <a:ext cx="1790700" cy="2260600"/>
          </a:xfrm>
          <a:solidFill>
            <a:schemeClr val="bg2"/>
          </a:solidFill>
        </p:spPr>
        <p:txBody>
          <a:bodyPr/>
          <a:lstStyle>
            <a:lvl1pPr marL="0" indent="0" algn="ctr">
              <a:buNone/>
              <a:defRPr/>
            </a:lvl1pPr>
          </a:lstStyle>
          <a:p>
            <a:endParaRPr lang="en-CA"/>
          </a:p>
        </p:txBody>
      </p:sp>
      <p:grpSp>
        <p:nvGrpSpPr>
          <p:cNvPr id="15" name="Group 14">
            <a:extLst>
              <a:ext uri="{FF2B5EF4-FFF2-40B4-BE49-F238E27FC236}">
                <a16:creationId xmlns:a16="http://schemas.microsoft.com/office/drawing/2014/main" id="{CC6EA7CC-58BE-94F0-EE53-255EC7AAA55E}"/>
              </a:ext>
            </a:extLst>
          </p:cNvPr>
          <p:cNvGrpSpPr/>
          <p:nvPr userDrawn="1"/>
        </p:nvGrpSpPr>
        <p:grpSpPr>
          <a:xfrm>
            <a:off x="208278" y="1450129"/>
            <a:ext cx="668442" cy="662093"/>
            <a:chOff x="2685142" y="3265713"/>
            <a:chExt cx="1414605" cy="1401168"/>
          </a:xfrm>
        </p:grpSpPr>
        <p:sp>
          <p:nvSpPr>
            <p:cNvPr id="16" name="Rectangle 15">
              <a:extLst>
                <a:ext uri="{FF2B5EF4-FFF2-40B4-BE49-F238E27FC236}">
                  <a16:creationId xmlns:a16="http://schemas.microsoft.com/office/drawing/2014/main" id="{C4BD3CA8-2478-7264-54D9-D984EC424F39}"/>
                </a:ext>
              </a:extLst>
            </p:cNvPr>
            <p:cNvSpPr/>
            <p:nvPr/>
          </p:nvSpPr>
          <p:spPr>
            <a:xfrm>
              <a:off x="2685142" y="3265713"/>
              <a:ext cx="667657" cy="6676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n-CA" sz="2000" dirty="0">
                <a:solidFill>
                  <a:schemeClr val="tx1"/>
                </a:solidFill>
              </a:endParaRPr>
            </a:p>
          </p:txBody>
        </p:sp>
        <p:sp>
          <p:nvSpPr>
            <p:cNvPr id="17" name="Rectangle 16">
              <a:extLst>
                <a:ext uri="{FF2B5EF4-FFF2-40B4-BE49-F238E27FC236}">
                  <a16:creationId xmlns:a16="http://schemas.microsoft.com/office/drawing/2014/main" id="{16D1CC3F-F48C-B168-7E28-C3A50271723B}"/>
                </a:ext>
              </a:extLst>
            </p:cNvPr>
            <p:cNvSpPr/>
            <p:nvPr/>
          </p:nvSpPr>
          <p:spPr>
            <a:xfrm>
              <a:off x="3432091" y="3265713"/>
              <a:ext cx="667656" cy="6676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extLst>
                <a:ext uri="{FF2B5EF4-FFF2-40B4-BE49-F238E27FC236}">
                  <a16:creationId xmlns:a16="http://schemas.microsoft.com/office/drawing/2014/main" id="{347798C5-A83F-7DC9-CB75-5479FFD4542F}"/>
                </a:ext>
              </a:extLst>
            </p:cNvPr>
            <p:cNvSpPr/>
            <p:nvPr/>
          </p:nvSpPr>
          <p:spPr>
            <a:xfrm>
              <a:off x="2685142" y="3999223"/>
              <a:ext cx="667656" cy="6676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4" name="Text Placeholder 2">
            <a:extLst>
              <a:ext uri="{FF2B5EF4-FFF2-40B4-BE49-F238E27FC236}">
                <a16:creationId xmlns:a16="http://schemas.microsoft.com/office/drawing/2014/main" id="{03F7A47C-2CD1-76AD-3328-5657B124E423}"/>
              </a:ext>
            </a:extLst>
          </p:cNvPr>
          <p:cNvSpPr>
            <a:spLocks noGrp="1"/>
          </p:cNvSpPr>
          <p:nvPr>
            <p:ph type="body" idx="1"/>
          </p:nvPr>
        </p:nvSpPr>
        <p:spPr>
          <a:xfrm>
            <a:off x="3606072" y="3527022"/>
            <a:ext cx="7395755" cy="2212473"/>
          </a:xfrm>
        </p:spPr>
        <p:txBody>
          <a:bodyPr lIns="144000"/>
          <a:lstStyle>
            <a:lvl1pPr marL="0" indent="0">
              <a:buNone/>
              <a:defRPr sz="2800">
                <a:solidFill>
                  <a:schemeClr val="tx2"/>
                </a:solidFill>
              </a:defRPr>
            </a:lvl1pPr>
            <a:lvl2pPr marL="457269" indent="0">
              <a:buNone/>
              <a:defRPr sz="2000">
                <a:solidFill>
                  <a:schemeClr val="tx1">
                    <a:tint val="75000"/>
                  </a:schemeClr>
                </a:solidFill>
              </a:defRPr>
            </a:lvl2pPr>
            <a:lvl3pPr marL="914538" indent="0">
              <a:buNone/>
              <a:defRPr sz="1800">
                <a:solidFill>
                  <a:schemeClr val="tx1">
                    <a:tint val="75000"/>
                  </a:schemeClr>
                </a:solidFill>
              </a:defRPr>
            </a:lvl3pPr>
            <a:lvl4pPr marL="1371807" indent="0">
              <a:buNone/>
              <a:defRPr sz="1600">
                <a:solidFill>
                  <a:schemeClr val="tx1">
                    <a:tint val="75000"/>
                  </a:schemeClr>
                </a:solidFill>
              </a:defRPr>
            </a:lvl4pPr>
            <a:lvl5pPr marL="1829075" indent="0">
              <a:buNone/>
              <a:defRPr sz="1600">
                <a:solidFill>
                  <a:schemeClr val="tx1">
                    <a:tint val="75000"/>
                  </a:schemeClr>
                </a:solidFill>
              </a:defRPr>
            </a:lvl5pPr>
            <a:lvl6pPr marL="2286342" indent="0">
              <a:buNone/>
              <a:defRPr sz="1600">
                <a:solidFill>
                  <a:schemeClr val="tx1">
                    <a:tint val="75000"/>
                  </a:schemeClr>
                </a:solidFill>
              </a:defRPr>
            </a:lvl6pPr>
            <a:lvl7pPr marL="2743613" indent="0">
              <a:buNone/>
              <a:defRPr sz="1600">
                <a:solidFill>
                  <a:schemeClr val="tx1">
                    <a:tint val="75000"/>
                  </a:schemeClr>
                </a:solidFill>
              </a:defRPr>
            </a:lvl7pPr>
            <a:lvl8pPr marL="3200880" indent="0">
              <a:buNone/>
              <a:defRPr sz="1600">
                <a:solidFill>
                  <a:schemeClr val="tx1">
                    <a:tint val="75000"/>
                  </a:schemeClr>
                </a:solidFill>
              </a:defRPr>
            </a:lvl8pPr>
            <a:lvl9pPr marL="3658149" indent="0">
              <a:buNone/>
              <a:defRPr sz="1600">
                <a:solidFill>
                  <a:schemeClr val="tx1">
                    <a:tint val="75000"/>
                  </a:schemeClr>
                </a:solidFill>
              </a:defRPr>
            </a:lvl9pPr>
          </a:lstStyle>
          <a:p>
            <a:pPr lvl="0"/>
            <a:r>
              <a:rPr lang="en-US" dirty="0"/>
              <a:t>Click to edit Master text styles</a:t>
            </a:r>
          </a:p>
        </p:txBody>
      </p:sp>
      <p:sp>
        <p:nvSpPr>
          <p:cNvPr id="6" name="Text Placeholder 5">
            <a:extLst>
              <a:ext uri="{FF2B5EF4-FFF2-40B4-BE49-F238E27FC236}">
                <a16:creationId xmlns:a16="http://schemas.microsoft.com/office/drawing/2014/main" id="{B530FB34-EE49-2702-A9B0-7B0E6719DC17}"/>
              </a:ext>
            </a:extLst>
          </p:cNvPr>
          <p:cNvSpPr>
            <a:spLocks noGrp="1"/>
          </p:cNvSpPr>
          <p:nvPr>
            <p:ph type="body" sz="quarter" idx="15"/>
          </p:nvPr>
        </p:nvSpPr>
        <p:spPr>
          <a:xfrm>
            <a:off x="3606072" y="507999"/>
            <a:ext cx="7367816" cy="2859315"/>
          </a:xfrm>
        </p:spPr>
        <p:txBody>
          <a:bodyPr anchor="b"/>
          <a:lstStyle>
            <a:lvl1pPr marL="0" indent="0">
              <a:buNone/>
              <a:defRPr sz="4400" b="1">
                <a:solidFill>
                  <a:schemeClr val="accent4"/>
                </a:solidFill>
              </a:defRPr>
            </a:lvl1pPr>
            <a:lvl2pPr marL="457267" indent="0">
              <a:buNone/>
              <a:defRPr/>
            </a:lvl2pPr>
          </a:lstStyle>
          <a:p>
            <a:pPr lvl="0"/>
            <a:r>
              <a:rPr lang="en-US" dirty="0"/>
              <a:t>Click to edit Master text</a:t>
            </a:r>
          </a:p>
        </p:txBody>
      </p:sp>
    </p:spTree>
    <p:extLst>
      <p:ext uri="{BB962C8B-B14F-4D97-AF65-F5344CB8AC3E}">
        <p14:creationId xmlns:p14="http://schemas.microsoft.com/office/powerpoint/2010/main" val="17107707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8A67E7-0CCD-FF0D-C945-A8058018222C}"/>
              </a:ext>
            </a:extLst>
          </p:cNvPr>
          <p:cNvSpPr/>
          <p:nvPr userDrawn="1"/>
        </p:nvSpPr>
        <p:spPr>
          <a:xfrm>
            <a:off x="9283698" y="0"/>
            <a:ext cx="290830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1435101" y="50799"/>
            <a:ext cx="7492999" cy="1151699"/>
          </a:xfrm>
        </p:spPr>
        <p:txBody>
          <a:bodyPr/>
          <a:lstStyle/>
          <a:p>
            <a:r>
              <a:rPr lang="en-US" dirty="0"/>
              <a:t>Click to edit Master title style</a:t>
            </a:r>
            <a:endParaRPr lang="en-CA" dirty="0"/>
          </a:p>
        </p:txBody>
      </p:sp>
      <p:sp>
        <p:nvSpPr>
          <p:cNvPr id="3" name="Content Placeholder 2"/>
          <p:cNvSpPr>
            <a:spLocks noGrp="1"/>
          </p:cNvSpPr>
          <p:nvPr>
            <p:ph idx="1"/>
          </p:nvPr>
        </p:nvSpPr>
        <p:spPr>
          <a:xfrm>
            <a:off x="321468" y="1656080"/>
            <a:ext cx="8606632" cy="4520885"/>
          </a:xfrm>
        </p:spPr>
        <p:txBody>
          <a:bodyPr anchor="ctr">
            <a:normAutofit/>
          </a:bodyPr>
          <a:lstStyle>
            <a:lvl1pPr marL="0" indent="0">
              <a:buNone/>
              <a:defRPr sz="3200" b="1">
                <a:solidFill>
                  <a:schemeClr val="accent3"/>
                </a:solidFill>
              </a:defRPr>
            </a:lvl1pPr>
            <a:lvl2pPr>
              <a:defRPr sz="2800">
                <a:solidFill>
                  <a:schemeClr val="accent3"/>
                </a:solidFill>
              </a:defRPr>
            </a:lvl2pPr>
            <a:lvl3pPr>
              <a:defRPr sz="2400">
                <a:solidFill>
                  <a:schemeClr val="accent3"/>
                </a:solidFill>
              </a:defRPr>
            </a:lvl3pPr>
            <a:lvl4pPr>
              <a:defRPr sz="1800">
                <a:solidFill>
                  <a:schemeClr val="accent3"/>
                </a:solidFill>
              </a:defRPr>
            </a:lvl4pPr>
            <a:lvl5pPr>
              <a:defRPr sz="1800">
                <a:solidFill>
                  <a:schemeClr val="accent3"/>
                </a:solidFill>
              </a:defRPr>
            </a:lvl5pPr>
          </a:lstStyle>
          <a:p>
            <a:pPr lvl="0"/>
            <a:r>
              <a:rPr lang="en-US" dirty="0"/>
              <a:t>Click to edit Master text styles</a:t>
            </a:r>
          </a:p>
        </p:txBody>
      </p:sp>
      <p:sp>
        <p:nvSpPr>
          <p:cNvPr id="7" name="Text Placeholder 6"/>
          <p:cNvSpPr>
            <a:spLocks noGrp="1"/>
          </p:cNvSpPr>
          <p:nvPr>
            <p:ph type="body" sz="quarter" idx="13" hasCustomPrompt="1"/>
          </p:nvPr>
        </p:nvSpPr>
        <p:spPr>
          <a:xfrm>
            <a:off x="321469" y="6356351"/>
            <a:ext cx="8606632"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a:p>
        </p:txBody>
      </p:sp>
      <p:grpSp>
        <p:nvGrpSpPr>
          <p:cNvPr id="9" name="Group 8">
            <a:extLst>
              <a:ext uri="{FF2B5EF4-FFF2-40B4-BE49-F238E27FC236}">
                <a16:creationId xmlns:a16="http://schemas.microsoft.com/office/drawing/2014/main" id="{2F503C5C-8242-8371-025B-60BA5125C9A1}"/>
              </a:ext>
            </a:extLst>
          </p:cNvPr>
          <p:cNvGrpSpPr/>
          <p:nvPr userDrawn="1"/>
        </p:nvGrpSpPr>
        <p:grpSpPr>
          <a:xfrm>
            <a:off x="12082464" y="5107781"/>
            <a:ext cx="109536" cy="1627186"/>
            <a:chOff x="12082464" y="5107781"/>
            <a:chExt cx="109536" cy="1627186"/>
          </a:xfrm>
          <a:solidFill>
            <a:schemeClr val="bg1"/>
          </a:solidFill>
        </p:grpSpPr>
        <p:sp>
          <p:nvSpPr>
            <p:cNvPr id="5" name="Rectangle 4">
              <a:extLst>
                <a:ext uri="{FF2B5EF4-FFF2-40B4-BE49-F238E27FC236}">
                  <a16:creationId xmlns:a16="http://schemas.microsoft.com/office/drawing/2014/main" id="{43E33D67-8AFA-FC5E-2D57-B63492AAED4D}"/>
                </a:ext>
              </a:extLst>
            </p:cNvPr>
            <p:cNvSpPr/>
            <p:nvPr userDrawn="1"/>
          </p:nvSpPr>
          <p:spPr>
            <a:xfrm>
              <a:off x="12082464" y="5107781"/>
              <a:ext cx="109536" cy="3222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a:extLst>
                <a:ext uri="{FF2B5EF4-FFF2-40B4-BE49-F238E27FC236}">
                  <a16:creationId xmlns:a16="http://schemas.microsoft.com/office/drawing/2014/main" id="{C374362D-BE00-10DD-8E0E-FCB7F3C8C1D9}"/>
                </a:ext>
              </a:extLst>
            </p:cNvPr>
            <p:cNvSpPr/>
            <p:nvPr userDrawn="1"/>
          </p:nvSpPr>
          <p:spPr>
            <a:xfrm>
              <a:off x="12082464" y="5543550"/>
              <a:ext cx="109536" cy="3222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07A44DB8-09AE-A4DE-9232-84E0F9153BEF}"/>
                </a:ext>
              </a:extLst>
            </p:cNvPr>
            <p:cNvSpPr/>
            <p:nvPr userDrawn="1"/>
          </p:nvSpPr>
          <p:spPr>
            <a:xfrm>
              <a:off x="12082464" y="5976937"/>
              <a:ext cx="109536" cy="3222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9D742A35-F810-E9D5-DD6F-794EECC00FFF}"/>
                </a:ext>
              </a:extLst>
            </p:cNvPr>
            <p:cNvSpPr/>
            <p:nvPr userDrawn="1"/>
          </p:nvSpPr>
          <p:spPr>
            <a:xfrm>
              <a:off x="12082464" y="6412706"/>
              <a:ext cx="109536" cy="3222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2" name="Graphic 31">
            <a:extLst>
              <a:ext uri="{FF2B5EF4-FFF2-40B4-BE49-F238E27FC236}">
                <a16:creationId xmlns:a16="http://schemas.microsoft.com/office/drawing/2014/main" id="{D111E931-5ED6-35AD-E269-1A308C095356}"/>
              </a:ext>
            </a:extLst>
          </p:cNvPr>
          <p:cNvGrpSpPr/>
          <p:nvPr userDrawn="1"/>
        </p:nvGrpSpPr>
        <p:grpSpPr>
          <a:xfrm>
            <a:off x="9549367" y="136290"/>
            <a:ext cx="559125" cy="559128"/>
            <a:chOff x="9549367" y="136290"/>
            <a:chExt cx="559125" cy="559128"/>
          </a:xfrm>
          <a:solidFill>
            <a:schemeClr val="bg1"/>
          </a:solidFill>
        </p:grpSpPr>
        <p:sp>
          <p:nvSpPr>
            <p:cNvPr id="13" name="Freeform: Shape 12">
              <a:extLst>
                <a:ext uri="{FF2B5EF4-FFF2-40B4-BE49-F238E27FC236}">
                  <a16:creationId xmlns:a16="http://schemas.microsoft.com/office/drawing/2014/main" id="{D930C2B9-FC25-6356-6E19-C4448F115C8E}"/>
                </a:ext>
              </a:extLst>
            </p:cNvPr>
            <p:cNvSpPr/>
            <p:nvPr/>
          </p:nvSpPr>
          <p:spPr>
            <a:xfrm>
              <a:off x="9549367" y="226620"/>
              <a:ext cx="73788" cy="189782"/>
            </a:xfrm>
            <a:custGeom>
              <a:avLst/>
              <a:gdLst>
                <a:gd name="connsiteX0" fmla="*/ 73788 w 73788"/>
                <a:gd name="connsiteY0" fmla="*/ 0 h 189782"/>
                <a:gd name="connsiteX1" fmla="*/ 1 w 73788"/>
                <a:gd name="connsiteY1" fmla="*/ 189783 h 189782"/>
                <a:gd name="connsiteX2" fmla="*/ 19067 w 73788"/>
                <a:gd name="connsiteY2" fmla="*/ 87961 h 189782"/>
                <a:gd name="connsiteX3" fmla="*/ 73788 w 73788"/>
                <a:gd name="connsiteY3" fmla="*/ 0 h 189782"/>
              </a:gdLst>
              <a:ahLst/>
              <a:cxnLst>
                <a:cxn ang="0">
                  <a:pos x="connsiteX0" y="connsiteY0"/>
                </a:cxn>
                <a:cxn ang="0">
                  <a:pos x="connsiteX1" y="connsiteY1"/>
                </a:cxn>
                <a:cxn ang="0">
                  <a:pos x="connsiteX2" y="connsiteY2"/>
                </a:cxn>
                <a:cxn ang="0">
                  <a:pos x="connsiteX3" y="connsiteY3"/>
                </a:cxn>
              </a:cxnLst>
              <a:rect l="l" t="t" r="r" b="b"/>
              <a:pathLst>
                <a:path w="73788" h="189782">
                  <a:moveTo>
                    <a:pt x="73788" y="0"/>
                  </a:moveTo>
                  <a:lnTo>
                    <a:pt x="1" y="189783"/>
                  </a:lnTo>
                  <a:cubicBezTo>
                    <a:pt x="-76" y="155900"/>
                    <a:pt x="6051" y="121446"/>
                    <a:pt x="19067" y="87961"/>
                  </a:cubicBezTo>
                  <a:cubicBezTo>
                    <a:pt x="32082" y="54477"/>
                    <a:pt x="50849" y="24928"/>
                    <a:pt x="73788" y="0"/>
                  </a:cubicBezTo>
                  <a:close/>
                </a:path>
              </a:pathLst>
            </a:custGeom>
            <a:grpFill/>
            <a:ln w="696" cap="flat">
              <a:noFill/>
              <a:prstDash val="solid"/>
              <a:miter/>
            </a:ln>
          </p:spPr>
          <p:txBody>
            <a:bodyPr rtlCol="0" anchor="ctr"/>
            <a:lstStyle/>
            <a:p>
              <a:endParaRPr lang="en-CA"/>
            </a:p>
          </p:txBody>
        </p:sp>
        <p:sp>
          <p:nvSpPr>
            <p:cNvPr id="14" name="Freeform: Shape 13">
              <a:extLst>
                <a:ext uri="{FF2B5EF4-FFF2-40B4-BE49-F238E27FC236}">
                  <a16:creationId xmlns:a16="http://schemas.microsoft.com/office/drawing/2014/main" id="{D81089FF-6F53-24AE-96D5-B8D564CFBF95}"/>
                </a:ext>
              </a:extLst>
            </p:cNvPr>
            <p:cNvSpPr/>
            <p:nvPr/>
          </p:nvSpPr>
          <p:spPr>
            <a:xfrm>
              <a:off x="9553199" y="171375"/>
              <a:ext cx="140274" cy="333253"/>
            </a:xfrm>
            <a:custGeom>
              <a:avLst/>
              <a:gdLst>
                <a:gd name="connsiteX0" fmla="*/ 140275 w 140274"/>
                <a:gd name="connsiteY0" fmla="*/ 0 h 333253"/>
                <a:gd name="connsiteX1" fmla="*/ 10713 w 140274"/>
                <a:gd name="connsiteY1" fmla="*/ 333254 h 333253"/>
                <a:gd name="connsiteX2" fmla="*/ 0 w 140274"/>
                <a:gd name="connsiteY2" fmla="*/ 290418 h 333253"/>
                <a:gd name="connsiteX3" fmla="*/ 103440 w 140274"/>
                <a:gd name="connsiteY3" fmla="*/ 24356 h 333253"/>
                <a:gd name="connsiteX4" fmla="*/ 140268 w 140274"/>
                <a:gd name="connsiteY4" fmla="*/ 7 h 33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74" h="333253">
                  <a:moveTo>
                    <a:pt x="140275" y="0"/>
                  </a:moveTo>
                  <a:lnTo>
                    <a:pt x="10713" y="333254"/>
                  </a:lnTo>
                  <a:cubicBezTo>
                    <a:pt x="6030" y="319317"/>
                    <a:pt x="2443" y="304996"/>
                    <a:pt x="0" y="290418"/>
                  </a:cubicBezTo>
                  <a:lnTo>
                    <a:pt x="103440" y="24356"/>
                  </a:lnTo>
                  <a:cubicBezTo>
                    <a:pt x="115088" y="15263"/>
                    <a:pt x="127413" y="7125"/>
                    <a:pt x="140268" y="7"/>
                  </a:cubicBezTo>
                  <a:close/>
                </a:path>
              </a:pathLst>
            </a:custGeom>
            <a:grpFill/>
            <a:ln w="696" cap="flat">
              <a:noFill/>
              <a:prstDash val="solid"/>
              <a:miter/>
            </a:ln>
          </p:spPr>
          <p:txBody>
            <a:bodyPr rtlCol="0" anchor="ctr"/>
            <a:lstStyle/>
            <a:p>
              <a:endParaRPr lang="en-CA"/>
            </a:p>
          </p:txBody>
        </p:sp>
        <p:sp>
          <p:nvSpPr>
            <p:cNvPr id="15" name="Freeform: Shape 14">
              <a:extLst>
                <a:ext uri="{FF2B5EF4-FFF2-40B4-BE49-F238E27FC236}">
                  <a16:creationId xmlns:a16="http://schemas.microsoft.com/office/drawing/2014/main" id="{9FE04679-7E6F-C13C-AC36-A288F0987BCA}"/>
                </a:ext>
              </a:extLst>
            </p:cNvPr>
            <p:cNvSpPr/>
            <p:nvPr/>
          </p:nvSpPr>
          <p:spPr>
            <a:xfrm>
              <a:off x="9574729" y="147242"/>
              <a:ext cx="176962" cy="414515"/>
            </a:xfrm>
            <a:custGeom>
              <a:avLst/>
              <a:gdLst>
                <a:gd name="connsiteX0" fmla="*/ 176963 w 176962"/>
                <a:gd name="connsiteY0" fmla="*/ 0 h 414515"/>
                <a:gd name="connsiteX1" fmla="*/ 15807 w 176962"/>
                <a:gd name="connsiteY1" fmla="*/ 414516 h 414515"/>
                <a:gd name="connsiteX2" fmla="*/ 0 w 176962"/>
                <a:gd name="connsiteY2" fmla="*/ 384786 h 414515"/>
                <a:gd name="connsiteX3" fmla="*/ 145223 w 176962"/>
                <a:gd name="connsiteY3" fmla="*/ 11250 h 414515"/>
                <a:gd name="connsiteX4" fmla="*/ 176963 w 176962"/>
                <a:gd name="connsiteY4" fmla="*/ 0 h 414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62" h="414515">
                  <a:moveTo>
                    <a:pt x="176963" y="0"/>
                  </a:moveTo>
                  <a:lnTo>
                    <a:pt x="15807" y="414516"/>
                  </a:lnTo>
                  <a:cubicBezTo>
                    <a:pt x="9945" y="404927"/>
                    <a:pt x="4669" y="395003"/>
                    <a:pt x="0" y="384786"/>
                  </a:cubicBezTo>
                  <a:lnTo>
                    <a:pt x="145223" y="11250"/>
                  </a:lnTo>
                  <a:cubicBezTo>
                    <a:pt x="155558" y="6867"/>
                    <a:pt x="166159" y="3113"/>
                    <a:pt x="176963" y="0"/>
                  </a:cubicBezTo>
                  <a:close/>
                </a:path>
              </a:pathLst>
            </a:custGeom>
            <a:grpFill/>
            <a:ln w="696" cap="flat">
              <a:noFill/>
              <a:prstDash val="solid"/>
              <a:miter/>
            </a:ln>
          </p:spPr>
          <p:txBody>
            <a:bodyPr rtlCol="0" anchor="ctr"/>
            <a:lstStyle/>
            <a:p>
              <a:endParaRPr lang="en-CA"/>
            </a:p>
          </p:txBody>
        </p:sp>
        <p:sp>
          <p:nvSpPr>
            <p:cNvPr id="16" name="Freeform: Shape 15">
              <a:extLst>
                <a:ext uri="{FF2B5EF4-FFF2-40B4-BE49-F238E27FC236}">
                  <a16:creationId xmlns:a16="http://schemas.microsoft.com/office/drawing/2014/main" id="{122229DC-18F5-9C18-D4B3-BCC324507113}"/>
                </a:ext>
              </a:extLst>
            </p:cNvPr>
            <p:cNvSpPr/>
            <p:nvPr/>
          </p:nvSpPr>
          <p:spPr>
            <a:xfrm>
              <a:off x="9604137" y="137388"/>
              <a:ext cx="200230" cy="467212"/>
            </a:xfrm>
            <a:custGeom>
              <a:avLst/>
              <a:gdLst>
                <a:gd name="connsiteX0" fmla="*/ 200223 w 200230"/>
                <a:gd name="connsiteY0" fmla="*/ 0 h 467212"/>
                <a:gd name="connsiteX1" fmla="*/ 18578 w 200230"/>
                <a:gd name="connsiteY1" fmla="*/ 467213 h 467212"/>
                <a:gd name="connsiteX2" fmla="*/ 0 w 200230"/>
                <a:gd name="connsiteY2" fmla="*/ 444608 h 467212"/>
                <a:gd name="connsiteX3" fmla="*/ 171261 w 200230"/>
                <a:gd name="connsiteY3" fmla="*/ 4124 h 467212"/>
                <a:gd name="connsiteX4" fmla="*/ 200230 w 200230"/>
                <a:gd name="connsiteY4" fmla="*/ 0 h 46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30" h="467212">
                  <a:moveTo>
                    <a:pt x="200223" y="0"/>
                  </a:moveTo>
                  <a:lnTo>
                    <a:pt x="18578" y="467213"/>
                  </a:lnTo>
                  <a:cubicBezTo>
                    <a:pt x="11969" y="459997"/>
                    <a:pt x="5778" y="452446"/>
                    <a:pt x="0" y="444608"/>
                  </a:cubicBezTo>
                  <a:lnTo>
                    <a:pt x="171261" y="4124"/>
                  </a:lnTo>
                  <a:cubicBezTo>
                    <a:pt x="180808" y="2247"/>
                    <a:pt x="190481" y="858"/>
                    <a:pt x="200230" y="0"/>
                  </a:cubicBezTo>
                  <a:close/>
                </a:path>
              </a:pathLst>
            </a:custGeom>
            <a:grpFill/>
            <a:ln w="696" cap="flat">
              <a:noFill/>
              <a:prstDash val="solid"/>
              <a:miter/>
            </a:ln>
          </p:spPr>
          <p:txBody>
            <a:bodyPr rtlCol="0" anchor="ctr"/>
            <a:lstStyle/>
            <a:p>
              <a:endParaRPr lang="en-CA"/>
            </a:p>
          </p:txBody>
        </p:sp>
        <p:sp>
          <p:nvSpPr>
            <p:cNvPr id="17" name="Freeform: Shape 16">
              <a:extLst>
                <a:ext uri="{FF2B5EF4-FFF2-40B4-BE49-F238E27FC236}">
                  <a16:creationId xmlns:a16="http://schemas.microsoft.com/office/drawing/2014/main" id="{2134D3F5-1CD0-E90B-2803-58420F99679B}"/>
                </a:ext>
              </a:extLst>
            </p:cNvPr>
            <p:cNvSpPr/>
            <p:nvPr/>
          </p:nvSpPr>
          <p:spPr>
            <a:xfrm>
              <a:off x="9638131" y="136290"/>
              <a:ext cx="215081" cy="501327"/>
            </a:xfrm>
            <a:custGeom>
              <a:avLst/>
              <a:gdLst>
                <a:gd name="connsiteX0" fmla="*/ 215081 w 215081"/>
                <a:gd name="connsiteY0" fmla="*/ 1070 h 501327"/>
                <a:gd name="connsiteX1" fmla="*/ 20588 w 215081"/>
                <a:gd name="connsiteY1" fmla="*/ 501327 h 501327"/>
                <a:gd name="connsiteX2" fmla="*/ 0 w 215081"/>
                <a:gd name="connsiteY2" fmla="*/ 483894 h 501327"/>
                <a:gd name="connsiteX3" fmla="*/ 188122 w 215081"/>
                <a:gd name="connsiteY3" fmla="*/ 16 h 501327"/>
                <a:gd name="connsiteX4" fmla="*/ 215074 w 215081"/>
                <a:gd name="connsiteY4" fmla="*/ 1063 h 501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81" h="501327">
                  <a:moveTo>
                    <a:pt x="215081" y="1070"/>
                  </a:moveTo>
                  <a:lnTo>
                    <a:pt x="20588" y="501327"/>
                  </a:lnTo>
                  <a:cubicBezTo>
                    <a:pt x="13406" y="495835"/>
                    <a:pt x="6539" y="490008"/>
                    <a:pt x="0" y="483894"/>
                  </a:cubicBezTo>
                  <a:lnTo>
                    <a:pt x="188122" y="16"/>
                  </a:lnTo>
                  <a:cubicBezTo>
                    <a:pt x="197069" y="-82"/>
                    <a:pt x="206071" y="267"/>
                    <a:pt x="215074" y="1063"/>
                  </a:cubicBezTo>
                  <a:close/>
                </a:path>
              </a:pathLst>
            </a:custGeom>
            <a:grpFill/>
            <a:ln w="696" cap="flat">
              <a:noFill/>
              <a:prstDash val="solid"/>
              <a:miter/>
            </a:ln>
          </p:spPr>
          <p:txBody>
            <a:bodyPr rtlCol="0" anchor="ctr"/>
            <a:lstStyle/>
            <a:p>
              <a:endParaRPr lang="en-CA"/>
            </a:p>
          </p:txBody>
        </p:sp>
        <p:sp>
          <p:nvSpPr>
            <p:cNvPr id="18" name="Freeform: Shape 17">
              <a:extLst>
                <a:ext uri="{FF2B5EF4-FFF2-40B4-BE49-F238E27FC236}">
                  <a16:creationId xmlns:a16="http://schemas.microsoft.com/office/drawing/2014/main" id="{B0E5BBC1-30AE-978D-3929-7A77BDB750E2}"/>
                </a:ext>
              </a:extLst>
            </p:cNvPr>
            <p:cNvSpPr/>
            <p:nvPr/>
          </p:nvSpPr>
          <p:spPr>
            <a:xfrm>
              <a:off x="9675545" y="139921"/>
              <a:ext cx="223434" cy="522785"/>
            </a:xfrm>
            <a:custGeom>
              <a:avLst/>
              <a:gdLst>
                <a:gd name="connsiteX0" fmla="*/ 223435 w 223434"/>
                <a:gd name="connsiteY0" fmla="*/ 5339 h 522785"/>
                <a:gd name="connsiteX1" fmla="*/ 22256 w 223434"/>
                <a:gd name="connsiteY1" fmla="*/ 522785 h 522785"/>
                <a:gd name="connsiteX2" fmla="*/ 0 w 223434"/>
                <a:gd name="connsiteY2" fmla="*/ 509637 h 522785"/>
                <a:gd name="connsiteX3" fmla="*/ 198143 w 223434"/>
                <a:gd name="connsiteY3" fmla="*/ 0 h 522785"/>
                <a:gd name="connsiteX4" fmla="*/ 223435 w 223434"/>
                <a:gd name="connsiteY4" fmla="*/ 5339 h 522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34" h="522785">
                  <a:moveTo>
                    <a:pt x="223435" y="5339"/>
                  </a:moveTo>
                  <a:lnTo>
                    <a:pt x="22256" y="522785"/>
                  </a:lnTo>
                  <a:cubicBezTo>
                    <a:pt x="14579" y="518717"/>
                    <a:pt x="7153" y="514327"/>
                    <a:pt x="0" y="509637"/>
                  </a:cubicBezTo>
                  <a:lnTo>
                    <a:pt x="198143" y="0"/>
                  </a:lnTo>
                  <a:cubicBezTo>
                    <a:pt x="206581" y="1375"/>
                    <a:pt x="215025" y="3147"/>
                    <a:pt x="223435" y="5339"/>
                  </a:cubicBezTo>
                  <a:close/>
                </a:path>
              </a:pathLst>
            </a:custGeom>
            <a:grpFill/>
            <a:ln w="696" cap="flat">
              <a:noFill/>
              <a:prstDash val="solid"/>
              <a:miter/>
            </a:ln>
          </p:spPr>
          <p:txBody>
            <a:bodyPr rtlCol="0" anchor="ctr"/>
            <a:lstStyle/>
            <a:p>
              <a:endParaRPr lang="en-CA"/>
            </a:p>
          </p:txBody>
        </p:sp>
        <p:sp>
          <p:nvSpPr>
            <p:cNvPr id="19" name="Freeform: Shape 18">
              <a:extLst>
                <a:ext uri="{FF2B5EF4-FFF2-40B4-BE49-F238E27FC236}">
                  <a16:creationId xmlns:a16="http://schemas.microsoft.com/office/drawing/2014/main" id="{2B4C3FAD-6D72-00A8-7E00-459C7F30FDA5}"/>
                </a:ext>
              </a:extLst>
            </p:cNvPr>
            <p:cNvSpPr/>
            <p:nvPr/>
          </p:nvSpPr>
          <p:spPr>
            <a:xfrm>
              <a:off x="9715869" y="151011"/>
              <a:ext cx="226114" cy="529694"/>
            </a:xfrm>
            <a:custGeom>
              <a:avLst/>
              <a:gdLst>
                <a:gd name="connsiteX0" fmla="*/ 226115 w 226114"/>
                <a:gd name="connsiteY0" fmla="*/ 9240 h 529694"/>
                <a:gd name="connsiteX1" fmla="*/ 23770 w 226114"/>
                <a:gd name="connsiteY1" fmla="*/ 529694 h 529694"/>
                <a:gd name="connsiteX2" fmla="*/ 11780 w 226114"/>
                <a:gd name="connsiteY2" fmla="*/ 525347 h 529694"/>
                <a:gd name="connsiteX3" fmla="*/ 0 w 226114"/>
                <a:gd name="connsiteY3" fmla="*/ 520461 h 529694"/>
                <a:gd name="connsiteX4" fmla="*/ 202352 w 226114"/>
                <a:gd name="connsiteY4" fmla="*/ 0 h 529694"/>
                <a:gd name="connsiteX5" fmla="*/ 214334 w 226114"/>
                <a:gd name="connsiteY5" fmla="*/ 4348 h 529694"/>
                <a:gd name="connsiteX6" fmla="*/ 226115 w 226114"/>
                <a:gd name="connsiteY6" fmla="*/ 9233 h 52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114" h="529694">
                  <a:moveTo>
                    <a:pt x="226115" y="9240"/>
                  </a:moveTo>
                  <a:lnTo>
                    <a:pt x="23770" y="529694"/>
                  </a:lnTo>
                  <a:cubicBezTo>
                    <a:pt x="19764" y="528347"/>
                    <a:pt x="15772" y="526896"/>
                    <a:pt x="11780" y="525347"/>
                  </a:cubicBezTo>
                  <a:cubicBezTo>
                    <a:pt x="7795" y="523797"/>
                    <a:pt x="3873" y="522171"/>
                    <a:pt x="0" y="520461"/>
                  </a:cubicBezTo>
                  <a:lnTo>
                    <a:pt x="202352" y="0"/>
                  </a:lnTo>
                  <a:cubicBezTo>
                    <a:pt x="206358" y="1347"/>
                    <a:pt x="210349" y="2799"/>
                    <a:pt x="214334" y="4348"/>
                  </a:cubicBezTo>
                  <a:cubicBezTo>
                    <a:pt x="218319" y="5897"/>
                    <a:pt x="222241" y="7523"/>
                    <a:pt x="226115" y="9233"/>
                  </a:cubicBezTo>
                  <a:close/>
                </a:path>
              </a:pathLst>
            </a:custGeom>
            <a:grpFill/>
            <a:ln w="696" cap="flat">
              <a:noFill/>
              <a:prstDash val="solid"/>
              <a:miter/>
            </a:ln>
          </p:spPr>
          <p:txBody>
            <a:bodyPr rtlCol="0" anchor="ctr"/>
            <a:lstStyle/>
            <a:p>
              <a:endParaRPr lang="en-CA"/>
            </a:p>
          </p:txBody>
        </p:sp>
        <p:sp>
          <p:nvSpPr>
            <p:cNvPr id="20" name="Freeform: Shape 19">
              <a:extLst>
                <a:ext uri="{FF2B5EF4-FFF2-40B4-BE49-F238E27FC236}">
                  <a16:creationId xmlns:a16="http://schemas.microsoft.com/office/drawing/2014/main" id="{5FD711BB-9919-D717-FF61-520BEDA2F08A}"/>
                </a:ext>
              </a:extLst>
            </p:cNvPr>
            <p:cNvSpPr/>
            <p:nvPr/>
          </p:nvSpPr>
          <p:spPr>
            <a:xfrm>
              <a:off x="9758886" y="169002"/>
              <a:ext cx="223427" cy="522785"/>
            </a:xfrm>
            <a:custGeom>
              <a:avLst/>
              <a:gdLst>
                <a:gd name="connsiteX0" fmla="*/ 223428 w 223427"/>
                <a:gd name="connsiteY0" fmla="*/ 13148 h 522785"/>
                <a:gd name="connsiteX1" fmla="*/ 25291 w 223427"/>
                <a:gd name="connsiteY1" fmla="*/ 522785 h 522785"/>
                <a:gd name="connsiteX2" fmla="*/ 0 w 223427"/>
                <a:gd name="connsiteY2" fmla="*/ 517447 h 522785"/>
                <a:gd name="connsiteX3" fmla="*/ 201172 w 223427"/>
                <a:gd name="connsiteY3" fmla="*/ 0 h 522785"/>
                <a:gd name="connsiteX4" fmla="*/ 223428 w 223427"/>
                <a:gd name="connsiteY4" fmla="*/ 13148 h 522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27" h="522785">
                  <a:moveTo>
                    <a:pt x="223428" y="13148"/>
                  </a:moveTo>
                  <a:lnTo>
                    <a:pt x="25291" y="522785"/>
                  </a:lnTo>
                  <a:cubicBezTo>
                    <a:pt x="16854" y="521410"/>
                    <a:pt x="8410" y="519638"/>
                    <a:pt x="0" y="517447"/>
                  </a:cubicBezTo>
                  <a:lnTo>
                    <a:pt x="201172" y="0"/>
                  </a:lnTo>
                  <a:cubicBezTo>
                    <a:pt x="208849" y="4069"/>
                    <a:pt x="216274" y="8458"/>
                    <a:pt x="223428" y="13148"/>
                  </a:cubicBezTo>
                  <a:close/>
                </a:path>
              </a:pathLst>
            </a:custGeom>
            <a:grpFill/>
            <a:ln w="696" cap="flat">
              <a:noFill/>
              <a:prstDash val="solid"/>
              <a:miter/>
            </a:ln>
          </p:spPr>
          <p:txBody>
            <a:bodyPr rtlCol="0" anchor="ctr"/>
            <a:lstStyle/>
            <a:p>
              <a:endParaRPr lang="en-CA"/>
            </a:p>
          </p:txBody>
        </p:sp>
        <p:sp>
          <p:nvSpPr>
            <p:cNvPr id="21" name="Freeform: Shape 20">
              <a:extLst>
                <a:ext uri="{FF2B5EF4-FFF2-40B4-BE49-F238E27FC236}">
                  <a16:creationId xmlns:a16="http://schemas.microsoft.com/office/drawing/2014/main" id="{80D5823D-DCC7-8271-A3FE-C9FCF34CC013}"/>
                </a:ext>
              </a:extLst>
            </p:cNvPr>
            <p:cNvSpPr/>
            <p:nvPr/>
          </p:nvSpPr>
          <p:spPr>
            <a:xfrm>
              <a:off x="9804654" y="194098"/>
              <a:ext cx="215074" cy="501320"/>
            </a:xfrm>
            <a:custGeom>
              <a:avLst/>
              <a:gdLst>
                <a:gd name="connsiteX0" fmla="*/ 215074 w 215074"/>
                <a:gd name="connsiteY0" fmla="*/ 17426 h 501320"/>
                <a:gd name="connsiteX1" fmla="*/ 26952 w 215074"/>
                <a:gd name="connsiteY1" fmla="*/ 501304 h 501320"/>
                <a:gd name="connsiteX2" fmla="*/ 0 w 215074"/>
                <a:gd name="connsiteY2" fmla="*/ 500258 h 501320"/>
                <a:gd name="connsiteX3" fmla="*/ 194493 w 215074"/>
                <a:gd name="connsiteY3" fmla="*/ 0 h 501320"/>
                <a:gd name="connsiteX4" fmla="*/ 215074 w 215074"/>
                <a:gd name="connsiteY4" fmla="*/ 17433 h 50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74" h="501320">
                  <a:moveTo>
                    <a:pt x="215074" y="17426"/>
                  </a:moveTo>
                  <a:lnTo>
                    <a:pt x="26952" y="501304"/>
                  </a:lnTo>
                  <a:cubicBezTo>
                    <a:pt x="18005" y="501402"/>
                    <a:pt x="9010" y="501053"/>
                    <a:pt x="0" y="500258"/>
                  </a:cubicBezTo>
                  <a:lnTo>
                    <a:pt x="194493" y="0"/>
                  </a:lnTo>
                  <a:cubicBezTo>
                    <a:pt x="201675" y="5492"/>
                    <a:pt x="208535" y="11313"/>
                    <a:pt x="215074" y="17433"/>
                  </a:cubicBezTo>
                  <a:close/>
                </a:path>
              </a:pathLst>
            </a:custGeom>
            <a:grpFill/>
            <a:ln w="696" cap="flat">
              <a:noFill/>
              <a:prstDash val="solid"/>
              <a:miter/>
            </a:ln>
          </p:spPr>
          <p:txBody>
            <a:bodyPr rtlCol="0" anchor="ctr"/>
            <a:lstStyle/>
            <a:p>
              <a:endParaRPr lang="en-CA"/>
            </a:p>
          </p:txBody>
        </p:sp>
        <p:sp>
          <p:nvSpPr>
            <p:cNvPr id="22" name="Freeform: Shape 21">
              <a:extLst>
                <a:ext uri="{FF2B5EF4-FFF2-40B4-BE49-F238E27FC236}">
                  <a16:creationId xmlns:a16="http://schemas.microsoft.com/office/drawing/2014/main" id="{A350CCEE-A89E-F3CB-11F9-23AAF6125D33}"/>
                </a:ext>
              </a:extLst>
            </p:cNvPr>
            <p:cNvSpPr/>
            <p:nvPr/>
          </p:nvSpPr>
          <p:spPr>
            <a:xfrm>
              <a:off x="9853492" y="227115"/>
              <a:ext cx="200230" cy="467212"/>
            </a:xfrm>
            <a:custGeom>
              <a:avLst/>
              <a:gdLst>
                <a:gd name="connsiteX0" fmla="*/ 200223 w 200230"/>
                <a:gd name="connsiteY0" fmla="*/ 22604 h 467212"/>
                <a:gd name="connsiteX1" fmla="*/ 28969 w 200230"/>
                <a:gd name="connsiteY1" fmla="*/ 463088 h 467212"/>
                <a:gd name="connsiteX2" fmla="*/ 0 w 200230"/>
                <a:gd name="connsiteY2" fmla="*/ 467213 h 467212"/>
                <a:gd name="connsiteX3" fmla="*/ 181652 w 200230"/>
                <a:gd name="connsiteY3" fmla="*/ 0 h 467212"/>
                <a:gd name="connsiteX4" fmla="*/ 200230 w 200230"/>
                <a:gd name="connsiteY4" fmla="*/ 22604 h 46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30" h="467212">
                  <a:moveTo>
                    <a:pt x="200223" y="22604"/>
                  </a:moveTo>
                  <a:lnTo>
                    <a:pt x="28969" y="463088"/>
                  </a:lnTo>
                  <a:cubicBezTo>
                    <a:pt x="19422" y="464966"/>
                    <a:pt x="9749" y="466354"/>
                    <a:pt x="0" y="467213"/>
                  </a:cubicBezTo>
                  <a:lnTo>
                    <a:pt x="181652" y="0"/>
                  </a:lnTo>
                  <a:cubicBezTo>
                    <a:pt x="188261" y="7216"/>
                    <a:pt x="194452" y="14767"/>
                    <a:pt x="200230" y="22604"/>
                  </a:cubicBezTo>
                  <a:close/>
                </a:path>
              </a:pathLst>
            </a:custGeom>
            <a:grpFill/>
            <a:ln w="696" cap="flat">
              <a:noFill/>
              <a:prstDash val="solid"/>
              <a:miter/>
            </a:ln>
          </p:spPr>
          <p:txBody>
            <a:bodyPr rtlCol="0" anchor="ctr"/>
            <a:lstStyle/>
            <a:p>
              <a:endParaRPr lang="en-CA"/>
            </a:p>
          </p:txBody>
        </p:sp>
        <p:sp>
          <p:nvSpPr>
            <p:cNvPr id="23" name="Freeform: Shape 22">
              <a:extLst>
                <a:ext uri="{FF2B5EF4-FFF2-40B4-BE49-F238E27FC236}">
                  <a16:creationId xmlns:a16="http://schemas.microsoft.com/office/drawing/2014/main" id="{16B3AA17-6E6B-B8B8-A7D7-4E0F4BFA3C29}"/>
                </a:ext>
              </a:extLst>
            </p:cNvPr>
            <p:cNvSpPr/>
            <p:nvPr/>
          </p:nvSpPr>
          <p:spPr>
            <a:xfrm>
              <a:off x="9906168" y="269958"/>
              <a:ext cx="176962" cy="414515"/>
            </a:xfrm>
            <a:custGeom>
              <a:avLst/>
              <a:gdLst>
                <a:gd name="connsiteX0" fmla="*/ 176963 w 176962"/>
                <a:gd name="connsiteY0" fmla="*/ 29730 h 414515"/>
                <a:gd name="connsiteX1" fmla="*/ 31740 w 176962"/>
                <a:gd name="connsiteY1" fmla="*/ 403266 h 414515"/>
                <a:gd name="connsiteX2" fmla="*/ 0 w 176962"/>
                <a:gd name="connsiteY2" fmla="*/ 414516 h 414515"/>
                <a:gd name="connsiteX3" fmla="*/ 161155 w 176962"/>
                <a:gd name="connsiteY3" fmla="*/ 0 h 414515"/>
                <a:gd name="connsiteX4" fmla="*/ 176963 w 176962"/>
                <a:gd name="connsiteY4" fmla="*/ 29730 h 414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62" h="414515">
                  <a:moveTo>
                    <a:pt x="176963" y="29730"/>
                  </a:moveTo>
                  <a:lnTo>
                    <a:pt x="31740" y="403266"/>
                  </a:lnTo>
                  <a:cubicBezTo>
                    <a:pt x="21404" y="407648"/>
                    <a:pt x="10803" y="411410"/>
                    <a:pt x="0" y="414516"/>
                  </a:cubicBezTo>
                  <a:lnTo>
                    <a:pt x="161155" y="0"/>
                  </a:lnTo>
                  <a:cubicBezTo>
                    <a:pt x="167018" y="9589"/>
                    <a:pt x="172294" y="19513"/>
                    <a:pt x="176963" y="29730"/>
                  </a:cubicBezTo>
                  <a:close/>
                </a:path>
              </a:pathLst>
            </a:custGeom>
            <a:grpFill/>
            <a:ln w="696" cap="flat">
              <a:noFill/>
              <a:prstDash val="solid"/>
              <a:miter/>
            </a:ln>
          </p:spPr>
          <p:txBody>
            <a:bodyPr rtlCol="0" anchor="ctr"/>
            <a:lstStyle/>
            <a:p>
              <a:endParaRPr lang="en-CA"/>
            </a:p>
          </p:txBody>
        </p:sp>
        <p:sp>
          <p:nvSpPr>
            <p:cNvPr id="24" name="Freeform: Shape 23">
              <a:extLst>
                <a:ext uri="{FF2B5EF4-FFF2-40B4-BE49-F238E27FC236}">
                  <a16:creationId xmlns:a16="http://schemas.microsoft.com/office/drawing/2014/main" id="{E9525729-E5C4-6C07-17CF-51B76F3F6AA0}"/>
                </a:ext>
              </a:extLst>
            </p:cNvPr>
            <p:cNvSpPr/>
            <p:nvPr/>
          </p:nvSpPr>
          <p:spPr>
            <a:xfrm>
              <a:off x="9964399" y="327080"/>
              <a:ext cx="140274" cy="333246"/>
            </a:xfrm>
            <a:custGeom>
              <a:avLst/>
              <a:gdLst>
                <a:gd name="connsiteX0" fmla="*/ 140268 w 140274"/>
                <a:gd name="connsiteY0" fmla="*/ 42836 h 333246"/>
                <a:gd name="connsiteX1" fmla="*/ 36827 w 140274"/>
                <a:gd name="connsiteY1" fmla="*/ 308898 h 333246"/>
                <a:gd name="connsiteX2" fmla="*/ 0 w 140274"/>
                <a:gd name="connsiteY2" fmla="*/ 333247 h 333246"/>
                <a:gd name="connsiteX3" fmla="*/ 129562 w 140274"/>
                <a:gd name="connsiteY3" fmla="*/ 0 h 333246"/>
                <a:gd name="connsiteX4" fmla="*/ 140275 w 140274"/>
                <a:gd name="connsiteY4" fmla="*/ 42836 h 333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74" h="333246">
                  <a:moveTo>
                    <a:pt x="140268" y="42836"/>
                  </a:moveTo>
                  <a:lnTo>
                    <a:pt x="36827" y="308898"/>
                  </a:lnTo>
                  <a:cubicBezTo>
                    <a:pt x="25180" y="317991"/>
                    <a:pt x="12862" y="326135"/>
                    <a:pt x="0" y="333247"/>
                  </a:cubicBezTo>
                  <a:lnTo>
                    <a:pt x="129562" y="0"/>
                  </a:lnTo>
                  <a:cubicBezTo>
                    <a:pt x="134238" y="13937"/>
                    <a:pt x="137832" y="28257"/>
                    <a:pt x="140275" y="42836"/>
                  </a:cubicBezTo>
                  <a:close/>
                </a:path>
              </a:pathLst>
            </a:custGeom>
            <a:grpFill/>
            <a:ln w="696" cap="flat">
              <a:noFill/>
              <a:prstDash val="solid"/>
              <a:miter/>
            </a:ln>
          </p:spPr>
          <p:txBody>
            <a:bodyPr rtlCol="0" anchor="ctr"/>
            <a:lstStyle/>
            <a:p>
              <a:endParaRPr lang="en-CA"/>
            </a:p>
          </p:txBody>
        </p:sp>
        <p:sp>
          <p:nvSpPr>
            <p:cNvPr id="25" name="Freeform: Shape 24">
              <a:extLst>
                <a:ext uri="{FF2B5EF4-FFF2-40B4-BE49-F238E27FC236}">
                  <a16:creationId xmlns:a16="http://schemas.microsoft.com/office/drawing/2014/main" id="{FCC07B9C-3173-9ECE-0ABF-7339086B9958}"/>
                </a:ext>
              </a:extLst>
            </p:cNvPr>
            <p:cNvSpPr/>
            <p:nvPr/>
          </p:nvSpPr>
          <p:spPr>
            <a:xfrm>
              <a:off x="10034704" y="415307"/>
              <a:ext cx="73788" cy="189789"/>
            </a:xfrm>
            <a:custGeom>
              <a:avLst/>
              <a:gdLst>
                <a:gd name="connsiteX0" fmla="*/ 54721 w 73788"/>
                <a:gd name="connsiteY0" fmla="*/ 101828 h 189789"/>
                <a:gd name="connsiteX1" fmla="*/ 0 w 73788"/>
                <a:gd name="connsiteY1" fmla="*/ 189790 h 189789"/>
                <a:gd name="connsiteX2" fmla="*/ 73787 w 73788"/>
                <a:gd name="connsiteY2" fmla="*/ 0 h 189789"/>
                <a:gd name="connsiteX3" fmla="*/ 54721 w 73788"/>
                <a:gd name="connsiteY3" fmla="*/ 101821 h 189789"/>
              </a:gdLst>
              <a:ahLst/>
              <a:cxnLst>
                <a:cxn ang="0">
                  <a:pos x="connsiteX0" y="connsiteY0"/>
                </a:cxn>
                <a:cxn ang="0">
                  <a:pos x="connsiteX1" y="connsiteY1"/>
                </a:cxn>
                <a:cxn ang="0">
                  <a:pos x="connsiteX2" y="connsiteY2"/>
                </a:cxn>
                <a:cxn ang="0">
                  <a:pos x="connsiteX3" y="connsiteY3"/>
                </a:cxn>
              </a:cxnLst>
              <a:rect l="l" t="t" r="r" b="b"/>
              <a:pathLst>
                <a:path w="73788" h="189789">
                  <a:moveTo>
                    <a:pt x="54721" y="101828"/>
                  </a:moveTo>
                  <a:cubicBezTo>
                    <a:pt x="41706" y="135313"/>
                    <a:pt x="22939" y="164861"/>
                    <a:pt x="0" y="189790"/>
                  </a:cubicBezTo>
                  <a:lnTo>
                    <a:pt x="73787" y="0"/>
                  </a:lnTo>
                  <a:cubicBezTo>
                    <a:pt x="73864" y="33882"/>
                    <a:pt x="67737" y="68337"/>
                    <a:pt x="54721" y="101821"/>
                  </a:cubicBezTo>
                  <a:close/>
                </a:path>
              </a:pathLst>
            </a:custGeom>
            <a:grpFill/>
            <a:ln w="696" cap="flat">
              <a:noFill/>
              <a:prstDash val="solid"/>
              <a:miter/>
            </a:ln>
          </p:spPr>
          <p:txBody>
            <a:bodyPr rtlCol="0" anchor="ctr"/>
            <a:lstStyle/>
            <a:p>
              <a:endParaRPr lang="en-CA"/>
            </a:p>
          </p:txBody>
        </p:sp>
      </p:grpSp>
      <p:grpSp>
        <p:nvGrpSpPr>
          <p:cNvPr id="26" name="Graphic 31">
            <a:extLst>
              <a:ext uri="{FF2B5EF4-FFF2-40B4-BE49-F238E27FC236}">
                <a16:creationId xmlns:a16="http://schemas.microsoft.com/office/drawing/2014/main" id="{2976B9F8-D3CF-365F-F5C0-ACA06F581189}"/>
              </a:ext>
            </a:extLst>
          </p:cNvPr>
          <p:cNvGrpSpPr/>
          <p:nvPr userDrawn="1"/>
        </p:nvGrpSpPr>
        <p:grpSpPr>
          <a:xfrm>
            <a:off x="11311344" y="1233470"/>
            <a:ext cx="559125" cy="559135"/>
            <a:chOff x="11311344" y="1233470"/>
            <a:chExt cx="559125" cy="559135"/>
          </a:xfrm>
          <a:solidFill>
            <a:schemeClr val="bg1"/>
          </a:solidFill>
        </p:grpSpPr>
        <p:sp>
          <p:nvSpPr>
            <p:cNvPr id="27" name="Freeform: Shape 26">
              <a:extLst>
                <a:ext uri="{FF2B5EF4-FFF2-40B4-BE49-F238E27FC236}">
                  <a16:creationId xmlns:a16="http://schemas.microsoft.com/office/drawing/2014/main" id="{640C1CAF-5F07-4304-4ED6-4ED25FAE0CEA}"/>
                </a:ext>
              </a:extLst>
            </p:cNvPr>
            <p:cNvSpPr/>
            <p:nvPr/>
          </p:nvSpPr>
          <p:spPr>
            <a:xfrm>
              <a:off x="11311344" y="1323799"/>
              <a:ext cx="73788" cy="189789"/>
            </a:xfrm>
            <a:custGeom>
              <a:avLst/>
              <a:gdLst>
                <a:gd name="connsiteX0" fmla="*/ 73788 w 73788"/>
                <a:gd name="connsiteY0" fmla="*/ 0 h 189789"/>
                <a:gd name="connsiteX1" fmla="*/ 1 w 73788"/>
                <a:gd name="connsiteY1" fmla="*/ 189790 h 189789"/>
                <a:gd name="connsiteX2" fmla="*/ 19067 w 73788"/>
                <a:gd name="connsiteY2" fmla="*/ 87968 h 189789"/>
                <a:gd name="connsiteX3" fmla="*/ 73788 w 73788"/>
                <a:gd name="connsiteY3" fmla="*/ 7 h 189789"/>
              </a:gdLst>
              <a:ahLst/>
              <a:cxnLst>
                <a:cxn ang="0">
                  <a:pos x="connsiteX0" y="connsiteY0"/>
                </a:cxn>
                <a:cxn ang="0">
                  <a:pos x="connsiteX1" y="connsiteY1"/>
                </a:cxn>
                <a:cxn ang="0">
                  <a:pos x="connsiteX2" y="connsiteY2"/>
                </a:cxn>
                <a:cxn ang="0">
                  <a:pos x="connsiteX3" y="connsiteY3"/>
                </a:cxn>
              </a:cxnLst>
              <a:rect l="l" t="t" r="r" b="b"/>
              <a:pathLst>
                <a:path w="73788" h="189789">
                  <a:moveTo>
                    <a:pt x="73788" y="0"/>
                  </a:moveTo>
                  <a:lnTo>
                    <a:pt x="1" y="189790"/>
                  </a:lnTo>
                  <a:cubicBezTo>
                    <a:pt x="-76" y="155907"/>
                    <a:pt x="6051" y="121453"/>
                    <a:pt x="19067" y="87968"/>
                  </a:cubicBezTo>
                  <a:cubicBezTo>
                    <a:pt x="32082" y="54484"/>
                    <a:pt x="50849" y="24935"/>
                    <a:pt x="73788" y="7"/>
                  </a:cubicBezTo>
                  <a:close/>
                </a:path>
              </a:pathLst>
            </a:custGeom>
            <a:grpFill/>
            <a:ln w="696" cap="flat">
              <a:noFill/>
              <a:prstDash val="solid"/>
              <a:miter/>
            </a:ln>
          </p:spPr>
          <p:txBody>
            <a:bodyPr rtlCol="0" anchor="ctr"/>
            <a:lstStyle/>
            <a:p>
              <a:endParaRPr lang="en-CA"/>
            </a:p>
          </p:txBody>
        </p:sp>
        <p:sp>
          <p:nvSpPr>
            <p:cNvPr id="28" name="Freeform: Shape 27">
              <a:extLst>
                <a:ext uri="{FF2B5EF4-FFF2-40B4-BE49-F238E27FC236}">
                  <a16:creationId xmlns:a16="http://schemas.microsoft.com/office/drawing/2014/main" id="{F7CFB1E4-63E8-7FED-839F-FC5350DDBCB1}"/>
                </a:ext>
              </a:extLst>
            </p:cNvPr>
            <p:cNvSpPr/>
            <p:nvPr/>
          </p:nvSpPr>
          <p:spPr>
            <a:xfrm>
              <a:off x="11315176" y="1268561"/>
              <a:ext cx="140274" cy="333246"/>
            </a:xfrm>
            <a:custGeom>
              <a:avLst/>
              <a:gdLst>
                <a:gd name="connsiteX0" fmla="*/ 140275 w 140274"/>
                <a:gd name="connsiteY0" fmla="*/ 0 h 333246"/>
                <a:gd name="connsiteX1" fmla="*/ 10713 w 140274"/>
                <a:gd name="connsiteY1" fmla="*/ 333247 h 333246"/>
                <a:gd name="connsiteX2" fmla="*/ 0 w 140274"/>
                <a:gd name="connsiteY2" fmla="*/ 290411 h 333246"/>
                <a:gd name="connsiteX3" fmla="*/ 103440 w 140274"/>
                <a:gd name="connsiteY3" fmla="*/ 24349 h 333246"/>
                <a:gd name="connsiteX4" fmla="*/ 140268 w 140274"/>
                <a:gd name="connsiteY4" fmla="*/ 0 h 333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74" h="333246">
                  <a:moveTo>
                    <a:pt x="140275" y="0"/>
                  </a:moveTo>
                  <a:lnTo>
                    <a:pt x="10713" y="333247"/>
                  </a:lnTo>
                  <a:cubicBezTo>
                    <a:pt x="6030" y="319310"/>
                    <a:pt x="2443" y="304989"/>
                    <a:pt x="0" y="290411"/>
                  </a:cubicBezTo>
                  <a:lnTo>
                    <a:pt x="103440" y="24349"/>
                  </a:lnTo>
                  <a:cubicBezTo>
                    <a:pt x="115088" y="15256"/>
                    <a:pt x="127413" y="7118"/>
                    <a:pt x="140268" y="0"/>
                  </a:cubicBezTo>
                  <a:close/>
                </a:path>
              </a:pathLst>
            </a:custGeom>
            <a:grpFill/>
            <a:ln w="696" cap="flat">
              <a:noFill/>
              <a:prstDash val="solid"/>
              <a:miter/>
            </a:ln>
          </p:spPr>
          <p:txBody>
            <a:bodyPr rtlCol="0" anchor="ctr"/>
            <a:lstStyle/>
            <a:p>
              <a:endParaRPr lang="en-CA"/>
            </a:p>
          </p:txBody>
        </p:sp>
        <p:sp>
          <p:nvSpPr>
            <p:cNvPr id="29" name="Freeform: Shape 28">
              <a:extLst>
                <a:ext uri="{FF2B5EF4-FFF2-40B4-BE49-F238E27FC236}">
                  <a16:creationId xmlns:a16="http://schemas.microsoft.com/office/drawing/2014/main" id="{AA9BE61A-885C-8670-CAAE-0C524FE78E04}"/>
                </a:ext>
              </a:extLst>
            </p:cNvPr>
            <p:cNvSpPr/>
            <p:nvPr/>
          </p:nvSpPr>
          <p:spPr>
            <a:xfrm>
              <a:off x="11336706" y="1244421"/>
              <a:ext cx="176962" cy="414515"/>
            </a:xfrm>
            <a:custGeom>
              <a:avLst/>
              <a:gdLst>
                <a:gd name="connsiteX0" fmla="*/ 176962 w 176962"/>
                <a:gd name="connsiteY0" fmla="*/ 0 h 414515"/>
                <a:gd name="connsiteX1" fmla="*/ 15807 w 176962"/>
                <a:gd name="connsiteY1" fmla="*/ 414516 h 414515"/>
                <a:gd name="connsiteX2" fmla="*/ 0 w 176962"/>
                <a:gd name="connsiteY2" fmla="*/ 384786 h 414515"/>
                <a:gd name="connsiteX3" fmla="*/ 145223 w 176962"/>
                <a:gd name="connsiteY3" fmla="*/ 11250 h 414515"/>
                <a:gd name="connsiteX4" fmla="*/ 176962 w 176962"/>
                <a:gd name="connsiteY4" fmla="*/ 0 h 414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62" h="414515">
                  <a:moveTo>
                    <a:pt x="176962" y="0"/>
                  </a:moveTo>
                  <a:lnTo>
                    <a:pt x="15807" y="414516"/>
                  </a:lnTo>
                  <a:cubicBezTo>
                    <a:pt x="9945" y="404927"/>
                    <a:pt x="4669" y="395003"/>
                    <a:pt x="0" y="384786"/>
                  </a:cubicBezTo>
                  <a:lnTo>
                    <a:pt x="145223" y="11250"/>
                  </a:lnTo>
                  <a:cubicBezTo>
                    <a:pt x="155558" y="6867"/>
                    <a:pt x="166159" y="3106"/>
                    <a:pt x="176962" y="0"/>
                  </a:cubicBezTo>
                  <a:close/>
                </a:path>
              </a:pathLst>
            </a:custGeom>
            <a:grpFill/>
            <a:ln w="696" cap="flat">
              <a:noFill/>
              <a:prstDash val="solid"/>
              <a:miter/>
            </a:ln>
          </p:spPr>
          <p:txBody>
            <a:bodyPr rtlCol="0" anchor="ctr"/>
            <a:lstStyle/>
            <a:p>
              <a:endParaRPr lang="en-CA"/>
            </a:p>
          </p:txBody>
        </p:sp>
        <p:sp>
          <p:nvSpPr>
            <p:cNvPr id="30" name="Freeform: Shape 29">
              <a:extLst>
                <a:ext uri="{FF2B5EF4-FFF2-40B4-BE49-F238E27FC236}">
                  <a16:creationId xmlns:a16="http://schemas.microsoft.com/office/drawing/2014/main" id="{2C9014A7-0497-3D7C-3606-DA8DC6BCE506}"/>
                </a:ext>
              </a:extLst>
            </p:cNvPr>
            <p:cNvSpPr/>
            <p:nvPr/>
          </p:nvSpPr>
          <p:spPr>
            <a:xfrm>
              <a:off x="11366114" y="1234574"/>
              <a:ext cx="200223" cy="467212"/>
            </a:xfrm>
            <a:custGeom>
              <a:avLst/>
              <a:gdLst>
                <a:gd name="connsiteX0" fmla="*/ 200223 w 200223"/>
                <a:gd name="connsiteY0" fmla="*/ 0 h 467212"/>
                <a:gd name="connsiteX1" fmla="*/ 18578 w 200223"/>
                <a:gd name="connsiteY1" fmla="*/ 467213 h 467212"/>
                <a:gd name="connsiteX2" fmla="*/ 0 w 200223"/>
                <a:gd name="connsiteY2" fmla="*/ 444608 h 467212"/>
                <a:gd name="connsiteX3" fmla="*/ 171254 w 200223"/>
                <a:gd name="connsiteY3" fmla="*/ 4125 h 467212"/>
                <a:gd name="connsiteX4" fmla="*/ 200223 w 200223"/>
                <a:gd name="connsiteY4" fmla="*/ 0 h 46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23" h="467212">
                  <a:moveTo>
                    <a:pt x="200223" y="0"/>
                  </a:moveTo>
                  <a:lnTo>
                    <a:pt x="18578" y="467213"/>
                  </a:lnTo>
                  <a:cubicBezTo>
                    <a:pt x="11969" y="459997"/>
                    <a:pt x="5779" y="452446"/>
                    <a:pt x="0" y="444608"/>
                  </a:cubicBezTo>
                  <a:lnTo>
                    <a:pt x="171254" y="4125"/>
                  </a:lnTo>
                  <a:cubicBezTo>
                    <a:pt x="180801" y="2247"/>
                    <a:pt x="190474" y="858"/>
                    <a:pt x="200223" y="0"/>
                  </a:cubicBezTo>
                  <a:close/>
                </a:path>
              </a:pathLst>
            </a:custGeom>
            <a:grpFill/>
            <a:ln w="696" cap="flat">
              <a:noFill/>
              <a:prstDash val="solid"/>
              <a:miter/>
            </a:ln>
          </p:spPr>
          <p:txBody>
            <a:bodyPr rtlCol="0" anchor="ctr"/>
            <a:lstStyle/>
            <a:p>
              <a:endParaRPr lang="en-CA"/>
            </a:p>
          </p:txBody>
        </p:sp>
        <p:sp>
          <p:nvSpPr>
            <p:cNvPr id="31" name="Freeform: Shape 30">
              <a:extLst>
                <a:ext uri="{FF2B5EF4-FFF2-40B4-BE49-F238E27FC236}">
                  <a16:creationId xmlns:a16="http://schemas.microsoft.com/office/drawing/2014/main" id="{E2E3EF57-2ADC-063A-3782-AB6B6745A374}"/>
                </a:ext>
              </a:extLst>
            </p:cNvPr>
            <p:cNvSpPr/>
            <p:nvPr/>
          </p:nvSpPr>
          <p:spPr>
            <a:xfrm>
              <a:off x="11400101" y="1233470"/>
              <a:ext cx="215081" cy="501327"/>
            </a:xfrm>
            <a:custGeom>
              <a:avLst/>
              <a:gdLst>
                <a:gd name="connsiteX0" fmla="*/ 215081 w 215081"/>
                <a:gd name="connsiteY0" fmla="*/ 1070 h 501327"/>
                <a:gd name="connsiteX1" fmla="*/ 20588 w 215081"/>
                <a:gd name="connsiteY1" fmla="*/ 501327 h 501327"/>
                <a:gd name="connsiteX2" fmla="*/ 0 w 215081"/>
                <a:gd name="connsiteY2" fmla="*/ 483894 h 501327"/>
                <a:gd name="connsiteX3" fmla="*/ 188122 w 215081"/>
                <a:gd name="connsiteY3" fmla="*/ 16 h 501327"/>
                <a:gd name="connsiteX4" fmla="*/ 215074 w 215081"/>
                <a:gd name="connsiteY4" fmla="*/ 1063 h 501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81" h="501327">
                  <a:moveTo>
                    <a:pt x="215081" y="1070"/>
                  </a:moveTo>
                  <a:lnTo>
                    <a:pt x="20588" y="501327"/>
                  </a:lnTo>
                  <a:cubicBezTo>
                    <a:pt x="13406" y="495835"/>
                    <a:pt x="6539" y="490008"/>
                    <a:pt x="0" y="483894"/>
                  </a:cubicBezTo>
                  <a:lnTo>
                    <a:pt x="188122" y="16"/>
                  </a:lnTo>
                  <a:cubicBezTo>
                    <a:pt x="197069" y="-82"/>
                    <a:pt x="206071" y="267"/>
                    <a:pt x="215074" y="1063"/>
                  </a:cubicBezTo>
                  <a:close/>
                </a:path>
              </a:pathLst>
            </a:custGeom>
            <a:grpFill/>
            <a:ln w="696" cap="flat">
              <a:noFill/>
              <a:prstDash val="solid"/>
              <a:miter/>
            </a:ln>
          </p:spPr>
          <p:txBody>
            <a:bodyPr rtlCol="0" anchor="ctr"/>
            <a:lstStyle/>
            <a:p>
              <a:endParaRPr lang="en-CA"/>
            </a:p>
          </p:txBody>
        </p:sp>
        <p:sp>
          <p:nvSpPr>
            <p:cNvPr id="32" name="Freeform: Shape 31">
              <a:extLst>
                <a:ext uri="{FF2B5EF4-FFF2-40B4-BE49-F238E27FC236}">
                  <a16:creationId xmlns:a16="http://schemas.microsoft.com/office/drawing/2014/main" id="{5B819572-6455-EA4E-E22B-20228E90F59E}"/>
                </a:ext>
              </a:extLst>
            </p:cNvPr>
            <p:cNvSpPr/>
            <p:nvPr/>
          </p:nvSpPr>
          <p:spPr>
            <a:xfrm>
              <a:off x="11437529" y="1237101"/>
              <a:ext cx="223427" cy="522785"/>
            </a:xfrm>
            <a:custGeom>
              <a:avLst/>
              <a:gdLst>
                <a:gd name="connsiteX0" fmla="*/ 223428 w 223427"/>
                <a:gd name="connsiteY0" fmla="*/ 5339 h 522785"/>
                <a:gd name="connsiteX1" fmla="*/ 22255 w 223427"/>
                <a:gd name="connsiteY1" fmla="*/ 522785 h 522785"/>
                <a:gd name="connsiteX2" fmla="*/ 0 w 223427"/>
                <a:gd name="connsiteY2" fmla="*/ 509637 h 522785"/>
                <a:gd name="connsiteX3" fmla="*/ 198136 w 223427"/>
                <a:gd name="connsiteY3" fmla="*/ 0 h 522785"/>
                <a:gd name="connsiteX4" fmla="*/ 223428 w 223427"/>
                <a:gd name="connsiteY4" fmla="*/ 5339 h 522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27" h="522785">
                  <a:moveTo>
                    <a:pt x="223428" y="5339"/>
                  </a:moveTo>
                  <a:lnTo>
                    <a:pt x="22255" y="522785"/>
                  </a:lnTo>
                  <a:cubicBezTo>
                    <a:pt x="14579" y="518717"/>
                    <a:pt x="7153" y="514327"/>
                    <a:pt x="0" y="509637"/>
                  </a:cubicBezTo>
                  <a:lnTo>
                    <a:pt x="198136" y="0"/>
                  </a:lnTo>
                  <a:cubicBezTo>
                    <a:pt x="206574" y="1375"/>
                    <a:pt x="215018" y="3147"/>
                    <a:pt x="223428" y="5339"/>
                  </a:cubicBezTo>
                  <a:close/>
                </a:path>
              </a:pathLst>
            </a:custGeom>
            <a:grpFill/>
            <a:ln w="696" cap="flat">
              <a:noFill/>
              <a:prstDash val="solid"/>
              <a:miter/>
            </a:ln>
          </p:spPr>
          <p:txBody>
            <a:bodyPr rtlCol="0" anchor="ctr"/>
            <a:lstStyle/>
            <a:p>
              <a:endParaRPr lang="en-CA"/>
            </a:p>
          </p:txBody>
        </p:sp>
        <p:sp>
          <p:nvSpPr>
            <p:cNvPr id="33" name="Freeform: Shape 32">
              <a:extLst>
                <a:ext uri="{FF2B5EF4-FFF2-40B4-BE49-F238E27FC236}">
                  <a16:creationId xmlns:a16="http://schemas.microsoft.com/office/drawing/2014/main" id="{C0D92E2C-692A-214A-15A8-913B54F4051A}"/>
                </a:ext>
              </a:extLst>
            </p:cNvPr>
            <p:cNvSpPr/>
            <p:nvPr/>
          </p:nvSpPr>
          <p:spPr>
            <a:xfrm>
              <a:off x="11477846" y="1248197"/>
              <a:ext cx="226114" cy="529687"/>
            </a:xfrm>
            <a:custGeom>
              <a:avLst/>
              <a:gdLst>
                <a:gd name="connsiteX0" fmla="*/ 226115 w 226114"/>
                <a:gd name="connsiteY0" fmla="*/ 9233 h 529687"/>
                <a:gd name="connsiteX1" fmla="*/ 23770 w 226114"/>
                <a:gd name="connsiteY1" fmla="*/ 529687 h 529687"/>
                <a:gd name="connsiteX2" fmla="*/ 11780 w 226114"/>
                <a:gd name="connsiteY2" fmla="*/ 525340 h 529687"/>
                <a:gd name="connsiteX3" fmla="*/ 0 w 226114"/>
                <a:gd name="connsiteY3" fmla="*/ 520454 h 529687"/>
                <a:gd name="connsiteX4" fmla="*/ 202345 w 226114"/>
                <a:gd name="connsiteY4" fmla="*/ 0 h 529687"/>
                <a:gd name="connsiteX5" fmla="*/ 214327 w 226114"/>
                <a:gd name="connsiteY5" fmla="*/ 4348 h 529687"/>
                <a:gd name="connsiteX6" fmla="*/ 226108 w 226114"/>
                <a:gd name="connsiteY6" fmla="*/ 9233 h 52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114" h="529687">
                  <a:moveTo>
                    <a:pt x="226115" y="9233"/>
                  </a:moveTo>
                  <a:lnTo>
                    <a:pt x="23770" y="529687"/>
                  </a:lnTo>
                  <a:cubicBezTo>
                    <a:pt x="19764" y="528341"/>
                    <a:pt x="15772" y="526889"/>
                    <a:pt x="11780" y="525340"/>
                  </a:cubicBezTo>
                  <a:cubicBezTo>
                    <a:pt x="7795" y="523790"/>
                    <a:pt x="3873" y="522164"/>
                    <a:pt x="0" y="520454"/>
                  </a:cubicBezTo>
                  <a:lnTo>
                    <a:pt x="202345" y="0"/>
                  </a:lnTo>
                  <a:cubicBezTo>
                    <a:pt x="206350" y="1347"/>
                    <a:pt x="210342" y="2799"/>
                    <a:pt x="214327" y="4348"/>
                  </a:cubicBezTo>
                  <a:cubicBezTo>
                    <a:pt x="218312" y="5897"/>
                    <a:pt x="222234" y="7523"/>
                    <a:pt x="226108" y="9233"/>
                  </a:cubicBezTo>
                  <a:close/>
                </a:path>
              </a:pathLst>
            </a:custGeom>
            <a:grpFill/>
            <a:ln w="696" cap="flat">
              <a:noFill/>
              <a:prstDash val="solid"/>
              <a:miter/>
            </a:ln>
          </p:spPr>
          <p:txBody>
            <a:bodyPr rtlCol="0" anchor="ctr"/>
            <a:lstStyle/>
            <a:p>
              <a:endParaRPr lang="en-CA"/>
            </a:p>
          </p:txBody>
        </p:sp>
        <p:sp>
          <p:nvSpPr>
            <p:cNvPr id="34" name="Freeform: Shape 33">
              <a:extLst>
                <a:ext uri="{FF2B5EF4-FFF2-40B4-BE49-F238E27FC236}">
                  <a16:creationId xmlns:a16="http://schemas.microsoft.com/office/drawing/2014/main" id="{9B6E3088-F3B7-5B7B-BF0B-56C272540BFC}"/>
                </a:ext>
              </a:extLst>
            </p:cNvPr>
            <p:cNvSpPr/>
            <p:nvPr/>
          </p:nvSpPr>
          <p:spPr>
            <a:xfrm>
              <a:off x="11520863" y="1266189"/>
              <a:ext cx="223427" cy="522785"/>
            </a:xfrm>
            <a:custGeom>
              <a:avLst/>
              <a:gdLst>
                <a:gd name="connsiteX0" fmla="*/ 223428 w 223427"/>
                <a:gd name="connsiteY0" fmla="*/ 13148 h 522785"/>
                <a:gd name="connsiteX1" fmla="*/ 25291 w 223427"/>
                <a:gd name="connsiteY1" fmla="*/ 522785 h 522785"/>
                <a:gd name="connsiteX2" fmla="*/ 0 w 223427"/>
                <a:gd name="connsiteY2" fmla="*/ 517446 h 522785"/>
                <a:gd name="connsiteX3" fmla="*/ 201172 w 223427"/>
                <a:gd name="connsiteY3" fmla="*/ 0 h 522785"/>
                <a:gd name="connsiteX4" fmla="*/ 223428 w 223427"/>
                <a:gd name="connsiteY4" fmla="*/ 13148 h 522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27" h="522785">
                  <a:moveTo>
                    <a:pt x="223428" y="13148"/>
                  </a:moveTo>
                  <a:lnTo>
                    <a:pt x="25291" y="522785"/>
                  </a:lnTo>
                  <a:cubicBezTo>
                    <a:pt x="16854" y="521410"/>
                    <a:pt x="8410" y="519638"/>
                    <a:pt x="0" y="517446"/>
                  </a:cubicBezTo>
                  <a:lnTo>
                    <a:pt x="201172" y="0"/>
                  </a:lnTo>
                  <a:cubicBezTo>
                    <a:pt x="208849" y="4069"/>
                    <a:pt x="216275" y="8458"/>
                    <a:pt x="223428" y="13148"/>
                  </a:cubicBezTo>
                  <a:close/>
                </a:path>
              </a:pathLst>
            </a:custGeom>
            <a:grpFill/>
            <a:ln w="696" cap="flat">
              <a:noFill/>
              <a:prstDash val="solid"/>
              <a:miter/>
            </a:ln>
          </p:spPr>
          <p:txBody>
            <a:bodyPr rtlCol="0" anchor="ctr"/>
            <a:lstStyle/>
            <a:p>
              <a:endParaRPr lang="en-CA"/>
            </a:p>
          </p:txBody>
        </p:sp>
        <p:sp>
          <p:nvSpPr>
            <p:cNvPr id="35" name="Freeform: Shape 34">
              <a:extLst>
                <a:ext uri="{FF2B5EF4-FFF2-40B4-BE49-F238E27FC236}">
                  <a16:creationId xmlns:a16="http://schemas.microsoft.com/office/drawing/2014/main" id="{334694EA-0AC1-F892-E7FF-2EFDAA2CEA1D}"/>
                </a:ext>
              </a:extLst>
            </p:cNvPr>
            <p:cNvSpPr/>
            <p:nvPr/>
          </p:nvSpPr>
          <p:spPr>
            <a:xfrm>
              <a:off x="11566631" y="1291284"/>
              <a:ext cx="215074" cy="501320"/>
            </a:xfrm>
            <a:custGeom>
              <a:avLst/>
              <a:gdLst>
                <a:gd name="connsiteX0" fmla="*/ 215074 w 215074"/>
                <a:gd name="connsiteY0" fmla="*/ 17426 h 501320"/>
                <a:gd name="connsiteX1" fmla="*/ 26952 w 215074"/>
                <a:gd name="connsiteY1" fmla="*/ 501304 h 501320"/>
                <a:gd name="connsiteX2" fmla="*/ 0 w 215074"/>
                <a:gd name="connsiteY2" fmla="*/ 500258 h 501320"/>
                <a:gd name="connsiteX3" fmla="*/ 194493 w 215074"/>
                <a:gd name="connsiteY3" fmla="*/ 0 h 501320"/>
                <a:gd name="connsiteX4" fmla="*/ 215074 w 215074"/>
                <a:gd name="connsiteY4" fmla="*/ 17433 h 50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74" h="501320">
                  <a:moveTo>
                    <a:pt x="215074" y="17426"/>
                  </a:moveTo>
                  <a:lnTo>
                    <a:pt x="26952" y="501304"/>
                  </a:lnTo>
                  <a:cubicBezTo>
                    <a:pt x="18005" y="501402"/>
                    <a:pt x="9010" y="501053"/>
                    <a:pt x="0" y="500258"/>
                  </a:cubicBezTo>
                  <a:lnTo>
                    <a:pt x="194493" y="0"/>
                  </a:lnTo>
                  <a:cubicBezTo>
                    <a:pt x="201675" y="5492"/>
                    <a:pt x="208535" y="11313"/>
                    <a:pt x="215074" y="17433"/>
                  </a:cubicBezTo>
                  <a:close/>
                </a:path>
              </a:pathLst>
            </a:custGeom>
            <a:grpFill/>
            <a:ln w="696" cap="flat">
              <a:noFill/>
              <a:prstDash val="solid"/>
              <a:miter/>
            </a:ln>
          </p:spPr>
          <p:txBody>
            <a:bodyPr rtlCol="0" anchor="ctr"/>
            <a:lstStyle/>
            <a:p>
              <a:endParaRPr lang="en-CA"/>
            </a:p>
          </p:txBody>
        </p:sp>
        <p:sp>
          <p:nvSpPr>
            <p:cNvPr id="36" name="Freeform: Shape 35">
              <a:extLst>
                <a:ext uri="{FF2B5EF4-FFF2-40B4-BE49-F238E27FC236}">
                  <a16:creationId xmlns:a16="http://schemas.microsoft.com/office/drawing/2014/main" id="{979CB876-3C6F-9F2D-03A3-84963401F8A7}"/>
                </a:ext>
              </a:extLst>
            </p:cNvPr>
            <p:cNvSpPr/>
            <p:nvPr/>
          </p:nvSpPr>
          <p:spPr>
            <a:xfrm>
              <a:off x="11615469" y="1324294"/>
              <a:ext cx="200223" cy="467212"/>
            </a:xfrm>
            <a:custGeom>
              <a:avLst/>
              <a:gdLst>
                <a:gd name="connsiteX0" fmla="*/ 200223 w 200223"/>
                <a:gd name="connsiteY0" fmla="*/ 22604 h 467212"/>
                <a:gd name="connsiteX1" fmla="*/ 28969 w 200223"/>
                <a:gd name="connsiteY1" fmla="*/ 463088 h 467212"/>
                <a:gd name="connsiteX2" fmla="*/ 0 w 200223"/>
                <a:gd name="connsiteY2" fmla="*/ 467213 h 467212"/>
                <a:gd name="connsiteX3" fmla="*/ 181645 w 200223"/>
                <a:gd name="connsiteY3" fmla="*/ 0 h 467212"/>
                <a:gd name="connsiteX4" fmla="*/ 200223 w 200223"/>
                <a:gd name="connsiteY4" fmla="*/ 22604 h 46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23" h="467212">
                  <a:moveTo>
                    <a:pt x="200223" y="22604"/>
                  </a:moveTo>
                  <a:lnTo>
                    <a:pt x="28969" y="463088"/>
                  </a:lnTo>
                  <a:cubicBezTo>
                    <a:pt x="19422" y="464966"/>
                    <a:pt x="9749" y="466354"/>
                    <a:pt x="0" y="467213"/>
                  </a:cubicBezTo>
                  <a:lnTo>
                    <a:pt x="181645" y="0"/>
                  </a:lnTo>
                  <a:cubicBezTo>
                    <a:pt x="188254" y="7216"/>
                    <a:pt x="194445" y="14767"/>
                    <a:pt x="200223" y="22604"/>
                  </a:cubicBezTo>
                  <a:close/>
                </a:path>
              </a:pathLst>
            </a:custGeom>
            <a:grpFill/>
            <a:ln w="696" cap="flat">
              <a:noFill/>
              <a:prstDash val="solid"/>
              <a:miter/>
            </a:ln>
          </p:spPr>
          <p:txBody>
            <a:bodyPr rtlCol="0" anchor="ctr"/>
            <a:lstStyle/>
            <a:p>
              <a:endParaRPr lang="en-CA"/>
            </a:p>
          </p:txBody>
        </p:sp>
        <p:sp>
          <p:nvSpPr>
            <p:cNvPr id="37" name="Freeform: Shape 36">
              <a:extLst>
                <a:ext uri="{FF2B5EF4-FFF2-40B4-BE49-F238E27FC236}">
                  <a16:creationId xmlns:a16="http://schemas.microsoft.com/office/drawing/2014/main" id="{BF394C73-741C-5D16-4B55-E3F57365646E}"/>
                </a:ext>
              </a:extLst>
            </p:cNvPr>
            <p:cNvSpPr/>
            <p:nvPr/>
          </p:nvSpPr>
          <p:spPr>
            <a:xfrm>
              <a:off x="11668145" y="1367138"/>
              <a:ext cx="176962" cy="414515"/>
            </a:xfrm>
            <a:custGeom>
              <a:avLst/>
              <a:gdLst>
                <a:gd name="connsiteX0" fmla="*/ 176963 w 176962"/>
                <a:gd name="connsiteY0" fmla="*/ 29730 h 414515"/>
                <a:gd name="connsiteX1" fmla="*/ 31740 w 176962"/>
                <a:gd name="connsiteY1" fmla="*/ 403266 h 414515"/>
                <a:gd name="connsiteX2" fmla="*/ 0 w 176962"/>
                <a:gd name="connsiteY2" fmla="*/ 414515 h 414515"/>
                <a:gd name="connsiteX3" fmla="*/ 161155 w 176962"/>
                <a:gd name="connsiteY3" fmla="*/ 0 h 414515"/>
                <a:gd name="connsiteX4" fmla="*/ 176963 w 176962"/>
                <a:gd name="connsiteY4" fmla="*/ 29730 h 414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62" h="414515">
                  <a:moveTo>
                    <a:pt x="176963" y="29730"/>
                  </a:moveTo>
                  <a:lnTo>
                    <a:pt x="31740" y="403266"/>
                  </a:lnTo>
                  <a:cubicBezTo>
                    <a:pt x="21404" y="407648"/>
                    <a:pt x="10803" y="411410"/>
                    <a:pt x="0" y="414515"/>
                  </a:cubicBezTo>
                  <a:lnTo>
                    <a:pt x="161155" y="0"/>
                  </a:lnTo>
                  <a:cubicBezTo>
                    <a:pt x="167018" y="9589"/>
                    <a:pt x="172294" y="19513"/>
                    <a:pt x="176963" y="29730"/>
                  </a:cubicBezTo>
                  <a:close/>
                </a:path>
              </a:pathLst>
            </a:custGeom>
            <a:grpFill/>
            <a:ln w="696" cap="flat">
              <a:noFill/>
              <a:prstDash val="solid"/>
              <a:miter/>
            </a:ln>
          </p:spPr>
          <p:txBody>
            <a:bodyPr rtlCol="0" anchor="ctr"/>
            <a:lstStyle/>
            <a:p>
              <a:endParaRPr lang="en-CA"/>
            </a:p>
          </p:txBody>
        </p:sp>
        <p:sp>
          <p:nvSpPr>
            <p:cNvPr id="38" name="Freeform: Shape 37">
              <a:extLst>
                <a:ext uri="{FF2B5EF4-FFF2-40B4-BE49-F238E27FC236}">
                  <a16:creationId xmlns:a16="http://schemas.microsoft.com/office/drawing/2014/main" id="{C0B93094-2AF2-2976-4C5C-A8317EF59B93}"/>
                </a:ext>
              </a:extLst>
            </p:cNvPr>
            <p:cNvSpPr/>
            <p:nvPr/>
          </p:nvSpPr>
          <p:spPr>
            <a:xfrm>
              <a:off x="11726376" y="1424259"/>
              <a:ext cx="140274" cy="333246"/>
            </a:xfrm>
            <a:custGeom>
              <a:avLst/>
              <a:gdLst>
                <a:gd name="connsiteX0" fmla="*/ 140268 w 140274"/>
                <a:gd name="connsiteY0" fmla="*/ 42836 h 333246"/>
                <a:gd name="connsiteX1" fmla="*/ 36827 w 140274"/>
                <a:gd name="connsiteY1" fmla="*/ 308898 h 333246"/>
                <a:gd name="connsiteX2" fmla="*/ 0 w 140274"/>
                <a:gd name="connsiteY2" fmla="*/ 333247 h 333246"/>
                <a:gd name="connsiteX3" fmla="*/ 129562 w 140274"/>
                <a:gd name="connsiteY3" fmla="*/ 0 h 333246"/>
                <a:gd name="connsiteX4" fmla="*/ 140275 w 140274"/>
                <a:gd name="connsiteY4" fmla="*/ 42836 h 333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74" h="333246">
                  <a:moveTo>
                    <a:pt x="140268" y="42836"/>
                  </a:moveTo>
                  <a:lnTo>
                    <a:pt x="36827" y="308898"/>
                  </a:lnTo>
                  <a:cubicBezTo>
                    <a:pt x="25180" y="317991"/>
                    <a:pt x="12862" y="326135"/>
                    <a:pt x="0" y="333247"/>
                  </a:cubicBezTo>
                  <a:lnTo>
                    <a:pt x="129562" y="0"/>
                  </a:lnTo>
                  <a:cubicBezTo>
                    <a:pt x="134238" y="13937"/>
                    <a:pt x="137832" y="28257"/>
                    <a:pt x="140275" y="42836"/>
                  </a:cubicBezTo>
                  <a:close/>
                </a:path>
              </a:pathLst>
            </a:custGeom>
            <a:grpFill/>
            <a:ln w="696" cap="flat">
              <a:noFill/>
              <a:prstDash val="solid"/>
              <a:miter/>
            </a:ln>
          </p:spPr>
          <p:txBody>
            <a:bodyPr rtlCol="0" anchor="ctr"/>
            <a:lstStyle/>
            <a:p>
              <a:endParaRPr lang="en-CA"/>
            </a:p>
          </p:txBody>
        </p:sp>
        <p:sp>
          <p:nvSpPr>
            <p:cNvPr id="39" name="Freeform: Shape 38">
              <a:extLst>
                <a:ext uri="{FF2B5EF4-FFF2-40B4-BE49-F238E27FC236}">
                  <a16:creationId xmlns:a16="http://schemas.microsoft.com/office/drawing/2014/main" id="{81B6983B-B933-3C08-E742-722CA255A9E2}"/>
                </a:ext>
              </a:extLst>
            </p:cNvPr>
            <p:cNvSpPr/>
            <p:nvPr/>
          </p:nvSpPr>
          <p:spPr>
            <a:xfrm>
              <a:off x="11796681" y="1512486"/>
              <a:ext cx="73788" cy="189789"/>
            </a:xfrm>
            <a:custGeom>
              <a:avLst/>
              <a:gdLst>
                <a:gd name="connsiteX0" fmla="*/ 54721 w 73788"/>
                <a:gd name="connsiteY0" fmla="*/ 101828 h 189789"/>
                <a:gd name="connsiteX1" fmla="*/ 0 w 73788"/>
                <a:gd name="connsiteY1" fmla="*/ 189790 h 189789"/>
                <a:gd name="connsiteX2" fmla="*/ 73787 w 73788"/>
                <a:gd name="connsiteY2" fmla="*/ 0 h 189789"/>
                <a:gd name="connsiteX3" fmla="*/ 54721 w 73788"/>
                <a:gd name="connsiteY3" fmla="*/ 101821 h 189789"/>
              </a:gdLst>
              <a:ahLst/>
              <a:cxnLst>
                <a:cxn ang="0">
                  <a:pos x="connsiteX0" y="connsiteY0"/>
                </a:cxn>
                <a:cxn ang="0">
                  <a:pos x="connsiteX1" y="connsiteY1"/>
                </a:cxn>
                <a:cxn ang="0">
                  <a:pos x="connsiteX2" y="connsiteY2"/>
                </a:cxn>
                <a:cxn ang="0">
                  <a:pos x="connsiteX3" y="connsiteY3"/>
                </a:cxn>
              </a:cxnLst>
              <a:rect l="l" t="t" r="r" b="b"/>
              <a:pathLst>
                <a:path w="73788" h="189789">
                  <a:moveTo>
                    <a:pt x="54721" y="101828"/>
                  </a:moveTo>
                  <a:cubicBezTo>
                    <a:pt x="41706" y="135313"/>
                    <a:pt x="22940" y="164861"/>
                    <a:pt x="0" y="189790"/>
                  </a:cubicBezTo>
                  <a:lnTo>
                    <a:pt x="73787" y="0"/>
                  </a:lnTo>
                  <a:cubicBezTo>
                    <a:pt x="73864" y="33882"/>
                    <a:pt x="67737" y="68337"/>
                    <a:pt x="54721" y="101821"/>
                  </a:cubicBezTo>
                  <a:close/>
                </a:path>
              </a:pathLst>
            </a:custGeom>
            <a:grpFill/>
            <a:ln w="696" cap="flat">
              <a:noFill/>
              <a:prstDash val="solid"/>
              <a:miter/>
            </a:ln>
          </p:spPr>
          <p:txBody>
            <a:bodyPr rtlCol="0" anchor="ctr"/>
            <a:lstStyle/>
            <a:p>
              <a:endParaRPr lang="en-CA"/>
            </a:p>
          </p:txBody>
        </p:sp>
      </p:grpSp>
      <p:sp>
        <p:nvSpPr>
          <p:cNvPr id="40" name="Freeform: Shape 39">
            <a:extLst>
              <a:ext uri="{FF2B5EF4-FFF2-40B4-BE49-F238E27FC236}">
                <a16:creationId xmlns:a16="http://schemas.microsoft.com/office/drawing/2014/main" id="{859E02A9-76CC-858C-2A1C-C0EDAE5C8560}"/>
              </a:ext>
            </a:extLst>
          </p:cNvPr>
          <p:cNvSpPr/>
          <p:nvPr userDrawn="1"/>
        </p:nvSpPr>
        <p:spPr>
          <a:xfrm>
            <a:off x="10378385" y="1240409"/>
            <a:ext cx="363213" cy="546680"/>
          </a:xfrm>
          <a:custGeom>
            <a:avLst/>
            <a:gdLst>
              <a:gd name="connsiteX0" fmla="*/ 176341 w 363213"/>
              <a:gd name="connsiteY0" fmla="*/ 546681 h 546680"/>
              <a:gd name="connsiteX1" fmla="*/ 0 w 363213"/>
              <a:gd name="connsiteY1" fmla="*/ 129039 h 546680"/>
              <a:gd name="connsiteX2" fmla="*/ 363214 w 363213"/>
              <a:gd name="connsiteY2" fmla="*/ 0 h 546680"/>
              <a:gd name="connsiteX3" fmla="*/ 176341 w 363213"/>
              <a:gd name="connsiteY3" fmla="*/ 546681 h 546680"/>
            </a:gdLst>
            <a:ahLst/>
            <a:cxnLst>
              <a:cxn ang="0">
                <a:pos x="connsiteX0" y="connsiteY0"/>
              </a:cxn>
              <a:cxn ang="0">
                <a:pos x="connsiteX1" y="connsiteY1"/>
              </a:cxn>
              <a:cxn ang="0">
                <a:pos x="connsiteX2" y="connsiteY2"/>
              </a:cxn>
              <a:cxn ang="0">
                <a:pos x="connsiteX3" y="connsiteY3"/>
              </a:cxn>
            </a:cxnLst>
            <a:rect l="l" t="t" r="r" b="b"/>
            <a:pathLst>
              <a:path w="363213" h="546680">
                <a:moveTo>
                  <a:pt x="176341" y="546681"/>
                </a:moveTo>
                <a:lnTo>
                  <a:pt x="0" y="129039"/>
                </a:lnTo>
                <a:lnTo>
                  <a:pt x="363214" y="0"/>
                </a:lnTo>
                <a:lnTo>
                  <a:pt x="176341" y="546681"/>
                </a:lnTo>
                <a:close/>
              </a:path>
            </a:pathLst>
          </a:custGeom>
          <a:solidFill>
            <a:schemeClr val="accent1">
              <a:lumMod val="75000"/>
            </a:schemeClr>
          </a:solidFill>
          <a:ln w="696" cap="flat">
            <a:noFill/>
            <a:prstDash val="solid"/>
            <a:miter/>
          </a:ln>
        </p:spPr>
        <p:txBody>
          <a:bodyPr rtlCol="0" anchor="ctr"/>
          <a:lstStyle/>
          <a:p>
            <a:endParaRPr lang="en-CA"/>
          </a:p>
        </p:txBody>
      </p:sp>
      <p:sp>
        <p:nvSpPr>
          <p:cNvPr id="41" name="Freeform: Shape 40">
            <a:extLst>
              <a:ext uri="{FF2B5EF4-FFF2-40B4-BE49-F238E27FC236}">
                <a16:creationId xmlns:a16="http://schemas.microsoft.com/office/drawing/2014/main" id="{3BFE185F-9FFD-0D16-0CE4-BC316F2FF620}"/>
              </a:ext>
            </a:extLst>
          </p:cNvPr>
          <p:cNvSpPr/>
          <p:nvPr userDrawn="1"/>
        </p:nvSpPr>
        <p:spPr>
          <a:xfrm>
            <a:off x="9796278" y="315125"/>
            <a:ext cx="1201839" cy="1187653"/>
          </a:xfrm>
          <a:custGeom>
            <a:avLst/>
            <a:gdLst>
              <a:gd name="connsiteX0" fmla="*/ 1119722 w 1201839"/>
              <a:gd name="connsiteY0" fmla="*/ 820008 h 1187653"/>
              <a:gd name="connsiteX1" fmla="*/ 1075678 w 1201839"/>
              <a:gd name="connsiteY1" fmla="*/ 889203 h 1187653"/>
              <a:gd name="connsiteX2" fmla="*/ 855447 w 1201839"/>
              <a:gd name="connsiteY2" fmla="*/ 1024146 h 1187653"/>
              <a:gd name="connsiteX3" fmla="*/ 581988 w 1201839"/>
              <a:gd name="connsiteY3" fmla="*/ 1118207 h 1187653"/>
              <a:gd name="connsiteX4" fmla="*/ 323505 w 1201839"/>
              <a:gd name="connsiteY4" fmla="*/ 1177960 h 1187653"/>
              <a:gd name="connsiteX5" fmla="*/ 192659 w 1201839"/>
              <a:gd name="connsiteY5" fmla="*/ 1187549 h 1187653"/>
              <a:gd name="connsiteX6" fmla="*/ 42481 w 1201839"/>
              <a:gd name="connsiteY6" fmla="*/ 1052571 h 1187653"/>
              <a:gd name="connsiteX7" fmla="*/ 21880 w 1201839"/>
              <a:gd name="connsiteY7" fmla="*/ 877395 h 1187653"/>
              <a:gd name="connsiteX8" fmla="*/ 671 w 1201839"/>
              <a:gd name="connsiteY8" fmla="*/ 570863 h 1187653"/>
              <a:gd name="connsiteX9" fmla="*/ 10078 w 1201839"/>
              <a:gd name="connsiteY9" fmla="*/ 237930 h 1187653"/>
              <a:gd name="connsiteX10" fmla="*/ 15871 w 1201839"/>
              <a:gd name="connsiteY10" fmla="*/ 144909 h 1187653"/>
              <a:gd name="connsiteX11" fmla="*/ 216541 w 1201839"/>
              <a:gd name="connsiteY11" fmla="*/ 7308 h 1187653"/>
              <a:gd name="connsiteX12" fmla="*/ 298207 w 1201839"/>
              <a:gd name="connsiteY12" fmla="*/ 32334 h 1187653"/>
              <a:gd name="connsiteX13" fmla="*/ 612283 w 1201839"/>
              <a:gd name="connsiteY13" fmla="*/ 122228 h 1187653"/>
              <a:gd name="connsiteX14" fmla="*/ 954909 w 1201839"/>
              <a:gd name="connsiteY14" fmla="*/ 231761 h 1187653"/>
              <a:gd name="connsiteX15" fmla="*/ 1113127 w 1201839"/>
              <a:gd name="connsiteY15" fmla="*/ 296602 h 1187653"/>
              <a:gd name="connsiteX16" fmla="*/ 1197550 w 1201839"/>
              <a:gd name="connsiteY16" fmla="*/ 472552 h 1187653"/>
              <a:gd name="connsiteX17" fmla="*/ 1196357 w 1201839"/>
              <a:gd name="connsiteY17" fmla="*/ 477591 h 1187653"/>
              <a:gd name="connsiteX18" fmla="*/ 1171993 w 1201839"/>
              <a:gd name="connsiteY18" fmla="*/ 601605 h 1187653"/>
              <a:gd name="connsiteX19" fmla="*/ 1145760 w 1201839"/>
              <a:gd name="connsiteY19" fmla="*/ 724824 h 1187653"/>
              <a:gd name="connsiteX20" fmla="*/ 1119736 w 1201839"/>
              <a:gd name="connsiteY20" fmla="*/ 820015 h 11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1839" h="1187653">
                <a:moveTo>
                  <a:pt x="1119722" y="820008"/>
                </a:moveTo>
                <a:cubicBezTo>
                  <a:pt x="1111536" y="846618"/>
                  <a:pt x="1096343" y="870549"/>
                  <a:pt x="1075678" y="889203"/>
                </a:cubicBezTo>
                <a:cubicBezTo>
                  <a:pt x="1016372" y="942738"/>
                  <a:pt x="934392" y="989224"/>
                  <a:pt x="855447" y="1024146"/>
                </a:cubicBezTo>
                <a:cubicBezTo>
                  <a:pt x="759202" y="1066913"/>
                  <a:pt x="667304" y="1093104"/>
                  <a:pt x="581988" y="1118207"/>
                </a:cubicBezTo>
                <a:cubicBezTo>
                  <a:pt x="495094" y="1141677"/>
                  <a:pt x="414824" y="1164037"/>
                  <a:pt x="323505" y="1177960"/>
                </a:cubicBezTo>
                <a:cubicBezTo>
                  <a:pt x="281172" y="1184122"/>
                  <a:pt x="236353" y="1188386"/>
                  <a:pt x="192659" y="1187549"/>
                </a:cubicBezTo>
                <a:cubicBezTo>
                  <a:pt x="116010" y="1186090"/>
                  <a:pt x="52021" y="1128641"/>
                  <a:pt x="42481" y="1052571"/>
                </a:cubicBezTo>
                <a:cubicBezTo>
                  <a:pt x="35195" y="994493"/>
                  <a:pt x="28363" y="936848"/>
                  <a:pt x="21880" y="877395"/>
                </a:cubicBezTo>
                <a:cubicBezTo>
                  <a:pt x="11670" y="781275"/>
                  <a:pt x="2367" y="680389"/>
                  <a:pt x="671" y="570863"/>
                </a:cubicBezTo>
                <a:cubicBezTo>
                  <a:pt x="-1876" y="462935"/>
                  <a:pt x="3169" y="346375"/>
                  <a:pt x="10078" y="237930"/>
                </a:cubicBezTo>
                <a:cubicBezTo>
                  <a:pt x="11977" y="206212"/>
                  <a:pt x="14028" y="175177"/>
                  <a:pt x="15871" y="144909"/>
                </a:cubicBezTo>
                <a:cubicBezTo>
                  <a:pt x="21963" y="44623"/>
                  <a:pt x="120756" y="-23030"/>
                  <a:pt x="216541" y="7308"/>
                </a:cubicBezTo>
                <a:cubicBezTo>
                  <a:pt x="243256" y="15766"/>
                  <a:pt x="270382" y="24057"/>
                  <a:pt x="298207" y="32334"/>
                </a:cubicBezTo>
                <a:cubicBezTo>
                  <a:pt x="394836" y="61114"/>
                  <a:pt x="499938" y="89756"/>
                  <a:pt x="612283" y="122228"/>
                </a:cubicBezTo>
                <a:cubicBezTo>
                  <a:pt x="724077" y="154575"/>
                  <a:pt x="843108" y="190746"/>
                  <a:pt x="954909" y="231761"/>
                </a:cubicBezTo>
                <a:cubicBezTo>
                  <a:pt x="1010622" y="252244"/>
                  <a:pt x="1064526" y="273934"/>
                  <a:pt x="1113127" y="296602"/>
                </a:cubicBezTo>
                <a:cubicBezTo>
                  <a:pt x="1179579" y="327595"/>
                  <a:pt x="1214620" y="401235"/>
                  <a:pt x="1197550" y="472552"/>
                </a:cubicBezTo>
                <a:cubicBezTo>
                  <a:pt x="1197152" y="474227"/>
                  <a:pt x="1196754" y="475909"/>
                  <a:pt x="1196357" y="477591"/>
                </a:cubicBezTo>
                <a:cubicBezTo>
                  <a:pt x="1187158" y="518089"/>
                  <a:pt x="1179900" y="560283"/>
                  <a:pt x="1171993" y="601605"/>
                </a:cubicBezTo>
                <a:cubicBezTo>
                  <a:pt x="1164163" y="643094"/>
                  <a:pt x="1155684" y="683704"/>
                  <a:pt x="1145760" y="724824"/>
                </a:cubicBezTo>
                <a:cubicBezTo>
                  <a:pt x="1138334" y="755412"/>
                  <a:pt x="1130113" y="786272"/>
                  <a:pt x="1119736" y="820015"/>
                </a:cubicBezTo>
                <a:close/>
              </a:path>
            </a:pathLst>
          </a:custGeom>
          <a:solidFill>
            <a:schemeClr val="accent1"/>
          </a:solidFill>
          <a:ln w="696" cap="flat">
            <a:noFill/>
            <a:prstDash val="solid"/>
            <a:miter/>
          </a:ln>
        </p:spPr>
        <p:txBody>
          <a:bodyPr rtlCol="0" anchor="ctr"/>
          <a:lstStyle/>
          <a:p>
            <a:endParaRPr lang="en-CA"/>
          </a:p>
        </p:txBody>
      </p:sp>
      <p:sp>
        <p:nvSpPr>
          <p:cNvPr id="42" name="Freeform: Shape 41">
            <a:extLst>
              <a:ext uri="{FF2B5EF4-FFF2-40B4-BE49-F238E27FC236}">
                <a16:creationId xmlns:a16="http://schemas.microsoft.com/office/drawing/2014/main" id="{440963D3-6E75-BED4-25C0-C0BA45F565A0}"/>
              </a:ext>
            </a:extLst>
          </p:cNvPr>
          <p:cNvSpPr/>
          <p:nvPr userDrawn="1"/>
        </p:nvSpPr>
        <p:spPr>
          <a:xfrm>
            <a:off x="10879891" y="1336647"/>
            <a:ext cx="281575" cy="423804"/>
          </a:xfrm>
          <a:custGeom>
            <a:avLst/>
            <a:gdLst>
              <a:gd name="connsiteX0" fmla="*/ 144874 w 281575"/>
              <a:gd name="connsiteY0" fmla="*/ 423804 h 423804"/>
              <a:gd name="connsiteX1" fmla="*/ 281575 w 281575"/>
              <a:gd name="connsiteY1" fmla="*/ 100042 h 423804"/>
              <a:gd name="connsiteX2" fmla="*/ 0 w 281575"/>
              <a:gd name="connsiteY2" fmla="*/ 0 h 423804"/>
              <a:gd name="connsiteX3" fmla="*/ 144874 w 281575"/>
              <a:gd name="connsiteY3" fmla="*/ 423804 h 423804"/>
            </a:gdLst>
            <a:ahLst/>
            <a:cxnLst>
              <a:cxn ang="0">
                <a:pos x="connsiteX0" y="connsiteY0"/>
              </a:cxn>
              <a:cxn ang="0">
                <a:pos x="connsiteX1" y="connsiteY1"/>
              </a:cxn>
              <a:cxn ang="0">
                <a:pos x="connsiteX2" y="connsiteY2"/>
              </a:cxn>
              <a:cxn ang="0">
                <a:pos x="connsiteX3" y="connsiteY3"/>
              </a:cxn>
            </a:cxnLst>
            <a:rect l="l" t="t" r="r" b="b"/>
            <a:pathLst>
              <a:path w="281575" h="423804">
                <a:moveTo>
                  <a:pt x="144874" y="423804"/>
                </a:moveTo>
                <a:lnTo>
                  <a:pt x="281575" y="100042"/>
                </a:lnTo>
                <a:lnTo>
                  <a:pt x="0" y="0"/>
                </a:lnTo>
                <a:lnTo>
                  <a:pt x="144874" y="423804"/>
                </a:lnTo>
                <a:close/>
              </a:path>
            </a:pathLst>
          </a:custGeom>
          <a:solidFill>
            <a:schemeClr val="accent2">
              <a:lumMod val="75000"/>
            </a:schemeClr>
          </a:solidFill>
          <a:ln w="696" cap="flat">
            <a:noFill/>
            <a:prstDash val="solid"/>
            <a:miter/>
          </a:ln>
        </p:spPr>
        <p:txBody>
          <a:bodyPr rtlCol="0" anchor="ctr"/>
          <a:lstStyle/>
          <a:p>
            <a:endParaRPr lang="en-CA"/>
          </a:p>
        </p:txBody>
      </p:sp>
      <p:sp>
        <p:nvSpPr>
          <p:cNvPr id="43" name="Freeform: Shape 42">
            <a:extLst>
              <a:ext uri="{FF2B5EF4-FFF2-40B4-BE49-F238E27FC236}">
                <a16:creationId xmlns:a16="http://schemas.microsoft.com/office/drawing/2014/main" id="{879FFA81-F839-95A0-E918-D47FC50DB74B}"/>
              </a:ext>
            </a:extLst>
          </p:cNvPr>
          <p:cNvSpPr/>
          <p:nvPr userDrawn="1"/>
        </p:nvSpPr>
        <p:spPr>
          <a:xfrm>
            <a:off x="10681033" y="619345"/>
            <a:ext cx="931703" cy="920710"/>
          </a:xfrm>
          <a:custGeom>
            <a:avLst/>
            <a:gdLst>
              <a:gd name="connsiteX0" fmla="*/ 63657 w 931703"/>
              <a:gd name="connsiteY0" fmla="*/ 635692 h 920710"/>
              <a:gd name="connsiteX1" fmla="*/ 97805 w 931703"/>
              <a:gd name="connsiteY1" fmla="*/ 689331 h 920710"/>
              <a:gd name="connsiteX2" fmla="*/ 268535 w 931703"/>
              <a:gd name="connsiteY2" fmla="*/ 793944 h 920710"/>
              <a:gd name="connsiteX3" fmla="*/ 480525 w 931703"/>
              <a:gd name="connsiteY3" fmla="*/ 866866 h 920710"/>
              <a:gd name="connsiteX4" fmla="*/ 680908 w 931703"/>
              <a:gd name="connsiteY4" fmla="*/ 913191 h 920710"/>
              <a:gd name="connsiteX5" fmla="*/ 782346 w 931703"/>
              <a:gd name="connsiteY5" fmla="*/ 920631 h 920710"/>
              <a:gd name="connsiteX6" fmla="*/ 898774 w 931703"/>
              <a:gd name="connsiteY6" fmla="*/ 815990 h 920710"/>
              <a:gd name="connsiteX7" fmla="*/ 914741 w 931703"/>
              <a:gd name="connsiteY7" fmla="*/ 680182 h 920710"/>
              <a:gd name="connsiteX8" fmla="*/ 931184 w 931703"/>
              <a:gd name="connsiteY8" fmla="*/ 442552 h 920710"/>
              <a:gd name="connsiteX9" fmla="*/ 923890 w 931703"/>
              <a:gd name="connsiteY9" fmla="*/ 184453 h 920710"/>
              <a:gd name="connsiteX10" fmla="*/ 919403 w 931703"/>
              <a:gd name="connsiteY10" fmla="*/ 112341 h 920710"/>
              <a:gd name="connsiteX11" fmla="*/ 763838 w 931703"/>
              <a:gd name="connsiteY11" fmla="*/ 5662 h 920710"/>
              <a:gd name="connsiteX12" fmla="*/ 700526 w 931703"/>
              <a:gd name="connsiteY12" fmla="*/ 25064 h 920710"/>
              <a:gd name="connsiteX13" fmla="*/ 457041 w 931703"/>
              <a:gd name="connsiteY13" fmla="*/ 94754 h 920710"/>
              <a:gd name="connsiteX14" fmla="*/ 191426 w 931703"/>
              <a:gd name="connsiteY14" fmla="*/ 179673 h 920710"/>
              <a:gd name="connsiteX15" fmla="*/ 68773 w 931703"/>
              <a:gd name="connsiteY15" fmla="*/ 229942 h 920710"/>
              <a:gd name="connsiteX16" fmla="*/ 3325 w 931703"/>
              <a:gd name="connsiteY16" fmla="*/ 366343 h 920710"/>
              <a:gd name="connsiteX17" fmla="*/ 4246 w 931703"/>
              <a:gd name="connsiteY17" fmla="*/ 370251 h 920710"/>
              <a:gd name="connsiteX18" fmla="*/ 23138 w 931703"/>
              <a:gd name="connsiteY18" fmla="*/ 466392 h 920710"/>
              <a:gd name="connsiteX19" fmla="*/ 43474 w 931703"/>
              <a:gd name="connsiteY19" fmla="*/ 561918 h 920710"/>
              <a:gd name="connsiteX20" fmla="*/ 63650 w 931703"/>
              <a:gd name="connsiteY20" fmla="*/ 635713 h 92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1703" h="920710">
                <a:moveTo>
                  <a:pt x="63657" y="635692"/>
                </a:moveTo>
                <a:cubicBezTo>
                  <a:pt x="70001" y="656321"/>
                  <a:pt x="81781" y="674871"/>
                  <a:pt x="97805" y="689331"/>
                </a:cubicBezTo>
                <a:cubicBezTo>
                  <a:pt x="143781" y="730834"/>
                  <a:pt x="207338" y="766873"/>
                  <a:pt x="268535" y="793944"/>
                </a:cubicBezTo>
                <a:cubicBezTo>
                  <a:pt x="343153" y="827100"/>
                  <a:pt x="414393" y="847402"/>
                  <a:pt x="480525" y="866866"/>
                </a:cubicBezTo>
                <a:cubicBezTo>
                  <a:pt x="547884" y="885060"/>
                  <a:pt x="610115" y="902395"/>
                  <a:pt x="680908" y="913191"/>
                </a:cubicBezTo>
                <a:cubicBezTo>
                  <a:pt x="713723" y="917972"/>
                  <a:pt x="748470" y="921273"/>
                  <a:pt x="782346" y="920631"/>
                </a:cubicBezTo>
                <a:cubicBezTo>
                  <a:pt x="841763" y="919500"/>
                  <a:pt x="891376" y="874961"/>
                  <a:pt x="898774" y="815990"/>
                </a:cubicBezTo>
                <a:cubicBezTo>
                  <a:pt x="904420" y="770970"/>
                  <a:pt x="909717" y="726277"/>
                  <a:pt x="914741" y="680182"/>
                </a:cubicBezTo>
                <a:cubicBezTo>
                  <a:pt x="922655" y="605669"/>
                  <a:pt x="929864" y="527457"/>
                  <a:pt x="931184" y="442552"/>
                </a:cubicBezTo>
                <a:cubicBezTo>
                  <a:pt x="933158" y="358883"/>
                  <a:pt x="929250" y="268521"/>
                  <a:pt x="923890" y="184453"/>
                </a:cubicBezTo>
                <a:cubicBezTo>
                  <a:pt x="922418" y="159860"/>
                  <a:pt x="920827" y="135804"/>
                  <a:pt x="919403" y="112341"/>
                </a:cubicBezTo>
                <a:cubicBezTo>
                  <a:pt x="914678" y="34597"/>
                  <a:pt x="838093" y="-17849"/>
                  <a:pt x="763838" y="5662"/>
                </a:cubicBezTo>
                <a:cubicBezTo>
                  <a:pt x="743124" y="12222"/>
                  <a:pt x="722097" y="18643"/>
                  <a:pt x="700526" y="25064"/>
                </a:cubicBezTo>
                <a:cubicBezTo>
                  <a:pt x="625615" y="47375"/>
                  <a:pt x="544137" y="69582"/>
                  <a:pt x="457041" y="94754"/>
                </a:cubicBezTo>
                <a:cubicBezTo>
                  <a:pt x="370377" y="119829"/>
                  <a:pt x="278096" y="147870"/>
                  <a:pt x="191426" y="179673"/>
                </a:cubicBezTo>
                <a:cubicBezTo>
                  <a:pt x="148234" y="195550"/>
                  <a:pt x="106451" y="212369"/>
                  <a:pt x="68773" y="229942"/>
                </a:cubicBezTo>
                <a:cubicBezTo>
                  <a:pt x="17255" y="253970"/>
                  <a:pt x="-9907" y="311057"/>
                  <a:pt x="3325" y="366343"/>
                </a:cubicBezTo>
                <a:cubicBezTo>
                  <a:pt x="3639" y="367641"/>
                  <a:pt x="3946" y="368946"/>
                  <a:pt x="4246" y="370251"/>
                </a:cubicBezTo>
                <a:cubicBezTo>
                  <a:pt x="11372" y="401642"/>
                  <a:pt x="17004" y="434359"/>
                  <a:pt x="23138" y="466392"/>
                </a:cubicBezTo>
                <a:cubicBezTo>
                  <a:pt x="29210" y="498550"/>
                  <a:pt x="35784" y="530039"/>
                  <a:pt x="43474" y="561918"/>
                </a:cubicBezTo>
                <a:cubicBezTo>
                  <a:pt x="49232" y="585632"/>
                  <a:pt x="55604" y="609556"/>
                  <a:pt x="63650" y="635713"/>
                </a:cubicBezTo>
                <a:close/>
              </a:path>
            </a:pathLst>
          </a:custGeom>
          <a:solidFill>
            <a:schemeClr val="accent2"/>
          </a:solidFill>
          <a:ln w="696" cap="flat">
            <a:noFill/>
            <a:prstDash val="solid"/>
            <a:miter/>
          </a:ln>
        </p:spPr>
        <p:txBody>
          <a:bodyPr rtlCol="0" anchor="ctr"/>
          <a:lstStyle/>
          <a:p>
            <a:endParaRPr lang="en-CA"/>
          </a:p>
        </p:txBody>
      </p:sp>
      <p:sp>
        <p:nvSpPr>
          <p:cNvPr id="44" name="Freeform: Shape 43">
            <a:extLst>
              <a:ext uri="{FF2B5EF4-FFF2-40B4-BE49-F238E27FC236}">
                <a16:creationId xmlns:a16="http://schemas.microsoft.com/office/drawing/2014/main" id="{20AF7363-31A9-9E2C-B08C-85CC151D4C47}"/>
              </a:ext>
            </a:extLst>
          </p:cNvPr>
          <p:cNvSpPr/>
          <p:nvPr userDrawn="1"/>
        </p:nvSpPr>
        <p:spPr>
          <a:xfrm>
            <a:off x="10021689" y="696401"/>
            <a:ext cx="446646" cy="509734"/>
          </a:xfrm>
          <a:custGeom>
            <a:avLst/>
            <a:gdLst>
              <a:gd name="connsiteX0" fmla="*/ 350617 w 446646"/>
              <a:gd name="connsiteY0" fmla="*/ 509735 h 509734"/>
              <a:gd name="connsiteX1" fmla="*/ 289483 w 446646"/>
              <a:gd name="connsiteY1" fmla="*/ 492986 h 509734"/>
              <a:gd name="connsiteX2" fmla="*/ 249564 w 446646"/>
              <a:gd name="connsiteY2" fmla="*/ 442738 h 509734"/>
              <a:gd name="connsiteX3" fmla="*/ 230023 w 446646"/>
              <a:gd name="connsiteY3" fmla="*/ 445529 h 509734"/>
              <a:gd name="connsiteX4" fmla="*/ 207132 w 446646"/>
              <a:gd name="connsiteY4" fmla="*/ 446646 h 509734"/>
              <a:gd name="connsiteX5" fmla="*/ 55831 w 446646"/>
              <a:gd name="connsiteY5" fmla="*/ 387745 h 509734"/>
              <a:gd name="connsiteX6" fmla="*/ 0 w 446646"/>
              <a:gd name="connsiteY6" fmla="*/ 227789 h 509734"/>
              <a:gd name="connsiteX7" fmla="*/ 56110 w 446646"/>
              <a:gd name="connsiteY7" fmla="*/ 62530 h 509734"/>
              <a:gd name="connsiteX8" fmla="*/ 204899 w 446646"/>
              <a:gd name="connsiteY8" fmla="*/ 0 h 509734"/>
              <a:gd name="connsiteX9" fmla="*/ 352292 w 446646"/>
              <a:gd name="connsiteY9" fmla="*/ 60576 h 509734"/>
              <a:gd name="connsiteX10" fmla="*/ 407006 w 446646"/>
              <a:gd name="connsiteY10" fmla="*/ 222765 h 509734"/>
              <a:gd name="connsiteX11" fmla="*/ 386070 w 446646"/>
              <a:gd name="connsiteY11" fmla="*/ 331356 h 509734"/>
              <a:gd name="connsiteX12" fmla="*/ 325493 w 446646"/>
              <a:gd name="connsiteY12" fmla="*/ 408123 h 509734"/>
              <a:gd name="connsiteX13" fmla="*/ 339172 w 446646"/>
              <a:gd name="connsiteY13" fmla="*/ 433247 h 509734"/>
              <a:gd name="connsiteX14" fmla="*/ 361225 w 446646"/>
              <a:gd name="connsiteY14" fmla="*/ 441621 h 509734"/>
              <a:gd name="connsiteX15" fmla="*/ 379649 w 446646"/>
              <a:gd name="connsiteY15" fmla="*/ 431851 h 509734"/>
              <a:gd name="connsiteX16" fmla="*/ 389699 w 446646"/>
              <a:gd name="connsiteY16" fmla="*/ 400307 h 509734"/>
              <a:gd name="connsiteX17" fmla="*/ 446646 w 446646"/>
              <a:gd name="connsiteY17" fmla="*/ 414823 h 509734"/>
              <a:gd name="connsiteX18" fmla="*/ 415939 w 446646"/>
              <a:gd name="connsiteY18" fmla="*/ 486007 h 509734"/>
              <a:gd name="connsiteX19" fmla="*/ 350617 w 446646"/>
              <a:gd name="connsiteY19" fmla="*/ 509735 h 509734"/>
              <a:gd name="connsiteX20" fmla="*/ 294786 w 446646"/>
              <a:gd name="connsiteY20" fmla="*/ 305394 h 509734"/>
              <a:gd name="connsiteX21" fmla="*/ 305115 w 446646"/>
              <a:gd name="connsiteY21" fmla="*/ 269942 h 509734"/>
              <a:gd name="connsiteX22" fmla="*/ 308744 w 446646"/>
              <a:gd name="connsiteY22" fmla="*/ 226115 h 509734"/>
              <a:gd name="connsiteX23" fmla="*/ 281666 w 446646"/>
              <a:gd name="connsiteY23" fmla="*/ 121153 h 509734"/>
              <a:gd name="connsiteX24" fmla="*/ 205457 w 446646"/>
              <a:gd name="connsiteY24" fmla="*/ 84304 h 509734"/>
              <a:gd name="connsiteX25" fmla="*/ 157722 w 446646"/>
              <a:gd name="connsiteY25" fmla="*/ 94633 h 509734"/>
              <a:gd name="connsiteX26" fmla="*/ 122828 w 446646"/>
              <a:gd name="connsiteY26" fmla="*/ 125619 h 509734"/>
              <a:gd name="connsiteX27" fmla="*/ 104404 w 446646"/>
              <a:gd name="connsiteY27" fmla="*/ 169167 h 509734"/>
              <a:gd name="connsiteX28" fmla="*/ 98262 w 446646"/>
              <a:gd name="connsiteY28" fmla="*/ 226115 h 509734"/>
              <a:gd name="connsiteX29" fmla="*/ 108033 w 446646"/>
              <a:gd name="connsiteY29" fmla="*/ 295903 h 509734"/>
              <a:gd name="connsiteX30" fmla="*/ 136785 w 446646"/>
              <a:gd name="connsiteY30" fmla="*/ 341684 h 509734"/>
              <a:gd name="connsiteX31" fmla="*/ 138460 w 446646"/>
              <a:gd name="connsiteY31" fmla="*/ 340568 h 509734"/>
              <a:gd name="connsiteX32" fmla="*/ 135110 w 446646"/>
              <a:gd name="connsiteY32" fmla="*/ 327727 h 509734"/>
              <a:gd name="connsiteX33" fmla="*/ 133994 w 446646"/>
              <a:gd name="connsiteY33" fmla="*/ 314327 h 509734"/>
              <a:gd name="connsiteX34" fmla="*/ 154372 w 446646"/>
              <a:gd name="connsiteY34" fmla="*/ 261846 h 509734"/>
              <a:gd name="connsiteX35" fmla="*/ 207690 w 446646"/>
              <a:gd name="connsiteY35" fmla="*/ 241747 h 509734"/>
              <a:gd name="connsiteX36" fmla="*/ 260171 w 446646"/>
              <a:gd name="connsiteY36" fmla="*/ 257938 h 509734"/>
              <a:gd name="connsiteX37" fmla="*/ 294786 w 446646"/>
              <a:gd name="connsiteY37" fmla="*/ 305394 h 509734"/>
              <a:gd name="connsiteX38" fmla="*/ 194849 w 446646"/>
              <a:gd name="connsiteY38" fmla="*/ 309302 h 509734"/>
              <a:gd name="connsiteX39" fmla="*/ 176704 w 446646"/>
              <a:gd name="connsiteY39" fmla="*/ 315723 h 509734"/>
              <a:gd name="connsiteX40" fmla="*/ 170284 w 446646"/>
              <a:gd name="connsiteY40" fmla="*/ 333868 h 509734"/>
              <a:gd name="connsiteX41" fmla="*/ 180333 w 446646"/>
              <a:gd name="connsiteY41" fmla="*/ 355363 h 509734"/>
              <a:gd name="connsiteX42" fmla="*/ 208249 w 446646"/>
              <a:gd name="connsiteY42" fmla="*/ 362900 h 509734"/>
              <a:gd name="connsiteX43" fmla="*/ 217740 w 446646"/>
              <a:gd name="connsiteY43" fmla="*/ 362342 h 509734"/>
              <a:gd name="connsiteX44" fmla="*/ 231139 w 446646"/>
              <a:gd name="connsiteY44" fmla="*/ 360667 h 509734"/>
              <a:gd name="connsiteX45" fmla="*/ 218577 w 446646"/>
              <a:gd name="connsiteY45" fmla="*/ 321585 h 509734"/>
              <a:gd name="connsiteX46" fmla="*/ 194849 w 446646"/>
              <a:gd name="connsiteY46" fmla="*/ 309302 h 50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6646" h="509734">
                <a:moveTo>
                  <a:pt x="350617" y="509735"/>
                </a:moveTo>
                <a:cubicBezTo>
                  <a:pt x="326791" y="509735"/>
                  <a:pt x="306413" y="504152"/>
                  <a:pt x="289483" y="492986"/>
                </a:cubicBezTo>
                <a:cubicBezTo>
                  <a:pt x="272538" y="481819"/>
                  <a:pt x="259236" y="465070"/>
                  <a:pt x="249564" y="442738"/>
                </a:cubicBezTo>
                <a:cubicBezTo>
                  <a:pt x="243604" y="443855"/>
                  <a:pt x="237085" y="444776"/>
                  <a:pt x="230023" y="445529"/>
                </a:cubicBezTo>
                <a:cubicBezTo>
                  <a:pt x="222946" y="446269"/>
                  <a:pt x="215311" y="446646"/>
                  <a:pt x="207132" y="446646"/>
                </a:cubicBezTo>
                <a:cubicBezTo>
                  <a:pt x="143485" y="446646"/>
                  <a:pt x="93042" y="427022"/>
                  <a:pt x="55831" y="387745"/>
                </a:cubicBezTo>
                <a:cubicBezTo>
                  <a:pt x="18606" y="348482"/>
                  <a:pt x="0" y="295163"/>
                  <a:pt x="0" y="227789"/>
                </a:cubicBezTo>
                <a:cubicBezTo>
                  <a:pt x="0" y="160416"/>
                  <a:pt x="18703" y="104222"/>
                  <a:pt x="56110" y="62530"/>
                </a:cubicBezTo>
                <a:cubicBezTo>
                  <a:pt x="93517" y="20846"/>
                  <a:pt x="143108" y="0"/>
                  <a:pt x="204899" y="0"/>
                </a:cubicBezTo>
                <a:cubicBezTo>
                  <a:pt x="266690" y="0"/>
                  <a:pt x="315807" y="20197"/>
                  <a:pt x="352292" y="60576"/>
                </a:cubicBezTo>
                <a:cubicBezTo>
                  <a:pt x="388764" y="100970"/>
                  <a:pt x="407006" y="155028"/>
                  <a:pt x="407006" y="222765"/>
                </a:cubicBezTo>
                <a:cubicBezTo>
                  <a:pt x="407006" y="263340"/>
                  <a:pt x="400027" y="299532"/>
                  <a:pt x="386070" y="331356"/>
                </a:cubicBezTo>
                <a:cubicBezTo>
                  <a:pt x="372112" y="363179"/>
                  <a:pt x="351915" y="388778"/>
                  <a:pt x="325493" y="408123"/>
                </a:cubicBezTo>
                <a:cubicBezTo>
                  <a:pt x="328843" y="419289"/>
                  <a:pt x="333400" y="427664"/>
                  <a:pt x="339172" y="433247"/>
                </a:cubicBezTo>
                <a:cubicBezTo>
                  <a:pt x="344936" y="438830"/>
                  <a:pt x="352292" y="441621"/>
                  <a:pt x="361225" y="441621"/>
                </a:cubicBezTo>
                <a:cubicBezTo>
                  <a:pt x="369041" y="441621"/>
                  <a:pt x="375183" y="438369"/>
                  <a:pt x="379649" y="431851"/>
                </a:cubicBezTo>
                <a:cubicBezTo>
                  <a:pt x="384116" y="425347"/>
                  <a:pt x="387466" y="414823"/>
                  <a:pt x="389699" y="400307"/>
                </a:cubicBezTo>
                <a:lnTo>
                  <a:pt x="446646" y="414823"/>
                </a:lnTo>
                <a:cubicBezTo>
                  <a:pt x="442180" y="446458"/>
                  <a:pt x="431942" y="470186"/>
                  <a:pt x="415939" y="486007"/>
                </a:cubicBezTo>
                <a:cubicBezTo>
                  <a:pt x="399930" y="501821"/>
                  <a:pt x="378156" y="509735"/>
                  <a:pt x="350617" y="509735"/>
                </a:cubicBezTo>
                <a:close/>
                <a:moveTo>
                  <a:pt x="294786" y="305394"/>
                </a:moveTo>
                <a:cubicBezTo>
                  <a:pt x="299253" y="294975"/>
                  <a:pt x="302694" y="283160"/>
                  <a:pt x="305115" y="269942"/>
                </a:cubicBezTo>
                <a:cubicBezTo>
                  <a:pt x="307530" y="256738"/>
                  <a:pt x="308744" y="242124"/>
                  <a:pt x="308744" y="226115"/>
                </a:cubicBezTo>
                <a:cubicBezTo>
                  <a:pt x="308744" y="180710"/>
                  <a:pt x="299714" y="145718"/>
                  <a:pt x="281666" y="121153"/>
                </a:cubicBezTo>
                <a:cubicBezTo>
                  <a:pt x="263605" y="96587"/>
                  <a:pt x="238209" y="84304"/>
                  <a:pt x="205457" y="84304"/>
                </a:cubicBezTo>
                <a:cubicBezTo>
                  <a:pt x="187591" y="84304"/>
                  <a:pt x="171680" y="87752"/>
                  <a:pt x="157722" y="94633"/>
                </a:cubicBezTo>
                <a:cubicBezTo>
                  <a:pt x="143764" y="101528"/>
                  <a:pt x="132131" y="111850"/>
                  <a:pt x="122828" y="125619"/>
                </a:cubicBezTo>
                <a:cubicBezTo>
                  <a:pt x="114635" y="137902"/>
                  <a:pt x="108493" y="152418"/>
                  <a:pt x="104404" y="169167"/>
                </a:cubicBezTo>
                <a:cubicBezTo>
                  <a:pt x="100300" y="185916"/>
                  <a:pt x="98262" y="204899"/>
                  <a:pt x="98262" y="226115"/>
                </a:cubicBezTo>
                <a:cubicBezTo>
                  <a:pt x="98262" y="253290"/>
                  <a:pt x="101514" y="276551"/>
                  <a:pt x="108033" y="295903"/>
                </a:cubicBezTo>
                <a:cubicBezTo>
                  <a:pt x="114537" y="315262"/>
                  <a:pt x="124126" y="330518"/>
                  <a:pt x="136785" y="341684"/>
                </a:cubicBezTo>
                <a:lnTo>
                  <a:pt x="138460" y="340568"/>
                </a:lnTo>
                <a:cubicBezTo>
                  <a:pt x="136967" y="336478"/>
                  <a:pt x="135850" y="332193"/>
                  <a:pt x="135110" y="327727"/>
                </a:cubicBezTo>
                <a:cubicBezTo>
                  <a:pt x="134357" y="323260"/>
                  <a:pt x="133994" y="318794"/>
                  <a:pt x="133994" y="314327"/>
                </a:cubicBezTo>
                <a:cubicBezTo>
                  <a:pt x="133994" y="292749"/>
                  <a:pt x="140777" y="275246"/>
                  <a:pt x="154372" y="261846"/>
                </a:cubicBezTo>
                <a:cubicBezTo>
                  <a:pt x="167953" y="248447"/>
                  <a:pt x="185721" y="241747"/>
                  <a:pt x="207690" y="241747"/>
                </a:cubicBezTo>
                <a:cubicBezTo>
                  <a:pt x="227790" y="241747"/>
                  <a:pt x="245279" y="247149"/>
                  <a:pt x="260171" y="257938"/>
                </a:cubicBezTo>
                <a:cubicBezTo>
                  <a:pt x="275050" y="268734"/>
                  <a:pt x="286593" y="284555"/>
                  <a:pt x="294786" y="305394"/>
                </a:cubicBezTo>
                <a:close/>
                <a:moveTo>
                  <a:pt x="194849" y="309302"/>
                </a:moveTo>
                <a:cubicBezTo>
                  <a:pt x="187033" y="309302"/>
                  <a:pt x="180975" y="311452"/>
                  <a:pt x="176704" y="315723"/>
                </a:cubicBezTo>
                <a:cubicBezTo>
                  <a:pt x="172433" y="319994"/>
                  <a:pt x="170284" y="326052"/>
                  <a:pt x="170284" y="333868"/>
                </a:cubicBezTo>
                <a:cubicBezTo>
                  <a:pt x="170284" y="343178"/>
                  <a:pt x="173634" y="350338"/>
                  <a:pt x="180333" y="355363"/>
                </a:cubicBezTo>
                <a:cubicBezTo>
                  <a:pt x="187033" y="360388"/>
                  <a:pt x="196336" y="362900"/>
                  <a:pt x="208249" y="362900"/>
                </a:cubicBezTo>
                <a:cubicBezTo>
                  <a:pt x="211222" y="362900"/>
                  <a:pt x="214390" y="362718"/>
                  <a:pt x="217740" y="362342"/>
                </a:cubicBezTo>
                <a:cubicBezTo>
                  <a:pt x="221090" y="361972"/>
                  <a:pt x="225556" y="361413"/>
                  <a:pt x="231139" y="360667"/>
                </a:cubicBezTo>
                <a:cubicBezTo>
                  <a:pt x="228529" y="342801"/>
                  <a:pt x="224342" y="329778"/>
                  <a:pt x="218577" y="321585"/>
                </a:cubicBezTo>
                <a:cubicBezTo>
                  <a:pt x="212806" y="313399"/>
                  <a:pt x="204899" y="309302"/>
                  <a:pt x="194849" y="309302"/>
                </a:cubicBezTo>
                <a:close/>
              </a:path>
            </a:pathLst>
          </a:custGeom>
          <a:solidFill>
            <a:srgbClr val="FFFFFF"/>
          </a:solidFill>
          <a:ln w="696" cap="flat">
            <a:noFill/>
            <a:prstDash val="solid"/>
            <a:miter/>
          </a:ln>
        </p:spPr>
        <p:txBody>
          <a:bodyPr rtlCol="0" anchor="ctr"/>
          <a:lstStyle/>
          <a:p>
            <a:endParaRPr lang="en-CA"/>
          </a:p>
        </p:txBody>
      </p:sp>
      <p:sp>
        <p:nvSpPr>
          <p:cNvPr id="45" name="Freeform: Shape 44">
            <a:extLst>
              <a:ext uri="{FF2B5EF4-FFF2-40B4-BE49-F238E27FC236}">
                <a16:creationId xmlns:a16="http://schemas.microsoft.com/office/drawing/2014/main" id="{5B1E578A-A764-3D18-C48E-FCDCD02368FE}"/>
              </a:ext>
            </a:extLst>
          </p:cNvPr>
          <p:cNvSpPr/>
          <p:nvPr userDrawn="1"/>
        </p:nvSpPr>
        <p:spPr>
          <a:xfrm>
            <a:off x="11025505" y="845650"/>
            <a:ext cx="408122" cy="432130"/>
          </a:xfrm>
          <a:custGeom>
            <a:avLst/>
            <a:gdLst>
              <a:gd name="connsiteX0" fmla="*/ 95471 w 408122"/>
              <a:gd name="connsiteY0" fmla="*/ 432130 h 432130"/>
              <a:gd name="connsiteX1" fmla="*/ 0 w 408122"/>
              <a:gd name="connsiteY1" fmla="*/ 432130 h 432130"/>
              <a:gd name="connsiteX2" fmla="*/ 142368 w 408122"/>
              <a:gd name="connsiteY2" fmla="*/ 0 h 432130"/>
              <a:gd name="connsiteX3" fmla="*/ 258497 w 408122"/>
              <a:gd name="connsiteY3" fmla="*/ 0 h 432130"/>
              <a:gd name="connsiteX4" fmla="*/ 408123 w 408122"/>
              <a:gd name="connsiteY4" fmla="*/ 432130 h 432130"/>
              <a:gd name="connsiteX5" fmla="*/ 305394 w 408122"/>
              <a:gd name="connsiteY5" fmla="*/ 432130 h 432130"/>
              <a:gd name="connsiteX6" fmla="*/ 279154 w 408122"/>
              <a:gd name="connsiteY6" fmla="*/ 347267 h 432130"/>
              <a:gd name="connsiteX7" fmla="*/ 121153 w 408122"/>
              <a:gd name="connsiteY7" fmla="*/ 347267 h 432130"/>
              <a:gd name="connsiteX8" fmla="*/ 95471 w 408122"/>
              <a:gd name="connsiteY8" fmla="*/ 432130 h 432130"/>
              <a:gd name="connsiteX9" fmla="*/ 199874 w 408122"/>
              <a:gd name="connsiteY9" fmla="*/ 87654 h 432130"/>
              <a:gd name="connsiteX10" fmla="*/ 143485 w 408122"/>
              <a:gd name="connsiteY10" fmla="*/ 273571 h 432130"/>
              <a:gd name="connsiteX11" fmla="*/ 256822 w 408122"/>
              <a:gd name="connsiteY11" fmla="*/ 273571 h 432130"/>
              <a:gd name="connsiteX12" fmla="*/ 199874 w 408122"/>
              <a:gd name="connsiteY12" fmla="*/ 87654 h 4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8122" h="432130">
                <a:moveTo>
                  <a:pt x="95471" y="432130"/>
                </a:moveTo>
                <a:lnTo>
                  <a:pt x="0" y="432130"/>
                </a:lnTo>
                <a:lnTo>
                  <a:pt x="142368" y="0"/>
                </a:lnTo>
                <a:lnTo>
                  <a:pt x="258497" y="0"/>
                </a:lnTo>
                <a:lnTo>
                  <a:pt x="408123" y="432130"/>
                </a:lnTo>
                <a:lnTo>
                  <a:pt x="305394" y="432130"/>
                </a:lnTo>
                <a:lnTo>
                  <a:pt x="279154" y="347267"/>
                </a:lnTo>
                <a:lnTo>
                  <a:pt x="121153" y="347267"/>
                </a:lnTo>
                <a:lnTo>
                  <a:pt x="95471" y="432130"/>
                </a:lnTo>
                <a:close/>
                <a:moveTo>
                  <a:pt x="199874" y="87654"/>
                </a:moveTo>
                <a:lnTo>
                  <a:pt x="143485" y="273571"/>
                </a:lnTo>
                <a:lnTo>
                  <a:pt x="256822" y="273571"/>
                </a:lnTo>
                <a:lnTo>
                  <a:pt x="199874" y="87654"/>
                </a:lnTo>
                <a:close/>
              </a:path>
            </a:pathLst>
          </a:custGeom>
          <a:solidFill>
            <a:srgbClr val="FFFFFF"/>
          </a:solidFill>
          <a:ln w="696" cap="flat">
            <a:noFill/>
            <a:prstDash val="solid"/>
            <a:miter/>
          </a:ln>
        </p:spPr>
        <p:txBody>
          <a:bodyPr rtlCol="0" anchor="ctr"/>
          <a:lstStyle/>
          <a:p>
            <a:endParaRPr lang="en-CA"/>
          </a:p>
        </p:txBody>
      </p:sp>
      <p:sp>
        <p:nvSpPr>
          <p:cNvPr id="46" name="Freeform: Shape 45">
            <a:extLst>
              <a:ext uri="{FF2B5EF4-FFF2-40B4-BE49-F238E27FC236}">
                <a16:creationId xmlns:a16="http://schemas.microsoft.com/office/drawing/2014/main" id="{E24155A1-BD93-ADCC-5D60-FA5726CD7051}"/>
              </a:ext>
            </a:extLst>
          </p:cNvPr>
          <p:cNvSpPr/>
          <p:nvPr userDrawn="1"/>
        </p:nvSpPr>
        <p:spPr>
          <a:xfrm>
            <a:off x="10578915" y="931581"/>
            <a:ext cx="256751" cy="256751"/>
          </a:xfrm>
          <a:custGeom>
            <a:avLst/>
            <a:gdLst>
              <a:gd name="connsiteX0" fmla="*/ 256752 w 256751"/>
              <a:gd name="connsiteY0" fmla="*/ 128376 h 256751"/>
              <a:gd name="connsiteX1" fmla="*/ 128376 w 256751"/>
              <a:gd name="connsiteY1" fmla="*/ 256752 h 256751"/>
              <a:gd name="connsiteX2" fmla="*/ 0 w 256751"/>
              <a:gd name="connsiteY2" fmla="*/ 128376 h 256751"/>
              <a:gd name="connsiteX3" fmla="*/ 128376 w 256751"/>
              <a:gd name="connsiteY3" fmla="*/ 0 h 256751"/>
              <a:gd name="connsiteX4" fmla="*/ 256752 w 256751"/>
              <a:gd name="connsiteY4" fmla="*/ 128376 h 256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751" h="256751">
                <a:moveTo>
                  <a:pt x="256752" y="128376"/>
                </a:moveTo>
                <a:cubicBezTo>
                  <a:pt x="256752" y="199276"/>
                  <a:pt x="199276" y="256752"/>
                  <a:pt x="128376" y="256752"/>
                </a:cubicBezTo>
                <a:cubicBezTo>
                  <a:pt x="57476" y="256752"/>
                  <a:pt x="0" y="199276"/>
                  <a:pt x="0" y="128376"/>
                </a:cubicBezTo>
                <a:cubicBezTo>
                  <a:pt x="0" y="57476"/>
                  <a:pt x="57476" y="0"/>
                  <a:pt x="128376" y="0"/>
                </a:cubicBezTo>
                <a:cubicBezTo>
                  <a:pt x="199276" y="0"/>
                  <a:pt x="256752" y="57476"/>
                  <a:pt x="256752" y="128376"/>
                </a:cubicBezTo>
                <a:close/>
              </a:path>
            </a:pathLst>
          </a:custGeom>
          <a:solidFill>
            <a:srgbClr val="FFFFFF"/>
          </a:solidFill>
          <a:ln w="696" cap="flat">
            <a:noFill/>
            <a:prstDash val="solid"/>
            <a:miter/>
          </a:ln>
        </p:spPr>
        <p:txBody>
          <a:bodyPr rtlCol="0" anchor="ctr"/>
          <a:lstStyle/>
          <a:p>
            <a:endParaRPr lang="en-CA"/>
          </a:p>
        </p:txBody>
      </p:sp>
      <p:sp>
        <p:nvSpPr>
          <p:cNvPr id="47" name="Freeform: Shape 46">
            <a:extLst>
              <a:ext uri="{FF2B5EF4-FFF2-40B4-BE49-F238E27FC236}">
                <a16:creationId xmlns:a16="http://schemas.microsoft.com/office/drawing/2014/main" id="{18CAC23A-740C-924B-1E07-24BE79D49597}"/>
              </a:ext>
            </a:extLst>
          </p:cNvPr>
          <p:cNvSpPr/>
          <p:nvPr userDrawn="1"/>
        </p:nvSpPr>
        <p:spPr>
          <a:xfrm>
            <a:off x="10630007" y="982931"/>
            <a:ext cx="150987" cy="141796"/>
          </a:xfrm>
          <a:custGeom>
            <a:avLst/>
            <a:gdLst>
              <a:gd name="connsiteX0" fmla="*/ 65420 w 150987"/>
              <a:gd name="connsiteY0" fmla="*/ 0 h 141796"/>
              <a:gd name="connsiteX1" fmla="*/ 93621 w 150987"/>
              <a:gd name="connsiteY1" fmla="*/ 8577 h 141796"/>
              <a:gd name="connsiteX2" fmla="*/ 103964 w 150987"/>
              <a:gd name="connsiteY2" fmla="*/ 31649 h 141796"/>
              <a:gd name="connsiteX3" fmla="*/ 95387 w 150987"/>
              <a:gd name="connsiteY3" fmla="*/ 53926 h 141796"/>
              <a:gd name="connsiteX4" fmla="*/ 68777 w 150987"/>
              <a:gd name="connsiteY4" fmla="*/ 68246 h 141796"/>
              <a:gd name="connsiteX5" fmla="*/ 73550 w 150987"/>
              <a:gd name="connsiteY5" fmla="*/ 74702 h 141796"/>
              <a:gd name="connsiteX6" fmla="*/ 79384 w 150987"/>
              <a:gd name="connsiteY6" fmla="*/ 81687 h 141796"/>
              <a:gd name="connsiteX7" fmla="*/ 87250 w 150987"/>
              <a:gd name="connsiteY7" fmla="*/ 90174 h 141796"/>
              <a:gd name="connsiteX8" fmla="*/ 94410 w 150987"/>
              <a:gd name="connsiteY8" fmla="*/ 96713 h 141796"/>
              <a:gd name="connsiteX9" fmla="*/ 104578 w 150987"/>
              <a:gd name="connsiteY9" fmla="*/ 76118 h 141796"/>
              <a:gd name="connsiteX10" fmla="*/ 109791 w 150987"/>
              <a:gd name="connsiteY10" fmla="*/ 50925 h 141796"/>
              <a:gd name="connsiteX11" fmla="*/ 136485 w 150987"/>
              <a:gd name="connsiteY11" fmla="*/ 55342 h 141796"/>
              <a:gd name="connsiteX12" fmla="*/ 128885 w 150987"/>
              <a:gd name="connsiteY12" fmla="*/ 84953 h 141796"/>
              <a:gd name="connsiteX13" fmla="*/ 114921 w 150987"/>
              <a:gd name="connsiteY13" fmla="*/ 109617 h 141796"/>
              <a:gd name="connsiteX14" fmla="*/ 129772 w 150987"/>
              <a:gd name="connsiteY14" fmla="*/ 114390 h 141796"/>
              <a:gd name="connsiteX15" fmla="*/ 145509 w 150987"/>
              <a:gd name="connsiteY15" fmla="*/ 115981 h 141796"/>
              <a:gd name="connsiteX16" fmla="*/ 148601 w 150987"/>
              <a:gd name="connsiteY16" fmla="*/ 115891 h 141796"/>
              <a:gd name="connsiteX17" fmla="*/ 150987 w 150987"/>
              <a:gd name="connsiteY17" fmla="*/ 115625 h 141796"/>
              <a:gd name="connsiteX18" fmla="*/ 148510 w 150987"/>
              <a:gd name="connsiteY18" fmla="*/ 140554 h 141796"/>
              <a:gd name="connsiteX19" fmla="*/ 144357 w 150987"/>
              <a:gd name="connsiteY19" fmla="*/ 141349 h 141796"/>
              <a:gd name="connsiteX20" fmla="*/ 139493 w 150987"/>
              <a:gd name="connsiteY20" fmla="*/ 141615 h 141796"/>
              <a:gd name="connsiteX21" fmla="*/ 115716 w 150987"/>
              <a:gd name="connsiteY21" fmla="*/ 138698 h 141796"/>
              <a:gd name="connsiteX22" fmla="*/ 93175 w 150987"/>
              <a:gd name="connsiteY22" fmla="*/ 129241 h 141796"/>
              <a:gd name="connsiteX23" fmla="*/ 73725 w 150987"/>
              <a:gd name="connsiteY23" fmla="*/ 138523 h 141796"/>
              <a:gd name="connsiteX24" fmla="*/ 50562 w 150987"/>
              <a:gd name="connsiteY24" fmla="*/ 141796 h 141796"/>
              <a:gd name="connsiteX25" fmla="*/ 12995 w 150987"/>
              <a:gd name="connsiteY25" fmla="*/ 131544 h 141796"/>
              <a:gd name="connsiteX26" fmla="*/ 0 w 150987"/>
              <a:gd name="connsiteY26" fmla="*/ 102017 h 141796"/>
              <a:gd name="connsiteX27" fmla="*/ 7781 w 150987"/>
              <a:gd name="connsiteY27" fmla="*/ 76558 h 141796"/>
              <a:gd name="connsiteX28" fmla="*/ 30944 w 150987"/>
              <a:gd name="connsiteY28" fmla="*/ 59760 h 141796"/>
              <a:gd name="connsiteX29" fmla="*/ 26701 w 150987"/>
              <a:gd name="connsiteY29" fmla="*/ 47826 h 141796"/>
              <a:gd name="connsiteX30" fmla="*/ 25284 w 150987"/>
              <a:gd name="connsiteY30" fmla="*/ 36597 h 141796"/>
              <a:gd name="connsiteX31" fmla="*/ 35983 w 150987"/>
              <a:gd name="connsiteY31" fmla="*/ 9903 h 141796"/>
              <a:gd name="connsiteX32" fmla="*/ 65420 w 150987"/>
              <a:gd name="connsiteY32" fmla="*/ 0 h 141796"/>
              <a:gd name="connsiteX33" fmla="*/ 39430 w 150987"/>
              <a:gd name="connsiteY33" fmla="*/ 77081 h 141796"/>
              <a:gd name="connsiteX34" fmla="*/ 33157 w 150987"/>
              <a:gd name="connsiteY34" fmla="*/ 84332 h 141796"/>
              <a:gd name="connsiteX35" fmla="*/ 31126 w 150987"/>
              <a:gd name="connsiteY35" fmla="*/ 94940 h 141796"/>
              <a:gd name="connsiteX36" fmla="*/ 38112 w 150987"/>
              <a:gd name="connsiteY36" fmla="*/ 110496 h 141796"/>
              <a:gd name="connsiteX37" fmla="*/ 57471 w 150987"/>
              <a:gd name="connsiteY37" fmla="*/ 115974 h 141796"/>
              <a:gd name="connsiteX38" fmla="*/ 63836 w 150987"/>
              <a:gd name="connsiteY38" fmla="*/ 115444 h 141796"/>
              <a:gd name="connsiteX39" fmla="*/ 70026 w 150987"/>
              <a:gd name="connsiteY39" fmla="*/ 113853 h 141796"/>
              <a:gd name="connsiteX40" fmla="*/ 63221 w 150987"/>
              <a:gd name="connsiteY40" fmla="*/ 107397 h 141796"/>
              <a:gd name="connsiteX41" fmla="*/ 56236 w 150987"/>
              <a:gd name="connsiteY41" fmla="*/ 99881 h 141796"/>
              <a:gd name="connsiteX42" fmla="*/ 47128 w 150987"/>
              <a:gd name="connsiteY42" fmla="*/ 88743 h 141796"/>
              <a:gd name="connsiteX43" fmla="*/ 39437 w 150987"/>
              <a:gd name="connsiteY43" fmla="*/ 77074 h 141796"/>
              <a:gd name="connsiteX44" fmla="*/ 66655 w 150987"/>
              <a:gd name="connsiteY44" fmla="*/ 21041 h 141796"/>
              <a:gd name="connsiteX45" fmla="*/ 58343 w 150987"/>
              <a:gd name="connsiteY45" fmla="*/ 24928 h 141796"/>
              <a:gd name="connsiteX46" fmla="*/ 55335 w 150987"/>
              <a:gd name="connsiteY46" fmla="*/ 35180 h 141796"/>
              <a:gd name="connsiteX47" fmla="*/ 56305 w 150987"/>
              <a:gd name="connsiteY47" fmla="*/ 43757 h 141796"/>
              <a:gd name="connsiteX48" fmla="*/ 59048 w 150987"/>
              <a:gd name="connsiteY48" fmla="*/ 52509 h 141796"/>
              <a:gd name="connsiteX49" fmla="*/ 72573 w 150987"/>
              <a:gd name="connsiteY49" fmla="*/ 44378 h 141796"/>
              <a:gd name="connsiteX50" fmla="*/ 76907 w 150987"/>
              <a:gd name="connsiteY50" fmla="*/ 32179 h 141796"/>
              <a:gd name="connsiteX51" fmla="*/ 74346 w 150987"/>
              <a:gd name="connsiteY51" fmla="*/ 23868 h 141796"/>
              <a:gd name="connsiteX52" fmla="*/ 66655 w 150987"/>
              <a:gd name="connsiteY52" fmla="*/ 21041 h 14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50987" h="141796">
                <a:moveTo>
                  <a:pt x="65420" y="0"/>
                </a:moveTo>
                <a:cubicBezTo>
                  <a:pt x="77326" y="0"/>
                  <a:pt x="86726" y="2861"/>
                  <a:pt x="93621" y="8577"/>
                </a:cubicBezTo>
                <a:cubicBezTo>
                  <a:pt x="100516" y="14293"/>
                  <a:pt x="103964" y="21983"/>
                  <a:pt x="103964" y="31649"/>
                </a:cubicBezTo>
                <a:cubicBezTo>
                  <a:pt x="103964" y="40491"/>
                  <a:pt x="101103" y="47917"/>
                  <a:pt x="95387" y="53926"/>
                </a:cubicBezTo>
                <a:cubicBezTo>
                  <a:pt x="89671" y="59934"/>
                  <a:pt x="80801" y="64708"/>
                  <a:pt x="68777" y="68246"/>
                </a:cubicBezTo>
                <a:cubicBezTo>
                  <a:pt x="70193" y="70368"/>
                  <a:pt x="71784" y="72517"/>
                  <a:pt x="73550" y="74702"/>
                </a:cubicBezTo>
                <a:cubicBezTo>
                  <a:pt x="75316" y="76886"/>
                  <a:pt x="77263" y="79210"/>
                  <a:pt x="79384" y="81687"/>
                </a:cubicBezTo>
                <a:cubicBezTo>
                  <a:pt x="82211" y="84870"/>
                  <a:pt x="84835" y="87696"/>
                  <a:pt x="87250" y="90174"/>
                </a:cubicBezTo>
                <a:cubicBezTo>
                  <a:pt x="89664" y="92651"/>
                  <a:pt x="92051" y="94829"/>
                  <a:pt x="94410" y="96713"/>
                </a:cubicBezTo>
                <a:cubicBezTo>
                  <a:pt x="98653" y="90585"/>
                  <a:pt x="102038" y="83718"/>
                  <a:pt x="104578" y="76118"/>
                </a:cubicBezTo>
                <a:cubicBezTo>
                  <a:pt x="107111" y="68518"/>
                  <a:pt x="108849" y="60116"/>
                  <a:pt x="109791" y="50925"/>
                </a:cubicBezTo>
                <a:lnTo>
                  <a:pt x="136485" y="55342"/>
                </a:lnTo>
                <a:cubicBezTo>
                  <a:pt x="135306" y="65245"/>
                  <a:pt x="132773" y="75113"/>
                  <a:pt x="128885" y="84953"/>
                </a:cubicBezTo>
                <a:cubicBezTo>
                  <a:pt x="124998" y="94794"/>
                  <a:pt x="120336" y="103015"/>
                  <a:pt x="114921" y="109617"/>
                </a:cubicBezTo>
                <a:cubicBezTo>
                  <a:pt x="119750" y="111738"/>
                  <a:pt x="124705" y="113329"/>
                  <a:pt x="129772" y="114390"/>
                </a:cubicBezTo>
                <a:cubicBezTo>
                  <a:pt x="134838" y="115451"/>
                  <a:pt x="140086" y="115981"/>
                  <a:pt x="145509" y="115981"/>
                </a:cubicBezTo>
                <a:cubicBezTo>
                  <a:pt x="146807" y="115981"/>
                  <a:pt x="147833" y="115954"/>
                  <a:pt x="148601" y="115891"/>
                </a:cubicBezTo>
                <a:cubicBezTo>
                  <a:pt x="149368" y="115835"/>
                  <a:pt x="150164" y="115744"/>
                  <a:pt x="150987" y="115625"/>
                </a:cubicBezTo>
                <a:lnTo>
                  <a:pt x="148510" y="140554"/>
                </a:lnTo>
                <a:cubicBezTo>
                  <a:pt x="147330" y="140910"/>
                  <a:pt x="145949" y="141175"/>
                  <a:pt x="144357" y="141349"/>
                </a:cubicBezTo>
                <a:cubicBezTo>
                  <a:pt x="142766" y="141524"/>
                  <a:pt x="141147" y="141615"/>
                  <a:pt x="139493" y="141615"/>
                </a:cubicBezTo>
                <a:cubicBezTo>
                  <a:pt x="130888" y="141615"/>
                  <a:pt x="122960" y="140645"/>
                  <a:pt x="115716" y="138698"/>
                </a:cubicBezTo>
                <a:cubicBezTo>
                  <a:pt x="108465" y="136750"/>
                  <a:pt x="100956" y="133603"/>
                  <a:pt x="93175" y="129241"/>
                </a:cubicBezTo>
                <a:cubicBezTo>
                  <a:pt x="87515" y="133247"/>
                  <a:pt x="81031" y="136346"/>
                  <a:pt x="73725" y="138523"/>
                </a:cubicBezTo>
                <a:cubicBezTo>
                  <a:pt x="66418" y="140700"/>
                  <a:pt x="58699" y="141796"/>
                  <a:pt x="50562" y="141796"/>
                </a:cubicBezTo>
                <a:cubicBezTo>
                  <a:pt x="34175" y="141796"/>
                  <a:pt x="21655" y="138377"/>
                  <a:pt x="12995" y="131544"/>
                </a:cubicBezTo>
                <a:cubicBezTo>
                  <a:pt x="4334" y="124712"/>
                  <a:pt x="0" y="114865"/>
                  <a:pt x="0" y="102017"/>
                </a:cubicBezTo>
                <a:cubicBezTo>
                  <a:pt x="0" y="92114"/>
                  <a:pt x="2589" y="83627"/>
                  <a:pt x="7781" y="76558"/>
                </a:cubicBezTo>
                <a:cubicBezTo>
                  <a:pt x="12967" y="69488"/>
                  <a:pt x="20685" y="63891"/>
                  <a:pt x="30944" y="59760"/>
                </a:cubicBezTo>
                <a:cubicBezTo>
                  <a:pt x="29060" y="55754"/>
                  <a:pt x="27643" y="51776"/>
                  <a:pt x="26701" y="47826"/>
                </a:cubicBezTo>
                <a:cubicBezTo>
                  <a:pt x="25759" y="43876"/>
                  <a:pt x="25284" y="40135"/>
                  <a:pt x="25284" y="36597"/>
                </a:cubicBezTo>
                <a:cubicBezTo>
                  <a:pt x="25284" y="25403"/>
                  <a:pt x="28851" y="16505"/>
                  <a:pt x="35983" y="9903"/>
                </a:cubicBezTo>
                <a:cubicBezTo>
                  <a:pt x="43115" y="3301"/>
                  <a:pt x="52928" y="0"/>
                  <a:pt x="65420" y="0"/>
                </a:cubicBezTo>
                <a:close/>
                <a:moveTo>
                  <a:pt x="39430" y="77081"/>
                </a:moveTo>
                <a:cubicBezTo>
                  <a:pt x="36604" y="79084"/>
                  <a:pt x="34510" y="81499"/>
                  <a:pt x="33157" y="84332"/>
                </a:cubicBezTo>
                <a:cubicBezTo>
                  <a:pt x="31803" y="87159"/>
                  <a:pt x="31126" y="90697"/>
                  <a:pt x="31126" y="94940"/>
                </a:cubicBezTo>
                <a:cubicBezTo>
                  <a:pt x="31126" y="101661"/>
                  <a:pt x="33450" y="106846"/>
                  <a:pt x="38112" y="110496"/>
                </a:cubicBezTo>
                <a:cubicBezTo>
                  <a:pt x="42766" y="114153"/>
                  <a:pt x="49222" y="115974"/>
                  <a:pt x="57471" y="115974"/>
                </a:cubicBezTo>
                <a:cubicBezTo>
                  <a:pt x="59592" y="115974"/>
                  <a:pt x="61714" y="115800"/>
                  <a:pt x="63836" y="115444"/>
                </a:cubicBezTo>
                <a:cubicBezTo>
                  <a:pt x="65957" y="115088"/>
                  <a:pt x="68016" y="114558"/>
                  <a:pt x="70026" y="113853"/>
                </a:cubicBezTo>
                <a:cubicBezTo>
                  <a:pt x="67786" y="111850"/>
                  <a:pt x="65517" y="109700"/>
                  <a:pt x="63221" y="107397"/>
                </a:cubicBezTo>
                <a:cubicBezTo>
                  <a:pt x="60925" y="105101"/>
                  <a:pt x="58594" y="102596"/>
                  <a:pt x="56236" y="99881"/>
                </a:cubicBezTo>
                <a:cubicBezTo>
                  <a:pt x="52935" y="96231"/>
                  <a:pt x="49899" y="92519"/>
                  <a:pt x="47128" y="88743"/>
                </a:cubicBezTo>
                <a:cubicBezTo>
                  <a:pt x="44358" y="84974"/>
                  <a:pt x="41796" y="81080"/>
                  <a:pt x="39437" y="77074"/>
                </a:cubicBezTo>
                <a:close/>
                <a:moveTo>
                  <a:pt x="66655" y="21041"/>
                </a:moveTo>
                <a:cubicBezTo>
                  <a:pt x="63117" y="21041"/>
                  <a:pt x="60346" y="22339"/>
                  <a:pt x="58343" y="24928"/>
                </a:cubicBezTo>
                <a:cubicBezTo>
                  <a:pt x="56340" y="27525"/>
                  <a:pt x="55335" y="30937"/>
                  <a:pt x="55335" y="35180"/>
                </a:cubicBezTo>
                <a:cubicBezTo>
                  <a:pt x="55335" y="38007"/>
                  <a:pt x="55656" y="40868"/>
                  <a:pt x="56305" y="43757"/>
                </a:cubicBezTo>
                <a:cubicBezTo>
                  <a:pt x="56954" y="46647"/>
                  <a:pt x="57869" y="49564"/>
                  <a:pt x="59048" y="52509"/>
                </a:cubicBezTo>
                <a:cubicBezTo>
                  <a:pt x="65175" y="50387"/>
                  <a:pt x="69684" y="47679"/>
                  <a:pt x="72573" y="44378"/>
                </a:cubicBezTo>
                <a:cubicBezTo>
                  <a:pt x="75462" y="41077"/>
                  <a:pt x="76907" y="37016"/>
                  <a:pt x="76907" y="32179"/>
                </a:cubicBezTo>
                <a:cubicBezTo>
                  <a:pt x="76907" y="28530"/>
                  <a:pt x="76049" y="25759"/>
                  <a:pt x="74346" y="23868"/>
                </a:cubicBezTo>
                <a:cubicBezTo>
                  <a:pt x="72636" y="21983"/>
                  <a:pt x="70075" y="21041"/>
                  <a:pt x="66655" y="21041"/>
                </a:cubicBezTo>
                <a:close/>
              </a:path>
            </a:pathLst>
          </a:custGeom>
          <a:solidFill>
            <a:schemeClr val="accent3"/>
          </a:solidFill>
          <a:ln w="696" cap="flat">
            <a:noFill/>
            <a:prstDash val="solid"/>
            <a:miter/>
          </a:ln>
        </p:spPr>
        <p:txBody>
          <a:bodyPr rtlCol="0" anchor="ctr"/>
          <a:lstStyle/>
          <a:p>
            <a:endParaRPr lang="en-CA"/>
          </a:p>
        </p:txBody>
      </p:sp>
      <p:grpSp>
        <p:nvGrpSpPr>
          <p:cNvPr id="48" name="Graphic 31">
            <a:extLst>
              <a:ext uri="{FF2B5EF4-FFF2-40B4-BE49-F238E27FC236}">
                <a16:creationId xmlns:a16="http://schemas.microsoft.com/office/drawing/2014/main" id="{268D4B77-A1E5-9B2A-059D-56A826F300AC}"/>
              </a:ext>
            </a:extLst>
          </p:cNvPr>
          <p:cNvGrpSpPr/>
          <p:nvPr userDrawn="1"/>
        </p:nvGrpSpPr>
        <p:grpSpPr>
          <a:xfrm>
            <a:off x="11041856" y="415223"/>
            <a:ext cx="505079" cy="117021"/>
            <a:chOff x="11041856" y="415223"/>
            <a:chExt cx="505079" cy="117021"/>
          </a:xfrm>
          <a:solidFill>
            <a:schemeClr val="bg1">
              <a:alpha val="50000"/>
            </a:schemeClr>
          </a:solidFill>
        </p:grpSpPr>
        <p:sp>
          <p:nvSpPr>
            <p:cNvPr id="49" name="Freeform: Shape 48">
              <a:extLst>
                <a:ext uri="{FF2B5EF4-FFF2-40B4-BE49-F238E27FC236}">
                  <a16:creationId xmlns:a16="http://schemas.microsoft.com/office/drawing/2014/main" id="{427FA1E3-A1A4-44C7-9512-4433D2AA4724}"/>
                </a:ext>
              </a:extLst>
            </p:cNvPr>
            <p:cNvSpPr/>
            <p:nvPr/>
          </p:nvSpPr>
          <p:spPr>
            <a:xfrm>
              <a:off x="11333754" y="485863"/>
              <a:ext cx="46381" cy="46381"/>
            </a:xfrm>
            <a:custGeom>
              <a:avLst/>
              <a:gdLst>
                <a:gd name="connsiteX0" fmla="*/ 46381 w 46381"/>
                <a:gd name="connsiteY0" fmla="*/ 23191 h 46381"/>
                <a:gd name="connsiteX1" fmla="*/ 23191 w 46381"/>
                <a:gd name="connsiteY1" fmla="*/ 46381 h 46381"/>
                <a:gd name="connsiteX2" fmla="*/ 0 w 46381"/>
                <a:gd name="connsiteY2" fmla="*/ 23191 h 46381"/>
                <a:gd name="connsiteX3" fmla="*/ 23191 w 46381"/>
                <a:gd name="connsiteY3" fmla="*/ 0 h 46381"/>
                <a:gd name="connsiteX4" fmla="*/ 46381 w 46381"/>
                <a:gd name="connsiteY4" fmla="*/ 23191 h 4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1" h="46381">
                  <a:moveTo>
                    <a:pt x="46381" y="23191"/>
                  </a:moveTo>
                  <a:cubicBezTo>
                    <a:pt x="46381" y="35999"/>
                    <a:pt x="35999" y="46381"/>
                    <a:pt x="23191" y="46381"/>
                  </a:cubicBezTo>
                  <a:cubicBezTo>
                    <a:pt x="10383" y="46381"/>
                    <a:pt x="0" y="35999"/>
                    <a:pt x="0" y="23191"/>
                  </a:cubicBezTo>
                  <a:cubicBezTo>
                    <a:pt x="0" y="10383"/>
                    <a:pt x="10383" y="0"/>
                    <a:pt x="23191" y="0"/>
                  </a:cubicBezTo>
                  <a:cubicBezTo>
                    <a:pt x="35999" y="0"/>
                    <a:pt x="46381" y="10383"/>
                    <a:pt x="46381" y="23191"/>
                  </a:cubicBezTo>
                  <a:close/>
                </a:path>
              </a:pathLst>
            </a:custGeom>
            <a:grpFill/>
            <a:ln w="696" cap="flat">
              <a:noFill/>
              <a:prstDash val="solid"/>
              <a:miter/>
            </a:ln>
          </p:spPr>
          <p:txBody>
            <a:bodyPr rtlCol="0" anchor="ctr"/>
            <a:lstStyle/>
            <a:p>
              <a:endParaRPr lang="en-CA"/>
            </a:p>
          </p:txBody>
        </p:sp>
        <p:grpSp>
          <p:nvGrpSpPr>
            <p:cNvPr id="50" name="Graphic 31">
              <a:extLst>
                <a:ext uri="{FF2B5EF4-FFF2-40B4-BE49-F238E27FC236}">
                  <a16:creationId xmlns:a16="http://schemas.microsoft.com/office/drawing/2014/main" id="{BB74CE3E-4C52-E281-264E-8F67EDC72C9A}"/>
                </a:ext>
              </a:extLst>
            </p:cNvPr>
            <p:cNvGrpSpPr/>
            <p:nvPr/>
          </p:nvGrpSpPr>
          <p:grpSpPr>
            <a:xfrm>
              <a:off x="11041856" y="415223"/>
              <a:ext cx="505079" cy="117021"/>
              <a:chOff x="11041856" y="415223"/>
              <a:chExt cx="505079" cy="117021"/>
            </a:xfrm>
            <a:grpFill/>
          </p:grpSpPr>
          <p:sp>
            <p:nvSpPr>
              <p:cNvPr id="51" name="Freeform: Shape 50">
                <a:extLst>
                  <a:ext uri="{FF2B5EF4-FFF2-40B4-BE49-F238E27FC236}">
                    <a16:creationId xmlns:a16="http://schemas.microsoft.com/office/drawing/2014/main" id="{5A98FEE0-C51C-0075-03C6-969A8C0E4790}"/>
                  </a:ext>
                </a:extLst>
              </p:cNvPr>
              <p:cNvSpPr/>
              <p:nvPr/>
            </p:nvSpPr>
            <p:spPr>
              <a:xfrm>
                <a:off x="11041856" y="415223"/>
                <a:ext cx="46381" cy="46381"/>
              </a:xfrm>
              <a:custGeom>
                <a:avLst/>
                <a:gdLst>
                  <a:gd name="connsiteX0" fmla="*/ 46381 w 46381"/>
                  <a:gd name="connsiteY0" fmla="*/ 23191 h 46381"/>
                  <a:gd name="connsiteX1" fmla="*/ 23191 w 46381"/>
                  <a:gd name="connsiteY1" fmla="*/ 46381 h 46381"/>
                  <a:gd name="connsiteX2" fmla="*/ 0 w 46381"/>
                  <a:gd name="connsiteY2" fmla="*/ 23191 h 46381"/>
                  <a:gd name="connsiteX3" fmla="*/ 23191 w 46381"/>
                  <a:gd name="connsiteY3" fmla="*/ 0 h 46381"/>
                  <a:gd name="connsiteX4" fmla="*/ 46381 w 46381"/>
                  <a:gd name="connsiteY4" fmla="*/ 23191 h 4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1" h="46381">
                    <a:moveTo>
                      <a:pt x="46381" y="23191"/>
                    </a:moveTo>
                    <a:cubicBezTo>
                      <a:pt x="46381" y="35999"/>
                      <a:pt x="35999" y="46381"/>
                      <a:pt x="23191" y="46381"/>
                    </a:cubicBezTo>
                    <a:cubicBezTo>
                      <a:pt x="10383" y="46381"/>
                      <a:pt x="0" y="35999"/>
                      <a:pt x="0" y="23191"/>
                    </a:cubicBezTo>
                    <a:cubicBezTo>
                      <a:pt x="0" y="10383"/>
                      <a:pt x="10383" y="0"/>
                      <a:pt x="23191" y="0"/>
                    </a:cubicBezTo>
                    <a:cubicBezTo>
                      <a:pt x="35999" y="0"/>
                      <a:pt x="46381" y="10383"/>
                      <a:pt x="46381" y="23191"/>
                    </a:cubicBezTo>
                    <a:close/>
                  </a:path>
                </a:pathLst>
              </a:custGeom>
              <a:grpFill/>
              <a:ln w="696" cap="flat">
                <a:noFill/>
                <a:prstDash val="solid"/>
                <a:miter/>
              </a:ln>
            </p:spPr>
            <p:txBody>
              <a:bodyPr rtlCol="0" anchor="ctr"/>
              <a:lstStyle/>
              <a:p>
                <a:endParaRPr lang="en-CA"/>
              </a:p>
            </p:txBody>
          </p:sp>
          <p:sp>
            <p:nvSpPr>
              <p:cNvPr id="52" name="Freeform: Shape 51">
                <a:extLst>
                  <a:ext uri="{FF2B5EF4-FFF2-40B4-BE49-F238E27FC236}">
                    <a16:creationId xmlns:a16="http://schemas.microsoft.com/office/drawing/2014/main" id="{96914BB5-751B-E7B7-3E2B-B2D594C547CA}"/>
                  </a:ext>
                </a:extLst>
              </p:cNvPr>
              <p:cNvSpPr/>
              <p:nvPr/>
            </p:nvSpPr>
            <p:spPr>
              <a:xfrm>
                <a:off x="11125254" y="415223"/>
                <a:ext cx="46381" cy="46381"/>
              </a:xfrm>
              <a:custGeom>
                <a:avLst/>
                <a:gdLst>
                  <a:gd name="connsiteX0" fmla="*/ 46381 w 46381"/>
                  <a:gd name="connsiteY0" fmla="*/ 23191 h 46381"/>
                  <a:gd name="connsiteX1" fmla="*/ 23191 w 46381"/>
                  <a:gd name="connsiteY1" fmla="*/ 46381 h 46381"/>
                  <a:gd name="connsiteX2" fmla="*/ 0 w 46381"/>
                  <a:gd name="connsiteY2" fmla="*/ 23191 h 46381"/>
                  <a:gd name="connsiteX3" fmla="*/ 23191 w 46381"/>
                  <a:gd name="connsiteY3" fmla="*/ 0 h 46381"/>
                  <a:gd name="connsiteX4" fmla="*/ 46381 w 46381"/>
                  <a:gd name="connsiteY4" fmla="*/ 23191 h 4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1" h="46381">
                    <a:moveTo>
                      <a:pt x="46381" y="23191"/>
                    </a:moveTo>
                    <a:cubicBezTo>
                      <a:pt x="46381" y="35999"/>
                      <a:pt x="35999" y="46381"/>
                      <a:pt x="23191" y="46381"/>
                    </a:cubicBezTo>
                    <a:cubicBezTo>
                      <a:pt x="10383" y="46381"/>
                      <a:pt x="0" y="35999"/>
                      <a:pt x="0" y="23191"/>
                    </a:cubicBezTo>
                    <a:cubicBezTo>
                      <a:pt x="0" y="10383"/>
                      <a:pt x="10383" y="0"/>
                      <a:pt x="23191" y="0"/>
                    </a:cubicBezTo>
                    <a:cubicBezTo>
                      <a:pt x="35999" y="0"/>
                      <a:pt x="46381" y="10383"/>
                      <a:pt x="46381" y="23191"/>
                    </a:cubicBezTo>
                    <a:close/>
                  </a:path>
                </a:pathLst>
              </a:custGeom>
              <a:grpFill/>
              <a:ln w="696" cap="flat">
                <a:noFill/>
                <a:prstDash val="solid"/>
                <a:miter/>
              </a:ln>
            </p:spPr>
            <p:txBody>
              <a:bodyPr rtlCol="0" anchor="ctr"/>
              <a:lstStyle/>
              <a:p>
                <a:endParaRPr lang="en-CA"/>
              </a:p>
            </p:txBody>
          </p:sp>
          <p:sp>
            <p:nvSpPr>
              <p:cNvPr id="53" name="Freeform: Shape 52">
                <a:extLst>
                  <a:ext uri="{FF2B5EF4-FFF2-40B4-BE49-F238E27FC236}">
                    <a16:creationId xmlns:a16="http://schemas.microsoft.com/office/drawing/2014/main" id="{1319FD54-F4ED-7DD6-D23D-152D885B2FFF}"/>
                  </a:ext>
                </a:extLst>
              </p:cNvPr>
              <p:cNvSpPr/>
              <p:nvPr/>
            </p:nvSpPr>
            <p:spPr>
              <a:xfrm>
                <a:off x="11208651" y="415223"/>
                <a:ext cx="46381" cy="46381"/>
              </a:xfrm>
              <a:custGeom>
                <a:avLst/>
                <a:gdLst>
                  <a:gd name="connsiteX0" fmla="*/ 46381 w 46381"/>
                  <a:gd name="connsiteY0" fmla="*/ 23191 h 46381"/>
                  <a:gd name="connsiteX1" fmla="*/ 23191 w 46381"/>
                  <a:gd name="connsiteY1" fmla="*/ 46381 h 46381"/>
                  <a:gd name="connsiteX2" fmla="*/ 0 w 46381"/>
                  <a:gd name="connsiteY2" fmla="*/ 23191 h 46381"/>
                  <a:gd name="connsiteX3" fmla="*/ 23191 w 46381"/>
                  <a:gd name="connsiteY3" fmla="*/ 0 h 46381"/>
                  <a:gd name="connsiteX4" fmla="*/ 46381 w 46381"/>
                  <a:gd name="connsiteY4" fmla="*/ 23191 h 4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1" h="46381">
                    <a:moveTo>
                      <a:pt x="46381" y="23191"/>
                    </a:moveTo>
                    <a:cubicBezTo>
                      <a:pt x="46381" y="35999"/>
                      <a:pt x="35999" y="46381"/>
                      <a:pt x="23191" y="46381"/>
                    </a:cubicBezTo>
                    <a:cubicBezTo>
                      <a:pt x="10383" y="46381"/>
                      <a:pt x="0" y="35999"/>
                      <a:pt x="0" y="23191"/>
                    </a:cubicBezTo>
                    <a:cubicBezTo>
                      <a:pt x="0" y="10383"/>
                      <a:pt x="10383" y="0"/>
                      <a:pt x="23191" y="0"/>
                    </a:cubicBezTo>
                    <a:cubicBezTo>
                      <a:pt x="35999" y="0"/>
                      <a:pt x="46381" y="10383"/>
                      <a:pt x="46381" y="23191"/>
                    </a:cubicBezTo>
                    <a:close/>
                  </a:path>
                </a:pathLst>
              </a:custGeom>
              <a:grpFill/>
              <a:ln w="696" cap="flat">
                <a:noFill/>
                <a:prstDash val="solid"/>
                <a:miter/>
              </a:ln>
            </p:spPr>
            <p:txBody>
              <a:bodyPr rtlCol="0" anchor="ctr"/>
              <a:lstStyle/>
              <a:p>
                <a:endParaRPr lang="en-CA"/>
              </a:p>
            </p:txBody>
          </p:sp>
          <p:sp>
            <p:nvSpPr>
              <p:cNvPr id="54" name="Freeform: Shape 53">
                <a:extLst>
                  <a:ext uri="{FF2B5EF4-FFF2-40B4-BE49-F238E27FC236}">
                    <a16:creationId xmlns:a16="http://schemas.microsoft.com/office/drawing/2014/main" id="{4DBA6F67-7E17-4FEC-54FB-28B4B98C46CE}"/>
                  </a:ext>
                </a:extLst>
              </p:cNvPr>
              <p:cNvSpPr/>
              <p:nvPr/>
            </p:nvSpPr>
            <p:spPr>
              <a:xfrm>
                <a:off x="11292055" y="415223"/>
                <a:ext cx="46381" cy="46381"/>
              </a:xfrm>
              <a:custGeom>
                <a:avLst/>
                <a:gdLst>
                  <a:gd name="connsiteX0" fmla="*/ 46381 w 46381"/>
                  <a:gd name="connsiteY0" fmla="*/ 23191 h 46381"/>
                  <a:gd name="connsiteX1" fmla="*/ 23191 w 46381"/>
                  <a:gd name="connsiteY1" fmla="*/ 46381 h 46381"/>
                  <a:gd name="connsiteX2" fmla="*/ 0 w 46381"/>
                  <a:gd name="connsiteY2" fmla="*/ 23191 h 46381"/>
                  <a:gd name="connsiteX3" fmla="*/ 23191 w 46381"/>
                  <a:gd name="connsiteY3" fmla="*/ 0 h 46381"/>
                  <a:gd name="connsiteX4" fmla="*/ 46381 w 46381"/>
                  <a:gd name="connsiteY4" fmla="*/ 23191 h 4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1" h="46381">
                    <a:moveTo>
                      <a:pt x="46381" y="23191"/>
                    </a:moveTo>
                    <a:cubicBezTo>
                      <a:pt x="46381" y="35999"/>
                      <a:pt x="35999" y="46381"/>
                      <a:pt x="23191" y="46381"/>
                    </a:cubicBezTo>
                    <a:cubicBezTo>
                      <a:pt x="10383" y="46381"/>
                      <a:pt x="0" y="35999"/>
                      <a:pt x="0" y="23191"/>
                    </a:cubicBezTo>
                    <a:cubicBezTo>
                      <a:pt x="0" y="10383"/>
                      <a:pt x="10383" y="0"/>
                      <a:pt x="23191" y="0"/>
                    </a:cubicBezTo>
                    <a:cubicBezTo>
                      <a:pt x="35999" y="0"/>
                      <a:pt x="46381" y="10383"/>
                      <a:pt x="46381" y="23191"/>
                    </a:cubicBezTo>
                    <a:close/>
                  </a:path>
                </a:pathLst>
              </a:custGeom>
              <a:grpFill/>
              <a:ln w="696" cap="flat">
                <a:noFill/>
                <a:prstDash val="solid"/>
                <a:miter/>
              </a:ln>
            </p:spPr>
            <p:txBody>
              <a:bodyPr rtlCol="0" anchor="ctr"/>
              <a:lstStyle/>
              <a:p>
                <a:endParaRPr lang="en-CA"/>
              </a:p>
            </p:txBody>
          </p:sp>
          <p:sp>
            <p:nvSpPr>
              <p:cNvPr id="55" name="Freeform: Shape 54">
                <a:extLst>
                  <a:ext uri="{FF2B5EF4-FFF2-40B4-BE49-F238E27FC236}">
                    <a16:creationId xmlns:a16="http://schemas.microsoft.com/office/drawing/2014/main" id="{F6C701F8-1F79-F8B5-9555-B8DEFC1B7F44}"/>
                  </a:ext>
                </a:extLst>
              </p:cNvPr>
              <p:cNvSpPr/>
              <p:nvPr/>
            </p:nvSpPr>
            <p:spPr>
              <a:xfrm>
                <a:off x="11375452" y="415223"/>
                <a:ext cx="46381" cy="46381"/>
              </a:xfrm>
              <a:custGeom>
                <a:avLst/>
                <a:gdLst>
                  <a:gd name="connsiteX0" fmla="*/ 46381 w 46381"/>
                  <a:gd name="connsiteY0" fmla="*/ 23191 h 46381"/>
                  <a:gd name="connsiteX1" fmla="*/ 23191 w 46381"/>
                  <a:gd name="connsiteY1" fmla="*/ 46381 h 46381"/>
                  <a:gd name="connsiteX2" fmla="*/ 0 w 46381"/>
                  <a:gd name="connsiteY2" fmla="*/ 23191 h 46381"/>
                  <a:gd name="connsiteX3" fmla="*/ 23191 w 46381"/>
                  <a:gd name="connsiteY3" fmla="*/ 0 h 46381"/>
                  <a:gd name="connsiteX4" fmla="*/ 46381 w 46381"/>
                  <a:gd name="connsiteY4" fmla="*/ 23191 h 4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1" h="46381">
                    <a:moveTo>
                      <a:pt x="46381" y="23191"/>
                    </a:moveTo>
                    <a:cubicBezTo>
                      <a:pt x="46381" y="35999"/>
                      <a:pt x="35999" y="46381"/>
                      <a:pt x="23191" y="46381"/>
                    </a:cubicBezTo>
                    <a:cubicBezTo>
                      <a:pt x="10383" y="46381"/>
                      <a:pt x="0" y="35999"/>
                      <a:pt x="0" y="23191"/>
                    </a:cubicBezTo>
                    <a:cubicBezTo>
                      <a:pt x="0" y="10383"/>
                      <a:pt x="10383" y="0"/>
                      <a:pt x="23191" y="0"/>
                    </a:cubicBezTo>
                    <a:cubicBezTo>
                      <a:pt x="35999" y="0"/>
                      <a:pt x="46381" y="10383"/>
                      <a:pt x="46381" y="23191"/>
                    </a:cubicBezTo>
                    <a:close/>
                  </a:path>
                </a:pathLst>
              </a:custGeom>
              <a:grpFill/>
              <a:ln w="696" cap="flat">
                <a:noFill/>
                <a:prstDash val="solid"/>
                <a:miter/>
              </a:ln>
            </p:spPr>
            <p:txBody>
              <a:bodyPr rtlCol="0" anchor="ctr"/>
              <a:lstStyle/>
              <a:p>
                <a:endParaRPr lang="en-CA"/>
              </a:p>
            </p:txBody>
          </p:sp>
          <p:sp>
            <p:nvSpPr>
              <p:cNvPr id="56" name="Freeform: Shape 55">
                <a:extLst>
                  <a:ext uri="{FF2B5EF4-FFF2-40B4-BE49-F238E27FC236}">
                    <a16:creationId xmlns:a16="http://schemas.microsoft.com/office/drawing/2014/main" id="{0B46E065-1A97-36FE-969B-1255F70089DB}"/>
                  </a:ext>
                </a:extLst>
              </p:cNvPr>
              <p:cNvSpPr/>
              <p:nvPr/>
            </p:nvSpPr>
            <p:spPr>
              <a:xfrm>
                <a:off x="11458849" y="415223"/>
                <a:ext cx="46381" cy="46381"/>
              </a:xfrm>
              <a:custGeom>
                <a:avLst/>
                <a:gdLst>
                  <a:gd name="connsiteX0" fmla="*/ 46381 w 46381"/>
                  <a:gd name="connsiteY0" fmla="*/ 23191 h 46381"/>
                  <a:gd name="connsiteX1" fmla="*/ 23191 w 46381"/>
                  <a:gd name="connsiteY1" fmla="*/ 46381 h 46381"/>
                  <a:gd name="connsiteX2" fmla="*/ 0 w 46381"/>
                  <a:gd name="connsiteY2" fmla="*/ 23191 h 46381"/>
                  <a:gd name="connsiteX3" fmla="*/ 23191 w 46381"/>
                  <a:gd name="connsiteY3" fmla="*/ 0 h 46381"/>
                  <a:gd name="connsiteX4" fmla="*/ 46381 w 46381"/>
                  <a:gd name="connsiteY4" fmla="*/ 23191 h 4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1" h="46381">
                    <a:moveTo>
                      <a:pt x="46381" y="23191"/>
                    </a:moveTo>
                    <a:cubicBezTo>
                      <a:pt x="46381" y="35999"/>
                      <a:pt x="35999" y="46381"/>
                      <a:pt x="23191" y="46381"/>
                    </a:cubicBezTo>
                    <a:cubicBezTo>
                      <a:pt x="10383" y="46381"/>
                      <a:pt x="0" y="35999"/>
                      <a:pt x="0" y="23191"/>
                    </a:cubicBezTo>
                    <a:cubicBezTo>
                      <a:pt x="0" y="10383"/>
                      <a:pt x="10383" y="0"/>
                      <a:pt x="23191" y="0"/>
                    </a:cubicBezTo>
                    <a:cubicBezTo>
                      <a:pt x="35999" y="0"/>
                      <a:pt x="46381" y="10383"/>
                      <a:pt x="46381" y="23191"/>
                    </a:cubicBezTo>
                    <a:close/>
                  </a:path>
                </a:pathLst>
              </a:custGeom>
              <a:grpFill/>
              <a:ln w="696" cap="flat">
                <a:noFill/>
                <a:prstDash val="solid"/>
                <a:miter/>
              </a:ln>
            </p:spPr>
            <p:txBody>
              <a:bodyPr rtlCol="0" anchor="ctr"/>
              <a:lstStyle/>
              <a:p>
                <a:endParaRPr lang="en-CA"/>
              </a:p>
            </p:txBody>
          </p:sp>
          <p:sp>
            <p:nvSpPr>
              <p:cNvPr id="57" name="Freeform: Shape 56">
                <a:extLst>
                  <a:ext uri="{FF2B5EF4-FFF2-40B4-BE49-F238E27FC236}">
                    <a16:creationId xmlns:a16="http://schemas.microsoft.com/office/drawing/2014/main" id="{BFE3E9A9-2DC8-8294-BF38-7274B0F4A24C}"/>
                  </a:ext>
                </a:extLst>
              </p:cNvPr>
              <p:cNvSpPr/>
              <p:nvPr/>
            </p:nvSpPr>
            <p:spPr>
              <a:xfrm>
                <a:off x="11083555" y="485863"/>
                <a:ext cx="46381" cy="46381"/>
              </a:xfrm>
              <a:custGeom>
                <a:avLst/>
                <a:gdLst>
                  <a:gd name="connsiteX0" fmla="*/ 46381 w 46381"/>
                  <a:gd name="connsiteY0" fmla="*/ 23191 h 46381"/>
                  <a:gd name="connsiteX1" fmla="*/ 23191 w 46381"/>
                  <a:gd name="connsiteY1" fmla="*/ 46381 h 46381"/>
                  <a:gd name="connsiteX2" fmla="*/ 0 w 46381"/>
                  <a:gd name="connsiteY2" fmla="*/ 23191 h 46381"/>
                  <a:gd name="connsiteX3" fmla="*/ 23191 w 46381"/>
                  <a:gd name="connsiteY3" fmla="*/ 0 h 46381"/>
                  <a:gd name="connsiteX4" fmla="*/ 46381 w 46381"/>
                  <a:gd name="connsiteY4" fmla="*/ 23191 h 4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1" h="46381">
                    <a:moveTo>
                      <a:pt x="46381" y="23191"/>
                    </a:moveTo>
                    <a:cubicBezTo>
                      <a:pt x="46381" y="35999"/>
                      <a:pt x="35999" y="46381"/>
                      <a:pt x="23191" y="46381"/>
                    </a:cubicBezTo>
                    <a:cubicBezTo>
                      <a:pt x="10383" y="46381"/>
                      <a:pt x="0" y="35999"/>
                      <a:pt x="0" y="23191"/>
                    </a:cubicBezTo>
                    <a:cubicBezTo>
                      <a:pt x="0" y="10383"/>
                      <a:pt x="10383" y="0"/>
                      <a:pt x="23191" y="0"/>
                    </a:cubicBezTo>
                    <a:cubicBezTo>
                      <a:pt x="35999" y="0"/>
                      <a:pt x="46381" y="10383"/>
                      <a:pt x="46381" y="23191"/>
                    </a:cubicBezTo>
                    <a:close/>
                  </a:path>
                </a:pathLst>
              </a:custGeom>
              <a:grpFill/>
              <a:ln w="696" cap="flat">
                <a:noFill/>
                <a:prstDash val="solid"/>
                <a:miter/>
              </a:ln>
            </p:spPr>
            <p:txBody>
              <a:bodyPr rtlCol="0" anchor="ctr"/>
              <a:lstStyle/>
              <a:p>
                <a:endParaRPr lang="en-CA"/>
              </a:p>
            </p:txBody>
          </p:sp>
          <p:sp>
            <p:nvSpPr>
              <p:cNvPr id="58" name="Freeform: Shape 57">
                <a:extLst>
                  <a:ext uri="{FF2B5EF4-FFF2-40B4-BE49-F238E27FC236}">
                    <a16:creationId xmlns:a16="http://schemas.microsoft.com/office/drawing/2014/main" id="{0B9B8688-3A30-EFE7-2517-76BAAB585BC2}"/>
                  </a:ext>
                </a:extLst>
              </p:cNvPr>
              <p:cNvSpPr/>
              <p:nvPr/>
            </p:nvSpPr>
            <p:spPr>
              <a:xfrm>
                <a:off x="11166952" y="485863"/>
                <a:ext cx="46381" cy="46381"/>
              </a:xfrm>
              <a:custGeom>
                <a:avLst/>
                <a:gdLst>
                  <a:gd name="connsiteX0" fmla="*/ 46381 w 46381"/>
                  <a:gd name="connsiteY0" fmla="*/ 23191 h 46381"/>
                  <a:gd name="connsiteX1" fmla="*/ 23191 w 46381"/>
                  <a:gd name="connsiteY1" fmla="*/ 46381 h 46381"/>
                  <a:gd name="connsiteX2" fmla="*/ 0 w 46381"/>
                  <a:gd name="connsiteY2" fmla="*/ 23191 h 46381"/>
                  <a:gd name="connsiteX3" fmla="*/ 23191 w 46381"/>
                  <a:gd name="connsiteY3" fmla="*/ 0 h 46381"/>
                  <a:gd name="connsiteX4" fmla="*/ 46381 w 46381"/>
                  <a:gd name="connsiteY4" fmla="*/ 23191 h 4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1" h="46381">
                    <a:moveTo>
                      <a:pt x="46381" y="23191"/>
                    </a:moveTo>
                    <a:cubicBezTo>
                      <a:pt x="46381" y="35999"/>
                      <a:pt x="35999" y="46381"/>
                      <a:pt x="23191" y="46381"/>
                    </a:cubicBezTo>
                    <a:cubicBezTo>
                      <a:pt x="10383" y="46381"/>
                      <a:pt x="0" y="35999"/>
                      <a:pt x="0" y="23191"/>
                    </a:cubicBezTo>
                    <a:cubicBezTo>
                      <a:pt x="0" y="10383"/>
                      <a:pt x="10383" y="0"/>
                      <a:pt x="23191" y="0"/>
                    </a:cubicBezTo>
                    <a:cubicBezTo>
                      <a:pt x="35999" y="0"/>
                      <a:pt x="46381" y="10383"/>
                      <a:pt x="46381" y="23191"/>
                    </a:cubicBezTo>
                    <a:close/>
                  </a:path>
                </a:pathLst>
              </a:custGeom>
              <a:grpFill/>
              <a:ln w="696" cap="flat">
                <a:noFill/>
                <a:prstDash val="solid"/>
                <a:miter/>
              </a:ln>
            </p:spPr>
            <p:txBody>
              <a:bodyPr rtlCol="0" anchor="ctr"/>
              <a:lstStyle/>
              <a:p>
                <a:endParaRPr lang="en-CA"/>
              </a:p>
            </p:txBody>
          </p:sp>
          <p:sp>
            <p:nvSpPr>
              <p:cNvPr id="59" name="Freeform: Shape 58">
                <a:extLst>
                  <a:ext uri="{FF2B5EF4-FFF2-40B4-BE49-F238E27FC236}">
                    <a16:creationId xmlns:a16="http://schemas.microsoft.com/office/drawing/2014/main" id="{1B9E56D5-8398-C0A9-8F6C-D68AEF9C30F4}"/>
                  </a:ext>
                </a:extLst>
              </p:cNvPr>
              <p:cNvSpPr/>
              <p:nvPr/>
            </p:nvSpPr>
            <p:spPr>
              <a:xfrm>
                <a:off x="11250356" y="485863"/>
                <a:ext cx="46381" cy="46381"/>
              </a:xfrm>
              <a:custGeom>
                <a:avLst/>
                <a:gdLst>
                  <a:gd name="connsiteX0" fmla="*/ 46381 w 46381"/>
                  <a:gd name="connsiteY0" fmla="*/ 23191 h 46381"/>
                  <a:gd name="connsiteX1" fmla="*/ 23191 w 46381"/>
                  <a:gd name="connsiteY1" fmla="*/ 46381 h 46381"/>
                  <a:gd name="connsiteX2" fmla="*/ 0 w 46381"/>
                  <a:gd name="connsiteY2" fmla="*/ 23191 h 46381"/>
                  <a:gd name="connsiteX3" fmla="*/ 23191 w 46381"/>
                  <a:gd name="connsiteY3" fmla="*/ 0 h 46381"/>
                  <a:gd name="connsiteX4" fmla="*/ 46381 w 46381"/>
                  <a:gd name="connsiteY4" fmla="*/ 23191 h 4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1" h="46381">
                    <a:moveTo>
                      <a:pt x="46381" y="23191"/>
                    </a:moveTo>
                    <a:cubicBezTo>
                      <a:pt x="46381" y="35999"/>
                      <a:pt x="35999" y="46381"/>
                      <a:pt x="23191" y="46381"/>
                    </a:cubicBezTo>
                    <a:cubicBezTo>
                      <a:pt x="10383" y="46381"/>
                      <a:pt x="0" y="35999"/>
                      <a:pt x="0" y="23191"/>
                    </a:cubicBezTo>
                    <a:cubicBezTo>
                      <a:pt x="0" y="10383"/>
                      <a:pt x="10383" y="0"/>
                      <a:pt x="23191" y="0"/>
                    </a:cubicBezTo>
                    <a:cubicBezTo>
                      <a:pt x="35999" y="0"/>
                      <a:pt x="46381" y="10383"/>
                      <a:pt x="46381" y="23191"/>
                    </a:cubicBezTo>
                    <a:close/>
                  </a:path>
                </a:pathLst>
              </a:custGeom>
              <a:grpFill/>
              <a:ln w="696" cap="flat">
                <a:noFill/>
                <a:prstDash val="solid"/>
                <a:miter/>
              </a:ln>
            </p:spPr>
            <p:txBody>
              <a:bodyPr rtlCol="0" anchor="ctr"/>
              <a:lstStyle/>
              <a:p>
                <a:endParaRPr lang="en-CA"/>
              </a:p>
            </p:txBody>
          </p:sp>
          <p:sp>
            <p:nvSpPr>
              <p:cNvPr id="60" name="Freeform: Shape 59">
                <a:extLst>
                  <a:ext uri="{FF2B5EF4-FFF2-40B4-BE49-F238E27FC236}">
                    <a16:creationId xmlns:a16="http://schemas.microsoft.com/office/drawing/2014/main" id="{A4A2A38E-C798-BB89-A104-C2A189EFB7C2}"/>
                  </a:ext>
                </a:extLst>
              </p:cNvPr>
              <p:cNvSpPr/>
              <p:nvPr/>
            </p:nvSpPr>
            <p:spPr>
              <a:xfrm>
                <a:off x="11417151" y="485863"/>
                <a:ext cx="46381" cy="46381"/>
              </a:xfrm>
              <a:custGeom>
                <a:avLst/>
                <a:gdLst>
                  <a:gd name="connsiteX0" fmla="*/ 46381 w 46381"/>
                  <a:gd name="connsiteY0" fmla="*/ 23191 h 46381"/>
                  <a:gd name="connsiteX1" fmla="*/ 23191 w 46381"/>
                  <a:gd name="connsiteY1" fmla="*/ 46381 h 46381"/>
                  <a:gd name="connsiteX2" fmla="*/ 0 w 46381"/>
                  <a:gd name="connsiteY2" fmla="*/ 23191 h 46381"/>
                  <a:gd name="connsiteX3" fmla="*/ 23191 w 46381"/>
                  <a:gd name="connsiteY3" fmla="*/ 0 h 46381"/>
                  <a:gd name="connsiteX4" fmla="*/ 46381 w 46381"/>
                  <a:gd name="connsiteY4" fmla="*/ 23191 h 4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1" h="46381">
                    <a:moveTo>
                      <a:pt x="46381" y="23191"/>
                    </a:moveTo>
                    <a:cubicBezTo>
                      <a:pt x="46381" y="35999"/>
                      <a:pt x="35999" y="46381"/>
                      <a:pt x="23191" y="46381"/>
                    </a:cubicBezTo>
                    <a:cubicBezTo>
                      <a:pt x="10383" y="46381"/>
                      <a:pt x="0" y="35999"/>
                      <a:pt x="0" y="23191"/>
                    </a:cubicBezTo>
                    <a:cubicBezTo>
                      <a:pt x="0" y="10383"/>
                      <a:pt x="10383" y="0"/>
                      <a:pt x="23191" y="0"/>
                    </a:cubicBezTo>
                    <a:cubicBezTo>
                      <a:pt x="35999" y="0"/>
                      <a:pt x="46381" y="10383"/>
                      <a:pt x="46381" y="23191"/>
                    </a:cubicBezTo>
                    <a:close/>
                  </a:path>
                </a:pathLst>
              </a:custGeom>
              <a:grpFill/>
              <a:ln w="696" cap="flat">
                <a:noFill/>
                <a:prstDash val="solid"/>
                <a:miter/>
              </a:ln>
            </p:spPr>
            <p:txBody>
              <a:bodyPr rtlCol="0" anchor="ctr"/>
              <a:lstStyle/>
              <a:p>
                <a:endParaRPr lang="en-CA"/>
              </a:p>
            </p:txBody>
          </p:sp>
          <p:sp>
            <p:nvSpPr>
              <p:cNvPr id="61" name="Freeform: Shape 60">
                <a:extLst>
                  <a:ext uri="{FF2B5EF4-FFF2-40B4-BE49-F238E27FC236}">
                    <a16:creationId xmlns:a16="http://schemas.microsoft.com/office/drawing/2014/main" id="{E58EDA29-0FC7-C13E-35E5-A00008096DBB}"/>
                  </a:ext>
                </a:extLst>
              </p:cNvPr>
              <p:cNvSpPr/>
              <p:nvPr/>
            </p:nvSpPr>
            <p:spPr>
              <a:xfrm>
                <a:off x="11500555" y="485863"/>
                <a:ext cx="46381" cy="46381"/>
              </a:xfrm>
              <a:custGeom>
                <a:avLst/>
                <a:gdLst>
                  <a:gd name="connsiteX0" fmla="*/ 46381 w 46381"/>
                  <a:gd name="connsiteY0" fmla="*/ 23191 h 46381"/>
                  <a:gd name="connsiteX1" fmla="*/ 23191 w 46381"/>
                  <a:gd name="connsiteY1" fmla="*/ 46381 h 46381"/>
                  <a:gd name="connsiteX2" fmla="*/ 0 w 46381"/>
                  <a:gd name="connsiteY2" fmla="*/ 23191 h 46381"/>
                  <a:gd name="connsiteX3" fmla="*/ 23191 w 46381"/>
                  <a:gd name="connsiteY3" fmla="*/ 0 h 46381"/>
                  <a:gd name="connsiteX4" fmla="*/ 46381 w 46381"/>
                  <a:gd name="connsiteY4" fmla="*/ 23191 h 4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1" h="46381">
                    <a:moveTo>
                      <a:pt x="46381" y="23191"/>
                    </a:moveTo>
                    <a:cubicBezTo>
                      <a:pt x="46381" y="35999"/>
                      <a:pt x="35999" y="46381"/>
                      <a:pt x="23191" y="46381"/>
                    </a:cubicBezTo>
                    <a:cubicBezTo>
                      <a:pt x="10383" y="46381"/>
                      <a:pt x="0" y="35999"/>
                      <a:pt x="0" y="23191"/>
                    </a:cubicBezTo>
                    <a:cubicBezTo>
                      <a:pt x="0" y="10383"/>
                      <a:pt x="10383" y="0"/>
                      <a:pt x="23191" y="0"/>
                    </a:cubicBezTo>
                    <a:cubicBezTo>
                      <a:pt x="35999" y="0"/>
                      <a:pt x="46381" y="10383"/>
                      <a:pt x="46381" y="23191"/>
                    </a:cubicBezTo>
                    <a:close/>
                  </a:path>
                </a:pathLst>
              </a:custGeom>
              <a:grpFill/>
              <a:ln w="696" cap="flat">
                <a:noFill/>
                <a:prstDash val="solid"/>
                <a:miter/>
              </a:ln>
            </p:spPr>
            <p:txBody>
              <a:bodyPr rtlCol="0" anchor="ctr"/>
              <a:lstStyle/>
              <a:p>
                <a:endParaRPr lang="en-CA"/>
              </a:p>
            </p:txBody>
          </p:sp>
        </p:grpSp>
      </p:grpSp>
    </p:spTree>
    <p:extLst>
      <p:ext uri="{BB962C8B-B14F-4D97-AF65-F5344CB8AC3E}">
        <p14:creationId xmlns:p14="http://schemas.microsoft.com/office/powerpoint/2010/main" val="6051232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321468" y="1656080"/>
            <a:ext cx="3232355" cy="4351338"/>
          </a:xfrm>
        </p:spPr>
        <p:txBody>
          <a:bodyPr>
            <a:normAutofit/>
          </a:bodyPr>
          <a:lstStyle>
            <a:lvl1pPr>
              <a:defRPr sz="2000"/>
            </a:lvl1pPr>
            <a:lvl2pPr>
              <a:defRPr sz="18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Slide Number Placeholder 6"/>
          <p:cNvSpPr>
            <a:spLocks noGrp="1"/>
          </p:cNvSpPr>
          <p:nvPr>
            <p:ph type="sldNum" sz="quarter" idx="12"/>
          </p:nvPr>
        </p:nvSpPr>
        <p:spPr/>
        <p:txBody>
          <a:bodyPr/>
          <a:lstStyle/>
          <a:p>
            <a:fld id="{2CA814A5-5B67-49A0-A5BA-40050328EF92}" type="slidenum">
              <a:rPr lang="en-CA" smtClean="0"/>
              <a:t>‹#›</a:t>
            </a:fld>
            <a:endParaRPr lang="en-CA"/>
          </a:p>
        </p:txBody>
      </p:sp>
      <p:sp>
        <p:nvSpPr>
          <p:cNvPr id="5" name="Text Placeholder 6">
            <a:extLst>
              <a:ext uri="{FF2B5EF4-FFF2-40B4-BE49-F238E27FC236}">
                <a16:creationId xmlns:a16="http://schemas.microsoft.com/office/drawing/2014/main" id="{C67DF4F8-14D0-49F4-99FC-186201F6990C}"/>
              </a:ext>
            </a:extLst>
          </p:cNvPr>
          <p:cNvSpPr>
            <a:spLocks noGrp="1"/>
          </p:cNvSpPr>
          <p:nvPr>
            <p:ph type="body" sz="quarter" idx="13" hasCustomPrompt="1"/>
          </p:nvPr>
        </p:nvSpPr>
        <p:spPr>
          <a:xfrm>
            <a:off x="321468" y="6356351"/>
            <a:ext cx="11260933"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Tree>
    <p:extLst>
      <p:ext uri="{BB962C8B-B14F-4D97-AF65-F5344CB8AC3E}">
        <p14:creationId xmlns:p14="http://schemas.microsoft.com/office/powerpoint/2010/main" val="9942216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Content Placeholder 3"/>
          <p:cNvSpPr>
            <a:spLocks noGrp="1"/>
          </p:cNvSpPr>
          <p:nvPr>
            <p:ph sz="half" idx="2"/>
          </p:nvPr>
        </p:nvSpPr>
        <p:spPr>
          <a:xfrm>
            <a:off x="8704008" y="1656080"/>
            <a:ext cx="2878393" cy="4351338"/>
          </a:xfrm>
        </p:spPr>
        <p:txBody>
          <a:bodyPr>
            <a:normAutofit/>
          </a:bodyPr>
          <a:lstStyle>
            <a:lvl1pPr>
              <a:defRPr sz="2000"/>
            </a:lvl1pPr>
            <a:lvl2pPr>
              <a:defRPr sz="18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Slide Number Placeholder 6"/>
          <p:cNvSpPr>
            <a:spLocks noGrp="1"/>
          </p:cNvSpPr>
          <p:nvPr>
            <p:ph type="sldNum" sz="quarter" idx="12"/>
          </p:nvPr>
        </p:nvSpPr>
        <p:spPr/>
        <p:txBody>
          <a:bodyPr/>
          <a:lstStyle/>
          <a:p>
            <a:fld id="{2CA814A5-5B67-49A0-A5BA-40050328EF92}" type="slidenum">
              <a:rPr lang="en-CA" smtClean="0"/>
              <a:t>‹#›</a:t>
            </a:fld>
            <a:endParaRPr lang="en-CA"/>
          </a:p>
        </p:txBody>
      </p:sp>
      <p:sp>
        <p:nvSpPr>
          <p:cNvPr id="8" name="Text Placeholder 6"/>
          <p:cNvSpPr>
            <a:spLocks noGrp="1"/>
          </p:cNvSpPr>
          <p:nvPr>
            <p:ph type="body" sz="quarter" idx="13" hasCustomPrompt="1"/>
          </p:nvPr>
        </p:nvSpPr>
        <p:spPr>
          <a:xfrm>
            <a:off x="321468" y="6356351"/>
            <a:ext cx="11260933"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Tree>
    <p:extLst>
      <p:ext uri="{BB962C8B-B14F-4D97-AF65-F5344CB8AC3E}">
        <p14:creationId xmlns:p14="http://schemas.microsoft.com/office/powerpoint/2010/main" val="356697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778934" y="1576830"/>
            <a:ext cx="3232355" cy="4351338"/>
          </a:xfrm>
        </p:spPr>
        <p:txBody>
          <a:bodyPr>
            <a:normAutofit/>
          </a:bodyPr>
          <a:lstStyle>
            <a:lvl1pPr>
              <a:defRPr sz="2000"/>
            </a:lvl1pPr>
            <a:lvl2pPr>
              <a:defRPr sz="18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Slide Number Placeholder 6"/>
          <p:cNvSpPr>
            <a:spLocks noGrp="1"/>
          </p:cNvSpPr>
          <p:nvPr>
            <p:ph type="sldNum" sz="quarter" idx="12"/>
          </p:nvPr>
        </p:nvSpPr>
        <p:spPr/>
        <p:txBody>
          <a:bodyPr/>
          <a:lstStyle/>
          <a:p>
            <a:fld id="{2CA814A5-5B67-49A0-A5BA-40050328EF92}" type="slidenum">
              <a:rPr lang="en-CA" smtClean="0"/>
              <a:t>‹#›</a:t>
            </a:fld>
            <a:endParaRPr lang="en-CA"/>
          </a:p>
        </p:txBody>
      </p:sp>
      <p:sp>
        <p:nvSpPr>
          <p:cNvPr id="5" name="Text Placeholder 6">
            <a:extLst>
              <a:ext uri="{FF2B5EF4-FFF2-40B4-BE49-F238E27FC236}">
                <a16:creationId xmlns:a16="http://schemas.microsoft.com/office/drawing/2014/main" id="{C67DF4F8-14D0-49F4-99FC-186201F6990C}"/>
              </a:ext>
            </a:extLst>
          </p:cNvPr>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13988990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35101" y="1530867"/>
            <a:ext cx="4954003" cy="823912"/>
          </a:xfrm>
        </p:spPr>
        <p:txBody>
          <a:bodyPr anchor="b"/>
          <a:lstStyle>
            <a:lvl1pPr marL="0" indent="0">
              <a:buNone/>
              <a:defRPr sz="2400" b="1"/>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435101" y="2507415"/>
            <a:ext cx="495400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4001" y="1530867"/>
            <a:ext cx="4978400" cy="823912"/>
          </a:xfrm>
        </p:spPr>
        <p:txBody>
          <a:bodyPr anchor="b"/>
          <a:lstStyle>
            <a:lvl1pPr marL="0" indent="0">
              <a:buNone/>
              <a:defRPr sz="2400" b="1"/>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604001" y="2507415"/>
            <a:ext cx="49784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Slide Number Placeholder 8"/>
          <p:cNvSpPr>
            <a:spLocks noGrp="1"/>
          </p:cNvSpPr>
          <p:nvPr>
            <p:ph type="sldNum" sz="quarter" idx="12"/>
          </p:nvPr>
        </p:nvSpPr>
        <p:spPr/>
        <p:txBody>
          <a:bodyPr/>
          <a:lstStyle/>
          <a:p>
            <a:fld id="{2CA814A5-5B67-49A0-A5BA-40050328EF92}" type="slidenum">
              <a:rPr lang="en-CA" smtClean="0"/>
              <a:t>‹#›</a:t>
            </a:fld>
            <a:endParaRPr lang="en-CA"/>
          </a:p>
        </p:txBody>
      </p:sp>
      <p:sp>
        <p:nvSpPr>
          <p:cNvPr id="10" name="Title 9"/>
          <p:cNvSpPr>
            <a:spLocks noGrp="1"/>
          </p:cNvSpPr>
          <p:nvPr>
            <p:ph type="title"/>
          </p:nvPr>
        </p:nvSpPr>
        <p:spPr/>
        <p:txBody>
          <a:bodyPr/>
          <a:lstStyle/>
          <a:p>
            <a:r>
              <a:rPr lang="en-US"/>
              <a:t>Click to edit Master title style</a:t>
            </a:r>
            <a:endParaRPr lang="en-CA"/>
          </a:p>
        </p:txBody>
      </p:sp>
      <p:sp>
        <p:nvSpPr>
          <p:cNvPr id="11" name="Text Placeholder 6"/>
          <p:cNvSpPr>
            <a:spLocks noGrp="1"/>
          </p:cNvSpPr>
          <p:nvPr>
            <p:ph type="body" sz="quarter" idx="13" hasCustomPrompt="1"/>
          </p:nvPr>
        </p:nvSpPr>
        <p:spPr>
          <a:xfrm>
            <a:off x="321468" y="6356351"/>
            <a:ext cx="11260933"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Tree>
    <p:extLst>
      <p:ext uri="{BB962C8B-B14F-4D97-AF65-F5344CB8AC3E}">
        <p14:creationId xmlns:p14="http://schemas.microsoft.com/office/powerpoint/2010/main" val="32327643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OLLING SLIDE - ADD CODE HE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DC3FE8-5EB9-7CDB-AAC7-3E6A9522852A}"/>
              </a:ext>
            </a:extLst>
          </p:cNvPr>
          <p:cNvSpPr/>
          <p:nvPr userDrawn="1"/>
        </p:nvSpPr>
        <p:spPr>
          <a:xfrm>
            <a:off x="0" y="1202498"/>
            <a:ext cx="12192000" cy="508218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7B353F7E-8A2C-A989-D92A-009CDDE9A7A8}"/>
              </a:ext>
            </a:extLst>
          </p:cNvPr>
          <p:cNvSpPr>
            <a:spLocks noGrp="1"/>
          </p:cNvSpPr>
          <p:nvPr>
            <p:ph type="title"/>
          </p:nvPr>
        </p:nvSpPr>
        <p:spPr/>
        <p:txBody>
          <a:bodyPr/>
          <a:lstStyle/>
          <a:p>
            <a:r>
              <a:rPr lang="en-US"/>
              <a:t>Click to edit Master title style</a:t>
            </a:r>
            <a:endParaRPr lang="en-CA"/>
          </a:p>
        </p:txBody>
      </p:sp>
      <p:sp>
        <p:nvSpPr>
          <p:cNvPr id="3" name="Slide Number Placeholder 2">
            <a:extLst>
              <a:ext uri="{FF2B5EF4-FFF2-40B4-BE49-F238E27FC236}">
                <a16:creationId xmlns:a16="http://schemas.microsoft.com/office/drawing/2014/main" id="{1438182E-33BA-59B1-9564-0DAD48AD7D5D}"/>
              </a:ext>
            </a:extLst>
          </p:cNvPr>
          <p:cNvSpPr>
            <a:spLocks noGrp="1"/>
          </p:cNvSpPr>
          <p:nvPr>
            <p:ph type="sldNum" sz="quarter" idx="10"/>
          </p:nvPr>
        </p:nvSpPr>
        <p:spPr/>
        <p:txBody>
          <a:bodyPr/>
          <a:lstStyle/>
          <a:p>
            <a:fld id="{2CA814A5-5B67-49A0-A5BA-40050328EF92}" type="slidenum">
              <a:rPr lang="en-CA" smtClean="0"/>
              <a:pPr/>
              <a:t>‹#›</a:t>
            </a:fld>
            <a:endParaRPr lang="en-CA" dirty="0"/>
          </a:p>
        </p:txBody>
      </p:sp>
      <p:sp>
        <p:nvSpPr>
          <p:cNvPr id="5" name="Text Placeholder 6">
            <a:extLst>
              <a:ext uri="{FF2B5EF4-FFF2-40B4-BE49-F238E27FC236}">
                <a16:creationId xmlns:a16="http://schemas.microsoft.com/office/drawing/2014/main" id="{96EA3BED-C991-6DDC-B6AA-B1551FA22615}"/>
              </a:ext>
            </a:extLst>
          </p:cNvPr>
          <p:cNvSpPr>
            <a:spLocks noGrp="1"/>
          </p:cNvSpPr>
          <p:nvPr>
            <p:ph type="body" sz="quarter" idx="13" hasCustomPrompt="1"/>
          </p:nvPr>
        </p:nvSpPr>
        <p:spPr>
          <a:xfrm>
            <a:off x="321468" y="6356351"/>
            <a:ext cx="11260933"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
        <p:nvSpPr>
          <p:cNvPr id="7" name="TextBox 6">
            <a:extLst>
              <a:ext uri="{FF2B5EF4-FFF2-40B4-BE49-F238E27FC236}">
                <a16:creationId xmlns:a16="http://schemas.microsoft.com/office/drawing/2014/main" id="{F3F95B74-0F35-C7DE-D9E3-F7460E80386A}"/>
              </a:ext>
            </a:extLst>
          </p:cNvPr>
          <p:cNvSpPr txBox="1"/>
          <p:nvPr userDrawn="1"/>
        </p:nvSpPr>
        <p:spPr>
          <a:xfrm>
            <a:off x="10400639" y="112774"/>
            <a:ext cx="1662546" cy="1586823"/>
          </a:xfrm>
          <a:prstGeom prst="rect">
            <a:avLst/>
          </a:prstGeom>
          <a:solidFill>
            <a:schemeClr val="bg1"/>
          </a:solidFill>
          <a:ln w="57150">
            <a:solidFill>
              <a:schemeClr val="accent3"/>
            </a:solidFill>
          </a:ln>
        </p:spPr>
        <p:txBody>
          <a:bodyPr wrap="square" anchor="ctr">
            <a:noAutofit/>
          </a:bodyPr>
          <a:lstStyle/>
          <a:p>
            <a:pPr marL="0" lvl="5" algn="ctr">
              <a:buNone/>
            </a:pPr>
            <a:r>
              <a:rPr lang="en-US" sz="2400" dirty="0">
                <a:highlight>
                  <a:srgbClr val="FFFF00"/>
                </a:highlight>
              </a:rPr>
              <a:t>[insert QR code]</a:t>
            </a:r>
          </a:p>
          <a:p>
            <a:pPr algn="ctr">
              <a:buNone/>
            </a:pPr>
            <a:endParaRPr lang="en-US" dirty="0"/>
          </a:p>
        </p:txBody>
      </p:sp>
      <p:sp>
        <p:nvSpPr>
          <p:cNvPr id="8" name="Content Placeholder 7">
            <a:extLst>
              <a:ext uri="{FF2B5EF4-FFF2-40B4-BE49-F238E27FC236}">
                <a16:creationId xmlns:a16="http://schemas.microsoft.com/office/drawing/2014/main" id="{5469B126-CC8E-11B1-7139-8FA0E74D4E40}"/>
              </a:ext>
            </a:extLst>
          </p:cNvPr>
          <p:cNvSpPr>
            <a:spLocks noGrp="1"/>
          </p:cNvSpPr>
          <p:nvPr>
            <p:ph idx="1"/>
          </p:nvPr>
        </p:nvSpPr>
        <p:spPr>
          <a:xfrm>
            <a:off x="1022350" y="1656080"/>
            <a:ext cx="10147300" cy="4520885"/>
          </a:xfrm>
        </p:spPr>
        <p:txBody>
          <a:bodyPr/>
          <a:lstStyle/>
          <a:p>
            <a:pPr marL="0" indent="0">
              <a:buNone/>
            </a:pPr>
            <a:endParaRPr lang="en-CA" dirty="0"/>
          </a:p>
        </p:txBody>
      </p:sp>
    </p:spTree>
    <p:extLst>
      <p:ext uri="{BB962C8B-B14F-4D97-AF65-F5344CB8AC3E}">
        <p14:creationId xmlns:p14="http://schemas.microsoft.com/office/powerpoint/2010/main" val="12806343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21398" y="1530867"/>
            <a:ext cx="4954003" cy="823912"/>
          </a:xfrm>
        </p:spPr>
        <p:txBody>
          <a:bodyPr anchor="b"/>
          <a:lstStyle>
            <a:lvl1pPr marL="0" indent="0">
              <a:buNone/>
              <a:defRPr sz="2400" b="1"/>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6604001" y="1530867"/>
            <a:ext cx="4978400" cy="823912"/>
          </a:xfrm>
        </p:spPr>
        <p:txBody>
          <a:bodyPr anchor="b"/>
          <a:lstStyle>
            <a:lvl1pPr marL="0" indent="0">
              <a:buNone/>
              <a:defRPr sz="2400" b="1"/>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US" dirty="0"/>
              <a:t>Click to edit Master text styles</a:t>
            </a:r>
          </a:p>
        </p:txBody>
      </p:sp>
      <p:sp>
        <p:nvSpPr>
          <p:cNvPr id="9" name="Slide Number Placeholder 8"/>
          <p:cNvSpPr>
            <a:spLocks noGrp="1"/>
          </p:cNvSpPr>
          <p:nvPr>
            <p:ph type="sldNum" sz="quarter" idx="12"/>
          </p:nvPr>
        </p:nvSpPr>
        <p:spPr/>
        <p:txBody>
          <a:bodyPr/>
          <a:lstStyle/>
          <a:p>
            <a:fld id="{2CA814A5-5B67-49A0-A5BA-40050328EF92}" type="slidenum">
              <a:rPr lang="en-CA" smtClean="0"/>
              <a:t>‹#›</a:t>
            </a:fld>
            <a:endParaRPr lang="en-CA"/>
          </a:p>
        </p:txBody>
      </p:sp>
      <p:sp>
        <p:nvSpPr>
          <p:cNvPr id="10" name="Title 9"/>
          <p:cNvSpPr>
            <a:spLocks noGrp="1"/>
          </p:cNvSpPr>
          <p:nvPr>
            <p:ph type="title"/>
          </p:nvPr>
        </p:nvSpPr>
        <p:spPr/>
        <p:txBody>
          <a:bodyPr/>
          <a:lstStyle/>
          <a:p>
            <a:r>
              <a:rPr lang="en-US"/>
              <a:t>Click to edit Master title style</a:t>
            </a:r>
            <a:endParaRPr lang="en-CA"/>
          </a:p>
        </p:txBody>
      </p:sp>
      <p:sp>
        <p:nvSpPr>
          <p:cNvPr id="11" name="Text Placeholder 6"/>
          <p:cNvSpPr>
            <a:spLocks noGrp="1"/>
          </p:cNvSpPr>
          <p:nvPr>
            <p:ph type="body" sz="quarter" idx="13" hasCustomPrompt="1"/>
          </p:nvPr>
        </p:nvSpPr>
        <p:spPr>
          <a:xfrm>
            <a:off x="321468" y="6356351"/>
            <a:ext cx="11260933"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Tree>
    <p:extLst>
      <p:ext uri="{BB962C8B-B14F-4D97-AF65-F5344CB8AC3E}">
        <p14:creationId xmlns:p14="http://schemas.microsoft.com/office/powerpoint/2010/main" val="2975005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5" name="Slide Number Placeholder 4"/>
          <p:cNvSpPr>
            <a:spLocks noGrp="1"/>
          </p:cNvSpPr>
          <p:nvPr>
            <p:ph type="sldNum" sz="quarter" idx="12"/>
          </p:nvPr>
        </p:nvSpPr>
        <p:spPr/>
        <p:txBody>
          <a:bodyPr/>
          <a:lstStyle/>
          <a:p>
            <a:fld id="{2CA814A5-5B67-49A0-A5BA-40050328EF92}" type="slidenum">
              <a:rPr lang="en-CA" smtClean="0"/>
              <a:t>‹#›</a:t>
            </a:fld>
            <a:endParaRPr lang="en-CA"/>
          </a:p>
        </p:txBody>
      </p:sp>
      <p:sp>
        <p:nvSpPr>
          <p:cNvPr id="6" name="Text Placeholder 6"/>
          <p:cNvSpPr>
            <a:spLocks noGrp="1"/>
          </p:cNvSpPr>
          <p:nvPr>
            <p:ph type="body" sz="quarter" idx="13" hasCustomPrompt="1"/>
          </p:nvPr>
        </p:nvSpPr>
        <p:spPr>
          <a:xfrm>
            <a:off x="321468" y="6356351"/>
            <a:ext cx="11260933"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Tree>
    <p:extLst>
      <p:ext uri="{BB962C8B-B14F-4D97-AF65-F5344CB8AC3E}">
        <p14:creationId xmlns:p14="http://schemas.microsoft.com/office/powerpoint/2010/main" val="379492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CA814A5-5B67-49A0-A5BA-40050328EF92}" type="slidenum">
              <a:rPr lang="en-CA" smtClean="0"/>
              <a:t>‹#›</a:t>
            </a:fld>
            <a:endParaRPr lang="en-CA"/>
          </a:p>
        </p:txBody>
      </p:sp>
      <p:sp>
        <p:nvSpPr>
          <p:cNvPr id="5" name="Text Placeholder 6"/>
          <p:cNvSpPr>
            <a:spLocks noGrp="1"/>
          </p:cNvSpPr>
          <p:nvPr>
            <p:ph type="body" sz="quarter" idx="13" hasCustomPrompt="1"/>
          </p:nvPr>
        </p:nvSpPr>
        <p:spPr>
          <a:xfrm>
            <a:off x="321468" y="6356351"/>
            <a:ext cx="11260933"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Tree>
    <p:extLst>
      <p:ext uri="{BB962C8B-B14F-4D97-AF65-F5344CB8AC3E}">
        <p14:creationId xmlns:p14="http://schemas.microsoft.com/office/powerpoint/2010/main" val="39180023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Code couleurs</a:t>
            </a:r>
            <a:endParaRPr lang="en-CA" dirty="0"/>
          </a:p>
        </p:txBody>
      </p:sp>
      <p:sp>
        <p:nvSpPr>
          <p:cNvPr id="3" name="Rectangle 2">
            <a:extLst>
              <a:ext uri="{FF2B5EF4-FFF2-40B4-BE49-F238E27FC236}">
                <a16:creationId xmlns:a16="http://schemas.microsoft.com/office/drawing/2014/main" id="{F7042E29-DEEE-41AA-8D01-3B687B86715A}"/>
              </a:ext>
            </a:extLst>
          </p:cNvPr>
          <p:cNvSpPr/>
          <p:nvPr userDrawn="1"/>
        </p:nvSpPr>
        <p:spPr>
          <a:xfrm>
            <a:off x="3086706" y="1530222"/>
            <a:ext cx="1242699" cy="12426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0</a:t>
            </a:r>
          </a:p>
          <a:p>
            <a:pPr algn="ctr"/>
            <a:r>
              <a:rPr lang="en-US" sz="1200" dirty="0"/>
              <a:t>0</a:t>
            </a:r>
          </a:p>
          <a:p>
            <a:pPr algn="ctr"/>
            <a:r>
              <a:rPr lang="en-US" sz="1200" dirty="0"/>
              <a:t>0</a:t>
            </a:r>
          </a:p>
        </p:txBody>
      </p:sp>
      <p:sp>
        <p:nvSpPr>
          <p:cNvPr id="7" name="Rectangle 6">
            <a:extLst>
              <a:ext uri="{FF2B5EF4-FFF2-40B4-BE49-F238E27FC236}">
                <a16:creationId xmlns:a16="http://schemas.microsoft.com/office/drawing/2014/main" id="{7311B9E3-1C15-493B-9EE4-DA9798875215}"/>
              </a:ext>
            </a:extLst>
          </p:cNvPr>
          <p:cNvSpPr/>
          <p:nvPr userDrawn="1"/>
        </p:nvSpPr>
        <p:spPr>
          <a:xfrm>
            <a:off x="3086705" y="2973356"/>
            <a:ext cx="1242699" cy="12426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231</a:t>
            </a:r>
          </a:p>
          <a:p>
            <a:pPr algn="ctr"/>
            <a:r>
              <a:rPr lang="en-US" sz="1200" dirty="0">
                <a:solidFill>
                  <a:schemeClr val="tx1"/>
                </a:solidFill>
              </a:rPr>
              <a:t>230</a:t>
            </a:r>
          </a:p>
          <a:p>
            <a:pPr algn="ctr"/>
            <a:r>
              <a:rPr lang="en-US" sz="1200" dirty="0">
                <a:solidFill>
                  <a:schemeClr val="tx1"/>
                </a:solidFill>
              </a:rPr>
              <a:t>230</a:t>
            </a:r>
          </a:p>
        </p:txBody>
      </p:sp>
      <p:sp>
        <p:nvSpPr>
          <p:cNvPr id="9" name="Rectangle 8">
            <a:extLst>
              <a:ext uri="{FF2B5EF4-FFF2-40B4-BE49-F238E27FC236}">
                <a16:creationId xmlns:a16="http://schemas.microsoft.com/office/drawing/2014/main" id="{3296BBD6-44D1-47DF-BCF5-0618D2F8E8F6}"/>
              </a:ext>
            </a:extLst>
          </p:cNvPr>
          <p:cNvSpPr/>
          <p:nvPr userDrawn="1"/>
        </p:nvSpPr>
        <p:spPr>
          <a:xfrm>
            <a:off x="5761481" y="1517090"/>
            <a:ext cx="1242699" cy="12426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254</a:t>
            </a:r>
          </a:p>
          <a:p>
            <a:pPr algn="ctr"/>
            <a:r>
              <a:rPr lang="en-US" sz="1200" dirty="0">
                <a:solidFill>
                  <a:schemeClr val="tx1"/>
                </a:solidFill>
              </a:rPr>
              <a:t>198</a:t>
            </a:r>
          </a:p>
          <a:p>
            <a:pPr algn="ctr"/>
            <a:r>
              <a:rPr lang="en-US" sz="1200" dirty="0">
                <a:solidFill>
                  <a:schemeClr val="tx1"/>
                </a:solidFill>
              </a:rPr>
              <a:t>4</a:t>
            </a:r>
          </a:p>
        </p:txBody>
      </p:sp>
      <p:sp>
        <p:nvSpPr>
          <p:cNvPr id="10" name="Rectangle 9">
            <a:extLst>
              <a:ext uri="{FF2B5EF4-FFF2-40B4-BE49-F238E27FC236}">
                <a16:creationId xmlns:a16="http://schemas.microsoft.com/office/drawing/2014/main" id="{2389E99B-C200-4FD1-AE2B-6D05C41E0643}"/>
              </a:ext>
            </a:extLst>
          </p:cNvPr>
          <p:cNvSpPr/>
          <p:nvPr userDrawn="1"/>
        </p:nvSpPr>
        <p:spPr>
          <a:xfrm>
            <a:off x="5761481" y="2947783"/>
            <a:ext cx="1242699" cy="12426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0</a:t>
            </a:r>
          </a:p>
          <a:p>
            <a:pPr algn="ctr"/>
            <a:r>
              <a:rPr lang="en-US" sz="1200" dirty="0"/>
              <a:t>203</a:t>
            </a:r>
          </a:p>
          <a:p>
            <a:pPr algn="ctr"/>
            <a:r>
              <a:rPr lang="en-US" sz="1200" dirty="0"/>
              <a:t>228</a:t>
            </a:r>
          </a:p>
        </p:txBody>
      </p:sp>
      <p:sp>
        <p:nvSpPr>
          <p:cNvPr id="11" name="Rectangle 10">
            <a:extLst>
              <a:ext uri="{FF2B5EF4-FFF2-40B4-BE49-F238E27FC236}">
                <a16:creationId xmlns:a16="http://schemas.microsoft.com/office/drawing/2014/main" id="{E2948586-60BA-44A9-A940-C5929F2C134D}"/>
              </a:ext>
            </a:extLst>
          </p:cNvPr>
          <p:cNvSpPr/>
          <p:nvPr userDrawn="1"/>
        </p:nvSpPr>
        <p:spPr>
          <a:xfrm>
            <a:off x="5761480" y="4416490"/>
            <a:ext cx="1242699" cy="1242699"/>
          </a:xfrm>
          <a:prstGeom prst="rect">
            <a:avLst/>
          </a:prstGeom>
          <a:solidFill>
            <a:srgbClr val="F882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248</a:t>
            </a:r>
          </a:p>
          <a:p>
            <a:pPr algn="ctr"/>
            <a:r>
              <a:rPr lang="en-US" sz="1200" dirty="0"/>
              <a:t>130</a:t>
            </a:r>
          </a:p>
          <a:p>
            <a:pPr algn="ctr"/>
            <a:r>
              <a:rPr lang="en-US" sz="1200" dirty="0"/>
              <a:t>12</a:t>
            </a:r>
          </a:p>
        </p:txBody>
      </p:sp>
      <p:sp>
        <p:nvSpPr>
          <p:cNvPr id="12" name="Rectangle 11">
            <a:extLst>
              <a:ext uri="{FF2B5EF4-FFF2-40B4-BE49-F238E27FC236}">
                <a16:creationId xmlns:a16="http://schemas.microsoft.com/office/drawing/2014/main" id="{82F88CE9-B561-4D5F-9D2F-078A998EF63A}"/>
              </a:ext>
            </a:extLst>
          </p:cNvPr>
          <p:cNvSpPr/>
          <p:nvPr userDrawn="1"/>
        </p:nvSpPr>
        <p:spPr>
          <a:xfrm>
            <a:off x="8469432" y="1517090"/>
            <a:ext cx="1242699" cy="12426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210</a:t>
            </a:r>
          </a:p>
          <a:p>
            <a:pPr algn="ctr"/>
            <a:r>
              <a:rPr lang="en-US" sz="1200" dirty="0">
                <a:solidFill>
                  <a:schemeClr val="tx1"/>
                </a:solidFill>
              </a:rPr>
              <a:t>0</a:t>
            </a:r>
          </a:p>
          <a:p>
            <a:pPr algn="ctr"/>
            <a:r>
              <a:rPr lang="en-US" sz="1200" dirty="0">
                <a:solidFill>
                  <a:schemeClr val="tx1"/>
                </a:solidFill>
              </a:rPr>
              <a:t>18</a:t>
            </a:r>
          </a:p>
        </p:txBody>
      </p:sp>
      <p:sp>
        <p:nvSpPr>
          <p:cNvPr id="13" name="Rectangle 12">
            <a:extLst>
              <a:ext uri="{FF2B5EF4-FFF2-40B4-BE49-F238E27FC236}">
                <a16:creationId xmlns:a16="http://schemas.microsoft.com/office/drawing/2014/main" id="{94868917-5AC5-4E65-AA8B-948B5BE8F477}"/>
              </a:ext>
            </a:extLst>
          </p:cNvPr>
          <p:cNvSpPr/>
          <p:nvPr userDrawn="1"/>
        </p:nvSpPr>
        <p:spPr>
          <a:xfrm>
            <a:off x="8469431" y="2947782"/>
            <a:ext cx="1242699" cy="1242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45</a:t>
            </a:r>
          </a:p>
          <a:p>
            <a:pPr algn="ctr"/>
            <a:r>
              <a:rPr lang="en-US" sz="1200" dirty="0">
                <a:solidFill>
                  <a:schemeClr val="bg1"/>
                </a:solidFill>
              </a:rPr>
              <a:t>52</a:t>
            </a:r>
          </a:p>
          <a:p>
            <a:pPr algn="ctr"/>
            <a:r>
              <a:rPr lang="en-US" sz="1200" dirty="0">
                <a:solidFill>
                  <a:schemeClr val="bg1"/>
                </a:solidFill>
              </a:rPr>
              <a:t>241</a:t>
            </a:r>
          </a:p>
        </p:txBody>
      </p:sp>
      <p:sp>
        <p:nvSpPr>
          <p:cNvPr id="14" name="Rectangle 13">
            <a:extLst>
              <a:ext uri="{FF2B5EF4-FFF2-40B4-BE49-F238E27FC236}">
                <a16:creationId xmlns:a16="http://schemas.microsoft.com/office/drawing/2014/main" id="{FCF7F7FB-6F71-4735-B103-277CAEAA59D8}"/>
              </a:ext>
            </a:extLst>
          </p:cNvPr>
          <p:cNvSpPr/>
          <p:nvPr userDrawn="1"/>
        </p:nvSpPr>
        <p:spPr>
          <a:xfrm>
            <a:off x="8469431" y="4416490"/>
            <a:ext cx="1242699" cy="1242699"/>
          </a:xfrm>
          <a:prstGeom prst="rect">
            <a:avLst/>
          </a:prstGeom>
          <a:solidFill>
            <a:srgbClr val="02C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2</a:t>
            </a:r>
          </a:p>
          <a:p>
            <a:pPr algn="ctr"/>
            <a:r>
              <a:rPr lang="en-US" sz="1200" dirty="0"/>
              <a:t>198</a:t>
            </a:r>
          </a:p>
          <a:p>
            <a:pPr algn="ctr"/>
            <a:r>
              <a:rPr lang="en-US" sz="1200" dirty="0"/>
              <a:t>81</a:t>
            </a:r>
          </a:p>
        </p:txBody>
      </p:sp>
    </p:spTree>
    <p:extLst>
      <p:ext uri="{BB962C8B-B14F-4D97-AF65-F5344CB8AC3E}">
        <p14:creationId xmlns:p14="http://schemas.microsoft.com/office/powerpoint/2010/main" val="20967518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5" name="Slide Number Placeholder 4"/>
          <p:cNvSpPr>
            <a:spLocks noGrp="1"/>
          </p:cNvSpPr>
          <p:nvPr>
            <p:ph type="sldNum" sz="quarter" idx="12"/>
          </p:nvPr>
        </p:nvSpPr>
        <p:spPr/>
        <p:txBody>
          <a:bodyPr/>
          <a:lstStyle/>
          <a:p>
            <a:fld id="{2CA814A5-5B67-49A0-A5BA-40050328EF92}" type="slidenum">
              <a:rPr lang="en-CA" smtClean="0"/>
              <a:t>‹#›</a:t>
            </a:fld>
            <a:endParaRPr lang="en-CA"/>
          </a:p>
        </p:txBody>
      </p:sp>
      <p:sp>
        <p:nvSpPr>
          <p:cNvPr id="6"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Tree>
    <p:extLst>
      <p:ext uri="{BB962C8B-B14F-4D97-AF65-F5344CB8AC3E}">
        <p14:creationId xmlns:p14="http://schemas.microsoft.com/office/powerpoint/2010/main" val="23140145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POLLING 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a:p>
        </p:txBody>
      </p:sp>
    </p:spTree>
    <p:extLst>
      <p:ext uri="{BB962C8B-B14F-4D97-AF65-F5344CB8AC3E}">
        <p14:creationId xmlns:p14="http://schemas.microsoft.com/office/powerpoint/2010/main" val="8768061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778933" y="1576832"/>
            <a:ext cx="49149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6438901" y="1576832"/>
            <a:ext cx="49149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Slide Number Placeholder 6"/>
          <p:cNvSpPr>
            <a:spLocks noGrp="1"/>
          </p:cNvSpPr>
          <p:nvPr>
            <p:ph type="sldNum" sz="quarter" idx="12"/>
          </p:nvPr>
        </p:nvSpPr>
        <p:spPr/>
        <p:txBody>
          <a:bodyPr/>
          <a:lstStyle/>
          <a:p>
            <a:fld id="{2CA814A5-5B67-49A0-A5BA-40050328EF92}" type="slidenum">
              <a:rPr lang="en-CA" smtClean="0"/>
              <a:t>‹#›</a:t>
            </a:fld>
            <a:endParaRPr lang="en-CA"/>
          </a:p>
        </p:txBody>
      </p:sp>
      <p:sp>
        <p:nvSpPr>
          <p:cNvPr id="8"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Tree>
    <p:extLst>
      <p:ext uri="{BB962C8B-B14F-4D97-AF65-F5344CB8AC3E}">
        <p14:creationId xmlns:p14="http://schemas.microsoft.com/office/powerpoint/2010/main" val="24993974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DC890-1073-41D0-99E6-A110B3AC08D6}"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ext Placeholder 7"/>
          <p:cNvSpPr>
            <a:spLocks noGrp="1"/>
          </p:cNvSpPr>
          <p:nvPr>
            <p:ph type="body" sz="quarter" idx="13"/>
          </p:nvPr>
        </p:nvSpPr>
        <p:spPr>
          <a:xfrm>
            <a:off x="838200" y="6526550"/>
            <a:ext cx="10515600" cy="194925"/>
          </a:xfrm>
        </p:spPr>
        <p:txBody>
          <a:bodyPr bIns="0" anchor="b">
            <a:spAutoFit/>
          </a:bodyPr>
          <a:lstStyle>
            <a:lvl1pPr marL="0" indent="0">
              <a:spcBef>
                <a:spcPts val="0"/>
              </a:spcBef>
              <a:buNone/>
              <a:defRPr sz="1067"/>
            </a:lvl1pPr>
            <a:lvl5pPr>
              <a:defRPr/>
            </a:lvl5pPr>
          </a:lstStyle>
          <a:p>
            <a:pPr lvl="0"/>
            <a:r>
              <a:rPr lang="en-US" dirty="0"/>
              <a:t>Click to edit Master text styles</a:t>
            </a:r>
            <a:endParaRPr lang="en-CA" dirty="0"/>
          </a:p>
        </p:txBody>
      </p:sp>
    </p:spTree>
    <p:extLst>
      <p:ext uri="{BB962C8B-B14F-4D97-AF65-F5344CB8AC3E}">
        <p14:creationId xmlns:p14="http://schemas.microsoft.com/office/powerpoint/2010/main" val="121432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Content Placeholder 3"/>
          <p:cNvSpPr>
            <a:spLocks noGrp="1"/>
          </p:cNvSpPr>
          <p:nvPr>
            <p:ph sz="half" idx="2"/>
          </p:nvPr>
        </p:nvSpPr>
        <p:spPr>
          <a:xfrm>
            <a:off x="9065343" y="1576832"/>
            <a:ext cx="2878393" cy="4351338"/>
          </a:xfrm>
        </p:spPr>
        <p:txBody>
          <a:bodyPr>
            <a:normAutofit/>
          </a:bodyPr>
          <a:lstStyle>
            <a:lvl1pPr>
              <a:defRPr sz="2000"/>
            </a:lvl1pPr>
            <a:lvl2pPr>
              <a:defRPr sz="18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Slide Number Placeholder 6"/>
          <p:cNvSpPr>
            <a:spLocks noGrp="1"/>
          </p:cNvSpPr>
          <p:nvPr>
            <p:ph type="sldNum" sz="quarter" idx="12"/>
          </p:nvPr>
        </p:nvSpPr>
        <p:spPr/>
        <p:txBody>
          <a:bodyPr/>
          <a:lstStyle/>
          <a:p>
            <a:fld id="{2CA814A5-5B67-49A0-A5BA-40050328EF92}" type="slidenum">
              <a:rPr lang="en-CA" smtClean="0"/>
              <a:t>‹#›</a:t>
            </a:fld>
            <a:endParaRPr lang="en-CA"/>
          </a:p>
        </p:txBody>
      </p:sp>
      <p:sp>
        <p:nvSpPr>
          <p:cNvPr id="8"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4175605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
        <p:nvSpPr>
          <p:cNvPr id="8" name="Slide Number Placeholder 7"/>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9159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838200" y="6526550"/>
            <a:ext cx="10515600" cy="194925"/>
          </a:xfrm>
        </p:spPr>
        <p:txBody>
          <a:bodyPr bIns="0" anchor="b">
            <a:spAutoFit/>
          </a:bodyPr>
          <a:lstStyle>
            <a:lvl1pPr marL="0" indent="0">
              <a:spcBef>
                <a:spcPts val="0"/>
              </a:spcBef>
              <a:buNone/>
              <a:defRPr sz="1067"/>
            </a:lvl1pPr>
            <a:lvl5pPr>
              <a:defRPr/>
            </a:lvl5pPr>
          </a:lstStyle>
          <a:p>
            <a:pPr lvl="0"/>
            <a:r>
              <a:rPr lang="en-US" dirty="0"/>
              <a:t>Click to edit Master text styles</a:t>
            </a:r>
          </a:p>
        </p:txBody>
      </p:sp>
      <p:sp>
        <p:nvSpPr>
          <p:cNvPr id="7" name="Slide Number Placeholder 5"/>
          <p:cNvSpPr>
            <a:spLocks noGrp="1"/>
          </p:cNvSpPr>
          <p:nvPr>
            <p:ph type="sldNum" sz="quarter" idx="4"/>
          </p:nvPr>
        </p:nvSpPr>
        <p:spPr>
          <a:xfrm>
            <a:off x="11294808" y="6277695"/>
            <a:ext cx="838200" cy="365125"/>
          </a:xfrm>
          <a:prstGeom prst="rect">
            <a:avLst/>
          </a:prstGeom>
        </p:spPr>
        <p:txBody>
          <a:bodyPr vert="horz" lIns="91440" tIns="45720" rIns="91440" bIns="45720" rtlCol="0" anchor="ctr"/>
          <a:lstStyle>
            <a:lvl1pPr algn="ctr">
              <a:defRPr sz="12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89DC890-1073-41D0-99E6-A110B3AC08D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4641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40D41-512B-F728-071D-C577CC0361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D20AD1-A694-1E0D-6D52-15D23D3427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6A8CE7-52C2-31E8-5915-A8E8C238F10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38F464C-D23B-7EFD-C15C-90049E796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515B15-36E4-5C6D-7028-62F7FB4458C0}"/>
              </a:ext>
            </a:extLst>
          </p:cNvPr>
          <p:cNvSpPr>
            <a:spLocks noGrp="1"/>
          </p:cNvSpPr>
          <p:nvPr>
            <p:ph type="sldNum" sz="quarter" idx="12"/>
          </p:nvPr>
        </p:nvSpPr>
        <p:spPr/>
        <p:txBody>
          <a:bodyPr/>
          <a:lstStyle/>
          <a:p>
            <a:fld id="{0A7BCD3D-2839-0340-86CE-8632D5D33D2F}" type="slidenum">
              <a:rPr lang="en-US" smtClean="0"/>
              <a:t>‹#›</a:t>
            </a:fld>
            <a:endParaRPr lang="en-US"/>
          </a:p>
        </p:txBody>
      </p:sp>
    </p:spTree>
    <p:extLst>
      <p:ext uri="{BB962C8B-B14F-4D97-AF65-F5344CB8AC3E}">
        <p14:creationId xmlns:p14="http://schemas.microsoft.com/office/powerpoint/2010/main" val="42341762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00574-2F2E-58D0-F4E6-A8D351A156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142D1E-BEFB-FAED-645E-FD3E5C22E70E}"/>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E075064-B721-3669-316D-1FBA8A10C4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D34219-10D1-76A4-AE64-01AC96EF2119}"/>
              </a:ext>
            </a:extLst>
          </p:cNvPr>
          <p:cNvSpPr>
            <a:spLocks noGrp="1"/>
          </p:cNvSpPr>
          <p:nvPr>
            <p:ph type="sldNum" sz="quarter" idx="12"/>
          </p:nvPr>
        </p:nvSpPr>
        <p:spPr/>
        <p:txBody>
          <a:bodyPr/>
          <a:lstStyle/>
          <a:p>
            <a:fld id="{0A7BCD3D-2839-0340-86CE-8632D5D33D2F}" type="slidenum">
              <a:rPr lang="en-US" smtClean="0"/>
              <a:t>‹#›</a:t>
            </a:fld>
            <a:endParaRPr lang="en-US"/>
          </a:p>
        </p:txBody>
      </p:sp>
    </p:spTree>
    <p:extLst>
      <p:ext uri="{BB962C8B-B14F-4D97-AF65-F5344CB8AC3E}">
        <p14:creationId xmlns:p14="http://schemas.microsoft.com/office/powerpoint/2010/main" val="9825613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E9DC7-29AC-30BA-E9E2-99F992681C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BF3C6D-064E-F82B-0511-69BB04753B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417DFA-5729-0736-4597-96029FEB22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3535A1-B1F9-ED98-BBC6-EAE0905432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5A4EE5-23D8-3C43-DE5C-02EF97453B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2DEDB4-A9C0-511C-E66F-29359326439D}"/>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BBC03D84-9712-31CF-AB14-1293E3533E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72D609-7DDF-529C-62B0-94F781816164}"/>
              </a:ext>
            </a:extLst>
          </p:cNvPr>
          <p:cNvSpPr>
            <a:spLocks noGrp="1"/>
          </p:cNvSpPr>
          <p:nvPr>
            <p:ph type="sldNum" sz="quarter" idx="12"/>
          </p:nvPr>
        </p:nvSpPr>
        <p:spPr/>
        <p:txBody>
          <a:bodyPr/>
          <a:lstStyle/>
          <a:p>
            <a:fld id="{0A7BCD3D-2839-0340-86CE-8632D5D33D2F}" type="slidenum">
              <a:rPr lang="en-US" smtClean="0"/>
              <a:t>‹#›</a:t>
            </a:fld>
            <a:endParaRPr lang="en-US"/>
          </a:p>
        </p:txBody>
      </p:sp>
    </p:spTree>
    <p:extLst>
      <p:ext uri="{BB962C8B-B14F-4D97-AF65-F5344CB8AC3E}">
        <p14:creationId xmlns:p14="http://schemas.microsoft.com/office/powerpoint/2010/main" val="18489491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ext Placeholder 6"/>
          <p:cNvSpPr>
            <a:spLocks noGrp="1"/>
          </p:cNvSpPr>
          <p:nvPr>
            <p:ph type="body" sz="quarter" idx="13"/>
          </p:nvPr>
        </p:nvSpPr>
        <p:spPr>
          <a:xfrm>
            <a:off x="499533" y="6369050"/>
            <a:ext cx="11252200" cy="365125"/>
          </a:xfrm>
        </p:spPr>
        <p:txBody>
          <a:bodyPr bIns="0" anchor="b">
            <a:noAutofit/>
          </a:bodyPr>
          <a:lstStyle>
            <a:lvl1pPr marL="0" indent="0">
              <a:spcBef>
                <a:spcPts val="0"/>
              </a:spcBef>
              <a:spcAft>
                <a:spcPts val="0"/>
              </a:spcAft>
              <a:buNone/>
              <a:defRPr sz="1067"/>
            </a:lvl1pPr>
            <a:lvl2pPr marL="457246" indent="0">
              <a:buNone/>
              <a:defRPr/>
            </a:lvl2pPr>
          </a:lstStyle>
          <a:p>
            <a:pPr lvl="0"/>
            <a:r>
              <a:rPr lang="en-US" dirty="0"/>
              <a:t>Edit Master text styles</a:t>
            </a:r>
          </a:p>
        </p:txBody>
      </p:sp>
    </p:spTree>
    <p:extLst>
      <p:ext uri="{BB962C8B-B14F-4D97-AF65-F5344CB8AC3E}">
        <p14:creationId xmlns:p14="http://schemas.microsoft.com/office/powerpoint/2010/main" val="22293259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832493-9902-9840-A486-2D6B89F11D3F}"/>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33261FBD-39B0-BA61-3687-4F1DD9FE93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DB2A11-36EC-2B03-C94F-29D69BC4D35F}"/>
              </a:ext>
            </a:extLst>
          </p:cNvPr>
          <p:cNvSpPr>
            <a:spLocks noGrp="1"/>
          </p:cNvSpPr>
          <p:nvPr>
            <p:ph type="sldNum" sz="quarter" idx="12"/>
          </p:nvPr>
        </p:nvSpPr>
        <p:spPr/>
        <p:txBody>
          <a:bodyPr/>
          <a:lstStyle/>
          <a:p>
            <a:fld id="{0A7BCD3D-2839-0340-86CE-8632D5D33D2F}" type="slidenum">
              <a:rPr lang="en-US" smtClean="0"/>
              <a:t>‹#›</a:t>
            </a:fld>
            <a:endParaRPr lang="en-US"/>
          </a:p>
        </p:txBody>
      </p:sp>
    </p:spTree>
    <p:extLst>
      <p:ext uri="{BB962C8B-B14F-4D97-AF65-F5344CB8AC3E}">
        <p14:creationId xmlns:p14="http://schemas.microsoft.com/office/powerpoint/2010/main" val="16225461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29F4A-A11D-B532-D289-035ACDA413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71FCBF-DBA0-05BF-E8CE-23C576A963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1E36AC-73E8-734C-D228-73295A1009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05726D-2124-085B-7176-9EC83872EC1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A280F0F-CC32-1FE7-0657-07DC63CD2C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D88502-C112-A022-A7B6-496D10FDDC7E}"/>
              </a:ext>
            </a:extLst>
          </p:cNvPr>
          <p:cNvSpPr>
            <a:spLocks noGrp="1"/>
          </p:cNvSpPr>
          <p:nvPr>
            <p:ph type="sldNum" sz="quarter" idx="12"/>
          </p:nvPr>
        </p:nvSpPr>
        <p:spPr/>
        <p:txBody>
          <a:bodyPr/>
          <a:lstStyle/>
          <a:p>
            <a:fld id="{0A7BCD3D-2839-0340-86CE-8632D5D33D2F}" type="slidenum">
              <a:rPr lang="en-US" smtClean="0"/>
              <a:t>‹#›</a:t>
            </a:fld>
            <a:endParaRPr lang="en-US"/>
          </a:p>
        </p:txBody>
      </p:sp>
    </p:spTree>
    <p:extLst>
      <p:ext uri="{BB962C8B-B14F-4D97-AF65-F5344CB8AC3E}">
        <p14:creationId xmlns:p14="http://schemas.microsoft.com/office/powerpoint/2010/main" val="24751004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dirty="0"/>
              <a:t>Click to edit Master title style</a:t>
            </a:r>
            <a:endParaRPr lang="en-US" dirty="0"/>
          </a:p>
        </p:txBody>
      </p:sp>
      <p:sp>
        <p:nvSpPr>
          <p:cNvPr id="4" name="Content Placeholder 3"/>
          <p:cNvSpPr>
            <a:spLocks noGrp="1"/>
          </p:cNvSpPr>
          <p:nvPr>
            <p:ph sz="half" idx="2"/>
          </p:nvPr>
        </p:nvSpPr>
        <p:spPr>
          <a:xfrm>
            <a:off x="609602" y="1866126"/>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6" name="Content Placeholder 5"/>
          <p:cNvSpPr>
            <a:spLocks noGrp="1"/>
          </p:cNvSpPr>
          <p:nvPr>
            <p:ph sz="quarter" idx="4"/>
          </p:nvPr>
        </p:nvSpPr>
        <p:spPr>
          <a:xfrm>
            <a:off x="6193369" y="1866126"/>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5" name="Footer Placeholder 7"/>
          <p:cNvSpPr>
            <a:spLocks noGrp="1"/>
          </p:cNvSpPr>
          <p:nvPr>
            <p:ph type="ftr" sz="quarter" idx="10"/>
          </p:nvPr>
        </p:nvSpPr>
        <p:spPr/>
        <p:txBody>
          <a:bodyPr/>
          <a:lstStyle>
            <a:lvl1pPr>
              <a:defRPr/>
            </a:lvl1pPr>
          </a:lstStyle>
          <a:p>
            <a:pPr>
              <a:defRPr/>
            </a:pPr>
            <a:endParaRPr lang="en-US" dirty="0"/>
          </a:p>
        </p:txBody>
      </p:sp>
      <p:sp>
        <p:nvSpPr>
          <p:cNvPr id="7" name="Slide Number Placeholder 8"/>
          <p:cNvSpPr>
            <a:spLocks noGrp="1"/>
          </p:cNvSpPr>
          <p:nvPr>
            <p:ph type="sldNum" sz="quarter" idx="11"/>
          </p:nvPr>
        </p:nvSpPr>
        <p:spPr/>
        <p:txBody>
          <a:bodyPr/>
          <a:lstStyle>
            <a:lvl1pPr>
              <a:defRPr smtClean="0"/>
            </a:lvl1pPr>
          </a:lstStyle>
          <a:p>
            <a:pPr>
              <a:defRPr/>
            </a:pPr>
            <a:fld id="{883A50EE-EECA-294A-94C5-C74A8FE58521}" type="slidenum">
              <a:rPr lang="en-US"/>
              <a:pPr>
                <a:defRPr/>
              </a:pPr>
              <a:t>‹#›</a:t>
            </a:fld>
            <a:endParaRPr lang="en-US" dirty="0"/>
          </a:p>
        </p:txBody>
      </p:sp>
      <p:sp>
        <p:nvSpPr>
          <p:cNvPr id="8" name="Date Placeholder 4"/>
          <p:cNvSpPr>
            <a:spLocks noGrp="1"/>
          </p:cNvSpPr>
          <p:nvPr>
            <p:ph type="dt" sz="half" idx="12"/>
          </p:nvPr>
        </p:nvSpPr>
        <p:spPr>
          <a:xfrm>
            <a:off x="838200" y="6356351"/>
            <a:ext cx="2743200" cy="365125"/>
          </a:xfrm>
          <a:prstGeom prst="rect">
            <a:avLst/>
          </a:prstGeom>
        </p:spPr>
        <p:txBody>
          <a:bodyPr vert="horz" wrap="square" lIns="84216" tIns="42108" rIns="84216" bIns="42108" numCol="1" anchor="t" anchorCtr="0" compatLnSpc="1">
            <a:prstTxWarp prst="textNoShape">
              <a:avLst/>
            </a:prstTxWarp>
          </a:bodyPr>
          <a:lstStyle>
            <a:lvl1pPr>
              <a:defRPr sz="1700" smtClean="0">
                <a:cs typeface="Arial" charset="0"/>
              </a:defRPr>
            </a:lvl1pPr>
          </a:lstStyle>
          <a:p>
            <a:pPr>
              <a:defRPr/>
            </a:pPr>
            <a:endParaRPr lang="en-US" dirty="0"/>
          </a:p>
        </p:txBody>
      </p:sp>
    </p:spTree>
    <p:extLst>
      <p:ext uri="{BB962C8B-B14F-4D97-AF65-F5344CB8AC3E}">
        <p14:creationId xmlns:p14="http://schemas.microsoft.com/office/powerpoint/2010/main" val="16121017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5" name="Slide Number Placeholder 4"/>
          <p:cNvSpPr>
            <a:spLocks noGrp="1"/>
          </p:cNvSpPr>
          <p:nvPr>
            <p:ph type="sldNum" sz="quarter" idx="12"/>
          </p:nvPr>
        </p:nvSpPr>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ext Placeholder 6"/>
          <p:cNvSpPr>
            <a:spLocks noGrp="1"/>
          </p:cNvSpPr>
          <p:nvPr>
            <p:ph type="body" sz="quarter" idx="13"/>
          </p:nvPr>
        </p:nvSpPr>
        <p:spPr>
          <a:xfrm>
            <a:off x="778935" y="6299204"/>
            <a:ext cx="10574865" cy="425897"/>
          </a:xfrm>
        </p:spPr>
        <p:txBody>
          <a:bodyPr bIns="0" anchor="b">
            <a:noAutofit/>
          </a:bodyPr>
          <a:lstStyle>
            <a:lvl1pPr marL="0" indent="0">
              <a:spcBef>
                <a:spcPts val="0"/>
              </a:spcBef>
              <a:spcAft>
                <a:spcPts val="0"/>
              </a:spcAft>
              <a:buNone/>
              <a:defRPr sz="1067">
                <a:solidFill>
                  <a:schemeClr val="tx1">
                    <a:lumMod val="50000"/>
                    <a:lumOff val="50000"/>
                  </a:schemeClr>
                </a:solidFill>
              </a:defRPr>
            </a:lvl1pPr>
            <a:lvl2pPr marL="457246" indent="0">
              <a:buNone/>
              <a:defRPr/>
            </a:lvl2pPr>
          </a:lstStyle>
          <a:p>
            <a:pPr lvl="0"/>
            <a:r>
              <a:rPr lang="en-US" dirty="0"/>
              <a:t>Edit Master text styles</a:t>
            </a:r>
          </a:p>
        </p:txBody>
      </p:sp>
    </p:spTree>
    <p:extLst>
      <p:ext uri="{BB962C8B-B14F-4D97-AF65-F5344CB8AC3E}">
        <p14:creationId xmlns:p14="http://schemas.microsoft.com/office/powerpoint/2010/main" val="1035116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18" Type="http://schemas.openxmlformats.org/officeDocument/2006/relationships/slideLayout" Target="../slideLayouts/slideLayout167.xml"/><Relationship Id="rId26" Type="http://schemas.openxmlformats.org/officeDocument/2006/relationships/slideLayout" Target="../slideLayouts/slideLayout175.xml"/><Relationship Id="rId3" Type="http://schemas.openxmlformats.org/officeDocument/2006/relationships/slideLayout" Target="../slideLayouts/slideLayout152.xml"/><Relationship Id="rId21" Type="http://schemas.openxmlformats.org/officeDocument/2006/relationships/slideLayout" Target="../slideLayouts/slideLayout170.xml"/><Relationship Id="rId34" Type="http://schemas.openxmlformats.org/officeDocument/2006/relationships/image" Target="../media/image25.jpg"/><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slideLayout" Target="../slideLayouts/slideLayout166.xml"/><Relationship Id="rId25" Type="http://schemas.openxmlformats.org/officeDocument/2006/relationships/slideLayout" Target="../slideLayouts/slideLayout174.xml"/><Relationship Id="rId33" Type="http://schemas.openxmlformats.org/officeDocument/2006/relationships/theme" Target="../theme/theme11.xml"/><Relationship Id="rId2" Type="http://schemas.openxmlformats.org/officeDocument/2006/relationships/slideLayout" Target="../slideLayouts/slideLayout151.xml"/><Relationship Id="rId16" Type="http://schemas.openxmlformats.org/officeDocument/2006/relationships/slideLayout" Target="../slideLayouts/slideLayout165.xml"/><Relationship Id="rId20" Type="http://schemas.openxmlformats.org/officeDocument/2006/relationships/slideLayout" Target="../slideLayouts/slideLayout169.xml"/><Relationship Id="rId29" Type="http://schemas.openxmlformats.org/officeDocument/2006/relationships/slideLayout" Target="../slideLayouts/slideLayout178.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24" Type="http://schemas.openxmlformats.org/officeDocument/2006/relationships/slideLayout" Target="../slideLayouts/slideLayout173.xml"/><Relationship Id="rId32" Type="http://schemas.openxmlformats.org/officeDocument/2006/relationships/slideLayout" Target="../slideLayouts/slideLayout181.xml"/><Relationship Id="rId5" Type="http://schemas.openxmlformats.org/officeDocument/2006/relationships/slideLayout" Target="../slideLayouts/slideLayout154.xml"/><Relationship Id="rId15" Type="http://schemas.openxmlformats.org/officeDocument/2006/relationships/slideLayout" Target="../slideLayouts/slideLayout164.xml"/><Relationship Id="rId23" Type="http://schemas.openxmlformats.org/officeDocument/2006/relationships/slideLayout" Target="../slideLayouts/slideLayout172.xml"/><Relationship Id="rId28" Type="http://schemas.openxmlformats.org/officeDocument/2006/relationships/slideLayout" Target="../slideLayouts/slideLayout177.xml"/><Relationship Id="rId10" Type="http://schemas.openxmlformats.org/officeDocument/2006/relationships/slideLayout" Target="../slideLayouts/slideLayout159.xml"/><Relationship Id="rId19" Type="http://schemas.openxmlformats.org/officeDocument/2006/relationships/slideLayout" Target="../slideLayouts/slideLayout168.xml"/><Relationship Id="rId31" Type="http://schemas.openxmlformats.org/officeDocument/2006/relationships/slideLayout" Target="../slideLayouts/slideLayout180.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 Id="rId22" Type="http://schemas.openxmlformats.org/officeDocument/2006/relationships/slideLayout" Target="../slideLayouts/slideLayout171.xml"/><Relationship Id="rId27" Type="http://schemas.openxmlformats.org/officeDocument/2006/relationships/slideLayout" Target="../slideLayouts/slideLayout176.xml"/><Relationship Id="rId30" Type="http://schemas.openxmlformats.org/officeDocument/2006/relationships/slideLayout" Target="../slideLayouts/slideLayout179.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84.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image" Target="../media/image30.jpeg"/><Relationship Id="rId5" Type="http://schemas.openxmlformats.org/officeDocument/2006/relationships/theme" Target="../theme/theme12.xml"/><Relationship Id="rId4" Type="http://schemas.openxmlformats.org/officeDocument/2006/relationships/slideLayout" Target="../slideLayouts/slideLayout18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theme" Target="../theme/theme1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image" Target="../media/image35.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image" Target="../media/image6.jpe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3.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9" Type="http://schemas.openxmlformats.org/officeDocument/2006/relationships/slideLayout" Target="../slideLayouts/slideLayout105.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38" Type="http://schemas.openxmlformats.org/officeDocument/2006/relationships/slideLayout" Target="../slideLayouts/slideLayout104.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29" Type="http://schemas.openxmlformats.org/officeDocument/2006/relationships/slideLayout" Target="../slideLayouts/slideLayout95.xml"/><Relationship Id="rId41" Type="http://schemas.openxmlformats.org/officeDocument/2006/relationships/image" Target="../media/image11.jp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slideLayout" Target="../slideLayouts/slideLayout103.xml"/><Relationship Id="rId40" Type="http://schemas.openxmlformats.org/officeDocument/2006/relationships/theme" Target="../theme/theme6.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8.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33.xml"/><Relationship Id="rId7" Type="http://schemas.openxmlformats.org/officeDocument/2006/relationships/theme" Target="../theme/theme9.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5" Type="http://schemas.openxmlformats.org/officeDocument/2006/relationships/slideLayout" Target="../slideLayouts/slideLayout135.xml"/><Relationship Id="rId4"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8937" y="259900"/>
            <a:ext cx="9520764" cy="970189"/>
          </a:xfrm>
          <a:prstGeom prst="rect">
            <a:avLst/>
          </a:prstGeom>
        </p:spPr>
        <p:txBody>
          <a:bodyPr vert="horz" lIns="91440" tIns="45720" rIns="91440" bIns="45720" rtlCol="0" anchor="ctr">
            <a:noAutofit/>
          </a:bodyPr>
          <a:lstStyle/>
          <a:p>
            <a:r>
              <a:rPr lang="en-US"/>
              <a:t>Click to edit Master title style</a:t>
            </a:r>
            <a:endParaRPr lang="en-CA"/>
          </a:p>
        </p:txBody>
      </p:sp>
      <p:sp>
        <p:nvSpPr>
          <p:cNvPr id="3" name="Text Placeholder 2"/>
          <p:cNvSpPr>
            <a:spLocks noGrp="1"/>
          </p:cNvSpPr>
          <p:nvPr>
            <p:ph type="body" idx="1"/>
          </p:nvPr>
        </p:nvSpPr>
        <p:spPr>
          <a:xfrm>
            <a:off x="778936" y="1500190"/>
            <a:ext cx="10574867" cy="48561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p:cNvSpPr>
            <a:spLocks noGrp="1"/>
          </p:cNvSpPr>
          <p:nvPr>
            <p:ph type="sldNum" sz="quarter" idx="4"/>
          </p:nvPr>
        </p:nvSpPr>
        <p:spPr>
          <a:xfrm>
            <a:off x="93135" y="6356353"/>
            <a:ext cx="685800" cy="365125"/>
          </a:xfrm>
          <a:prstGeom prst="rect">
            <a:avLst/>
          </a:prstGeom>
        </p:spPr>
        <p:txBody>
          <a:bodyPr vert="horz" lIns="91440" tIns="45720" rIns="91440" bIns="0" rtlCol="0" anchor="b"/>
          <a:lstStyle>
            <a:lvl1pPr algn="r">
              <a:defRPr sz="1050">
                <a:solidFill>
                  <a:schemeClr val="accent1"/>
                </a:solidFill>
              </a:defRPr>
            </a:lvl1pPr>
          </a:lstStyle>
          <a:p>
            <a:fld id="{2CA814A5-5B67-49A0-A5BA-40050328EF92}" type="slidenum">
              <a:rPr lang="en-CA" smtClean="0"/>
              <a:pPr/>
              <a:t>‹#›</a:t>
            </a:fld>
            <a:endParaRPr lang="en-CA"/>
          </a:p>
        </p:txBody>
      </p:sp>
    </p:spTree>
    <p:extLst>
      <p:ext uri="{BB962C8B-B14F-4D97-AF65-F5344CB8AC3E}">
        <p14:creationId xmlns:p14="http://schemas.microsoft.com/office/powerpoint/2010/main" val="3708456166"/>
      </p:ext>
    </p:extLst>
  </p:cSld>
  <p:clrMap bg1="lt1" tx1="dk1" bg2="lt2" tx2="dk2" accent1="accent1" accent2="accent2" accent3="accent3" accent4="accent4" accent5="accent5" accent6="accent6" hlink="hlink" folHlink="folHlink"/>
  <p:sldLayoutIdLst>
    <p:sldLayoutId id="2147483683" r:id="rId1"/>
    <p:sldLayoutId id="2147483673" r:id="rId2"/>
    <p:sldLayoutId id="2147483674" r:id="rId3"/>
    <p:sldLayoutId id="2147483701" r:id="rId4"/>
    <p:sldLayoutId id="2147483675" r:id="rId5"/>
    <p:sldLayoutId id="2147483684" r:id="rId6"/>
    <p:sldLayoutId id="2147483676" r:id="rId7"/>
    <p:sldLayoutId id="2147483680" r:id="rId8"/>
    <p:sldLayoutId id="2147483681" r:id="rId9"/>
    <p:sldLayoutId id="2147483677" r:id="rId10"/>
    <p:sldLayoutId id="2147483685" r:id="rId11"/>
    <p:sldLayoutId id="2147483678" r:id="rId12"/>
    <p:sldLayoutId id="2147483679" r:id="rId13"/>
    <p:sldLayoutId id="2147483682" r:id="rId14"/>
    <p:sldLayoutId id="2147483687" r:id="rId15"/>
    <p:sldLayoutId id="2147483702" r:id="rId16"/>
    <p:sldLayoutId id="2147483705" r:id="rId17"/>
    <p:sldLayoutId id="2147483707" r:id="rId18"/>
    <p:sldLayoutId id="2147483798" r:id="rId19"/>
  </p:sldLayoutIdLst>
  <p:hf hdr="0" ftr="0" dt="0"/>
  <p:txStyles>
    <p:titleStyle>
      <a:lvl1pPr algn="l" defTabSz="914538"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35" indent="-228635" algn="l" defTabSz="914538" rtl="0" eaLnBrk="1" latinLnBrk="0" hangingPunct="1">
        <a:lnSpc>
          <a:spcPct val="100000"/>
        </a:lnSpc>
        <a:spcBef>
          <a:spcPts val="1000"/>
        </a:spcBef>
        <a:spcAft>
          <a:spcPts val="200"/>
        </a:spcAft>
        <a:buFont typeface="Arial" panose="020B0604020202020204" pitchFamily="34" charset="0"/>
        <a:buChar char="•"/>
        <a:defRPr sz="2000" kern="1200">
          <a:solidFill>
            <a:schemeClr val="tx1"/>
          </a:solidFill>
          <a:latin typeface="+mn-lt"/>
          <a:ea typeface="+mn-ea"/>
          <a:cs typeface="+mn-cs"/>
        </a:defRPr>
      </a:lvl1pPr>
      <a:lvl2pPr marL="685902" indent="-228635" algn="l" defTabSz="914538"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1143171" indent="-228635" algn="l" defTabSz="914538"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440" indent="-228635" algn="l" defTabSz="914538"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709" indent="-228635" algn="l" defTabSz="914538"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978"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7"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5"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2"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538" rtl="0" eaLnBrk="1" latinLnBrk="0" hangingPunct="1">
        <a:defRPr sz="1800" kern="1200">
          <a:solidFill>
            <a:schemeClr val="tx1"/>
          </a:solidFill>
          <a:latin typeface="+mn-lt"/>
          <a:ea typeface="+mn-ea"/>
          <a:cs typeface="+mn-cs"/>
        </a:defRPr>
      </a:lvl1pPr>
      <a:lvl2pPr marL="457269" algn="l" defTabSz="914538" rtl="0" eaLnBrk="1" latinLnBrk="0" hangingPunct="1">
        <a:defRPr sz="1800" kern="1200">
          <a:solidFill>
            <a:schemeClr val="tx1"/>
          </a:solidFill>
          <a:latin typeface="+mn-lt"/>
          <a:ea typeface="+mn-ea"/>
          <a:cs typeface="+mn-cs"/>
        </a:defRPr>
      </a:lvl2pPr>
      <a:lvl3pPr marL="914538" algn="l" defTabSz="914538" rtl="0" eaLnBrk="1" latinLnBrk="0" hangingPunct="1">
        <a:defRPr sz="1800" kern="1200">
          <a:solidFill>
            <a:schemeClr val="tx1"/>
          </a:solidFill>
          <a:latin typeface="+mn-lt"/>
          <a:ea typeface="+mn-ea"/>
          <a:cs typeface="+mn-cs"/>
        </a:defRPr>
      </a:lvl3pPr>
      <a:lvl4pPr marL="1371807" algn="l" defTabSz="914538" rtl="0" eaLnBrk="1" latinLnBrk="0" hangingPunct="1">
        <a:defRPr sz="1800" kern="1200">
          <a:solidFill>
            <a:schemeClr val="tx1"/>
          </a:solidFill>
          <a:latin typeface="+mn-lt"/>
          <a:ea typeface="+mn-ea"/>
          <a:cs typeface="+mn-cs"/>
        </a:defRPr>
      </a:lvl4pPr>
      <a:lvl5pPr marL="1829075" algn="l" defTabSz="914538" rtl="0" eaLnBrk="1" latinLnBrk="0" hangingPunct="1">
        <a:defRPr sz="1800" kern="1200">
          <a:solidFill>
            <a:schemeClr val="tx1"/>
          </a:solidFill>
          <a:latin typeface="+mn-lt"/>
          <a:ea typeface="+mn-ea"/>
          <a:cs typeface="+mn-cs"/>
        </a:defRPr>
      </a:lvl5pPr>
      <a:lvl6pPr marL="2286342" algn="l" defTabSz="914538" rtl="0" eaLnBrk="1" latinLnBrk="0" hangingPunct="1">
        <a:defRPr sz="1800" kern="1200">
          <a:solidFill>
            <a:schemeClr val="tx1"/>
          </a:solidFill>
          <a:latin typeface="+mn-lt"/>
          <a:ea typeface="+mn-ea"/>
          <a:cs typeface="+mn-cs"/>
        </a:defRPr>
      </a:lvl6pPr>
      <a:lvl7pPr marL="2743613" algn="l" defTabSz="914538" rtl="0" eaLnBrk="1" latinLnBrk="0" hangingPunct="1">
        <a:defRPr sz="1800" kern="1200">
          <a:solidFill>
            <a:schemeClr val="tx1"/>
          </a:solidFill>
          <a:latin typeface="+mn-lt"/>
          <a:ea typeface="+mn-ea"/>
          <a:cs typeface="+mn-cs"/>
        </a:defRPr>
      </a:lvl7pPr>
      <a:lvl8pPr marL="3200880" algn="l" defTabSz="914538" rtl="0" eaLnBrk="1" latinLnBrk="0" hangingPunct="1">
        <a:defRPr sz="1800" kern="1200">
          <a:solidFill>
            <a:schemeClr val="tx1"/>
          </a:solidFill>
          <a:latin typeface="+mn-lt"/>
          <a:ea typeface="+mn-ea"/>
          <a:cs typeface="+mn-cs"/>
        </a:defRPr>
      </a:lvl8pPr>
      <a:lvl9pPr marL="3658149" algn="l" defTabSz="91453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DFE010-84D6-CB4A-942F-738019542F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C41BB3-FA76-104E-95E9-59DD708C75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353E53-7DF1-3140-8FED-8B8EAE70C4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03E87E-5FAE-9541-912C-9DA65C2317FA}" type="datetimeFigureOut">
              <a:rPr lang="en-US" smtClean="0"/>
              <a:t>6/10/2024</a:t>
            </a:fld>
            <a:endParaRPr lang="en-US"/>
          </a:p>
        </p:txBody>
      </p:sp>
      <p:sp>
        <p:nvSpPr>
          <p:cNvPr id="5" name="Footer Placeholder 4">
            <a:extLst>
              <a:ext uri="{FF2B5EF4-FFF2-40B4-BE49-F238E27FC236}">
                <a16:creationId xmlns:a16="http://schemas.microsoft.com/office/drawing/2014/main" id="{C1202BCE-0A9B-E74B-9F86-414A604F16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EB210B-86FF-244B-B660-301E8170A9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E9BB59-2063-6A4A-9805-01237F6FB099}" type="slidenum">
              <a:rPr lang="en-US" smtClean="0"/>
              <a:t>‹#›</a:t>
            </a:fld>
            <a:endParaRPr lang="en-US"/>
          </a:p>
        </p:txBody>
      </p:sp>
    </p:spTree>
    <p:extLst>
      <p:ext uri="{BB962C8B-B14F-4D97-AF65-F5344CB8AC3E}">
        <p14:creationId xmlns:p14="http://schemas.microsoft.com/office/powerpoint/2010/main" val="3445597759"/>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1706" y="132900"/>
            <a:ext cx="11042139" cy="970189"/>
          </a:xfrm>
          <a:prstGeom prst="rect">
            <a:avLst/>
          </a:prstGeom>
        </p:spPr>
        <p:txBody>
          <a:bodyPr vert="horz" lIns="91440" tIns="45720" rIns="91440" bIns="45720" rtlCol="0" anchor="ctr">
            <a:noAutofit/>
          </a:bodyPr>
          <a:lstStyle/>
          <a:p>
            <a:r>
              <a:rPr lang="en-CA" noProof="0" dirty="0"/>
              <a:t>Click to edit Master title style</a:t>
            </a:r>
          </a:p>
        </p:txBody>
      </p:sp>
      <p:sp>
        <p:nvSpPr>
          <p:cNvPr id="3" name="Text Placeholder 2"/>
          <p:cNvSpPr>
            <a:spLocks noGrp="1"/>
          </p:cNvSpPr>
          <p:nvPr>
            <p:ph type="body" idx="1"/>
          </p:nvPr>
        </p:nvSpPr>
        <p:spPr>
          <a:xfrm>
            <a:off x="541706" y="1320802"/>
            <a:ext cx="11042139" cy="4856163"/>
          </a:xfrm>
          <a:prstGeom prst="rect">
            <a:avLst/>
          </a:prstGeom>
        </p:spPr>
        <p:txBody>
          <a:bodyPr vert="horz" lIns="91440" tIns="45720" rIns="91440" bIns="45720" rtlCol="0">
            <a:noAutofit/>
          </a:bodyPr>
          <a:lstStyle/>
          <a:p>
            <a:pPr lvl="0"/>
            <a:r>
              <a:rPr lang="en-CA" noProof="0" dirty="0"/>
              <a:t>Click to edit Master text styles</a:t>
            </a:r>
          </a:p>
          <a:p>
            <a:pPr lvl="1"/>
            <a:r>
              <a:rPr lang="en-CA" noProof="0" dirty="0"/>
              <a:t>Second level</a:t>
            </a:r>
          </a:p>
          <a:p>
            <a:pPr lvl="2"/>
            <a:r>
              <a:rPr lang="en-CA" noProof="0" dirty="0"/>
              <a:t>Third level</a:t>
            </a:r>
          </a:p>
          <a:p>
            <a:pPr lvl="3"/>
            <a:r>
              <a:rPr lang="en-CA" noProof="0" dirty="0"/>
              <a:t>Fourth level</a:t>
            </a:r>
          </a:p>
          <a:p>
            <a:pPr lvl="4"/>
            <a:r>
              <a:rPr lang="en-CA" noProof="0" dirty="0"/>
              <a:t>Fifth level</a:t>
            </a:r>
          </a:p>
        </p:txBody>
      </p:sp>
      <p:sp>
        <p:nvSpPr>
          <p:cNvPr id="6" name="Slide Number Placeholder 5"/>
          <p:cNvSpPr>
            <a:spLocks noGrp="1"/>
          </p:cNvSpPr>
          <p:nvPr>
            <p:ph type="sldNum" sz="quarter" idx="4"/>
          </p:nvPr>
        </p:nvSpPr>
        <p:spPr>
          <a:xfrm>
            <a:off x="93135" y="6356354"/>
            <a:ext cx="448571" cy="274130"/>
          </a:xfrm>
          <a:prstGeom prst="rect">
            <a:avLst/>
          </a:prstGeom>
        </p:spPr>
        <p:txBody>
          <a:bodyPr vert="horz" lIns="91440" tIns="45720" rIns="91440" bIns="0" rtlCol="0" anchor="b"/>
          <a:lstStyle>
            <a:lvl1pPr algn="ctr">
              <a:defRPr sz="1050">
                <a:solidFill>
                  <a:schemeClr val="accent3"/>
                </a:solidFill>
              </a:defRPr>
            </a:lvl1pPr>
          </a:lstStyle>
          <a:p>
            <a:fld id="{2CA814A5-5B67-49A0-A5BA-40050328EF92}" type="slidenum">
              <a:rPr lang="en-CA" smtClean="0"/>
              <a:pPr/>
              <a:t>‹#›</a:t>
            </a:fld>
            <a:endParaRPr lang="en-CA" dirty="0"/>
          </a:p>
        </p:txBody>
      </p:sp>
    </p:spTree>
    <p:extLst>
      <p:ext uri="{BB962C8B-B14F-4D97-AF65-F5344CB8AC3E}">
        <p14:creationId xmlns:p14="http://schemas.microsoft.com/office/powerpoint/2010/main" val="4035040847"/>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 id="2147483954" r:id="rId14"/>
    <p:sldLayoutId id="2147483955" r:id="rId15"/>
    <p:sldLayoutId id="2147483956" r:id="rId16"/>
    <p:sldLayoutId id="2147483957" r:id="rId17"/>
    <p:sldLayoutId id="2147483958" r:id="rId18"/>
    <p:sldLayoutId id="2147483959" r:id="rId19"/>
    <p:sldLayoutId id="2147483960" r:id="rId20"/>
    <p:sldLayoutId id="2147483961" r:id="rId21"/>
    <p:sldLayoutId id="2147483963" r:id="rId22"/>
    <p:sldLayoutId id="2147483964" r:id="rId23"/>
    <p:sldLayoutId id="2147483965" r:id="rId24"/>
    <p:sldLayoutId id="2147483966" r:id="rId25"/>
    <p:sldLayoutId id="2147483967" r:id="rId26"/>
    <p:sldLayoutId id="2147483968" r:id="rId27"/>
    <p:sldLayoutId id="2147483969" r:id="rId28"/>
    <p:sldLayoutId id="2147483970" r:id="rId29"/>
    <p:sldLayoutId id="2147483971" r:id="rId30"/>
    <p:sldLayoutId id="2147483972" r:id="rId31"/>
    <p:sldLayoutId id="2147483973" r:id="rId32"/>
  </p:sldLayoutIdLst>
  <p:hf hdr="0" dt="0"/>
  <p:txStyles>
    <p:titleStyle>
      <a:lvl1pPr algn="l" defTabSz="914538" rtl="0" eaLnBrk="1" latinLnBrk="0" hangingPunct="1">
        <a:lnSpc>
          <a:spcPct val="90000"/>
        </a:lnSpc>
        <a:spcBef>
          <a:spcPct val="0"/>
        </a:spcBef>
        <a:buNone/>
        <a:defRPr sz="2800" b="1" kern="1200">
          <a:solidFill>
            <a:schemeClr val="accent3"/>
          </a:solidFill>
          <a:latin typeface="+mj-lt"/>
          <a:ea typeface="+mj-ea"/>
          <a:cs typeface="+mj-cs"/>
        </a:defRPr>
      </a:lvl1pPr>
    </p:titleStyle>
    <p:bodyStyle>
      <a:lvl1pPr marL="228635" indent="-228635" algn="l" defTabSz="914538" rtl="0" eaLnBrk="1" latinLnBrk="0" hangingPunct="1">
        <a:lnSpc>
          <a:spcPct val="100000"/>
        </a:lnSpc>
        <a:spcBef>
          <a:spcPts val="1000"/>
        </a:spcBef>
        <a:spcAft>
          <a:spcPts val="200"/>
        </a:spcAft>
        <a:buFont typeface="Arial" panose="020B0604020202020204" pitchFamily="34" charset="0"/>
        <a:buChar char="•"/>
        <a:defRPr sz="2000" kern="1200">
          <a:solidFill>
            <a:schemeClr val="accent2"/>
          </a:solidFill>
          <a:latin typeface="+mn-lt"/>
          <a:ea typeface="+mn-ea"/>
          <a:cs typeface="+mn-cs"/>
        </a:defRPr>
      </a:lvl1pPr>
      <a:lvl2pPr marL="685902" indent="-228635" algn="l" defTabSz="914538" rtl="0" eaLnBrk="1" latinLnBrk="0" hangingPunct="1">
        <a:lnSpc>
          <a:spcPct val="100000"/>
        </a:lnSpc>
        <a:spcBef>
          <a:spcPts val="0"/>
        </a:spcBef>
        <a:buFont typeface="Arial" panose="020B0604020202020204" pitchFamily="34" charset="0"/>
        <a:buChar char="•"/>
        <a:defRPr sz="1800" kern="1200">
          <a:solidFill>
            <a:schemeClr val="accent2"/>
          </a:solidFill>
          <a:latin typeface="+mn-lt"/>
          <a:ea typeface="+mn-ea"/>
          <a:cs typeface="+mn-cs"/>
        </a:defRPr>
      </a:lvl2pPr>
      <a:lvl3pPr marL="1143171" indent="-228635" algn="l" defTabSz="914538" rtl="0" eaLnBrk="1" latinLnBrk="0" hangingPunct="1">
        <a:lnSpc>
          <a:spcPct val="100000"/>
        </a:lnSpc>
        <a:spcBef>
          <a:spcPts val="500"/>
        </a:spcBef>
        <a:buFont typeface="Arial" panose="020B0604020202020204" pitchFamily="34" charset="0"/>
        <a:buChar char="•"/>
        <a:defRPr sz="1600" kern="1200">
          <a:solidFill>
            <a:schemeClr val="accent2"/>
          </a:solidFill>
          <a:latin typeface="+mn-lt"/>
          <a:ea typeface="+mn-ea"/>
          <a:cs typeface="+mn-cs"/>
        </a:defRPr>
      </a:lvl3pPr>
      <a:lvl4pPr marL="1600440" indent="-228635" algn="l" defTabSz="914538" rtl="0" eaLnBrk="1" latinLnBrk="0" hangingPunct="1">
        <a:lnSpc>
          <a:spcPct val="100000"/>
        </a:lnSpc>
        <a:spcBef>
          <a:spcPts val="500"/>
        </a:spcBef>
        <a:buFont typeface="Arial" panose="020B0604020202020204" pitchFamily="34" charset="0"/>
        <a:buChar char="•"/>
        <a:defRPr sz="1200" kern="1200">
          <a:solidFill>
            <a:schemeClr val="accent2"/>
          </a:solidFill>
          <a:latin typeface="+mn-lt"/>
          <a:ea typeface="+mn-ea"/>
          <a:cs typeface="+mn-cs"/>
        </a:defRPr>
      </a:lvl4pPr>
      <a:lvl5pPr marL="2057709" indent="-228635" algn="l" defTabSz="914538" rtl="0" eaLnBrk="1" latinLnBrk="0" hangingPunct="1">
        <a:lnSpc>
          <a:spcPct val="100000"/>
        </a:lnSpc>
        <a:spcBef>
          <a:spcPts val="500"/>
        </a:spcBef>
        <a:buFont typeface="Arial" panose="020B0604020202020204" pitchFamily="34" charset="0"/>
        <a:buChar char="•"/>
        <a:defRPr sz="1200" kern="1200">
          <a:solidFill>
            <a:schemeClr val="accent2"/>
          </a:solidFill>
          <a:latin typeface="+mn-lt"/>
          <a:ea typeface="+mn-ea"/>
          <a:cs typeface="+mn-cs"/>
        </a:defRPr>
      </a:lvl5pPr>
      <a:lvl6pPr marL="2514978"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7"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5"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2"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538" rtl="0" eaLnBrk="1" latinLnBrk="0" hangingPunct="1">
        <a:defRPr sz="1800" kern="1200">
          <a:solidFill>
            <a:schemeClr val="tx1"/>
          </a:solidFill>
          <a:latin typeface="+mn-lt"/>
          <a:ea typeface="+mn-ea"/>
          <a:cs typeface="+mn-cs"/>
        </a:defRPr>
      </a:lvl1pPr>
      <a:lvl2pPr marL="457269" algn="l" defTabSz="914538" rtl="0" eaLnBrk="1" latinLnBrk="0" hangingPunct="1">
        <a:defRPr sz="1800" kern="1200">
          <a:solidFill>
            <a:schemeClr val="tx1"/>
          </a:solidFill>
          <a:latin typeface="+mn-lt"/>
          <a:ea typeface="+mn-ea"/>
          <a:cs typeface="+mn-cs"/>
        </a:defRPr>
      </a:lvl2pPr>
      <a:lvl3pPr marL="914538" algn="l" defTabSz="914538" rtl="0" eaLnBrk="1" latinLnBrk="0" hangingPunct="1">
        <a:defRPr sz="1800" kern="1200">
          <a:solidFill>
            <a:schemeClr val="tx1"/>
          </a:solidFill>
          <a:latin typeface="+mn-lt"/>
          <a:ea typeface="+mn-ea"/>
          <a:cs typeface="+mn-cs"/>
        </a:defRPr>
      </a:lvl3pPr>
      <a:lvl4pPr marL="1371807" algn="l" defTabSz="914538" rtl="0" eaLnBrk="1" latinLnBrk="0" hangingPunct="1">
        <a:defRPr sz="1800" kern="1200">
          <a:solidFill>
            <a:schemeClr val="tx1"/>
          </a:solidFill>
          <a:latin typeface="+mn-lt"/>
          <a:ea typeface="+mn-ea"/>
          <a:cs typeface="+mn-cs"/>
        </a:defRPr>
      </a:lvl4pPr>
      <a:lvl5pPr marL="1829075" algn="l" defTabSz="914538" rtl="0" eaLnBrk="1" latinLnBrk="0" hangingPunct="1">
        <a:defRPr sz="1800" kern="1200">
          <a:solidFill>
            <a:schemeClr val="tx1"/>
          </a:solidFill>
          <a:latin typeface="+mn-lt"/>
          <a:ea typeface="+mn-ea"/>
          <a:cs typeface="+mn-cs"/>
        </a:defRPr>
      </a:lvl5pPr>
      <a:lvl6pPr marL="2286342" algn="l" defTabSz="914538" rtl="0" eaLnBrk="1" latinLnBrk="0" hangingPunct="1">
        <a:defRPr sz="1800" kern="1200">
          <a:solidFill>
            <a:schemeClr val="tx1"/>
          </a:solidFill>
          <a:latin typeface="+mn-lt"/>
          <a:ea typeface="+mn-ea"/>
          <a:cs typeface="+mn-cs"/>
        </a:defRPr>
      </a:lvl6pPr>
      <a:lvl7pPr marL="2743613" algn="l" defTabSz="914538" rtl="0" eaLnBrk="1" latinLnBrk="0" hangingPunct="1">
        <a:defRPr sz="1800" kern="1200">
          <a:solidFill>
            <a:schemeClr val="tx1"/>
          </a:solidFill>
          <a:latin typeface="+mn-lt"/>
          <a:ea typeface="+mn-ea"/>
          <a:cs typeface="+mn-cs"/>
        </a:defRPr>
      </a:lvl7pPr>
      <a:lvl8pPr marL="3200880" algn="l" defTabSz="914538" rtl="0" eaLnBrk="1" latinLnBrk="0" hangingPunct="1">
        <a:defRPr sz="1800" kern="1200">
          <a:solidFill>
            <a:schemeClr val="tx1"/>
          </a:solidFill>
          <a:latin typeface="+mn-lt"/>
          <a:ea typeface="+mn-ea"/>
          <a:cs typeface="+mn-cs"/>
        </a:defRPr>
      </a:lvl8pPr>
      <a:lvl9pPr marL="3658149" algn="l" defTabSz="914538"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35D4A77D-62E2-7543-9429-601A081E230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2" name="Title Placeholder 1">
            <a:extLst>
              <a:ext uri="{FF2B5EF4-FFF2-40B4-BE49-F238E27FC236}">
                <a16:creationId xmlns:a16="http://schemas.microsoft.com/office/drawing/2014/main" id="{6BC06D0D-9CF8-BF47-84F1-14601FF4F794}"/>
              </a:ext>
            </a:extLst>
          </p:cNvPr>
          <p:cNvSpPr>
            <a:spLocks noGrp="1"/>
          </p:cNvSpPr>
          <p:nvPr>
            <p:ph type="title"/>
          </p:nvPr>
        </p:nvSpPr>
        <p:spPr>
          <a:xfrm>
            <a:off x="838200" y="365125"/>
            <a:ext cx="10515600" cy="660111"/>
          </a:xfrm>
          <a:prstGeom prst="rect">
            <a:avLst/>
          </a:prstGeom>
        </p:spPr>
        <p:txBody>
          <a:bodyPr vert="horz" lIns="0" tIns="0" rIns="0" bIns="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A096185F-E230-DF47-BD73-C48F14F35785}"/>
              </a:ext>
            </a:extLst>
          </p:cNvPr>
          <p:cNvSpPr>
            <a:spLocks noGrp="1"/>
          </p:cNvSpPr>
          <p:nvPr>
            <p:ph type="body" idx="1"/>
          </p:nvPr>
        </p:nvSpPr>
        <p:spPr>
          <a:xfrm>
            <a:off x="838200" y="1357745"/>
            <a:ext cx="10515600" cy="43356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59807970"/>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Lst>
  <p:hf hdr="0" ftr="0" dt="0"/>
  <p:txStyles>
    <p:titleStyle>
      <a:lvl1pPr algn="l" defTabSz="914400" rtl="0" eaLnBrk="1" latinLnBrk="0" hangingPunct="1">
        <a:lnSpc>
          <a:spcPct val="90000"/>
        </a:lnSpc>
        <a:spcBef>
          <a:spcPct val="0"/>
        </a:spcBef>
        <a:buNone/>
        <a:defRPr sz="3600" kern="1200">
          <a:solidFill>
            <a:schemeClr val="tx1"/>
          </a:solidFill>
          <a:latin typeface="Lub Dub Bold" panose="020B08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Lub Dub Medium" panose="020B06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609600" y="274638"/>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t>Modifiez le style du titre</a:t>
            </a:r>
          </a:p>
        </p:txBody>
      </p:sp>
      <p:sp>
        <p:nvSpPr>
          <p:cNvPr id="1027" name="Espace réservé du texte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8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8D387482-00C4-44DA-BDBB-10B4B2482030}" type="datetimeFigureOut">
              <a:rPr lang="fr-FR" smtClean="0">
                <a:solidFill>
                  <a:prstClr val="white">
                    <a:tint val="75000"/>
                  </a:prstClr>
                </a:solidFill>
              </a:rPr>
              <a:pPr defTabSz="914400">
                <a:defRPr/>
              </a:pPr>
              <a:t>10/06/2024</a:t>
            </a:fld>
            <a:endParaRPr lang="fr-FR">
              <a:solidFill>
                <a:prstClr val="white">
                  <a:tint val="75000"/>
                </a:prstClr>
              </a:solidFill>
            </a:endParaRPr>
          </a:p>
        </p:txBody>
      </p:sp>
      <p:sp>
        <p:nvSpPr>
          <p:cNvPr id="5" name="Espace réservé du pied de page 4"/>
          <p:cNvSpPr>
            <a:spLocks noGrp="1"/>
          </p:cNvSpPr>
          <p:nvPr>
            <p:ph type="ftr" sz="quarter" idx="3"/>
          </p:nvPr>
        </p:nvSpPr>
        <p:spPr>
          <a:xfrm>
            <a:off x="4165600" y="635638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fr-FR">
              <a:solidFill>
                <a:prstClr val="white">
                  <a:tint val="75000"/>
                </a:prstClr>
              </a:solidFill>
            </a:endParaRPr>
          </a:p>
        </p:txBody>
      </p:sp>
      <p:sp>
        <p:nvSpPr>
          <p:cNvPr id="6" name="Espace réservé du numéro de diapositive 5"/>
          <p:cNvSpPr>
            <a:spLocks noGrp="1"/>
          </p:cNvSpPr>
          <p:nvPr>
            <p:ph type="sldNum" sz="quarter" idx="4"/>
          </p:nvPr>
        </p:nvSpPr>
        <p:spPr>
          <a:xfrm>
            <a:off x="8737600" y="635638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2B741B71-06AE-4247-8667-DA1598ACF6E4}" type="slidenum">
              <a:rPr lang="fr-FR" smtClean="0">
                <a:solidFill>
                  <a:prstClr val="white">
                    <a:tint val="75000"/>
                  </a:prstClr>
                </a:solidFill>
              </a:rPr>
              <a:pPr defTabSz="914400">
                <a:defRPr/>
              </a:pPr>
              <a:t>‹#›</a:t>
            </a:fld>
            <a:endParaRPr lang="fr-FR">
              <a:solidFill>
                <a:prstClr val="white">
                  <a:tint val="75000"/>
                </a:prstClr>
              </a:solidFill>
            </a:endParaRPr>
          </a:p>
        </p:txBody>
      </p:sp>
      <p:pic>
        <p:nvPicPr>
          <p:cNvPr id="1031" name="Picture 20" descr="C:\Documents and Settings\aliz_cb\Mes documents\Mes images\Bandeau Izabel.jp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6518306"/>
            <a:ext cx="1219200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2" name="Picture 17" descr="C:\Documents and Settings\aliz_cb\Mes documents\Mes images\Bandeau Izabel.jp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31"/>
            <a:ext cx="12192000" cy="1298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3664527"/>
      </p:ext>
    </p:extLst>
  </p:cSld>
  <p:clrMap bg1="dk1" tx1="lt1" bg2="dk2" tx2="lt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370" tIns="45687" rIns="91370" bIns="45687"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370" tIns="45687" rIns="91370" bIns="4568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3" y="6356389"/>
            <a:ext cx="2743200" cy="365125"/>
          </a:xfrm>
          <a:prstGeom prst="rect">
            <a:avLst/>
          </a:prstGeom>
        </p:spPr>
        <p:txBody>
          <a:bodyPr vert="horz" lIns="91370" tIns="45687" rIns="91370" bIns="45687" rtlCol="0" anchor="ctr"/>
          <a:lstStyle>
            <a:lvl1pPr algn="l">
              <a:defRPr sz="1200">
                <a:solidFill>
                  <a:schemeClr val="tx1">
                    <a:tint val="75000"/>
                  </a:schemeClr>
                </a:solidFill>
              </a:defRPr>
            </a:lvl1pPr>
          </a:lstStyle>
          <a:p>
            <a:pPr defTabSz="913737"/>
            <a:fld id="{740E81F5-92F7-4109-AEBE-7532B7FF98D0}" type="datetimeFigureOut">
              <a:rPr lang="en-CA" smtClean="0">
                <a:solidFill>
                  <a:prstClr val="black">
                    <a:tint val="75000"/>
                  </a:prstClr>
                </a:solidFill>
              </a:rPr>
              <a:pPr defTabSz="913737"/>
              <a:t>2024-06-10</a:t>
            </a:fld>
            <a:endParaRPr lang="en-CA">
              <a:solidFill>
                <a:prstClr val="black">
                  <a:tint val="75000"/>
                </a:prstClr>
              </a:solidFill>
            </a:endParaRPr>
          </a:p>
        </p:txBody>
      </p:sp>
      <p:sp>
        <p:nvSpPr>
          <p:cNvPr id="5" name="Footer Placeholder 4"/>
          <p:cNvSpPr>
            <a:spLocks noGrp="1"/>
          </p:cNvSpPr>
          <p:nvPr>
            <p:ph type="ftr" sz="quarter" idx="3"/>
          </p:nvPr>
        </p:nvSpPr>
        <p:spPr>
          <a:xfrm>
            <a:off x="4038600" y="6356389"/>
            <a:ext cx="4114800" cy="365125"/>
          </a:xfrm>
          <a:prstGeom prst="rect">
            <a:avLst/>
          </a:prstGeom>
        </p:spPr>
        <p:txBody>
          <a:bodyPr vert="horz" lIns="91370" tIns="45687" rIns="91370" bIns="45687" rtlCol="0" anchor="ctr"/>
          <a:lstStyle>
            <a:lvl1pPr algn="ctr">
              <a:defRPr sz="1200">
                <a:solidFill>
                  <a:schemeClr val="tx1">
                    <a:tint val="75000"/>
                  </a:schemeClr>
                </a:solidFill>
              </a:defRPr>
            </a:lvl1pPr>
          </a:lstStyle>
          <a:p>
            <a:pPr defTabSz="913737"/>
            <a:endParaRPr lang="en-CA">
              <a:solidFill>
                <a:prstClr val="black">
                  <a:tint val="75000"/>
                </a:prstClr>
              </a:solidFill>
            </a:endParaRPr>
          </a:p>
        </p:txBody>
      </p:sp>
      <p:sp>
        <p:nvSpPr>
          <p:cNvPr id="6" name="Slide Number Placeholder 5"/>
          <p:cNvSpPr>
            <a:spLocks noGrp="1"/>
          </p:cNvSpPr>
          <p:nvPr>
            <p:ph type="sldNum" sz="quarter" idx="4"/>
          </p:nvPr>
        </p:nvSpPr>
        <p:spPr>
          <a:xfrm>
            <a:off x="8610600" y="6356389"/>
            <a:ext cx="2743200" cy="365125"/>
          </a:xfrm>
          <a:prstGeom prst="rect">
            <a:avLst/>
          </a:prstGeom>
        </p:spPr>
        <p:txBody>
          <a:bodyPr vert="horz" lIns="91370" tIns="45687" rIns="91370" bIns="45687" rtlCol="0" anchor="ctr"/>
          <a:lstStyle>
            <a:lvl1pPr algn="r">
              <a:defRPr sz="1200">
                <a:solidFill>
                  <a:schemeClr val="tx1">
                    <a:tint val="75000"/>
                  </a:schemeClr>
                </a:solidFill>
              </a:defRPr>
            </a:lvl1pPr>
          </a:lstStyle>
          <a:p>
            <a:pPr defTabSz="913737"/>
            <a:fld id="{AC92173D-CF81-49B6-8D86-765888986653}" type="slidenum">
              <a:rPr lang="en-CA" smtClean="0">
                <a:solidFill>
                  <a:prstClr val="black">
                    <a:tint val="75000"/>
                  </a:prstClr>
                </a:solidFill>
              </a:rPr>
              <a:pPr defTabSz="913737"/>
              <a:t>‹#›</a:t>
            </a:fld>
            <a:endParaRPr lang="en-CA">
              <a:solidFill>
                <a:prstClr val="black">
                  <a:tint val="75000"/>
                </a:prstClr>
              </a:solidFill>
            </a:endParaRPr>
          </a:p>
        </p:txBody>
      </p:sp>
    </p:spTree>
    <p:extLst>
      <p:ext uri="{BB962C8B-B14F-4D97-AF65-F5344CB8AC3E}">
        <p14:creationId xmlns:p14="http://schemas.microsoft.com/office/powerpoint/2010/main" val="139933937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373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35" indent="-228435" algn="l" defTabSz="91373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303" indent="-228435" algn="l" defTabSz="91373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173" indent="-228435" algn="l" defTabSz="91373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040" indent="-228435" algn="l" defTabSz="9137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5908" indent="-228435" algn="l" defTabSz="9137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2776" indent="-228435" algn="l" defTabSz="9137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9644" indent="-228435" algn="l" defTabSz="9137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6513" indent="-228435" algn="l" defTabSz="9137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3380" indent="-228435" algn="l" defTabSz="9137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737" rtl="0" eaLnBrk="1" latinLnBrk="0" hangingPunct="1">
        <a:defRPr sz="1800" kern="1200">
          <a:solidFill>
            <a:schemeClr val="tx1"/>
          </a:solidFill>
          <a:latin typeface="+mn-lt"/>
          <a:ea typeface="+mn-ea"/>
          <a:cs typeface="+mn-cs"/>
        </a:defRPr>
      </a:lvl1pPr>
      <a:lvl2pPr marL="456867" algn="l" defTabSz="913737" rtl="0" eaLnBrk="1" latinLnBrk="0" hangingPunct="1">
        <a:defRPr sz="1800" kern="1200">
          <a:solidFill>
            <a:schemeClr val="tx1"/>
          </a:solidFill>
          <a:latin typeface="+mn-lt"/>
          <a:ea typeface="+mn-ea"/>
          <a:cs typeface="+mn-cs"/>
        </a:defRPr>
      </a:lvl2pPr>
      <a:lvl3pPr marL="913737" algn="l" defTabSz="913737" rtl="0" eaLnBrk="1" latinLnBrk="0" hangingPunct="1">
        <a:defRPr sz="1800" kern="1200">
          <a:solidFill>
            <a:schemeClr val="tx1"/>
          </a:solidFill>
          <a:latin typeface="+mn-lt"/>
          <a:ea typeface="+mn-ea"/>
          <a:cs typeface="+mn-cs"/>
        </a:defRPr>
      </a:lvl3pPr>
      <a:lvl4pPr marL="1370606" algn="l" defTabSz="913737" rtl="0" eaLnBrk="1" latinLnBrk="0" hangingPunct="1">
        <a:defRPr sz="1800" kern="1200">
          <a:solidFill>
            <a:schemeClr val="tx1"/>
          </a:solidFill>
          <a:latin typeface="+mn-lt"/>
          <a:ea typeface="+mn-ea"/>
          <a:cs typeface="+mn-cs"/>
        </a:defRPr>
      </a:lvl4pPr>
      <a:lvl5pPr marL="1827473" algn="l" defTabSz="913737" rtl="0" eaLnBrk="1" latinLnBrk="0" hangingPunct="1">
        <a:defRPr sz="1800" kern="1200">
          <a:solidFill>
            <a:schemeClr val="tx1"/>
          </a:solidFill>
          <a:latin typeface="+mn-lt"/>
          <a:ea typeface="+mn-ea"/>
          <a:cs typeface="+mn-cs"/>
        </a:defRPr>
      </a:lvl5pPr>
      <a:lvl6pPr marL="2284342" algn="l" defTabSz="913737" rtl="0" eaLnBrk="1" latinLnBrk="0" hangingPunct="1">
        <a:defRPr sz="1800" kern="1200">
          <a:solidFill>
            <a:schemeClr val="tx1"/>
          </a:solidFill>
          <a:latin typeface="+mn-lt"/>
          <a:ea typeface="+mn-ea"/>
          <a:cs typeface="+mn-cs"/>
        </a:defRPr>
      </a:lvl6pPr>
      <a:lvl7pPr marL="2741210" algn="l" defTabSz="913737" rtl="0" eaLnBrk="1" latinLnBrk="0" hangingPunct="1">
        <a:defRPr sz="1800" kern="1200">
          <a:solidFill>
            <a:schemeClr val="tx1"/>
          </a:solidFill>
          <a:latin typeface="+mn-lt"/>
          <a:ea typeface="+mn-ea"/>
          <a:cs typeface="+mn-cs"/>
        </a:defRPr>
      </a:lvl7pPr>
      <a:lvl8pPr marL="3198076" algn="l" defTabSz="913737" rtl="0" eaLnBrk="1" latinLnBrk="0" hangingPunct="1">
        <a:defRPr sz="1800" kern="1200">
          <a:solidFill>
            <a:schemeClr val="tx1"/>
          </a:solidFill>
          <a:latin typeface="+mn-lt"/>
          <a:ea typeface="+mn-ea"/>
          <a:cs typeface="+mn-cs"/>
        </a:defRPr>
      </a:lvl8pPr>
      <a:lvl9pPr marL="3654946" algn="l" defTabSz="91373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0463" y="260921"/>
            <a:ext cx="10245969" cy="970189"/>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1250463" y="1452686"/>
            <a:ext cx="10245969" cy="47164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p:cNvSpPr>
            <a:spLocks noGrp="1"/>
          </p:cNvSpPr>
          <p:nvPr>
            <p:ph type="sldNum" sz="quarter" idx="4"/>
          </p:nvPr>
        </p:nvSpPr>
        <p:spPr>
          <a:xfrm>
            <a:off x="11652741" y="6356354"/>
            <a:ext cx="386863" cy="365125"/>
          </a:xfrm>
          <a:prstGeom prst="rect">
            <a:avLst/>
          </a:prstGeom>
        </p:spPr>
        <p:txBody>
          <a:bodyPr vert="horz" lIns="91440" tIns="45720" rIns="91440" bIns="0" rtlCol="0" anchor="b"/>
          <a:lstStyle>
            <a:lvl1pPr algn="ctr">
              <a:defRPr sz="800">
                <a:solidFill>
                  <a:schemeClr val="tx1">
                    <a:lumMod val="50000"/>
                  </a:schemeClr>
                </a:solidFill>
              </a:defRPr>
            </a:lvl1pPr>
          </a:lstStyle>
          <a:p>
            <a:fld id="{2CA814A5-5B67-49A0-A5BA-40050328EF92}" type="slidenum">
              <a:rPr lang="en-CA" smtClean="0"/>
              <a:pPr/>
              <a:t>‹#›</a:t>
            </a:fld>
            <a:endParaRPr lang="en-CA"/>
          </a:p>
        </p:txBody>
      </p:sp>
    </p:spTree>
    <p:extLst>
      <p:ext uri="{BB962C8B-B14F-4D97-AF65-F5344CB8AC3E}">
        <p14:creationId xmlns:p14="http://schemas.microsoft.com/office/powerpoint/2010/main" val="1993460021"/>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69" rtl="0" eaLnBrk="1" latinLnBrk="0" hangingPunct="1">
        <a:lnSpc>
          <a:spcPct val="100000"/>
        </a:lnSpc>
        <a:spcBef>
          <a:spcPct val="0"/>
        </a:spcBef>
        <a:buNone/>
        <a:defRPr sz="1800" b="1" kern="1200">
          <a:solidFill>
            <a:schemeClr val="tx1">
              <a:lumMod val="50000"/>
            </a:schemeClr>
          </a:solidFill>
          <a:latin typeface="+mj-lt"/>
          <a:ea typeface="+mj-ea"/>
          <a:cs typeface="+mj-cs"/>
        </a:defRPr>
      </a:lvl1pPr>
    </p:titleStyle>
    <p:bodyStyle>
      <a:lvl1pPr marL="171467" indent="-171467" algn="l" defTabSz="685869" rtl="0" eaLnBrk="1" latinLnBrk="0" hangingPunct="1">
        <a:lnSpc>
          <a:spcPct val="100000"/>
        </a:lnSpc>
        <a:spcBef>
          <a:spcPts val="900"/>
        </a:spcBef>
        <a:spcAft>
          <a:spcPts val="300"/>
        </a:spcAft>
        <a:buFont typeface="Arial" panose="020B0604020202020204" pitchFamily="34" charset="0"/>
        <a:buChar char="•"/>
        <a:defRPr sz="1400" kern="1200">
          <a:solidFill>
            <a:schemeClr val="tx1">
              <a:lumMod val="50000"/>
            </a:schemeClr>
          </a:solidFill>
          <a:latin typeface="+mn-lt"/>
          <a:ea typeface="+mn-ea"/>
          <a:cs typeface="+mn-cs"/>
        </a:defRPr>
      </a:lvl1pPr>
      <a:lvl2pPr marL="514401" indent="-171467" algn="l" defTabSz="685869" rtl="0" eaLnBrk="1" latinLnBrk="0" hangingPunct="1">
        <a:lnSpc>
          <a:spcPct val="100000"/>
        </a:lnSpc>
        <a:spcBef>
          <a:spcPts val="300"/>
        </a:spcBef>
        <a:spcAft>
          <a:spcPts val="150"/>
        </a:spcAft>
        <a:buFont typeface="Arial" panose="020B0604020202020204" pitchFamily="34" charset="0"/>
        <a:buChar char="•"/>
        <a:defRPr sz="1200" kern="1200">
          <a:solidFill>
            <a:schemeClr val="tx1">
              <a:lumMod val="50000"/>
            </a:schemeClr>
          </a:solidFill>
          <a:latin typeface="+mn-lt"/>
          <a:ea typeface="+mn-ea"/>
          <a:cs typeface="+mn-cs"/>
        </a:defRPr>
      </a:lvl2pPr>
      <a:lvl3pPr marL="857336" indent="-171467" algn="l" defTabSz="685869" rtl="0" eaLnBrk="1" latinLnBrk="0" hangingPunct="1">
        <a:lnSpc>
          <a:spcPct val="100000"/>
        </a:lnSpc>
        <a:spcBef>
          <a:spcPts val="375"/>
        </a:spcBef>
        <a:buFont typeface="Arial" panose="020B0604020202020204" pitchFamily="34" charset="0"/>
        <a:buChar char="•"/>
        <a:defRPr sz="1000" kern="1200">
          <a:solidFill>
            <a:schemeClr val="tx1">
              <a:lumMod val="50000"/>
            </a:schemeClr>
          </a:solidFill>
          <a:latin typeface="+mn-lt"/>
          <a:ea typeface="+mn-ea"/>
          <a:cs typeface="+mn-cs"/>
        </a:defRPr>
      </a:lvl3pPr>
      <a:lvl4pPr marL="1200270" indent="-171467" algn="l" defTabSz="685869" rtl="0" eaLnBrk="1" latinLnBrk="0" hangingPunct="1">
        <a:lnSpc>
          <a:spcPct val="100000"/>
        </a:lnSpc>
        <a:spcBef>
          <a:spcPts val="375"/>
        </a:spcBef>
        <a:buFont typeface="Arial" panose="020B0604020202020204" pitchFamily="34" charset="0"/>
        <a:buChar char="•"/>
        <a:defRPr sz="900" kern="1200">
          <a:solidFill>
            <a:schemeClr val="tx1">
              <a:lumMod val="50000"/>
            </a:schemeClr>
          </a:solidFill>
          <a:latin typeface="+mn-lt"/>
          <a:ea typeface="+mn-ea"/>
          <a:cs typeface="+mn-cs"/>
        </a:defRPr>
      </a:lvl4pPr>
      <a:lvl5pPr marL="1543205" indent="-171467" algn="l" defTabSz="685869" rtl="0" eaLnBrk="1" latinLnBrk="0" hangingPunct="1">
        <a:lnSpc>
          <a:spcPct val="100000"/>
        </a:lnSpc>
        <a:spcBef>
          <a:spcPts val="375"/>
        </a:spcBef>
        <a:buFont typeface="Arial" panose="020B0604020202020204" pitchFamily="34" charset="0"/>
        <a:buChar char="•"/>
        <a:defRPr sz="900" kern="1200">
          <a:solidFill>
            <a:schemeClr val="tx1">
              <a:lumMod val="50000"/>
            </a:schemeClr>
          </a:solidFill>
          <a:latin typeface="+mn-lt"/>
          <a:ea typeface="+mn-ea"/>
          <a:cs typeface="+mn-cs"/>
        </a:defRPr>
      </a:lvl5pPr>
      <a:lvl6pPr marL="1886139" indent="-171467" algn="l" defTabSz="68586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074" indent="-171467" algn="l" defTabSz="68586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007" indent="-171467" algn="l" defTabSz="68586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941" indent="-171467" algn="l" defTabSz="68586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69" rtl="0" eaLnBrk="1" latinLnBrk="0" hangingPunct="1">
        <a:defRPr sz="1350" kern="1200">
          <a:solidFill>
            <a:schemeClr val="tx1"/>
          </a:solidFill>
          <a:latin typeface="+mn-lt"/>
          <a:ea typeface="+mn-ea"/>
          <a:cs typeface="+mn-cs"/>
        </a:defRPr>
      </a:lvl1pPr>
      <a:lvl2pPr marL="342935" algn="l" defTabSz="685869" rtl="0" eaLnBrk="1" latinLnBrk="0" hangingPunct="1">
        <a:defRPr sz="1350" kern="1200">
          <a:solidFill>
            <a:schemeClr val="tx1"/>
          </a:solidFill>
          <a:latin typeface="+mn-lt"/>
          <a:ea typeface="+mn-ea"/>
          <a:cs typeface="+mn-cs"/>
        </a:defRPr>
      </a:lvl2pPr>
      <a:lvl3pPr marL="685869" algn="l" defTabSz="685869" rtl="0" eaLnBrk="1" latinLnBrk="0" hangingPunct="1">
        <a:defRPr sz="1350" kern="1200">
          <a:solidFill>
            <a:schemeClr val="tx1"/>
          </a:solidFill>
          <a:latin typeface="+mn-lt"/>
          <a:ea typeface="+mn-ea"/>
          <a:cs typeface="+mn-cs"/>
        </a:defRPr>
      </a:lvl3pPr>
      <a:lvl4pPr marL="1028804" algn="l" defTabSz="685869" rtl="0" eaLnBrk="1" latinLnBrk="0" hangingPunct="1">
        <a:defRPr sz="1350" kern="1200">
          <a:solidFill>
            <a:schemeClr val="tx1"/>
          </a:solidFill>
          <a:latin typeface="+mn-lt"/>
          <a:ea typeface="+mn-ea"/>
          <a:cs typeface="+mn-cs"/>
        </a:defRPr>
      </a:lvl4pPr>
      <a:lvl5pPr marL="1371737" algn="l" defTabSz="685869" rtl="0" eaLnBrk="1" latinLnBrk="0" hangingPunct="1">
        <a:defRPr sz="1350" kern="1200">
          <a:solidFill>
            <a:schemeClr val="tx1"/>
          </a:solidFill>
          <a:latin typeface="+mn-lt"/>
          <a:ea typeface="+mn-ea"/>
          <a:cs typeface="+mn-cs"/>
        </a:defRPr>
      </a:lvl5pPr>
      <a:lvl6pPr marL="1714671" algn="l" defTabSz="685869" rtl="0" eaLnBrk="1" latinLnBrk="0" hangingPunct="1">
        <a:defRPr sz="1350" kern="1200">
          <a:solidFill>
            <a:schemeClr val="tx1"/>
          </a:solidFill>
          <a:latin typeface="+mn-lt"/>
          <a:ea typeface="+mn-ea"/>
          <a:cs typeface="+mn-cs"/>
        </a:defRPr>
      </a:lvl6pPr>
      <a:lvl7pPr marL="2057606" algn="l" defTabSz="685869" rtl="0" eaLnBrk="1" latinLnBrk="0" hangingPunct="1">
        <a:defRPr sz="1350" kern="1200">
          <a:solidFill>
            <a:schemeClr val="tx1"/>
          </a:solidFill>
          <a:latin typeface="+mn-lt"/>
          <a:ea typeface="+mn-ea"/>
          <a:cs typeface="+mn-cs"/>
        </a:defRPr>
      </a:lvl7pPr>
      <a:lvl8pPr marL="2400540" algn="l" defTabSz="685869" rtl="0" eaLnBrk="1" latinLnBrk="0" hangingPunct="1">
        <a:defRPr sz="1350" kern="1200">
          <a:solidFill>
            <a:schemeClr val="tx1"/>
          </a:solidFill>
          <a:latin typeface="+mn-lt"/>
          <a:ea typeface="+mn-ea"/>
          <a:cs typeface="+mn-cs"/>
        </a:defRPr>
      </a:lvl8pPr>
      <a:lvl9pPr marL="2743475" algn="l" defTabSz="685869"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825">
          <p15:clr>
            <a:srgbClr val="F26B43"/>
          </p15:clr>
        </p15:guide>
        <p15:guide id="2" pos="1179">
          <p15:clr>
            <a:srgbClr val="F26B43"/>
          </p15:clr>
        </p15:guide>
        <p15:guide id="3" orient="horz" pos="1380">
          <p15:clr>
            <a:srgbClr val="F26B43"/>
          </p15:clr>
        </p15:guide>
        <p15:guide id="4" pos="1086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E5AF94-E586-1184-417B-5949C3EB7B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CCE22E3-D144-14A9-1D5A-0B2C51BC23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DC4B744-922B-3045-CD8A-6A7B991A9C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3127F3-B785-4B91-8EC0-19EB7BDCFEAA}" type="datetimeFigureOut">
              <a:rPr lang="en-CA" smtClean="0"/>
              <a:t>2024-06-10</a:t>
            </a:fld>
            <a:endParaRPr lang="en-CA"/>
          </a:p>
        </p:txBody>
      </p:sp>
      <p:sp>
        <p:nvSpPr>
          <p:cNvPr id="5" name="Footer Placeholder 4">
            <a:extLst>
              <a:ext uri="{FF2B5EF4-FFF2-40B4-BE49-F238E27FC236}">
                <a16:creationId xmlns:a16="http://schemas.microsoft.com/office/drawing/2014/main" id="{D8C464AD-9862-8B7D-1F6B-8A20875A57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5E40F0C1-5E1E-AF45-476C-B70D22AE5B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F14C9C-8A04-4743-9CA6-DB488D71352E}" type="slidenum">
              <a:rPr lang="en-CA" smtClean="0"/>
              <a:t>‹#›</a:t>
            </a:fld>
            <a:endParaRPr lang="en-CA"/>
          </a:p>
        </p:txBody>
      </p:sp>
    </p:spTree>
    <p:extLst>
      <p:ext uri="{BB962C8B-B14F-4D97-AF65-F5344CB8AC3E}">
        <p14:creationId xmlns:p14="http://schemas.microsoft.com/office/powerpoint/2010/main" val="706161856"/>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9D9D9"/>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7" name="red bar" descr="Red bar"/>
          <p:cNvSpPr/>
          <p:nvPr/>
        </p:nvSpPr>
        <p:spPr>
          <a:xfrm>
            <a:off x="1" y="1"/>
            <a:ext cx="12188824" cy="1524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1066800" y="99220"/>
            <a:ext cx="10058400" cy="1325563"/>
          </a:xfrm>
          <a:prstGeom prst="rect">
            <a:avLst/>
          </a:prstGeom>
        </p:spPr>
        <p:txBody>
          <a:bodyPr vert="horz" lIns="91440" tIns="45720" rIns="9144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524000" y="1828799"/>
            <a:ext cx="9144000" cy="457200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066800" y="6481760"/>
            <a:ext cx="7848600" cy="239715"/>
          </a:xfrm>
          <a:prstGeom prst="rect">
            <a:avLst/>
          </a:prstGeom>
        </p:spPr>
        <p:txBody>
          <a:bodyPr vert="horz" lIns="91440" tIns="45720" rIns="91440" bIns="45720" rtlCol="0" anchor="ctr"/>
          <a:lstStyle>
            <a:lvl1pPr algn="l">
              <a:defRPr sz="1100">
                <a:solidFill>
                  <a:schemeClr val="tx1"/>
                </a:solidFill>
              </a:defRPr>
            </a:lvl1pPr>
          </a:lstStyle>
          <a:p>
            <a:endParaRPr lang="en-US"/>
          </a:p>
        </p:txBody>
      </p:sp>
      <p:sp>
        <p:nvSpPr>
          <p:cNvPr id="4" name="Date Placeholder 3"/>
          <p:cNvSpPr>
            <a:spLocks noGrp="1"/>
          </p:cNvSpPr>
          <p:nvPr>
            <p:ph type="dt" sz="half" idx="2"/>
          </p:nvPr>
        </p:nvSpPr>
        <p:spPr>
          <a:xfrm>
            <a:off x="9067800" y="6465885"/>
            <a:ext cx="1066800" cy="239715"/>
          </a:xfrm>
          <a:prstGeom prst="rect">
            <a:avLst/>
          </a:prstGeom>
        </p:spPr>
        <p:txBody>
          <a:bodyPr vert="horz" lIns="91440" tIns="45720" rIns="91440" bIns="45720" rtlCol="0" anchor="ctr"/>
          <a:lstStyle>
            <a:lvl1pPr algn="r">
              <a:defRPr sz="1100">
                <a:solidFill>
                  <a:schemeClr val="tx1"/>
                </a:solidFill>
              </a:defRPr>
            </a:lvl1pPr>
          </a:lstStyle>
          <a:p>
            <a:fld id="{37CC0096-1860-4642-9CD2-0079EA5E7CD1}" type="datetimeFigureOut">
              <a:rPr lang="en-US" smtClean="0"/>
              <a:pPr/>
              <a:t>6/10/2024</a:t>
            </a:fld>
            <a:endParaRPr lang="en-US"/>
          </a:p>
        </p:txBody>
      </p:sp>
      <p:sp>
        <p:nvSpPr>
          <p:cNvPr id="6" name="Slide Number Placeholder 5"/>
          <p:cNvSpPr>
            <a:spLocks noGrp="1"/>
          </p:cNvSpPr>
          <p:nvPr>
            <p:ph type="sldNum" sz="quarter" idx="4"/>
          </p:nvPr>
        </p:nvSpPr>
        <p:spPr>
          <a:xfrm>
            <a:off x="10287000" y="6481760"/>
            <a:ext cx="838200" cy="239715"/>
          </a:xfrm>
          <a:prstGeom prst="rect">
            <a:avLst/>
          </a:prstGeom>
        </p:spPr>
        <p:txBody>
          <a:bodyPr vert="horz" lIns="91440" tIns="45720" rIns="91440" bIns="45720" rtlCol="0" anchor="ctr"/>
          <a:lstStyle>
            <a:lvl1pPr algn="r">
              <a:defRPr sz="1100">
                <a:solidFill>
                  <a:schemeClr val="tx1"/>
                </a:solidFill>
              </a:defRPr>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1315100715"/>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2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1">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C4E8A4-ED56-676E-3129-D6942C8F285B}"/>
              </a:ext>
            </a:extLst>
          </p:cNvPr>
          <p:cNvSpPr/>
          <p:nvPr userDrawn="1"/>
        </p:nvSpPr>
        <p:spPr>
          <a:xfrm>
            <a:off x="4557486" y="1393371"/>
            <a:ext cx="7329714" cy="546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Placeholder 1"/>
          <p:cNvSpPr>
            <a:spLocks noGrp="1"/>
          </p:cNvSpPr>
          <p:nvPr>
            <p:ph type="title"/>
          </p:nvPr>
        </p:nvSpPr>
        <p:spPr>
          <a:xfrm>
            <a:off x="1435101" y="50799"/>
            <a:ext cx="10147300" cy="1151699"/>
          </a:xfrm>
          <a:prstGeom prst="rect">
            <a:avLst/>
          </a:prstGeom>
        </p:spPr>
        <p:txBody>
          <a:bodyPr vert="horz" lIns="91440" tIns="45720" rIns="91440" bIns="45720" rtlCol="0" anchor="ctr">
            <a:noAutofit/>
          </a:bodyPr>
          <a:lstStyle/>
          <a:p>
            <a:r>
              <a:rPr lang="en-US" dirty="0"/>
              <a:t>Click to edit Master title style</a:t>
            </a:r>
            <a:endParaRPr lang="en-CA" dirty="0"/>
          </a:p>
        </p:txBody>
      </p:sp>
      <p:sp>
        <p:nvSpPr>
          <p:cNvPr id="3" name="Text Placeholder 2"/>
          <p:cNvSpPr>
            <a:spLocks noGrp="1"/>
          </p:cNvSpPr>
          <p:nvPr>
            <p:ph type="body" idx="1"/>
          </p:nvPr>
        </p:nvSpPr>
        <p:spPr>
          <a:xfrm>
            <a:off x="1435101" y="1656080"/>
            <a:ext cx="10147300" cy="452088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Slide Number Placeholder 5"/>
          <p:cNvSpPr>
            <a:spLocks noGrp="1"/>
          </p:cNvSpPr>
          <p:nvPr>
            <p:ph type="sldNum" sz="quarter" idx="4"/>
          </p:nvPr>
        </p:nvSpPr>
        <p:spPr>
          <a:xfrm>
            <a:off x="-1" y="6356353"/>
            <a:ext cx="321469" cy="365125"/>
          </a:xfrm>
          <a:prstGeom prst="rect">
            <a:avLst/>
          </a:prstGeom>
        </p:spPr>
        <p:txBody>
          <a:bodyPr vert="horz" lIns="0" tIns="0" rIns="0" bIns="0" rtlCol="0" anchor="ctr"/>
          <a:lstStyle>
            <a:lvl1pPr algn="ctr">
              <a:defRPr sz="1000">
                <a:solidFill>
                  <a:schemeClr val="tx1">
                    <a:lumMod val="50000"/>
                    <a:lumOff val="50000"/>
                  </a:schemeClr>
                </a:solidFill>
              </a:defRPr>
            </a:lvl1pPr>
          </a:lstStyle>
          <a:p>
            <a:fld id="{2CA814A5-5B67-49A0-A5BA-40050328EF92}" type="slidenum">
              <a:rPr lang="en-CA" smtClean="0"/>
              <a:pPr/>
              <a:t>‹#›</a:t>
            </a:fld>
            <a:endParaRPr lang="en-CA" dirty="0"/>
          </a:p>
        </p:txBody>
      </p:sp>
      <p:sp>
        <p:nvSpPr>
          <p:cNvPr id="5" name="Rectangle 4">
            <a:extLst>
              <a:ext uri="{FF2B5EF4-FFF2-40B4-BE49-F238E27FC236}">
                <a16:creationId xmlns:a16="http://schemas.microsoft.com/office/drawing/2014/main" id="{70C57759-A86F-4F4C-BACD-8A9F3912217D}"/>
              </a:ext>
            </a:extLst>
          </p:cNvPr>
          <p:cNvSpPr/>
          <p:nvPr userDrawn="1"/>
        </p:nvSpPr>
        <p:spPr>
          <a:xfrm>
            <a:off x="-1" y="6721478"/>
            <a:ext cx="321469" cy="13652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7" name="Group 6">
            <a:extLst>
              <a:ext uri="{FF2B5EF4-FFF2-40B4-BE49-F238E27FC236}">
                <a16:creationId xmlns:a16="http://schemas.microsoft.com/office/drawing/2014/main" id="{24F205B8-DB8E-C5A6-1E0F-BB727132BDB5}"/>
              </a:ext>
            </a:extLst>
          </p:cNvPr>
          <p:cNvGrpSpPr/>
          <p:nvPr userDrawn="1"/>
        </p:nvGrpSpPr>
        <p:grpSpPr>
          <a:xfrm>
            <a:off x="0" y="-858729"/>
            <a:ext cx="9711180" cy="779332"/>
            <a:chOff x="0" y="-858729"/>
            <a:chExt cx="9711180" cy="779332"/>
          </a:xfrm>
        </p:grpSpPr>
        <p:sp>
          <p:nvSpPr>
            <p:cNvPr id="8" name="Rectangle 7">
              <a:extLst>
                <a:ext uri="{FF2B5EF4-FFF2-40B4-BE49-F238E27FC236}">
                  <a16:creationId xmlns:a16="http://schemas.microsoft.com/office/drawing/2014/main" id="{7E1C261B-2503-257D-E91F-39590AA3E050}"/>
                </a:ext>
              </a:extLst>
            </p:cNvPr>
            <p:cNvSpPr/>
            <p:nvPr/>
          </p:nvSpPr>
          <p:spPr>
            <a:xfrm>
              <a:off x="0" y="-858729"/>
              <a:ext cx="1550875" cy="36446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Placebo</a:t>
              </a:r>
            </a:p>
          </p:txBody>
        </p:sp>
        <p:sp>
          <p:nvSpPr>
            <p:cNvPr id="9" name="Rectangle 8">
              <a:extLst>
                <a:ext uri="{FF2B5EF4-FFF2-40B4-BE49-F238E27FC236}">
                  <a16:creationId xmlns:a16="http://schemas.microsoft.com/office/drawing/2014/main" id="{F42EAEE9-D5B2-6599-369D-E38560779950}"/>
                </a:ext>
              </a:extLst>
            </p:cNvPr>
            <p:cNvSpPr/>
            <p:nvPr/>
          </p:nvSpPr>
          <p:spPr>
            <a:xfrm>
              <a:off x="1654628" y="-858729"/>
              <a:ext cx="1550875" cy="36446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empagliflozin</a:t>
              </a:r>
            </a:p>
          </p:txBody>
        </p:sp>
        <p:sp>
          <p:nvSpPr>
            <p:cNvPr id="10" name="Rectangle 9">
              <a:extLst>
                <a:ext uri="{FF2B5EF4-FFF2-40B4-BE49-F238E27FC236}">
                  <a16:creationId xmlns:a16="http://schemas.microsoft.com/office/drawing/2014/main" id="{1876FDAD-D3D9-71F5-52FB-33C242E28E56}"/>
                </a:ext>
              </a:extLst>
            </p:cNvPr>
            <p:cNvSpPr/>
            <p:nvPr/>
          </p:nvSpPr>
          <p:spPr>
            <a:xfrm>
              <a:off x="3277641" y="-858729"/>
              <a:ext cx="1550875" cy="3644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Enalapril</a:t>
              </a:r>
            </a:p>
          </p:txBody>
        </p:sp>
        <p:sp>
          <p:nvSpPr>
            <p:cNvPr id="11" name="Rectangle 10">
              <a:extLst>
                <a:ext uri="{FF2B5EF4-FFF2-40B4-BE49-F238E27FC236}">
                  <a16:creationId xmlns:a16="http://schemas.microsoft.com/office/drawing/2014/main" id="{722F42E2-00D0-D5BB-CC5F-C77E620CE6ED}"/>
                </a:ext>
              </a:extLst>
            </p:cNvPr>
            <p:cNvSpPr/>
            <p:nvPr/>
          </p:nvSpPr>
          <p:spPr>
            <a:xfrm>
              <a:off x="4888785" y="-858729"/>
              <a:ext cx="1550875" cy="3644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LCZ696</a:t>
              </a:r>
            </a:p>
          </p:txBody>
        </p:sp>
        <p:sp>
          <p:nvSpPr>
            <p:cNvPr id="12" name="Rectangle 11">
              <a:extLst>
                <a:ext uri="{FF2B5EF4-FFF2-40B4-BE49-F238E27FC236}">
                  <a16:creationId xmlns:a16="http://schemas.microsoft.com/office/drawing/2014/main" id="{D81858A8-9A75-718C-4BF2-EA5F9A4ABA47}"/>
                </a:ext>
              </a:extLst>
            </p:cNvPr>
            <p:cNvSpPr/>
            <p:nvPr userDrawn="1"/>
          </p:nvSpPr>
          <p:spPr>
            <a:xfrm>
              <a:off x="6549161" y="-858729"/>
              <a:ext cx="1550875" cy="3644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fr-CA" sz="1800" b="0" i="0" u="none" strike="noStrike" kern="1200" cap="none" spc="0" normalizeH="0" baseline="0" noProof="0" dirty="0" err="1">
                  <a:ln>
                    <a:noFill/>
                  </a:ln>
                  <a:solidFill>
                    <a:schemeClr val="bg1"/>
                  </a:solidFill>
                  <a:effectLst/>
                  <a:uLnTx/>
                  <a:uFillTx/>
                  <a:latin typeface="Calibri" panose="020F0502020204030204"/>
                  <a:ea typeface="+mn-ea"/>
                  <a:cs typeface="+mn-cs"/>
                </a:rPr>
                <a:t>Tirzepatide</a:t>
              </a:r>
              <a:endParaRPr lang="en-CA" dirty="0">
                <a:solidFill>
                  <a:schemeClr val="bg1"/>
                </a:solidFill>
              </a:endParaRPr>
            </a:p>
          </p:txBody>
        </p:sp>
        <p:sp>
          <p:nvSpPr>
            <p:cNvPr id="13" name="Rectangle 12">
              <a:extLst>
                <a:ext uri="{FF2B5EF4-FFF2-40B4-BE49-F238E27FC236}">
                  <a16:creationId xmlns:a16="http://schemas.microsoft.com/office/drawing/2014/main" id="{BB9BD46D-ADE3-17AA-DF40-47E041689ECD}"/>
                </a:ext>
              </a:extLst>
            </p:cNvPr>
            <p:cNvSpPr/>
            <p:nvPr userDrawn="1"/>
          </p:nvSpPr>
          <p:spPr>
            <a:xfrm>
              <a:off x="8160305" y="-858729"/>
              <a:ext cx="1550875" cy="3644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fr-CA" sz="1800" b="0" i="0" u="none" strike="noStrike" kern="1200" cap="none" spc="0" normalizeH="0" baseline="0" noProof="0" dirty="0" err="1">
                  <a:ln>
                    <a:noFill/>
                  </a:ln>
                  <a:solidFill>
                    <a:schemeClr val="bg1"/>
                  </a:solidFill>
                  <a:effectLst/>
                  <a:uLnTx/>
                  <a:uFillTx/>
                  <a:latin typeface="Calibri" panose="020F0502020204030204"/>
                  <a:ea typeface="+mn-ea"/>
                  <a:cs typeface="+mn-cs"/>
                </a:rPr>
                <a:t>Semaglutide</a:t>
              </a:r>
              <a:endParaRPr lang="en-CA" dirty="0">
                <a:solidFill>
                  <a:schemeClr val="bg1"/>
                </a:solidFill>
              </a:endParaRPr>
            </a:p>
          </p:txBody>
        </p:sp>
        <p:sp>
          <p:nvSpPr>
            <p:cNvPr id="16" name="Rectangle 15">
              <a:extLst>
                <a:ext uri="{FF2B5EF4-FFF2-40B4-BE49-F238E27FC236}">
                  <a16:creationId xmlns:a16="http://schemas.microsoft.com/office/drawing/2014/main" id="{C8B916A5-AFAC-7107-CEFE-A534B80CC081}"/>
                </a:ext>
              </a:extLst>
            </p:cNvPr>
            <p:cNvSpPr/>
            <p:nvPr userDrawn="1"/>
          </p:nvSpPr>
          <p:spPr>
            <a:xfrm>
              <a:off x="1654628" y="-443862"/>
              <a:ext cx="1550875" cy="36446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Dapagliflozin</a:t>
              </a:r>
              <a:endParaRPr lang="en-CA" dirty="0">
                <a:solidFill>
                  <a:schemeClr val="bg1"/>
                </a:solidFill>
              </a:endParaRPr>
            </a:p>
          </p:txBody>
        </p:sp>
      </p:grpSp>
    </p:spTree>
    <p:extLst>
      <p:ext uri="{BB962C8B-B14F-4D97-AF65-F5344CB8AC3E}">
        <p14:creationId xmlns:p14="http://schemas.microsoft.com/office/powerpoint/2010/main" val="3571948024"/>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 id="2147483864" r:id="rId18"/>
    <p:sldLayoutId id="2147483865" r:id="rId19"/>
    <p:sldLayoutId id="2147483866" r:id="rId20"/>
    <p:sldLayoutId id="2147483867" r:id="rId21"/>
    <p:sldLayoutId id="2147483868" r:id="rId22"/>
    <p:sldLayoutId id="2147483869" r:id="rId23"/>
    <p:sldLayoutId id="2147483870" r:id="rId24"/>
    <p:sldLayoutId id="2147483871" r:id="rId25"/>
    <p:sldLayoutId id="2147483872" r:id="rId26"/>
    <p:sldLayoutId id="2147483873" r:id="rId27"/>
    <p:sldLayoutId id="2147483874" r:id="rId28"/>
    <p:sldLayoutId id="2147483875" r:id="rId29"/>
    <p:sldLayoutId id="2147483876" r:id="rId30"/>
    <p:sldLayoutId id="2147483877" r:id="rId31"/>
    <p:sldLayoutId id="2147483878" r:id="rId32"/>
    <p:sldLayoutId id="2147483879" r:id="rId33"/>
    <p:sldLayoutId id="2147483880" r:id="rId34"/>
    <p:sldLayoutId id="2147483881" r:id="rId35"/>
    <p:sldLayoutId id="2147483882" r:id="rId36"/>
    <p:sldLayoutId id="2147483883" r:id="rId37"/>
    <p:sldLayoutId id="2147483884" r:id="rId38"/>
    <p:sldLayoutId id="2147483885" r:id="rId39"/>
  </p:sldLayoutIdLst>
  <p:hf hdr="0" ftr="0" dt="0"/>
  <p:txStyles>
    <p:titleStyle>
      <a:lvl1pPr algn="l" defTabSz="914538" rtl="0" eaLnBrk="1" latinLnBrk="0" hangingPunct="1">
        <a:lnSpc>
          <a:spcPct val="90000"/>
        </a:lnSpc>
        <a:spcBef>
          <a:spcPct val="0"/>
        </a:spcBef>
        <a:buNone/>
        <a:defRPr sz="2800" b="1" kern="1200">
          <a:solidFill>
            <a:schemeClr val="accent4"/>
          </a:solidFill>
          <a:latin typeface="+mj-lt"/>
          <a:ea typeface="+mj-ea"/>
          <a:cs typeface="+mj-cs"/>
        </a:defRPr>
      </a:lvl1pPr>
    </p:titleStyle>
    <p:bodyStyle>
      <a:lvl1pPr marL="228635" indent="-228635" algn="l" defTabSz="914538" rtl="0" eaLnBrk="1" latinLnBrk="0" hangingPunct="1">
        <a:lnSpc>
          <a:spcPct val="100000"/>
        </a:lnSpc>
        <a:spcBef>
          <a:spcPts val="1000"/>
        </a:spcBef>
        <a:spcAft>
          <a:spcPts val="200"/>
        </a:spcAft>
        <a:buFont typeface="Arial" panose="020B0604020202020204" pitchFamily="34" charset="0"/>
        <a:buChar char="•"/>
        <a:defRPr sz="2000" kern="1200">
          <a:solidFill>
            <a:schemeClr val="tx1"/>
          </a:solidFill>
          <a:latin typeface="+mn-lt"/>
          <a:ea typeface="+mn-ea"/>
          <a:cs typeface="+mn-cs"/>
        </a:defRPr>
      </a:lvl1pPr>
      <a:lvl2pPr marL="685902" indent="-228635" algn="l" defTabSz="914538"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1143171" indent="-228635" algn="l" defTabSz="914538"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440" indent="-228635" algn="l" defTabSz="914538"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709" indent="-228635" algn="l" defTabSz="914538"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978"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7"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5"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2"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538" rtl="0" eaLnBrk="1" latinLnBrk="0" hangingPunct="1">
        <a:defRPr sz="1800" kern="1200">
          <a:solidFill>
            <a:schemeClr val="tx1"/>
          </a:solidFill>
          <a:latin typeface="+mn-lt"/>
          <a:ea typeface="+mn-ea"/>
          <a:cs typeface="+mn-cs"/>
        </a:defRPr>
      </a:lvl1pPr>
      <a:lvl2pPr marL="457269" algn="l" defTabSz="914538" rtl="0" eaLnBrk="1" latinLnBrk="0" hangingPunct="1">
        <a:defRPr sz="1800" kern="1200">
          <a:solidFill>
            <a:schemeClr val="tx1"/>
          </a:solidFill>
          <a:latin typeface="+mn-lt"/>
          <a:ea typeface="+mn-ea"/>
          <a:cs typeface="+mn-cs"/>
        </a:defRPr>
      </a:lvl2pPr>
      <a:lvl3pPr marL="914538" algn="l" defTabSz="914538" rtl="0" eaLnBrk="1" latinLnBrk="0" hangingPunct="1">
        <a:defRPr sz="1800" kern="1200">
          <a:solidFill>
            <a:schemeClr val="tx1"/>
          </a:solidFill>
          <a:latin typeface="+mn-lt"/>
          <a:ea typeface="+mn-ea"/>
          <a:cs typeface="+mn-cs"/>
        </a:defRPr>
      </a:lvl3pPr>
      <a:lvl4pPr marL="1371807" algn="l" defTabSz="914538" rtl="0" eaLnBrk="1" latinLnBrk="0" hangingPunct="1">
        <a:defRPr sz="1800" kern="1200">
          <a:solidFill>
            <a:schemeClr val="tx1"/>
          </a:solidFill>
          <a:latin typeface="+mn-lt"/>
          <a:ea typeface="+mn-ea"/>
          <a:cs typeface="+mn-cs"/>
        </a:defRPr>
      </a:lvl4pPr>
      <a:lvl5pPr marL="1829075" algn="l" defTabSz="914538" rtl="0" eaLnBrk="1" latinLnBrk="0" hangingPunct="1">
        <a:defRPr sz="1800" kern="1200">
          <a:solidFill>
            <a:schemeClr val="tx1"/>
          </a:solidFill>
          <a:latin typeface="+mn-lt"/>
          <a:ea typeface="+mn-ea"/>
          <a:cs typeface="+mn-cs"/>
        </a:defRPr>
      </a:lvl5pPr>
      <a:lvl6pPr marL="2286342" algn="l" defTabSz="914538" rtl="0" eaLnBrk="1" latinLnBrk="0" hangingPunct="1">
        <a:defRPr sz="1800" kern="1200">
          <a:solidFill>
            <a:schemeClr val="tx1"/>
          </a:solidFill>
          <a:latin typeface="+mn-lt"/>
          <a:ea typeface="+mn-ea"/>
          <a:cs typeface="+mn-cs"/>
        </a:defRPr>
      </a:lvl6pPr>
      <a:lvl7pPr marL="2743613" algn="l" defTabSz="914538" rtl="0" eaLnBrk="1" latinLnBrk="0" hangingPunct="1">
        <a:defRPr sz="1800" kern="1200">
          <a:solidFill>
            <a:schemeClr val="tx1"/>
          </a:solidFill>
          <a:latin typeface="+mn-lt"/>
          <a:ea typeface="+mn-ea"/>
          <a:cs typeface="+mn-cs"/>
        </a:defRPr>
      </a:lvl7pPr>
      <a:lvl8pPr marL="3200880" algn="l" defTabSz="914538" rtl="0" eaLnBrk="1" latinLnBrk="0" hangingPunct="1">
        <a:defRPr sz="1800" kern="1200">
          <a:solidFill>
            <a:schemeClr val="tx1"/>
          </a:solidFill>
          <a:latin typeface="+mn-lt"/>
          <a:ea typeface="+mn-ea"/>
          <a:cs typeface="+mn-cs"/>
        </a:defRPr>
      </a:lvl8pPr>
      <a:lvl9pPr marL="3658149" algn="l" defTabSz="91453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87F773-5C42-CA69-8B2A-9E3B3812E3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1EAF035-EAC8-7415-681E-126F5071DD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0049C5E-DD44-4653-717C-41AB820F7F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9CBEA30-F854-4E40-A83A-F5A99B4D0F6C}" type="datetimeFigureOut">
              <a:rPr lang="en-CA" smtClean="0"/>
              <a:t>2024-06-10</a:t>
            </a:fld>
            <a:endParaRPr lang="en-CA"/>
          </a:p>
        </p:txBody>
      </p:sp>
      <p:sp>
        <p:nvSpPr>
          <p:cNvPr id="5" name="Footer Placeholder 4">
            <a:extLst>
              <a:ext uri="{FF2B5EF4-FFF2-40B4-BE49-F238E27FC236}">
                <a16:creationId xmlns:a16="http://schemas.microsoft.com/office/drawing/2014/main" id="{41A6D1DD-90D1-6261-A180-C8BC1AA28B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AEB8C6F1-D5B1-78E9-4320-99E1044845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4D099FF-9619-48BD-B1FE-C1B6C0EE4159}" type="slidenum">
              <a:rPr lang="en-CA" smtClean="0"/>
              <a:t>‹#›</a:t>
            </a:fld>
            <a:endParaRPr lang="en-CA"/>
          </a:p>
        </p:txBody>
      </p:sp>
    </p:spTree>
    <p:extLst>
      <p:ext uri="{BB962C8B-B14F-4D97-AF65-F5344CB8AC3E}">
        <p14:creationId xmlns:p14="http://schemas.microsoft.com/office/powerpoint/2010/main" val="4203978047"/>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4" r:id="rId12"/>
    <p:sldLayoutId id="214748390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C3B1D5-EED1-7E4C-4BD1-0AEF89FA51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B8187F-9091-0E38-0B91-AE2EA22FBD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BCD438-CC82-ECC4-8B05-FCD3749CC9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C0CBCC-68C5-4F4E-8EE6-1676F3FEE0C3}" type="datetimeFigureOut">
              <a:rPr lang="en-US" smtClean="0"/>
              <a:t>6/10/2024</a:t>
            </a:fld>
            <a:endParaRPr lang="en-US"/>
          </a:p>
        </p:txBody>
      </p:sp>
      <p:sp>
        <p:nvSpPr>
          <p:cNvPr id="5" name="Footer Placeholder 4">
            <a:extLst>
              <a:ext uri="{FF2B5EF4-FFF2-40B4-BE49-F238E27FC236}">
                <a16:creationId xmlns:a16="http://schemas.microsoft.com/office/drawing/2014/main" id="{A49789E9-5929-286C-6F4F-B218BF1BF9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58AF9E-CFF5-BBD2-D30E-6864401416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055792-C2F9-A544-B7EF-687EDECCDA8E}" type="slidenum">
              <a:rPr lang="en-US" smtClean="0"/>
              <a:t>‹#›</a:t>
            </a:fld>
            <a:endParaRPr lang="en-US"/>
          </a:p>
        </p:txBody>
      </p:sp>
    </p:spTree>
    <p:extLst>
      <p:ext uri="{BB962C8B-B14F-4D97-AF65-F5344CB8AC3E}">
        <p14:creationId xmlns:p14="http://schemas.microsoft.com/office/powerpoint/2010/main" val="1133756785"/>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C0BEB4-4069-B943-8840-3AA04465B27D}"/>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C331E8D3-9285-2E45-92FD-608C95D8B9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F94B000-EB85-A64D-9FF9-27FA5D1A789D}"/>
              </a:ext>
            </a:extLst>
          </p:cNvPr>
          <p:cNvSpPr>
            <a:spLocks noGrp="1"/>
          </p:cNvSpPr>
          <p:nvPr>
            <p:ph type="ftr" sz="quarter" idx="3"/>
          </p:nvPr>
        </p:nvSpPr>
        <p:spPr>
          <a:xfrm>
            <a:off x="838200" y="6356350"/>
            <a:ext cx="10515600" cy="365125"/>
          </a:xfrm>
          <a:prstGeom prst="rect">
            <a:avLst/>
          </a:prstGeom>
        </p:spPr>
        <p:txBody>
          <a:bodyPr vert="horz" lIns="91440" tIns="45720" rIns="91440" bIns="45720" rtlCol="0" anchor="ctr"/>
          <a:lstStyle>
            <a:lvl1pPr algn="l">
              <a:defRPr sz="7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Tree>
    <p:extLst>
      <p:ext uri="{BB962C8B-B14F-4D97-AF65-F5344CB8AC3E}">
        <p14:creationId xmlns:p14="http://schemas.microsoft.com/office/powerpoint/2010/main" val="3929114109"/>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Lst>
  <p:txStyles>
    <p:titleStyle>
      <a:lvl1pPr algn="l" defTabSz="914400" rtl="0" eaLnBrk="1" latinLnBrk="0" hangingPunct="1">
        <a:lnSpc>
          <a:spcPct val="90000"/>
        </a:lnSpc>
        <a:spcBef>
          <a:spcPct val="0"/>
        </a:spcBef>
        <a:buNone/>
        <a:defRPr sz="3200" b="1" kern="1200">
          <a:solidFill>
            <a:srgbClr val="387F83"/>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0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http://www.smart.servier.com/"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hyperlink" Target="https://www.heartandstroke.ca/heart-disease/conditions/heart-failure"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notesSlide" Target="../notesSlides/notesSlide11.xml"/><Relationship Id="rId16" Type="http://schemas.openxmlformats.org/officeDocument/2006/relationships/image" Target="../media/image62.svg"/><Relationship Id="rId1" Type="http://schemas.openxmlformats.org/officeDocument/2006/relationships/slideLayout" Target="../slideLayouts/slideLayout12.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 Id="rId14" Type="http://schemas.openxmlformats.org/officeDocument/2006/relationships/image" Target="../media/image60.svg"/></Relationships>
</file>

<file path=ppt/slides/_rels/slide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60.xml"/><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8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hyperlink" Target="https://creativecommons.org/licenses/by/2.5"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183.xml"/></Relationships>
</file>

<file path=ppt/slides/_rels/slide4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8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4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8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1.xml"/><Relationship Id="rId1" Type="http://schemas.openxmlformats.org/officeDocument/2006/relationships/slideLayout" Target="../slideLayouts/slideLayout125.xml"/><Relationship Id="rId4" Type="http://schemas.openxmlformats.org/officeDocument/2006/relationships/image" Target="../media/image8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13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3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7.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s://www.formulary.health.gov.on.ca/"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4267200" y="5103813"/>
            <a:ext cx="6400800" cy="1752600"/>
          </a:xfrm>
          <a:prstGeom prst="rect">
            <a:avLst/>
          </a:prstGeom>
          <a:noFill/>
          <a:ln w="9525">
            <a:noFill/>
            <a:miter lim="800000"/>
            <a:headEnd/>
            <a:tailEnd/>
          </a:ln>
        </p:spPr>
        <p:txBody>
          <a:bodyPr lIns="92075" tIns="46038" rIns="92075" bIns="46038"/>
          <a:lstStyle/>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en-GB" sz="3200" b="0" i="0" u="none" strike="noStrike" kern="1200" cap="none" spc="0" normalizeH="0" baseline="0" noProof="0" dirty="0">
                <a:ln>
                  <a:noFill/>
                </a:ln>
                <a:solidFill>
                  <a:srgbClr val="000000"/>
                </a:solidFill>
                <a:effectLst/>
                <a:uLnTx/>
                <a:uFillTx/>
                <a:latin typeface="Times New Roman" pitchFamily="18" charset="0"/>
                <a:ea typeface="+mn-ea"/>
                <a:cs typeface="+mn-cs"/>
              </a:rPr>
              <a:t>J.C. MacFadyen</a:t>
            </a:r>
          </a:p>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en-GB" sz="3200" b="0" i="0" u="none" strike="noStrike" kern="1200" cap="none" spc="0" normalizeH="0" baseline="0" noProof="0" dirty="0">
                <a:ln>
                  <a:noFill/>
                </a:ln>
                <a:solidFill>
                  <a:srgbClr val="000000"/>
                </a:solidFill>
                <a:effectLst/>
                <a:uLnTx/>
                <a:uFillTx/>
                <a:latin typeface="Times New Roman" pitchFamily="18" charset="0"/>
                <a:ea typeface="+mn-ea"/>
                <a:cs typeface="+mn-cs"/>
              </a:rPr>
              <a:t>MD, FRCPC, MHPE</a:t>
            </a:r>
          </a:p>
        </p:txBody>
      </p:sp>
      <p:pic>
        <p:nvPicPr>
          <p:cNvPr id="166914"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7269"/>
            <a:ext cx="12192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4" name="Rectangle 4"/>
          <p:cNvSpPr>
            <a:spLocks noChangeArrowheads="1"/>
          </p:cNvSpPr>
          <p:nvPr/>
        </p:nvSpPr>
        <p:spPr bwMode="auto">
          <a:xfrm>
            <a:off x="2133600" y="1219200"/>
            <a:ext cx="7772400" cy="1143000"/>
          </a:xfrm>
          <a:prstGeom prst="rect">
            <a:avLst/>
          </a:prstGeom>
          <a:noFill/>
          <a:ln w="9525">
            <a:noFill/>
            <a:miter lim="800000"/>
            <a:headEnd/>
            <a:tailEnd/>
          </a:ln>
          <a:effectLst/>
        </p:spPr>
        <p:txBody>
          <a:bodyPr lIns="92075" tIns="46038" rIns="92075" bIns="46038" anchor="ctr"/>
          <a:lstStyle/>
          <a:p>
            <a:pPr marL="0" marR="0" lvl="0" indent="0" algn="ctr" defTabSz="914400" rtl="0" eaLnBrk="1" fontAlgn="auto" latinLnBrk="0" hangingPunct="1">
              <a:lnSpc>
                <a:spcPct val="70000"/>
              </a:lnSpc>
              <a:spcBef>
                <a:spcPts val="0"/>
              </a:spcBef>
              <a:spcAft>
                <a:spcPts val="0"/>
              </a:spcAft>
              <a:buClrTx/>
              <a:buSzTx/>
              <a:buFontTx/>
              <a:buNone/>
              <a:tabLst/>
              <a:defRPr/>
            </a:pPr>
            <a:endParaRPr kumimoji="0" lang="en-GB" sz="6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endParaRPr>
          </a:p>
        </p:txBody>
      </p:sp>
      <p:sp>
        <p:nvSpPr>
          <p:cNvPr id="2" name="Rectangle 1"/>
          <p:cNvSpPr/>
          <p:nvPr/>
        </p:nvSpPr>
        <p:spPr>
          <a:xfrm>
            <a:off x="1524001" y="5668906"/>
            <a:ext cx="9143999" cy="769441"/>
          </a:xfrm>
          <a:prstGeom prst="rect">
            <a:avLst/>
          </a:prstGeom>
        </p:spPr>
        <p:txBody>
          <a:bodyPr wrap="square">
            <a:spAutoFit/>
          </a:bodyPr>
          <a:lstStyle/>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00"/>
                </a:solidFill>
                <a:effectLst/>
                <a:uLnTx/>
                <a:uFillTx/>
                <a:latin typeface="Calibri"/>
                <a:ea typeface="+mn-ea"/>
                <a:cs typeface="+mn-cs"/>
              </a:rPr>
              <a:t>JC MacFadyen MD FRCPC MHPE</a:t>
            </a:r>
          </a:p>
        </p:txBody>
      </p:sp>
      <p:sp>
        <p:nvSpPr>
          <p:cNvPr id="3" name="Title 2"/>
          <p:cNvSpPr>
            <a:spLocks noGrp="1"/>
          </p:cNvSpPr>
          <p:nvPr>
            <p:ph type="ctrTitle"/>
          </p:nvPr>
        </p:nvSpPr>
        <p:spPr>
          <a:xfrm>
            <a:off x="152400" y="3633788"/>
            <a:ext cx="11887199" cy="1470025"/>
          </a:xfrm>
        </p:spPr>
        <p:txBody>
          <a:bodyPr>
            <a:noAutofit/>
          </a:bodyPr>
          <a:lstStyle/>
          <a:p>
            <a:r>
              <a:rPr lang="en-CA" sz="7200" b="1" dirty="0">
                <a:solidFill>
                  <a:schemeClr val="bg1"/>
                </a:solidFill>
              </a:rPr>
              <a:t>CHF Review 2024</a:t>
            </a:r>
            <a:br>
              <a:rPr lang="en-CA" sz="7200" b="1" dirty="0">
                <a:solidFill>
                  <a:schemeClr val="bg1"/>
                </a:solidFill>
              </a:rPr>
            </a:br>
            <a:br>
              <a:rPr lang="en-CA" sz="7200" b="1" dirty="0">
                <a:solidFill>
                  <a:schemeClr val="bg1"/>
                </a:solidFill>
              </a:rPr>
            </a:br>
            <a:r>
              <a:rPr lang="en-CA" sz="5400" b="1" dirty="0">
                <a:solidFill>
                  <a:schemeClr val="bg1"/>
                </a:solidFill>
              </a:rPr>
              <a:t>NP Community of Practice</a:t>
            </a:r>
            <a:endParaRPr lang="en-US" sz="6600" b="1" dirty="0">
              <a:solidFill>
                <a:srgbClr val="FFFF00"/>
              </a:solidFill>
            </a:endParaRPr>
          </a:p>
        </p:txBody>
      </p:sp>
      <p:sp>
        <p:nvSpPr>
          <p:cNvPr id="4" name="Subtitle 3"/>
          <p:cNvSpPr>
            <a:spLocks noGrp="1"/>
          </p:cNvSpPr>
          <p:nvPr>
            <p:ph type="subTitle" idx="1"/>
          </p:nvPr>
        </p:nvSpPr>
        <p:spPr>
          <a:xfrm>
            <a:off x="2895600" y="5546172"/>
            <a:ext cx="6400800" cy="1752600"/>
          </a:xfrm>
        </p:spPr>
        <p:txBody>
          <a:bodyPr/>
          <a:lstStyle/>
          <a:p>
            <a:endParaRPr lang="en-US" dirty="0">
              <a:solidFill>
                <a:srgbClr val="FFFF00"/>
              </a:solidFill>
            </a:endParaRPr>
          </a:p>
        </p:txBody>
      </p:sp>
    </p:spTree>
    <p:extLst>
      <p:ext uri="{BB962C8B-B14F-4D97-AF65-F5344CB8AC3E}">
        <p14:creationId xmlns:p14="http://schemas.microsoft.com/office/powerpoint/2010/main" val="186381252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02CDD-558C-42BD-85F3-60CB542A2D45}"/>
              </a:ext>
            </a:extLst>
          </p:cNvPr>
          <p:cNvSpPr>
            <a:spLocks noGrp="1"/>
          </p:cNvSpPr>
          <p:nvPr>
            <p:ph type="title"/>
          </p:nvPr>
        </p:nvSpPr>
        <p:spPr/>
        <p:txBody>
          <a:bodyPr>
            <a:normAutofit/>
          </a:bodyPr>
          <a:lstStyle/>
          <a:p>
            <a:r>
              <a:rPr lang="en-CA" dirty="0"/>
              <a:t>Recommendations from the HFrEF Guidelines</a:t>
            </a:r>
            <a:br>
              <a:rPr lang="en-CA" dirty="0"/>
            </a:br>
            <a:r>
              <a:rPr lang="en-CA" dirty="0"/>
              <a:t>Remain the Same Regardless of Diabetes Status</a:t>
            </a:r>
          </a:p>
        </p:txBody>
      </p:sp>
      <p:sp>
        <p:nvSpPr>
          <p:cNvPr id="4" name="Text Placeholder 3">
            <a:extLst>
              <a:ext uri="{FF2B5EF4-FFF2-40B4-BE49-F238E27FC236}">
                <a16:creationId xmlns:a16="http://schemas.microsoft.com/office/drawing/2014/main" id="{2D5CE61B-64C8-4BC3-843A-EFDCCA1A2C96}"/>
              </a:ext>
            </a:extLst>
          </p:cNvPr>
          <p:cNvSpPr>
            <a:spLocks noGrp="1"/>
          </p:cNvSpPr>
          <p:nvPr>
            <p:ph type="body" sz="quarter" idx="13"/>
          </p:nvPr>
        </p:nvSpPr>
        <p:spPr/>
        <p:txBody>
          <a:bodyPr/>
          <a:lstStyle/>
          <a:p>
            <a:r>
              <a:rPr lang="en-US" sz="900" dirty="0"/>
              <a:t>ACEI, angiotensin converting enzyme inhibitor; ARB, angiotensin receptor blocker; ARNI, angiotensin receptor-neprilysin inhibitor; CCS, Canadian Cardiovascular Society;</a:t>
            </a:r>
            <a:br>
              <a:rPr lang="en-US" sz="900" dirty="0"/>
            </a:br>
            <a:r>
              <a:rPr lang="en-US" sz="900" dirty="0"/>
              <a:t>CKD, chronic kidney disease; CRT, cardiac resynchronization therapy; DM, diabetes mellitus; GDMT, guideline-directed medical therapy; ICD, implantable cardioverter defibrillator; LVEF, left ventricular ejection fraction; MRA, mineralocorticoid receptor antagonist; NYHA, New York Heart Association; SGLT, sodium glucose transport</a:t>
            </a:r>
          </a:p>
          <a:p>
            <a:r>
              <a:rPr lang="en-US" sz="900" dirty="0"/>
              <a:t>McDonald M, et al. Can J Cardiol 2021;37(4):531-46.</a:t>
            </a:r>
          </a:p>
        </p:txBody>
      </p:sp>
      <p:grpSp>
        <p:nvGrpSpPr>
          <p:cNvPr id="58" name="Group 57">
            <a:extLst>
              <a:ext uri="{FF2B5EF4-FFF2-40B4-BE49-F238E27FC236}">
                <a16:creationId xmlns:a16="http://schemas.microsoft.com/office/drawing/2014/main" id="{5448C230-AECB-4D3F-9461-7BF2B2B832FA}"/>
              </a:ext>
            </a:extLst>
          </p:cNvPr>
          <p:cNvGrpSpPr/>
          <p:nvPr/>
        </p:nvGrpSpPr>
        <p:grpSpPr>
          <a:xfrm>
            <a:off x="1542257" y="1304925"/>
            <a:ext cx="9341680" cy="4840288"/>
            <a:chOff x="1542256" y="1304925"/>
            <a:chExt cx="9341680" cy="4840288"/>
          </a:xfrm>
        </p:grpSpPr>
        <p:sp>
          <p:nvSpPr>
            <p:cNvPr id="43" name="Rectangle 42">
              <a:extLst>
                <a:ext uri="{FF2B5EF4-FFF2-40B4-BE49-F238E27FC236}">
                  <a16:creationId xmlns:a16="http://schemas.microsoft.com/office/drawing/2014/main" id="{E99D272F-B042-495D-880D-D009DD1C508B}"/>
                </a:ext>
              </a:extLst>
            </p:cNvPr>
            <p:cNvSpPr/>
            <p:nvPr/>
          </p:nvSpPr>
          <p:spPr>
            <a:xfrm>
              <a:off x="2484120" y="2892703"/>
              <a:ext cx="7391400" cy="7715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Rectangle: Rounded Corners 7">
              <a:extLst>
                <a:ext uri="{FF2B5EF4-FFF2-40B4-BE49-F238E27FC236}">
                  <a16:creationId xmlns:a16="http://schemas.microsoft.com/office/drawing/2014/main" id="{53976042-1C5F-4624-A1D8-FFBE575CA2AC}"/>
                </a:ext>
              </a:extLst>
            </p:cNvPr>
            <p:cNvSpPr/>
            <p:nvPr/>
          </p:nvSpPr>
          <p:spPr>
            <a:xfrm>
              <a:off x="3871118" y="1304925"/>
              <a:ext cx="4391025" cy="36195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dirty="0">
                  <a:ln>
                    <a:noFill/>
                  </a:ln>
                  <a:solidFill>
                    <a:prstClr val="white"/>
                  </a:solidFill>
                  <a:effectLst/>
                  <a:uLnTx/>
                  <a:uFillTx/>
                  <a:latin typeface="Arial"/>
                  <a:ea typeface="+mn-ea"/>
                  <a:cs typeface="+mn-cs"/>
                </a:rPr>
                <a:t>HFrEF: LVEF ≤ 40% AND SYMPTOMS</a:t>
              </a:r>
              <a:endParaRPr kumimoji="0" lang="en-CA" sz="1400" b="1" i="0" u="none" strike="noStrike" kern="1200" cap="none" spc="0" normalizeH="0" baseline="0" noProof="0" dirty="0">
                <a:ln>
                  <a:noFill/>
                </a:ln>
                <a:solidFill>
                  <a:prstClr val="white"/>
                </a:solidFill>
                <a:effectLst/>
                <a:uLnTx/>
                <a:uFillTx/>
                <a:latin typeface="Arial"/>
                <a:ea typeface="+mn-ea"/>
                <a:cs typeface="+mn-cs"/>
              </a:endParaRPr>
            </a:p>
          </p:txBody>
        </p:sp>
        <p:sp>
          <p:nvSpPr>
            <p:cNvPr id="11" name="Rectangle: Rounded Corners 10">
              <a:extLst>
                <a:ext uri="{FF2B5EF4-FFF2-40B4-BE49-F238E27FC236}">
                  <a16:creationId xmlns:a16="http://schemas.microsoft.com/office/drawing/2014/main" id="{1BA3435F-6CBB-4593-9613-F1B196812A92}"/>
                </a:ext>
              </a:extLst>
            </p:cNvPr>
            <p:cNvSpPr/>
            <p:nvPr/>
          </p:nvSpPr>
          <p:spPr>
            <a:xfrm rot="16200000">
              <a:off x="-735013" y="3582194"/>
              <a:ext cx="4840288" cy="28575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CA" sz="700" b="1" i="0" u="none" strike="noStrike" kern="1200" cap="none" spc="0" normalizeH="0" baseline="0" noProof="0" dirty="0">
                  <a:ln>
                    <a:noFill/>
                  </a:ln>
                  <a:solidFill>
                    <a:prstClr val="black"/>
                  </a:solidFill>
                  <a:effectLst/>
                  <a:uLnTx/>
                  <a:uFillTx/>
                  <a:latin typeface="Arial"/>
                  <a:ea typeface="+mn-ea"/>
                  <a:cs typeface="+mn-cs"/>
                </a:rPr>
                <a:t>TREAT COMORBITITIES PER CCS HF RECOMMENDATIONS (INCL. AF, FUNCTIONAL MR, IRON DEF, CKD, DM)</a:t>
              </a:r>
              <a:endParaRPr kumimoji="0" lang="en-CA" sz="700" b="1" i="0" u="none" strike="noStrike" kern="1200" cap="none" spc="0" normalizeH="0" baseline="0" noProof="0" dirty="0">
                <a:ln>
                  <a:noFill/>
                </a:ln>
                <a:solidFill>
                  <a:prstClr val="black"/>
                </a:solidFill>
                <a:effectLst/>
                <a:uLnTx/>
                <a:uFillTx/>
                <a:latin typeface="Arial"/>
                <a:ea typeface="+mn-ea"/>
                <a:cs typeface="+mn-cs"/>
              </a:endParaRPr>
            </a:p>
          </p:txBody>
        </p:sp>
        <p:sp>
          <p:nvSpPr>
            <p:cNvPr id="12" name="Rectangle: Rounded Corners 11">
              <a:extLst>
                <a:ext uri="{FF2B5EF4-FFF2-40B4-BE49-F238E27FC236}">
                  <a16:creationId xmlns:a16="http://schemas.microsoft.com/office/drawing/2014/main" id="{19DB6AE8-41C7-4F19-8131-254FBED154A5}"/>
                </a:ext>
              </a:extLst>
            </p:cNvPr>
            <p:cNvSpPr/>
            <p:nvPr/>
          </p:nvSpPr>
          <p:spPr>
            <a:xfrm rot="16200000">
              <a:off x="-394416" y="3582194"/>
              <a:ext cx="4840288" cy="28575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CA" sz="700" b="1" i="0" u="none" strike="noStrike" kern="1200" cap="none" spc="0" normalizeH="0" baseline="0" noProof="0" dirty="0">
                  <a:ln>
                    <a:noFill/>
                  </a:ln>
                  <a:solidFill>
                    <a:prstClr val="black"/>
                  </a:solidFill>
                  <a:effectLst/>
                  <a:uLnTx/>
                  <a:uFillTx/>
                  <a:latin typeface="Arial"/>
                  <a:ea typeface="+mn-ea"/>
                  <a:cs typeface="+mn-cs"/>
                </a:rPr>
                <a:t>DIURETICS TO RELIEVE CONGESTION (TITRATED TO MINIMUM EFFECTIVE DOSE TO MAINTAIN EUVOLEMIA)</a:t>
              </a:r>
              <a:endParaRPr kumimoji="0" lang="en-CA" sz="700" b="1" i="0" u="none" strike="noStrike" kern="1200" cap="none" spc="0" normalizeH="0" baseline="0" noProof="0" dirty="0">
                <a:ln>
                  <a:noFill/>
                </a:ln>
                <a:solidFill>
                  <a:prstClr val="black"/>
                </a:solidFill>
                <a:effectLst/>
                <a:uLnTx/>
                <a:uFillTx/>
                <a:latin typeface="Arial"/>
                <a:ea typeface="+mn-ea"/>
                <a:cs typeface="+mn-cs"/>
              </a:endParaRPr>
            </a:p>
          </p:txBody>
        </p:sp>
        <p:grpSp>
          <p:nvGrpSpPr>
            <p:cNvPr id="14" name="Group 13">
              <a:extLst>
                <a:ext uri="{FF2B5EF4-FFF2-40B4-BE49-F238E27FC236}">
                  <a16:creationId xmlns:a16="http://schemas.microsoft.com/office/drawing/2014/main" id="{F56C006C-526B-4951-9B8B-B978416F2880}"/>
                </a:ext>
              </a:extLst>
            </p:cNvPr>
            <p:cNvGrpSpPr/>
            <p:nvPr/>
          </p:nvGrpSpPr>
          <p:grpSpPr>
            <a:xfrm>
              <a:off x="2434604" y="1821180"/>
              <a:ext cx="1649716" cy="338554"/>
              <a:chOff x="2434604" y="1836420"/>
              <a:chExt cx="1649716" cy="338554"/>
            </a:xfrm>
          </p:grpSpPr>
          <p:sp>
            <p:nvSpPr>
              <p:cNvPr id="9" name="TextBox 8">
                <a:extLst>
                  <a:ext uri="{FF2B5EF4-FFF2-40B4-BE49-F238E27FC236}">
                    <a16:creationId xmlns:a16="http://schemas.microsoft.com/office/drawing/2014/main" id="{FFFCC81D-BEC7-4C3D-BB8F-56AF2B808B03}"/>
                  </a:ext>
                </a:extLst>
              </p:cNvPr>
              <p:cNvSpPr txBox="1"/>
              <p:nvPr/>
            </p:nvSpPr>
            <p:spPr>
              <a:xfrm>
                <a:off x="2434604" y="1836420"/>
                <a:ext cx="1649716" cy="338554"/>
              </a:xfrm>
              <a:prstGeom prst="rect">
                <a:avLst/>
              </a:prstGeom>
              <a:noFill/>
            </p:spPr>
            <p:txBody>
              <a:bodyPr wrap="square" rtlCol="0" anchor="ctr">
                <a:no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dirty="0">
                    <a:ln>
                      <a:noFill/>
                    </a:ln>
                    <a:solidFill>
                      <a:prstClr val="black"/>
                    </a:solidFill>
                    <a:effectLst/>
                    <a:uLnTx/>
                    <a:uFillTx/>
                    <a:latin typeface="Arial"/>
                    <a:ea typeface="+mn-ea"/>
                    <a:cs typeface="+mn-cs"/>
                  </a:rPr>
                  <a:t>ARNI or ACEi/ARB</a:t>
                </a:r>
              </a:p>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prstClr val="black"/>
                    </a:solidFill>
                    <a:effectLst/>
                    <a:uLnTx/>
                    <a:uFillTx/>
                    <a:latin typeface="Arial"/>
                    <a:ea typeface="+mn-ea"/>
                    <a:cs typeface="+mn-cs"/>
                  </a:rPr>
                  <a:t>Then substitute </a:t>
                </a:r>
                <a:r>
                  <a:rPr kumimoji="0" lang="en-CA" sz="800" b="1" i="0" u="none" strike="noStrike" kern="1200" cap="none" spc="0" normalizeH="0" baseline="0" noProof="0" dirty="0">
                    <a:ln>
                      <a:noFill/>
                    </a:ln>
                    <a:solidFill>
                      <a:prstClr val="black"/>
                    </a:solidFill>
                    <a:effectLst/>
                    <a:uLnTx/>
                    <a:uFillTx/>
                    <a:latin typeface="Arial"/>
                    <a:ea typeface="+mn-ea"/>
                    <a:cs typeface="+mn-cs"/>
                  </a:rPr>
                  <a:t>ARNI</a:t>
                </a:r>
              </a:p>
            </p:txBody>
          </p:sp>
          <p:sp>
            <p:nvSpPr>
              <p:cNvPr id="13" name="Rectangle 12">
                <a:extLst>
                  <a:ext uri="{FF2B5EF4-FFF2-40B4-BE49-F238E27FC236}">
                    <a16:creationId xmlns:a16="http://schemas.microsoft.com/office/drawing/2014/main" id="{E9E7B8F1-8B6F-4FA8-A627-7A45CEB22A0D}"/>
                  </a:ext>
                </a:extLst>
              </p:cNvPr>
              <p:cNvSpPr/>
              <p:nvPr/>
            </p:nvSpPr>
            <p:spPr>
              <a:xfrm>
                <a:off x="2434604" y="2019300"/>
                <a:ext cx="1649716" cy="155674"/>
              </a:xfrm>
              <a:custGeom>
                <a:avLst/>
                <a:gdLst>
                  <a:gd name="connsiteX0" fmla="*/ 0 w 1333500"/>
                  <a:gd name="connsiteY0" fmla="*/ 0 h 236220"/>
                  <a:gd name="connsiteX1" fmla="*/ 1333500 w 1333500"/>
                  <a:gd name="connsiteY1" fmla="*/ 0 h 236220"/>
                  <a:gd name="connsiteX2" fmla="*/ 1333500 w 1333500"/>
                  <a:gd name="connsiteY2" fmla="*/ 236220 h 236220"/>
                  <a:gd name="connsiteX3" fmla="*/ 0 w 1333500"/>
                  <a:gd name="connsiteY3" fmla="*/ 236220 h 236220"/>
                  <a:gd name="connsiteX4" fmla="*/ 0 w 1333500"/>
                  <a:gd name="connsiteY4" fmla="*/ 0 h 236220"/>
                  <a:gd name="connsiteX0" fmla="*/ 0 w 1333500"/>
                  <a:gd name="connsiteY0" fmla="*/ 7620 h 243840"/>
                  <a:gd name="connsiteX1" fmla="*/ 693420 w 1333500"/>
                  <a:gd name="connsiteY1" fmla="*/ 0 h 243840"/>
                  <a:gd name="connsiteX2" fmla="*/ 1333500 w 1333500"/>
                  <a:gd name="connsiteY2" fmla="*/ 7620 h 243840"/>
                  <a:gd name="connsiteX3" fmla="*/ 1333500 w 1333500"/>
                  <a:gd name="connsiteY3" fmla="*/ 243840 h 243840"/>
                  <a:gd name="connsiteX4" fmla="*/ 0 w 1333500"/>
                  <a:gd name="connsiteY4" fmla="*/ 243840 h 243840"/>
                  <a:gd name="connsiteX5" fmla="*/ 0 w 1333500"/>
                  <a:gd name="connsiteY5" fmla="*/ 7620 h 243840"/>
                  <a:gd name="connsiteX0" fmla="*/ 693420 w 1333500"/>
                  <a:gd name="connsiteY0" fmla="*/ 0 h 243840"/>
                  <a:gd name="connsiteX1" fmla="*/ 1333500 w 1333500"/>
                  <a:gd name="connsiteY1" fmla="*/ 7620 h 243840"/>
                  <a:gd name="connsiteX2" fmla="*/ 1333500 w 1333500"/>
                  <a:gd name="connsiteY2" fmla="*/ 243840 h 243840"/>
                  <a:gd name="connsiteX3" fmla="*/ 0 w 1333500"/>
                  <a:gd name="connsiteY3" fmla="*/ 243840 h 243840"/>
                  <a:gd name="connsiteX4" fmla="*/ 0 w 1333500"/>
                  <a:gd name="connsiteY4" fmla="*/ 7620 h 243840"/>
                  <a:gd name="connsiteX5" fmla="*/ 784860 w 1333500"/>
                  <a:gd name="connsiteY5" fmla="*/ 91440 h 243840"/>
                  <a:gd name="connsiteX0" fmla="*/ 693420 w 1333500"/>
                  <a:gd name="connsiteY0" fmla="*/ 0 h 243840"/>
                  <a:gd name="connsiteX1" fmla="*/ 1333500 w 1333500"/>
                  <a:gd name="connsiteY1" fmla="*/ 7620 h 243840"/>
                  <a:gd name="connsiteX2" fmla="*/ 1333500 w 1333500"/>
                  <a:gd name="connsiteY2" fmla="*/ 243840 h 243840"/>
                  <a:gd name="connsiteX3" fmla="*/ 0 w 1333500"/>
                  <a:gd name="connsiteY3" fmla="*/ 243840 h 243840"/>
                  <a:gd name="connsiteX4" fmla="*/ 0 w 1333500"/>
                  <a:gd name="connsiteY4" fmla="*/ 7620 h 243840"/>
                  <a:gd name="connsiteX0" fmla="*/ 1333500 w 1333500"/>
                  <a:gd name="connsiteY0" fmla="*/ 0 h 236220"/>
                  <a:gd name="connsiteX1" fmla="*/ 1333500 w 1333500"/>
                  <a:gd name="connsiteY1" fmla="*/ 236220 h 236220"/>
                  <a:gd name="connsiteX2" fmla="*/ 0 w 1333500"/>
                  <a:gd name="connsiteY2" fmla="*/ 236220 h 236220"/>
                  <a:gd name="connsiteX3" fmla="*/ 0 w 1333500"/>
                  <a:gd name="connsiteY3" fmla="*/ 0 h 236220"/>
                </a:gdLst>
                <a:ahLst/>
                <a:cxnLst>
                  <a:cxn ang="0">
                    <a:pos x="connsiteX0" y="connsiteY0"/>
                  </a:cxn>
                  <a:cxn ang="0">
                    <a:pos x="connsiteX1" y="connsiteY1"/>
                  </a:cxn>
                  <a:cxn ang="0">
                    <a:pos x="connsiteX2" y="connsiteY2"/>
                  </a:cxn>
                  <a:cxn ang="0">
                    <a:pos x="connsiteX3" y="connsiteY3"/>
                  </a:cxn>
                </a:cxnLst>
                <a:rect l="l" t="t" r="r" b="b"/>
                <a:pathLst>
                  <a:path w="1333500" h="236220">
                    <a:moveTo>
                      <a:pt x="1333500" y="0"/>
                    </a:moveTo>
                    <a:lnTo>
                      <a:pt x="1333500" y="236220"/>
                    </a:lnTo>
                    <a:lnTo>
                      <a:pt x="0" y="236220"/>
                    </a:lnTo>
                    <a:lnTo>
                      <a:pt x="0" y="0"/>
                    </a:ln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15" name="Group 14">
              <a:extLst>
                <a:ext uri="{FF2B5EF4-FFF2-40B4-BE49-F238E27FC236}">
                  <a16:creationId xmlns:a16="http://schemas.microsoft.com/office/drawing/2014/main" id="{B7BC5DA7-8FF4-4CFD-9637-DD68929E0AE3}"/>
                </a:ext>
              </a:extLst>
            </p:cNvPr>
            <p:cNvGrpSpPr/>
            <p:nvPr/>
          </p:nvGrpSpPr>
          <p:grpSpPr>
            <a:xfrm>
              <a:off x="4400564" y="1821180"/>
              <a:ext cx="1649716" cy="338554"/>
              <a:chOff x="2434604" y="1836420"/>
              <a:chExt cx="1649716" cy="338554"/>
            </a:xfrm>
          </p:grpSpPr>
          <p:sp>
            <p:nvSpPr>
              <p:cNvPr id="16" name="TextBox 15">
                <a:extLst>
                  <a:ext uri="{FF2B5EF4-FFF2-40B4-BE49-F238E27FC236}">
                    <a16:creationId xmlns:a16="http://schemas.microsoft.com/office/drawing/2014/main" id="{B758F886-1A12-4C12-9A5F-1C9FDD5A832C}"/>
                  </a:ext>
                </a:extLst>
              </p:cNvPr>
              <p:cNvSpPr txBox="1"/>
              <p:nvPr/>
            </p:nvSpPr>
            <p:spPr>
              <a:xfrm>
                <a:off x="2434604" y="1836420"/>
                <a:ext cx="1649716" cy="338554"/>
              </a:xfrm>
              <a:prstGeom prst="rect">
                <a:avLst/>
              </a:prstGeom>
              <a:noFill/>
            </p:spPr>
            <p:txBody>
              <a:bodyPr wrap="square" rtlCol="0" anchor="ctr">
                <a:no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dirty="0">
                    <a:ln>
                      <a:noFill/>
                    </a:ln>
                    <a:solidFill>
                      <a:prstClr val="black"/>
                    </a:solidFill>
                    <a:effectLst/>
                    <a:uLnTx/>
                    <a:uFillTx/>
                    <a:latin typeface="Arial"/>
                    <a:ea typeface="+mn-ea"/>
                    <a:cs typeface="+mn-cs"/>
                  </a:rPr>
                  <a:t>BETA BLOCKER</a:t>
                </a:r>
              </a:p>
            </p:txBody>
          </p:sp>
          <p:sp>
            <p:nvSpPr>
              <p:cNvPr id="17" name="Rectangle 12">
                <a:extLst>
                  <a:ext uri="{FF2B5EF4-FFF2-40B4-BE49-F238E27FC236}">
                    <a16:creationId xmlns:a16="http://schemas.microsoft.com/office/drawing/2014/main" id="{2C26A4AB-7ECB-4442-9DA4-331E8F92501E}"/>
                  </a:ext>
                </a:extLst>
              </p:cNvPr>
              <p:cNvSpPr/>
              <p:nvPr/>
            </p:nvSpPr>
            <p:spPr>
              <a:xfrm>
                <a:off x="2434604" y="2019300"/>
                <a:ext cx="1649716" cy="155674"/>
              </a:xfrm>
              <a:custGeom>
                <a:avLst/>
                <a:gdLst>
                  <a:gd name="connsiteX0" fmla="*/ 0 w 1333500"/>
                  <a:gd name="connsiteY0" fmla="*/ 0 h 236220"/>
                  <a:gd name="connsiteX1" fmla="*/ 1333500 w 1333500"/>
                  <a:gd name="connsiteY1" fmla="*/ 0 h 236220"/>
                  <a:gd name="connsiteX2" fmla="*/ 1333500 w 1333500"/>
                  <a:gd name="connsiteY2" fmla="*/ 236220 h 236220"/>
                  <a:gd name="connsiteX3" fmla="*/ 0 w 1333500"/>
                  <a:gd name="connsiteY3" fmla="*/ 236220 h 236220"/>
                  <a:gd name="connsiteX4" fmla="*/ 0 w 1333500"/>
                  <a:gd name="connsiteY4" fmla="*/ 0 h 236220"/>
                  <a:gd name="connsiteX0" fmla="*/ 0 w 1333500"/>
                  <a:gd name="connsiteY0" fmla="*/ 7620 h 243840"/>
                  <a:gd name="connsiteX1" fmla="*/ 693420 w 1333500"/>
                  <a:gd name="connsiteY1" fmla="*/ 0 h 243840"/>
                  <a:gd name="connsiteX2" fmla="*/ 1333500 w 1333500"/>
                  <a:gd name="connsiteY2" fmla="*/ 7620 h 243840"/>
                  <a:gd name="connsiteX3" fmla="*/ 1333500 w 1333500"/>
                  <a:gd name="connsiteY3" fmla="*/ 243840 h 243840"/>
                  <a:gd name="connsiteX4" fmla="*/ 0 w 1333500"/>
                  <a:gd name="connsiteY4" fmla="*/ 243840 h 243840"/>
                  <a:gd name="connsiteX5" fmla="*/ 0 w 1333500"/>
                  <a:gd name="connsiteY5" fmla="*/ 7620 h 243840"/>
                  <a:gd name="connsiteX0" fmla="*/ 693420 w 1333500"/>
                  <a:gd name="connsiteY0" fmla="*/ 0 h 243840"/>
                  <a:gd name="connsiteX1" fmla="*/ 1333500 w 1333500"/>
                  <a:gd name="connsiteY1" fmla="*/ 7620 h 243840"/>
                  <a:gd name="connsiteX2" fmla="*/ 1333500 w 1333500"/>
                  <a:gd name="connsiteY2" fmla="*/ 243840 h 243840"/>
                  <a:gd name="connsiteX3" fmla="*/ 0 w 1333500"/>
                  <a:gd name="connsiteY3" fmla="*/ 243840 h 243840"/>
                  <a:gd name="connsiteX4" fmla="*/ 0 w 1333500"/>
                  <a:gd name="connsiteY4" fmla="*/ 7620 h 243840"/>
                  <a:gd name="connsiteX5" fmla="*/ 784860 w 1333500"/>
                  <a:gd name="connsiteY5" fmla="*/ 91440 h 243840"/>
                  <a:gd name="connsiteX0" fmla="*/ 693420 w 1333500"/>
                  <a:gd name="connsiteY0" fmla="*/ 0 h 243840"/>
                  <a:gd name="connsiteX1" fmla="*/ 1333500 w 1333500"/>
                  <a:gd name="connsiteY1" fmla="*/ 7620 h 243840"/>
                  <a:gd name="connsiteX2" fmla="*/ 1333500 w 1333500"/>
                  <a:gd name="connsiteY2" fmla="*/ 243840 h 243840"/>
                  <a:gd name="connsiteX3" fmla="*/ 0 w 1333500"/>
                  <a:gd name="connsiteY3" fmla="*/ 243840 h 243840"/>
                  <a:gd name="connsiteX4" fmla="*/ 0 w 1333500"/>
                  <a:gd name="connsiteY4" fmla="*/ 7620 h 243840"/>
                  <a:gd name="connsiteX0" fmla="*/ 1333500 w 1333500"/>
                  <a:gd name="connsiteY0" fmla="*/ 0 h 236220"/>
                  <a:gd name="connsiteX1" fmla="*/ 1333500 w 1333500"/>
                  <a:gd name="connsiteY1" fmla="*/ 236220 h 236220"/>
                  <a:gd name="connsiteX2" fmla="*/ 0 w 1333500"/>
                  <a:gd name="connsiteY2" fmla="*/ 236220 h 236220"/>
                  <a:gd name="connsiteX3" fmla="*/ 0 w 1333500"/>
                  <a:gd name="connsiteY3" fmla="*/ 0 h 236220"/>
                </a:gdLst>
                <a:ahLst/>
                <a:cxnLst>
                  <a:cxn ang="0">
                    <a:pos x="connsiteX0" y="connsiteY0"/>
                  </a:cxn>
                  <a:cxn ang="0">
                    <a:pos x="connsiteX1" y="connsiteY1"/>
                  </a:cxn>
                  <a:cxn ang="0">
                    <a:pos x="connsiteX2" y="connsiteY2"/>
                  </a:cxn>
                  <a:cxn ang="0">
                    <a:pos x="connsiteX3" y="connsiteY3"/>
                  </a:cxn>
                </a:cxnLst>
                <a:rect l="l" t="t" r="r" b="b"/>
                <a:pathLst>
                  <a:path w="1333500" h="236220">
                    <a:moveTo>
                      <a:pt x="1333500" y="0"/>
                    </a:moveTo>
                    <a:lnTo>
                      <a:pt x="1333500" y="236220"/>
                    </a:lnTo>
                    <a:lnTo>
                      <a:pt x="0" y="236220"/>
                    </a:lnTo>
                    <a:lnTo>
                      <a:pt x="0" y="0"/>
                    </a:ln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18" name="Group 17">
              <a:extLst>
                <a:ext uri="{FF2B5EF4-FFF2-40B4-BE49-F238E27FC236}">
                  <a16:creationId xmlns:a16="http://schemas.microsoft.com/office/drawing/2014/main" id="{63AE429F-05B4-4F7D-972E-469A353426CF}"/>
                </a:ext>
              </a:extLst>
            </p:cNvPr>
            <p:cNvGrpSpPr/>
            <p:nvPr/>
          </p:nvGrpSpPr>
          <p:grpSpPr>
            <a:xfrm>
              <a:off x="6366524" y="1821180"/>
              <a:ext cx="1649716" cy="338554"/>
              <a:chOff x="2434604" y="1836420"/>
              <a:chExt cx="1649716" cy="338554"/>
            </a:xfrm>
          </p:grpSpPr>
          <p:sp>
            <p:nvSpPr>
              <p:cNvPr id="19" name="TextBox 18">
                <a:extLst>
                  <a:ext uri="{FF2B5EF4-FFF2-40B4-BE49-F238E27FC236}">
                    <a16:creationId xmlns:a16="http://schemas.microsoft.com/office/drawing/2014/main" id="{F62297FA-A331-42DA-9CF2-C31B07799728}"/>
                  </a:ext>
                </a:extLst>
              </p:cNvPr>
              <p:cNvSpPr txBox="1"/>
              <p:nvPr/>
            </p:nvSpPr>
            <p:spPr>
              <a:xfrm>
                <a:off x="2434604" y="1836420"/>
                <a:ext cx="1649716" cy="338554"/>
              </a:xfrm>
              <a:prstGeom prst="rect">
                <a:avLst/>
              </a:prstGeom>
              <a:noFill/>
            </p:spPr>
            <p:txBody>
              <a:bodyPr wrap="square" rtlCol="0" anchor="ctr">
                <a:no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dirty="0">
                    <a:ln>
                      <a:noFill/>
                    </a:ln>
                    <a:solidFill>
                      <a:prstClr val="black"/>
                    </a:solidFill>
                    <a:effectLst/>
                    <a:uLnTx/>
                    <a:uFillTx/>
                    <a:latin typeface="Arial"/>
                    <a:ea typeface="+mn-ea"/>
                    <a:cs typeface="+mn-cs"/>
                  </a:rPr>
                  <a:t>MRA</a:t>
                </a:r>
              </a:p>
            </p:txBody>
          </p:sp>
          <p:sp>
            <p:nvSpPr>
              <p:cNvPr id="20" name="Rectangle 12">
                <a:extLst>
                  <a:ext uri="{FF2B5EF4-FFF2-40B4-BE49-F238E27FC236}">
                    <a16:creationId xmlns:a16="http://schemas.microsoft.com/office/drawing/2014/main" id="{C9DEEB06-A02A-4B3A-82DF-B895E89F7EE5}"/>
                  </a:ext>
                </a:extLst>
              </p:cNvPr>
              <p:cNvSpPr/>
              <p:nvPr/>
            </p:nvSpPr>
            <p:spPr>
              <a:xfrm>
                <a:off x="2434604" y="2019300"/>
                <a:ext cx="1649716" cy="155674"/>
              </a:xfrm>
              <a:custGeom>
                <a:avLst/>
                <a:gdLst>
                  <a:gd name="connsiteX0" fmla="*/ 0 w 1333500"/>
                  <a:gd name="connsiteY0" fmla="*/ 0 h 236220"/>
                  <a:gd name="connsiteX1" fmla="*/ 1333500 w 1333500"/>
                  <a:gd name="connsiteY1" fmla="*/ 0 h 236220"/>
                  <a:gd name="connsiteX2" fmla="*/ 1333500 w 1333500"/>
                  <a:gd name="connsiteY2" fmla="*/ 236220 h 236220"/>
                  <a:gd name="connsiteX3" fmla="*/ 0 w 1333500"/>
                  <a:gd name="connsiteY3" fmla="*/ 236220 h 236220"/>
                  <a:gd name="connsiteX4" fmla="*/ 0 w 1333500"/>
                  <a:gd name="connsiteY4" fmla="*/ 0 h 236220"/>
                  <a:gd name="connsiteX0" fmla="*/ 0 w 1333500"/>
                  <a:gd name="connsiteY0" fmla="*/ 7620 h 243840"/>
                  <a:gd name="connsiteX1" fmla="*/ 693420 w 1333500"/>
                  <a:gd name="connsiteY1" fmla="*/ 0 h 243840"/>
                  <a:gd name="connsiteX2" fmla="*/ 1333500 w 1333500"/>
                  <a:gd name="connsiteY2" fmla="*/ 7620 h 243840"/>
                  <a:gd name="connsiteX3" fmla="*/ 1333500 w 1333500"/>
                  <a:gd name="connsiteY3" fmla="*/ 243840 h 243840"/>
                  <a:gd name="connsiteX4" fmla="*/ 0 w 1333500"/>
                  <a:gd name="connsiteY4" fmla="*/ 243840 h 243840"/>
                  <a:gd name="connsiteX5" fmla="*/ 0 w 1333500"/>
                  <a:gd name="connsiteY5" fmla="*/ 7620 h 243840"/>
                  <a:gd name="connsiteX0" fmla="*/ 693420 w 1333500"/>
                  <a:gd name="connsiteY0" fmla="*/ 0 h 243840"/>
                  <a:gd name="connsiteX1" fmla="*/ 1333500 w 1333500"/>
                  <a:gd name="connsiteY1" fmla="*/ 7620 h 243840"/>
                  <a:gd name="connsiteX2" fmla="*/ 1333500 w 1333500"/>
                  <a:gd name="connsiteY2" fmla="*/ 243840 h 243840"/>
                  <a:gd name="connsiteX3" fmla="*/ 0 w 1333500"/>
                  <a:gd name="connsiteY3" fmla="*/ 243840 h 243840"/>
                  <a:gd name="connsiteX4" fmla="*/ 0 w 1333500"/>
                  <a:gd name="connsiteY4" fmla="*/ 7620 h 243840"/>
                  <a:gd name="connsiteX5" fmla="*/ 784860 w 1333500"/>
                  <a:gd name="connsiteY5" fmla="*/ 91440 h 243840"/>
                  <a:gd name="connsiteX0" fmla="*/ 693420 w 1333500"/>
                  <a:gd name="connsiteY0" fmla="*/ 0 h 243840"/>
                  <a:gd name="connsiteX1" fmla="*/ 1333500 w 1333500"/>
                  <a:gd name="connsiteY1" fmla="*/ 7620 h 243840"/>
                  <a:gd name="connsiteX2" fmla="*/ 1333500 w 1333500"/>
                  <a:gd name="connsiteY2" fmla="*/ 243840 h 243840"/>
                  <a:gd name="connsiteX3" fmla="*/ 0 w 1333500"/>
                  <a:gd name="connsiteY3" fmla="*/ 243840 h 243840"/>
                  <a:gd name="connsiteX4" fmla="*/ 0 w 1333500"/>
                  <a:gd name="connsiteY4" fmla="*/ 7620 h 243840"/>
                  <a:gd name="connsiteX0" fmla="*/ 1333500 w 1333500"/>
                  <a:gd name="connsiteY0" fmla="*/ 0 h 236220"/>
                  <a:gd name="connsiteX1" fmla="*/ 1333500 w 1333500"/>
                  <a:gd name="connsiteY1" fmla="*/ 236220 h 236220"/>
                  <a:gd name="connsiteX2" fmla="*/ 0 w 1333500"/>
                  <a:gd name="connsiteY2" fmla="*/ 236220 h 236220"/>
                  <a:gd name="connsiteX3" fmla="*/ 0 w 1333500"/>
                  <a:gd name="connsiteY3" fmla="*/ 0 h 236220"/>
                </a:gdLst>
                <a:ahLst/>
                <a:cxnLst>
                  <a:cxn ang="0">
                    <a:pos x="connsiteX0" y="connsiteY0"/>
                  </a:cxn>
                  <a:cxn ang="0">
                    <a:pos x="connsiteX1" y="connsiteY1"/>
                  </a:cxn>
                  <a:cxn ang="0">
                    <a:pos x="connsiteX2" y="connsiteY2"/>
                  </a:cxn>
                  <a:cxn ang="0">
                    <a:pos x="connsiteX3" y="connsiteY3"/>
                  </a:cxn>
                </a:cxnLst>
                <a:rect l="l" t="t" r="r" b="b"/>
                <a:pathLst>
                  <a:path w="1333500" h="236220">
                    <a:moveTo>
                      <a:pt x="1333500" y="0"/>
                    </a:moveTo>
                    <a:lnTo>
                      <a:pt x="1333500" y="236220"/>
                    </a:lnTo>
                    <a:lnTo>
                      <a:pt x="0" y="236220"/>
                    </a:lnTo>
                    <a:lnTo>
                      <a:pt x="0" y="0"/>
                    </a:ln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22" name="Group 21">
              <a:extLst>
                <a:ext uri="{FF2B5EF4-FFF2-40B4-BE49-F238E27FC236}">
                  <a16:creationId xmlns:a16="http://schemas.microsoft.com/office/drawing/2014/main" id="{F806C357-F9F6-4039-8AC8-4A90BEC09F8E}"/>
                </a:ext>
              </a:extLst>
            </p:cNvPr>
            <p:cNvGrpSpPr/>
            <p:nvPr/>
          </p:nvGrpSpPr>
          <p:grpSpPr>
            <a:xfrm>
              <a:off x="8332484" y="1821180"/>
              <a:ext cx="1649716" cy="338554"/>
              <a:chOff x="2434604" y="1836420"/>
              <a:chExt cx="1649716" cy="338554"/>
            </a:xfrm>
          </p:grpSpPr>
          <p:sp>
            <p:nvSpPr>
              <p:cNvPr id="23" name="TextBox 22">
                <a:extLst>
                  <a:ext uri="{FF2B5EF4-FFF2-40B4-BE49-F238E27FC236}">
                    <a16:creationId xmlns:a16="http://schemas.microsoft.com/office/drawing/2014/main" id="{97F08EEC-6091-4872-A6C3-E00D31C76F00}"/>
                  </a:ext>
                </a:extLst>
              </p:cNvPr>
              <p:cNvSpPr txBox="1"/>
              <p:nvPr/>
            </p:nvSpPr>
            <p:spPr>
              <a:xfrm>
                <a:off x="2434604" y="1836420"/>
                <a:ext cx="1649716" cy="338554"/>
              </a:xfrm>
              <a:prstGeom prst="rect">
                <a:avLst/>
              </a:prstGeom>
              <a:noFill/>
            </p:spPr>
            <p:txBody>
              <a:bodyPr wrap="square" rtlCol="0" anchor="ctr">
                <a:no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dirty="0">
                    <a:ln>
                      <a:noFill/>
                    </a:ln>
                    <a:solidFill>
                      <a:prstClr val="black"/>
                    </a:solidFill>
                    <a:effectLst/>
                    <a:uLnTx/>
                    <a:uFillTx/>
                    <a:latin typeface="Arial"/>
                    <a:ea typeface="+mn-ea"/>
                    <a:cs typeface="+mn-cs"/>
                  </a:rPr>
                  <a:t>SGLT2 INHIBITOR</a:t>
                </a:r>
              </a:p>
            </p:txBody>
          </p:sp>
          <p:sp>
            <p:nvSpPr>
              <p:cNvPr id="24" name="Rectangle 12">
                <a:extLst>
                  <a:ext uri="{FF2B5EF4-FFF2-40B4-BE49-F238E27FC236}">
                    <a16:creationId xmlns:a16="http://schemas.microsoft.com/office/drawing/2014/main" id="{124EB1EB-012E-4BB9-B0F9-BA60C442A052}"/>
                  </a:ext>
                </a:extLst>
              </p:cNvPr>
              <p:cNvSpPr/>
              <p:nvPr/>
            </p:nvSpPr>
            <p:spPr>
              <a:xfrm>
                <a:off x="2434604" y="2019300"/>
                <a:ext cx="1649716" cy="155674"/>
              </a:xfrm>
              <a:custGeom>
                <a:avLst/>
                <a:gdLst>
                  <a:gd name="connsiteX0" fmla="*/ 0 w 1333500"/>
                  <a:gd name="connsiteY0" fmla="*/ 0 h 236220"/>
                  <a:gd name="connsiteX1" fmla="*/ 1333500 w 1333500"/>
                  <a:gd name="connsiteY1" fmla="*/ 0 h 236220"/>
                  <a:gd name="connsiteX2" fmla="*/ 1333500 w 1333500"/>
                  <a:gd name="connsiteY2" fmla="*/ 236220 h 236220"/>
                  <a:gd name="connsiteX3" fmla="*/ 0 w 1333500"/>
                  <a:gd name="connsiteY3" fmla="*/ 236220 h 236220"/>
                  <a:gd name="connsiteX4" fmla="*/ 0 w 1333500"/>
                  <a:gd name="connsiteY4" fmla="*/ 0 h 236220"/>
                  <a:gd name="connsiteX0" fmla="*/ 0 w 1333500"/>
                  <a:gd name="connsiteY0" fmla="*/ 7620 h 243840"/>
                  <a:gd name="connsiteX1" fmla="*/ 693420 w 1333500"/>
                  <a:gd name="connsiteY1" fmla="*/ 0 h 243840"/>
                  <a:gd name="connsiteX2" fmla="*/ 1333500 w 1333500"/>
                  <a:gd name="connsiteY2" fmla="*/ 7620 h 243840"/>
                  <a:gd name="connsiteX3" fmla="*/ 1333500 w 1333500"/>
                  <a:gd name="connsiteY3" fmla="*/ 243840 h 243840"/>
                  <a:gd name="connsiteX4" fmla="*/ 0 w 1333500"/>
                  <a:gd name="connsiteY4" fmla="*/ 243840 h 243840"/>
                  <a:gd name="connsiteX5" fmla="*/ 0 w 1333500"/>
                  <a:gd name="connsiteY5" fmla="*/ 7620 h 243840"/>
                  <a:gd name="connsiteX0" fmla="*/ 693420 w 1333500"/>
                  <a:gd name="connsiteY0" fmla="*/ 0 h 243840"/>
                  <a:gd name="connsiteX1" fmla="*/ 1333500 w 1333500"/>
                  <a:gd name="connsiteY1" fmla="*/ 7620 h 243840"/>
                  <a:gd name="connsiteX2" fmla="*/ 1333500 w 1333500"/>
                  <a:gd name="connsiteY2" fmla="*/ 243840 h 243840"/>
                  <a:gd name="connsiteX3" fmla="*/ 0 w 1333500"/>
                  <a:gd name="connsiteY3" fmla="*/ 243840 h 243840"/>
                  <a:gd name="connsiteX4" fmla="*/ 0 w 1333500"/>
                  <a:gd name="connsiteY4" fmla="*/ 7620 h 243840"/>
                  <a:gd name="connsiteX5" fmla="*/ 784860 w 1333500"/>
                  <a:gd name="connsiteY5" fmla="*/ 91440 h 243840"/>
                  <a:gd name="connsiteX0" fmla="*/ 693420 w 1333500"/>
                  <a:gd name="connsiteY0" fmla="*/ 0 h 243840"/>
                  <a:gd name="connsiteX1" fmla="*/ 1333500 w 1333500"/>
                  <a:gd name="connsiteY1" fmla="*/ 7620 h 243840"/>
                  <a:gd name="connsiteX2" fmla="*/ 1333500 w 1333500"/>
                  <a:gd name="connsiteY2" fmla="*/ 243840 h 243840"/>
                  <a:gd name="connsiteX3" fmla="*/ 0 w 1333500"/>
                  <a:gd name="connsiteY3" fmla="*/ 243840 h 243840"/>
                  <a:gd name="connsiteX4" fmla="*/ 0 w 1333500"/>
                  <a:gd name="connsiteY4" fmla="*/ 7620 h 243840"/>
                  <a:gd name="connsiteX0" fmla="*/ 1333500 w 1333500"/>
                  <a:gd name="connsiteY0" fmla="*/ 0 h 236220"/>
                  <a:gd name="connsiteX1" fmla="*/ 1333500 w 1333500"/>
                  <a:gd name="connsiteY1" fmla="*/ 236220 h 236220"/>
                  <a:gd name="connsiteX2" fmla="*/ 0 w 1333500"/>
                  <a:gd name="connsiteY2" fmla="*/ 236220 h 236220"/>
                  <a:gd name="connsiteX3" fmla="*/ 0 w 1333500"/>
                  <a:gd name="connsiteY3" fmla="*/ 0 h 236220"/>
                </a:gdLst>
                <a:ahLst/>
                <a:cxnLst>
                  <a:cxn ang="0">
                    <a:pos x="connsiteX0" y="connsiteY0"/>
                  </a:cxn>
                  <a:cxn ang="0">
                    <a:pos x="connsiteX1" y="connsiteY1"/>
                  </a:cxn>
                  <a:cxn ang="0">
                    <a:pos x="connsiteX2" y="connsiteY2"/>
                  </a:cxn>
                  <a:cxn ang="0">
                    <a:pos x="connsiteX3" y="connsiteY3"/>
                  </a:cxn>
                </a:cxnLst>
                <a:rect l="l" t="t" r="r" b="b"/>
                <a:pathLst>
                  <a:path w="1333500" h="236220">
                    <a:moveTo>
                      <a:pt x="1333500" y="0"/>
                    </a:moveTo>
                    <a:lnTo>
                      <a:pt x="1333500" y="236220"/>
                    </a:lnTo>
                    <a:lnTo>
                      <a:pt x="0" y="236220"/>
                    </a:lnTo>
                    <a:lnTo>
                      <a:pt x="0" y="0"/>
                    </a:ln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27" name="Group 26">
              <a:extLst>
                <a:ext uri="{FF2B5EF4-FFF2-40B4-BE49-F238E27FC236}">
                  <a16:creationId xmlns:a16="http://schemas.microsoft.com/office/drawing/2014/main" id="{8D1EB2FF-FE0E-4128-8F52-D31B5103AFFC}"/>
                </a:ext>
              </a:extLst>
            </p:cNvPr>
            <p:cNvGrpSpPr/>
            <p:nvPr/>
          </p:nvGrpSpPr>
          <p:grpSpPr>
            <a:xfrm>
              <a:off x="6029324" y="2286258"/>
              <a:ext cx="365760" cy="365760"/>
              <a:chOff x="6029324" y="2286258"/>
              <a:chExt cx="365760" cy="365760"/>
            </a:xfrm>
          </p:grpSpPr>
          <p:sp>
            <p:nvSpPr>
              <p:cNvPr id="25" name="Oval 24">
                <a:extLst>
                  <a:ext uri="{FF2B5EF4-FFF2-40B4-BE49-F238E27FC236}">
                    <a16:creationId xmlns:a16="http://schemas.microsoft.com/office/drawing/2014/main" id="{0358105B-A903-4AE1-815D-376A1A077189}"/>
                  </a:ext>
                </a:extLst>
              </p:cNvPr>
              <p:cNvSpPr/>
              <p:nvPr/>
            </p:nvSpPr>
            <p:spPr>
              <a:xfrm>
                <a:off x="6029324" y="2286258"/>
                <a:ext cx="365760" cy="3657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26" name="Arrow: Down 25">
                <a:extLst>
                  <a:ext uri="{FF2B5EF4-FFF2-40B4-BE49-F238E27FC236}">
                    <a16:creationId xmlns:a16="http://schemas.microsoft.com/office/drawing/2014/main" id="{B3FC1D01-6EFF-4AE6-BDCE-58779D596665}"/>
                  </a:ext>
                </a:extLst>
              </p:cNvPr>
              <p:cNvSpPr/>
              <p:nvPr/>
            </p:nvSpPr>
            <p:spPr>
              <a:xfrm>
                <a:off x="6124574" y="2383145"/>
                <a:ext cx="175260" cy="17198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28" name="Group 27">
              <a:extLst>
                <a:ext uri="{FF2B5EF4-FFF2-40B4-BE49-F238E27FC236}">
                  <a16:creationId xmlns:a16="http://schemas.microsoft.com/office/drawing/2014/main" id="{F3A6C708-B3F0-4A04-A176-527D4556CE96}"/>
                </a:ext>
              </a:extLst>
            </p:cNvPr>
            <p:cNvGrpSpPr/>
            <p:nvPr/>
          </p:nvGrpSpPr>
          <p:grpSpPr>
            <a:xfrm>
              <a:off x="6029324" y="3932178"/>
              <a:ext cx="365760" cy="365760"/>
              <a:chOff x="6029324" y="2286258"/>
              <a:chExt cx="365760" cy="365760"/>
            </a:xfrm>
          </p:grpSpPr>
          <p:sp>
            <p:nvSpPr>
              <p:cNvPr id="29" name="Oval 28">
                <a:extLst>
                  <a:ext uri="{FF2B5EF4-FFF2-40B4-BE49-F238E27FC236}">
                    <a16:creationId xmlns:a16="http://schemas.microsoft.com/office/drawing/2014/main" id="{DAAF7235-35DE-4E2E-8441-5AA004A3D2A2}"/>
                  </a:ext>
                </a:extLst>
              </p:cNvPr>
              <p:cNvSpPr/>
              <p:nvPr/>
            </p:nvSpPr>
            <p:spPr>
              <a:xfrm>
                <a:off x="6029324" y="2286258"/>
                <a:ext cx="365760" cy="3657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30" name="Arrow: Down 29">
                <a:extLst>
                  <a:ext uri="{FF2B5EF4-FFF2-40B4-BE49-F238E27FC236}">
                    <a16:creationId xmlns:a16="http://schemas.microsoft.com/office/drawing/2014/main" id="{26E1A818-9132-44D1-829D-8AE1485AEA62}"/>
                  </a:ext>
                </a:extLst>
              </p:cNvPr>
              <p:cNvSpPr/>
              <p:nvPr/>
            </p:nvSpPr>
            <p:spPr>
              <a:xfrm>
                <a:off x="6124574" y="2383145"/>
                <a:ext cx="175260" cy="17198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31" name="Group 30">
              <a:extLst>
                <a:ext uri="{FF2B5EF4-FFF2-40B4-BE49-F238E27FC236}">
                  <a16:creationId xmlns:a16="http://schemas.microsoft.com/office/drawing/2014/main" id="{115BCFEA-219B-4A87-B00F-7E6436590638}"/>
                </a:ext>
              </a:extLst>
            </p:cNvPr>
            <p:cNvGrpSpPr/>
            <p:nvPr/>
          </p:nvGrpSpPr>
          <p:grpSpPr>
            <a:xfrm>
              <a:off x="6029324" y="4572258"/>
              <a:ext cx="365760" cy="365760"/>
              <a:chOff x="6029324" y="2286258"/>
              <a:chExt cx="365760" cy="365760"/>
            </a:xfrm>
          </p:grpSpPr>
          <p:sp>
            <p:nvSpPr>
              <p:cNvPr id="32" name="Oval 31">
                <a:extLst>
                  <a:ext uri="{FF2B5EF4-FFF2-40B4-BE49-F238E27FC236}">
                    <a16:creationId xmlns:a16="http://schemas.microsoft.com/office/drawing/2014/main" id="{56A74F61-2D3D-49A4-A6B9-24DCC1EE1F80}"/>
                  </a:ext>
                </a:extLst>
              </p:cNvPr>
              <p:cNvSpPr/>
              <p:nvPr/>
            </p:nvSpPr>
            <p:spPr>
              <a:xfrm>
                <a:off x="6029324" y="2286258"/>
                <a:ext cx="365760" cy="3657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33" name="Arrow: Down 32">
                <a:extLst>
                  <a:ext uri="{FF2B5EF4-FFF2-40B4-BE49-F238E27FC236}">
                    <a16:creationId xmlns:a16="http://schemas.microsoft.com/office/drawing/2014/main" id="{3CA7136F-4375-419C-A67D-4DE7EB3A48A4}"/>
                  </a:ext>
                </a:extLst>
              </p:cNvPr>
              <p:cNvSpPr/>
              <p:nvPr/>
            </p:nvSpPr>
            <p:spPr>
              <a:xfrm>
                <a:off x="6124574" y="2383145"/>
                <a:ext cx="175260" cy="17198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34" name="TextBox 33">
              <a:extLst>
                <a:ext uri="{FF2B5EF4-FFF2-40B4-BE49-F238E27FC236}">
                  <a16:creationId xmlns:a16="http://schemas.microsoft.com/office/drawing/2014/main" id="{65275441-C0C6-4FEF-8004-99955E4A0BF3}"/>
                </a:ext>
              </a:extLst>
            </p:cNvPr>
            <p:cNvSpPr txBox="1"/>
            <p:nvPr/>
          </p:nvSpPr>
          <p:spPr>
            <a:xfrm>
              <a:off x="5256654" y="1678667"/>
              <a:ext cx="1911101" cy="253916"/>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1050" b="1" i="0" u="none" strike="noStrike" kern="1200" cap="none" spc="0" normalizeH="0" baseline="0" noProof="0" dirty="0">
                  <a:ln>
                    <a:noFill/>
                  </a:ln>
                  <a:solidFill>
                    <a:prstClr val="black"/>
                  </a:solidFill>
                  <a:effectLst/>
                  <a:uLnTx/>
                  <a:uFillTx/>
                  <a:latin typeface="Arial"/>
                  <a:ea typeface="+mn-ea"/>
                  <a:cs typeface="+mn-cs"/>
                </a:rPr>
                <a:t>Initiate Standard Therapies</a:t>
              </a:r>
            </a:p>
          </p:txBody>
        </p:sp>
        <p:sp>
          <p:nvSpPr>
            <p:cNvPr id="35" name="TextBox 34">
              <a:extLst>
                <a:ext uri="{FF2B5EF4-FFF2-40B4-BE49-F238E27FC236}">
                  <a16:creationId xmlns:a16="http://schemas.microsoft.com/office/drawing/2014/main" id="{34DE5EAB-A4EC-4B6B-BAA7-07039BC11BFD}"/>
                </a:ext>
              </a:extLst>
            </p:cNvPr>
            <p:cNvSpPr txBox="1"/>
            <p:nvPr/>
          </p:nvSpPr>
          <p:spPr>
            <a:xfrm>
              <a:off x="4467987" y="2638787"/>
              <a:ext cx="3488455" cy="253916"/>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1050" b="1" i="0" u="none" strike="noStrike" kern="1200" cap="none" spc="0" normalizeH="0" baseline="0" noProof="0" dirty="0">
                  <a:ln>
                    <a:noFill/>
                  </a:ln>
                  <a:solidFill>
                    <a:prstClr val="black"/>
                  </a:solidFill>
                  <a:effectLst/>
                  <a:uLnTx/>
                  <a:uFillTx/>
                  <a:latin typeface="Arial"/>
                  <a:ea typeface="+mn-ea"/>
                  <a:cs typeface="+mn-cs"/>
                </a:rPr>
                <a:t>Assess Clinical Factors for Additional Interventions</a:t>
              </a:r>
            </a:p>
          </p:txBody>
        </p:sp>
        <p:sp>
          <p:nvSpPr>
            <p:cNvPr id="36" name="TextBox 35">
              <a:extLst>
                <a:ext uri="{FF2B5EF4-FFF2-40B4-BE49-F238E27FC236}">
                  <a16:creationId xmlns:a16="http://schemas.microsoft.com/office/drawing/2014/main" id="{46EA4F5C-C653-4C1B-9933-7E4BDDFE3852}"/>
                </a:ext>
              </a:extLst>
            </p:cNvPr>
            <p:cNvSpPr txBox="1"/>
            <p:nvPr/>
          </p:nvSpPr>
          <p:spPr>
            <a:xfrm>
              <a:off x="4799012" y="4311987"/>
              <a:ext cx="2826415" cy="253916"/>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1050" b="1" i="0" u="none" strike="noStrike" kern="1200" cap="none" spc="0" normalizeH="0" baseline="0" noProof="0" dirty="0">
                  <a:ln>
                    <a:noFill/>
                  </a:ln>
                  <a:solidFill>
                    <a:prstClr val="black"/>
                  </a:solidFill>
                  <a:effectLst/>
                  <a:uLnTx/>
                  <a:uFillTx/>
                  <a:latin typeface="Arial"/>
                  <a:ea typeface="+mn-ea"/>
                  <a:cs typeface="+mn-cs"/>
                </a:rPr>
                <a:t>Reassess LVEF, Symptoms, Clinical Risk</a:t>
              </a:r>
            </a:p>
          </p:txBody>
        </p:sp>
        <p:sp>
          <p:nvSpPr>
            <p:cNvPr id="37" name="TextBox 36">
              <a:extLst>
                <a:ext uri="{FF2B5EF4-FFF2-40B4-BE49-F238E27FC236}">
                  <a16:creationId xmlns:a16="http://schemas.microsoft.com/office/drawing/2014/main" id="{F839756A-5E91-48FC-ADA2-B4E77685A7C1}"/>
                </a:ext>
              </a:extLst>
            </p:cNvPr>
            <p:cNvSpPr txBox="1"/>
            <p:nvPr/>
          </p:nvSpPr>
          <p:spPr>
            <a:xfrm>
              <a:off x="2974018" y="3664287"/>
              <a:ext cx="6476453" cy="215444"/>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dirty="0">
                  <a:ln>
                    <a:noFill/>
                  </a:ln>
                  <a:solidFill>
                    <a:prstClr val="black"/>
                  </a:solidFill>
                  <a:effectLst/>
                  <a:uLnTx/>
                  <a:uFillTx/>
                  <a:latin typeface="Arial"/>
                  <a:ea typeface="+mn-ea"/>
                  <a:cs typeface="+mn-cs"/>
                </a:rPr>
                <a:t>Initiate standard therapies as soon as possible and titrate every 2-4 weeks to target or maximally tolerated dose over 3-6 months</a:t>
              </a:r>
            </a:p>
          </p:txBody>
        </p:sp>
        <p:grpSp>
          <p:nvGrpSpPr>
            <p:cNvPr id="42" name="Group 41">
              <a:extLst>
                <a:ext uri="{FF2B5EF4-FFF2-40B4-BE49-F238E27FC236}">
                  <a16:creationId xmlns:a16="http://schemas.microsoft.com/office/drawing/2014/main" id="{C1100A23-E1F7-4121-A925-866C233A2076}"/>
                </a:ext>
              </a:extLst>
            </p:cNvPr>
            <p:cNvGrpSpPr/>
            <p:nvPr/>
          </p:nvGrpSpPr>
          <p:grpSpPr>
            <a:xfrm>
              <a:off x="2637370" y="2944954"/>
              <a:ext cx="7070510" cy="692497"/>
              <a:chOff x="2538310" y="3943174"/>
              <a:chExt cx="6256442" cy="692497"/>
            </a:xfrm>
            <a:noFill/>
          </p:grpSpPr>
          <p:sp>
            <p:nvSpPr>
              <p:cNvPr id="38" name="TextBox 37">
                <a:extLst>
                  <a:ext uri="{FF2B5EF4-FFF2-40B4-BE49-F238E27FC236}">
                    <a16:creationId xmlns:a16="http://schemas.microsoft.com/office/drawing/2014/main" id="{77008837-FA8A-43B8-802B-3ADECDA41955}"/>
                  </a:ext>
                </a:extLst>
              </p:cNvPr>
              <p:cNvSpPr txBox="1"/>
              <p:nvPr/>
            </p:nvSpPr>
            <p:spPr>
              <a:xfrm>
                <a:off x="2538310" y="3943174"/>
                <a:ext cx="1477430" cy="446276"/>
              </a:xfrm>
              <a:prstGeom prst="rect">
                <a:avLst/>
              </a:prstGeom>
              <a:grpFill/>
              <a:ln>
                <a:noFill/>
              </a:ln>
            </p:spPr>
            <p:txBody>
              <a:bodyPr wrap="square" rtlCol="0">
                <a:no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dirty="0">
                    <a:ln>
                      <a:noFill/>
                    </a:ln>
                    <a:solidFill>
                      <a:prstClr val="black"/>
                    </a:solidFill>
                    <a:effectLst/>
                    <a:uLnTx/>
                    <a:uFillTx/>
                    <a:latin typeface="Arial"/>
                    <a:ea typeface="+mn-ea"/>
                    <a:cs typeface="+mn-cs"/>
                  </a:rPr>
                  <a:t>HR &gt;70 bpm and sinus rhythm</a:t>
                </a:r>
              </a:p>
              <a:p>
                <a:pPr marL="171459" marR="0" lvl="0" indent="-171459" algn="l" defTabSz="9142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700" b="0" i="0" u="none" strike="noStrike" kern="1200" cap="none" spc="0" normalizeH="0" baseline="0" noProof="0" dirty="0">
                    <a:ln>
                      <a:noFill/>
                    </a:ln>
                    <a:solidFill>
                      <a:prstClr val="black"/>
                    </a:solidFill>
                    <a:effectLst/>
                    <a:uLnTx/>
                    <a:uFillTx/>
                    <a:latin typeface="Arial"/>
                    <a:ea typeface="+mn-ea"/>
                    <a:cs typeface="+mn-cs"/>
                  </a:rPr>
                  <a:t>Consider ivabradine*</a:t>
                </a:r>
              </a:p>
            </p:txBody>
          </p:sp>
          <p:sp>
            <p:nvSpPr>
              <p:cNvPr id="39" name="TextBox 38">
                <a:extLst>
                  <a:ext uri="{FF2B5EF4-FFF2-40B4-BE49-F238E27FC236}">
                    <a16:creationId xmlns:a16="http://schemas.microsoft.com/office/drawing/2014/main" id="{D3185A5E-4CEA-4047-B716-EFC6EED969D2}"/>
                  </a:ext>
                </a:extLst>
              </p:cNvPr>
              <p:cNvSpPr txBox="1"/>
              <p:nvPr/>
            </p:nvSpPr>
            <p:spPr>
              <a:xfrm>
                <a:off x="4131314" y="3943174"/>
                <a:ext cx="1477430" cy="323165"/>
              </a:xfrm>
              <a:prstGeom prst="rect">
                <a:avLst/>
              </a:prstGeom>
              <a:grpFill/>
              <a:ln>
                <a:noFill/>
              </a:ln>
            </p:spPr>
            <p:txBody>
              <a:bodyPr wrap="square" rtlCol="0">
                <a:no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dirty="0">
                    <a:ln>
                      <a:noFill/>
                    </a:ln>
                    <a:solidFill>
                      <a:prstClr val="black"/>
                    </a:solidFill>
                    <a:effectLst/>
                    <a:uLnTx/>
                    <a:uFillTx/>
                    <a:latin typeface="Arial"/>
                    <a:ea typeface="+mn-ea"/>
                    <a:cs typeface="+mn-cs"/>
                  </a:rPr>
                  <a:t>Recent HF hospitalization</a:t>
                </a:r>
              </a:p>
              <a:p>
                <a:pPr marL="171459" marR="0" lvl="0" indent="-171459" algn="l" defTabSz="9142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700" b="0" i="0" u="none" strike="noStrike" kern="1200" cap="none" spc="0" normalizeH="0" baseline="0" noProof="0" dirty="0">
                    <a:ln>
                      <a:noFill/>
                    </a:ln>
                    <a:solidFill>
                      <a:prstClr val="black"/>
                    </a:solidFill>
                    <a:effectLst/>
                    <a:uLnTx/>
                    <a:uFillTx/>
                    <a:latin typeface="Arial"/>
                    <a:ea typeface="+mn-ea"/>
                    <a:cs typeface="+mn-cs"/>
                  </a:rPr>
                  <a:t>Consider vericiguat**</a:t>
                </a:r>
              </a:p>
            </p:txBody>
          </p:sp>
          <p:sp>
            <p:nvSpPr>
              <p:cNvPr id="40" name="TextBox 39">
                <a:extLst>
                  <a:ext uri="{FF2B5EF4-FFF2-40B4-BE49-F238E27FC236}">
                    <a16:creationId xmlns:a16="http://schemas.microsoft.com/office/drawing/2014/main" id="{BE4DFD4C-8E19-4BE3-A7FD-8F86A71F2B6E}"/>
                  </a:ext>
                </a:extLst>
              </p:cNvPr>
              <p:cNvSpPr txBox="1"/>
              <p:nvPr/>
            </p:nvSpPr>
            <p:spPr>
              <a:xfrm>
                <a:off x="5724318" y="3943174"/>
                <a:ext cx="1477430" cy="677108"/>
              </a:xfrm>
              <a:prstGeom prst="rect">
                <a:avLst/>
              </a:prstGeom>
              <a:grpFill/>
              <a:ln>
                <a:noFill/>
              </a:ln>
            </p:spPr>
            <p:txBody>
              <a:bodyPr wrap="square" rtlCol="0">
                <a:no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dirty="0">
                    <a:ln>
                      <a:noFill/>
                    </a:ln>
                    <a:solidFill>
                      <a:prstClr val="black"/>
                    </a:solidFill>
                    <a:effectLst/>
                    <a:uLnTx/>
                    <a:uFillTx/>
                    <a:latin typeface="Arial"/>
                    <a:ea typeface="+mn-ea"/>
                    <a:cs typeface="+mn-cs"/>
                  </a:rPr>
                  <a:t>Black patients on optimal GDMT, or patients unable to tolerate ARNI/ACEi/ARB</a:t>
                </a:r>
              </a:p>
              <a:p>
                <a:pPr marL="171459" marR="0" lvl="0" indent="-171459" algn="l" defTabSz="9142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700" b="0" i="0" u="none" strike="noStrike" kern="1200" cap="none" spc="0" normalizeH="0" baseline="0" noProof="0" dirty="0">
                    <a:ln>
                      <a:noFill/>
                    </a:ln>
                    <a:solidFill>
                      <a:prstClr val="black"/>
                    </a:solidFill>
                    <a:effectLst/>
                    <a:uLnTx/>
                    <a:uFillTx/>
                    <a:latin typeface="Arial"/>
                    <a:ea typeface="+mn-ea"/>
                    <a:cs typeface="+mn-cs"/>
                  </a:rPr>
                  <a:t>Consider combination hydralazine-nitrates</a:t>
                </a:r>
              </a:p>
            </p:txBody>
          </p:sp>
          <p:sp>
            <p:nvSpPr>
              <p:cNvPr id="41" name="TextBox 40">
                <a:extLst>
                  <a:ext uri="{FF2B5EF4-FFF2-40B4-BE49-F238E27FC236}">
                    <a16:creationId xmlns:a16="http://schemas.microsoft.com/office/drawing/2014/main" id="{9FE62E89-1CB4-4677-85E1-AF598CB06608}"/>
                  </a:ext>
                </a:extLst>
              </p:cNvPr>
              <p:cNvSpPr txBox="1"/>
              <p:nvPr/>
            </p:nvSpPr>
            <p:spPr>
              <a:xfrm>
                <a:off x="7317322" y="3943174"/>
                <a:ext cx="1477430" cy="692497"/>
              </a:xfrm>
              <a:prstGeom prst="rect">
                <a:avLst/>
              </a:prstGeom>
              <a:grpFill/>
              <a:ln>
                <a:noFill/>
              </a:ln>
            </p:spPr>
            <p:txBody>
              <a:bodyPr wrap="square" rtlCol="0">
                <a:no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dirty="0">
                    <a:ln>
                      <a:noFill/>
                    </a:ln>
                    <a:solidFill>
                      <a:prstClr val="black"/>
                    </a:solidFill>
                    <a:effectLst/>
                    <a:uLnTx/>
                    <a:uFillTx/>
                    <a:latin typeface="Arial"/>
                    <a:ea typeface="+mn-ea"/>
                    <a:cs typeface="+mn-cs"/>
                  </a:rPr>
                  <a:t>Suboptimal rate control for AF, or persistent symptoms despite optimized GDMT</a:t>
                </a:r>
              </a:p>
              <a:p>
                <a:pPr marL="171459" marR="0" lvl="0" indent="-171459" algn="l" defTabSz="9142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700" b="0" i="0" u="none" strike="noStrike" kern="1200" cap="none" spc="0" normalizeH="0" baseline="0" noProof="0" dirty="0">
                    <a:ln>
                      <a:noFill/>
                    </a:ln>
                    <a:solidFill>
                      <a:prstClr val="black"/>
                    </a:solidFill>
                    <a:effectLst/>
                    <a:uLnTx/>
                    <a:uFillTx/>
                    <a:latin typeface="Arial"/>
                    <a:ea typeface="+mn-ea"/>
                    <a:cs typeface="+mn-cs"/>
                  </a:rPr>
                  <a:t>Consider digoxin</a:t>
                </a:r>
              </a:p>
            </p:txBody>
          </p:sp>
        </p:grpSp>
        <p:grpSp>
          <p:nvGrpSpPr>
            <p:cNvPr id="44" name="Group 43">
              <a:extLst>
                <a:ext uri="{FF2B5EF4-FFF2-40B4-BE49-F238E27FC236}">
                  <a16:creationId xmlns:a16="http://schemas.microsoft.com/office/drawing/2014/main" id="{316A8DE1-FF32-4B9C-B1DD-83B633B551D7}"/>
                </a:ext>
              </a:extLst>
            </p:cNvPr>
            <p:cNvGrpSpPr/>
            <p:nvPr/>
          </p:nvGrpSpPr>
          <p:grpSpPr>
            <a:xfrm rot="1800000">
              <a:off x="3424291" y="4572258"/>
              <a:ext cx="365760" cy="365760"/>
              <a:chOff x="6029324" y="2286258"/>
              <a:chExt cx="365760" cy="365760"/>
            </a:xfrm>
          </p:grpSpPr>
          <p:sp>
            <p:nvSpPr>
              <p:cNvPr id="45" name="Oval 44">
                <a:extLst>
                  <a:ext uri="{FF2B5EF4-FFF2-40B4-BE49-F238E27FC236}">
                    <a16:creationId xmlns:a16="http://schemas.microsoft.com/office/drawing/2014/main" id="{63D824B9-C8A5-493E-9307-5F044A917234}"/>
                  </a:ext>
                </a:extLst>
              </p:cNvPr>
              <p:cNvSpPr/>
              <p:nvPr/>
            </p:nvSpPr>
            <p:spPr>
              <a:xfrm>
                <a:off x="6029324" y="2286258"/>
                <a:ext cx="365760" cy="3657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46" name="Arrow: Down 45">
                <a:extLst>
                  <a:ext uri="{FF2B5EF4-FFF2-40B4-BE49-F238E27FC236}">
                    <a16:creationId xmlns:a16="http://schemas.microsoft.com/office/drawing/2014/main" id="{8E6923BB-59AC-4522-9057-BC9B814BDDAF}"/>
                  </a:ext>
                </a:extLst>
              </p:cNvPr>
              <p:cNvSpPr/>
              <p:nvPr/>
            </p:nvSpPr>
            <p:spPr>
              <a:xfrm>
                <a:off x="6124574" y="2383145"/>
                <a:ext cx="175260" cy="17198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47" name="TextBox 46">
              <a:extLst>
                <a:ext uri="{FF2B5EF4-FFF2-40B4-BE49-F238E27FC236}">
                  <a16:creationId xmlns:a16="http://schemas.microsoft.com/office/drawing/2014/main" id="{BAD878D9-6DCF-4A3C-8D96-0EC0C3C00C33}"/>
                </a:ext>
              </a:extLst>
            </p:cNvPr>
            <p:cNvSpPr txBox="1"/>
            <p:nvPr/>
          </p:nvSpPr>
          <p:spPr>
            <a:xfrm>
              <a:off x="2522220" y="5253742"/>
              <a:ext cx="2181542" cy="712718"/>
            </a:xfrm>
            <a:prstGeom prst="rect">
              <a:avLst/>
            </a:prstGeom>
            <a:solidFill>
              <a:schemeClr val="bg1">
                <a:lumMod val="85000"/>
              </a:schemeClr>
            </a:solidFill>
            <a:ln>
              <a:noFill/>
            </a:ln>
          </p:spPr>
          <p:txBody>
            <a:bodyPr wrap="square" rtlCol="0" anchor="ctr">
              <a:no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dirty="0">
                  <a:ln>
                    <a:noFill/>
                  </a:ln>
                  <a:solidFill>
                    <a:prstClr val="black"/>
                  </a:solidFill>
                  <a:effectLst/>
                  <a:uLnTx/>
                  <a:uFillTx/>
                  <a:latin typeface="Arial"/>
                  <a:ea typeface="+mn-ea"/>
                  <a:cs typeface="+mn-cs"/>
                </a:rPr>
                <a:t>CONSIDER</a:t>
              </a:r>
            </a:p>
            <a:p>
              <a:pPr marL="171459" marR="0" lvl="0" indent="-171459" algn="l" defTabSz="9142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700" b="0" i="0" u="none" strike="noStrike" kern="1200" cap="none" spc="0" normalizeH="0" baseline="0" noProof="0" dirty="0">
                  <a:ln>
                    <a:noFill/>
                  </a:ln>
                  <a:solidFill>
                    <a:prstClr val="black"/>
                  </a:solidFill>
                  <a:effectLst/>
                  <a:uLnTx/>
                  <a:uFillTx/>
                  <a:latin typeface="Arial"/>
                  <a:ea typeface="+mn-ea"/>
                  <a:cs typeface="+mn-cs"/>
                </a:rPr>
                <a:t>Referral for advanced HF therapy (mechanical circulatory support/transplant)</a:t>
              </a:r>
            </a:p>
            <a:p>
              <a:pPr marL="171459" marR="0" lvl="0" indent="-171459" algn="l" defTabSz="9142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700" b="0" i="0" u="none" strike="noStrike" kern="1200" cap="none" spc="0" normalizeH="0" baseline="0" noProof="0" dirty="0">
                  <a:ln>
                    <a:noFill/>
                  </a:ln>
                  <a:solidFill>
                    <a:prstClr val="black"/>
                  </a:solidFill>
                  <a:effectLst/>
                  <a:uLnTx/>
                  <a:uFillTx/>
                  <a:latin typeface="Arial"/>
                  <a:ea typeface="+mn-ea"/>
                  <a:cs typeface="+mn-cs"/>
                </a:rPr>
                <a:t>Referral for supportive/palliative care</a:t>
              </a:r>
            </a:p>
          </p:txBody>
        </p:sp>
        <p:sp>
          <p:nvSpPr>
            <p:cNvPr id="48" name="TextBox 47">
              <a:extLst>
                <a:ext uri="{FF2B5EF4-FFF2-40B4-BE49-F238E27FC236}">
                  <a16:creationId xmlns:a16="http://schemas.microsoft.com/office/drawing/2014/main" id="{AAB76601-3B5E-4FB9-BD9C-A04BD88AE638}"/>
                </a:ext>
              </a:extLst>
            </p:cNvPr>
            <p:cNvSpPr txBox="1"/>
            <p:nvPr/>
          </p:nvSpPr>
          <p:spPr>
            <a:xfrm>
              <a:off x="5108099" y="5253742"/>
              <a:ext cx="2181542" cy="712718"/>
            </a:xfrm>
            <a:prstGeom prst="rect">
              <a:avLst/>
            </a:prstGeom>
            <a:solidFill>
              <a:schemeClr val="bg1">
                <a:lumMod val="85000"/>
              </a:schemeClr>
            </a:solidFill>
            <a:ln>
              <a:noFill/>
            </a:ln>
          </p:spPr>
          <p:txBody>
            <a:bodyPr wrap="square" rtlCol="0" anchor="ctr">
              <a:no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dirty="0">
                  <a:ln>
                    <a:noFill/>
                  </a:ln>
                  <a:solidFill>
                    <a:prstClr val="black"/>
                  </a:solidFill>
                  <a:effectLst/>
                  <a:uLnTx/>
                  <a:uFillTx/>
                  <a:latin typeface="Arial"/>
                  <a:ea typeface="+mn-ea"/>
                  <a:cs typeface="+mn-cs"/>
                </a:rPr>
                <a:t>Refer to CCS CRT/ICD recommendations</a:t>
              </a:r>
              <a:endParaRPr kumimoji="0" lang="fr-CA" sz="700" b="0" i="0" u="none" strike="noStrike" kern="1200" cap="none" spc="0" normalizeH="0" baseline="0" noProof="0" dirty="0">
                <a:ln>
                  <a:noFill/>
                </a:ln>
                <a:solidFill>
                  <a:prstClr val="black"/>
                </a:solidFill>
                <a:effectLst/>
                <a:uLnTx/>
                <a:uFillTx/>
                <a:latin typeface="Arial"/>
                <a:ea typeface="+mn-ea"/>
                <a:cs typeface="+mn-cs"/>
              </a:endParaRPr>
            </a:p>
          </p:txBody>
        </p:sp>
        <p:sp>
          <p:nvSpPr>
            <p:cNvPr id="49" name="TextBox 48">
              <a:extLst>
                <a:ext uri="{FF2B5EF4-FFF2-40B4-BE49-F238E27FC236}">
                  <a16:creationId xmlns:a16="http://schemas.microsoft.com/office/drawing/2014/main" id="{2F36A125-5DF0-43B9-87FA-6083BD26FF33}"/>
                </a:ext>
              </a:extLst>
            </p:cNvPr>
            <p:cNvSpPr txBox="1"/>
            <p:nvPr/>
          </p:nvSpPr>
          <p:spPr>
            <a:xfrm>
              <a:off x="7693978" y="5253742"/>
              <a:ext cx="2181542" cy="712718"/>
            </a:xfrm>
            <a:prstGeom prst="rect">
              <a:avLst/>
            </a:prstGeom>
            <a:solidFill>
              <a:schemeClr val="bg1">
                <a:lumMod val="85000"/>
              </a:schemeClr>
            </a:solidFill>
            <a:ln>
              <a:noFill/>
            </a:ln>
          </p:spPr>
          <p:txBody>
            <a:bodyPr wrap="square" rtlCol="0" anchor="ctr">
              <a:no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dirty="0">
                  <a:ln>
                    <a:noFill/>
                  </a:ln>
                  <a:solidFill>
                    <a:prstClr val="black"/>
                  </a:solidFill>
                  <a:effectLst/>
                  <a:uLnTx/>
                  <a:uFillTx/>
                  <a:latin typeface="Arial"/>
                  <a:ea typeface="+mn-ea"/>
                  <a:cs typeface="+mn-cs"/>
                </a:rPr>
                <a:t>Continue present management, reassess as needed</a:t>
              </a:r>
              <a:endParaRPr kumimoji="0" lang="fr-CA" sz="7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50" name="Group 49">
              <a:extLst>
                <a:ext uri="{FF2B5EF4-FFF2-40B4-BE49-F238E27FC236}">
                  <a16:creationId xmlns:a16="http://schemas.microsoft.com/office/drawing/2014/main" id="{674C803C-EDFA-47BA-A83E-A99902BF371A}"/>
                </a:ext>
              </a:extLst>
            </p:cNvPr>
            <p:cNvGrpSpPr/>
            <p:nvPr/>
          </p:nvGrpSpPr>
          <p:grpSpPr>
            <a:xfrm rot="18900000">
              <a:off x="8601870" y="4572258"/>
              <a:ext cx="365760" cy="365760"/>
              <a:chOff x="6029324" y="2286258"/>
              <a:chExt cx="365760" cy="365760"/>
            </a:xfrm>
          </p:grpSpPr>
          <p:sp>
            <p:nvSpPr>
              <p:cNvPr id="51" name="Oval 50">
                <a:extLst>
                  <a:ext uri="{FF2B5EF4-FFF2-40B4-BE49-F238E27FC236}">
                    <a16:creationId xmlns:a16="http://schemas.microsoft.com/office/drawing/2014/main" id="{4426ADFF-6721-47BB-8672-8AD373E4628B}"/>
                  </a:ext>
                </a:extLst>
              </p:cNvPr>
              <p:cNvSpPr/>
              <p:nvPr/>
            </p:nvSpPr>
            <p:spPr>
              <a:xfrm>
                <a:off x="6029324" y="2286258"/>
                <a:ext cx="365760" cy="3657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52" name="Arrow: Down 51">
                <a:extLst>
                  <a:ext uri="{FF2B5EF4-FFF2-40B4-BE49-F238E27FC236}">
                    <a16:creationId xmlns:a16="http://schemas.microsoft.com/office/drawing/2014/main" id="{9A0D5785-ED41-4460-9BCD-9AEBDA47C0AA}"/>
                  </a:ext>
                </a:extLst>
              </p:cNvPr>
              <p:cNvSpPr/>
              <p:nvPr/>
            </p:nvSpPr>
            <p:spPr>
              <a:xfrm>
                <a:off x="6124574" y="2383145"/>
                <a:ext cx="175260" cy="17198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53" name="TextBox 52">
              <a:extLst>
                <a:ext uri="{FF2B5EF4-FFF2-40B4-BE49-F238E27FC236}">
                  <a16:creationId xmlns:a16="http://schemas.microsoft.com/office/drawing/2014/main" id="{C4FC64A3-1009-47D4-96F2-2C7F97F93C6C}"/>
                </a:ext>
              </a:extLst>
            </p:cNvPr>
            <p:cNvSpPr txBox="1"/>
            <p:nvPr/>
          </p:nvSpPr>
          <p:spPr>
            <a:xfrm>
              <a:off x="5449040" y="4905157"/>
              <a:ext cx="1526380" cy="338554"/>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dirty="0">
                  <a:ln>
                    <a:noFill/>
                  </a:ln>
                  <a:solidFill>
                    <a:prstClr val="black"/>
                  </a:solidFill>
                  <a:effectLst/>
                  <a:uLnTx/>
                  <a:uFillTx/>
                  <a:latin typeface="Arial"/>
                  <a:ea typeface="+mn-ea"/>
                  <a:cs typeface="+mn-cs"/>
                </a:rPr>
                <a:t>LVEF ≤35% </a:t>
              </a:r>
              <a:br>
                <a:rPr kumimoji="0" lang="en-CA" sz="800" b="1" i="0" u="none" strike="noStrike" kern="1200" cap="none" spc="0" normalizeH="0" baseline="0" noProof="0" dirty="0">
                  <a:ln>
                    <a:noFill/>
                  </a:ln>
                  <a:solidFill>
                    <a:prstClr val="black"/>
                  </a:solidFill>
                  <a:effectLst/>
                  <a:uLnTx/>
                  <a:uFillTx/>
                  <a:latin typeface="Arial"/>
                  <a:ea typeface="+mn-ea"/>
                  <a:cs typeface="+mn-cs"/>
                </a:rPr>
              </a:br>
              <a:r>
                <a:rPr kumimoji="0" lang="en-CA" sz="800" b="1" i="0" u="none" strike="noStrike" kern="1200" cap="none" spc="0" normalizeH="0" baseline="0" noProof="0" dirty="0">
                  <a:ln>
                    <a:noFill/>
                  </a:ln>
                  <a:solidFill>
                    <a:prstClr val="black"/>
                  </a:solidFill>
                  <a:effectLst/>
                  <a:uLnTx/>
                  <a:uFillTx/>
                  <a:latin typeface="Arial"/>
                  <a:ea typeface="+mn-ea"/>
                  <a:cs typeface="+mn-cs"/>
                </a:rPr>
                <a:t>and NYHA I-IV (ambulatory)</a:t>
              </a:r>
            </a:p>
          </p:txBody>
        </p:sp>
        <p:sp>
          <p:nvSpPr>
            <p:cNvPr id="54" name="TextBox 53">
              <a:extLst>
                <a:ext uri="{FF2B5EF4-FFF2-40B4-BE49-F238E27FC236}">
                  <a16:creationId xmlns:a16="http://schemas.microsoft.com/office/drawing/2014/main" id="{B2EE1E34-C20C-4C78-BBF5-ABD85A809D80}"/>
                </a:ext>
              </a:extLst>
            </p:cNvPr>
            <p:cNvSpPr txBox="1"/>
            <p:nvPr/>
          </p:nvSpPr>
          <p:spPr>
            <a:xfrm>
              <a:off x="2891273" y="4905157"/>
              <a:ext cx="1431802" cy="338554"/>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dirty="0">
                  <a:ln>
                    <a:noFill/>
                  </a:ln>
                  <a:solidFill>
                    <a:prstClr val="black"/>
                  </a:solidFill>
                  <a:effectLst/>
                  <a:uLnTx/>
                  <a:uFillTx/>
                  <a:latin typeface="Arial"/>
                  <a:ea typeface="+mn-ea"/>
                  <a:cs typeface="+mn-cs"/>
                </a:rPr>
                <a:t>NYHA III/IV, Advanced HF</a:t>
              </a:r>
              <a:br>
                <a:rPr kumimoji="0" lang="en-CA" sz="800" b="1" i="0" u="none" strike="noStrike" kern="1200" cap="none" spc="0" normalizeH="0" baseline="0" noProof="0" dirty="0">
                  <a:ln>
                    <a:noFill/>
                  </a:ln>
                  <a:solidFill>
                    <a:prstClr val="black"/>
                  </a:solidFill>
                  <a:effectLst/>
                  <a:uLnTx/>
                  <a:uFillTx/>
                  <a:latin typeface="Arial"/>
                  <a:ea typeface="+mn-ea"/>
                  <a:cs typeface="+mn-cs"/>
                </a:rPr>
              </a:br>
              <a:r>
                <a:rPr kumimoji="0" lang="en-CA" sz="800" b="1" i="0" u="none" strike="noStrike" kern="1200" cap="none" spc="0" normalizeH="0" baseline="0" noProof="0" dirty="0">
                  <a:ln>
                    <a:noFill/>
                  </a:ln>
                  <a:solidFill>
                    <a:prstClr val="black"/>
                  </a:solidFill>
                  <a:effectLst/>
                  <a:uLnTx/>
                  <a:uFillTx/>
                  <a:latin typeface="Arial"/>
                  <a:ea typeface="+mn-ea"/>
                  <a:cs typeface="+mn-cs"/>
                </a:rPr>
                <a:t>or High-Risk Markers</a:t>
              </a:r>
            </a:p>
          </p:txBody>
        </p:sp>
        <p:sp>
          <p:nvSpPr>
            <p:cNvPr id="55" name="TextBox 54">
              <a:extLst>
                <a:ext uri="{FF2B5EF4-FFF2-40B4-BE49-F238E27FC236}">
                  <a16:creationId xmlns:a16="http://schemas.microsoft.com/office/drawing/2014/main" id="{01366A1A-2C4A-4C2B-A423-B3F813ADF41F}"/>
                </a:ext>
              </a:extLst>
            </p:cNvPr>
            <p:cNvSpPr txBox="1"/>
            <p:nvPr/>
          </p:nvSpPr>
          <p:spPr>
            <a:xfrm>
              <a:off x="8052017" y="4905157"/>
              <a:ext cx="1465466" cy="338554"/>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dirty="0">
                  <a:ln>
                    <a:noFill/>
                  </a:ln>
                  <a:solidFill>
                    <a:prstClr val="black"/>
                  </a:solidFill>
                  <a:effectLst/>
                  <a:uLnTx/>
                  <a:uFillTx/>
                  <a:latin typeface="Arial"/>
                  <a:ea typeface="+mn-ea"/>
                  <a:cs typeface="+mn-cs"/>
                </a:rPr>
                <a:t>LVEF ≤35% </a:t>
              </a:r>
              <a:br>
                <a:rPr kumimoji="0" lang="en-CA" sz="800" b="1" i="0" u="none" strike="noStrike" kern="1200" cap="none" spc="0" normalizeH="0" baseline="0" noProof="0" dirty="0">
                  <a:ln>
                    <a:noFill/>
                  </a:ln>
                  <a:solidFill>
                    <a:prstClr val="black"/>
                  </a:solidFill>
                  <a:effectLst/>
                  <a:uLnTx/>
                  <a:uFillTx/>
                  <a:latin typeface="Arial"/>
                  <a:ea typeface="+mn-ea"/>
                  <a:cs typeface="+mn-cs"/>
                </a:rPr>
              </a:br>
              <a:r>
                <a:rPr kumimoji="0" lang="en-CA" sz="800" b="1" i="0" u="none" strike="noStrike" kern="1200" cap="none" spc="0" normalizeH="0" baseline="0" noProof="0" dirty="0">
                  <a:ln>
                    <a:noFill/>
                  </a:ln>
                  <a:solidFill>
                    <a:prstClr val="black"/>
                  </a:solidFill>
                  <a:effectLst/>
                  <a:uLnTx/>
                  <a:uFillTx/>
                  <a:latin typeface="Arial"/>
                  <a:ea typeface="+mn-ea"/>
                  <a:cs typeface="+mn-cs"/>
                </a:rPr>
                <a:t>and NYHA I, and Low Risk</a:t>
              </a:r>
            </a:p>
          </p:txBody>
        </p:sp>
        <p:sp>
          <p:nvSpPr>
            <p:cNvPr id="56" name="Rectangle: Rounded Corners 55">
              <a:extLst>
                <a:ext uri="{FF2B5EF4-FFF2-40B4-BE49-F238E27FC236}">
                  <a16:creationId xmlns:a16="http://schemas.microsoft.com/office/drawing/2014/main" id="{50841D0F-E179-426C-93F4-041A05E3A893}"/>
                </a:ext>
              </a:extLst>
            </p:cNvPr>
            <p:cNvSpPr/>
            <p:nvPr/>
          </p:nvSpPr>
          <p:spPr>
            <a:xfrm rot="5400000">
              <a:off x="7940081" y="3582194"/>
              <a:ext cx="4840288" cy="28575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CA" sz="700" b="1" i="0" u="none" strike="noStrike" kern="1200" cap="none" spc="0" normalizeH="0" baseline="0" noProof="0" dirty="0">
                  <a:ln>
                    <a:noFill/>
                  </a:ln>
                  <a:solidFill>
                    <a:prstClr val="black"/>
                  </a:solidFill>
                  <a:effectLst/>
                  <a:uLnTx/>
                  <a:uFillTx/>
                  <a:latin typeface="Arial"/>
                  <a:ea typeface="+mn-ea"/>
                  <a:cs typeface="+mn-cs"/>
                </a:rPr>
                <a:t>NON-PHARMACOLOGIC THERAPIES (EDUCATION, SELF-CARE, EXERCISE) </a:t>
              </a:r>
              <a:endParaRPr kumimoji="0" lang="en-CA" sz="700" b="1" i="0" u="none" strike="noStrike" kern="1200" cap="none" spc="0" normalizeH="0" baseline="0" noProof="0" dirty="0">
                <a:ln>
                  <a:noFill/>
                </a:ln>
                <a:solidFill>
                  <a:prstClr val="black"/>
                </a:solidFill>
                <a:effectLst/>
                <a:uLnTx/>
                <a:uFillTx/>
                <a:latin typeface="Arial"/>
                <a:ea typeface="+mn-ea"/>
                <a:cs typeface="+mn-cs"/>
              </a:endParaRPr>
            </a:p>
          </p:txBody>
        </p:sp>
        <p:sp>
          <p:nvSpPr>
            <p:cNvPr id="57" name="Rectangle: Rounded Corners 56">
              <a:extLst>
                <a:ext uri="{FF2B5EF4-FFF2-40B4-BE49-F238E27FC236}">
                  <a16:creationId xmlns:a16="http://schemas.microsoft.com/office/drawing/2014/main" id="{A4EF5FFD-008D-49EF-8D77-67656BDF9D80}"/>
                </a:ext>
              </a:extLst>
            </p:cNvPr>
            <p:cNvSpPr/>
            <p:nvPr/>
          </p:nvSpPr>
          <p:spPr>
            <a:xfrm rot="5400000">
              <a:off x="8320917" y="3582194"/>
              <a:ext cx="4840288" cy="285750"/>
            </a:xfrm>
            <a:prstGeom prst="roundRect">
              <a:avLst>
                <a:gd name="adj" fmla="val 5000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CA" sz="700" b="1" i="0" u="none" strike="noStrike" kern="1200" cap="none" spc="0" normalizeH="0" baseline="0" noProof="0" dirty="0">
                  <a:ln>
                    <a:noFill/>
                  </a:ln>
                  <a:solidFill>
                    <a:prstClr val="white"/>
                  </a:solidFill>
                  <a:effectLst/>
                  <a:uLnTx/>
                  <a:uFillTx/>
                  <a:latin typeface="Arial"/>
                  <a:ea typeface="+mn-ea"/>
                  <a:cs typeface="+mn-cs"/>
                </a:rPr>
                <a:t>ADVANCE CARE PLANNING AND DOCUMENTATION OF GOALS OF CARE</a:t>
              </a:r>
              <a:endParaRPr kumimoji="0" lang="en-CA" sz="7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Oval 5">
            <a:extLst>
              <a:ext uri="{FF2B5EF4-FFF2-40B4-BE49-F238E27FC236}">
                <a16:creationId xmlns:a16="http://schemas.microsoft.com/office/drawing/2014/main" id="{7CAE0412-C652-40B3-A4F7-2A2FBB4228F0}"/>
              </a:ext>
            </a:extLst>
          </p:cNvPr>
          <p:cNvSpPr/>
          <p:nvPr/>
        </p:nvSpPr>
        <p:spPr>
          <a:xfrm>
            <a:off x="8194877" y="1726977"/>
            <a:ext cx="1863524" cy="66898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9" name="Oval 58">
            <a:extLst>
              <a:ext uri="{FF2B5EF4-FFF2-40B4-BE49-F238E27FC236}">
                <a16:creationId xmlns:a16="http://schemas.microsoft.com/office/drawing/2014/main" id="{EB5B5CEC-1268-4EB2-9EB1-A1619F4566E5}"/>
              </a:ext>
            </a:extLst>
          </p:cNvPr>
          <p:cNvSpPr/>
          <p:nvPr/>
        </p:nvSpPr>
        <p:spPr>
          <a:xfrm>
            <a:off x="2350533" y="1691561"/>
            <a:ext cx="1863524" cy="66898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B22CDD56-BE15-4983-8DA4-ED88BC06E8CC}"/>
              </a:ext>
            </a:extLst>
          </p:cNvPr>
          <p:cNvSpPr>
            <a:spLocks noGrp="1"/>
          </p:cNvSpPr>
          <p:nvPr>
            <p:ph type="sldNum" sz="quarter" idx="12"/>
          </p:nvPr>
        </p:nvSpPr>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050" b="0" i="0" u="none" strike="noStrike" kern="1200" cap="none" spc="0" normalizeH="0" baseline="0" noProof="0" smtClean="0">
                <a:ln>
                  <a:noFill/>
                </a:ln>
                <a:solidFill>
                  <a:srgbClr val="FF7F00"/>
                </a:solidFill>
                <a:effectLst/>
                <a:uLnTx/>
                <a:uFillTx/>
                <a:latin typeface="Arial" panose="020B060402020202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10</a:t>
            </a:fld>
            <a:endParaRPr kumimoji="0" lang="en-CA" sz="1050" b="0" i="0" u="none" strike="noStrike" kern="1200" cap="none" spc="0" normalizeH="0" baseline="0" noProof="0">
              <a:ln>
                <a:noFill/>
              </a:ln>
              <a:solidFill>
                <a:srgbClr val="FF7F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60073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DAPA-HF: Diabetes"/>
          <p:cNvSpPr txBox="1">
            <a:spLocks noGrp="1"/>
          </p:cNvSpPr>
          <p:nvPr>
            <p:ph type="title"/>
          </p:nvPr>
        </p:nvSpPr>
        <p:spPr/>
        <p:txBody>
          <a:bodyPr>
            <a:normAutofit/>
          </a:bodyPr>
          <a:lstStyle/>
          <a:p>
            <a:r>
              <a:rPr lang="en-US" dirty="0"/>
              <a:t>DAPA-HF and EMPEROR-Reduced:</a:t>
            </a:r>
            <a:br>
              <a:rPr lang="en-US" dirty="0"/>
            </a:br>
            <a:r>
              <a:rPr lang="en-US" dirty="0"/>
              <a:t>Diabetes or No Diabetes Subgroups</a:t>
            </a:r>
          </a:p>
        </p:txBody>
      </p:sp>
      <p:sp>
        <p:nvSpPr>
          <p:cNvPr id="10" name="Text Placeholder 9">
            <a:extLst>
              <a:ext uri="{FF2B5EF4-FFF2-40B4-BE49-F238E27FC236}">
                <a16:creationId xmlns:a16="http://schemas.microsoft.com/office/drawing/2014/main" id="{5052FC68-20DD-4EF9-BC68-7E1EB7D7E2A7}"/>
              </a:ext>
            </a:extLst>
          </p:cNvPr>
          <p:cNvSpPr>
            <a:spLocks noGrp="1"/>
          </p:cNvSpPr>
          <p:nvPr>
            <p:ph type="body" sz="quarter" idx="13"/>
          </p:nvPr>
        </p:nvSpPr>
        <p:spPr/>
        <p:txBody>
          <a:bodyPr/>
          <a:lstStyle/>
          <a:p>
            <a:r>
              <a:rPr lang="en-CA" dirty="0"/>
              <a:t>CI: confidence interval; HR: hazard ratio; T2D: type 2 diabetes</a:t>
            </a:r>
          </a:p>
          <a:p>
            <a:r>
              <a:rPr lang="en-CA" dirty="0"/>
              <a:t>1. McMurray JJ, et al. N Engl J Med 2019; 381(21):1995-2008.</a:t>
            </a:r>
          </a:p>
          <a:p>
            <a:pPr fontAlgn="base">
              <a:spcBef>
                <a:spcPct val="0"/>
              </a:spcBef>
              <a:spcAft>
                <a:spcPct val="0"/>
              </a:spcAft>
            </a:pPr>
            <a:r>
              <a:rPr lang="en-CA" dirty="0"/>
              <a:t>2. </a:t>
            </a:r>
            <a:r>
              <a:rPr lang="en-US" dirty="0"/>
              <a:t>Packer M, et al. N Engl J Med 2020; 383(15):1413-24.</a:t>
            </a:r>
          </a:p>
        </p:txBody>
      </p:sp>
      <p:sp>
        <p:nvSpPr>
          <p:cNvPr id="9" name="TextBox 8">
            <a:extLst>
              <a:ext uri="{FF2B5EF4-FFF2-40B4-BE49-F238E27FC236}">
                <a16:creationId xmlns:a16="http://schemas.microsoft.com/office/drawing/2014/main" id="{006B3892-DC71-411E-B711-24843EB24C50}"/>
              </a:ext>
            </a:extLst>
          </p:cNvPr>
          <p:cNvSpPr txBox="1"/>
          <p:nvPr/>
        </p:nvSpPr>
        <p:spPr>
          <a:xfrm>
            <a:off x="778935" y="3945436"/>
            <a:ext cx="3958165" cy="400110"/>
          </a:xfrm>
          <a:prstGeom prst="rect">
            <a:avLst/>
          </a:prstGeom>
          <a:noFill/>
        </p:spPr>
        <p:txBody>
          <a:bodyPr wrap="squar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srgbClr val="954F72"/>
                </a:solidFill>
                <a:effectLst/>
                <a:uLnTx/>
                <a:uFillTx/>
                <a:latin typeface="Arial" panose="020B0604020202020204"/>
                <a:ea typeface="+mn-ea"/>
                <a:cs typeface="+mn-cs"/>
              </a:rPr>
              <a:t>EMPEROR-Reduced</a:t>
            </a:r>
            <a:r>
              <a:rPr kumimoji="0" lang="en-CA" sz="2000" b="1" i="0" u="none" strike="noStrike" kern="1200" cap="none" spc="0" normalizeH="0" baseline="30000" noProof="0" dirty="0">
                <a:ln>
                  <a:noFill/>
                </a:ln>
                <a:solidFill>
                  <a:srgbClr val="954F72"/>
                </a:solidFill>
                <a:effectLst/>
                <a:uLnTx/>
                <a:uFillTx/>
                <a:latin typeface="Arial" panose="020B0604020202020204"/>
                <a:ea typeface="+mn-ea"/>
                <a:cs typeface="+mn-cs"/>
              </a:rPr>
              <a:t>2</a:t>
            </a:r>
          </a:p>
        </p:txBody>
      </p:sp>
      <p:sp>
        <p:nvSpPr>
          <p:cNvPr id="11" name="TextBox 10">
            <a:extLst>
              <a:ext uri="{FF2B5EF4-FFF2-40B4-BE49-F238E27FC236}">
                <a16:creationId xmlns:a16="http://schemas.microsoft.com/office/drawing/2014/main" id="{79E739B5-BEC0-4458-9D01-5E4CDF7FDBAE}"/>
              </a:ext>
            </a:extLst>
          </p:cNvPr>
          <p:cNvSpPr txBox="1"/>
          <p:nvPr/>
        </p:nvSpPr>
        <p:spPr>
          <a:xfrm>
            <a:off x="557832" y="1458500"/>
            <a:ext cx="1417568" cy="400110"/>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srgbClr val="954F72"/>
                </a:solidFill>
                <a:effectLst/>
                <a:uLnTx/>
                <a:uFillTx/>
                <a:latin typeface="Arial" panose="020B0604020202020204"/>
                <a:ea typeface="+mn-ea"/>
                <a:cs typeface="+mn-cs"/>
              </a:rPr>
              <a:t>DAPA-HF</a:t>
            </a:r>
            <a:r>
              <a:rPr kumimoji="0" lang="en-CA" sz="2000" b="1" i="0" u="none" strike="noStrike" kern="1200" cap="none" spc="0" normalizeH="0" baseline="30000" noProof="0" dirty="0">
                <a:ln>
                  <a:noFill/>
                </a:ln>
                <a:solidFill>
                  <a:srgbClr val="954F72"/>
                </a:solidFill>
                <a:effectLst/>
                <a:uLnTx/>
                <a:uFillTx/>
                <a:latin typeface="Arial" panose="020B0604020202020204"/>
                <a:ea typeface="+mn-ea"/>
                <a:cs typeface="+mn-cs"/>
              </a:rPr>
              <a:t>1</a:t>
            </a:r>
          </a:p>
        </p:txBody>
      </p:sp>
      <p:cxnSp>
        <p:nvCxnSpPr>
          <p:cNvPr id="13" name="Straight Connector 12">
            <a:extLst>
              <a:ext uri="{FF2B5EF4-FFF2-40B4-BE49-F238E27FC236}">
                <a16:creationId xmlns:a16="http://schemas.microsoft.com/office/drawing/2014/main" id="{816F8855-4B9C-4FE1-B3C7-D8AEAC97337E}"/>
              </a:ext>
            </a:extLst>
          </p:cNvPr>
          <p:cNvCxnSpPr>
            <a:cxnSpLocks/>
          </p:cNvCxnSpPr>
          <p:nvPr/>
        </p:nvCxnSpPr>
        <p:spPr>
          <a:xfrm>
            <a:off x="685800" y="3865603"/>
            <a:ext cx="109894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 name="Table 4">
            <a:extLst>
              <a:ext uri="{FF2B5EF4-FFF2-40B4-BE49-F238E27FC236}">
                <a16:creationId xmlns:a16="http://schemas.microsoft.com/office/drawing/2014/main" id="{F8BDFE15-EAD6-48E6-8480-5DA8F0D60E69}"/>
              </a:ext>
            </a:extLst>
          </p:cNvPr>
          <p:cNvGraphicFramePr>
            <a:graphicFrameLocks noGrp="1"/>
          </p:cNvGraphicFramePr>
          <p:nvPr/>
        </p:nvGraphicFramePr>
        <p:xfrm>
          <a:off x="685799" y="1925587"/>
          <a:ext cx="8436801" cy="1424010"/>
        </p:xfrm>
        <a:graphic>
          <a:graphicData uri="http://schemas.openxmlformats.org/drawingml/2006/table">
            <a:tbl>
              <a:tblPr firstRow="1" bandRow="1">
                <a:tableStyleId>{C083E6E3-FA7D-4D7B-A595-EF9225AFEA82}</a:tableStyleId>
              </a:tblPr>
              <a:tblGrid>
                <a:gridCol w="1477298">
                  <a:extLst>
                    <a:ext uri="{9D8B030D-6E8A-4147-A177-3AD203B41FA5}">
                      <a16:colId xmlns:a16="http://schemas.microsoft.com/office/drawing/2014/main" val="3310526569"/>
                    </a:ext>
                  </a:extLst>
                </a:gridCol>
                <a:gridCol w="1201247">
                  <a:extLst>
                    <a:ext uri="{9D8B030D-6E8A-4147-A177-3AD203B41FA5}">
                      <a16:colId xmlns:a16="http://schemas.microsoft.com/office/drawing/2014/main" val="597871394"/>
                    </a:ext>
                  </a:extLst>
                </a:gridCol>
                <a:gridCol w="1329131">
                  <a:extLst>
                    <a:ext uri="{9D8B030D-6E8A-4147-A177-3AD203B41FA5}">
                      <a16:colId xmlns:a16="http://schemas.microsoft.com/office/drawing/2014/main" val="4076505016"/>
                    </a:ext>
                  </a:extLst>
                </a:gridCol>
                <a:gridCol w="2658260">
                  <a:extLst>
                    <a:ext uri="{9D8B030D-6E8A-4147-A177-3AD203B41FA5}">
                      <a16:colId xmlns:a16="http://schemas.microsoft.com/office/drawing/2014/main" val="3116095549"/>
                    </a:ext>
                  </a:extLst>
                </a:gridCol>
                <a:gridCol w="1770865">
                  <a:extLst>
                    <a:ext uri="{9D8B030D-6E8A-4147-A177-3AD203B41FA5}">
                      <a16:colId xmlns:a16="http://schemas.microsoft.com/office/drawing/2014/main" val="411213748"/>
                    </a:ext>
                  </a:extLst>
                </a:gridCol>
              </a:tblGrid>
              <a:tr h="386080">
                <a:tc>
                  <a:txBody>
                    <a:bodyPr/>
                    <a:lstStyle/>
                    <a:p>
                      <a:r>
                        <a:rPr lang="fr-CA" sz="1400" b="1" dirty="0"/>
                        <a:t>Characteristics</a:t>
                      </a:r>
                      <a:endParaRPr lang="en-CA" sz="1400" b="1" dirty="0"/>
                    </a:p>
                  </a:txBody>
                  <a:tcPr marL="60960" marR="60960" marT="30480" marB="30480" anchor="ctr">
                    <a:lnR w="12700" cap="flat" cmpd="sng" algn="ctr">
                      <a:solidFill>
                        <a:schemeClr val="accent1"/>
                      </a:solidFill>
                      <a:prstDash val="solid"/>
                      <a:round/>
                      <a:headEnd type="none" w="med" len="med"/>
                      <a:tailEnd type="none" w="med" len="med"/>
                    </a:lnR>
                  </a:tcPr>
                </a:tc>
                <a:tc>
                  <a:txBody>
                    <a:bodyPr/>
                    <a:lstStyle/>
                    <a:p>
                      <a:pPr algn="ctr"/>
                      <a:r>
                        <a:rPr lang="fr-CA" sz="1100" b="1" dirty="0"/>
                        <a:t>Dapagliflozin</a:t>
                      </a:r>
                      <a:br>
                        <a:rPr lang="fr-CA" sz="1100" b="1" dirty="0"/>
                      </a:br>
                      <a:r>
                        <a:rPr lang="fr-CA" sz="1100" b="1" dirty="0"/>
                        <a:t>(n=2373)</a:t>
                      </a:r>
                      <a:endParaRPr lang="en-CA" sz="1100" b="1" dirty="0"/>
                    </a:p>
                  </a:txBody>
                  <a:tcPr marL="60960" marR="6096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r>
                        <a:rPr lang="fr-CA" sz="1100" b="1" dirty="0"/>
                        <a:t>Placebo</a:t>
                      </a:r>
                      <a:br>
                        <a:rPr lang="fr-CA" sz="1100" b="1" dirty="0"/>
                      </a:br>
                      <a:r>
                        <a:rPr lang="fr-CA" sz="1100" b="1" dirty="0"/>
                        <a:t>(n=2371)</a:t>
                      </a:r>
                      <a:endParaRPr lang="en-CA" sz="1100" b="1" dirty="0"/>
                    </a:p>
                  </a:txBody>
                  <a:tcPr marL="60960" marR="6096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r>
                        <a:rPr lang="fr-CA" sz="1100" b="1" dirty="0"/>
                        <a:t>HR (95% CI)</a:t>
                      </a:r>
                      <a:endParaRPr lang="en-CA" sz="1100" b="1" dirty="0"/>
                    </a:p>
                  </a:txBody>
                  <a:tcPr marL="60960" marR="6096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lang="fr-CA" sz="1100" b="1" dirty="0"/>
                        <a:t>HR (95% CI)</a:t>
                      </a:r>
                      <a:endParaRPr lang="en-CA" sz="1100" b="1" dirty="0"/>
                    </a:p>
                  </a:txBody>
                  <a:tcPr marL="60960" marR="60960" marT="30480" marB="30480"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754136028"/>
                  </a:ext>
                </a:extLst>
              </a:tr>
              <a:tr h="345440">
                <a:tc>
                  <a:txBody>
                    <a:bodyPr/>
                    <a:lstStyle/>
                    <a:p>
                      <a:r>
                        <a:rPr lang="fr-CA" sz="1050" b="1" dirty="0"/>
                        <a:t>All Patients</a:t>
                      </a:r>
                      <a:endParaRPr lang="en-CA" sz="1050" b="1" dirty="0"/>
                    </a:p>
                  </a:txBody>
                  <a:tcPr marL="60960" marR="60960" marT="30480" marB="30480" anchor="ctr">
                    <a:lnR w="12700" cap="flat" cmpd="sng" algn="ctr">
                      <a:solidFill>
                        <a:schemeClr val="accent1"/>
                      </a:solidFill>
                      <a:prstDash val="solid"/>
                      <a:round/>
                      <a:headEnd type="none" w="med" len="med"/>
                      <a:tailEnd type="none" w="med" len="med"/>
                    </a:lnR>
                  </a:tcPr>
                </a:tc>
                <a:tc>
                  <a:txBody>
                    <a:bodyPr/>
                    <a:lstStyle/>
                    <a:p>
                      <a:pPr algn="ctr"/>
                      <a:r>
                        <a:rPr lang="fr-CA" sz="1100" dirty="0"/>
                        <a:t>386/2373</a:t>
                      </a:r>
                      <a:endParaRPr lang="en-CA" sz="1100" dirty="0"/>
                    </a:p>
                  </a:txBody>
                  <a:tcPr marL="60960" marR="6096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r>
                        <a:rPr lang="fr-CA" sz="1100" dirty="0"/>
                        <a:t>502/2371</a:t>
                      </a:r>
                      <a:endParaRPr lang="en-CA" sz="1100" dirty="0"/>
                    </a:p>
                  </a:txBody>
                  <a:tcPr marL="60960" marR="6096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endParaRPr lang="en-CA" sz="1100" dirty="0"/>
                    </a:p>
                  </a:txBody>
                  <a:tcPr marL="60960" marR="6096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r>
                        <a:rPr lang="fr-CA" sz="1100" dirty="0"/>
                        <a:t>0.74 (0.65, 0.85)</a:t>
                      </a:r>
                      <a:endParaRPr lang="en-CA" sz="1100" dirty="0"/>
                    </a:p>
                  </a:txBody>
                  <a:tcPr marL="60960" marR="60960" marT="30480" marB="30480"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895503582"/>
                  </a:ext>
                </a:extLst>
              </a:tr>
              <a:tr h="341165">
                <a:tc>
                  <a:txBody>
                    <a:bodyPr/>
                    <a:lstStyle/>
                    <a:p>
                      <a:r>
                        <a:rPr lang="fr-CA" sz="1050" b="1" dirty="0"/>
                        <a:t>T2D at baseline</a:t>
                      </a:r>
                      <a:endParaRPr lang="en-CA" sz="1050" b="1" dirty="0"/>
                    </a:p>
                  </a:txBody>
                  <a:tcPr marL="60960" marR="60960" marT="30480" marB="30480" anchor="ctr">
                    <a:lnR w="12700" cap="flat" cmpd="sng" algn="ctr">
                      <a:solidFill>
                        <a:schemeClr val="accent1"/>
                      </a:solidFill>
                      <a:prstDash val="solid"/>
                      <a:round/>
                      <a:headEnd type="none" w="med" len="med"/>
                      <a:tailEnd type="none" w="med" len="med"/>
                    </a:lnR>
                  </a:tcPr>
                </a:tc>
                <a:tc>
                  <a:txBody>
                    <a:bodyPr/>
                    <a:lstStyle/>
                    <a:p>
                      <a:pPr algn="ctr"/>
                      <a:r>
                        <a:rPr lang="fr-CA" sz="1100" dirty="0"/>
                        <a:t>215/1075</a:t>
                      </a:r>
                      <a:endParaRPr lang="en-CA" sz="1100" dirty="0"/>
                    </a:p>
                  </a:txBody>
                  <a:tcPr marL="60960" marR="6096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r>
                        <a:rPr lang="fr-CA" sz="1100" dirty="0"/>
                        <a:t>271/1064</a:t>
                      </a:r>
                      <a:endParaRPr lang="en-CA" sz="1100" dirty="0"/>
                    </a:p>
                  </a:txBody>
                  <a:tcPr marL="60960" marR="6096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endParaRPr lang="en-CA" sz="1100" dirty="0"/>
                    </a:p>
                  </a:txBody>
                  <a:tcPr marL="60960" marR="6096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r>
                        <a:rPr lang="fr-CA" sz="1100" dirty="0"/>
                        <a:t>0.75 (0.63, 0.90)</a:t>
                      </a:r>
                      <a:endParaRPr lang="en-CA" sz="1100" dirty="0"/>
                    </a:p>
                  </a:txBody>
                  <a:tcPr marL="60960" marR="60960" marT="30480" marB="30480"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681647102"/>
                  </a:ext>
                </a:extLst>
              </a:tr>
              <a:tr h="341165">
                <a:tc>
                  <a:txBody>
                    <a:bodyPr/>
                    <a:lstStyle/>
                    <a:p>
                      <a:r>
                        <a:rPr lang="fr-CA" sz="1050" b="1" dirty="0"/>
                        <a:t>No T2D at baseline</a:t>
                      </a:r>
                      <a:endParaRPr lang="en-CA" sz="1050" b="1" dirty="0"/>
                    </a:p>
                  </a:txBody>
                  <a:tcPr marL="60960" marR="60960" marT="30480" marB="30480" anchor="ctr">
                    <a:lnR w="12700" cap="flat" cmpd="sng" algn="ctr">
                      <a:solidFill>
                        <a:schemeClr val="accent1"/>
                      </a:solidFill>
                      <a:prstDash val="solid"/>
                      <a:round/>
                      <a:headEnd type="none" w="med" len="med"/>
                      <a:tailEnd type="none" w="med" len="med"/>
                    </a:lnR>
                  </a:tcPr>
                </a:tc>
                <a:tc>
                  <a:txBody>
                    <a:bodyPr/>
                    <a:lstStyle/>
                    <a:p>
                      <a:pPr algn="ctr"/>
                      <a:r>
                        <a:rPr lang="fr-CA" sz="1100" dirty="0"/>
                        <a:t>171/1298</a:t>
                      </a:r>
                      <a:endParaRPr lang="en-CA" sz="1100" dirty="0"/>
                    </a:p>
                  </a:txBody>
                  <a:tcPr marL="60960" marR="6096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r>
                        <a:rPr lang="fr-CA" sz="1100" dirty="0"/>
                        <a:t>231/1307</a:t>
                      </a:r>
                      <a:endParaRPr lang="en-CA" sz="1100" dirty="0"/>
                    </a:p>
                  </a:txBody>
                  <a:tcPr marL="60960" marR="6096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endParaRPr lang="en-CA" sz="1100" dirty="0"/>
                    </a:p>
                  </a:txBody>
                  <a:tcPr marL="60960" marR="6096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r>
                        <a:rPr lang="fr-CA" sz="1100" dirty="0"/>
                        <a:t>0.73 (0.60, 0.88)</a:t>
                      </a:r>
                      <a:endParaRPr lang="en-CA" sz="1100" dirty="0"/>
                    </a:p>
                  </a:txBody>
                  <a:tcPr marL="60960" marR="60960" marT="30480" marB="30480"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2827581272"/>
                  </a:ext>
                </a:extLst>
              </a:tr>
            </a:tbl>
          </a:graphicData>
        </a:graphic>
      </p:graphicFrame>
      <p:grpSp>
        <p:nvGrpSpPr>
          <p:cNvPr id="100" name="Group 99">
            <a:extLst>
              <a:ext uri="{FF2B5EF4-FFF2-40B4-BE49-F238E27FC236}">
                <a16:creationId xmlns:a16="http://schemas.microsoft.com/office/drawing/2014/main" id="{571025E1-E72B-4986-B7B6-AEED318FED32}"/>
              </a:ext>
            </a:extLst>
          </p:cNvPr>
          <p:cNvGrpSpPr/>
          <p:nvPr/>
        </p:nvGrpSpPr>
        <p:grpSpPr>
          <a:xfrm>
            <a:off x="5170601" y="2321560"/>
            <a:ext cx="2746528" cy="1384585"/>
            <a:chOff x="7755899" y="3482341"/>
            <a:chExt cx="4119791" cy="2076878"/>
          </a:xfrm>
        </p:grpSpPr>
        <p:grpSp>
          <p:nvGrpSpPr>
            <p:cNvPr id="12" name="Group 11">
              <a:extLst>
                <a:ext uri="{FF2B5EF4-FFF2-40B4-BE49-F238E27FC236}">
                  <a16:creationId xmlns:a16="http://schemas.microsoft.com/office/drawing/2014/main" id="{71EDF5F8-A020-455D-A973-6C5414459AEB}"/>
                </a:ext>
              </a:extLst>
            </p:cNvPr>
            <p:cNvGrpSpPr/>
            <p:nvPr/>
          </p:nvGrpSpPr>
          <p:grpSpPr>
            <a:xfrm>
              <a:off x="8027670" y="5009156"/>
              <a:ext cx="2712720" cy="73384"/>
              <a:chOff x="8027670" y="4847071"/>
              <a:chExt cx="2712720" cy="433589"/>
            </a:xfrm>
          </p:grpSpPr>
          <p:cxnSp>
            <p:nvCxnSpPr>
              <p:cNvPr id="8" name="Straight Connector 7">
                <a:extLst>
                  <a:ext uri="{FF2B5EF4-FFF2-40B4-BE49-F238E27FC236}">
                    <a16:creationId xmlns:a16="http://schemas.microsoft.com/office/drawing/2014/main" id="{9C1265A8-0EF7-41B9-9CEF-BF8026FB3972}"/>
                  </a:ext>
                </a:extLst>
              </p:cNvPr>
              <p:cNvCxnSpPr/>
              <p:nvPr/>
            </p:nvCxnSpPr>
            <p:spPr>
              <a:xfrm>
                <a:off x="8027670" y="4847071"/>
                <a:ext cx="0" cy="4335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37F9332-B179-4577-8C1C-01FCAF16AD5E}"/>
                  </a:ext>
                </a:extLst>
              </p:cNvPr>
              <p:cNvCxnSpPr/>
              <p:nvPr/>
            </p:nvCxnSpPr>
            <p:spPr>
              <a:xfrm>
                <a:off x="9414510" y="4847071"/>
                <a:ext cx="0" cy="4335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7B52859-9CA1-4753-A8B0-28B2945C90D9}"/>
                  </a:ext>
                </a:extLst>
              </p:cNvPr>
              <p:cNvCxnSpPr/>
              <p:nvPr/>
            </p:nvCxnSpPr>
            <p:spPr>
              <a:xfrm>
                <a:off x="10077450" y="4847071"/>
                <a:ext cx="0" cy="4335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B202799-6F09-4B2A-84F5-34A7D6AAE0CE}"/>
                  </a:ext>
                </a:extLst>
              </p:cNvPr>
              <p:cNvCxnSpPr/>
              <p:nvPr/>
            </p:nvCxnSpPr>
            <p:spPr>
              <a:xfrm>
                <a:off x="10740390" y="4847071"/>
                <a:ext cx="0" cy="4335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2005AB64-4CEE-4C39-BB3F-9BFD435E14FE}"/>
                </a:ext>
              </a:extLst>
            </p:cNvPr>
            <p:cNvGrpSpPr/>
            <p:nvPr/>
          </p:nvGrpSpPr>
          <p:grpSpPr>
            <a:xfrm>
              <a:off x="7755899" y="5074920"/>
              <a:ext cx="3268623" cy="323167"/>
              <a:chOff x="7755899" y="5074920"/>
              <a:chExt cx="3268623" cy="323167"/>
            </a:xfrm>
          </p:grpSpPr>
          <p:sp>
            <p:nvSpPr>
              <p:cNvPr id="14" name="TextBox 13">
                <a:extLst>
                  <a:ext uri="{FF2B5EF4-FFF2-40B4-BE49-F238E27FC236}">
                    <a16:creationId xmlns:a16="http://schemas.microsoft.com/office/drawing/2014/main" id="{B24D027C-2E1B-4B32-8593-96B7159F3CF7}"/>
                  </a:ext>
                </a:extLst>
              </p:cNvPr>
              <p:cNvSpPr txBox="1"/>
              <p:nvPr/>
            </p:nvSpPr>
            <p:spPr>
              <a:xfrm>
                <a:off x="9157980" y="5074920"/>
                <a:ext cx="546304" cy="323167"/>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Arial" panose="020B0604020202020204"/>
                    <a:ea typeface="+mn-ea"/>
                    <a:cs typeface="+mn-cs"/>
                  </a:rPr>
                  <a:t>0.80</a:t>
                </a:r>
                <a:endParaRPr kumimoji="0" lang="en-CA"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7" name="TextBox 76">
                <a:extLst>
                  <a:ext uri="{FF2B5EF4-FFF2-40B4-BE49-F238E27FC236}">
                    <a16:creationId xmlns:a16="http://schemas.microsoft.com/office/drawing/2014/main" id="{17577B0A-DE6E-4BFF-BC01-BCF8A7FC8A4C}"/>
                  </a:ext>
                </a:extLst>
              </p:cNvPr>
              <p:cNvSpPr txBox="1"/>
              <p:nvPr/>
            </p:nvSpPr>
            <p:spPr>
              <a:xfrm>
                <a:off x="7755899" y="5074920"/>
                <a:ext cx="546304" cy="323166"/>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Arial" panose="020B0604020202020204"/>
                    <a:ea typeface="+mn-ea"/>
                    <a:cs typeface="+mn-cs"/>
                  </a:rPr>
                  <a:t>0.50</a:t>
                </a:r>
                <a:endParaRPr kumimoji="0" lang="en-CA"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9" name="TextBox 78">
                <a:extLst>
                  <a:ext uri="{FF2B5EF4-FFF2-40B4-BE49-F238E27FC236}">
                    <a16:creationId xmlns:a16="http://schemas.microsoft.com/office/drawing/2014/main" id="{8882181F-987B-4CD9-8C45-2426CC64926D}"/>
                  </a:ext>
                </a:extLst>
              </p:cNvPr>
              <p:cNvSpPr txBox="1"/>
              <p:nvPr/>
            </p:nvSpPr>
            <p:spPr>
              <a:xfrm>
                <a:off x="9804297" y="5074920"/>
                <a:ext cx="546304" cy="323166"/>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Arial" panose="020B0604020202020204"/>
                    <a:ea typeface="+mn-ea"/>
                    <a:cs typeface="+mn-cs"/>
                  </a:rPr>
                  <a:t>1.00</a:t>
                </a:r>
                <a:endParaRPr kumimoji="0" lang="en-CA"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0" name="TextBox 79">
                <a:extLst>
                  <a:ext uri="{FF2B5EF4-FFF2-40B4-BE49-F238E27FC236}">
                    <a16:creationId xmlns:a16="http://schemas.microsoft.com/office/drawing/2014/main" id="{AE705298-98D0-4D73-A57A-93E4C21A1684}"/>
                  </a:ext>
                </a:extLst>
              </p:cNvPr>
              <p:cNvSpPr txBox="1"/>
              <p:nvPr/>
            </p:nvSpPr>
            <p:spPr>
              <a:xfrm>
                <a:off x="10478218" y="5074920"/>
                <a:ext cx="546304" cy="323166"/>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Arial" panose="020B0604020202020204"/>
                    <a:ea typeface="+mn-ea"/>
                    <a:cs typeface="+mn-cs"/>
                  </a:rPr>
                  <a:t>1.25</a:t>
                </a:r>
                <a:endParaRPr kumimoji="0" lang="en-CA"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cxnSp>
          <p:nvCxnSpPr>
            <p:cNvPr id="78" name="Straight Arrow Connector 77">
              <a:extLst>
                <a:ext uri="{FF2B5EF4-FFF2-40B4-BE49-F238E27FC236}">
                  <a16:creationId xmlns:a16="http://schemas.microsoft.com/office/drawing/2014/main" id="{254BD893-4544-4813-9D1B-2EAFE7DEC709}"/>
                </a:ext>
              </a:extLst>
            </p:cNvPr>
            <p:cNvCxnSpPr/>
            <p:nvPr/>
          </p:nvCxnSpPr>
          <p:spPr>
            <a:xfrm>
              <a:off x="10207746" y="5370216"/>
              <a:ext cx="39167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431059A1-5413-4585-98A2-F768CD04C6C5}"/>
                </a:ext>
              </a:extLst>
            </p:cNvPr>
            <p:cNvCxnSpPr/>
            <p:nvPr/>
          </p:nvCxnSpPr>
          <p:spPr>
            <a:xfrm>
              <a:off x="9636246" y="5370216"/>
              <a:ext cx="391674" cy="0"/>
            </a:xfrm>
            <a:prstGeom prst="straightConnector1">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D3C3A33F-E915-4793-9F43-BBD318F9F17F}"/>
                </a:ext>
              </a:extLst>
            </p:cNvPr>
            <p:cNvSpPr txBox="1"/>
            <p:nvPr/>
          </p:nvSpPr>
          <p:spPr>
            <a:xfrm>
              <a:off x="8489030" y="5236053"/>
              <a:ext cx="1051249" cy="323166"/>
            </a:xfrm>
            <a:prstGeom prst="rect">
              <a:avLst/>
            </a:prstGeom>
            <a:noFill/>
          </p:spPr>
          <p:txBody>
            <a:bodyPr wrap="non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Arial" panose="020B0604020202020204"/>
                  <a:ea typeface="+mn-ea"/>
                  <a:cs typeface="+mn-cs"/>
                </a:rPr>
                <a:t>DAPA better</a:t>
              </a:r>
              <a:endParaRPr kumimoji="0" lang="en-CA"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6" name="TextBox 85">
              <a:extLst>
                <a:ext uri="{FF2B5EF4-FFF2-40B4-BE49-F238E27FC236}">
                  <a16:creationId xmlns:a16="http://schemas.microsoft.com/office/drawing/2014/main" id="{4A30CA0F-9ED1-4C73-977A-380DC365995B}"/>
                </a:ext>
              </a:extLst>
            </p:cNvPr>
            <p:cNvSpPr txBox="1"/>
            <p:nvPr/>
          </p:nvSpPr>
          <p:spPr>
            <a:xfrm>
              <a:off x="10680171" y="5227696"/>
              <a:ext cx="1195519" cy="323166"/>
            </a:xfrm>
            <a:prstGeom prst="rect">
              <a:avLst/>
            </a:prstGeom>
            <a:noFill/>
          </p:spPr>
          <p:txBody>
            <a:bodyPr wrap="non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Arial" panose="020B0604020202020204"/>
                  <a:ea typeface="+mn-ea"/>
                  <a:cs typeface="+mn-cs"/>
                </a:rPr>
                <a:t>Placebo better</a:t>
              </a:r>
              <a:endParaRPr kumimoji="0" lang="en-CA"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96" name="Group 95">
              <a:extLst>
                <a:ext uri="{FF2B5EF4-FFF2-40B4-BE49-F238E27FC236}">
                  <a16:creationId xmlns:a16="http://schemas.microsoft.com/office/drawing/2014/main" id="{F21FD894-EDD3-44FF-9B3C-60474779DB02}"/>
                </a:ext>
              </a:extLst>
            </p:cNvPr>
            <p:cNvGrpSpPr/>
            <p:nvPr/>
          </p:nvGrpSpPr>
          <p:grpSpPr>
            <a:xfrm>
              <a:off x="8584578" y="3657600"/>
              <a:ext cx="986142" cy="137160"/>
              <a:chOff x="8584578" y="3535680"/>
              <a:chExt cx="986142" cy="137160"/>
            </a:xfrm>
          </p:grpSpPr>
          <p:cxnSp>
            <p:nvCxnSpPr>
              <p:cNvPr id="85" name="Straight Connector 84">
                <a:extLst>
                  <a:ext uri="{FF2B5EF4-FFF2-40B4-BE49-F238E27FC236}">
                    <a16:creationId xmlns:a16="http://schemas.microsoft.com/office/drawing/2014/main" id="{F5BCFA7C-BE85-4D92-8EF6-3F7CC9451755}"/>
                  </a:ext>
                </a:extLst>
              </p:cNvPr>
              <p:cNvCxnSpPr/>
              <p:nvPr/>
            </p:nvCxnSpPr>
            <p:spPr>
              <a:xfrm>
                <a:off x="8584578" y="3596968"/>
                <a:ext cx="986142"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E190F1CB-3B47-4F29-B28A-76FD480C0456}"/>
                  </a:ext>
                </a:extLst>
              </p:cNvPr>
              <p:cNvSpPr/>
              <p:nvPr/>
            </p:nvSpPr>
            <p:spPr>
              <a:xfrm>
                <a:off x="8930045" y="3535680"/>
                <a:ext cx="137160" cy="137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nvGrpSpPr>
            <p:cNvPr id="95" name="Group 94">
              <a:extLst>
                <a:ext uri="{FF2B5EF4-FFF2-40B4-BE49-F238E27FC236}">
                  <a16:creationId xmlns:a16="http://schemas.microsoft.com/office/drawing/2014/main" id="{0409AF7F-1319-4A9F-ACF9-4025F72C3754}"/>
                </a:ext>
              </a:extLst>
            </p:cNvPr>
            <p:cNvGrpSpPr/>
            <p:nvPr/>
          </p:nvGrpSpPr>
          <p:grpSpPr>
            <a:xfrm>
              <a:off x="8485518" y="4130040"/>
              <a:ext cx="1229982" cy="137160"/>
              <a:chOff x="8485518" y="4206240"/>
              <a:chExt cx="1229982" cy="137160"/>
            </a:xfrm>
          </p:grpSpPr>
          <p:cxnSp>
            <p:nvCxnSpPr>
              <p:cNvPr id="90" name="Straight Connector 89">
                <a:extLst>
                  <a:ext uri="{FF2B5EF4-FFF2-40B4-BE49-F238E27FC236}">
                    <a16:creationId xmlns:a16="http://schemas.microsoft.com/office/drawing/2014/main" id="{169CA49E-CEEB-440F-B565-1039D94CF7A2}"/>
                  </a:ext>
                </a:extLst>
              </p:cNvPr>
              <p:cNvCxnSpPr>
                <a:cxnSpLocks/>
              </p:cNvCxnSpPr>
              <p:nvPr/>
            </p:nvCxnSpPr>
            <p:spPr>
              <a:xfrm>
                <a:off x="8485518" y="4267528"/>
                <a:ext cx="1229982"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45463636-3C70-4687-8E43-22CE654D0754}"/>
                  </a:ext>
                </a:extLst>
              </p:cNvPr>
              <p:cNvSpPr/>
              <p:nvPr/>
            </p:nvSpPr>
            <p:spPr>
              <a:xfrm>
                <a:off x="8983385" y="4206240"/>
                <a:ext cx="137160" cy="137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nvGrpSpPr>
            <p:cNvPr id="92" name="Group 91">
              <a:extLst>
                <a:ext uri="{FF2B5EF4-FFF2-40B4-BE49-F238E27FC236}">
                  <a16:creationId xmlns:a16="http://schemas.microsoft.com/office/drawing/2014/main" id="{BFC236C1-C700-4E12-A6DF-98D06C2C846D}"/>
                </a:ext>
              </a:extLst>
            </p:cNvPr>
            <p:cNvGrpSpPr/>
            <p:nvPr/>
          </p:nvGrpSpPr>
          <p:grpSpPr>
            <a:xfrm>
              <a:off x="8272158" y="4718183"/>
              <a:ext cx="1382382" cy="137160"/>
              <a:chOff x="8272158" y="4641983"/>
              <a:chExt cx="1382382" cy="137160"/>
            </a:xfrm>
          </p:grpSpPr>
          <p:cxnSp>
            <p:nvCxnSpPr>
              <p:cNvPr id="93" name="Straight Connector 92">
                <a:extLst>
                  <a:ext uri="{FF2B5EF4-FFF2-40B4-BE49-F238E27FC236}">
                    <a16:creationId xmlns:a16="http://schemas.microsoft.com/office/drawing/2014/main" id="{06651BD3-AA54-44E9-8281-02267B424CAD}"/>
                  </a:ext>
                </a:extLst>
              </p:cNvPr>
              <p:cNvCxnSpPr>
                <a:cxnSpLocks/>
              </p:cNvCxnSpPr>
              <p:nvPr/>
            </p:nvCxnSpPr>
            <p:spPr>
              <a:xfrm>
                <a:off x="8272158" y="4703270"/>
                <a:ext cx="1382382"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Rectangle 93">
                <a:extLst>
                  <a:ext uri="{FF2B5EF4-FFF2-40B4-BE49-F238E27FC236}">
                    <a16:creationId xmlns:a16="http://schemas.microsoft.com/office/drawing/2014/main" id="{33B1F000-F1C7-4226-B63E-15F2D0E19865}"/>
                  </a:ext>
                </a:extLst>
              </p:cNvPr>
              <p:cNvSpPr/>
              <p:nvPr/>
            </p:nvSpPr>
            <p:spPr>
              <a:xfrm>
                <a:off x="8830985" y="4641983"/>
                <a:ext cx="137160" cy="137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cxnSp>
          <p:nvCxnSpPr>
            <p:cNvPr id="98" name="Straight Connector 97">
              <a:extLst>
                <a:ext uri="{FF2B5EF4-FFF2-40B4-BE49-F238E27FC236}">
                  <a16:creationId xmlns:a16="http://schemas.microsoft.com/office/drawing/2014/main" id="{9054694B-5BEC-4E30-8928-4CD51C617685}"/>
                </a:ext>
              </a:extLst>
            </p:cNvPr>
            <p:cNvCxnSpPr>
              <a:cxnSpLocks/>
            </p:cNvCxnSpPr>
            <p:nvPr/>
          </p:nvCxnSpPr>
          <p:spPr>
            <a:xfrm flipV="1">
              <a:off x="10077450" y="3482341"/>
              <a:ext cx="0" cy="1516379"/>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aphicFrame>
        <p:nvGraphicFramePr>
          <p:cNvPr id="103" name="Table 4">
            <a:extLst>
              <a:ext uri="{FF2B5EF4-FFF2-40B4-BE49-F238E27FC236}">
                <a16:creationId xmlns:a16="http://schemas.microsoft.com/office/drawing/2014/main" id="{93062891-516E-41BE-9163-2671DDF7A96E}"/>
              </a:ext>
            </a:extLst>
          </p:cNvPr>
          <p:cNvGraphicFramePr>
            <a:graphicFrameLocks noGrp="1"/>
          </p:cNvGraphicFramePr>
          <p:nvPr/>
        </p:nvGraphicFramePr>
        <p:xfrm>
          <a:off x="861322" y="4489058"/>
          <a:ext cx="10708377" cy="1480695"/>
        </p:xfrm>
        <a:graphic>
          <a:graphicData uri="http://schemas.openxmlformats.org/drawingml/2006/table">
            <a:tbl>
              <a:tblPr firstRow="1" bandRow="1">
                <a:tableStyleId>{C083E6E3-FA7D-4D7B-A595-EF9225AFEA82}</a:tableStyleId>
              </a:tblPr>
              <a:tblGrid>
                <a:gridCol w="2237035">
                  <a:extLst>
                    <a:ext uri="{9D8B030D-6E8A-4147-A177-3AD203B41FA5}">
                      <a16:colId xmlns:a16="http://schemas.microsoft.com/office/drawing/2014/main" val="3310526569"/>
                    </a:ext>
                  </a:extLst>
                </a:gridCol>
                <a:gridCol w="1588670">
                  <a:extLst>
                    <a:ext uri="{9D8B030D-6E8A-4147-A177-3AD203B41FA5}">
                      <a16:colId xmlns:a16="http://schemas.microsoft.com/office/drawing/2014/main" val="597871394"/>
                    </a:ext>
                  </a:extLst>
                </a:gridCol>
                <a:gridCol w="1588670">
                  <a:extLst>
                    <a:ext uri="{9D8B030D-6E8A-4147-A177-3AD203B41FA5}">
                      <a16:colId xmlns:a16="http://schemas.microsoft.com/office/drawing/2014/main" val="4076505016"/>
                    </a:ext>
                  </a:extLst>
                </a:gridCol>
                <a:gridCol w="3177340">
                  <a:extLst>
                    <a:ext uri="{9D8B030D-6E8A-4147-A177-3AD203B41FA5}">
                      <a16:colId xmlns:a16="http://schemas.microsoft.com/office/drawing/2014/main" val="3116095549"/>
                    </a:ext>
                  </a:extLst>
                </a:gridCol>
                <a:gridCol w="2116662">
                  <a:extLst>
                    <a:ext uri="{9D8B030D-6E8A-4147-A177-3AD203B41FA5}">
                      <a16:colId xmlns:a16="http://schemas.microsoft.com/office/drawing/2014/main" val="411213748"/>
                    </a:ext>
                  </a:extLst>
                </a:gridCol>
              </a:tblGrid>
              <a:tr h="223520">
                <a:tc rowSpan="2">
                  <a:txBody>
                    <a:bodyPr/>
                    <a:lstStyle/>
                    <a:p>
                      <a:r>
                        <a:rPr lang="fr-CA" sz="1100" b="1" dirty="0"/>
                        <a:t>Subgroup</a:t>
                      </a:r>
                      <a:endParaRPr lang="en-CA" sz="1100" b="1" dirty="0"/>
                    </a:p>
                  </a:txBody>
                  <a:tcPr marL="60960" marR="60960" marT="30480" marB="30480" anchor="ctr">
                    <a:lnR w="12700" cap="flat" cmpd="sng" algn="ctr">
                      <a:solidFill>
                        <a:schemeClr val="accent1"/>
                      </a:solidFill>
                      <a:prstDash val="solid"/>
                      <a:round/>
                      <a:headEnd type="none" w="med" len="med"/>
                      <a:tailEnd type="none" w="med" len="med"/>
                    </a:lnR>
                  </a:tcPr>
                </a:tc>
                <a:tc>
                  <a:txBody>
                    <a:bodyPr/>
                    <a:lstStyle/>
                    <a:p>
                      <a:pPr algn="ctr"/>
                      <a:r>
                        <a:rPr lang="fr-CA" sz="1100" b="1" dirty="0"/>
                        <a:t>Empagliflozin</a:t>
                      </a:r>
                      <a:endParaRPr lang="en-CA" sz="1100" b="0" dirty="0"/>
                    </a:p>
                  </a:txBody>
                  <a:tcPr marL="60960" marR="6096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r>
                        <a:rPr lang="fr-CA" sz="1100" b="1" dirty="0"/>
                        <a:t>Placebo</a:t>
                      </a:r>
                      <a:endParaRPr lang="en-CA" sz="1100" b="1" dirty="0"/>
                    </a:p>
                  </a:txBody>
                  <a:tcPr marL="60960" marR="6096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rowSpan="2">
                  <a:txBody>
                    <a:bodyPr/>
                    <a:lstStyle/>
                    <a:p>
                      <a:pPr algn="ctr"/>
                      <a:r>
                        <a:rPr lang="fr-CA" sz="1100" b="1" dirty="0"/>
                        <a:t>HR (95% CI)</a:t>
                      </a:r>
                      <a:endParaRPr lang="en-CA" sz="1100" b="1" dirty="0"/>
                    </a:p>
                  </a:txBody>
                  <a:tcPr marL="60960" marR="6096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rowSpan="2">
                  <a:txBody>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lang="fr-CA" sz="1100" b="1" dirty="0"/>
                        <a:t>HR (95% CI)</a:t>
                      </a:r>
                      <a:endParaRPr lang="en-CA" sz="1100" b="1" dirty="0"/>
                    </a:p>
                  </a:txBody>
                  <a:tcPr marL="60960" marR="60960" marT="30480" marB="30480"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754136028"/>
                  </a:ext>
                </a:extLst>
              </a:tr>
              <a:tr h="223520">
                <a:tc vMerge="1">
                  <a:txBody>
                    <a:bodyPr/>
                    <a:lstStyle/>
                    <a:p>
                      <a:endParaRPr lang="en-CA"/>
                    </a:p>
                  </a:txBody>
                  <a:tcPr/>
                </a:tc>
                <a:tc gridSpan="2">
                  <a:txBody>
                    <a:bodyPr/>
                    <a:lstStyle/>
                    <a:p>
                      <a:pPr algn="ctr"/>
                      <a:r>
                        <a:rPr lang="en-US" sz="1100" b="0" dirty="0"/>
                        <a:t>No. of patients with event / total no.</a:t>
                      </a:r>
                      <a:endParaRPr lang="en-CA" sz="1100" b="0" dirty="0"/>
                    </a:p>
                  </a:txBody>
                  <a:tcPr marL="60960" marR="6096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hMerge="1">
                  <a:txBody>
                    <a:bodyPr/>
                    <a:lstStyle/>
                    <a:p>
                      <a:pPr algn="ctr"/>
                      <a:endParaRPr lang="en-CA" sz="1600" b="1" dirty="0"/>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4021629212"/>
                  </a:ext>
                </a:extLst>
              </a:tr>
              <a:tr h="341165">
                <a:tc>
                  <a:txBody>
                    <a:bodyPr/>
                    <a:lstStyle/>
                    <a:p>
                      <a:r>
                        <a:rPr lang="fr-CA" sz="1050" b="1" dirty="0"/>
                        <a:t>All Patients</a:t>
                      </a:r>
                      <a:endParaRPr lang="en-CA" sz="1050" b="1" dirty="0"/>
                    </a:p>
                  </a:txBody>
                  <a:tcPr marL="60960" marR="60960" marT="30480" marB="30480" anchor="ctr">
                    <a:lnR w="12700" cap="flat" cmpd="sng" algn="ctr">
                      <a:solidFill>
                        <a:schemeClr val="accent1"/>
                      </a:solidFill>
                      <a:prstDash val="solid"/>
                      <a:round/>
                      <a:headEnd type="none" w="med" len="med"/>
                      <a:tailEnd type="none" w="med" len="med"/>
                    </a:lnR>
                  </a:tcPr>
                </a:tc>
                <a:tc>
                  <a:txBody>
                    <a:bodyPr/>
                    <a:lstStyle/>
                    <a:p>
                      <a:pPr algn="ctr"/>
                      <a:r>
                        <a:rPr lang="en-US" sz="1100" dirty="0"/>
                        <a:t>361/1863</a:t>
                      </a:r>
                      <a:endParaRPr lang="en-CA" sz="1100" dirty="0"/>
                    </a:p>
                  </a:txBody>
                  <a:tcPr marL="60960" marR="6096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r>
                        <a:rPr lang="en-US" sz="1100" dirty="0"/>
                        <a:t>462/1867</a:t>
                      </a:r>
                      <a:endParaRPr lang="en-CA" sz="1100" dirty="0"/>
                    </a:p>
                  </a:txBody>
                  <a:tcPr marL="60960" marR="6096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endParaRPr lang="en-CA" sz="1100" dirty="0"/>
                    </a:p>
                  </a:txBody>
                  <a:tcPr marL="60960" marR="6096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r>
                        <a:rPr lang="en-US" sz="1100" dirty="0"/>
                        <a:t>0.75 (0.65-0.86)</a:t>
                      </a:r>
                      <a:endParaRPr lang="en-CA" sz="1100" dirty="0"/>
                    </a:p>
                  </a:txBody>
                  <a:tcPr marL="60960" marR="60960" marT="30480" marB="30480"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895503582"/>
                  </a:ext>
                </a:extLst>
              </a:tr>
              <a:tr h="341165">
                <a:tc>
                  <a:txBody>
                    <a:bodyPr/>
                    <a:lstStyle/>
                    <a:p>
                      <a:r>
                        <a:rPr lang="fr-CA" sz="1050" b="1" dirty="0"/>
                        <a:t>T2D at baseline</a:t>
                      </a:r>
                      <a:endParaRPr lang="en-CA" sz="1050" b="1" dirty="0"/>
                    </a:p>
                  </a:txBody>
                  <a:tcPr marL="60960" marR="60960" marT="30480" marB="30480" anchor="ctr">
                    <a:lnR w="12700" cap="flat" cmpd="sng" algn="ctr">
                      <a:solidFill>
                        <a:schemeClr val="accent1"/>
                      </a:solidFill>
                      <a:prstDash val="solid"/>
                      <a:round/>
                      <a:headEnd type="none" w="med" len="med"/>
                      <a:tailEnd type="none" w="med" len="med"/>
                    </a:lnR>
                  </a:tcPr>
                </a:tc>
                <a:tc>
                  <a:txBody>
                    <a:bodyPr/>
                    <a:lstStyle/>
                    <a:p>
                      <a:pPr algn="ctr"/>
                      <a:r>
                        <a:rPr lang="en-US" sz="1100" dirty="0"/>
                        <a:t>200/927</a:t>
                      </a:r>
                      <a:endParaRPr lang="en-CA" sz="1100" dirty="0"/>
                    </a:p>
                  </a:txBody>
                  <a:tcPr marL="60960" marR="6096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r>
                        <a:rPr lang="en-US" sz="1100" dirty="0"/>
                        <a:t>265/929</a:t>
                      </a:r>
                      <a:endParaRPr lang="en-CA" sz="1100" dirty="0"/>
                    </a:p>
                  </a:txBody>
                  <a:tcPr marL="60960" marR="6096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endParaRPr lang="en-CA" sz="1100" dirty="0"/>
                    </a:p>
                  </a:txBody>
                  <a:tcPr marL="60960" marR="6096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r>
                        <a:rPr lang="en-US" sz="1100" dirty="0"/>
                        <a:t>0.72 (0.60-0.87)</a:t>
                      </a:r>
                      <a:endParaRPr lang="en-CA" sz="1100" dirty="0"/>
                    </a:p>
                  </a:txBody>
                  <a:tcPr marL="60960" marR="60960" marT="30480" marB="30480"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681647102"/>
                  </a:ext>
                </a:extLst>
              </a:tr>
              <a:tr h="341165">
                <a:tc>
                  <a:txBody>
                    <a:bodyPr/>
                    <a:lstStyle/>
                    <a:p>
                      <a:r>
                        <a:rPr lang="fr-CA" sz="1050" b="1" dirty="0"/>
                        <a:t>No T2D at baseline</a:t>
                      </a:r>
                      <a:endParaRPr lang="en-CA" sz="1050" b="1" dirty="0"/>
                    </a:p>
                  </a:txBody>
                  <a:tcPr marL="60960" marR="60960" marT="30480" marB="30480" anchor="ctr">
                    <a:lnR w="12700" cap="flat" cmpd="sng" algn="ctr">
                      <a:solidFill>
                        <a:schemeClr val="accent1"/>
                      </a:solidFill>
                      <a:prstDash val="solid"/>
                      <a:round/>
                      <a:headEnd type="none" w="med" len="med"/>
                      <a:tailEnd type="none" w="med" len="med"/>
                    </a:lnR>
                  </a:tcPr>
                </a:tc>
                <a:tc>
                  <a:txBody>
                    <a:bodyPr/>
                    <a:lstStyle/>
                    <a:p>
                      <a:pPr algn="ctr"/>
                      <a:r>
                        <a:rPr lang="en-US" sz="1100" dirty="0"/>
                        <a:t>161/936</a:t>
                      </a:r>
                      <a:endParaRPr lang="en-CA" sz="1100" dirty="0"/>
                    </a:p>
                  </a:txBody>
                  <a:tcPr marL="60960" marR="6096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r>
                        <a:rPr lang="en-US" sz="1100" dirty="0"/>
                        <a:t>197/938</a:t>
                      </a:r>
                      <a:endParaRPr lang="en-CA" sz="1100" dirty="0"/>
                    </a:p>
                  </a:txBody>
                  <a:tcPr marL="60960" marR="6096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endParaRPr lang="en-CA" sz="1100" dirty="0"/>
                    </a:p>
                  </a:txBody>
                  <a:tcPr marL="60960" marR="6096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r>
                        <a:rPr lang="en-US" sz="1100" dirty="0"/>
                        <a:t>0.78 (0.64-0.97)</a:t>
                      </a:r>
                      <a:endParaRPr lang="en-CA" sz="1100" dirty="0"/>
                    </a:p>
                  </a:txBody>
                  <a:tcPr marL="60960" marR="60960" marT="30480" marB="30480"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2827581272"/>
                  </a:ext>
                </a:extLst>
              </a:tr>
            </a:tbl>
          </a:graphicData>
        </a:graphic>
      </p:graphicFrame>
      <p:grpSp>
        <p:nvGrpSpPr>
          <p:cNvPr id="105" name="Group 104">
            <a:extLst>
              <a:ext uri="{FF2B5EF4-FFF2-40B4-BE49-F238E27FC236}">
                <a16:creationId xmlns:a16="http://schemas.microsoft.com/office/drawing/2014/main" id="{6611AD1A-C5AE-43D0-A85F-DA48CA5B478C}"/>
              </a:ext>
            </a:extLst>
          </p:cNvPr>
          <p:cNvGrpSpPr/>
          <p:nvPr/>
        </p:nvGrpSpPr>
        <p:grpSpPr>
          <a:xfrm>
            <a:off x="6068119" y="6174259"/>
            <a:ext cx="3843655" cy="48923"/>
            <a:chOff x="7179944" y="4847071"/>
            <a:chExt cx="5765482" cy="433589"/>
          </a:xfrm>
        </p:grpSpPr>
        <p:cxnSp>
          <p:nvCxnSpPr>
            <p:cNvPr id="125" name="Straight Connector 124">
              <a:extLst>
                <a:ext uri="{FF2B5EF4-FFF2-40B4-BE49-F238E27FC236}">
                  <a16:creationId xmlns:a16="http://schemas.microsoft.com/office/drawing/2014/main" id="{57541854-023B-4C08-998C-B5A1A112050D}"/>
                </a:ext>
              </a:extLst>
            </p:cNvPr>
            <p:cNvCxnSpPr/>
            <p:nvPr/>
          </p:nvCxnSpPr>
          <p:spPr>
            <a:xfrm>
              <a:off x="8137207" y="4847071"/>
              <a:ext cx="0" cy="4335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7AFAA8B6-0BB6-4969-8B44-D5552E8517BE}"/>
                </a:ext>
              </a:extLst>
            </p:cNvPr>
            <p:cNvCxnSpPr/>
            <p:nvPr/>
          </p:nvCxnSpPr>
          <p:spPr>
            <a:xfrm>
              <a:off x="9109710" y="4847071"/>
              <a:ext cx="0" cy="4335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3B643E7A-5CD6-4E99-9BAA-235ADEA7BD18}"/>
                </a:ext>
              </a:extLst>
            </p:cNvPr>
            <p:cNvCxnSpPr/>
            <p:nvPr/>
          </p:nvCxnSpPr>
          <p:spPr>
            <a:xfrm>
              <a:off x="10077450" y="4847071"/>
              <a:ext cx="0" cy="4335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E37E8129-AEA7-41CD-9CF6-CED67CC9331E}"/>
                </a:ext>
              </a:extLst>
            </p:cNvPr>
            <p:cNvCxnSpPr/>
            <p:nvPr/>
          </p:nvCxnSpPr>
          <p:spPr>
            <a:xfrm>
              <a:off x="11021377" y="4847071"/>
              <a:ext cx="0" cy="4335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D3F48FF1-CD82-4405-91BA-129A99518359}"/>
                </a:ext>
              </a:extLst>
            </p:cNvPr>
            <p:cNvCxnSpPr/>
            <p:nvPr/>
          </p:nvCxnSpPr>
          <p:spPr>
            <a:xfrm>
              <a:off x="11988164" y="4847071"/>
              <a:ext cx="0" cy="4335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26DA801-CB4D-4BC5-AE53-753C75BC5651}"/>
                </a:ext>
              </a:extLst>
            </p:cNvPr>
            <p:cNvCxnSpPr/>
            <p:nvPr/>
          </p:nvCxnSpPr>
          <p:spPr>
            <a:xfrm>
              <a:off x="12945426" y="4847071"/>
              <a:ext cx="0" cy="4335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1256C488-1BCE-4C8E-9D77-A997A316131C}"/>
                </a:ext>
              </a:extLst>
            </p:cNvPr>
            <p:cNvCxnSpPr/>
            <p:nvPr/>
          </p:nvCxnSpPr>
          <p:spPr>
            <a:xfrm>
              <a:off x="7179944" y="4847071"/>
              <a:ext cx="0" cy="4335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18894B27-0F98-4FBB-95CA-D1CF0E8A6E3C}"/>
              </a:ext>
            </a:extLst>
          </p:cNvPr>
          <p:cNvGrpSpPr/>
          <p:nvPr/>
        </p:nvGrpSpPr>
        <p:grpSpPr>
          <a:xfrm>
            <a:off x="5872615" y="6211749"/>
            <a:ext cx="4214337" cy="215444"/>
            <a:chOff x="6893038" y="5074920"/>
            <a:chExt cx="6321506" cy="323167"/>
          </a:xfrm>
        </p:grpSpPr>
        <p:sp>
          <p:nvSpPr>
            <p:cNvPr id="121" name="TextBox 120">
              <a:extLst>
                <a:ext uri="{FF2B5EF4-FFF2-40B4-BE49-F238E27FC236}">
                  <a16:creationId xmlns:a16="http://schemas.microsoft.com/office/drawing/2014/main" id="{3FD89610-0935-4AA5-B1FD-70193FC944F1}"/>
                </a:ext>
              </a:extLst>
            </p:cNvPr>
            <p:cNvSpPr txBox="1"/>
            <p:nvPr/>
          </p:nvSpPr>
          <p:spPr>
            <a:xfrm>
              <a:off x="8854712" y="5074920"/>
              <a:ext cx="469359" cy="323167"/>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Arial" panose="020B0604020202020204"/>
                  <a:ea typeface="+mn-ea"/>
                  <a:cs typeface="+mn-cs"/>
                </a:rPr>
                <a:t>0.5</a:t>
              </a:r>
              <a:endParaRPr kumimoji="0" lang="en-CA"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2" name="TextBox 121">
              <a:extLst>
                <a:ext uri="{FF2B5EF4-FFF2-40B4-BE49-F238E27FC236}">
                  <a16:creationId xmlns:a16="http://schemas.microsoft.com/office/drawing/2014/main" id="{B3A53AC6-7AC1-469C-92CD-F0AB2F8204FD}"/>
                </a:ext>
              </a:extLst>
            </p:cNvPr>
            <p:cNvSpPr txBox="1"/>
            <p:nvPr/>
          </p:nvSpPr>
          <p:spPr>
            <a:xfrm>
              <a:off x="6893038" y="5074920"/>
              <a:ext cx="623247" cy="323167"/>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Arial" panose="020B0604020202020204"/>
                  <a:ea typeface="+mn-ea"/>
                  <a:cs typeface="+mn-cs"/>
                </a:rPr>
                <a:t>0.125</a:t>
              </a:r>
              <a:endParaRPr kumimoji="0" lang="en-CA"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3" name="TextBox 122">
              <a:extLst>
                <a:ext uri="{FF2B5EF4-FFF2-40B4-BE49-F238E27FC236}">
                  <a16:creationId xmlns:a16="http://schemas.microsoft.com/office/drawing/2014/main" id="{7C3077DD-E92C-4121-8BFD-C72EF2DA5EAF}"/>
                </a:ext>
              </a:extLst>
            </p:cNvPr>
            <p:cNvSpPr txBox="1"/>
            <p:nvPr/>
          </p:nvSpPr>
          <p:spPr>
            <a:xfrm>
              <a:off x="9804297" y="5074920"/>
              <a:ext cx="546305" cy="323167"/>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Arial" panose="020B0604020202020204"/>
                  <a:ea typeface="+mn-ea"/>
                  <a:cs typeface="+mn-cs"/>
                </a:rPr>
                <a:t>1.00</a:t>
              </a:r>
              <a:endParaRPr kumimoji="0" lang="en-CA"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4" name="TextBox 123">
              <a:extLst>
                <a:ext uri="{FF2B5EF4-FFF2-40B4-BE49-F238E27FC236}">
                  <a16:creationId xmlns:a16="http://schemas.microsoft.com/office/drawing/2014/main" id="{E6118AB2-7508-4854-8B08-4AAF5BEC1EC2}"/>
                </a:ext>
              </a:extLst>
            </p:cNvPr>
            <p:cNvSpPr txBox="1"/>
            <p:nvPr/>
          </p:nvSpPr>
          <p:spPr>
            <a:xfrm>
              <a:off x="10809168" y="5074920"/>
              <a:ext cx="469359" cy="323167"/>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Arial" panose="020B0604020202020204"/>
                  <a:ea typeface="+mn-ea"/>
                  <a:cs typeface="+mn-cs"/>
                </a:rPr>
                <a:t>2.0</a:t>
              </a:r>
              <a:endParaRPr kumimoji="0" lang="en-CA"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1" name="TextBox 130">
              <a:extLst>
                <a:ext uri="{FF2B5EF4-FFF2-40B4-BE49-F238E27FC236}">
                  <a16:creationId xmlns:a16="http://schemas.microsoft.com/office/drawing/2014/main" id="{4F4ED09B-CE2D-4F26-B0DB-43DB1217ED43}"/>
                </a:ext>
              </a:extLst>
            </p:cNvPr>
            <p:cNvSpPr txBox="1"/>
            <p:nvPr/>
          </p:nvSpPr>
          <p:spPr>
            <a:xfrm>
              <a:off x="7878340" y="5074920"/>
              <a:ext cx="546305" cy="323167"/>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Arial" panose="020B0604020202020204"/>
                  <a:ea typeface="+mn-ea"/>
                  <a:cs typeface="+mn-cs"/>
                </a:rPr>
                <a:t>0.25</a:t>
              </a:r>
              <a:endParaRPr kumimoji="0" lang="en-CA"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2" name="TextBox 131">
              <a:extLst>
                <a:ext uri="{FF2B5EF4-FFF2-40B4-BE49-F238E27FC236}">
                  <a16:creationId xmlns:a16="http://schemas.microsoft.com/office/drawing/2014/main" id="{F7880A64-EE36-45B4-8169-75606D53930F}"/>
                </a:ext>
              </a:extLst>
            </p:cNvPr>
            <p:cNvSpPr txBox="1"/>
            <p:nvPr/>
          </p:nvSpPr>
          <p:spPr>
            <a:xfrm>
              <a:off x="11768018" y="5074920"/>
              <a:ext cx="469359" cy="323167"/>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Arial" panose="020B0604020202020204"/>
                  <a:ea typeface="+mn-ea"/>
                  <a:cs typeface="+mn-cs"/>
                </a:rPr>
                <a:t>4.0</a:t>
              </a:r>
              <a:endParaRPr kumimoji="0" lang="en-CA"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3" name="TextBox 132">
              <a:extLst>
                <a:ext uri="{FF2B5EF4-FFF2-40B4-BE49-F238E27FC236}">
                  <a16:creationId xmlns:a16="http://schemas.microsoft.com/office/drawing/2014/main" id="{2DA5C42A-634F-42FA-8672-01E54197CFC8}"/>
                </a:ext>
              </a:extLst>
            </p:cNvPr>
            <p:cNvSpPr txBox="1"/>
            <p:nvPr/>
          </p:nvSpPr>
          <p:spPr>
            <a:xfrm>
              <a:off x="12745185" y="5074920"/>
              <a:ext cx="469359" cy="323167"/>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Arial" panose="020B0604020202020204"/>
                  <a:ea typeface="+mn-ea"/>
                  <a:cs typeface="+mn-cs"/>
                </a:rPr>
                <a:t>8.0</a:t>
              </a:r>
              <a:endParaRPr kumimoji="0" lang="en-CA"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cxnSp>
        <p:nvCxnSpPr>
          <p:cNvPr id="107" name="Straight Arrow Connector 106">
            <a:extLst>
              <a:ext uri="{FF2B5EF4-FFF2-40B4-BE49-F238E27FC236}">
                <a16:creationId xmlns:a16="http://schemas.microsoft.com/office/drawing/2014/main" id="{AE65080E-FBC9-428E-A791-3459A7AF8EF8}"/>
              </a:ext>
            </a:extLst>
          </p:cNvPr>
          <p:cNvCxnSpPr>
            <a:cxnSpLocks/>
          </p:cNvCxnSpPr>
          <p:nvPr/>
        </p:nvCxnSpPr>
        <p:spPr>
          <a:xfrm>
            <a:off x="8082421" y="6476349"/>
            <a:ext cx="66787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67699EFF-1F71-4DEE-AF2D-C1A068C94A36}"/>
              </a:ext>
            </a:extLst>
          </p:cNvPr>
          <p:cNvCxnSpPr>
            <a:cxnSpLocks/>
          </p:cNvCxnSpPr>
          <p:nvPr/>
        </p:nvCxnSpPr>
        <p:spPr>
          <a:xfrm>
            <a:off x="7309034" y="6476349"/>
            <a:ext cx="653503" cy="0"/>
          </a:xfrm>
          <a:prstGeom prst="straightConnector1">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FAD99F8E-39EB-4BEA-B9BF-BE687CD0F25E}"/>
              </a:ext>
            </a:extLst>
          </p:cNvPr>
          <p:cNvSpPr txBox="1"/>
          <p:nvPr/>
        </p:nvSpPr>
        <p:spPr>
          <a:xfrm>
            <a:off x="6784210" y="6518140"/>
            <a:ext cx="1027845" cy="215444"/>
          </a:xfrm>
          <a:prstGeom prst="rect">
            <a:avLst/>
          </a:prstGeom>
          <a:noFill/>
        </p:spPr>
        <p:txBody>
          <a:bodyPr wrap="non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Arial" panose="020B0604020202020204"/>
                <a:ea typeface="+mn-ea"/>
                <a:cs typeface="+mn-cs"/>
              </a:rPr>
              <a:t>Empagliflozin better</a:t>
            </a:r>
            <a:endParaRPr kumimoji="0" lang="en-CA"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0" name="TextBox 109">
            <a:extLst>
              <a:ext uri="{FF2B5EF4-FFF2-40B4-BE49-F238E27FC236}">
                <a16:creationId xmlns:a16="http://schemas.microsoft.com/office/drawing/2014/main" id="{9011F971-DBFE-447A-998E-4F947A1D5D1C}"/>
              </a:ext>
            </a:extLst>
          </p:cNvPr>
          <p:cNvSpPr txBox="1"/>
          <p:nvPr/>
        </p:nvSpPr>
        <p:spPr>
          <a:xfrm>
            <a:off x="8486060" y="6526504"/>
            <a:ext cx="797013" cy="215444"/>
          </a:xfrm>
          <a:prstGeom prst="rect">
            <a:avLst/>
          </a:prstGeom>
          <a:noFill/>
        </p:spPr>
        <p:txBody>
          <a:bodyPr wrap="non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Arial" panose="020B0604020202020204"/>
                <a:ea typeface="+mn-ea"/>
                <a:cs typeface="+mn-cs"/>
              </a:rPr>
              <a:t>Placebo better</a:t>
            </a:r>
            <a:endParaRPr kumimoji="0" lang="en-CA"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114" name="Straight Connector 113">
            <a:extLst>
              <a:ext uri="{FF2B5EF4-FFF2-40B4-BE49-F238E27FC236}">
                <a16:creationId xmlns:a16="http://schemas.microsoft.com/office/drawing/2014/main" id="{EE53EEB3-D0B5-4FB1-A350-74A41FA10958}"/>
              </a:ext>
            </a:extLst>
          </p:cNvPr>
          <p:cNvCxnSpPr>
            <a:cxnSpLocks/>
          </p:cNvCxnSpPr>
          <p:nvPr/>
        </p:nvCxnSpPr>
        <p:spPr>
          <a:xfrm flipV="1">
            <a:off x="7995557" y="4927600"/>
            <a:ext cx="0" cy="113792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39" name="Group 138">
            <a:extLst>
              <a:ext uri="{FF2B5EF4-FFF2-40B4-BE49-F238E27FC236}">
                <a16:creationId xmlns:a16="http://schemas.microsoft.com/office/drawing/2014/main" id="{4A16CF8B-7DD4-47AD-932C-D24F5E5E9C60}"/>
              </a:ext>
            </a:extLst>
          </p:cNvPr>
          <p:cNvGrpSpPr/>
          <p:nvPr/>
        </p:nvGrpSpPr>
        <p:grpSpPr>
          <a:xfrm>
            <a:off x="7487691" y="5370131"/>
            <a:ext cx="328083" cy="155575"/>
            <a:chOff x="11306175" y="8697913"/>
            <a:chExt cx="492125" cy="233362"/>
          </a:xfrm>
        </p:grpSpPr>
        <p:grpSp>
          <p:nvGrpSpPr>
            <p:cNvPr id="142" name="Group 141">
              <a:extLst>
                <a:ext uri="{FF2B5EF4-FFF2-40B4-BE49-F238E27FC236}">
                  <a16:creationId xmlns:a16="http://schemas.microsoft.com/office/drawing/2014/main" id="{1A957666-5292-4F10-993B-F79E97D2A76E}"/>
                </a:ext>
              </a:extLst>
            </p:cNvPr>
            <p:cNvGrpSpPr/>
            <p:nvPr/>
          </p:nvGrpSpPr>
          <p:grpSpPr>
            <a:xfrm>
              <a:off x="11306175" y="8697913"/>
              <a:ext cx="492125" cy="233362"/>
              <a:chOff x="10318863" y="8548688"/>
              <a:chExt cx="1382495" cy="233362"/>
            </a:xfrm>
          </p:grpSpPr>
          <p:cxnSp>
            <p:nvCxnSpPr>
              <p:cNvPr id="143" name="Straight Connector 142">
                <a:extLst>
                  <a:ext uri="{FF2B5EF4-FFF2-40B4-BE49-F238E27FC236}">
                    <a16:creationId xmlns:a16="http://schemas.microsoft.com/office/drawing/2014/main" id="{17306E99-92B0-46E5-8001-B20BE19B43E0}"/>
                  </a:ext>
                </a:extLst>
              </p:cNvPr>
              <p:cNvCxnSpPr>
                <a:cxnSpLocks/>
              </p:cNvCxnSpPr>
              <p:nvPr/>
            </p:nvCxnSpPr>
            <p:spPr>
              <a:xfrm>
                <a:off x="10318863" y="8665369"/>
                <a:ext cx="1382382"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B141D2BA-4025-4CB4-9D98-2ED9588F163D}"/>
                  </a:ext>
                </a:extLst>
              </p:cNvPr>
              <p:cNvCxnSpPr>
                <a:cxnSpLocks/>
              </p:cNvCxnSpPr>
              <p:nvPr/>
            </p:nvCxnSpPr>
            <p:spPr>
              <a:xfrm>
                <a:off x="10318863" y="8548688"/>
                <a:ext cx="0" cy="23336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29E58EF5-ED1B-4B98-9ED8-82D5FD73F690}"/>
                  </a:ext>
                </a:extLst>
              </p:cNvPr>
              <p:cNvCxnSpPr>
                <a:cxnSpLocks/>
              </p:cNvCxnSpPr>
              <p:nvPr/>
            </p:nvCxnSpPr>
            <p:spPr>
              <a:xfrm>
                <a:off x="11701358" y="8548688"/>
                <a:ext cx="0" cy="23336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0" name="Rectangle 149">
              <a:extLst>
                <a:ext uri="{FF2B5EF4-FFF2-40B4-BE49-F238E27FC236}">
                  <a16:creationId xmlns:a16="http://schemas.microsoft.com/office/drawing/2014/main" id="{AD311602-28C4-4AED-A93D-99F49135EFC2}"/>
                </a:ext>
              </a:extLst>
            </p:cNvPr>
            <p:cNvSpPr/>
            <p:nvPr/>
          </p:nvSpPr>
          <p:spPr>
            <a:xfrm>
              <a:off x="11501340" y="8763697"/>
              <a:ext cx="101794" cy="1017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nvGrpSpPr>
          <p:cNvPr id="141" name="Group 140">
            <a:extLst>
              <a:ext uri="{FF2B5EF4-FFF2-40B4-BE49-F238E27FC236}">
                <a16:creationId xmlns:a16="http://schemas.microsoft.com/office/drawing/2014/main" id="{50F9F41F-AEF7-45C2-AAF2-EA1D80BFEC1F}"/>
              </a:ext>
            </a:extLst>
          </p:cNvPr>
          <p:cNvGrpSpPr/>
          <p:nvPr/>
        </p:nvGrpSpPr>
        <p:grpSpPr>
          <a:xfrm>
            <a:off x="7543110" y="5028142"/>
            <a:ext cx="251883" cy="155575"/>
            <a:chOff x="11417300" y="8126413"/>
            <a:chExt cx="377825" cy="233362"/>
          </a:xfrm>
        </p:grpSpPr>
        <p:grpSp>
          <p:nvGrpSpPr>
            <p:cNvPr id="146" name="Group 145">
              <a:extLst>
                <a:ext uri="{FF2B5EF4-FFF2-40B4-BE49-F238E27FC236}">
                  <a16:creationId xmlns:a16="http://schemas.microsoft.com/office/drawing/2014/main" id="{82CB61CC-6BAA-4B07-A739-EAD1FD4E4BBA}"/>
                </a:ext>
              </a:extLst>
            </p:cNvPr>
            <p:cNvGrpSpPr/>
            <p:nvPr/>
          </p:nvGrpSpPr>
          <p:grpSpPr>
            <a:xfrm>
              <a:off x="11417300" y="8126413"/>
              <a:ext cx="377825" cy="233362"/>
              <a:chOff x="10318863" y="8548688"/>
              <a:chExt cx="1382495" cy="233362"/>
            </a:xfrm>
          </p:grpSpPr>
          <p:cxnSp>
            <p:nvCxnSpPr>
              <p:cNvPr id="147" name="Straight Connector 146">
                <a:extLst>
                  <a:ext uri="{FF2B5EF4-FFF2-40B4-BE49-F238E27FC236}">
                    <a16:creationId xmlns:a16="http://schemas.microsoft.com/office/drawing/2014/main" id="{AE6A3B07-7B72-40E3-8D57-A75F570CDCA8}"/>
                  </a:ext>
                </a:extLst>
              </p:cNvPr>
              <p:cNvCxnSpPr>
                <a:cxnSpLocks/>
              </p:cNvCxnSpPr>
              <p:nvPr/>
            </p:nvCxnSpPr>
            <p:spPr>
              <a:xfrm>
                <a:off x="10318863" y="8665369"/>
                <a:ext cx="1382382"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A23290AF-C8A7-4853-87E1-972E8709C9C1}"/>
                  </a:ext>
                </a:extLst>
              </p:cNvPr>
              <p:cNvCxnSpPr>
                <a:cxnSpLocks/>
              </p:cNvCxnSpPr>
              <p:nvPr/>
            </p:nvCxnSpPr>
            <p:spPr>
              <a:xfrm>
                <a:off x="10318863" y="8548688"/>
                <a:ext cx="0" cy="23336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89DC6B3F-603A-4064-AF19-C0EFED0981D9}"/>
                  </a:ext>
                </a:extLst>
              </p:cNvPr>
              <p:cNvCxnSpPr>
                <a:cxnSpLocks/>
              </p:cNvCxnSpPr>
              <p:nvPr/>
            </p:nvCxnSpPr>
            <p:spPr>
              <a:xfrm>
                <a:off x="11701358" y="8548688"/>
                <a:ext cx="0" cy="23336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1" name="Rectangle 150">
              <a:extLst>
                <a:ext uri="{FF2B5EF4-FFF2-40B4-BE49-F238E27FC236}">
                  <a16:creationId xmlns:a16="http://schemas.microsoft.com/office/drawing/2014/main" id="{0330B207-58A5-479E-9E5B-82862A5360CB}"/>
                </a:ext>
              </a:extLst>
            </p:cNvPr>
            <p:cNvSpPr/>
            <p:nvPr/>
          </p:nvSpPr>
          <p:spPr>
            <a:xfrm>
              <a:off x="11537103" y="8173985"/>
              <a:ext cx="138218" cy="1382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nvGrpSpPr>
          <p:cNvPr id="138" name="Group 137">
            <a:extLst>
              <a:ext uri="{FF2B5EF4-FFF2-40B4-BE49-F238E27FC236}">
                <a16:creationId xmlns:a16="http://schemas.microsoft.com/office/drawing/2014/main" id="{112ED777-0C58-4209-8188-3806D0C263B1}"/>
              </a:ext>
            </a:extLst>
          </p:cNvPr>
          <p:cNvGrpSpPr/>
          <p:nvPr/>
        </p:nvGrpSpPr>
        <p:grpSpPr>
          <a:xfrm>
            <a:off x="7534471" y="5730527"/>
            <a:ext cx="415211" cy="155575"/>
            <a:chOff x="10318863" y="8548688"/>
            <a:chExt cx="1382495" cy="233362"/>
          </a:xfrm>
        </p:grpSpPr>
        <p:cxnSp>
          <p:nvCxnSpPr>
            <p:cNvPr id="115" name="Straight Connector 114">
              <a:extLst>
                <a:ext uri="{FF2B5EF4-FFF2-40B4-BE49-F238E27FC236}">
                  <a16:creationId xmlns:a16="http://schemas.microsoft.com/office/drawing/2014/main" id="{82177229-2D97-4949-9FD6-4ADD076FA3FE}"/>
                </a:ext>
              </a:extLst>
            </p:cNvPr>
            <p:cNvCxnSpPr>
              <a:cxnSpLocks/>
            </p:cNvCxnSpPr>
            <p:nvPr/>
          </p:nvCxnSpPr>
          <p:spPr>
            <a:xfrm>
              <a:off x="10318863" y="8665369"/>
              <a:ext cx="1382382"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551B4BAB-B752-4D48-89E0-1C5A050DF81C}"/>
                </a:ext>
              </a:extLst>
            </p:cNvPr>
            <p:cNvCxnSpPr>
              <a:cxnSpLocks/>
            </p:cNvCxnSpPr>
            <p:nvPr/>
          </p:nvCxnSpPr>
          <p:spPr>
            <a:xfrm>
              <a:off x="10318863" y="8548688"/>
              <a:ext cx="0" cy="23336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F0990B26-7B54-4D5F-99A7-F946CE8CA8B1}"/>
                </a:ext>
              </a:extLst>
            </p:cNvPr>
            <p:cNvCxnSpPr>
              <a:cxnSpLocks/>
            </p:cNvCxnSpPr>
            <p:nvPr/>
          </p:nvCxnSpPr>
          <p:spPr>
            <a:xfrm>
              <a:off x="11701358" y="8548688"/>
              <a:ext cx="0" cy="23336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6" name="Rectangle 115">
            <a:extLst>
              <a:ext uri="{FF2B5EF4-FFF2-40B4-BE49-F238E27FC236}">
                <a16:creationId xmlns:a16="http://schemas.microsoft.com/office/drawing/2014/main" id="{40034678-FFDD-4830-A891-55452BAB9AE4}"/>
              </a:ext>
            </a:extLst>
          </p:cNvPr>
          <p:cNvSpPr/>
          <p:nvPr/>
        </p:nvSpPr>
        <p:spPr>
          <a:xfrm>
            <a:off x="7655846" y="5774383"/>
            <a:ext cx="87290" cy="678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Rectangle: Rounded Corners 2">
            <a:extLst>
              <a:ext uri="{FF2B5EF4-FFF2-40B4-BE49-F238E27FC236}">
                <a16:creationId xmlns:a16="http://schemas.microsoft.com/office/drawing/2014/main" id="{8DAE77B1-F027-48A2-A3F1-434BE0DF9F1F}"/>
              </a:ext>
            </a:extLst>
          </p:cNvPr>
          <p:cNvSpPr/>
          <p:nvPr/>
        </p:nvSpPr>
        <p:spPr>
          <a:xfrm>
            <a:off x="9435507" y="1521952"/>
            <a:ext cx="2400237" cy="2128276"/>
          </a:xfrm>
          <a:prstGeom prst="roundRect">
            <a:avLst>
              <a:gd name="adj" fmla="val 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No significant difference in treatment effect observed for those with or without diabetes at baseline.</a:t>
            </a:r>
          </a:p>
        </p:txBody>
      </p:sp>
      <p:sp>
        <p:nvSpPr>
          <p:cNvPr id="4" name="Rectangle: Rounded Corners 3">
            <a:extLst>
              <a:ext uri="{FF2B5EF4-FFF2-40B4-BE49-F238E27FC236}">
                <a16:creationId xmlns:a16="http://schemas.microsoft.com/office/drawing/2014/main" id="{E1B0ED24-E028-47C3-AC94-BB8F0F87AD2D}"/>
              </a:ext>
            </a:extLst>
          </p:cNvPr>
          <p:cNvSpPr/>
          <p:nvPr/>
        </p:nvSpPr>
        <p:spPr>
          <a:xfrm>
            <a:off x="639097" y="3009418"/>
            <a:ext cx="8483503" cy="338472"/>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2" name="Rectangle: Rounded Corners 81">
            <a:extLst>
              <a:ext uri="{FF2B5EF4-FFF2-40B4-BE49-F238E27FC236}">
                <a16:creationId xmlns:a16="http://schemas.microsoft.com/office/drawing/2014/main" id="{2CC8116C-74CE-449F-A98F-BAB6FD5C8767}"/>
              </a:ext>
            </a:extLst>
          </p:cNvPr>
          <p:cNvSpPr/>
          <p:nvPr/>
        </p:nvSpPr>
        <p:spPr>
          <a:xfrm>
            <a:off x="837425" y="5615720"/>
            <a:ext cx="10732274" cy="338472"/>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7" name="Slide Number Placeholder 16">
            <a:extLst>
              <a:ext uri="{FF2B5EF4-FFF2-40B4-BE49-F238E27FC236}">
                <a16:creationId xmlns:a16="http://schemas.microsoft.com/office/drawing/2014/main" id="{950E6D05-A61E-4E3D-B041-26DF4F110A22}"/>
              </a:ext>
            </a:extLst>
          </p:cNvPr>
          <p:cNvSpPr>
            <a:spLocks noGrp="1"/>
          </p:cNvSpPr>
          <p:nvPr>
            <p:ph type="sldNum" sz="quarter" idx="12"/>
          </p:nvPr>
        </p:nvSpPr>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050" b="0" i="0" u="none" strike="noStrike" kern="1200" cap="none" spc="0" normalizeH="0" baseline="0" noProof="0" smtClean="0">
                <a:ln>
                  <a:noFill/>
                </a:ln>
                <a:solidFill>
                  <a:srgbClr val="FF7F00"/>
                </a:solidFill>
                <a:effectLst/>
                <a:uLnTx/>
                <a:uFillTx/>
                <a:latin typeface="Arial" panose="020B060402020202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11</a:t>
            </a:fld>
            <a:endParaRPr kumimoji="0" lang="en-CA" sz="1050" b="0" i="0" u="none" strike="noStrike" kern="1200" cap="none" spc="0" normalizeH="0" baseline="0" noProof="0">
              <a:ln>
                <a:noFill/>
              </a:ln>
              <a:solidFill>
                <a:srgbClr val="FF7F00"/>
              </a:solidFill>
              <a:effectLst/>
              <a:uLnTx/>
              <a:uFillTx/>
              <a:latin typeface="Arial" panose="020B0604020202020204"/>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74114D8-6004-CE53-079B-E3700CC4CC22}"/>
              </a:ext>
            </a:extLst>
          </p:cNvPr>
          <p:cNvSpPr>
            <a:spLocks noGrp="1"/>
          </p:cNvSpPr>
          <p:nvPr>
            <p:ph type="title"/>
          </p:nvPr>
        </p:nvSpPr>
        <p:spPr/>
        <p:txBody>
          <a:bodyPr/>
          <a:lstStyle/>
          <a:p>
            <a:endParaRPr lang="en-CA"/>
          </a:p>
        </p:txBody>
      </p:sp>
      <p:pic>
        <p:nvPicPr>
          <p:cNvPr id="10" name="Content Placeholder 9" descr="A diagram of a heart failure&#10;&#10;Description automatically generated">
            <a:extLst>
              <a:ext uri="{FF2B5EF4-FFF2-40B4-BE49-F238E27FC236}">
                <a16:creationId xmlns:a16="http://schemas.microsoft.com/office/drawing/2014/main" id="{54888547-03F2-1600-2A7A-F7C2C5DD55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3918" y="385347"/>
            <a:ext cx="7817403" cy="5803377"/>
          </a:xfrm>
        </p:spPr>
      </p:pic>
      <p:sp>
        <p:nvSpPr>
          <p:cNvPr id="8" name="Text Placeholder 7">
            <a:extLst>
              <a:ext uri="{FF2B5EF4-FFF2-40B4-BE49-F238E27FC236}">
                <a16:creationId xmlns:a16="http://schemas.microsoft.com/office/drawing/2014/main" id="{BDAD095C-52C3-58E8-195B-CE15D112D91C}"/>
              </a:ext>
            </a:extLst>
          </p:cNvPr>
          <p:cNvSpPr>
            <a:spLocks noGrp="1"/>
          </p:cNvSpPr>
          <p:nvPr>
            <p:ph type="body" sz="quarter" idx="13"/>
          </p:nvPr>
        </p:nvSpPr>
        <p:spPr/>
        <p:txBody>
          <a:bodyPr/>
          <a:lstStyle/>
          <a:p>
            <a:endParaRPr lang="en-CA"/>
          </a:p>
        </p:txBody>
      </p:sp>
      <p:sp>
        <p:nvSpPr>
          <p:cNvPr id="3" name="Slide Number Placeholder 2">
            <a:extLst>
              <a:ext uri="{FF2B5EF4-FFF2-40B4-BE49-F238E27FC236}">
                <a16:creationId xmlns:a16="http://schemas.microsoft.com/office/drawing/2014/main" id="{090ED1EA-607D-9A82-BC7E-5EFE63264F22}"/>
              </a:ext>
            </a:extLst>
          </p:cNvPr>
          <p:cNvSpPr>
            <a:spLocks noGrp="1"/>
          </p:cNvSpPr>
          <p:nvPr>
            <p:ph type="sldNum" sz="quarter" idx="14"/>
          </p:nvPr>
        </p:nvSpPr>
        <p:spPr/>
        <p:txBody>
          <a:bodyPr/>
          <a:lstStyle/>
          <a:p>
            <a:pPr marL="0" marR="0" lvl="0" indent="0" algn="ctr" defTabSz="914218"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000" b="0" i="0" u="none" strike="noStrike" kern="1200" cap="none" spc="0" normalizeH="0" baseline="0" noProof="0" smtClean="0">
                <a:ln>
                  <a:noFill/>
                </a:ln>
                <a:solidFill>
                  <a:prstClr val="black">
                    <a:lumMod val="50000"/>
                    <a:lumOff val="50000"/>
                  </a:prstClr>
                </a:solidFill>
                <a:effectLst/>
                <a:uLnTx/>
                <a:uFillTx/>
                <a:latin typeface="Arial" panose="020B0604020202020204"/>
                <a:ea typeface="+mn-ea"/>
                <a:cs typeface="+mn-cs"/>
              </a:rPr>
              <a:pPr marL="0" marR="0" lvl="0" indent="0" algn="ctr" defTabSz="914218" rtl="0" eaLnBrk="1" fontAlgn="auto" latinLnBrk="0" hangingPunct="1">
                <a:lnSpc>
                  <a:spcPct val="100000"/>
                </a:lnSpc>
                <a:spcBef>
                  <a:spcPts val="0"/>
                </a:spcBef>
                <a:spcAft>
                  <a:spcPts val="0"/>
                </a:spcAft>
                <a:buClrTx/>
                <a:buSzTx/>
                <a:buFontTx/>
                <a:buNone/>
                <a:tabLst/>
                <a:defRPr/>
              </a:pPr>
              <a:t>12</a:t>
            </a:fld>
            <a:endParaRPr kumimoji="0" lang="en-CA" sz="1000" b="0" i="0" u="none" strike="noStrike" kern="1200" cap="none" spc="0" normalizeH="0" baseline="0" noProof="0" dirty="0">
              <a:ln>
                <a:noFill/>
              </a:ln>
              <a:solidFill>
                <a:prstClr val="black">
                  <a:lumMod val="50000"/>
                  <a:lumOff val="50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3616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74114D8-6004-CE53-079B-E3700CC4CC22}"/>
              </a:ext>
            </a:extLst>
          </p:cNvPr>
          <p:cNvSpPr>
            <a:spLocks noGrp="1"/>
          </p:cNvSpPr>
          <p:nvPr>
            <p:ph type="title"/>
          </p:nvPr>
        </p:nvSpPr>
        <p:spPr/>
        <p:txBody>
          <a:bodyPr/>
          <a:lstStyle/>
          <a:p>
            <a:endParaRPr lang="en-CA" dirty="0"/>
          </a:p>
        </p:txBody>
      </p:sp>
      <p:pic>
        <p:nvPicPr>
          <p:cNvPr id="10" name="Content Placeholder 9" descr="A diagram of a heart failure&#10;&#10;Description automatically generated">
            <a:extLst>
              <a:ext uri="{FF2B5EF4-FFF2-40B4-BE49-F238E27FC236}">
                <a16:creationId xmlns:a16="http://schemas.microsoft.com/office/drawing/2014/main" id="{54888547-03F2-1600-2A7A-F7C2C5DD55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3918" y="385347"/>
            <a:ext cx="7817403" cy="5803377"/>
          </a:xfrm>
        </p:spPr>
      </p:pic>
      <p:sp>
        <p:nvSpPr>
          <p:cNvPr id="8" name="Text Placeholder 7">
            <a:extLst>
              <a:ext uri="{FF2B5EF4-FFF2-40B4-BE49-F238E27FC236}">
                <a16:creationId xmlns:a16="http://schemas.microsoft.com/office/drawing/2014/main" id="{BDAD095C-52C3-58E8-195B-CE15D112D91C}"/>
              </a:ext>
            </a:extLst>
          </p:cNvPr>
          <p:cNvSpPr>
            <a:spLocks noGrp="1"/>
          </p:cNvSpPr>
          <p:nvPr>
            <p:ph type="body" sz="quarter" idx="13"/>
          </p:nvPr>
        </p:nvSpPr>
        <p:spPr/>
        <p:txBody>
          <a:bodyPr/>
          <a:lstStyle/>
          <a:p>
            <a:endParaRPr lang="en-CA"/>
          </a:p>
        </p:txBody>
      </p:sp>
      <p:sp>
        <p:nvSpPr>
          <p:cNvPr id="3" name="Slide Number Placeholder 2">
            <a:extLst>
              <a:ext uri="{FF2B5EF4-FFF2-40B4-BE49-F238E27FC236}">
                <a16:creationId xmlns:a16="http://schemas.microsoft.com/office/drawing/2014/main" id="{090ED1EA-607D-9A82-BC7E-5EFE63264F22}"/>
              </a:ext>
            </a:extLst>
          </p:cNvPr>
          <p:cNvSpPr>
            <a:spLocks noGrp="1"/>
          </p:cNvSpPr>
          <p:nvPr>
            <p:ph type="sldNum" sz="quarter" idx="14"/>
          </p:nvPr>
        </p:nvSpPr>
        <p:spPr/>
        <p:txBody>
          <a:bodyPr/>
          <a:lstStyle/>
          <a:p>
            <a:pPr marL="0" marR="0" lvl="0" indent="0" algn="ctr" defTabSz="914218"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000" b="0" i="0" u="none" strike="noStrike" kern="1200" cap="none" spc="0" normalizeH="0" baseline="0" noProof="0" smtClean="0">
                <a:ln>
                  <a:noFill/>
                </a:ln>
                <a:solidFill>
                  <a:prstClr val="black">
                    <a:lumMod val="50000"/>
                    <a:lumOff val="50000"/>
                  </a:prstClr>
                </a:solidFill>
                <a:effectLst/>
                <a:uLnTx/>
                <a:uFillTx/>
                <a:latin typeface="Arial" panose="020B0604020202020204"/>
                <a:ea typeface="+mn-ea"/>
                <a:cs typeface="+mn-cs"/>
              </a:rPr>
              <a:pPr marL="0" marR="0" lvl="0" indent="0" algn="ctr" defTabSz="914218" rtl="0" eaLnBrk="1" fontAlgn="auto" latinLnBrk="0" hangingPunct="1">
                <a:lnSpc>
                  <a:spcPct val="100000"/>
                </a:lnSpc>
                <a:spcBef>
                  <a:spcPts val="0"/>
                </a:spcBef>
                <a:spcAft>
                  <a:spcPts val="0"/>
                </a:spcAft>
                <a:buClrTx/>
                <a:buSzTx/>
                <a:buFontTx/>
                <a:buNone/>
                <a:tabLst/>
                <a:defRPr/>
              </a:pPr>
              <a:t>13</a:t>
            </a:fld>
            <a:endParaRPr kumimoji="0" lang="en-CA" sz="1000" b="0" i="0" u="none" strike="noStrike" kern="1200" cap="none" spc="0" normalizeH="0" baseline="0" noProof="0" dirty="0">
              <a:ln>
                <a:noFill/>
              </a:ln>
              <a:solidFill>
                <a:prstClr val="black">
                  <a:lumMod val="50000"/>
                  <a:lumOff val="50000"/>
                </a:prstClr>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3BA327CA-DFD8-5CAF-71BF-EF61C33337D0}"/>
              </a:ext>
            </a:extLst>
          </p:cNvPr>
          <p:cNvSpPr txBox="1"/>
          <p:nvPr/>
        </p:nvSpPr>
        <p:spPr>
          <a:xfrm>
            <a:off x="5128040" y="686147"/>
            <a:ext cx="2999961" cy="400110"/>
          </a:xfrm>
          <a:prstGeom prst="rect">
            <a:avLst/>
          </a:prstGeom>
          <a:solidFill>
            <a:schemeClr val="bg1"/>
          </a:solidFill>
        </p:spPr>
        <p:txBody>
          <a:bodyPr wrap="squar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srgbClr val="00CBE4">
                    <a:lumMod val="50000"/>
                  </a:srgbClr>
                </a:solidFill>
                <a:effectLst/>
                <a:uLnTx/>
                <a:uFillTx/>
                <a:latin typeface="Arial" panose="020B0604020202020204"/>
                <a:ea typeface="+mn-ea"/>
                <a:cs typeface="+mn-cs"/>
              </a:rPr>
              <a:t>Diabetic</a:t>
            </a:r>
            <a:r>
              <a:rPr kumimoji="0" lang="en-CA" sz="2000" b="1"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CA" sz="2000" b="1" i="0" u="none" strike="noStrike" kern="1200" cap="none" spc="0" normalizeH="0" baseline="0" noProof="0" dirty="0">
                <a:ln>
                  <a:noFill/>
                </a:ln>
                <a:solidFill>
                  <a:srgbClr val="00CBE4">
                    <a:lumMod val="50000"/>
                  </a:srgbClr>
                </a:solidFill>
                <a:effectLst/>
                <a:uLnTx/>
                <a:uFillTx/>
                <a:latin typeface="Arial" panose="020B0604020202020204"/>
                <a:ea typeface="+mn-ea"/>
                <a:cs typeface="+mn-cs"/>
              </a:rPr>
              <a:t>Nephropathy</a:t>
            </a:r>
          </a:p>
        </p:txBody>
      </p:sp>
      <p:sp>
        <p:nvSpPr>
          <p:cNvPr id="4" name="TextBox 3">
            <a:extLst>
              <a:ext uri="{FF2B5EF4-FFF2-40B4-BE49-F238E27FC236}">
                <a16:creationId xmlns:a16="http://schemas.microsoft.com/office/drawing/2014/main" id="{55D22046-9087-6E32-DC7F-116723C0EE0A}"/>
              </a:ext>
            </a:extLst>
          </p:cNvPr>
          <p:cNvSpPr txBox="1"/>
          <p:nvPr/>
        </p:nvSpPr>
        <p:spPr>
          <a:xfrm>
            <a:off x="9457134" y="2057399"/>
            <a:ext cx="2246244" cy="427246"/>
          </a:xfrm>
          <a:prstGeom prst="rect">
            <a:avLst/>
          </a:prstGeom>
          <a:solidFill>
            <a:schemeClr val="bg1"/>
          </a:solidFill>
        </p:spPr>
        <p:txBody>
          <a:bodyPr wrap="squar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B97B3E0C-DB67-BD55-A6AC-BF437D787097}"/>
              </a:ext>
            </a:extLst>
          </p:cNvPr>
          <p:cNvSpPr txBox="1"/>
          <p:nvPr/>
        </p:nvSpPr>
        <p:spPr>
          <a:xfrm>
            <a:off x="2166730" y="3429000"/>
            <a:ext cx="1461053" cy="584775"/>
          </a:xfrm>
          <a:prstGeom prst="rect">
            <a:avLst/>
          </a:prstGeom>
          <a:solidFill>
            <a:schemeClr val="accent3">
              <a:lumMod val="50000"/>
            </a:schemeClr>
          </a:solidFill>
        </p:spPr>
        <p:txBody>
          <a:bodyPr wrap="squar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a:ln>
                  <a:noFill/>
                </a:ln>
                <a:solidFill>
                  <a:prstClr val="white"/>
                </a:solidFill>
                <a:effectLst/>
                <a:uLnTx/>
                <a:uFillTx/>
                <a:latin typeface="Arial" panose="020B0604020202020204"/>
                <a:ea typeface="+mn-ea"/>
                <a:cs typeface="+mn-cs"/>
              </a:rPr>
              <a:t>GLP1</a:t>
            </a:r>
          </a:p>
        </p:txBody>
      </p:sp>
    </p:spTree>
    <p:extLst>
      <p:ext uri="{BB962C8B-B14F-4D97-AF65-F5344CB8AC3E}">
        <p14:creationId xmlns:p14="http://schemas.microsoft.com/office/powerpoint/2010/main" val="610059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70577-808E-C924-B93B-EB254DD908D5}"/>
              </a:ext>
            </a:extLst>
          </p:cNvPr>
          <p:cNvSpPr>
            <a:spLocks noGrp="1"/>
          </p:cNvSpPr>
          <p:nvPr>
            <p:ph type="title"/>
          </p:nvPr>
        </p:nvSpPr>
        <p:spPr/>
        <p:txBody>
          <a:bodyPr/>
          <a:lstStyle/>
          <a:p>
            <a:r>
              <a:rPr lang="en-CA" dirty="0"/>
              <a:t>SP </a:t>
            </a:r>
          </a:p>
        </p:txBody>
      </p:sp>
      <p:sp>
        <p:nvSpPr>
          <p:cNvPr id="5" name="Content Placeholder 4">
            <a:extLst>
              <a:ext uri="{FF2B5EF4-FFF2-40B4-BE49-F238E27FC236}">
                <a16:creationId xmlns:a16="http://schemas.microsoft.com/office/drawing/2014/main" id="{7743A510-8EAA-C1AE-73F6-AA28B5D2057E}"/>
              </a:ext>
            </a:extLst>
          </p:cNvPr>
          <p:cNvSpPr>
            <a:spLocks noGrp="1"/>
          </p:cNvSpPr>
          <p:nvPr>
            <p:ph sz="half" idx="1"/>
          </p:nvPr>
        </p:nvSpPr>
        <p:spPr/>
        <p:txBody>
          <a:bodyPr/>
          <a:lstStyle/>
          <a:p>
            <a:r>
              <a:rPr lang="en-CA" dirty="0"/>
              <a:t>76 </a:t>
            </a:r>
            <a:r>
              <a:rPr lang="en-CA" dirty="0" err="1"/>
              <a:t>yo</a:t>
            </a:r>
            <a:r>
              <a:rPr lang="en-CA" dirty="0"/>
              <a:t> female</a:t>
            </a:r>
          </a:p>
          <a:p>
            <a:r>
              <a:rPr lang="en-CA" dirty="0"/>
              <a:t>Ankle swelling x 3 months</a:t>
            </a:r>
          </a:p>
          <a:p>
            <a:r>
              <a:rPr lang="en-CA" dirty="0"/>
              <a:t>No PND/Orthopnea/CP</a:t>
            </a:r>
          </a:p>
          <a:p>
            <a:r>
              <a:rPr lang="en-CA" dirty="0"/>
              <a:t>? SOBOE</a:t>
            </a:r>
          </a:p>
          <a:p>
            <a:r>
              <a:rPr lang="en-CA" dirty="0"/>
              <a:t>PMH – </a:t>
            </a:r>
            <a:r>
              <a:rPr lang="en-CA" dirty="0" err="1"/>
              <a:t>prev</a:t>
            </a:r>
            <a:r>
              <a:rPr lang="en-CA" dirty="0"/>
              <a:t> DM/HT/CABG 2015</a:t>
            </a:r>
          </a:p>
          <a:p>
            <a:pPr lvl="1"/>
            <a:r>
              <a:rPr lang="en-CA" dirty="0"/>
              <a:t>A flutter</a:t>
            </a:r>
          </a:p>
          <a:p>
            <a:pPr lvl="1"/>
            <a:r>
              <a:rPr lang="en-CA" dirty="0"/>
              <a:t>Lung Ca resection 2022</a:t>
            </a:r>
          </a:p>
          <a:p>
            <a:pPr lvl="1"/>
            <a:endParaRPr lang="en-CA" dirty="0"/>
          </a:p>
          <a:p>
            <a:r>
              <a:rPr lang="en-CA" dirty="0"/>
              <a:t>Meds</a:t>
            </a:r>
          </a:p>
          <a:p>
            <a:pPr lvl="1"/>
            <a:r>
              <a:rPr lang="en-CA" dirty="0"/>
              <a:t>Lipitor 40 mg od</a:t>
            </a:r>
          </a:p>
          <a:p>
            <a:pPr lvl="1"/>
            <a:r>
              <a:rPr lang="en-CA" dirty="0"/>
              <a:t>Rivaroxaban 20 od</a:t>
            </a:r>
          </a:p>
          <a:p>
            <a:pPr lvl="1"/>
            <a:r>
              <a:rPr lang="en-CA" dirty="0"/>
              <a:t>Lasix 20 mg prn</a:t>
            </a:r>
          </a:p>
          <a:p>
            <a:pPr lvl="1"/>
            <a:r>
              <a:rPr lang="en-CA" dirty="0"/>
              <a:t>Irbesartan 150 mg od –ON HOLD</a:t>
            </a:r>
          </a:p>
          <a:p>
            <a:endParaRPr lang="en-CA" dirty="0"/>
          </a:p>
          <a:p>
            <a:pPr marL="0" indent="0">
              <a:buNone/>
            </a:pPr>
            <a:endParaRPr lang="en-CA" dirty="0"/>
          </a:p>
          <a:p>
            <a:endParaRPr lang="en-CA" dirty="0"/>
          </a:p>
        </p:txBody>
      </p:sp>
      <p:sp>
        <p:nvSpPr>
          <p:cNvPr id="6" name="Content Placeholder 5">
            <a:extLst>
              <a:ext uri="{FF2B5EF4-FFF2-40B4-BE49-F238E27FC236}">
                <a16:creationId xmlns:a16="http://schemas.microsoft.com/office/drawing/2014/main" id="{2C9BB242-3A8A-408E-0BD6-D057162DD072}"/>
              </a:ext>
            </a:extLst>
          </p:cNvPr>
          <p:cNvSpPr>
            <a:spLocks noGrp="1"/>
          </p:cNvSpPr>
          <p:nvPr>
            <p:ph sz="half" idx="2"/>
          </p:nvPr>
        </p:nvSpPr>
        <p:spPr/>
        <p:txBody>
          <a:bodyPr/>
          <a:lstStyle/>
          <a:p>
            <a:r>
              <a:rPr lang="en-CA" dirty="0"/>
              <a:t>O/E </a:t>
            </a:r>
          </a:p>
          <a:p>
            <a:pPr lvl="1"/>
            <a:r>
              <a:rPr lang="en-CA" dirty="0"/>
              <a:t>54 Kg</a:t>
            </a:r>
          </a:p>
          <a:p>
            <a:pPr lvl="1"/>
            <a:r>
              <a:rPr lang="en-CA" dirty="0"/>
              <a:t>BP- 139/86</a:t>
            </a:r>
          </a:p>
          <a:p>
            <a:pPr lvl="1"/>
            <a:r>
              <a:rPr lang="en-CA" dirty="0"/>
              <a:t>HR 94 </a:t>
            </a:r>
            <a:r>
              <a:rPr lang="en-CA" dirty="0" err="1"/>
              <a:t>sl</a:t>
            </a:r>
            <a:r>
              <a:rPr lang="en-CA" dirty="0"/>
              <a:t> </a:t>
            </a:r>
            <a:r>
              <a:rPr lang="en-CA" dirty="0" err="1"/>
              <a:t>irreg</a:t>
            </a:r>
            <a:endParaRPr lang="en-CA" dirty="0"/>
          </a:p>
          <a:p>
            <a:pPr lvl="1"/>
            <a:r>
              <a:rPr lang="en-CA" dirty="0"/>
              <a:t>Chest – </a:t>
            </a:r>
            <a:r>
              <a:rPr lang="en-CA" dirty="0" err="1"/>
              <a:t>decr</a:t>
            </a:r>
            <a:r>
              <a:rPr lang="en-CA" dirty="0"/>
              <a:t> BS L base</a:t>
            </a:r>
          </a:p>
          <a:p>
            <a:pPr lvl="1"/>
            <a:r>
              <a:rPr lang="en-CA" dirty="0"/>
              <a:t>JVP 2-3 cm</a:t>
            </a:r>
          </a:p>
          <a:p>
            <a:pPr lvl="1"/>
            <a:r>
              <a:rPr lang="en-CA" dirty="0"/>
              <a:t>Mod bilat. ankle edema</a:t>
            </a:r>
          </a:p>
          <a:p>
            <a:pPr lvl="1"/>
            <a:endParaRPr lang="en-CA" dirty="0"/>
          </a:p>
          <a:p>
            <a:r>
              <a:rPr lang="en-CA" dirty="0"/>
              <a:t>Labs</a:t>
            </a:r>
          </a:p>
          <a:p>
            <a:pPr lvl="1"/>
            <a:r>
              <a:rPr lang="en-CA" dirty="0"/>
              <a:t>A1C 5.6</a:t>
            </a:r>
          </a:p>
          <a:p>
            <a:pPr lvl="1"/>
            <a:r>
              <a:rPr lang="en-CA" dirty="0"/>
              <a:t>Cr 78</a:t>
            </a:r>
          </a:p>
          <a:p>
            <a:pPr lvl="1"/>
            <a:r>
              <a:rPr lang="en-CA" dirty="0"/>
              <a:t>K+ 5.4</a:t>
            </a:r>
          </a:p>
          <a:p>
            <a:pPr lvl="1"/>
            <a:r>
              <a:rPr lang="en-CA" dirty="0"/>
              <a:t>ECH – A flutter 3:1 – 4:1 block</a:t>
            </a:r>
          </a:p>
          <a:p>
            <a:pPr lvl="1"/>
            <a:r>
              <a:rPr lang="en-CA" dirty="0"/>
              <a:t>NT </a:t>
            </a:r>
            <a:r>
              <a:rPr lang="en-CA" dirty="0" err="1"/>
              <a:t>ProBNP</a:t>
            </a:r>
            <a:r>
              <a:rPr lang="en-CA" dirty="0"/>
              <a:t> 436</a:t>
            </a:r>
          </a:p>
          <a:p>
            <a:r>
              <a:rPr lang="en-CA" dirty="0"/>
              <a:t>Echo - ? Mild LVH, EF 65%</a:t>
            </a:r>
          </a:p>
          <a:p>
            <a:pPr lvl="1"/>
            <a:r>
              <a:rPr lang="en-CA" dirty="0"/>
              <a:t>Grade 2 Diastolic dysfunction</a:t>
            </a:r>
          </a:p>
          <a:p>
            <a:pPr lvl="1"/>
            <a:endParaRPr lang="en-CA" dirty="0"/>
          </a:p>
        </p:txBody>
      </p:sp>
      <p:sp>
        <p:nvSpPr>
          <p:cNvPr id="3" name="Slide Number Placeholder 2">
            <a:extLst>
              <a:ext uri="{FF2B5EF4-FFF2-40B4-BE49-F238E27FC236}">
                <a16:creationId xmlns:a16="http://schemas.microsoft.com/office/drawing/2014/main" id="{BA1708BE-6EC8-3171-F27C-9330F33B995E}"/>
              </a:ext>
            </a:extLst>
          </p:cNvPr>
          <p:cNvSpPr>
            <a:spLocks noGrp="1"/>
          </p:cNvSpPr>
          <p:nvPr>
            <p:ph type="sldNum" sz="quarter" idx="12"/>
          </p:nvPr>
        </p:nvSpPr>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050" b="0" i="0" u="none" strike="noStrike" kern="1200" cap="none" spc="0" normalizeH="0" baseline="0" noProof="0" smtClean="0">
                <a:ln>
                  <a:noFill/>
                </a:ln>
                <a:solidFill>
                  <a:srgbClr val="FF7F00"/>
                </a:solidFill>
                <a:effectLst/>
                <a:uLnTx/>
                <a:uFillTx/>
                <a:latin typeface="Arial" panose="020B060402020202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14</a:t>
            </a:fld>
            <a:endParaRPr kumimoji="0" lang="en-CA" sz="1050" b="0" i="0" u="none" strike="noStrike" kern="1200" cap="none" spc="0" normalizeH="0" baseline="0" noProof="0">
              <a:ln>
                <a:noFill/>
              </a:ln>
              <a:solidFill>
                <a:srgbClr val="FF7F00"/>
              </a:solidFill>
              <a:effectLst/>
              <a:uLnTx/>
              <a:uFillTx/>
              <a:latin typeface="Arial" panose="020B0604020202020204"/>
              <a:ea typeface="+mn-ea"/>
              <a:cs typeface="+mn-cs"/>
            </a:endParaRPr>
          </a:p>
        </p:txBody>
      </p:sp>
      <p:sp>
        <p:nvSpPr>
          <p:cNvPr id="7" name="Text Placeholder 6">
            <a:extLst>
              <a:ext uri="{FF2B5EF4-FFF2-40B4-BE49-F238E27FC236}">
                <a16:creationId xmlns:a16="http://schemas.microsoft.com/office/drawing/2014/main" id="{E2E61FEF-9196-EC2E-20E1-A585B80FE83D}"/>
              </a:ext>
            </a:extLst>
          </p:cNvPr>
          <p:cNvSpPr>
            <a:spLocks noGrp="1"/>
          </p:cNvSpPr>
          <p:nvPr>
            <p:ph type="body" sz="quarter" idx="13"/>
          </p:nvPr>
        </p:nvSpPr>
        <p:spPr/>
        <p:txBody>
          <a:bodyPr/>
          <a:lstStyle/>
          <a:p>
            <a:endParaRPr lang="en-CA"/>
          </a:p>
        </p:txBody>
      </p:sp>
    </p:spTree>
    <p:extLst>
      <p:ext uri="{BB962C8B-B14F-4D97-AF65-F5344CB8AC3E}">
        <p14:creationId xmlns:p14="http://schemas.microsoft.com/office/powerpoint/2010/main" val="3183754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D4433-8461-7206-0B13-DF8B532F10B7}"/>
              </a:ext>
            </a:extLst>
          </p:cNvPr>
          <p:cNvSpPr>
            <a:spLocks noGrp="1"/>
          </p:cNvSpPr>
          <p:nvPr>
            <p:ph type="title"/>
          </p:nvPr>
        </p:nvSpPr>
        <p:spPr/>
        <p:txBody>
          <a:bodyPr/>
          <a:lstStyle/>
          <a:p>
            <a:pPr algn="ctr"/>
            <a:endParaRPr lang="en-CA" dirty="0"/>
          </a:p>
        </p:txBody>
      </p:sp>
      <p:sp>
        <p:nvSpPr>
          <p:cNvPr id="3" name="Slide Number Placeholder 2">
            <a:extLst>
              <a:ext uri="{FF2B5EF4-FFF2-40B4-BE49-F238E27FC236}">
                <a16:creationId xmlns:a16="http://schemas.microsoft.com/office/drawing/2014/main" id="{638A438D-AD70-A486-227B-590274FEE9F8}"/>
              </a:ext>
            </a:extLst>
          </p:cNvPr>
          <p:cNvSpPr>
            <a:spLocks noGrp="1"/>
          </p:cNvSpPr>
          <p:nvPr>
            <p:ph type="sldNum" sz="quarter" idx="12"/>
          </p:nvPr>
        </p:nvSpPr>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050" b="0" i="0" u="none" strike="noStrike" kern="1200" cap="none" spc="0" normalizeH="0" baseline="0" noProof="0" smtClean="0">
                <a:ln>
                  <a:noFill/>
                </a:ln>
                <a:solidFill>
                  <a:srgbClr val="FF7F00"/>
                </a:solidFill>
                <a:effectLst/>
                <a:uLnTx/>
                <a:uFillTx/>
                <a:latin typeface="Arial" panose="020B060402020202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15</a:t>
            </a:fld>
            <a:endParaRPr kumimoji="0" lang="en-CA" sz="1050" b="0" i="0" u="none" strike="noStrike" kern="1200" cap="none" spc="0" normalizeH="0" baseline="0" noProof="0">
              <a:ln>
                <a:noFill/>
              </a:ln>
              <a:solidFill>
                <a:srgbClr val="FF7F00"/>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087A50B3-4D77-B55F-248C-2CA984E43A7C}"/>
              </a:ext>
            </a:extLst>
          </p:cNvPr>
          <p:cNvSpPr>
            <a:spLocks noGrp="1"/>
          </p:cNvSpPr>
          <p:nvPr>
            <p:ph type="body" sz="quarter" idx="13"/>
          </p:nvPr>
        </p:nvSpPr>
        <p:spPr/>
        <p:txBody>
          <a:bodyPr/>
          <a:lstStyle/>
          <a:p>
            <a:endParaRPr lang="en-CA"/>
          </a:p>
        </p:txBody>
      </p:sp>
      <p:pic>
        <p:nvPicPr>
          <p:cNvPr id="10" name="Picture 9" descr="A screenshot of a test&#10;&#10;Description automatically generated">
            <a:extLst>
              <a:ext uri="{FF2B5EF4-FFF2-40B4-BE49-F238E27FC236}">
                <a16:creationId xmlns:a16="http://schemas.microsoft.com/office/drawing/2014/main" id="{2B7A6CFA-B23C-D501-9B5C-A48589A169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7544" y="1658437"/>
            <a:ext cx="8409172" cy="4697912"/>
          </a:xfrm>
          <a:prstGeom prst="rect">
            <a:avLst/>
          </a:prstGeom>
        </p:spPr>
      </p:pic>
    </p:spTree>
    <p:extLst>
      <p:ext uri="{BB962C8B-B14F-4D97-AF65-F5344CB8AC3E}">
        <p14:creationId xmlns:p14="http://schemas.microsoft.com/office/powerpoint/2010/main" val="406668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5FE656-D1DC-1C34-E20F-9DAF8D39E52A}"/>
              </a:ext>
            </a:extLst>
          </p:cNvPr>
          <p:cNvSpPr>
            <a:spLocks noGrp="1"/>
          </p:cNvSpPr>
          <p:nvPr>
            <p:ph type="title"/>
          </p:nvPr>
        </p:nvSpPr>
        <p:spPr>
          <a:xfrm>
            <a:off x="682995" y="177039"/>
            <a:ext cx="10515600" cy="2852737"/>
          </a:xfrm>
        </p:spPr>
        <p:txBody>
          <a:bodyPr/>
          <a:lstStyle/>
          <a:p>
            <a:pPr algn="ctr"/>
            <a:r>
              <a:rPr lang="en-CA"/>
              <a:t>? Does she have CHF</a:t>
            </a:r>
          </a:p>
        </p:txBody>
      </p:sp>
      <p:sp>
        <p:nvSpPr>
          <p:cNvPr id="7" name="Text Placeholder 6">
            <a:extLst>
              <a:ext uri="{FF2B5EF4-FFF2-40B4-BE49-F238E27FC236}">
                <a16:creationId xmlns:a16="http://schemas.microsoft.com/office/drawing/2014/main" id="{4D3617AA-A04B-C204-DBF0-ACE049A945D4}"/>
              </a:ext>
            </a:extLst>
          </p:cNvPr>
          <p:cNvSpPr>
            <a:spLocks noGrp="1"/>
          </p:cNvSpPr>
          <p:nvPr>
            <p:ph type="body" idx="1"/>
          </p:nvPr>
        </p:nvSpPr>
        <p:spPr/>
        <p:txBody>
          <a:bodyPr/>
          <a:lstStyle/>
          <a:p>
            <a:endParaRPr lang="en-CA"/>
          </a:p>
        </p:txBody>
      </p:sp>
      <p:sp>
        <p:nvSpPr>
          <p:cNvPr id="5" name="Slide Number Placeholder 4">
            <a:extLst>
              <a:ext uri="{FF2B5EF4-FFF2-40B4-BE49-F238E27FC236}">
                <a16:creationId xmlns:a16="http://schemas.microsoft.com/office/drawing/2014/main" id="{A4CBAE81-3C6B-A57A-B2FB-FA724AE94BA6}"/>
              </a:ext>
            </a:extLst>
          </p:cNvPr>
          <p:cNvSpPr>
            <a:spLocks noGrp="1"/>
          </p:cNvSpPr>
          <p:nvPr>
            <p:ph type="sldNum" sz="quarter" idx="12"/>
          </p:nvPr>
        </p:nvSpPr>
        <p:spPr/>
        <p:txBody>
          <a:bodyPr/>
          <a:lstStyle/>
          <a:p>
            <a:fld id="{1D8A8C7A-35F1-F442-806A-13DC001CF5B9}" type="slidenum">
              <a:rPr lang="en-US" smtClean="0"/>
              <a:t>16</a:t>
            </a:fld>
            <a:endParaRPr lang="en-US"/>
          </a:p>
        </p:txBody>
      </p:sp>
    </p:spTree>
    <p:extLst>
      <p:ext uri="{BB962C8B-B14F-4D97-AF65-F5344CB8AC3E}">
        <p14:creationId xmlns:p14="http://schemas.microsoft.com/office/powerpoint/2010/main" val="1999458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7B2A8-0BDE-4943-BA3F-6001C15A4D82}"/>
              </a:ext>
            </a:extLst>
          </p:cNvPr>
          <p:cNvSpPr>
            <a:spLocks noGrp="1"/>
          </p:cNvSpPr>
          <p:nvPr>
            <p:ph type="title"/>
          </p:nvPr>
        </p:nvSpPr>
        <p:spPr/>
        <p:txBody>
          <a:bodyPr/>
          <a:lstStyle/>
          <a:p>
            <a:r>
              <a:rPr lang="en-CA" sz="3600"/>
              <a:t>The patient responds well to HF treatment</a:t>
            </a:r>
          </a:p>
        </p:txBody>
      </p:sp>
      <p:sp>
        <p:nvSpPr>
          <p:cNvPr id="5" name="Content Placeholder 4">
            <a:extLst>
              <a:ext uri="{FF2B5EF4-FFF2-40B4-BE49-F238E27FC236}">
                <a16:creationId xmlns:a16="http://schemas.microsoft.com/office/drawing/2014/main" id="{7A2B0572-2849-4FB3-A3E0-AFDF9E298EC9}"/>
              </a:ext>
            </a:extLst>
          </p:cNvPr>
          <p:cNvSpPr>
            <a:spLocks noGrp="1"/>
          </p:cNvSpPr>
          <p:nvPr>
            <p:ph sz="half" idx="1"/>
          </p:nvPr>
        </p:nvSpPr>
        <p:spPr>
          <a:xfrm>
            <a:off x="925200" y="1870208"/>
            <a:ext cx="4991413" cy="2369880"/>
          </a:xfrm>
        </p:spPr>
        <p:txBody>
          <a:bodyPr>
            <a:spAutoFit/>
          </a:bodyPr>
          <a:lstStyle/>
          <a:p>
            <a:pPr marL="0" indent="0">
              <a:lnSpc>
                <a:spcPct val="100000"/>
              </a:lnSpc>
              <a:spcBef>
                <a:spcPts val="600"/>
              </a:spcBef>
              <a:buNone/>
            </a:pPr>
            <a:r>
              <a:rPr lang="en-CA" b="1"/>
              <a:t>Treatment:</a:t>
            </a:r>
          </a:p>
          <a:p>
            <a:pPr marL="811213" lvl="1" indent="-271463">
              <a:lnSpc>
                <a:spcPct val="100000"/>
              </a:lnSpc>
              <a:spcBef>
                <a:spcPts val="600"/>
              </a:spcBef>
              <a:buClr>
                <a:schemeClr val="accent6"/>
              </a:buClr>
              <a:buFont typeface="Arial" panose="020B0604020202020204" pitchFamily="34" charset="0"/>
              <a:buChar char="•"/>
            </a:pPr>
            <a:r>
              <a:rPr lang="en-CA" sz="2200"/>
              <a:t>Still on IV furosemide (40 mg BID) </a:t>
            </a:r>
            <a:endParaRPr lang="en-CA" sz="2200" strike="sngStrike">
              <a:solidFill>
                <a:srgbClr val="FF0000"/>
              </a:solidFill>
            </a:endParaRPr>
          </a:p>
          <a:p>
            <a:pPr marL="811213" lvl="1" indent="-271463">
              <a:lnSpc>
                <a:spcPct val="100000"/>
              </a:lnSpc>
              <a:spcBef>
                <a:spcPts val="600"/>
              </a:spcBef>
              <a:buClr>
                <a:schemeClr val="accent6"/>
              </a:buClr>
              <a:buFont typeface="Arial" panose="020B0604020202020204" pitchFamily="34" charset="0"/>
              <a:buChar char="•"/>
            </a:pPr>
            <a:r>
              <a:rPr lang="en-CA" sz="2200">
                <a:solidFill>
                  <a:schemeClr val="tx1"/>
                </a:solidFill>
              </a:rPr>
              <a:t>Weight declined by ~ 4 kg</a:t>
            </a:r>
          </a:p>
          <a:p>
            <a:pPr marL="811213" lvl="1" indent="-271463">
              <a:lnSpc>
                <a:spcPct val="100000"/>
              </a:lnSpc>
              <a:spcBef>
                <a:spcPts val="600"/>
              </a:spcBef>
              <a:buClr>
                <a:schemeClr val="accent6"/>
              </a:buClr>
              <a:buFont typeface="Arial" panose="020B0604020202020204" pitchFamily="34" charset="0"/>
              <a:buChar char="•"/>
            </a:pPr>
            <a:r>
              <a:rPr lang="en-CA" sz="2200">
                <a:solidFill>
                  <a:schemeClr val="tx1"/>
                </a:solidFill>
              </a:rPr>
              <a:t>K</a:t>
            </a:r>
            <a:r>
              <a:rPr lang="en-CA" sz="2200" baseline="30000">
                <a:solidFill>
                  <a:schemeClr val="tx1"/>
                </a:solidFill>
              </a:rPr>
              <a:t>+</a:t>
            </a:r>
            <a:r>
              <a:rPr lang="en-CA" sz="2200">
                <a:solidFill>
                  <a:schemeClr val="tx1"/>
                </a:solidFill>
              </a:rPr>
              <a:t> 4.6 mmol/L</a:t>
            </a:r>
          </a:p>
          <a:p>
            <a:pPr marL="811213" lvl="1" indent="-271463">
              <a:lnSpc>
                <a:spcPct val="100000"/>
              </a:lnSpc>
              <a:spcBef>
                <a:spcPts val="600"/>
              </a:spcBef>
              <a:buClr>
                <a:schemeClr val="accent6"/>
              </a:buClr>
              <a:buFont typeface="Arial" panose="020B0604020202020204" pitchFamily="34" charset="0"/>
              <a:buChar char="•"/>
            </a:pPr>
            <a:r>
              <a:rPr lang="en-CA" sz="2200">
                <a:solidFill>
                  <a:schemeClr val="tx1"/>
                </a:solidFill>
              </a:rPr>
              <a:t>Creatinine 125 μmol/L</a:t>
            </a:r>
            <a:endParaRPr lang="en-CA">
              <a:solidFill>
                <a:schemeClr val="tx1"/>
              </a:solidFill>
            </a:endParaRPr>
          </a:p>
        </p:txBody>
      </p:sp>
      <p:sp>
        <p:nvSpPr>
          <p:cNvPr id="6" name="Content Placeholder 5">
            <a:extLst>
              <a:ext uri="{FF2B5EF4-FFF2-40B4-BE49-F238E27FC236}">
                <a16:creationId xmlns:a16="http://schemas.microsoft.com/office/drawing/2014/main" id="{FC13B63E-A746-45B6-9687-004DC4770E2E}"/>
              </a:ext>
            </a:extLst>
          </p:cNvPr>
          <p:cNvSpPr>
            <a:spLocks noGrp="1"/>
          </p:cNvSpPr>
          <p:nvPr>
            <p:ph sz="half" idx="2"/>
          </p:nvPr>
        </p:nvSpPr>
        <p:spPr>
          <a:xfrm>
            <a:off x="6296858" y="1870208"/>
            <a:ext cx="5140052" cy="4739759"/>
          </a:xfrm>
        </p:spPr>
        <p:txBody>
          <a:bodyPr>
            <a:spAutoFit/>
          </a:bodyPr>
          <a:lstStyle/>
          <a:p>
            <a:pPr marL="0" indent="0">
              <a:lnSpc>
                <a:spcPct val="100000"/>
              </a:lnSpc>
              <a:spcBef>
                <a:spcPts val="600"/>
              </a:spcBef>
              <a:buNone/>
            </a:pPr>
            <a:r>
              <a:rPr lang="en-CA" b="1"/>
              <a:t>Treatment modification:</a:t>
            </a:r>
          </a:p>
          <a:p>
            <a:pPr>
              <a:lnSpc>
                <a:spcPct val="100000"/>
              </a:lnSpc>
              <a:spcBef>
                <a:spcPts val="600"/>
              </a:spcBef>
            </a:pPr>
            <a:r>
              <a:rPr lang="en-CA"/>
              <a:t>Other medication changes include:</a:t>
            </a:r>
          </a:p>
          <a:p>
            <a:pPr marL="811213" lvl="1" indent="-271463">
              <a:lnSpc>
                <a:spcPct val="100000"/>
              </a:lnSpc>
              <a:spcBef>
                <a:spcPts val="600"/>
              </a:spcBef>
              <a:buClr>
                <a:schemeClr val="accent6"/>
              </a:buClr>
              <a:buFont typeface="Arial" panose="020B0604020202020204" pitchFamily="34" charset="0"/>
              <a:buChar char="•"/>
            </a:pPr>
            <a:r>
              <a:rPr lang="en-CA" sz="2200"/>
              <a:t>Addition of spironolactone 25 mg OD</a:t>
            </a:r>
          </a:p>
          <a:p>
            <a:pPr marL="811213" lvl="1" indent="-271463">
              <a:lnSpc>
                <a:spcPct val="100000"/>
              </a:lnSpc>
              <a:spcBef>
                <a:spcPts val="600"/>
              </a:spcBef>
              <a:buClr>
                <a:schemeClr val="accent6"/>
              </a:buClr>
              <a:buFont typeface="Arial" panose="020B0604020202020204" pitchFamily="34" charset="0"/>
              <a:buChar char="•"/>
            </a:pPr>
            <a:r>
              <a:rPr lang="en-CA" sz="2200"/>
              <a:t>Increase valsartan to 160 mg BID</a:t>
            </a:r>
          </a:p>
          <a:p>
            <a:pPr marL="811213" lvl="1" indent="-271463">
              <a:lnSpc>
                <a:spcPct val="100000"/>
              </a:lnSpc>
              <a:spcBef>
                <a:spcPts val="600"/>
              </a:spcBef>
              <a:buClr>
                <a:schemeClr val="accent6"/>
              </a:buClr>
              <a:buFont typeface="Arial" panose="020B0604020202020204" pitchFamily="34" charset="0"/>
              <a:buChar char="•"/>
            </a:pPr>
            <a:r>
              <a:rPr lang="en-CA" sz="2200"/>
              <a:t>Addition of metoprolol 50 mg BID to control HR</a:t>
            </a:r>
          </a:p>
          <a:p>
            <a:pPr marL="811213" lvl="1" indent="-271463">
              <a:lnSpc>
                <a:spcPct val="100000"/>
              </a:lnSpc>
              <a:spcBef>
                <a:spcPts val="600"/>
              </a:spcBef>
              <a:buClr>
                <a:schemeClr val="accent6"/>
              </a:buClr>
              <a:buFont typeface="Arial" panose="020B0604020202020204" pitchFamily="34" charset="0"/>
              <a:buChar char="•"/>
            </a:pPr>
            <a:r>
              <a:rPr lang="en-CA" sz="2200"/>
              <a:t>Addition of empagliflozin 10 mg OD</a:t>
            </a:r>
          </a:p>
          <a:p>
            <a:pPr marL="811213" lvl="1" indent="-271463">
              <a:lnSpc>
                <a:spcPct val="100000"/>
              </a:lnSpc>
              <a:spcBef>
                <a:spcPts val="600"/>
              </a:spcBef>
              <a:buClr>
                <a:schemeClr val="accent6"/>
              </a:buClr>
              <a:buFont typeface="Arial" panose="020B0604020202020204" pitchFamily="34" charset="0"/>
              <a:buChar char="•"/>
            </a:pPr>
            <a:r>
              <a:rPr lang="en-CA" sz="2200"/>
              <a:t>Discontinuation of sitagliptin</a:t>
            </a:r>
          </a:p>
          <a:p>
            <a:pPr marL="811213" lvl="1" indent="-271463">
              <a:lnSpc>
                <a:spcPct val="100000"/>
              </a:lnSpc>
              <a:spcBef>
                <a:spcPts val="600"/>
              </a:spcBef>
              <a:buClr>
                <a:schemeClr val="accent6"/>
              </a:buClr>
              <a:buFont typeface="Arial" panose="020B0604020202020204" pitchFamily="34" charset="0"/>
              <a:buChar char="•"/>
            </a:pPr>
            <a:r>
              <a:rPr lang="en-CA" sz="2200"/>
              <a:t>Discontinuation of HCTZ</a:t>
            </a:r>
          </a:p>
          <a:p>
            <a:pPr marL="811213" lvl="1" indent="-271463">
              <a:lnSpc>
                <a:spcPct val="100000"/>
              </a:lnSpc>
              <a:spcBef>
                <a:spcPts val="600"/>
              </a:spcBef>
              <a:buClr>
                <a:schemeClr val="accent6"/>
              </a:buClr>
              <a:buFont typeface="Arial" panose="020B0604020202020204" pitchFamily="34" charset="0"/>
              <a:buChar char="•"/>
            </a:pPr>
            <a:r>
              <a:rPr lang="en-CA" sz="2200"/>
              <a:t>Discontinuation of diltiazem</a:t>
            </a:r>
          </a:p>
        </p:txBody>
      </p:sp>
      <p:sp>
        <p:nvSpPr>
          <p:cNvPr id="4" name="Slide Number Placeholder 3">
            <a:extLst>
              <a:ext uri="{FF2B5EF4-FFF2-40B4-BE49-F238E27FC236}">
                <a16:creationId xmlns:a16="http://schemas.microsoft.com/office/drawing/2014/main" id="{2FFD8AD5-1BAF-4C53-89C2-130FA31572F9}"/>
              </a:ext>
            </a:extLst>
          </p:cNvPr>
          <p:cNvSpPr>
            <a:spLocks noGrp="1"/>
          </p:cNvSpPr>
          <p:nvPr>
            <p:ph type="sldNum" sz="quarter" idx="12"/>
          </p:nvPr>
        </p:nvSpPr>
        <p:spPr/>
        <p:txBody>
          <a:bodyPr/>
          <a:lstStyle/>
          <a:p>
            <a:fld id="{1D8A8C7A-35F1-F442-806A-13DC001CF5B9}" type="slidenum">
              <a:rPr lang="en-CA" smtClean="0"/>
              <a:t>17</a:t>
            </a:fld>
            <a:endParaRPr lang="en-CA"/>
          </a:p>
        </p:txBody>
      </p:sp>
      <p:sp>
        <p:nvSpPr>
          <p:cNvPr id="3" name="TextBox 2">
            <a:extLst>
              <a:ext uri="{FF2B5EF4-FFF2-40B4-BE49-F238E27FC236}">
                <a16:creationId xmlns:a16="http://schemas.microsoft.com/office/drawing/2014/main" id="{A90B0F81-5CC6-4577-9502-7C060F29DD0E}"/>
              </a:ext>
            </a:extLst>
          </p:cNvPr>
          <p:cNvSpPr txBox="1"/>
          <p:nvPr/>
        </p:nvSpPr>
        <p:spPr>
          <a:xfrm>
            <a:off x="0" y="6474591"/>
            <a:ext cx="6096000" cy="230832"/>
          </a:xfrm>
          <a:prstGeom prst="rect">
            <a:avLst/>
          </a:prstGeom>
          <a:noFill/>
        </p:spPr>
        <p:txBody>
          <a:bodyPr wrap="square" rtlCol="0">
            <a:spAutoFit/>
          </a:bodyPr>
          <a:lstStyle/>
          <a:p>
            <a:r>
              <a:rPr lang="en-US" sz="900">
                <a:solidFill>
                  <a:schemeClr val="bg1">
                    <a:lumMod val="50000"/>
                  </a:schemeClr>
                </a:solidFill>
              </a:rPr>
              <a:t>BID, twice a day; HCTZ, hydrochlorothiazide; HR, heart rate; IV, intravenous; K+, potassium; OD, once a day</a:t>
            </a:r>
            <a:endParaRPr lang="en-CA" sz="900">
              <a:solidFill>
                <a:schemeClr val="bg1">
                  <a:lumMod val="50000"/>
                </a:schemeClr>
              </a:solidFill>
            </a:endParaRPr>
          </a:p>
        </p:txBody>
      </p:sp>
    </p:spTree>
    <p:extLst>
      <p:ext uri="{BB962C8B-B14F-4D97-AF65-F5344CB8AC3E}">
        <p14:creationId xmlns:p14="http://schemas.microsoft.com/office/powerpoint/2010/main" val="3366941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6"/>
          <p:cNvSpPr txBox="1">
            <a:spLocks noGrp="1"/>
          </p:cNvSpPr>
          <p:nvPr>
            <p:ph type="title"/>
          </p:nvPr>
        </p:nvSpPr>
        <p:spPr>
          <a:xfrm>
            <a:off x="778936" y="259900"/>
            <a:ext cx="9690943" cy="970189"/>
          </a:xfrm>
        </p:spPr>
        <p:txBody>
          <a:bodyPr/>
          <a:lstStyle/>
          <a:p>
            <a:r>
              <a:rPr lang="en-US"/>
              <a:t>The New Universal Definition of Heart Failure Classifies the Different Phenotypes According to LVEF</a:t>
            </a:r>
            <a:r>
              <a:rPr lang="en-US" baseline="30000"/>
              <a:t>1</a:t>
            </a:r>
          </a:p>
        </p:txBody>
      </p:sp>
      <p:sp>
        <p:nvSpPr>
          <p:cNvPr id="299" name="Google Shape;299;p36"/>
          <p:cNvSpPr txBox="1">
            <a:spLocks noGrp="1"/>
          </p:cNvSpPr>
          <p:nvPr>
            <p:ph type="body" sz="quarter" idx="13"/>
          </p:nvPr>
        </p:nvSpPr>
        <p:spPr/>
        <p:txBody>
          <a:bodyPr/>
          <a:lstStyle/>
          <a:p>
            <a:r>
              <a:rPr lang="en-CA"/>
              <a:t>HF, heart failure; LVEF, left ventricular ejection fraction.</a:t>
            </a:r>
          </a:p>
          <a:p>
            <a:r>
              <a:rPr lang="en-CA"/>
              <a:t>1. Bozkurt B et al. Eur J Heart Fail. 2021;23:352; 2. Anker SD, </a:t>
            </a:r>
            <a:r>
              <a:rPr lang="en-CA" i="1"/>
              <a:t>et al. N Engl J Med</a:t>
            </a:r>
            <a:r>
              <a:rPr lang="en-CA"/>
              <a:t>. 2021; 385(16):1451-61.</a:t>
            </a:r>
          </a:p>
        </p:txBody>
      </p:sp>
      <p:grpSp>
        <p:nvGrpSpPr>
          <p:cNvPr id="301" name="Google Shape;301;p36"/>
          <p:cNvGrpSpPr/>
          <p:nvPr/>
        </p:nvGrpSpPr>
        <p:grpSpPr>
          <a:xfrm>
            <a:off x="808568" y="1234125"/>
            <a:ext cx="10574865" cy="3737621"/>
            <a:chOff x="1281572" y="1178114"/>
            <a:chExt cx="9890520" cy="2499212"/>
          </a:xfrm>
        </p:grpSpPr>
        <p:sp>
          <p:nvSpPr>
            <p:cNvPr id="302" name="Google Shape;302;p36"/>
            <p:cNvSpPr/>
            <p:nvPr/>
          </p:nvSpPr>
          <p:spPr>
            <a:xfrm>
              <a:off x="1281572" y="1602398"/>
              <a:ext cx="9890520" cy="504751"/>
            </a:xfrm>
            <a:prstGeom prst="roundRect">
              <a:avLst>
                <a:gd name="adj" fmla="val 16667"/>
              </a:avLst>
            </a:prstGeom>
            <a:gradFill>
              <a:gsLst>
                <a:gs pos="51000">
                  <a:schemeClr val="accent2"/>
                </a:gs>
                <a:gs pos="15000">
                  <a:schemeClr val="accent1"/>
                </a:gs>
                <a:gs pos="88000">
                  <a:schemeClr val="accent3"/>
                </a:gs>
              </a:gsLst>
              <a:lin ang="10800000" scaled="0"/>
            </a:gradFill>
            <a:ln w="19050" cap="flat" cmpd="sng">
              <a:solidFill>
                <a:schemeClr val="lt1"/>
              </a:solidFill>
              <a:prstDash val="solid"/>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defRPr/>
              </a:pPr>
              <a:endParaRPr sz="1600" kern="0">
                <a:solidFill>
                  <a:srgbClr val="FFFFFF"/>
                </a:solidFill>
                <a:latin typeface="Arial" panose="020B0604020202020204" pitchFamily="34" charset="0"/>
                <a:ea typeface="Poppins SemiBold"/>
                <a:cs typeface="Arial" panose="020B0604020202020204" pitchFamily="34" charset="0"/>
                <a:sym typeface="Poppins SemiBold"/>
              </a:endParaRPr>
            </a:p>
          </p:txBody>
        </p:sp>
        <p:cxnSp>
          <p:nvCxnSpPr>
            <p:cNvPr id="303" name="Google Shape;303;p36"/>
            <p:cNvCxnSpPr/>
            <p:nvPr/>
          </p:nvCxnSpPr>
          <p:spPr>
            <a:xfrm>
              <a:off x="4593709" y="1508613"/>
              <a:ext cx="0" cy="692321"/>
            </a:xfrm>
            <a:prstGeom prst="straightConnector1">
              <a:avLst/>
            </a:prstGeom>
            <a:noFill/>
            <a:ln w="28575" cap="flat" cmpd="sng">
              <a:solidFill>
                <a:schemeClr val="lt1"/>
              </a:solidFill>
              <a:prstDash val="solid"/>
              <a:miter lim="800000"/>
              <a:headEnd type="none" w="sm" len="sm"/>
              <a:tailEnd type="triangle" w="med" len="med"/>
            </a:ln>
          </p:spPr>
        </p:cxnSp>
        <p:cxnSp>
          <p:nvCxnSpPr>
            <p:cNvPr id="304" name="Google Shape;304;p36"/>
            <p:cNvCxnSpPr/>
            <p:nvPr/>
          </p:nvCxnSpPr>
          <p:spPr>
            <a:xfrm>
              <a:off x="7782386" y="1602398"/>
              <a:ext cx="0" cy="598536"/>
            </a:xfrm>
            <a:prstGeom prst="straightConnector1">
              <a:avLst/>
            </a:prstGeom>
            <a:noFill/>
            <a:ln w="28575" cap="flat" cmpd="sng">
              <a:solidFill>
                <a:schemeClr val="lt1"/>
              </a:solidFill>
              <a:prstDash val="solid"/>
              <a:miter lim="800000"/>
              <a:headEnd type="none" w="sm" len="sm"/>
              <a:tailEnd type="triangle" w="med" len="med"/>
            </a:ln>
          </p:spPr>
        </p:cxnSp>
        <p:sp>
          <p:nvSpPr>
            <p:cNvPr id="305" name="Google Shape;305;p36"/>
            <p:cNvSpPr/>
            <p:nvPr/>
          </p:nvSpPr>
          <p:spPr>
            <a:xfrm>
              <a:off x="2494347" y="1680860"/>
              <a:ext cx="883768" cy="387657"/>
            </a:xfrm>
            <a:prstGeom prst="rect">
              <a:avLst/>
            </a:prstGeom>
            <a:noFill/>
            <a:ln>
              <a:noFill/>
            </a:ln>
          </p:spPr>
          <p:txBody>
            <a:bodyPr spcFirstLastPara="1" wrap="square" lIns="60950" tIns="30467" rIns="60950" bIns="30467" anchor="t" anchorCtr="0">
              <a:noAutofit/>
            </a:bodyPr>
            <a:lstStyle/>
            <a:p>
              <a:pPr defTabSz="609630">
                <a:buClr>
                  <a:srgbClr val="000000"/>
                </a:buClr>
                <a:defRPr/>
              </a:pPr>
              <a:r>
                <a:rPr lang="en-CA" sz="2400" b="1" kern="0">
                  <a:solidFill>
                    <a:srgbClr val="FFFFFF"/>
                  </a:solidFill>
                  <a:latin typeface="Arial" panose="020B0604020202020204" pitchFamily="34" charset="0"/>
                  <a:ea typeface="Poppins SemiBold"/>
                  <a:cs typeface="Arial" panose="020B0604020202020204" pitchFamily="34" charset="0"/>
                  <a:sym typeface="Poppins SemiBold"/>
                </a:rPr>
                <a:t>≤40%</a:t>
              </a:r>
              <a:endParaRPr sz="933" kern="0">
                <a:solidFill>
                  <a:srgbClr val="000000"/>
                </a:solidFill>
                <a:latin typeface="Arial" panose="020B0604020202020204" pitchFamily="34" charset="0"/>
                <a:cs typeface="Arial" panose="020B0604020202020204" pitchFamily="34" charset="0"/>
                <a:sym typeface="Arial"/>
              </a:endParaRPr>
            </a:p>
          </p:txBody>
        </p:sp>
        <p:sp>
          <p:nvSpPr>
            <p:cNvPr id="306" name="Google Shape;306;p36"/>
            <p:cNvSpPr/>
            <p:nvPr/>
          </p:nvSpPr>
          <p:spPr>
            <a:xfrm>
              <a:off x="5636111" y="1680860"/>
              <a:ext cx="1288569" cy="387657"/>
            </a:xfrm>
            <a:prstGeom prst="rect">
              <a:avLst/>
            </a:prstGeom>
            <a:noFill/>
            <a:ln>
              <a:noFill/>
            </a:ln>
          </p:spPr>
          <p:txBody>
            <a:bodyPr spcFirstLastPara="1" wrap="square" lIns="60950" tIns="30467" rIns="60950" bIns="30467" anchor="t" anchorCtr="0">
              <a:noAutofit/>
            </a:bodyPr>
            <a:lstStyle/>
            <a:p>
              <a:pPr defTabSz="609630">
                <a:buClr>
                  <a:srgbClr val="000000"/>
                </a:buClr>
                <a:defRPr/>
              </a:pPr>
              <a:r>
                <a:rPr lang="en-CA" sz="2400" b="1" kern="0">
                  <a:solidFill>
                    <a:srgbClr val="FFFFFF"/>
                  </a:solidFill>
                  <a:latin typeface="Arial" panose="020B0604020202020204" pitchFamily="34" charset="0"/>
                  <a:ea typeface="Poppins SemiBold"/>
                  <a:cs typeface="Arial" panose="020B0604020202020204" pitchFamily="34" charset="0"/>
                  <a:sym typeface="Poppins SemiBold"/>
                </a:rPr>
                <a:t>41–49% </a:t>
              </a:r>
              <a:endParaRPr sz="933" kern="0">
                <a:solidFill>
                  <a:srgbClr val="000000"/>
                </a:solidFill>
                <a:latin typeface="Arial" panose="020B0604020202020204" pitchFamily="34" charset="0"/>
                <a:cs typeface="Arial" panose="020B0604020202020204" pitchFamily="34" charset="0"/>
                <a:sym typeface="Arial"/>
              </a:endParaRPr>
            </a:p>
          </p:txBody>
        </p:sp>
        <p:sp>
          <p:nvSpPr>
            <p:cNvPr id="307" name="Google Shape;307;p36"/>
            <p:cNvSpPr/>
            <p:nvPr/>
          </p:nvSpPr>
          <p:spPr>
            <a:xfrm>
              <a:off x="9034997" y="1680860"/>
              <a:ext cx="878769" cy="387657"/>
            </a:xfrm>
            <a:prstGeom prst="rect">
              <a:avLst/>
            </a:prstGeom>
            <a:noFill/>
            <a:ln>
              <a:noFill/>
            </a:ln>
          </p:spPr>
          <p:txBody>
            <a:bodyPr spcFirstLastPara="1" wrap="square" lIns="60950" tIns="30467" rIns="60950" bIns="30467" anchor="t" anchorCtr="0">
              <a:noAutofit/>
            </a:bodyPr>
            <a:lstStyle/>
            <a:p>
              <a:pPr defTabSz="609630">
                <a:buClr>
                  <a:srgbClr val="000000"/>
                </a:buClr>
                <a:defRPr/>
              </a:pPr>
              <a:r>
                <a:rPr lang="en-CA" sz="2400" b="1" kern="0">
                  <a:solidFill>
                    <a:srgbClr val="FFFFFF"/>
                  </a:solidFill>
                  <a:latin typeface="Arial" panose="020B0604020202020204" pitchFamily="34" charset="0"/>
                  <a:ea typeface="Poppins SemiBold"/>
                  <a:cs typeface="Arial" panose="020B0604020202020204" pitchFamily="34" charset="0"/>
                  <a:sym typeface="Poppins SemiBold"/>
                </a:rPr>
                <a:t>≥50%</a:t>
              </a:r>
              <a:endParaRPr sz="933" kern="0">
                <a:solidFill>
                  <a:srgbClr val="000000"/>
                </a:solidFill>
                <a:latin typeface="Arial" panose="020B0604020202020204" pitchFamily="34" charset="0"/>
                <a:cs typeface="Arial" panose="020B0604020202020204" pitchFamily="34" charset="0"/>
                <a:sym typeface="Arial"/>
              </a:endParaRPr>
            </a:p>
          </p:txBody>
        </p:sp>
        <p:sp>
          <p:nvSpPr>
            <p:cNvPr id="308" name="Google Shape;308;p36"/>
            <p:cNvSpPr/>
            <p:nvPr/>
          </p:nvSpPr>
          <p:spPr>
            <a:xfrm>
              <a:off x="1281572" y="2200933"/>
              <a:ext cx="3279241" cy="638433"/>
            </a:xfrm>
            <a:prstGeom prst="roundRect">
              <a:avLst>
                <a:gd name="adj" fmla="val 16667"/>
              </a:avLst>
            </a:prstGeom>
            <a:noFill/>
            <a:ln w="9525" cap="flat" cmpd="sng">
              <a:solidFill>
                <a:schemeClr val="accent3"/>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defRPr/>
              </a:pPr>
              <a:r>
                <a:rPr lang="en-CA" sz="1867" b="1" kern="0">
                  <a:solidFill>
                    <a:schemeClr val="accent3"/>
                  </a:solidFill>
                  <a:latin typeface="Arial" panose="020B0604020202020204" pitchFamily="34" charset="0"/>
                  <a:ea typeface="Poppins SemiBold"/>
                  <a:cs typeface="Arial" panose="020B0604020202020204" pitchFamily="34" charset="0"/>
                  <a:sym typeface="Poppins SemiBold"/>
                </a:rPr>
                <a:t>HF with reduced EF</a:t>
              </a:r>
              <a:endParaRPr sz="933" kern="0">
                <a:solidFill>
                  <a:schemeClr val="accent3"/>
                </a:solidFill>
                <a:latin typeface="Arial" panose="020B0604020202020204" pitchFamily="34" charset="0"/>
                <a:cs typeface="Arial" panose="020B0604020202020204" pitchFamily="34" charset="0"/>
                <a:sym typeface="Arial"/>
              </a:endParaRPr>
            </a:p>
            <a:p>
              <a:pPr algn="ctr" defTabSz="609630">
                <a:buClr>
                  <a:srgbClr val="000000"/>
                </a:buClr>
                <a:defRPr/>
              </a:pPr>
              <a:r>
                <a:rPr lang="en-CA" sz="1867" b="1" kern="0">
                  <a:solidFill>
                    <a:schemeClr val="accent3"/>
                  </a:solidFill>
                  <a:latin typeface="Arial" panose="020B0604020202020204" pitchFamily="34" charset="0"/>
                  <a:ea typeface="Poppins SemiBold"/>
                  <a:cs typeface="Arial" panose="020B0604020202020204" pitchFamily="34" charset="0"/>
                  <a:sym typeface="Poppins SemiBold"/>
                </a:rPr>
                <a:t>(HFrEF)</a:t>
              </a:r>
              <a:endParaRPr sz="933" kern="0">
                <a:solidFill>
                  <a:schemeClr val="accent3"/>
                </a:solidFill>
                <a:latin typeface="Arial" panose="020B0604020202020204" pitchFamily="34" charset="0"/>
                <a:cs typeface="Arial" panose="020B0604020202020204" pitchFamily="34" charset="0"/>
                <a:sym typeface="Arial"/>
              </a:endParaRPr>
            </a:p>
          </p:txBody>
        </p:sp>
        <p:sp>
          <p:nvSpPr>
            <p:cNvPr id="309" name="Google Shape;309;p36"/>
            <p:cNvSpPr/>
            <p:nvPr/>
          </p:nvSpPr>
          <p:spPr>
            <a:xfrm>
              <a:off x="7815282" y="2200933"/>
              <a:ext cx="3329095" cy="638433"/>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defRPr/>
              </a:pPr>
              <a:r>
                <a:rPr lang="en-CA" sz="1867" b="1" kern="0">
                  <a:solidFill>
                    <a:schemeClr val="accent1"/>
                  </a:solidFill>
                  <a:latin typeface="Arial" panose="020B0604020202020204" pitchFamily="34" charset="0"/>
                  <a:ea typeface="Poppins SemiBold"/>
                  <a:cs typeface="Arial" panose="020B0604020202020204" pitchFamily="34" charset="0"/>
                  <a:sym typeface="Poppins SemiBold"/>
                </a:rPr>
                <a:t>HF with preserved EF</a:t>
              </a:r>
              <a:endParaRPr sz="933" kern="0">
                <a:solidFill>
                  <a:schemeClr val="accent1"/>
                </a:solidFill>
                <a:latin typeface="Arial" panose="020B0604020202020204" pitchFamily="34" charset="0"/>
                <a:cs typeface="Arial" panose="020B0604020202020204" pitchFamily="34" charset="0"/>
                <a:sym typeface="Arial"/>
              </a:endParaRPr>
            </a:p>
            <a:p>
              <a:pPr algn="ctr" defTabSz="609630">
                <a:buClr>
                  <a:srgbClr val="000000"/>
                </a:buClr>
                <a:defRPr/>
              </a:pPr>
              <a:r>
                <a:rPr lang="en-CA" sz="1867" b="1" kern="0">
                  <a:solidFill>
                    <a:schemeClr val="accent1"/>
                  </a:solidFill>
                  <a:latin typeface="Arial" panose="020B0604020202020204" pitchFamily="34" charset="0"/>
                  <a:ea typeface="Poppins SemiBold"/>
                  <a:cs typeface="Arial" panose="020B0604020202020204" pitchFamily="34" charset="0"/>
                  <a:sym typeface="Poppins SemiBold"/>
                </a:rPr>
                <a:t>(HFpEF)</a:t>
              </a:r>
              <a:endParaRPr sz="933" kern="0">
                <a:solidFill>
                  <a:schemeClr val="accent1"/>
                </a:solidFill>
                <a:latin typeface="Arial" panose="020B0604020202020204" pitchFamily="34" charset="0"/>
                <a:cs typeface="Arial" panose="020B0604020202020204" pitchFamily="34" charset="0"/>
                <a:sym typeface="Arial"/>
              </a:endParaRPr>
            </a:p>
          </p:txBody>
        </p:sp>
        <p:sp>
          <p:nvSpPr>
            <p:cNvPr id="310" name="Google Shape;310;p36"/>
            <p:cNvSpPr/>
            <p:nvPr/>
          </p:nvSpPr>
          <p:spPr>
            <a:xfrm>
              <a:off x="4653489" y="2914875"/>
              <a:ext cx="6490887" cy="762451"/>
            </a:xfrm>
            <a:prstGeom prst="roundRect">
              <a:avLst>
                <a:gd name="adj"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defRPr/>
              </a:pPr>
              <a:r>
                <a:rPr lang="en-CA" sz="1867" b="1" kern="0">
                  <a:solidFill>
                    <a:schemeClr val="accent6"/>
                  </a:solidFill>
                  <a:latin typeface="Arial" panose="020B0604020202020204" pitchFamily="34" charset="0"/>
                  <a:ea typeface="Poppins SemiBold"/>
                  <a:cs typeface="Arial" panose="020B0604020202020204" pitchFamily="34" charset="0"/>
                  <a:sym typeface="Poppins SemiBold"/>
                </a:rPr>
                <a:t>HF with improved EF</a:t>
              </a:r>
              <a:endParaRPr sz="933" kern="0">
                <a:solidFill>
                  <a:schemeClr val="accent6"/>
                </a:solidFill>
                <a:latin typeface="Arial" panose="020B0604020202020204" pitchFamily="34" charset="0"/>
                <a:cs typeface="Arial" panose="020B0604020202020204" pitchFamily="34" charset="0"/>
                <a:sym typeface="Arial"/>
              </a:endParaRPr>
            </a:p>
            <a:p>
              <a:pPr algn="ctr" defTabSz="609630">
                <a:buClr>
                  <a:srgbClr val="000000"/>
                </a:buClr>
                <a:defRPr/>
              </a:pPr>
              <a:r>
                <a:rPr lang="en-CA" sz="1867" b="1" kern="0">
                  <a:solidFill>
                    <a:schemeClr val="accent6"/>
                  </a:solidFill>
                  <a:latin typeface="Arial" panose="020B0604020202020204" pitchFamily="34" charset="0"/>
                  <a:ea typeface="Poppins SemiBold"/>
                  <a:cs typeface="Arial" panose="020B0604020202020204" pitchFamily="34" charset="0"/>
                  <a:sym typeface="Poppins SemiBold"/>
                </a:rPr>
                <a:t>(HFimpEF)</a:t>
              </a:r>
              <a:endParaRPr sz="933" kern="0">
                <a:solidFill>
                  <a:schemeClr val="accent6"/>
                </a:solidFill>
                <a:latin typeface="Arial" panose="020B0604020202020204" pitchFamily="34" charset="0"/>
                <a:cs typeface="Arial" panose="020B0604020202020204" pitchFamily="34" charset="0"/>
                <a:sym typeface="Arial"/>
              </a:endParaRPr>
            </a:p>
            <a:p>
              <a:pPr algn="ctr" defTabSz="609630">
                <a:buClr>
                  <a:srgbClr val="000000"/>
                </a:buClr>
                <a:defRPr/>
              </a:pPr>
              <a:r>
                <a:rPr lang="en-CA" sz="1333" kern="0">
                  <a:solidFill>
                    <a:schemeClr val="accent6"/>
                  </a:solidFill>
                  <a:latin typeface="Arial" panose="020B0604020202020204" pitchFamily="34" charset="0"/>
                  <a:ea typeface="Poppins"/>
                  <a:cs typeface="Arial" panose="020B0604020202020204" pitchFamily="34" charset="0"/>
                  <a:sym typeface="Poppins"/>
                </a:rPr>
                <a:t>HF with a baseline LVEF ≤40%, a ≥10-point increase</a:t>
              </a:r>
              <a:endParaRPr sz="933" kern="0">
                <a:solidFill>
                  <a:schemeClr val="accent6"/>
                </a:solidFill>
                <a:latin typeface="Arial" panose="020B0604020202020204" pitchFamily="34" charset="0"/>
                <a:cs typeface="Arial" panose="020B0604020202020204" pitchFamily="34" charset="0"/>
                <a:sym typeface="Arial"/>
              </a:endParaRPr>
            </a:p>
            <a:p>
              <a:pPr algn="ctr" defTabSz="609630">
                <a:buClr>
                  <a:srgbClr val="000000"/>
                </a:buClr>
                <a:defRPr/>
              </a:pPr>
              <a:r>
                <a:rPr lang="en-CA" sz="1333" kern="0">
                  <a:solidFill>
                    <a:schemeClr val="accent6"/>
                  </a:solidFill>
                  <a:latin typeface="Arial" panose="020B0604020202020204" pitchFamily="34" charset="0"/>
                  <a:ea typeface="Poppins"/>
                  <a:cs typeface="Arial" panose="020B0604020202020204" pitchFamily="34" charset="0"/>
                  <a:sym typeface="Poppins"/>
                </a:rPr>
                <a:t>from baseline LVEF, and a second measurement of LVEF &gt;40%</a:t>
              </a:r>
              <a:endParaRPr sz="933" kern="0">
                <a:solidFill>
                  <a:schemeClr val="accent6"/>
                </a:solidFill>
                <a:latin typeface="Arial" panose="020B0604020202020204" pitchFamily="34" charset="0"/>
                <a:cs typeface="Arial" panose="020B0604020202020204" pitchFamily="34" charset="0"/>
                <a:sym typeface="Arial"/>
              </a:endParaRPr>
            </a:p>
          </p:txBody>
        </p:sp>
        <p:sp>
          <p:nvSpPr>
            <p:cNvPr id="311" name="Google Shape;311;p36"/>
            <p:cNvSpPr/>
            <p:nvPr/>
          </p:nvSpPr>
          <p:spPr>
            <a:xfrm>
              <a:off x="4626605" y="2200933"/>
              <a:ext cx="3122881" cy="638433"/>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defRPr/>
              </a:pPr>
              <a:r>
                <a:rPr lang="en-CA" sz="1867" b="1" kern="0">
                  <a:solidFill>
                    <a:schemeClr val="accent2"/>
                  </a:solidFill>
                  <a:latin typeface="Arial" panose="020B0604020202020204" pitchFamily="34" charset="0"/>
                  <a:ea typeface="Poppins SemiBold"/>
                  <a:cs typeface="Arial" panose="020B0604020202020204" pitchFamily="34" charset="0"/>
                  <a:sym typeface="Poppins SemiBold"/>
                </a:rPr>
                <a:t>HF with mildly reduced EF</a:t>
              </a:r>
              <a:endParaRPr sz="933" kern="0">
                <a:solidFill>
                  <a:schemeClr val="accent2"/>
                </a:solidFill>
                <a:latin typeface="Arial" panose="020B0604020202020204" pitchFamily="34" charset="0"/>
                <a:cs typeface="Arial" panose="020B0604020202020204" pitchFamily="34" charset="0"/>
                <a:sym typeface="Arial"/>
              </a:endParaRPr>
            </a:p>
            <a:p>
              <a:pPr algn="ctr" defTabSz="609630">
                <a:buClr>
                  <a:srgbClr val="000000"/>
                </a:buClr>
                <a:defRPr/>
              </a:pPr>
              <a:r>
                <a:rPr lang="en-CA" sz="1867" b="1" kern="0">
                  <a:solidFill>
                    <a:schemeClr val="accent2"/>
                  </a:solidFill>
                  <a:latin typeface="Arial" panose="020B0604020202020204" pitchFamily="34" charset="0"/>
                  <a:ea typeface="Poppins SemiBold"/>
                  <a:cs typeface="Arial" panose="020B0604020202020204" pitchFamily="34" charset="0"/>
                  <a:sym typeface="Poppins SemiBold"/>
                </a:rPr>
                <a:t>(HFmrEF)</a:t>
              </a:r>
              <a:endParaRPr sz="933" kern="0">
                <a:solidFill>
                  <a:schemeClr val="accent2"/>
                </a:solidFill>
                <a:latin typeface="Arial" panose="020B0604020202020204" pitchFamily="34" charset="0"/>
                <a:cs typeface="Arial" panose="020B0604020202020204" pitchFamily="34" charset="0"/>
                <a:sym typeface="Arial"/>
              </a:endParaRPr>
            </a:p>
          </p:txBody>
        </p:sp>
        <p:sp>
          <p:nvSpPr>
            <p:cNvPr id="16" name="Google Shape;308;p36">
              <a:extLst>
                <a:ext uri="{FF2B5EF4-FFF2-40B4-BE49-F238E27FC236}">
                  <a16:creationId xmlns:a16="http://schemas.microsoft.com/office/drawing/2014/main" id="{4588AD87-4283-445E-BB60-4AE321AD473D}"/>
                </a:ext>
              </a:extLst>
            </p:cNvPr>
            <p:cNvSpPr/>
            <p:nvPr/>
          </p:nvSpPr>
          <p:spPr>
            <a:xfrm>
              <a:off x="4593709" y="1178114"/>
              <a:ext cx="3188669" cy="387657"/>
            </a:xfrm>
            <a:prstGeom prst="roundRect">
              <a:avLst>
                <a:gd name="adj" fmla="val 16667"/>
              </a:avLst>
            </a:prstGeom>
            <a:noFill/>
            <a:ln w="9525" cap="flat" cmpd="sng">
              <a:no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defRPr/>
              </a:pPr>
              <a:r>
                <a:rPr lang="en-CA" sz="2133" b="1" kern="0">
                  <a:solidFill>
                    <a:srgbClr val="212745"/>
                  </a:solidFill>
                  <a:latin typeface="Arial" panose="020B0604020202020204" pitchFamily="34" charset="0"/>
                  <a:ea typeface="Poppins SemiBold"/>
                  <a:cs typeface="Arial" panose="020B0604020202020204" pitchFamily="34" charset="0"/>
                  <a:sym typeface="Poppins SemiBold"/>
                </a:rPr>
                <a:t>Ejection fraction (EF)</a:t>
              </a:r>
              <a:endParaRPr sz="1067" kern="0">
                <a:solidFill>
                  <a:srgbClr val="212745"/>
                </a:solidFill>
                <a:latin typeface="Arial" panose="020B0604020202020204" pitchFamily="34" charset="0"/>
                <a:cs typeface="Arial" panose="020B0604020202020204" pitchFamily="34" charset="0"/>
                <a:sym typeface="Arial"/>
              </a:endParaRPr>
            </a:p>
          </p:txBody>
        </p:sp>
      </p:grpSp>
      <p:sp>
        <p:nvSpPr>
          <p:cNvPr id="5" name="Rectangle: Rounded Corners 4">
            <a:extLst>
              <a:ext uri="{FF2B5EF4-FFF2-40B4-BE49-F238E27FC236}">
                <a16:creationId xmlns:a16="http://schemas.microsoft.com/office/drawing/2014/main" id="{712647CF-B814-4061-A5C1-C8CA12F8FCDC}"/>
              </a:ext>
            </a:extLst>
          </p:cNvPr>
          <p:cNvSpPr/>
          <p:nvPr/>
        </p:nvSpPr>
        <p:spPr>
          <a:xfrm>
            <a:off x="868680" y="5260594"/>
            <a:ext cx="10485119" cy="8145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Note that definitions have varied over time and clinical trials have used different inclusion thresholds</a:t>
            </a:r>
          </a:p>
          <a:p>
            <a:pPr algn="ctr"/>
            <a:r>
              <a:rPr lang="en-US" sz="1600" b="1"/>
              <a:t> </a:t>
            </a:r>
            <a:r>
              <a:rPr lang="en-US" sz="1600" b="1" i="1"/>
              <a:t>e.g.</a:t>
            </a:r>
            <a:r>
              <a:rPr lang="en-US" sz="1600" b="1"/>
              <a:t>, EMPEROR-Preserved used a threshold of LVEF &gt; 40%</a:t>
            </a:r>
            <a:r>
              <a:rPr lang="en-US" sz="1600" b="1" baseline="30000"/>
              <a:t>2</a:t>
            </a:r>
            <a:endParaRPr lang="en-CA" sz="1600" b="1" baseline="30000"/>
          </a:p>
        </p:txBody>
      </p:sp>
      <p:sp>
        <p:nvSpPr>
          <p:cNvPr id="3" name="Slide Number Placeholder 2">
            <a:extLst>
              <a:ext uri="{FF2B5EF4-FFF2-40B4-BE49-F238E27FC236}">
                <a16:creationId xmlns:a16="http://schemas.microsoft.com/office/drawing/2014/main" id="{2BEA1DC2-0597-4AFC-B332-08DF4CDEBC25}"/>
              </a:ext>
            </a:extLst>
          </p:cNvPr>
          <p:cNvSpPr>
            <a:spLocks noGrp="1"/>
          </p:cNvSpPr>
          <p:nvPr>
            <p:ph type="sldNum" sz="quarter" idx="12"/>
          </p:nvPr>
        </p:nvSpPr>
        <p:spPr/>
        <p:txBody>
          <a:bodyPr/>
          <a:lstStyle/>
          <a:p>
            <a:fld id="{2CA814A5-5B67-49A0-A5BA-40050328EF92}" type="slidenum">
              <a:rPr lang="en-CA" smtClean="0"/>
              <a:t>18</a:t>
            </a:fld>
            <a:endParaRPr lang="en-CA"/>
          </a:p>
        </p:txBody>
      </p:sp>
    </p:spTree>
    <p:extLst>
      <p:ext uri="{BB962C8B-B14F-4D97-AF65-F5344CB8AC3E}">
        <p14:creationId xmlns:p14="http://schemas.microsoft.com/office/powerpoint/2010/main" val="3330160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C461CEA7-BE44-43C6-9999-F5BFA23FE0D3}"/>
              </a:ext>
            </a:extLst>
          </p:cNvPr>
          <p:cNvSpPr>
            <a:spLocks noGrp="1"/>
          </p:cNvSpPr>
          <p:nvPr>
            <p:ph type="title"/>
          </p:nvPr>
        </p:nvSpPr>
        <p:spPr/>
        <p:txBody>
          <a:bodyPr/>
          <a:lstStyle/>
          <a:p>
            <a:r>
              <a:rPr lang="en-US"/>
              <a:t>In HFpEF, the Heart Does Not Fill Up Properly</a:t>
            </a:r>
            <a:r>
              <a:rPr lang="en-US" baseline="30000"/>
              <a:t>1,2</a:t>
            </a:r>
            <a:endParaRPr lang="en-CA" baseline="30000"/>
          </a:p>
        </p:txBody>
      </p:sp>
      <p:sp>
        <p:nvSpPr>
          <p:cNvPr id="17" name="Text Placeholder 16">
            <a:extLst>
              <a:ext uri="{FF2B5EF4-FFF2-40B4-BE49-F238E27FC236}">
                <a16:creationId xmlns:a16="http://schemas.microsoft.com/office/drawing/2014/main" id="{BBC647A9-6864-4BAB-89BA-8AC39F39A0E2}"/>
              </a:ext>
            </a:extLst>
          </p:cNvPr>
          <p:cNvSpPr>
            <a:spLocks noGrp="1"/>
          </p:cNvSpPr>
          <p:nvPr>
            <p:ph type="body" sz="quarter" idx="13"/>
          </p:nvPr>
        </p:nvSpPr>
        <p:spPr/>
        <p:txBody>
          <a:bodyPr/>
          <a:lstStyle/>
          <a:p>
            <a:r>
              <a:rPr lang="en-US"/>
              <a:t>*Includes all HF with an EF &gt;40%; HF with an EF ≥50% as defined on the previous slide accounts for ~40% of all HF cases.</a:t>
            </a:r>
          </a:p>
          <a:p>
            <a:r>
              <a:rPr lang="en-US"/>
              <a:t>EF: ejection fraction; HF: heart failure; </a:t>
            </a:r>
            <a:r>
              <a:rPr lang="en-GB"/>
              <a:t>HFpEF: heart failure with preserved ejection fraction; HFrEF: heart failure with reduced ejection fraction.</a:t>
            </a:r>
            <a:endParaRPr lang="en-US"/>
          </a:p>
          <a:p>
            <a:r>
              <a:rPr lang="en-GB"/>
              <a:t>1</a:t>
            </a:r>
            <a:r>
              <a:rPr lang="en-US"/>
              <a:t>. Groenewegen A, et al. Eur J Heart Fail. 2020; 22(8):1342–56; 2. Borlaug BA. Nat Rev Cardiol. 2020; 17(9):559–73.</a:t>
            </a:r>
            <a:br>
              <a:rPr lang="en-US"/>
            </a:br>
            <a:r>
              <a:rPr lang="en-US"/>
              <a:t>Images by Servier Medical Art, licensed under Creative Commons Attribution 3.0, available at </a:t>
            </a:r>
            <a:r>
              <a:rPr lang="en-US">
                <a:hlinkClick r:id="rId3">
                  <a:extLst>
                    <a:ext uri="{A12FA001-AC4F-418D-AE19-62706E023703}">
                      <ahyp:hlinkClr xmlns:ahyp="http://schemas.microsoft.com/office/drawing/2018/hyperlinkcolor" val="tx"/>
                    </a:ext>
                  </a:extLst>
                </a:hlinkClick>
              </a:rPr>
              <a:t>www.</a:t>
            </a:r>
            <a:r>
              <a:rPr lang="en-CA">
                <a:hlinkClick r:id="rId3">
                  <a:extLst>
                    <a:ext uri="{A12FA001-AC4F-418D-AE19-62706E023703}">
                      <ahyp:hlinkClr xmlns:ahyp="http://schemas.microsoft.com/office/drawing/2018/hyperlinkcolor" val="tx"/>
                    </a:ext>
                  </a:extLst>
                </a:hlinkClick>
              </a:rPr>
              <a:t>smart.servier.com</a:t>
            </a:r>
            <a:r>
              <a:rPr lang="en-CA"/>
              <a:t>. </a:t>
            </a:r>
            <a:endParaRPr lang="en-US"/>
          </a:p>
        </p:txBody>
      </p:sp>
      <p:grpSp>
        <p:nvGrpSpPr>
          <p:cNvPr id="155" name="Group 154">
            <a:extLst>
              <a:ext uri="{FF2B5EF4-FFF2-40B4-BE49-F238E27FC236}">
                <a16:creationId xmlns:a16="http://schemas.microsoft.com/office/drawing/2014/main" id="{97DB356A-8EA1-4621-AB4B-688FCE4F85AA}"/>
              </a:ext>
            </a:extLst>
          </p:cNvPr>
          <p:cNvGrpSpPr/>
          <p:nvPr/>
        </p:nvGrpSpPr>
        <p:grpSpPr>
          <a:xfrm>
            <a:off x="3923422" y="958255"/>
            <a:ext cx="3391892" cy="4996486"/>
            <a:chOff x="1328677" y="1107631"/>
            <a:chExt cx="5087838" cy="7494732"/>
          </a:xfrm>
        </p:grpSpPr>
        <p:sp>
          <p:nvSpPr>
            <p:cNvPr id="157" name="TextBox 156">
              <a:extLst>
                <a:ext uri="{FF2B5EF4-FFF2-40B4-BE49-F238E27FC236}">
                  <a16:creationId xmlns:a16="http://schemas.microsoft.com/office/drawing/2014/main" id="{B0BD2C34-DF39-454E-BE95-72001B522F7B}"/>
                </a:ext>
              </a:extLst>
            </p:cNvPr>
            <p:cNvSpPr txBox="1"/>
            <p:nvPr/>
          </p:nvSpPr>
          <p:spPr>
            <a:xfrm>
              <a:off x="1328677" y="8150513"/>
              <a:ext cx="5087838" cy="451850"/>
            </a:xfrm>
            <a:prstGeom prst="rect">
              <a:avLst/>
            </a:prstGeom>
            <a:noFill/>
          </p:spPr>
          <p:txBody>
            <a:bodyPr wrap="square" tIns="24000" rtlCol="0">
              <a:spAutoFit/>
            </a:bodyPr>
            <a:lstStyle/>
            <a:p>
              <a:pPr algn="ctr">
                <a:lnSpc>
                  <a:spcPts val="1800"/>
                </a:lnSpc>
              </a:pPr>
              <a:r>
                <a:rPr lang="en-GB" altLang="en-US" sz="1867">
                  <a:solidFill>
                    <a:schemeClr val="accent3">
                      <a:lumMod val="75000"/>
                    </a:schemeClr>
                  </a:solidFill>
                </a:rPr>
                <a:t>Eccentric LV remodelling</a:t>
              </a:r>
            </a:p>
          </p:txBody>
        </p:sp>
        <p:grpSp>
          <p:nvGrpSpPr>
            <p:cNvPr id="158" name="Group 157">
              <a:extLst>
                <a:ext uri="{FF2B5EF4-FFF2-40B4-BE49-F238E27FC236}">
                  <a16:creationId xmlns:a16="http://schemas.microsoft.com/office/drawing/2014/main" id="{DF8FF5A4-D747-4A27-B453-56BBD7F577A1}"/>
                </a:ext>
              </a:extLst>
            </p:cNvPr>
            <p:cNvGrpSpPr/>
            <p:nvPr/>
          </p:nvGrpSpPr>
          <p:grpSpPr>
            <a:xfrm>
              <a:off x="1963478" y="1107631"/>
              <a:ext cx="4453036" cy="2389336"/>
              <a:chOff x="5260878" y="1040525"/>
              <a:chExt cx="4453036" cy="2389336"/>
            </a:xfrm>
          </p:grpSpPr>
          <p:sp>
            <p:nvSpPr>
              <p:cNvPr id="199" name="TextBox 198">
                <a:extLst>
                  <a:ext uri="{FF2B5EF4-FFF2-40B4-BE49-F238E27FC236}">
                    <a16:creationId xmlns:a16="http://schemas.microsoft.com/office/drawing/2014/main" id="{3869DAFD-BB92-4207-B1EB-87AF0793F923}"/>
                  </a:ext>
                </a:extLst>
              </p:cNvPr>
              <p:cNvSpPr txBox="1"/>
              <p:nvPr/>
            </p:nvSpPr>
            <p:spPr>
              <a:xfrm>
                <a:off x="6904411" y="1040525"/>
                <a:ext cx="2809503" cy="1669785"/>
              </a:xfrm>
              <a:prstGeom prst="rect">
                <a:avLst/>
              </a:prstGeom>
              <a:noFill/>
            </p:spPr>
            <p:txBody>
              <a:bodyPr wrap="square" rtlCol="0" anchor="ctr">
                <a:spAutoFit/>
              </a:bodyPr>
              <a:lstStyle>
                <a:defPPr>
                  <a:defRPr lang="en-US"/>
                </a:defPPr>
                <a:lvl1pPr algn="ctr">
                  <a:lnSpc>
                    <a:spcPts val="9400"/>
                  </a:lnSpc>
                  <a:defRPr sz="8000" b="1" spc="-290">
                    <a:solidFill>
                      <a:schemeClr val="tx2"/>
                    </a:solidFill>
                    <a:latin typeface="Raleway" panose="020B0503030101060003" pitchFamily="34" charset="77"/>
                  </a:defRPr>
                </a:lvl1pPr>
              </a:lstStyle>
              <a:p>
                <a:pPr algn="l"/>
                <a:r>
                  <a:rPr lang="en-US" sz="4000" kern="0" spc="0">
                    <a:solidFill>
                      <a:schemeClr val="accent3"/>
                    </a:solidFill>
                    <a:latin typeface="+mj-lt"/>
                    <a:cs typeface="Poppins" panose="00000500000000000000" pitchFamily="2" charset="0"/>
                  </a:rPr>
                  <a:t>HFrEF</a:t>
                </a:r>
              </a:p>
            </p:txBody>
          </p:sp>
          <p:grpSp>
            <p:nvGrpSpPr>
              <p:cNvPr id="200" name="Group 199">
                <a:extLst>
                  <a:ext uri="{FF2B5EF4-FFF2-40B4-BE49-F238E27FC236}">
                    <a16:creationId xmlns:a16="http://schemas.microsoft.com/office/drawing/2014/main" id="{88C6E6DA-A39F-4822-BC0B-D97DBF2641FC}"/>
                  </a:ext>
                </a:extLst>
              </p:cNvPr>
              <p:cNvGrpSpPr/>
              <p:nvPr/>
            </p:nvGrpSpPr>
            <p:grpSpPr>
              <a:xfrm>
                <a:off x="5260878" y="1578749"/>
                <a:ext cx="4258573" cy="1851112"/>
                <a:chOff x="5260878" y="1578749"/>
                <a:chExt cx="4258573" cy="1851112"/>
              </a:xfrm>
            </p:grpSpPr>
            <p:sp>
              <p:nvSpPr>
                <p:cNvPr id="201" name="TextBox 200">
                  <a:extLst>
                    <a:ext uri="{FF2B5EF4-FFF2-40B4-BE49-F238E27FC236}">
                      <a16:creationId xmlns:a16="http://schemas.microsoft.com/office/drawing/2014/main" id="{7E90CCA2-97D9-4029-B9ED-E2812C70E0DF}"/>
                    </a:ext>
                  </a:extLst>
                </p:cNvPr>
                <p:cNvSpPr txBox="1"/>
                <p:nvPr/>
              </p:nvSpPr>
              <p:spPr>
                <a:xfrm>
                  <a:off x="6960096" y="2598862"/>
                  <a:ext cx="2559355" cy="830999"/>
                </a:xfrm>
                <a:prstGeom prst="rect">
                  <a:avLst/>
                </a:prstGeom>
                <a:noFill/>
              </p:spPr>
              <p:txBody>
                <a:bodyPr wrap="square">
                  <a:spAutoFit/>
                </a:bodyPr>
                <a:lstStyle/>
                <a:p>
                  <a:pPr>
                    <a:lnSpc>
                      <a:spcPts val="1800"/>
                    </a:lnSpc>
                  </a:pPr>
                  <a:r>
                    <a:rPr lang="en-GB" altLang="en-US" sz="1600" b="1"/>
                    <a:t>Stretched and dilated walls</a:t>
                  </a:r>
                </a:p>
              </p:txBody>
            </p:sp>
            <p:grpSp>
              <p:nvGrpSpPr>
                <p:cNvPr id="202" name="Group 201">
                  <a:extLst>
                    <a:ext uri="{FF2B5EF4-FFF2-40B4-BE49-F238E27FC236}">
                      <a16:creationId xmlns:a16="http://schemas.microsoft.com/office/drawing/2014/main" id="{862CC721-4172-45DF-B5C6-78913BB51FFB}"/>
                    </a:ext>
                  </a:extLst>
                </p:cNvPr>
                <p:cNvGrpSpPr/>
                <p:nvPr/>
              </p:nvGrpSpPr>
              <p:grpSpPr>
                <a:xfrm>
                  <a:off x="5260878" y="1578749"/>
                  <a:ext cx="1542721" cy="1542721"/>
                  <a:chOff x="938776" y="1917937"/>
                  <a:chExt cx="1542721" cy="1542721"/>
                </a:xfrm>
              </p:grpSpPr>
              <p:sp>
                <p:nvSpPr>
                  <p:cNvPr id="204" name="Oval 203">
                    <a:extLst>
                      <a:ext uri="{FF2B5EF4-FFF2-40B4-BE49-F238E27FC236}">
                        <a16:creationId xmlns:a16="http://schemas.microsoft.com/office/drawing/2014/main" id="{EE582286-4914-48AD-A9CF-4BA18756AB45}"/>
                      </a:ext>
                    </a:extLst>
                  </p:cNvPr>
                  <p:cNvSpPr/>
                  <p:nvPr/>
                </p:nvSpPr>
                <p:spPr>
                  <a:xfrm>
                    <a:off x="938776" y="1917937"/>
                    <a:ext cx="1542721" cy="1542721"/>
                  </a:xfrm>
                  <a:prstGeom prst="ellipse">
                    <a:avLst/>
                  </a:prstGeom>
                  <a:solidFill>
                    <a:schemeClr val="accent3"/>
                  </a:solidFill>
                  <a:ln w="12700" cap="flat" cmpd="sng" algn="ctr">
                    <a:noFill/>
                    <a:prstDash val="solid"/>
                    <a:miter lim="800000"/>
                  </a:ln>
                  <a:effectLst/>
                </p:spPr>
                <p:txBody>
                  <a:bodyPr rtlCol="0" anchor="ctr"/>
                  <a:lstStyle/>
                  <a:p>
                    <a:pPr algn="ctr" defTabSz="1219017">
                      <a:defRPr/>
                    </a:pPr>
                    <a:endParaRPr lang="en-US" sz="2400" kern="0">
                      <a:solidFill>
                        <a:srgbClr val="FFFFFF"/>
                      </a:solidFill>
                      <a:latin typeface="Calibri" panose="020F0502020204030204"/>
                    </a:endParaRPr>
                  </a:p>
                </p:txBody>
              </p:sp>
              <p:sp>
                <p:nvSpPr>
                  <p:cNvPr id="205" name="TextBox 204">
                    <a:extLst>
                      <a:ext uri="{FF2B5EF4-FFF2-40B4-BE49-F238E27FC236}">
                        <a16:creationId xmlns:a16="http://schemas.microsoft.com/office/drawing/2014/main" id="{778A3076-5161-4C2A-9AA6-9749A9014761}"/>
                      </a:ext>
                    </a:extLst>
                  </p:cNvPr>
                  <p:cNvSpPr txBox="1"/>
                  <p:nvPr/>
                </p:nvSpPr>
                <p:spPr>
                  <a:xfrm>
                    <a:off x="977041" y="2203669"/>
                    <a:ext cx="1472038" cy="692498"/>
                  </a:xfrm>
                  <a:prstGeom prst="rect">
                    <a:avLst/>
                  </a:prstGeom>
                  <a:noFill/>
                </p:spPr>
                <p:txBody>
                  <a:bodyPr wrap="none" rtlCol="0" anchor="ctr">
                    <a:spAutoFit/>
                  </a:bodyPr>
                  <a:lstStyle/>
                  <a:p>
                    <a:pPr algn="ctr" defTabSz="1219017"/>
                    <a:r>
                      <a:rPr lang="en-US" sz="2400" b="1">
                        <a:solidFill>
                          <a:srgbClr val="FFFFFF"/>
                        </a:solidFill>
                        <a:latin typeface="Arial" panose="020B0604020202020204" pitchFamily="34" charset="0"/>
                        <a:ea typeface="Roboto" charset="0"/>
                        <a:cs typeface="Arial" panose="020B0604020202020204" pitchFamily="34" charset="0"/>
                      </a:rPr>
                      <a:t>~50%</a:t>
                    </a:r>
                  </a:p>
                </p:txBody>
              </p:sp>
            </p:grpSp>
            <p:sp>
              <p:nvSpPr>
                <p:cNvPr id="203" name="TextBox 202">
                  <a:extLst>
                    <a:ext uri="{FF2B5EF4-FFF2-40B4-BE49-F238E27FC236}">
                      <a16:creationId xmlns:a16="http://schemas.microsoft.com/office/drawing/2014/main" id="{42123482-6202-4318-AAA6-8A171DDC9BD4}"/>
                    </a:ext>
                  </a:extLst>
                </p:cNvPr>
                <p:cNvSpPr txBox="1"/>
                <p:nvPr/>
              </p:nvSpPr>
              <p:spPr>
                <a:xfrm>
                  <a:off x="5386629" y="2415340"/>
                  <a:ext cx="1373452" cy="384818"/>
                </a:xfrm>
                <a:prstGeom prst="rect">
                  <a:avLst/>
                </a:prstGeom>
                <a:noFill/>
              </p:spPr>
              <p:txBody>
                <a:bodyPr wrap="none" rtlCol="0">
                  <a:spAutoFit/>
                </a:bodyPr>
                <a:lstStyle/>
                <a:p>
                  <a:r>
                    <a:rPr lang="en-CA" sz="1067">
                      <a:solidFill>
                        <a:schemeClr val="bg1"/>
                      </a:solidFill>
                    </a:rPr>
                    <a:t>of HF cases</a:t>
                  </a:r>
                </a:p>
              </p:txBody>
            </p:sp>
          </p:grpSp>
        </p:grpSp>
        <p:grpSp>
          <p:nvGrpSpPr>
            <p:cNvPr id="162" name="Group 3">
              <a:extLst>
                <a:ext uri="{FF2B5EF4-FFF2-40B4-BE49-F238E27FC236}">
                  <a16:creationId xmlns:a16="http://schemas.microsoft.com/office/drawing/2014/main" id="{FA02C847-E9E0-49B5-8E59-278A8F4D07E5}"/>
                </a:ext>
              </a:extLst>
            </p:cNvPr>
            <p:cNvGrpSpPr>
              <a:grpSpLocks/>
            </p:cNvGrpSpPr>
            <p:nvPr/>
          </p:nvGrpSpPr>
          <p:grpSpPr bwMode="auto">
            <a:xfrm>
              <a:off x="2777713" y="3567396"/>
              <a:ext cx="2671762" cy="4149725"/>
              <a:chOff x="3717" y="1011"/>
              <a:chExt cx="1683" cy="2614"/>
            </a:xfrm>
          </p:grpSpPr>
          <p:sp>
            <p:nvSpPr>
              <p:cNvPr id="164" name="Freeform 4">
                <a:extLst>
                  <a:ext uri="{FF2B5EF4-FFF2-40B4-BE49-F238E27FC236}">
                    <a16:creationId xmlns:a16="http://schemas.microsoft.com/office/drawing/2014/main" id="{9E07A477-9E31-4505-8B39-B0345C81B6D2}"/>
                  </a:ext>
                </a:extLst>
              </p:cNvPr>
              <p:cNvSpPr>
                <a:spLocks/>
              </p:cNvSpPr>
              <p:nvPr/>
            </p:nvSpPr>
            <p:spPr bwMode="auto">
              <a:xfrm>
                <a:off x="3936" y="1021"/>
                <a:ext cx="1459" cy="1965"/>
              </a:xfrm>
              <a:custGeom>
                <a:avLst/>
                <a:gdLst>
                  <a:gd name="T0" fmla="*/ 8 w 929"/>
                  <a:gd name="T1" fmla="*/ 730 h 1173"/>
                  <a:gd name="T2" fmla="*/ 609 w 929"/>
                  <a:gd name="T3" fmla="*/ 461 h 1173"/>
                  <a:gd name="T4" fmla="*/ 663 w 929"/>
                  <a:gd name="T5" fmla="*/ 541 h 1173"/>
                  <a:gd name="T6" fmla="*/ 1013 w 929"/>
                  <a:gd name="T7" fmla="*/ 1400 h 1173"/>
                  <a:gd name="T8" fmla="*/ 1095 w 929"/>
                  <a:gd name="T9" fmla="*/ 600 h 1173"/>
                  <a:gd name="T10" fmla="*/ 799 w 929"/>
                  <a:gd name="T11" fmla="*/ 104 h 1173"/>
                  <a:gd name="T12" fmla="*/ 925 w 929"/>
                  <a:gd name="T13" fmla="*/ 0 h 1173"/>
                  <a:gd name="T14" fmla="*/ 991 w 929"/>
                  <a:gd name="T15" fmla="*/ 70 h 1173"/>
                  <a:gd name="T16" fmla="*/ 1739 w 929"/>
                  <a:gd name="T17" fmla="*/ 474 h 1173"/>
                  <a:gd name="T18" fmla="*/ 3091 w 929"/>
                  <a:gd name="T19" fmla="*/ 690 h 1173"/>
                  <a:gd name="T20" fmla="*/ 3529 w 929"/>
                  <a:gd name="T21" fmla="*/ 523 h 1173"/>
                  <a:gd name="T22" fmla="*/ 3598 w 929"/>
                  <a:gd name="T23" fmla="*/ 719 h 1173"/>
                  <a:gd name="T24" fmla="*/ 2987 w 929"/>
                  <a:gd name="T25" fmla="*/ 1397 h 1173"/>
                  <a:gd name="T26" fmla="*/ 2594 w 929"/>
                  <a:gd name="T27" fmla="*/ 2178 h 1173"/>
                  <a:gd name="T28" fmla="*/ 1132 w 929"/>
                  <a:gd name="T29" fmla="*/ 5478 h 1173"/>
                  <a:gd name="T30" fmla="*/ 364 w 929"/>
                  <a:gd name="T31" fmla="*/ 2158 h 1173"/>
                  <a:gd name="T32" fmla="*/ 225 w 929"/>
                  <a:gd name="T33" fmla="*/ 1707 h 1173"/>
                  <a:gd name="T34" fmla="*/ 8 w 929"/>
                  <a:gd name="T35" fmla="*/ 730 h 11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29" h="1173">
                    <a:moveTo>
                      <a:pt x="2" y="155"/>
                    </a:moveTo>
                    <a:cubicBezTo>
                      <a:pt x="2" y="155"/>
                      <a:pt x="111" y="218"/>
                      <a:pt x="157" y="98"/>
                    </a:cubicBezTo>
                    <a:cubicBezTo>
                      <a:pt x="171" y="115"/>
                      <a:pt x="171" y="115"/>
                      <a:pt x="171" y="115"/>
                    </a:cubicBezTo>
                    <a:cubicBezTo>
                      <a:pt x="171" y="115"/>
                      <a:pt x="169" y="201"/>
                      <a:pt x="262" y="298"/>
                    </a:cubicBezTo>
                    <a:cubicBezTo>
                      <a:pt x="262" y="298"/>
                      <a:pt x="309" y="180"/>
                      <a:pt x="283" y="128"/>
                    </a:cubicBezTo>
                    <a:cubicBezTo>
                      <a:pt x="257" y="76"/>
                      <a:pt x="206" y="22"/>
                      <a:pt x="206" y="22"/>
                    </a:cubicBezTo>
                    <a:cubicBezTo>
                      <a:pt x="206" y="22"/>
                      <a:pt x="233" y="32"/>
                      <a:pt x="239" y="0"/>
                    </a:cubicBezTo>
                    <a:cubicBezTo>
                      <a:pt x="256" y="15"/>
                      <a:pt x="256" y="15"/>
                      <a:pt x="256" y="15"/>
                    </a:cubicBezTo>
                    <a:cubicBezTo>
                      <a:pt x="256" y="15"/>
                      <a:pt x="332" y="120"/>
                      <a:pt x="449" y="101"/>
                    </a:cubicBezTo>
                    <a:cubicBezTo>
                      <a:pt x="630" y="71"/>
                      <a:pt x="663" y="188"/>
                      <a:pt x="798" y="147"/>
                    </a:cubicBezTo>
                    <a:cubicBezTo>
                      <a:pt x="886" y="120"/>
                      <a:pt x="911" y="111"/>
                      <a:pt x="911" y="111"/>
                    </a:cubicBezTo>
                    <a:cubicBezTo>
                      <a:pt x="911" y="111"/>
                      <a:pt x="893" y="143"/>
                      <a:pt x="929" y="153"/>
                    </a:cubicBezTo>
                    <a:cubicBezTo>
                      <a:pt x="929" y="153"/>
                      <a:pt x="803" y="219"/>
                      <a:pt x="771" y="297"/>
                    </a:cubicBezTo>
                    <a:cubicBezTo>
                      <a:pt x="739" y="376"/>
                      <a:pt x="747" y="410"/>
                      <a:pt x="670" y="463"/>
                    </a:cubicBezTo>
                    <a:cubicBezTo>
                      <a:pt x="670" y="463"/>
                      <a:pt x="584" y="1157"/>
                      <a:pt x="292" y="1165"/>
                    </a:cubicBezTo>
                    <a:cubicBezTo>
                      <a:pt x="0" y="1173"/>
                      <a:pt x="48" y="473"/>
                      <a:pt x="94" y="459"/>
                    </a:cubicBezTo>
                    <a:cubicBezTo>
                      <a:pt x="94" y="459"/>
                      <a:pt x="66" y="435"/>
                      <a:pt x="58" y="363"/>
                    </a:cubicBezTo>
                    <a:cubicBezTo>
                      <a:pt x="50" y="291"/>
                      <a:pt x="2" y="155"/>
                      <a:pt x="2" y="155"/>
                    </a:cubicBezTo>
                    <a:close/>
                  </a:path>
                </a:pathLst>
              </a:custGeom>
              <a:solidFill>
                <a:srgbClr val="AB0B35"/>
              </a:solidFill>
              <a:ln w="6350" cap="flat">
                <a:solidFill>
                  <a:srgbClr val="333333"/>
                </a:solidFill>
                <a:prstDash val="solid"/>
                <a:round/>
                <a:headEnd/>
                <a:tailEnd/>
              </a:ln>
            </p:spPr>
            <p:txBody>
              <a:bodyPr/>
              <a:lstStyle/>
              <a:p>
                <a:endParaRPr lang="en-CA" sz="1200"/>
              </a:p>
            </p:txBody>
          </p:sp>
          <p:sp>
            <p:nvSpPr>
              <p:cNvPr id="165" name="Freeform 5">
                <a:extLst>
                  <a:ext uri="{FF2B5EF4-FFF2-40B4-BE49-F238E27FC236}">
                    <a16:creationId xmlns:a16="http://schemas.microsoft.com/office/drawing/2014/main" id="{81B80712-0356-406B-B00F-64B54C705D0D}"/>
                  </a:ext>
                </a:extLst>
              </p:cNvPr>
              <p:cNvSpPr>
                <a:spLocks/>
              </p:cNvSpPr>
              <p:nvPr/>
            </p:nvSpPr>
            <p:spPr bwMode="auto">
              <a:xfrm>
                <a:off x="4305" y="1021"/>
                <a:ext cx="1059" cy="466"/>
              </a:xfrm>
              <a:custGeom>
                <a:avLst/>
                <a:gdLst>
                  <a:gd name="T0" fmla="*/ 31 w 674"/>
                  <a:gd name="T1" fmla="*/ 0 h 278"/>
                  <a:gd name="T2" fmla="*/ 0 w 674"/>
                  <a:gd name="T3" fmla="*/ 84 h 278"/>
                  <a:gd name="T4" fmla="*/ 694 w 674"/>
                  <a:gd name="T5" fmla="*/ 793 h 278"/>
                  <a:gd name="T6" fmla="*/ 1513 w 674"/>
                  <a:gd name="T7" fmla="*/ 934 h 278"/>
                  <a:gd name="T8" fmla="*/ 2593 w 674"/>
                  <a:gd name="T9" fmla="*/ 607 h 278"/>
                  <a:gd name="T10" fmla="*/ 2607 w 674"/>
                  <a:gd name="T11" fmla="*/ 528 h 278"/>
                  <a:gd name="T12" fmla="*/ 1669 w 674"/>
                  <a:gd name="T13" fmla="*/ 719 h 278"/>
                  <a:gd name="T14" fmla="*/ 657 w 674"/>
                  <a:gd name="T15" fmla="*/ 500 h 278"/>
                  <a:gd name="T16" fmla="*/ 31 w 674"/>
                  <a:gd name="T17" fmla="*/ 0 h 2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74" h="278">
                    <a:moveTo>
                      <a:pt x="8" y="0"/>
                    </a:moveTo>
                    <a:cubicBezTo>
                      <a:pt x="8" y="0"/>
                      <a:pt x="7" y="7"/>
                      <a:pt x="0" y="18"/>
                    </a:cubicBezTo>
                    <a:cubicBezTo>
                      <a:pt x="0" y="18"/>
                      <a:pt x="58" y="113"/>
                      <a:pt x="179" y="168"/>
                    </a:cubicBezTo>
                    <a:cubicBezTo>
                      <a:pt x="266" y="208"/>
                      <a:pt x="298" y="128"/>
                      <a:pt x="390" y="198"/>
                    </a:cubicBezTo>
                    <a:cubicBezTo>
                      <a:pt x="495" y="278"/>
                      <a:pt x="668" y="129"/>
                      <a:pt x="668" y="129"/>
                    </a:cubicBezTo>
                    <a:cubicBezTo>
                      <a:pt x="668" y="129"/>
                      <a:pt x="671" y="114"/>
                      <a:pt x="672" y="112"/>
                    </a:cubicBezTo>
                    <a:cubicBezTo>
                      <a:pt x="674" y="110"/>
                      <a:pt x="541" y="190"/>
                      <a:pt x="430" y="153"/>
                    </a:cubicBezTo>
                    <a:cubicBezTo>
                      <a:pt x="335" y="81"/>
                      <a:pt x="229" y="90"/>
                      <a:pt x="169" y="106"/>
                    </a:cubicBezTo>
                    <a:cubicBezTo>
                      <a:pt x="109" y="122"/>
                      <a:pt x="8" y="0"/>
                      <a:pt x="8" y="0"/>
                    </a:cubicBezTo>
                    <a:close/>
                  </a:path>
                </a:pathLst>
              </a:custGeom>
              <a:solidFill>
                <a:srgbClr val="890A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166" name="Freeform 6">
                <a:extLst>
                  <a:ext uri="{FF2B5EF4-FFF2-40B4-BE49-F238E27FC236}">
                    <a16:creationId xmlns:a16="http://schemas.microsoft.com/office/drawing/2014/main" id="{6BEAB873-27F4-4FFA-AB6E-582EDEB530C5}"/>
                  </a:ext>
                </a:extLst>
              </p:cNvPr>
              <p:cNvSpPr>
                <a:spLocks/>
              </p:cNvSpPr>
              <p:nvPr/>
            </p:nvSpPr>
            <p:spPr bwMode="auto">
              <a:xfrm>
                <a:off x="3717" y="1559"/>
                <a:ext cx="1435" cy="1879"/>
              </a:xfrm>
              <a:custGeom>
                <a:avLst/>
                <a:gdLst>
                  <a:gd name="T0" fmla="*/ 794 w 913"/>
                  <a:gd name="T1" fmla="*/ 404 h 1122"/>
                  <a:gd name="T2" fmla="*/ 1265 w 913"/>
                  <a:gd name="T3" fmla="*/ 253 h 1122"/>
                  <a:gd name="T4" fmla="*/ 1576 w 913"/>
                  <a:gd name="T5" fmla="*/ 0 h 1122"/>
                  <a:gd name="T6" fmla="*/ 1732 w 913"/>
                  <a:gd name="T7" fmla="*/ 300 h 1122"/>
                  <a:gd name="T8" fmla="*/ 1965 w 913"/>
                  <a:gd name="T9" fmla="*/ 687 h 1122"/>
                  <a:gd name="T10" fmla="*/ 2045 w 913"/>
                  <a:gd name="T11" fmla="*/ 1248 h 1122"/>
                  <a:gd name="T12" fmla="*/ 2303 w 913"/>
                  <a:gd name="T13" fmla="*/ 1321 h 1122"/>
                  <a:gd name="T14" fmla="*/ 2735 w 913"/>
                  <a:gd name="T15" fmla="*/ 816 h 1122"/>
                  <a:gd name="T16" fmla="*/ 3224 w 913"/>
                  <a:gd name="T17" fmla="*/ 591 h 1122"/>
                  <a:gd name="T18" fmla="*/ 3340 w 913"/>
                  <a:gd name="T19" fmla="*/ 1259 h 1122"/>
                  <a:gd name="T20" fmla="*/ 3129 w 913"/>
                  <a:gd name="T21" fmla="*/ 3758 h 1122"/>
                  <a:gd name="T22" fmla="*/ 978 w 913"/>
                  <a:gd name="T23" fmla="*/ 4274 h 1122"/>
                  <a:gd name="T24" fmla="*/ 916 w 913"/>
                  <a:gd name="T25" fmla="*/ 911 h 1122"/>
                  <a:gd name="T26" fmla="*/ 794 w 913"/>
                  <a:gd name="T27" fmla="*/ 404 h 11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13" h="1122">
                    <a:moveTo>
                      <a:pt x="204" y="86"/>
                    </a:moveTo>
                    <a:cubicBezTo>
                      <a:pt x="204" y="86"/>
                      <a:pt x="276" y="142"/>
                      <a:pt x="326" y="54"/>
                    </a:cubicBezTo>
                    <a:cubicBezTo>
                      <a:pt x="326" y="54"/>
                      <a:pt x="402" y="56"/>
                      <a:pt x="406" y="0"/>
                    </a:cubicBezTo>
                    <a:cubicBezTo>
                      <a:pt x="446" y="64"/>
                      <a:pt x="446" y="64"/>
                      <a:pt x="446" y="64"/>
                    </a:cubicBezTo>
                    <a:cubicBezTo>
                      <a:pt x="506" y="146"/>
                      <a:pt x="506" y="146"/>
                      <a:pt x="506" y="146"/>
                    </a:cubicBezTo>
                    <a:cubicBezTo>
                      <a:pt x="527" y="266"/>
                      <a:pt x="527" y="266"/>
                      <a:pt x="527" y="266"/>
                    </a:cubicBezTo>
                    <a:cubicBezTo>
                      <a:pt x="527" y="266"/>
                      <a:pt x="545" y="317"/>
                      <a:pt x="593" y="281"/>
                    </a:cubicBezTo>
                    <a:cubicBezTo>
                      <a:pt x="593" y="281"/>
                      <a:pt x="644" y="189"/>
                      <a:pt x="704" y="174"/>
                    </a:cubicBezTo>
                    <a:cubicBezTo>
                      <a:pt x="765" y="159"/>
                      <a:pt x="830" y="126"/>
                      <a:pt x="830" y="126"/>
                    </a:cubicBezTo>
                    <a:cubicBezTo>
                      <a:pt x="860" y="268"/>
                      <a:pt x="860" y="268"/>
                      <a:pt x="860" y="268"/>
                    </a:cubicBezTo>
                    <a:cubicBezTo>
                      <a:pt x="860" y="268"/>
                      <a:pt x="913" y="607"/>
                      <a:pt x="806" y="800"/>
                    </a:cubicBezTo>
                    <a:cubicBezTo>
                      <a:pt x="675" y="1037"/>
                      <a:pt x="370" y="1122"/>
                      <a:pt x="252" y="910"/>
                    </a:cubicBezTo>
                    <a:cubicBezTo>
                      <a:pt x="0" y="462"/>
                      <a:pt x="216" y="214"/>
                      <a:pt x="236" y="194"/>
                    </a:cubicBezTo>
                    <a:cubicBezTo>
                      <a:pt x="256" y="174"/>
                      <a:pt x="204" y="86"/>
                      <a:pt x="204" y="86"/>
                    </a:cubicBezTo>
                    <a:close/>
                  </a:path>
                </a:pathLst>
              </a:custGeom>
              <a:solidFill>
                <a:srgbClr val="690C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167" name="Freeform 7">
                <a:extLst>
                  <a:ext uri="{FF2B5EF4-FFF2-40B4-BE49-F238E27FC236}">
                    <a16:creationId xmlns:a16="http://schemas.microsoft.com/office/drawing/2014/main" id="{4DA629EB-7D59-440C-8B0B-D682B9EBD9AB}"/>
                  </a:ext>
                </a:extLst>
              </p:cNvPr>
              <p:cNvSpPr>
                <a:spLocks/>
              </p:cNvSpPr>
              <p:nvPr/>
            </p:nvSpPr>
            <p:spPr bwMode="auto">
              <a:xfrm>
                <a:off x="4646" y="1278"/>
                <a:ext cx="754" cy="763"/>
              </a:xfrm>
              <a:custGeom>
                <a:avLst/>
                <a:gdLst>
                  <a:gd name="T0" fmla="*/ 1849 w 480"/>
                  <a:gd name="T1" fmla="*/ 0 h 456"/>
                  <a:gd name="T2" fmla="*/ 1860 w 480"/>
                  <a:gd name="T3" fmla="*/ 28 h 456"/>
                  <a:gd name="T4" fmla="*/ 1298 w 480"/>
                  <a:gd name="T5" fmla="*/ 632 h 456"/>
                  <a:gd name="T6" fmla="*/ 699 w 480"/>
                  <a:gd name="T7" fmla="*/ 1573 h 456"/>
                  <a:gd name="T8" fmla="*/ 0 w 480"/>
                  <a:gd name="T9" fmla="*/ 2137 h 456"/>
                  <a:gd name="T10" fmla="*/ 399 w 480"/>
                  <a:gd name="T11" fmla="*/ 1556 h 456"/>
                  <a:gd name="T12" fmla="*/ 1153 w 480"/>
                  <a:gd name="T13" fmla="*/ 766 h 456"/>
                  <a:gd name="T14" fmla="*/ 1849 w 480"/>
                  <a:gd name="T15" fmla="*/ 0 h 4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0" h="456">
                    <a:moveTo>
                      <a:pt x="477" y="0"/>
                    </a:moveTo>
                    <a:cubicBezTo>
                      <a:pt x="480" y="6"/>
                      <a:pt x="480" y="6"/>
                      <a:pt x="480" y="6"/>
                    </a:cubicBezTo>
                    <a:cubicBezTo>
                      <a:pt x="480" y="6"/>
                      <a:pt x="363" y="52"/>
                      <a:pt x="335" y="135"/>
                    </a:cubicBezTo>
                    <a:cubicBezTo>
                      <a:pt x="307" y="218"/>
                      <a:pt x="318" y="292"/>
                      <a:pt x="180" y="336"/>
                    </a:cubicBezTo>
                    <a:cubicBezTo>
                      <a:pt x="41" y="379"/>
                      <a:pt x="22" y="412"/>
                      <a:pt x="0" y="456"/>
                    </a:cubicBezTo>
                    <a:cubicBezTo>
                      <a:pt x="0" y="456"/>
                      <a:pt x="4" y="377"/>
                      <a:pt x="103" y="332"/>
                    </a:cubicBezTo>
                    <a:cubicBezTo>
                      <a:pt x="203" y="286"/>
                      <a:pt x="252" y="327"/>
                      <a:pt x="297" y="164"/>
                    </a:cubicBezTo>
                    <a:cubicBezTo>
                      <a:pt x="329" y="47"/>
                      <a:pt x="477" y="0"/>
                      <a:pt x="477" y="0"/>
                    </a:cubicBezTo>
                    <a:close/>
                  </a:path>
                </a:pathLst>
              </a:custGeom>
              <a:solidFill>
                <a:srgbClr val="F2C7D1"/>
              </a:solidFill>
              <a:ln w="6350" cap="flat">
                <a:solidFill>
                  <a:srgbClr val="333333"/>
                </a:solidFill>
                <a:prstDash val="solid"/>
                <a:round/>
                <a:headEnd/>
                <a:tailEnd/>
              </a:ln>
            </p:spPr>
            <p:txBody>
              <a:bodyPr/>
              <a:lstStyle/>
              <a:p>
                <a:endParaRPr lang="en-CA" sz="1200"/>
              </a:p>
            </p:txBody>
          </p:sp>
          <p:sp>
            <p:nvSpPr>
              <p:cNvPr id="168" name="Freeform 8">
                <a:extLst>
                  <a:ext uri="{FF2B5EF4-FFF2-40B4-BE49-F238E27FC236}">
                    <a16:creationId xmlns:a16="http://schemas.microsoft.com/office/drawing/2014/main" id="{C5F8B4D5-CE34-4C88-81CE-20AF31B51959}"/>
                  </a:ext>
                </a:extLst>
              </p:cNvPr>
              <p:cNvSpPr>
                <a:spLocks/>
              </p:cNvSpPr>
              <p:nvPr/>
            </p:nvSpPr>
            <p:spPr bwMode="auto">
              <a:xfrm>
                <a:off x="4310" y="1011"/>
                <a:ext cx="1059" cy="329"/>
              </a:xfrm>
              <a:custGeom>
                <a:avLst/>
                <a:gdLst>
                  <a:gd name="T0" fmla="*/ 0 w 674"/>
                  <a:gd name="T1" fmla="*/ 34 h 196"/>
                  <a:gd name="T2" fmla="*/ 787 w 674"/>
                  <a:gd name="T3" fmla="*/ 606 h 196"/>
                  <a:gd name="T4" fmla="*/ 1578 w 674"/>
                  <a:gd name="T5" fmla="*/ 760 h 196"/>
                  <a:gd name="T6" fmla="*/ 2615 w 674"/>
                  <a:gd name="T7" fmla="*/ 557 h 196"/>
                  <a:gd name="T8" fmla="*/ 2599 w 674"/>
                  <a:gd name="T9" fmla="*/ 524 h 196"/>
                  <a:gd name="T10" fmla="*/ 1896 w 674"/>
                  <a:gd name="T11" fmla="*/ 747 h 196"/>
                  <a:gd name="T12" fmla="*/ 760 w 674"/>
                  <a:gd name="T13" fmla="*/ 389 h 196"/>
                  <a:gd name="T14" fmla="*/ 35 w 674"/>
                  <a:gd name="T15" fmla="*/ 0 h 196"/>
                  <a:gd name="T16" fmla="*/ 0 w 674"/>
                  <a:gd name="T17" fmla="*/ 34 h 1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74" h="196">
                    <a:moveTo>
                      <a:pt x="0" y="7"/>
                    </a:moveTo>
                    <a:cubicBezTo>
                      <a:pt x="0" y="7"/>
                      <a:pt x="91" y="141"/>
                      <a:pt x="203" y="128"/>
                    </a:cubicBezTo>
                    <a:cubicBezTo>
                      <a:pt x="315" y="116"/>
                      <a:pt x="360" y="122"/>
                      <a:pt x="407" y="161"/>
                    </a:cubicBezTo>
                    <a:cubicBezTo>
                      <a:pt x="451" y="196"/>
                      <a:pt x="536" y="193"/>
                      <a:pt x="674" y="118"/>
                    </a:cubicBezTo>
                    <a:cubicBezTo>
                      <a:pt x="670" y="111"/>
                      <a:pt x="670" y="111"/>
                      <a:pt x="670" y="111"/>
                    </a:cubicBezTo>
                    <a:cubicBezTo>
                      <a:pt x="670" y="111"/>
                      <a:pt x="544" y="180"/>
                      <a:pt x="489" y="158"/>
                    </a:cubicBezTo>
                    <a:cubicBezTo>
                      <a:pt x="434" y="136"/>
                      <a:pt x="380" y="31"/>
                      <a:pt x="196" y="82"/>
                    </a:cubicBezTo>
                    <a:cubicBezTo>
                      <a:pt x="74" y="116"/>
                      <a:pt x="9" y="0"/>
                      <a:pt x="9" y="0"/>
                    </a:cubicBezTo>
                    <a:lnTo>
                      <a:pt x="0" y="7"/>
                    </a:lnTo>
                    <a:close/>
                  </a:path>
                </a:pathLst>
              </a:custGeom>
              <a:solidFill>
                <a:srgbClr val="F2C7D1"/>
              </a:solidFill>
              <a:ln w="6350" cap="flat">
                <a:solidFill>
                  <a:srgbClr val="333333"/>
                </a:solidFill>
                <a:prstDash val="solid"/>
                <a:round/>
                <a:headEnd/>
                <a:tailEnd/>
              </a:ln>
            </p:spPr>
            <p:txBody>
              <a:bodyPr/>
              <a:lstStyle/>
              <a:p>
                <a:endParaRPr lang="en-CA" sz="1200"/>
              </a:p>
            </p:txBody>
          </p:sp>
          <p:sp>
            <p:nvSpPr>
              <p:cNvPr id="169" name="Freeform 9">
                <a:extLst>
                  <a:ext uri="{FF2B5EF4-FFF2-40B4-BE49-F238E27FC236}">
                    <a16:creationId xmlns:a16="http://schemas.microsoft.com/office/drawing/2014/main" id="{0372DA9F-8141-4148-8057-14AC5A254B42}"/>
                  </a:ext>
                </a:extLst>
              </p:cNvPr>
              <p:cNvSpPr>
                <a:spLocks/>
              </p:cNvSpPr>
              <p:nvPr/>
            </p:nvSpPr>
            <p:spPr bwMode="auto">
              <a:xfrm>
                <a:off x="4245" y="1058"/>
                <a:ext cx="190" cy="560"/>
              </a:xfrm>
              <a:custGeom>
                <a:avLst/>
                <a:gdLst>
                  <a:gd name="T0" fmla="*/ 0 w 121"/>
                  <a:gd name="T1" fmla="*/ 34 h 334"/>
                  <a:gd name="T2" fmla="*/ 35 w 121"/>
                  <a:gd name="T3" fmla="*/ 0 h 334"/>
                  <a:gd name="T4" fmla="*/ 446 w 121"/>
                  <a:gd name="T5" fmla="*/ 736 h 334"/>
                  <a:gd name="T6" fmla="*/ 375 w 121"/>
                  <a:gd name="T7" fmla="*/ 1574 h 334"/>
                  <a:gd name="T8" fmla="*/ 198 w 121"/>
                  <a:gd name="T9" fmla="*/ 1172 h 334"/>
                  <a:gd name="T10" fmla="*/ 306 w 121"/>
                  <a:gd name="T11" fmla="*/ 806 h 334"/>
                  <a:gd name="T12" fmla="*/ 0 w 121"/>
                  <a:gd name="T13" fmla="*/ 34 h 3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1" h="334">
                    <a:moveTo>
                      <a:pt x="0" y="7"/>
                    </a:moveTo>
                    <a:cubicBezTo>
                      <a:pt x="9" y="0"/>
                      <a:pt x="9" y="0"/>
                      <a:pt x="9" y="0"/>
                    </a:cubicBezTo>
                    <a:cubicBezTo>
                      <a:pt x="9" y="0"/>
                      <a:pt x="109" y="84"/>
                      <a:pt x="115" y="156"/>
                    </a:cubicBezTo>
                    <a:cubicBezTo>
                      <a:pt x="121" y="228"/>
                      <a:pt x="63" y="271"/>
                      <a:pt x="97" y="334"/>
                    </a:cubicBezTo>
                    <a:cubicBezTo>
                      <a:pt x="51" y="249"/>
                      <a:pt x="51" y="249"/>
                      <a:pt x="51" y="249"/>
                    </a:cubicBezTo>
                    <a:cubicBezTo>
                      <a:pt x="51" y="249"/>
                      <a:pt x="77" y="192"/>
                      <a:pt x="79" y="171"/>
                    </a:cubicBezTo>
                    <a:cubicBezTo>
                      <a:pt x="92" y="73"/>
                      <a:pt x="0" y="7"/>
                      <a:pt x="0" y="7"/>
                    </a:cubicBezTo>
                    <a:close/>
                  </a:path>
                </a:pathLst>
              </a:custGeom>
              <a:solidFill>
                <a:srgbClr val="F2C7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170" name="Freeform 10">
                <a:extLst>
                  <a:ext uri="{FF2B5EF4-FFF2-40B4-BE49-F238E27FC236}">
                    <a16:creationId xmlns:a16="http://schemas.microsoft.com/office/drawing/2014/main" id="{242E0C12-ACDC-416A-A7FA-3B0CFB30DCB5}"/>
                  </a:ext>
                </a:extLst>
              </p:cNvPr>
              <p:cNvSpPr>
                <a:spLocks/>
              </p:cNvSpPr>
              <p:nvPr/>
            </p:nvSpPr>
            <p:spPr bwMode="auto">
              <a:xfrm>
                <a:off x="4181" y="1177"/>
                <a:ext cx="380" cy="837"/>
              </a:xfrm>
              <a:custGeom>
                <a:avLst/>
                <a:gdLst>
                  <a:gd name="T0" fmla="*/ 0 w 242"/>
                  <a:gd name="T1" fmla="*/ 22 h 500"/>
                  <a:gd name="T2" fmla="*/ 47 w 242"/>
                  <a:gd name="T3" fmla="*/ 0 h 500"/>
                  <a:gd name="T4" fmla="*/ 225 w 242"/>
                  <a:gd name="T5" fmla="*/ 648 h 500"/>
                  <a:gd name="T6" fmla="*/ 535 w 242"/>
                  <a:gd name="T7" fmla="*/ 1168 h 500"/>
                  <a:gd name="T8" fmla="*/ 895 w 242"/>
                  <a:gd name="T9" fmla="*/ 2345 h 500"/>
                  <a:gd name="T10" fmla="*/ 557 w 242"/>
                  <a:gd name="T11" fmla="*/ 1440 h 500"/>
                  <a:gd name="T12" fmla="*/ 433 w 242"/>
                  <a:gd name="T13" fmla="*/ 1157 h 500"/>
                  <a:gd name="T14" fmla="*/ 225 w 242"/>
                  <a:gd name="T15" fmla="*/ 785 h 500"/>
                  <a:gd name="T16" fmla="*/ 0 w 242"/>
                  <a:gd name="T17" fmla="*/ 22 h 5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2" h="500">
                    <a:moveTo>
                      <a:pt x="0" y="5"/>
                    </a:moveTo>
                    <a:cubicBezTo>
                      <a:pt x="12" y="0"/>
                      <a:pt x="12" y="0"/>
                      <a:pt x="12" y="0"/>
                    </a:cubicBezTo>
                    <a:cubicBezTo>
                      <a:pt x="12" y="0"/>
                      <a:pt x="26" y="104"/>
                      <a:pt x="58" y="138"/>
                    </a:cubicBezTo>
                    <a:cubicBezTo>
                      <a:pt x="89" y="171"/>
                      <a:pt x="126" y="221"/>
                      <a:pt x="138" y="249"/>
                    </a:cubicBezTo>
                    <a:cubicBezTo>
                      <a:pt x="149" y="276"/>
                      <a:pt x="242" y="348"/>
                      <a:pt x="231" y="500"/>
                    </a:cubicBezTo>
                    <a:cubicBezTo>
                      <a:pt x="231" y="500"/>
                      <a:pt x="227" y="409"/>
                      <a:pt x="144" y="307"/>
                    </a:cubicBezTo>
                    <a:cubicBezTo>
                      <a:pt x="144" y="307"/>
                      <a:pt x="120" y="280"/>
                      <a:pt x="112" y="247"/>
                    </a:cubicBezTo>
                    <a:cubicBezTo>
                      <a:pt x="106" y="217"/>
                      <a:pt x="71" y="179"/>
                      <a:pt x="58" y="167"/>
                    </a:cubicBezTo>
                    <a:cubicBezTo>
                      <a:pt x="5" y="113"/>
                      <a:pt x="0" y="5"/>
                      <a:pt x="0" y="5"/>
                    </a:cubicBezTo>
                    <a:close/>
                  </a:path>
                </a:pathLst>
              </a:custGeom>
              <a:solidFill>
                <a:srgbClr val="F2C7D1"/>
              </a:solidFill>
              <a:ln w="6350" cap="rnd">
                <a:solidFill>
                  <a:srgbClr val="333333"/>
                </a:solidFill>
                <a:prstDash val="solid"/>
                <a:round/>
                <a:headEnd/>
                <a:tailEnd/>
              </a:ln>
            </p:spPr>
            <p:txBody>
              <a:bodyPr/>
              <a:lstStyle/>
              <a:p>
                <a:endParaRPr lang="en-CA" sz="1200"/>
              </a:p>
            </p:txBody>
          </p:sp>
          <p:sp>
            <p:nvSpPr>
              <p:cNvPr id="171" name="Freeform 11">
                <a:extLst>
                  <a:ext uri="{FF2B5EF4-FFF2-40B4-BE49-F238E27FC236}">
                    <a16:creationId xmlns:a16="http://schemas.microsoft.com/office/drawing/2014/main" id="{497F3945-C10E-4882-8772-2F6811ADF1BE}"/>
                  </a:ext>
                </a:extLst>
              </p:cNvPr>
              <p:cNvSpPr>
                <a:spLocks/>
              </p:cNvSpPr>
              <p:nvPr/>
            </p:nvSpPr>
            <p:spPr bwMode="auto">
              <a:xfrm>
                <a:off x="3915" y="1281"/>
                <a:ext cx="200" cy="539"/>
              </a:xfrm>
              <a:custGeom>
                <a:avLst/>
                <a:gdLst>
                  <a:gd name="T0" fmla="*/ 0 w 127"/>
                  <a:gd name="T1" fmla="*/ 22 h 322"/>
                  <a:gd name="T2" fmla="*/ 60 w 127"/>
                  <a:gd name="T3" fmla="*/ 0 h 322"/>
                  <a:gd name="T4" fmla="*/ 332 w 127"/>
                  <a:gd name="T5" fmla="*/ 1009 h 322"/>
                  <a:gd name="T6" fmla="*/ 496 w 127"/>
                  <a:gd name="T7" fmla="*/ 1502 h 322"/>
                  <a:gd name="T8" fmla="*/ 402 w 127"/>
                  <a:gd name="T9" fmla="*/ 1510 h 322"/>
                  <a:gd name="T10" fmla="*/ 198 w 127"/>
                  <a:gd name="T11" fmla="*/ 1003 h 322"/>
                  <a:gd name="T12" fmla="*/ 0 w 127"/>
                  <a:gd name="T13" fmla="*/ 22 h 3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7" h="322">
                    <a:moveTo>
                      <a:pt x="0" y="5"/>
                    </a:moveTo>
                    <a:cubicBezTo>
                      <a:pt x="15" y="0"/>
                      <a:pt x="15" y="0"/>
                      <a:pt x="15" y="0"/>
                    </a:cubicBezTo>
                    <a:cubicBezTo>
                      <a:pt x="15" y="0"/>
                      <a:pt x="81" y="150"/>
                      <a:pt x="85" y="215"/>
                    </a:cubicBezTo>
                    <a:cubicBezTo>
                      <a:pt x="89" y="280"/>
                      <a:pt x="127" y="320"/>
                      <a:pt x="127" y="320"/>
                    </a:cubicBezTo>
                    <a:cubicBezTo>
                      <a:pt x="103" y="322"/>
                      <a:pt x="103" y="322"/>
                      <a:pt x="103" y="322"/>
                    </a:cubicBezTo>
                    <a:cubicBezTo>
                      <a:pt x="103" y="322"/>
                      <a:pt x="49" y="276"/>
                      <a:pt x="51" y="214"/>
                    </a:cubicBezTo>
                    <a:cubicBezTo>
                      <a:pt x="52" y="151"/>
                      <a:pt x="34" y="68"/>
                      <a:pt x="0" y="5"/>
                    </a:cubicBezTo>
                    <a:close/>
                  </a:path>
                </a:pathLst>
              </a:custGeom>
              <a:solidFill>
                <a:srgbClr val="F2C7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172" name="Freeform 12">
                <a:extLst>
                  <a:ext uri="{FF2B5EF4-FFF2-40B4-BE49-F238E27FC236}">
                    <a16:creationId xmlns:a16="http://schemas.microsoft.com/office/drawing/2014/main" id="{6B6543E5-5DDE-4BC8-880E-BBD57FF3E0E3}"/>
                  </a:ext>
                </a:extLst>
              </p:cNvPr>
              <p:cNvSpPr>
                <a:spLocks/>
              </p:cNvSpPr>
              <p:nvPr/>
            </p:nvSpPr>
            <p:spPr bwMode="auto">
              <a:xfrm>
                <a:off x="3915" y="1283"/>
                <a:ext cx="200" cy="534"/>
              </a:xfrm>
              <a:custGeom>
                <a:avLst/>
                <a:gdLst>
                  <a:gd name="T0" fmla="*/ 354 w 127"/>
                  <a:gd name="T1" fmla="*/ 1455 h 319"/>
                  <a:gd name="T2" fmla="*/ 409 w 127"/>
                  <a:gd name="T3" fmla="*/ 1455 h 319"/>
                  <a:gd name="T4" fmla="*/ 496 w 127"/>
                  <a:gd name="T5" fmla="*/ 1497 h 319"/>
                  <a:gd name="T6" fmla="*/ 332 w 127"/>
                  <a:gd name="T7" fmla="*/ 1009 h 319"/>
                  <a:gd name="T8" fmla="*/ 60 w 127"/>
                  <a:gd name="T9" fmla="*/ 0 h 319"/>
                  <a:gd name="T10" fmla="*/ 0 w 127"/>
                  <a:gd name="T11" fmla="*/ 20 h 319"/>
                  <a:gd name="T12" fmla="*/ 195 w 127"/>
                  <a:gd name="T13" fmla="*/ 1003 h 319"/>
                  <a:gd name="T14" fmla="*/ 354 w 127"/>
                  <a:gd name="T15" fmla="*/ 1455 h 3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7" h="319">
                    <a:moveTo>
                      <a:pt x="91" y="310"/>
                    </a:moveTo>
                    <a:cubicBezTo>
                      <a:pt x="99" y="308"/>
                      <a:pt x="105" y="310"/>
                      <a:pt x="105" y="310"/>
                    </a:cubicBezTo>
                    <a:cubicBezTo>
                      <a:pt x="111" y="311"/>
                      <a:pt x="122" y="318"/>
                      <a:pt x="127" y="319"/>
                    </a:cubicBezTo>
                    <a:cubicBezTo>
                      <a:pt x="116" y="306"/>
                      <a:pt x="88" y="265"/>
                      <a:pt x="85" y="215"/>
                    </a:cubicBezTo>
                    <a:cubicBezTo>
                      <a:pt x="81" y="150"/>
                      <a:pt x="15" y="0"/>
                      <a:pt x="15" y="0"/>
                    </a:cubicBezTo>
                    <a:cubicBezTo>
                      <a:pt x="0" y="4"/>
                      <a:pt x="0" y="4"/>
                      <a:pt x="0" y="4"/>
                    </a:cubicBezTo>
                    <a:cubicBezTo>
                      <a:pt x="34" y="67"/>
                      <a:pt x="51" y="151"/>
                      <a:pt x="50" y="214"/>
                    </a:cubicBezTo>
                    <a:cubicBezTo>
                      <a:pt x="49" y="258"/>
                      <a:pt x="75" y="293"/>
                      <a:pt x="91" y="310"/>
                    </a:cubicBezTo>
                    <a:close/>
                  </a:path>
                </a:pathLst>
              </a:custGeom>
              <a:noFill/>
              <a:ln w="6350" cap="flat">
                <a:solidFill>
                  <a:srgbClr val="33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CA" sz="1200"/>
              </a:p>
            </p:txBody>
          </p:sp>
          <p:sp>
            <p:nvSpPr>
              <p:cNvPr id="173" name="Freeform 13">
                <a:extLst>
                  <a:ext uri="{FF2B5EF4-FFF2-40B4-BE49-F238E27FC236}">
                    <a16:creationId xmlns:a16="http://schemas.microsoft.com/office/drawing/2014/main" id="{8EB36F7D-4E02-46F6-9EA1-3D889D01F20E}"/>
                  </a:ext>
                </a:extLst>
              </p:cNvPr>
              <p:cNvSpPr>
                <a:spLocks/>
              </p:cNvSpPr>
              <p:nvPr/>
            </p:nvSpPr>
            <p:spPr bwMode="auto">
              <a:xfrm>
                <a:off x="4245" y="1058"/>
                <a:ext cx="189" cy="499"/>
              </a:xfrm>
              <a:custGeom>
                <a:avLst/>
                <a:gdLst>
                  <a:gd name="T0" fmla="*/ 307 w 120"/>
                  <a:gd name="T1" fmla="*/ 802 h 298"/>
                  <a:gd name="T2" fmla="*/ 203 w 120"/>
                  <a:gd name="T3" fmla="*/ 1164 h 298"/>
                  <a:gd name="T4" fmla="*/ 340 w 120"/>
                  <a:gd name="T5" fmla="*/ 1400 h 298"/>
                  <a:gd name="T6" fmla="*/ 449 w 120"/>
                  <a:gd name="T7" fmla="*/ 732 h 298"/>
                  <a:gd name="T8" fmla="*/ 35 w 120"/>
                  <a:gd name="T9" fmla="*/ 0 h 298"/>
                  <a:gd name="T10" fmla="*/ 0 w 120"/>
                  <a:gd name="T11" fmla="*/ 33 h 298"/>
                  <a:gd name="T12" fmla="*/ 307 w 120"/>
                  <a:gd name="T13" fmla="*/ 802 h 2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298">
                    <a:moveTo>
                      <a:pt x="79" y="171"/>
                    </a:moveTo>
                    <a:cubicBezTo>
                      <a:pt x="77" y="187"/>
                      <a:pt x="59" y="232"/>
                      <a:pt x="52" y="248"/>
                    </a:cubicBezTo>
                    <a:cubicBezTo>
                      <a:pt x="64" y="268"/>
                      <a:pt x="79" y="281"/>
                      <a:pt x="87" y="298"/>
                    </a:cubicBezTo>
                    <a:cubicBezTo>
                      <a:pt x="84" y="252"/>
                      <a:pt x="120" y="213"/>
                      <a:pt x="115" y="156"/>
                    </a:cubicBezTo>
                    <a:cubicBezTo>
                      <a:pt x="109" y="84"/>
                      <a:pt x="9" y="0"/>
                      <a:pt x="9" y="0"/>
                    </a:cubicBezTo>
                    <a:cubicBezTo>
                      <a:pt x="0" y="7"/>
                      <a:pt x="0" y="7"/>
                      <a:pt x="0" y="7"/>
                    </a:cubicBezTo>
                    <a:cubicBezTo>
                      <a:pt x="0" y="7"/>
                      <a:pt x="93" y="74"/>
                      <a:pt x="79" y="171"/>
                    </a:cubicBezTo>
                    <a:close/>
                  </a:path>
                </a:pathLst>
              </a:custGeom>
              <a:noFill/>
              <a:ln w="6350" cap="flat">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1200"/>
              </a:p>
            </p:txBody>
          </p:sp>
          <p:sp>
            <p:nvSpPr>
              <p:cNvPr id="174" name="Freeform 14">
                <a:extLst>
                  <a:ext uri="{FF2B5EF4-FFF2-40B4-BE49-F238E27FC236}">
                    <a16:creationId xmlns:a16="http://schemas.microsoft.com/office/drawing/2014/main" id="{4BAC6C7D-0233-464D-88E1-FF86DC63D4A3}"/>
                  </a:ext>
                </a:extLst>
              </p:cNvPr>
              <p:cNvSpPr>
                <a:spLocks/>
              </p:cNvSpPr>
              <p:nvPr/>
            </p:nvSpPr>
            <p:spPr bwMode="auto">
              <a:xfrm>
                <a:off x="4057" y="1527"/>
                <a:ext cx="338" cy="293"/>
              </a:xfrm>
              <a:custGeom>
                <a:avLst/>
                <a:gdLst>
                  <a:gd name="T0" fmla="*/ 0 w 215"/>
                  <a:gd name="T1" fmla="*/ 460 h 175"/>
                  <a:gd name="T2" fmla="*/ 314 w 215"/>
                  <a:gd name="T3" fmla="*/ 703 h 175"/>
                  <a:gd name="T4" fmla="*/ 407 w 215"/>
                  <a:gd name="T5" fmla="*/ 417 h 175"/>
                  <a:gd name="T6" fmla="*/ 673 w 215"/>
                  <a:gd name="T7" fmla="*/ 445 h 175"/>
                  <a:gd name="T8" fmla="*/ 673 w 215"/>
                  <a:gd name="T9" fmla="*/ 0 h 175"/>
                  <a:gd name="T10" fmla="*/ 332 w 215"/>
                  <a:gd name="T11" fmla="*/ 236 h 175"/>
                  <a:gd name="T12" fmla="*/ 0 w 215"/>
                  <a:gd name="T13" fmla="*/ 460 h 1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5" h="175">
                    <a:moveTo>
                      <a:pt x="0" y="98"/>
                    </a:moveTo>
                    <a:cubicBezTo>
                      <a:pt x="0" y="98"/>
                      <a:pt x="13" y="175"/>
                      <a:pt x="81" y="150"/>
                    </a:cubicBezTo>
                    <a:cubicBezTo>
                      <a:pt x="111" y="139"/>
                      <a:pt x="105" y="89"/>
                      <a:pt x="105" y="89"/>
                    </a:cubicBezTo>
                    <a:cubicBezTo>
                      <a:pt x="105" y="89"/>
                      <a:pt x="138" y="120"/>
                      <a:pt x="173" y="95"/>
                    </a:cubicBezTo>
                    <a:cubicBezTo>
                      <a:pt x="215" y="67"/>
                      <a:pt x="179" y="7"/>
                      <a:pt x="173" y="0"/>
                    </a:cubicBezTo>
                    <a:cubicBezTo>
                      <a:pt x="173" y="0"/>
                      <a:pt x="159" y="85"/>
                      <a:pt x="85" y="50"/>
                    </a:cubicBezTo>
                    <a:cubicBezTo>
                      <a:pt x="85" y="50"/>
                      <a:pt x="71" y="135"/>
                      <a:pt x="0" y="98"/>
                    </a:cubicBezTo>
                    <a:close/>
                  </a:path>
                </a:pathLst>
              </a:custGeom>
              <a:solidFill>
                <a:srgbClr val="C67586"/>
              </a:solidFill>
              <a:ln w="4763" cap="flat">
                <a:solidFill>
                  <a:srgbClr val="333333"/>
                </a:solidFill>
                <a:prstDash val="solid"/>
                <a:miter lim="800000"/>
                <a:headEnd/>
                <a:tailEnd/>
              </a:ln>
            </p:spPr>
            <p:txBody>
              <a:bodyPr/>
              <a:lstStyle/>
              <a:p>
                <a:endParaRPr lang="en-CA" sz="1200"/>
              </a:p>
            </p:txBody>
          </p:sp>
          <p:sp>
            <p:nvSpPr>
              <p:cNvPr id="175" name="Freeform 15">
                <a:extLst>
                  <a:ext uri="{FF2B5EF4-FFF2-40B4-BE49-F238E27FC236}">
                    <a16:creationId xmlns:a16="http://schemas.microsoft.com/office/drawing/2014/main" id="{482D23DF-1B6B-470C-A0F7-27B4BBF78AC0}"/>
                  </a:ext>
                </a:extLst>
              </p:cNvPr>
              <p:cNvSpPr>
                <a:spLocks/>
              </p:cNvSpPr>
              <p:nvPr/>
            </p:nvSpPr>
            <p:spPr bwMode="auto">
              <a:xfrm>
                <a:off x="4332" y="1463"/>
                <a:ext cx="53" cy="76"/>
              </a:xfrm>
              <a:custGeom>
                <a:avLst/>
                <a:gdLst>
                  <a:gd name="T0" fmla="*/ 12 w 34"/>
                  <a:gd name="T1" fmla="*/ 0 h 45"/>
                  <a:gd name="T2" fmla="*/ 129 w 34"/>
                  <a:gd name="T3" fmla="*/ 71 h 45"/>
                  <a:gd name="T4" fmla="*/ 109 w 34"/>
                  <a:gd name="T5" fmla="*/ 216 h 45"/>
                  <a:gd name="T6" fmla="*/ 0 w 34"/>
                  <a:gd name="T7" fmla="*/ 34 h 45"/>
                  <a:gd name="T8" fmla="*/ 12 w 34"/>
                  <a:gd name="T9" fmla="*/ 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45">
                    <a:moveTo>
                      <a:pt x="3" y="0"/>
                    </a:moveTo>
                    <a:cubicBezTo>
                      <a:pt x="4" y="3"/>
                      <a:pt x="34" y="15"/>
                      <a:pt x="34" y="15"/>
                    </a:cubicBezTo>
                    <a:cubicBezTo>
                      <a:pt x="28" y="29"/>
                      <a:pt x="29" y="45"/>
                      <a:pt x="29" y="45"/>
                    </a:cubicBezTo>
                    <a:cubicBezTo>
                      <a:pt x="0" y="7"/>
                      <a:pt x="0" y="7"/>
                      <a:pt x="0" y="7"/>
                    </a:cubicBezTo>
                    <a:lnTo>
                      <a:pt x="3" y="0"/>
                    </a:lnTo>
                    <a:close/>
                  </a:path>
                </a:pathLst>
              </a:custGeom>
              <a:solidFill>
                <a:srgbClr val="D699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176" name="Freeform 16">
                <a:extLst>
                  <a:ext uri="{FF2B5EF4-FFF2-40B4-BE49-F238E27FC236}">
                    <a16:creationId xmlns:a16="http://schemas.microsoft.com/office/drawing/2014/main" id="{32E24492-A5D6-4FDD-8F54-9370B591BB62}"/>
                  </a:ext>
                </a:extLst>
              </p:cNvPr>
              <p:cNvSpPr>
                <a:spLocks/>
              </p:cNvSpPr>
              <p:nvPr/>
            </p:nvSpPr>
            <p:spPr bwMode="auto">
              <a:xfrm>
                <a:off x="4654" y="1095"/>
                <a:ext cx="289" cy="94"/>
              </a:xfrm>
              <a:custGeom>
                <a:avLst/>
                <a:gdLst>
                  <a:gd name="T0" fmla="*/ 0 w 184"/>
                  <a:gd name="T1" fmla="*/ 146 h 56"/>
                  <a:gd name="T2" fmla="*/ 713 w 184"/>
                  <a:gd name="T3" fmla="*/ 265 h 56"/>
                  <a:gd name="T4" fmla="*/ 0 w 184"/>
                  <a:gd name="T5" fmla="*/ 146 h 56"/>
                  <a:gd name="T6" fmla="*/ 0 60000 65536"/>
                  <a:gd name="T7" fmla="*/ 0 60000 65536"/>
                  <a:gd name="T8" fmla="*/ 0 60000 65536"/>
                </a:gdLst>
                <a:ahLst/>
                <a:cxnLst>
                  <a:cxn ang="T6">
                    <a:pos x="T0" y="T1"/>
                  </a:cxn>
                  <a:cxn ang="T7">
                    <a:pos x="T2" y="T3"/>
                  </a:cxn>
                  <a:cxn ang="T8">
                    <a:pos x="T4" y="T5"/>
                  </a:cxn>
                </a:cxnLst>
                <a:rect l="0" t="0" r="r" b="b"/>
                <a:pathLst>
                  <a:path w="184" h="56">
                    <a:moveTo>
                      <a:pt x="0" y="31"/>
                    </a:moveTo>
                    <a:cubicBezTo>
                      <a:pt x="0" y="31"/>
                      <a:pt x="98" y="0"/>
                      <a:pt x="184" y="56"/>
                    </a:cubicBezTo>
                    <a:cubicBezTo>
                      <a:pt x="184" y="56"/>
                      <a:pt x="117" y="19"/>
                      <a:pt x="0"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177" name="Freeform 17">
                <a:extLst>
                  <a:ext uri="{FF2B5EF4-FFF2-40B4-BE49-F238E27FC236}">
                    <a16:creationId xmlns:a16="http://schemas.microsoft.com/office/drawing/2014/main" id="{8169AA0F-9E57-4F8A-83A2-BB219138CBB5}"/>
                  </a:ext>
                </a:extLst>
              </p:cNvPr>
              <p:cNvSpPr>
                <a:spLocks/>
              </p:cNvSpPr>
              <p:nvPr/>
            </p:nvSpPr>
            <p:spPr bwMode="auto">
              <a:xfrm>
                <a:off x="4896" y="1726"/>
                <a:ext cx="193" cy="114"/>
              </a:xfrm>
              <a:custGeom>
                <a:avLst/>
                <a:gdLst>
                  <a:gd name="T0" fmla="*/ 0 w 123"/>
                  <a:gd name="T1" fmla="*/ 320 h 68"/>
                  <a:gd name="T2" fmla="*/ 475 w 123"/>
                  <a:gd name="T3" fmla="*/ 0 h 68"/>
                  <a:gd name="T4" fmla="*/ 0 w 123"/>
                  <a:gd name="T5" fmla="*/ 320 h 68"/>
                  <a:gd name="T6" fmla="*/ 0 60000 65536"/>
                  <a:gd name="T7" fmla="*/ 0 60000 65536"/>
                  <a:gd name="T8" fmla="*/ 0 60000 65536"/>
                </a:gdLst>
                <a:ahLst/>
                <a:cxnLst>
                  <a:cxn ang="T6">
                    <a:pos x="T0" y="T1"/>
                  </a:cxn>
                  <a:cxn ang="T7">
                    <a:pos x="T2" y="T3"/>
                  </a:cxn>
                  <a:cxn ang="T8">
                    <a:pos x="T4" y="T5"/>
                  </a:cxn>
                </a:cxnLst>
                <a:rect l="0" t="0" r="r" b="b"/>
                <a:pathLst>
                  <a:path w="123" h="68">
                    <a:moveTo>
                      <a:pt x="0" y="68"/>
                    </a:moveTo>
                    <a:cubicBezTo>
                      <a:pt x="0" y="68"/>
                      <a:pt x="83" y="52"/>
                      <a:pt x="123" y="0"/>
                    </a:cubicBezTo>
                    <a:cubicBezTo>
                      <a:pt x="123" y="0"/>
                      <a:pt x="78" y="44"/>
                      <a:pt x="0" y="68"/>
                    </a:cubicBezTo>
                    <a:close/>
                  </a:path>
                </a:pathLst>
              </a:custGeom>
              <a:solidFill>
                <a:srgbClr val="AC36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178" name="Freeform 18">
                <a:extLst>
                  <a:ext uri="{FF2B5EF4-FFF2-40B4-BE49-F238E27FC236}">
                    <a16:creationId xmlns:a16="http://schemas.microsoft.com/office/drawing/2014/main" id="{A259098F-B8B4-43A0-A7C6-CC025CEB5B15}"/>
                  </a:ext>
                </a:extLst>
              </p:cNvPr>
              <p:cNvSpPr>
                <a:spLocks/>
              </p:cNvSpPr>
              <p:nvPr/>
            </p:nvSpPr>
            <p:spPr bwMode="auto">
              <a:xfrm>
                <a:off x="4098" y="1716"/>
                <a:ext cx="81" cy="62"/>
              </a:xfrm>
              <a:custGeom>
                <a:avLst/>
                <a:gdLst>
                  <a:gd name="T0" fmla="*/ 196 w 52"/>
                  <a:gd name="T1" fmla="*/ 96 h 37"/>
                  <a:gd name="T2" fmla="*/ 100 w 52"/>
                  <a:gd name="T3" fmla="*/ 174 h 37"/>
                  <a:gd name="T4" fmla="*/ 0 w 52"/>
                  <a:gd name="T5" fmla="*/ 90 h 37"/>
                  <a:gd name="T6" fmla="*/ 117 w 52"/>
                  <a:gd name="T7" fmla="*/ 0 h 37"/>
                  <a:gd name="T8" fmla="*/ 196 w 52"/>
                  <a:gd name="T9" fmla="*/ 9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37">
                    <a:moveTo>
                      <a:pt x="52" y="20"/>
                    </a:moveTo>
                    <a:cubicBezTo>
                      <a:pt x="52" y="29"/>
                      <a:pt x="42" y="37"/>
                      <a:pt x="26" y="37"/>
                    </a:cubicBezTo>
                    <a:cubicBezTo>
                      <a:pt x="11" y="37"/>
                      <a:pt x="0" y="27"/>
                      <a:pt x="0" y="19"/>
                    </a:cubicBezTo>
                    <a:cubicBezTo>
                      <a:pt x="0" y="11"/>
                      <a:pt x="15" y="0"/>
                      <a:pt x="31" y="0"/>
                    </a:cubicBezTo>
                    <a:cubicBezTo>
                      <a:pt x="46" y="0"/>
                      <a:pt x="52" y="12"/>
                      <a:pt x="52" y="20"/>
                    </a:cubicBezTo>
                    <a:close/>
                  </a:path>
                </a:pathLst>
              </a:custGeom>
              <a:solidFill>
                <a:srgbClr val="D19B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179" name="Freeform 19">
                <a:extLst>
                  <a:ext uri="{FF2B5EF4-FFF2-40B4-BE49-F238E27FC236}">
                    <a16:creationId xmlns:a16="http://schemas.microsoft.com/office/drawing/2014/main" id="{485354F8-0705-4453-8D14-AF5C577C6DBA}"/>
                  </a:ext>
                </a:extLst>
              </p:cNvPr>
              <p:cNvSpPr>
                <a:spLocks/>
              </p:cNvSpPr>
              <p:nvPr/>
            </p:nvSpPr>
            <p:spPr bwMode="auto">
              <a:xfrm>
                <a:off x="4241" y="1631"/>
                <a:ext cx="83" cy="62"/>
              </a:xfrm>
              <a:custGeom>
                <a:avLst/>
                <a:gdLst>
                  <a:gd name="T0" fmla="*/ 204 w 53"/>
                  <a:gd name="T1" fmla="*/ 99 h 37"/>
                  <a:gd name="T2" fmla="*/ 103 w 53"/>
                  <a:gd name="T3" fmla="*/ 174 h 37"/>
                  <a:gd name="T4" fmla="*/ 0 w 53"/>
                  <a:gd name="T5" fmla="*/ 90 h 37"/>
                  <a:gd name="T6" fmla="*/ 121 w 53"/>
                  <a:gd name="T7" fmla="*/ 0 h 37"/>
                  <a:gd name="T8" fmla="*/ 204 w 53"/>
                  <a:gd name="T9" fmla="*/ 99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37">
                    <a:moveTo>
                      <a:pt x="53" y="21"/>
                    </a:moveTo>
                    <a:cubicBezTo>
                      <a:pt x="53" y="29"/>
                      <a:pt x="42" y="37"/>
                      <a:pt x="27" y="37"/>
                    </a:cubicBezTo>
                    <a:cubicBezTo>
                      <a:pt x="11" y="37"/>
                      <a:pt x="0" y="27"/>
                      <a:pt x="0" y="19"/>
                    </a:cubicBezTo>
                    <a:cubicBezTo>
                      <a:pt x="0" y="11"/>
                      <a:pt x="15" y="0"/>
                      <a:pt x="31" y="0"/>
                    </a:cubicBezTo>
                    <a:cubicBezTo>
                      <a:pt x="47" y="0"/>
                      <a:pt x="53" y="13"/>
                      <a:pt x="53" y="21"/>
                    </a:cubicBezTo>
                    <a:close/>
                  </a:path>
                </a:pathLst>
              </a:custGeom>
              <a:solidFill>
                <a:srgbClr val="D19B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180" name="Oval 20">
                <a:extLst>
                  <a:ext uri="{FF2B5EF4-FFF2-40B4-BE49-F238E27FC236}">
                    <a16:creationId xmlns:a16="http://schemas.microsoft.com/office/drawing/2014/main" id="{14745114-C1A1-43D9-A78C-EAD7D4BF025F}"/>
                  </a:ext>
                </a:extLst>
              </p:cNvPr>
              <p:cNvSpPr>
                <a:spLocks noChangeArrowheads="1"/>
              </p:cNvSpPr>
              <p:nvPr/>
            </p:nvSpPr>
            <p:spPr bwMode="auto">
              <a:xfrm>
                <a:off x="4286" y="1648"/>
                <a:ext cx="28" cy="31"/>
              </a:xfrm>
              <a:prstGeom prst="ellipse">
                <a:avLst/>
              </a:prstGeom>
              <a:solidFill>
                <a:srgbClr val="F4DFE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200"/>
              </a:p>
            </p:txBody>
          </p:sp>
          <p:sp>
            <p:nvSpPr>
              <p:cNvPr id="181" name="Oval 21">
                <a:extLst>
                  <a:ext uri="{FF2B5EF4-FFF2-40B4-BE49-F238E27FC236}">
                    <a16:creationId xmlns:a16="http://schemas.microsoft.com/office/drawing/2014/main" id="{F8DB04FA-6BEC-46AE-986D-D64EDA410BB4}"/>
                  </a:ext>
                </a:extLst>
              </p:cNvPr>
              <p:cNvSpPr>
                <a:spLocks noChangeArrowheads="1"/>
              </p:cNvSpPr>
              <p:nvPr/>
            </p:nvSpPr>
            <p:spPr bwMode="auto">
              <a:xfrm>
                <a:off x="4142" y="1733"/>
                <a:ext cx="28" cy="32"/>
              </a:xfrm>
              <a:prstGeom prst="ellipse">
                <a:avLst/>
              </a:prstGeom>
              <a:solidFill>
                <a:srgbClr val="F4DFE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200"/>
              </a:p>
            </p:txBody>
          </p:sp>
          <p:sp>
            <p:nvSpPr>
              <p:cNvPr id="182" name="Freeform 22">
                <a:extLst>
                  <a:ext uri="{FF2B5EF4-FFF2-40B4-BE49-F238E27FC236}">
                    <a16:creationId xmlns:a16="http://schemas.microsoft.com/office/drawing/2014/main" id="{3393ACAD-51CC-4BF6-8939-3EEF4319AA47}"/>
                  </a:ext>
                </a:extLst>
              </p:cNvPr>
              <p:cNvSpPr>
                <a:spLocks/>
              </p:cNvSpPr>
              <p:nvPr/>
            </p:nvSpPr>
            <p:spPr bwMode="auto">
              <a:xfrm>
                <a:off x="4193" y="1619"/>
                <a:ext cx="52" cy="143"/>
              </a:xfrm>
              <a:custGeom>
                <a:avLst/>
                <a:gdLst>
                  <a:gd name="T0" fmla="*/ 0 w 33"/>
                  <a:gd name="T1" fmla="*/ 0 h 85"/>
                  <a:gd name="T2" fmla="*/ 14 w 33"/>
                  <a:gd name="T3" fmla="*/ 405 h 85"/>
                  <a:gd name="T4" fmla="*/ 0 w 33"/>
                  <a:gd name="T5" fmla="*/ 0 h 85"/>
                  <a:gd name="T6" fmla="*/ 0 60000 65536"/>
                  <a:gd name="T7" fmla="*/ 0 60000 65536"/>
                  <a:gd name="T8" fmla="*/ 0 60000 65536"/>
                </a:gdLst>
                <a:ahLst/>
                <a:cxnLst>
                  <a:cxn ang="T6">
                    <a:pos x="T0" y="T1"/>
                  </a:cxn>
                  <a:cxn ang="T7">
                    <a:pos x="T2" y="T3"/>
                  </a:cxn>
                  <a:cxn ang="T8">
                    <a:pos x="T4" y="T5"/>
                  </a:cxn>
                </a:cxnLst>
                <a:rect l="0" t="0" r="r" b="b"/>
                <a:pathLst>
                  <a:path w="33" h="85">
                    <a:moveTo>
                      <a:pt x="0" y="0"/>
                    </a:moveTo>
                    <a:cubicBezTo>
                      <a:pt x="0" y="0"/>
                      <a:pt x="33" y="48"/>
                      <a:pt x="4" y="85"/>
                    </a:cubicBezTo>
                    <a:cubicBezTo>
                      <a:pt x="4" y="85"/>
                      <a:pt x="16" y="51"/>
                      <a:pt x="0" y="0"/>
                    </a:cubicBezTo>
                    <a:close/>
                  </a:path>
                </a:pathLst>
              </a:custGeom>
              <a:solidFill>
                <a:srgbClr val="9146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183" name="Freeform 23">
                <a:extLst>
                  <a:ext uri="{FF2B5EF4-FFF2-40B4-BE49-F238E27FC236}">
                    <a16:creationId xmlns:a16="http://schemas.microsoft.com/office/drawing/2014/main" id="{8B6292FA-C4F5-4D15-B4CF-D302FB9F9E93}"/>
                  </a:ext>
                </a:extLst>
              </p:cNvPr>
              <p:cNvSpPr>
                <a:spLocks/>
              </p:cNvSpPr>
              <p:nvPr/>
            </p:nvSpPr>
            <p:spPr bwMode="auto">
              <a:xfrm>
                <a:off x="4332" y="1546"/>
                <a:ext cx="45" cy="122"/>
              </a:xfrm>
              <a:custGeom>
                <a:avLst/>
                <a:gdLst>
                  <a:gd name="T0" fmla="*/ 0 w 29"/>
                  <a:gd name="T1" fmla="*/ 0 h 73"/>
                  <a:gd name="T2" fmla="*/ 26 w 29"/>
                  <a:gd name="T3" fmla="*/ 341 h 73"/>
                  <a:gd name="T4" fmla="*/ 0 w 29"/>
                  <a:gd name="T5" fmla="*/ 0 h 73"/>
                  <a:gd name="T6" fmla="*/ 0 60000 65536"/>
                  <a:gd name="T7" fmla="*/ 0 60000 65536"/>
                  <a:gd name="T8" fmla="*/ 0 60000 65536"/>
                </a:gdLst>
                <a:ahLst/>
                <a:cxnLst>
                  <a:cxn ang="T6">
                    <a:pos x="T0" y="T1"/>
                  </a:cxn>
                  <a:cxn ang="T7">
                    <a:pos x="T2" y="T3"/>
                  </a:cxn>
                  <a:cxn ang="T8">
                    <a:pos x="T4" y="T5"/>
                  </a:cxn>
                </a:cxnLst>
                <a:rect l="0" t="0" r="r" b="b"/>
                <a:pathLst>
                  <a:path w="29" h="73">
                    <a:moveTo>
                      <a:pt x="0" y="0"/>
                    </a:moveTo>
                    <a:cubicBezTo>
                      <a:pt x="0" y="0"/>
                      <a:pt x="29" y="37"/>
                      <a:pt x="7" y="73"/>
                    </a:cubicBezTo>
                    <a:cubicBezTo>
                      <a:pt x="7" y="73"/>
                      <a:pt x="16" y="36"/>
                      <a:pt x="0" y="0"/>
                    </a:cubicBezTo>
                    <a:close/>
                  </a:path>
                </a:pathLst>
              </a:custGeom>
              <a:solidFill>
                <a:srgbClr val="9146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184" name="Freeform 24">
                <a:extLst>
                  <a:ext uri="{FF2B5EF4-FFF2-40B4-BE49-F238E27FC236}">
                    <a16:creationId xmlns:a16="http://schemas.microsoft.com/office/drawing/2014/main" id="{301A762E-D48B-4B4F-BC68-39AE8AA3B6C4}"/>
                  </a:ext>
                </a:extLst>
              </p:cNvPr>
              <p:cNvSpPr>
                <a:spLocks/>
              </p:cNvSpPr>
              <p:nvPr/>
            </p:nvSpPr>
            <p:spPr bwMode="auto">
              <a:xfrm>
                <a:off x="4195" y="1621"/>
                <a:ext cx="17" cy="32"/>
              </a:xfrm>
              <a:custGeom>
                <a:avLst/>
                <a:gdLst>
                  <a:gd name="T0" fmla="*/ 40 w 11"/>
                  <a:gd name="T1" fmla="*/ 91 h 19"/>
                  <a:gd name="T2" fmla="*/ 0 w 11"/>
                  <a:gd name="T3" fmla="*/ 0 h 19"/>
                  <a:gd name="T4" fmla="*/ 0 60000 65536"/>
                  <a:gd name="T5" fmla="*/ 0 60000 65536"/>
                </a:gdLst>
                <a:ahLst/>
                <a:cxnLst>
                  <a:cxn ang="T4">
                    <a:pos x="T0" y="T1"/>
                  </a:cxn>
                  <a:cxn ang="T5">
                    <a:pos x="T2" y="T3"/>
                  </a:cxn>
                </a:cxnLst>
                <a:rect l="0" t="0" r="r" b="b"/>
                <a:pathLst>
                  <a:path w="11" h="19">
                    <a:moveTo>
                      <a:pt x="11" y="19"/>
                    </a:moveTo>
                    <a:cubicBezTo>
                      <a:pt x="8" y="12"/>
                      <a:pt x="0" y="0"/>
                      <a:pt x="0" y="0"/>
                    </a:cubicBezTo>
                  </a:path>
                </a:pathLst>
              </a:custGeom>
              <a:noFill/>
              <a:ln w="4763" cap="rnd">
                <a:solidFill>
                  <a:srgbClr val="33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CA" sz="1200"/>
              </a:p>
            </p:txBody>
          </p:sp>
          <p:sp>
            <p:nvSpPr>
              <p:cNvPr id="185" name="Freeform 25">
                <a:extLst>
                  <a:ext uri="{FF2B5EF4-FFF2-40B4-BE49-F238E27FC236}">
                    <a16:creationId xmlns:a16="http://schemas.microsoft.com/office/drawing/2014/main" id="{A730EB98-73FC-4BC5-BCBD-0602532EB3B0}"/>
                  </a:ext>
                </a:extLst>
              </p:cNvPr>
              <p:cNvSpPr>
                <a:spLocks/>
              </p:cNvSpPr>
              <p:nvPr/>
            </p:nvSpPr>
            <p:spPr bwMode="auto">
              <a:xfrm>
                <a:off x="4399" y="1246"/>
                <a:ext cx="41" cy="161"/>
              </a:xfrm>
              <a:custGeom>
                <a:avLst/>
                <a:gdLst>
                  <a:gd name="T0" fmla="*/ 0 w 26"/>
                  <a:gd name="T1" fmla="*/ 0 h 96"/>
                  <a:gd name="T2" fmla="*/ 33 w 26"/>
                  <a:gd name="T3" fmla="*/ 453 h 96"/>
                  <a:gd name="T4" fmla="*/ 0 w 26"/>
                  <a:gd name="T5" fmla="*/ 0 h 96"/>
                  <a:gd name="T6" fmla="*/ 0 60000 65536"/>
                  <a:gd name="T7" fmla="*/ 0 60000 65536"/>
                  <a:gd name="T8" fmla="*/ 0 60000 65536"/>
                </a:gdLst>
                <a:ahLst/>
                <a:cxnLst>
                  <a:cxn ang="T6">
                    <a:pos x="T0" y="T1"/>
                  </a:cxn>
                  <a:cxn ang="T7">
                    <a:pos x="T2" y="T3"/>
                  </a:cxn>
                  <a:cxn ang="T8">
                    <a:pos x="T4" y="T5"/>
                  </a:cxn>
                </a:cxnLst>
                <a:rect l="0" t="0" r="r" b="b"/>
                <a:pathLst>
                  <a:path w="26" h="96">
                    <a:moveTo>
                      <a:pt x="0" y="0"/>
                    </a:moveTo>
                    <a:cubicBezTo>
                      <a:pt x="0" y="0"/>
                      <a:pt x="26" y="34"/>
                      <a:pt x="8" y="96"/>
                    </a:cubicBezTo>
                    <a:cubicBezTo>
                      <a:pt x="8" y="96"/>
                      <a:pt x="19" y="4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186" name="Freeform 26">
                <a:extLst>
                  <a:ext uri="{FF2B5EF4-FFF2-40B4-BE49-F238E27FC236}">
                    <a16:creationId xmlns:a16="http://schemas.microsoft.com/office/drawing/2014/main" id="{5A8ECE3E-E1AB-492E-A7A3-15D86BA98B90}"/>
                  </a:ext>
                </a:extLst>
              </p:cNvPr>
              <p:cNvSpPr>
                <a:spLocks/>
              </p:cNvSpPr>
              <p:nvPr/>
            </p:nvSpPr>
            <p:spPr bwMode="auto">
              <a:xfrm>
                <a:off x="4655" y="1499"/>
                <a:ext cx="429" cy="482"/>
              </a:xfrm>
              <a:custGeom>
                <a:avLst/>
                <a:gdLst>
                  <a:gd name="T0" fmla="*/ 982 w 273"/>
                  <a:gd name="T1" fmla="*/ 132 h 288"/>
                  <a:gd name="T2" fmla="*/ 734 w 273"/>
                  <a:gd name="T3" fmla="*/ 745 h 288"/>
                  <a:gd name="T4" fmla="*/ 27 w 273"/>
                  <a:gd name="T5" fmla="*/ 1197 h 288"/>
                  <a:gd name="T6" fmla="*/ 515 w 273"/>
                  <a:gd name="T7" fmla="*/ 305 h 288"/>
                  <a:gd name="T8" fmla="*/ 982 w 273"/>
                  <a:gd name="T9" fmla="*/ 132 h 2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3" h="288">
                    <a:moveTo>
                      <a:pt x="253" y="28"/>
                    </a:moveTo>
                    <a:cubicBezTo>
                      <a:pt x="273" y="69"/>
                      <a:pt x="257" y="147"/>
                      <a:pt x="189" y="159"/>
                    </a:cubicBezTo>
                    <a:cubicBezTo>
                      <a:pt x="43" y="184"/>
                      <a:pt x="0" y="288"/>
                      <a:pt x="7" y="255"/>
                    </a:cubicBezTo>
                    <a:cubicBezTo>
                      <a:pt x="13" y="225"/>
                      <a:pt x="85" y="114"/>
                      <a:pt x="133" y="65"/>
                    </a:cubicBezTo>
                    <a:cubicBezTo>
                      <a:pt x="189" y="9"/>
                      <a:pt x="240" y="0"/>
                      <a:pt x="253" y="28"/>
                    </a:cubicBezTo>
                    <a:close/>
                  </a:path>
                </a:pathLst>
              </a:custGeom>
              <a:solidFill>
                <a:srgbClr val="960C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187" name="Freeform 27">
                <a:extLst>
                  <a:ext uri="{FF2B5EF4-FFF2-40B4-BE49-F238E27FC236}">
                    <a16:creationId xmlns:a16="http://schemas.microsoft.com/office/drawing/2014/main" id="{8D638EC5-E1A0-4B2C-9DFE-D55B8840404D}"/>
                  </a:ext>
                </a:extLst>
              </p:cNvPr>
              <p:cNvSpPr>
                <a:spLocks/>
              </p:cNvSpPr>
              <p:nvPr/>
            </p:nvSpPr>
            <p:spPr bwMode="auto">
              <a:xfrm>
                <a:off x="4368" y="1432"/>
                <a:ext cx="245" cy="505"/>
              </a:xfrm>
              <a:custGeom>
                <a:avLst/>
                <a:gdLst>
                  <a:gd name="T0" fmla="*/ 422 w 156"/>
                  <a:gd name="T1" fmla="*/ 467 h 302"/>
                  <a:gd name="T2" fmla="*/ 484 w 156"/>
                  <a:gd name="T3" fmla="*/ 1309 h 302"/>
                  <a:gd name="T4" fmla="*/ 198 w 156"/>
                  <a:gd name="T5" fmla="*/ 579 h 302"/>
                  <a:gd name="T6" fmla="*/ 182 w 156"/>
                  <a:gd name="T7" fmla="*/ 62 h 302"/>
                  <a:gd name="T8" fmla="*/ 422 w 156"/>
                  <a:gd name="T9" fmla="*/ 467 h 3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 h="302">
                    <a:moveTo>
                      <a:pt x="109" y="100"/>
                    </a:moveTo>
                    <a:cubicBezTo>
                      <a:pt x="156" y="148"/>
                      <a:pt x="134" y="268"/>
                      <a:pt x="125" y="280"/>
                    </a:cubicBezTo>
                    <a:cubicBezTo>
                      <a:pt x="109" y="302"/>
                      <a:pt x="123" y="191"/>
                      <a:pt x="51" y="124"/>
                    </a:cubicBezTo>
                    <a:cubicBezTo>
                      <a:pt x="0" y="76"/>
                      <a:pt x="23" y="26"/>
                      <a:pt x="47" y="13"/>
                    </a:cubicBezTo>
                    <a:cubicBezTo>
                      <a:pt x="72" y="0"/>
                      <a:pt x="70" y="60"/>
                      <a:pt x="109" y="100"/>
                    </a:cubicBezTo>
                    <a:close/>
                  </a:path>
                </a:pathLst>
              </a:custGeom>
              <a:solidFill>
                <a:srgbClr val="960C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188" name="Freeform 28">
                <a:extLst>
                  <a:ext uri="{FF2B5EF4-FFF2-40B4-BE49-F238E27FC236}">
                    <a16:creationId xmlns:a16="http://schemas.microsoft.com/office/drawing/2014/main" id="{BECA1853-B102-4CFB-B91C-16A12087C6F0}"/>
                  </a:ext>
                </a:extLst>
              </p:cNvPr>
              <p:cNvSpPr>
                <a:spLocks/>
              </p:cNvSpPr>
              <p:nvPr/>
            </p:nvSpPr>
            <p:spPr bwMode="auto">
              <a:xfrm>
                <a:off x="4547" y="1942"/>
                <a:ext cx="47" cy="116"/>
              </a:xfrm>
              <a:custGeom>
                <a:avLst/>
                <a:gdLst>
                  <a:gd name="T0" fmla="*/ 14 w 30"/>
                  <a:gd name="T1" fmla="*/ 0 h 69"/>
                  <a:gd name="T2" fmla="*/ 116 w 30"/>
                  <a:gd name="T3" fmla="*/ 252 h 69"/>
                  <a:gd name="T4" fmla="*/ 14 w 30"/>
                  <a:gd name="T5" fmla="*/ 0 h 69"/>
                  <a:gd name="T6" fmla="*/ 0 60000 65536"/>
                  <a:gd name="T7" fmla="*/ 0 60000 65536"/>
                  <a:gd name="T8" fmla="*/ 0 60000 65536"/>
                </a:gdLst>
                <a:ahLst/>
                <a:cxnLst>
                  <a:cxn ang="T6">
                    <a:pos x="T0" y="T1"/>
                  </a:cxn>
                  <a:cxn ang="T7">
                    <a:pos x="T2" y="T3"/>
                  </a:cxn>
                  <a:cxn ang="T8">
                    <a:pos x="T4" y="T5"/>
                  </a:cxn>
                </a:cxnLst>
                <a:rect l="0" t="0" r="r" b="b"/>
                <a:pathLst>
                  <a:path w="30" h="69">
                    <a:moveTo>
                      <a:pt x="4" y="0"/>
                    </a:moveTo>
                    <a:cubicBezTo>
                      <a:pt x="4" y="0"/>
                      <a:pt x="0" y="69"/>
                      <a:pt x="30" y="53"/>
                    </a:cubicBezTo>
                    <a:cubicBezTo>
                      <a:pt x="30" y="53"/>
                      <a:pt x="12" y="56"/>
                      <a:pt x="4" y="0"/>
                    </a:cubicBezTo>
                    <a:close/>
                  </a:path>
                </a:pathLst>
              </a:custGeom>
              <a:solidFill>
                <a:srgbClr val="EEB2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189" name="Freeform 29">
                <a:extLst>
                  <a:ext uri="{FF2B5EF4-FFF2-40B4-BE49-F238E27FC236}">
                    <a16:creationId xmlns:a16="http://schemas.microsoft.com/office/drawing/2014/main" id="{B8731C57-30C9-460E-827E-5DEE8CF0AE40}"/>
                  </a:ext>
                </a:extLst>
              </p:cNvPr>
              <p:cNvSpPr>
                <a:spLocks/>
              </p:cNvSpPr>
              <p:nvPr/>
            </p:nvSpPr>
            <p:spPr bwMode="auto">
              <a:xfrm>
                <a:off x="4410" y="1330"/>
                <a:ext cx="32" cy="113"/>
              </a:xfrm>
              <a:custGeom>
                <a:avLst/>
                <a:gdLst>
                  <a:gd name="T0" fmla="*/ 56 w 20"/>
                  <a:gd name="T1" fmla="*/ 0 h 68"/>
                  <a:gd name="T2" fmla="*/ 0 w 20"/>
                  <a:gd name="T3" fmla="*/ 312 h 68"/>
                  <a:gd name="T4" fmla="*/ 56 w 20"/>
                  <a:gd name="T5" fmla="*/ 0 h 68"/>
                  <a:gd name="T6" fmla="*/ 0 60000 65536"/>
                  <a:gd name="T7" fmla="*/ 0 60000 65536"/>
                  <a:gd name="T8" fmla="*/ 0 60000 65536"/>
                </a:gdLst>
                <a:ahLst/>
                <a:cxnLst>
                  <a:cxn ang="T6">
                    <a:pos x="T0" y="T1"/>
                  </a:cxn>
                  <a:cxn ang="T7">
                    <a:pos x="T2" y="T3"/>
                  </a:cxn>
                  <a:cxn ang="T8">
                    <a:pos x="T4" y="T5"/>
                  </a:cxn>
                </a:cxnLst>
                <a:rect l="0" t="0" r="r" b="b"/>
                <a:pathLst>
                  <a:path w="20" h="68">
                    <a:moveTo>
                      <a:pt x="14" y="0"/>
                    </a:moveTo>
                    <a:cubicBezTo>
                      <a:pt x="14" y="0"/>
                      <a:pt x="16" y="35"/>
                      <a:pt x="0" y="68"/>
                    </a:cubicBezTo>
                    <a:cubicBezTo>
                      <a:pt x="0" y="68"/>
                      <a:pt x="20" y="45"/>
                      <a:pt x="14" y="0"/>
                    </a:cubicBezTo>
                    <a:close/>
                  </a:path>
                </a:pathLst>
              </a:custGeom>
              <a:solidFill>
                <a:srgbClr val="F2C7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190" name="Freeform 30">
                <a:extLst>
                  <a:ext uri="{FF2B5EF4-FFF2-40B4-BE49-F238E27FC236}">
                    <a16:creationId xmlns:a16="http://schemas.microsoft.com/office/drawing/2014/main" id="{1E77CA79-80A7-4FD4-9841-050044DB8535}"/>
                  </a:ext>
                </a:extLst>
              </p:cNvPr>
              <p:cNvSpPr>
                <a:spLocks/>
              </p:cNvSpPr>
              <p:nvPr/>
            </p:nvSpPr>
            <p:spPr bwMode="auto">
              <a:xfrm>
                <a:off x="5111" y="1375"/>
                <a:ext cx="107" cy="157"/>
              </a:xfrm>
              <a:custGeom>
                <a:avLst/>
                <a:gdLst>
                  <a:gd name="T0" fmla="*/ 0 w 68"/>
                  <a:gd name="T1" fmla="*/ 438 h 94"/>
                  <a:gd name="T2" fmla="*/ 264 w 68"/>
                  <a:gd name="T3" fmla="*/ 0 h 94"/>
                  <a:gd name="T4" fmla="*/ 0 w 68"/>
                  <a:gd name="T5" fmla="*/ 438 h 94"/>
                  <a:gd name="T6" fmla="*/ 0 60000 65536"/>
                  <a:gd name="T7" fmla="*/ 0 60000 65536"/>
                  <a:gd name="T8" fmla="*/ 0 60000 65536"/>
                </a:gdLst>
                <a:ahLst/>
                <a:cxnLst>
                  <a:cxn ang="T6">
                    <a:pos x="T0" y="T1"/>
                  </a:cxn>
                  <a:cxn ang="T7">
                    <a:pos x="T2" y="T3"/>
                  </a:cxn>
                  <a:cxn ang="T8">
                    <a:pos x="T4" y="T5"/>
                  </a:cxn>
                </a:cxnLst>
                <a:rect l="0" t="0" r="r" b="b"/>
                <a:pathLst>
                  <a:path w="68" h="94">
                    <a:moveTo>
                      <a:pt x="0" y="94"/>
                    </a:moveTo>
                    <a:cubicBezTo>
                      <a:pt x="0" y="94"/>
                      <a:pt x="12" y="46"/>
                      <a:pt x="68" y="0"/>
                    </a:cubicBezTo>
                    <a:cubicBezTo>
                      <a:pt x="68" y="0"/>
                      <a:pt x="14" y="24"/>
                      <a:pt x="0" y="94"/>
                    </a:cubicBezTo>
                    <a:close/>
                  </a:path>
                </a:pathLst>
              </a:custGeom>
              <a:solidFill>
                <a:srgbClr val="F2C7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191" name="Freeform 31">
                <a:extLst>
                  <a:ext uri="{FF2B5EF4-FFF2-40B4-BE49-F238E27FC236}">
                    <a16:creationId xmlns:a16="http://schemas.microsoft.com/office/drawing/2014/main" id="{8451F18F-6C13-4468-98FE-E0415034ADD3}"/>
                  </a:ext>
                </a:extLst>
              </p:cNvPr>
              <p:cNvSpPr>
                <a:spLocks/>
              </p:cNvSpPr>
              <p:nvPr/>
            </p:nvSpPr>
            <p:spPr bwMode="auto">
              <a:xfrm>
                <a:off x="3765" y="1716"/>
                <a:ext cx="1567" cy="1909"/>
              </a:xfrm>
              <a:custGeom>
                <a:avLst/>
                <a:gdLst>
                  <a:gd name="T0" fmla="*/ 645 w 998"/>
                  <a:gd name="T1" fmla="*/ 286 h 1140"/>
                  <a:gd name="T2" fmla="*/ 887 w 998"/>
                  <a:gd name="T3" fmla="*/ 382 h 1140"/>
                  <a:gd name="T4" fmla="*/ 779 w 998"/>
                  <a:gd name="T5" fmla="*/ 3413 h 1140"/>
                  <a:gd name="T6" fmla="*/ 2768 w 998"/>
                  <a:gd name="T7" fmla="*/ 3441 h 1140"/>
                  <a:gd name="T8" fmla="*/ 3035 w 998"/>
                  <a:gd name="T9" fmla="*/ 752 h 1140"/>
                  <a:gd name="T10" fmla="*/ 3352 w 998"/>
                  <a:gd name="T11" fmla="*/ 549 h 1140"/>
                  <a:gd name="T12" fmla="*/ 2322 w 998"/>
                  <a:gd name="T13" fmla="*/ 4399 h 1140"/>
                  <a:gd name="T14" fmla="*/ 212 w 998"/>
                  <a:gd name="T15" fmla="*/ 2428 h 1140"/>
                  <a:gd name="T16" fmla="*/ 645 w 998"/>
                  <a:gd name="T17" fmla="*/ 286 h 11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8" h="1140">
                    <a:moveTo>
                      <a:pt x="167" y="61"/>
                    </a:moveTo>
                    <a:cubicBezTo>
                      <a:pt x="175" y="53"/>
                      <a:pt x="230" y="32"/>
                      <a:pt x="229" y="81"/>
                    </a:cubicBezTo>
                    <a:cubicBezTo>
                      <a:pt x="228" y="132"/>
                      <a:pt x="0" y="379"/>
                      <a:pt x="201" y="727"/>
                    </a:cubicBezTo>
                    <a:cubicBezTo>
                      <a:pt x="361" y="1005"/>
                      <a:pt x="547" y="923"/>
                      <a:pt x="715" y="733"/>
                    </a:cubicBezTo>
                    <a:cubicBezTo>
                      <a:pt x="883" y="542"/>
                      <a:pt x="805" y="277"/>
                      <a:pt x="784" y="160"/>
                    </a:cubicBezTo>
                    <a:cubicBezTo>
                      <a:pt x="764" y="43"/>
                      <a:pt x="812" y="0"/>
                      <a:pt x="866" y="117"/>
                    </a:cubicBezTo>
                    <a:cubicBezTo>
                      <a:pt x="919" y="234"/>
                      <a:pt x="998" y="734"/>
                      <a:pt x="600" y="937"/>
                    </a:cubicBezTo>
                    <a:cubicBezTo>
                      <a:pt x="202" y="1140"/>
                      <a:pt x="73" y="623"/>
                      <a:pt x="55" y="517"/>
                    </a:cubicBezTo>
                    <a:cubicBezTo>
                      <a:pt x="36" y="410"/>
                      <a:pt x="89" y="156"/>
                      <a:pt x="167" y="61"/>
                    </a:cubicBezTo>
                    <a:close/>
                  </a:path>
                </a:pathLst>
              </a:custGeom>
              <a:solidFill>
                <a:srgbClr val="EEB2BC"/>
              </a:solidFill>
              <a:ln w="6350" cap="flat">
                <a:solidFill>
                  <a:srgbClr val="333333"/>
                </a:solidFill>
                <a:prstDash val="solid"/>
                <a:miter lim="800000"/>
                <a:headEnd/>
                <a:tailEnd/>
              </a:ln>
            </p:spPr>
            <p:txBody>
              <a:bodyPr/>
              <a:lstStyle/>
              <a:p>
                <a:endParaRPr lang="en-CA" sz="1200"/>
              </a:p>
            </p:txBody>
          </p:sp>
          <p:sp>
            <p:nvSpPr>
              <p:cNvPr id="192" name="Freeform 32">
                <a:extLst>
                  <a:ext uri="{FF2B5EF4-FFF2-40B4-BE49-F238E27FC236}">
                    <a16:creationId xmlns:a16="http://schemas.microsoft.com/office/drawing/2014/main" id="{CFB379B7-7633-4108-8E63-892286EAD57A}"/>
                  </a:ext>
                </a:extLst>
              </p:cNvPr>
              <p:cNvSpPr>
                <a:spLocks/>
              </p:cNvSpPr>
              <p:nvPr/>
            </p:nvSpPr>
            <p:spPr bwMode="auto">
              <a:xfrm>
                <a:off x="4151" y="2619"/>
                <a:ext cx="878" cy="613"/>
              </a:xfrm>
              <a:custGeom>
                <a:avLst/>
                <a:gdLst>
                  <a:gd name="T0" fmla="*/ 1583 w 559"/>
                  <a:gd name="T1" fmla="*/ 1015 h 366"/>
                  <a:gd name="T2" fmla="*/ 515 w 559"/>
                  <a:gd name="T3" fmla="*/ 1526 h 366"/>
                  <a:gd name="T4" fmla="*/ 1352 w 559"/>
                  <a:gd name="T5" fmla="*/ 452 h 366"/>
                  <a:gd name="T6" fmla="*/ 1971 w 559"/>
                  <a:gd name="T7" fmla="*/ 126 h 366"/>
                  <a:gd name="T8" fmla="*/ 1583 w 559"/>
                  <a:gd name="T9" fmla="*/ 1015 h 3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9" h="366">
                    <a:moveTo>
                      <a:pt x="409" y="216"/>
                    </a:moveTo>
                    <a:cubicBezTo>
                      <a:pt x="332" y="303"/>
                      <a:pt x="184" y="366"/>
                      <a:pt x="133" y="325"/>
                    </a:cubicBezTo>
                    <a:cubicBezTo>
                      <a:pt x="0" y="218"/>
                      <a:pt x="272" y="183"/>
                      <a:pt x="349" y="96"/>
                    </a:cubicBezTo>
                    <a:cubicBezTo>
                      <a:pt x="426" y="10"/>
                      <a:pt x="477" y="0"/>
                      <a:pt x="509" y="27"/>
                    </a:cubicBezTo>
                    <a:cubicBezTo>
                      <a:pt x="559" y="69"/>
                      <a:pt x="486" y="130"/>
                      <a:pt x="409" y="216"/>
                    </a:cubicBezTo>
                    <a:close/>
                  </a:path>
                </a:pathLst>
              </a:custGeom>
              <a:solidFill>
                <a:srgbClr val="510F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193" name="Freeform 33">
                <a:extLst>
                  <a:ext uri="{FF2B5EF4-FFF2-40B4-BE49-F238E27FC236}">
                    <a16:creationId xmlns:a16="http://schemas.microsoft.com/office/drawing/2014/main" id="{081A0E3A-B895-4C7A-8144-8651426279F1}"/>
                  </a:ext>
                </a:extLst>
              </p:cNvPr>
              <p:cNvSpPr>
                <a:spLocks/>
              </p:cNvSpPr>
              <p:nvPr/>
            </p:nvSpPr>
            <p:spPr bwMode="auto">
              <a:xfrm>
                <a:off x="4475" y="2912"/>
                <a:ext cx="565" cy="434"/>
              </a:xfrm>
              <a:custGeom>
                <a:avLst/>
                <a:gdLst>
                  <a:gd name="T0" fmla="*/ 0 w 360"/>
                  <a:gd name="T1" fmla="*/ 1218 h 259"/>
                  <a:gd name="T2" fmla="*/ 1392 w 360"/>
                  <a:gd name="T3" fmla="*/ 0 h 259"/>
                  <a:gd name="T4" fmla="*/ 0 w 360"/>
                  <a:gd name="T5" fmla="*/ 1218 h 259"/>
                  <a:gd name="T6" fmla="*/ 0 60000 65536"/>
                  <a:gd name="T7" fmla="*/ 0 60000 65536"/>
                  <a:gd name="T8" fmla="*/ 0 60000 65536"/>
                </a:gdLst>
                <a:ahLst/>
                <a:cxnLst>
                  <a:cxn ang="T6">
                    <a:pos x="T0" y="T1"/>
                  </a:cxn>
                  <a:cxn ang="T7">
                    <a:pos x="T2" y="T3"/>
                  </a:cxn>
                  <a:cxn ang="T8">
                    <a:pos x="T4" y="T5"/>
                  </a:cxn>
                </a:cxnLst>
                <a:rect l="0" t="0" r="r" b="b"/>
                <a:pathLst>
                  <a:path w="360" h="259">
                    <a:moveTo>
                      <a:pt x="0" y="259"/>
                    </a:moveTo>
                    <a:cubicBezTo>
                      <a:pt x="0" y="259"/>
                      <a:pt x="253" y="209"/>
                      <a:pt x="360" y="0"/>
                    </a:cubicBezTo>
                    <a:cubicBezTo>
                      <a:pt x="360" y="0"/>
                      <a:pt x="189" y="194"/>
                      <a:pt x="0" y="259"/>
                    </a:cubicBezTo>
                    <a:close/>
                  </a:path>
                </a:pathLst>
              </a:custGeom>
              <a:solidFill>
                <a:srgbClr val="BC53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194" name="Freeform 34">
                <a:extLst>
                  <a:ext uri="{FF2B5EF4-FFF2-40B4-BE49-F238E27FC236}">
                    <a16:creationId xmlns:a16="http://schemas.microsoft.com/office/drawing/2014/main" id="{E26095C7-569C-491A-A9C9-04134BB41D15}"/>
                  </a:ext>
                </a:extLst>
              </p:cNvPr>
              <p:cNvSpPr>
                <a:spLocks/>
              </p:cNvSpPr>
              <p:nvPr/>
            </p:nvSpPr>
            <p:spPr bwMode="auto">
              <a:xfrm>
                <a:off x="3947" y="2617"/>
                <a:ext cx="386" cy="611"/>
              </a:xfrm>
              <a:custGeom>
                <a:avLst/>
                <a:gdLst>
                  <a:gd name="T0" fmla="*/ 0 w 246"/>
                  <a:gd name="T1" fmla="*/ 0 h 365"/>
                  <a:gd name="T2" fmla="*/ 951 w 246"/>
                  <a:gd name="T3" fmla="*/ 1712 h 365"/>
                  <a:gd name="T4" fmla="*/ 0 w 246"/>
                  <a:gd name="T5" fmla="*/ 0 h 365"/>
                  <a:gd name="T6" fmla="*/ 0 60000 65536"/>
                  <a:gd name="T7" fmla="*/ 0 60000 65536"/>
                  <a:gd name="T8" fmla="*/ 0 60000 65536"/>
                </a:gdLst>
                <a:ahLst/>
                <a:cxnLst>
                  <a:cxn ang="T6">
                    <a:pos x="T0" y="T1"/>
                  </a:cxn>
                  <a:cxn ang="T7">
                    <a:pos x="T2" y="T3"/>
                  </a:cxn>
                  <a:cxn ang="T8">
                    <a:pos x="T4" y="T5"/>
                  </a:cxn>
                </a:cxnLst>
                <a:rect l="0" t="0" r="r" b="b"/>
                <a:pathLst>
                  <a:path w="246" h="365">
                    <a:moveTo>
                      <a:pt x="0" y="0"/>
                    </a:moveTo>
                    <a:cubicBezTo>
                      <a:pt x="0" y="0"/>
                      <a:pt x="45" y="275"/>
                      <a:pt x="246" y="365"/>
                    </a:cubicBezTo>
                    <a:cubicBezTo>
                      <a:pt x="246" y="365"/>
                      <a:pt x="25" y="32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195" name="Freeform 35">
                <a:extLst>
                  <a:ext uri="{FF2B5EF4-FFF2-40B4-BE49-F238E27FC236}">
                    <a16:creationId xmlns:a16="http://schemas.microsoft.com/office/drawing/2014/main" id="{DF69C9BB-83BC-4D72-907E-6CCC74DF54AB}"/>
                  </a:ext>
                </a:extLst>
              </p:cNvPr>
              <p:cNvSpPr>
                <a:spLocks/>
              </p:cNvSpPr>
              <p:nvPr/>
            </p:nvSpPr>
            <p:spPr bwMode="auto">
              <a:xfrm>
                <a:off x="3969" y="1782"/>
                <a:ext cx="163" cy="445"/>
              </a:xfrm>
              <a:custGeom>
                <a:avLst/>
                <a:gdLst>
                  <a:gd name="T0" fmla="*/ 191 w 104"/>
                  <a:gd name="T1" fmla="*/ 104 h 266"/>
                  <a:gd name="T2" fmla="*/ 359 w 104"/>
                  <a:gd name="T3" fmla="*/ 179 h 266"/>
                  <a:gd name="T4" fmla="*/ 0 w 104"/>
                  <a:gd name="T5" fmla="*/ 1245 h 266"/>
                  <a:gd name="T6" fmla="*/ 298 w 104"/>
                  <a:gd name="T7" fmla="*/ 313 h 266"/>
                  <a:gd name="T8" fmla="*/ 191 w 104"/>
                  <a:gd name="T9" fmla="*/ 104 h 2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266">
                    <a:moveTo>
                      <a:pt x="50" y="22"/>
                    </a:moveTo>
                    <a:cubicBezTo>
                      <a:pt x="50" y="22"/>
                      <a:pt x="89" y="0"/>
                      <a:pt x="93" y="38"/>
                    </a:cubicBezTo>
                    <a:cubicBezTo>
                      <a:pt x="98" y="76"/>
                      <a:pt x="39" y="117"/>
                      <a:pt x="0" y="266"/>
                    </a:cubicBezTo>
                    <a:cubicBezTo>
                      <a:pt x="0" y="266"/>
                      <a:pt x="36" y="131"/>
                      <a:pt x="77" y="67"/>
                    </a:cubicBezTo>
                    <a:cubicBezTo>
                      <a:pt x="104" y="24"/>
                      <a:pt x="58" y="21"/>
                      <a:pt x="50"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196" name="Freeform 36">
                <a:extLst>
                  <a:ext uri="{FF2B5EF4-FFF2-40B4-BE49-F238E27FC236}">
                    <a16:creationId xmlns:a16="http://schemas.microsoft.com/office/drawing/2014/main" id="{5A4DB3E2-D464-483D-A329-21E2DA7189BD}"/>
                  </a:ext>
                </a:extLst>
              </p:cNvPr>
              <p:cNvSpPr>
                <a:spLocks/>
              </p:cNvSpPr>
              <p:nvPr/>
            </p:nvSpPr>
            <p:spPr bwMode="auto">
              <a:xfrm>
                <a:off x="5007" y="1782"/>
                <a:ext cx="154" cy="314"/>
              </a:xfrm>
              <a:custGeom>
                <a:avLst/>
                <a:gdLst>
                  <a:gd name="T0" fmla="*/ 0 w 98"/>
                  <a:gd name="T1" fmla="*/ 154 h 188"/>
                  <a:gd name="T2" fmla="*/ 130 w 98"/>
                  <a:gd name="T3" fmla="*/ 120 h 188"/>
                  <a:gd name="T4" fmla="*/ 380 w 98"/>
                  <a:gd name="T5" fmla="*/ 875 h 188"/>
                  <a:gd name="T6" fmla="*/ 74 w 98"/>
                  <a:gd name="T7" fmla="*/ 140 h 188"/>
                  <a:gd name="T8" fmla="*/ 0 w 98"/>
                  <a:gd name="T9" fmla="*/ 154 h 1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 h="188">
                    <a:moveTo>
                      <a:pt x="0" y="33"/>
                    </a:moveTo>
                    <a:cubicBezTo>
                      <a:pt x="0" y="33"/>
                      <a:pt x="12" y="0"/>
                      <a:pt x="34" y="26"/>
                    </a:cubicBezTo>
                    <a:cubicBezTo>
                      <a:pt x="56" y="51"/>
                      <a:pt x="93" y="134"/>
                      <a:pt x="98" y="188"/>
                    </a:cubicBezTo>
                    <a:cubicBezTo>
                      <a:pt x="98" y="188"/>
                      <a:pt x="38" y="13"/>
                      <a:pt x="19" y="30"/>
                    </a:cubicBezTo>
                    <a:cubicBezTo>
                      <a:pt x="1" y="48"/>
                      <a:pt x="0" y="33"/>
                      <a:pt x="0"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197" name="Freeform 37">
                <a:extLst>
                  <a:ext uri="{FF2B5EF4-FFF2-40B4-BE49-F238E27FC236}">
                    <a16:creationId xmlns:a16="http://schemas.microsoft.com/office/drawing/2014/main" id="{B1F8B56D-3F18-493E-A64E-4E94959E63C6}"/>
                  </a:ext>
                </a:extLst>
              </p:cNvPr>
              <p:cNvSpPr>
                <a:spLocks/>
              </p:cNvSpPr>
              <p:nvPr/>
            </p:nvSpPr>
            <p:spPr bwMode="auto">
              <a:xfrm>
                <a:off x="4127" y="1718"/>
                <a:ext cx="112" cy="137"/>
              </a:xfrm>
              <a:custGeom>
                <a:avLst/>
                <a:gdLst>
                  <a:gd name="T0" fmla="*/ 0 w 71"/>
                  <a:gd name="T1" fmla="*/ 195 h 82"/>
                  <a:gd name="T2" fmla="*/ 245 w 71"/>
                  <a:gd name="T3" fmla="*/ 0 h 82"/>
                  <a:gd name="T4" fmla="*/ 0 w 71"/>
                  <a:gd name="T5" fmla="*/ 195 h 82"/>
                  <a:gd name="T6" fmla="*/ 0 60000 65536"/>
                  <a:gd name="T7" fmla="*/ 0 60000 65536"/>
                  <a:gd name="T8" fmla="*/ 0 60000 65536"/>
                </a:gdLst>
                <a:ahLst/>
                <a:cxnLst>
                  <a:cxn ang="T6">
                    <a:pos x="T0" y="T1"/>
                  </a:cxn>
                  <a:cxn ang="T7">
                    <a:pos x="T2" y="T3"/>
                  </a:cxn>
                  <a:cxn ang="T8">
                    <a:pos x="T4" y="T5"/>
                  </a:cxn>
                </a:cxnLst>
                <a:rect l="0" t="0" r="r" b="b"/>
                <a:pathLst>
                  <a:path w="71" h="82">
                    <a:moveTo>
                      <a:pt x="0" y="42"/>
                    </a:moveTo>
                    <a:cubicBezTo>
                      <a:pt x="0" y="42"/>
                      <a:pt x="54" y="63"/>
                      <a:pt x="62" y="0"/>
                    </a:cubicBezTo>
                    <a:cubicBezTo>
                      <a:pt x="62" y="0"/>
                      <a:pt x="71" y="82"/>
                      <a:pt x="0" y="42"/>
                    </a:cubicBezTo>
                    <a:close/>
                  </a:path>
                </a:pathLst>
              </a:custGeom>
              <a:solidFill>
                <a:srgbClr val="510F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198" name="Freeform 38">
                <a:extLst>
                  <a:ext uri="{FF2B5EF4-FFF2-40B4-BE49-F238E27FC236}">
                    <a16:creationId xmlns:a16="http://schemas.microsoft.com/office/drawing/2014/main" id="{B50648C1-45FD-4D27-B057-7BDD48BFEBAE}"/>
                  </a:ext>
                </a:extLst>
              </p:cNvPr>
              <p:cNvSpPr>
                <a:spLocks/>
              </p:cNvSpPr>
              <p:nvPr/>
            </p:nvSpPr>
            <p:spPr bwMode="auto">
              <a:xfrm>
                <a:off x="4250" y="1663"/>
                <a:ext cx="105" cy="115"/>
              </a:xfrm>
              <a:custGeom>
                <a:avLst/>
                <a:gdLst>
                  <a:gd name="T0" fmla="*/ 0 w 67"/>
                  <a:gd name="T1" fmla="*/ 103 h 69"/>
                  <a:gd name="T2" fmla="*/ 259 w 67"/>
                  <a:gd name="T3" fmla="*/ 0 h 69"/>
                  <a:gd name="T4" fmla="*/ 0 w 67"/>
                  <a:gd name="T5" fmla="*/ 103 h 69"/>
                  <a:gd name="T6" fmla="*/ 0 60000 65536"/>
                  <a:gd name="T7" fmla="*/ 0 60000 65536"/>
                  <a:gd name="T8" fmla="*/ 0 60000 65536"/>
                </a:gdLst>
                <a:ahLst/>
                <a:cxnLst>
                  <a:cxn ang="T6">
                    <a:pos x="T0" y="T1"/>
                  </a:cxn>
                  <a:cxn ang="T7">
                    <a:pos x="T2" y="T3"/>
                  </a:cxn>
                  <a:cxn ang="T8">
                    <a:pos x="T4" y="T5"/>
                  </a:cxn>
                </a:cxnLst>
                <a:rect l="0" t="0" r="r" b="b"/>
                <a:pathLst>
                  <a:path w="67" h="69">
                    <a:moveTo>
                      <a:pt x="0" y="22"/>
                    </a:moveTo>
                    <a:cubicBezTo>
                      <a:pt x="0" y="22"/>
                      <a:pt x="45" y="43"/>
                      <a:pt x="67" y="0"/>
                    </a:cubicBezTo>
                    <a:cubicBezTo>
                      <a:pt x="67" y="0"/>
                      <a:pt x="57" y="69"/>
                      <a:pt x="0" y="22"/>
                    </a:cubicBezTo>
                    <a:close/>
                  </a:path>
                </a:pathLst>
              </a:custGeom>
              <a:solidFill>
                <a:srgbClr val="510F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grpSp>
        <p:cxnSp>
          <p:nvCxnSpPr>
            <p:cNvPr id="163" name="Straight Connector 162">
              <a:extLst>
                <a:ext uri="{FF2B5EF4-FFF2-40B4-BE49-F238E27FC236}">
                  <a16:creationId xmlns:a16="http://schemas.microsoft.com/office/drawing/2014/main" id="{8C265BBE-42A4-4DF1-913C-D26E279AFCD7}"/>
                </a:ext>
              </a:extLst>
            </p:cNvPr>
            <p:cNvCxnSpPr>
              <a:cxnSpLocks/>
            </p:cNvCxnSpPr>
            <p:nvPr/>
          </p:nvCxnSpPr>
          <p:spPr>
            <a:xfrm>
              <a:off x="3869005" y="7216152"/>
              <a:ext cx="634" cy="774572"/>
            </a:xfrm>
            <a:prstGeom prst="line">
              <a:avLst/>
            </a:prstGeom>
            <a:ln w="38100" cap="rnd">
              <a:solidFill>
                <a:schemeClr val="accent3"/>
              </a:solidFill>
              <a:headEnd type="oval"/>
            </a:ln>
          </p:spPr>
          <p:style>
            <a:lnRef idx="1">
              <a:schemeClr val="accent1"/>
            </a:lnRef>
            <a:fillRef idx="0">
              <a:schemeClr val="accent1"/>
            </a:fillRef>
            <a:effectRef idx="0">
              <a:schemeClr val="accent1"/>
            </a:effectRef>
            <a:fontRef idx="minor">
              <a:schemeClr val="tx1"/>
            </a:fontRef>
          </p:style>
        </p:cxnSp>
      </p:grpSp>
      <p:grpSp>
        <p:nvGrpSpPr>
          <p:cNvPr id="206" name="Group 205">
            <a:extLst>
              <a:ext uri="{FF2B5EF4-FFF2-40B4-BE49-F238E27FC236}">
                <a16:creationId xmlns:a16="http://schemas.microsoft.com/office/drawing/2014/main" id="{34A363D8-88EB-4527-B00A-5CA9BD942306}"/>
              </a:ext>
            </a:extLst>
          </p:cNvPr>
          <p:cNvGrpSpPr/>
          <p:nvPr/>
        </p:nvGrpSpPr>
        <p:grpSpPr>
          <a:xfrm>
            <a:off x="7708562" y="955584"/>
            <a:ext cx="3529678" cy="5007624"/>
            <a:chOff x="11291684" y="1103626"/>
            <a:chExt cx="5294517" cy="7511433"/>
          </a:xfrm>
        </p:grpSpPr>
        <p:sp>
          <p:nvSpPr>
            <p:cNvPr id="207" name="TextBox 206">
              <a:extLst>
                <a:ext uri="{FF2B5EF4-FFF2-40B4-BE49-F238E27FC236}">
                  <a16:creationId xmlns:a16="http://schemas.microsoft.com/office/drawing/2014/main" id="{56608E50-372E-487A-80FD-8A1F07483FFD}"/>
                </a:ext>
              </a:extLst>
            </p:cNvPr>
            <p:cNvSpPr txBox="1"/>
            <p:nvPr/>
          </p:nvSpPr>
          <p:spPr>
            <a:xfrm>
              <a:off x="11291684" y="8163210"/>
              <a:ext cx="4987590" cy="451849"/>
            </a:xfrm>
            <a:prstGeom prst="rect">
              <a:avLst/>
            </a:prstGeom>
            <a:noFill/>
          </p:spPr>
          <p:txBody>
            <a:bodyPr wrap="square" tIns="24000" rtlCol="0">
              <a:spAutoFit/>
            </a:bodyPr>
            <a:lstStyle/>
            <a:p>
              <a:pPr algn="ctr">
                <a:lnSpc>
                  <a:spcPts val="1800"/>
                </a:lnSpc>
              </a:pPr>
              <a:r>
                <a:rPr lang="en-GB" altLang="en-US" sz="1867">
                  <a:solidFill>
                    <a:schemeClr val="accent1"/>
                  </a:solidFill>
                </a:rPr>
                <a:t>Concentric LV remodelling</a:t>
              </a:r>
            </a:p>
          </p:txBody>
        </p:sp>
        <p:grpSp>
          <p:nvGrpSpPr>
            <p:cNvPr id="208" name="Group 207">
              <a:extLst>
                <a:ext uri="{FF2B5EF4-FFF2-40B4-BE49-F238E27FC236}">
                  <a16:creationId xmlns:a16="http://schemas.microsoft.com/office/drawing/2014/main" id="{4B23763C-45E9-4684-BF4C-FCFB9496B866}"/>
                </a:ext>
              </a:extLst>
            </p:cNvPr>
            <p:cNvGrpSpPr/>
            <p:nvPr/>
          </p:nvGrpSpPr>
          <p:grpSpPr>
            <a:xfrm>
              <a:off x="11806957" y="1103626"/>
              <a:ext cx="4779244" cy="2435194"/>
              <a:chOff x="11207176" y="1103626"/>
              <a:chExt cx="4779244" cy="2435194"/>
            </a:xfrm>
          </p:grpSpPr>
          <p:sp>
            <p:nvSpPr>
              <p:cNvPr id="250" name="TextBox 249">
                <a:extLst>
                  <a:ext uri="{FF2B5EF4-FFF2-40B4-BE49-F238E27FC236}">
                    <a16:creationId xmlns:a16="http://schemas.microsoft.com/office/drawing/2014/main" id="{A54588C4-E95C-442C-81CA-48A3AB019FCC}"/>
                  </a:ext>
                </a:extLst>
              </p:cNvPr>
              <p:cNvSpPr txBox="1"/>
              <p:nvPr/>
            </p:nvSpPr>
            <p:spPr>
              <a:xfrm>
                <a:off x="12889315" y="1103626"/>
                <a:ext cx="2809503" cy="1669785"/>
              </a:xfrm>
              <a:prstGeom prst="rect">
                <a:avLst/>
              </a:prstGeom>
              <a:noFill/>
            </p:spPr>
            <p:txBody>
              <a:bodyPr wrap="square" rtlCol="0" anchor="ctr">
                <a:spAutoFit/>
              </a:bodyPr>
              <a:lstStyle>
                <a:defPPr>
                  <a:defRPr lang="en-US"/>
                </a:defPPr>
                <a:lvl1pPr algn="ctr">
                  <a:lnSpc>
                    <a:spcPts val="9400"/>
                  </a:lnSpc>
                  <a:defRPr sz="8000" b="1" spc="-290">
                    <a:solidFill>
                      <a:schemeClr val="tx2"/>
                    </a:solidFill>
                    <a:latin typeface="Raleway" panose="020B0503030101060003" pitchFamily="34" charset="77"/>
                  </a:defRPr>
                </a:lvl1pPr>
              </a:lstStyle>
              <a:p>
                <a:pPr algn="l"/>
                <a:r>
                  <a:rPr lang="es-SV" sz="4000" spc="0">
                    <a:solidFill>
                      <a:schemeClr val="accent1"/>
                    </a:solidFill>
                    <a:latin typeface="+mj-lt"/>
                    <a:cs typeface="Poppins" panose="00000500000000000000" pitchFamily="2" charset="0"/>
                  </a:rPr>
                  <a:t>HFpEF</a:t>
                </a:r>
                <a:endParaRPr lang="en-US" sz="4000" spc="0">
                  <a:solidFill>
                    <a:schemeClr val="accent1"/>
                  </a:solidFill>
                  <a:latin typeface="+mj-lt"/>
                  <a:cs typeface="Poppins" panose="00000500000000000000" pitchFamily="2" charset="0"/>
                </a:endParaRPr>
              </a:p>
            </p:txBody>
          </p:sp>
          <p:sp>
            <p:nvSpPr>
              <p:cNvPr id="251" name="TextBox 250">
                <a:extLst>
                  <a:ext uri="{FF2B5EF4-FFF2-40B4-BE49-F238E27FC236}">
                    <a16:creationId xmlns:a16="http://schemas.microsoft.com/office/drawing/2014/main" id="{142ADB80-CB93-4A96-8EB5-200F6F83FE41}"/>
                  </a:ext>
                </a:extLst>
              </p:cNvPr>
              <p:cNvSpPr txBox="1"/>
              <p:nvPr/>
            </p:nvSpPr>
            <p:spPr>
              <a:xfrm>
                <a:off x="12904813" y="2661656"/>
                <a:ext cx="3081607" cy="877164"/>
              </a:xfrm>
              <a:prstGeom prst="rect">
                <a:avLst/>
              </a:prstGeom>
              <a:noFill/>
            </p:spPr>
            <p:txBody>
              <a:bodyPr wrap="square">
                <a:spAutoFit/>
              </a:bodyPr>
              <a:lstStyle>
                <a:defPPr>
                  <a:defRPr lang="en-US"/>
                </a:defPPr>
                <a:lvl1pPr>
                  <a:lnSpc>
                    <a:spcPts val="2700"/>
                  </a:lnSpc>
                  <a:defRPr sz="2400" b="1"/>
                </a:lvl1pPr>
              </a:lstStyle>
              <a:p>
                <a:pPr>
                  <a:lnSpc>
                    <a:spcPct val="100000"/>
                  </a:lnSpc>
                </a:pPr>
                <a:r>
                  <a:rPr lang="en-GB" altLang="en-US" sz="1600"/>
                  <a:t>Stiff (and usually) thick walls</a:t>
                </a:r>
                <a:endParaRPr lang="en-GB" altLang="en-US" sz="1600" b="0"/>
              </a:p>
            </p:txBody>
          </p:sp>
          <p:grpSp>
            <p:nvGrpSpPr>
              <p:cNvPr id="252" name="Group 251">
                <a:extLst>
                  <a:ext uri="{FF2B5EF4-FFF2-40B4-BE49-F238E27FC236}">
                    <a16:creationId xmlns:a16="http://schemas.microsoft.com/office/drawing/2014/main" id="{9265310A-C94B-4AB8-86B9-A500822F3916}"/>
                  </a:ext>
                </a:extLst>
              </p:cNvPr>
              <p:cNvGrpSpPr/>
              <p:nvPr/>
            </p:nvGrpSpPr>
            <p:grpSpPr>
              <a:xfrm>
                <a:off x="11207176" y="1595512"/>
                <a:ext cx="1542721" cy="1542721"/>
                <a:chOff x="11821480" y="1917937"/>
                <a:chExt cx="1542721" cy="1542721"/>
              </a:xfrm>
            </p:grpSpPr>
            <p:sp>
              <p:nvSpPr>
                <p:cNvPr id="254" name="Oval 253">
                  <a:extLst>
                    <a:ext uri="{FF2B5EF4-FFF2-40B4-BE49-F238E27FC236}">
                      <a16:creationId xmlns:a16="http://schemas.microsoft.com/office/drawing/2014/main" id="{21DFABD1-FE58-4A0E-8294-6898FC446CA6}"/>
                    </a:ext>
                  </a:extLst>
                </p:cNvPr>
                <p:cNvSpPr/>
                <p:nvPr/>
              </p:nvSpPr>
              <p:spPr>
                <a:xfrm>
                  <a:off x="11821480" y="1917937"/>
                  <a:ext cx="1542721" cy="1542721"/>
                </a:xfrm>
                <a:prstGeom prst="ellipse">
                  <a:avLst/>
                </a:prstGeom>
                <a:solidFill>
                  <a:schemeClr val="accent1"/>
                </a:solidFill>
                <a:ln w="12700" cap="flat" cmpd="sng" algn="ctr">
                  <a:noFill/>
                  <a:prstDash val="solid"/>
                  <a:miter lim="800000"/>
                </a:ln>
                <a:effectLst/>
              </p:spPr>
              <p:txBody>
                <a:bodyPr rtlCol="0" anchor="ctr"/>
                <a:lstStyle/>
                <a:p>
                  <a:pPr algn="ctr" defTabSz="1219017">
                    <a:defRPr/>
                  </a:pPr>
                  <a:endParaRPr lang="en-US" sz="2400" kern="0">
                    <a:solidFill>
                      <a:srgbClr val="FFFFFF"/>
                    </a:solidFill>
                    <a:latin typeface="Calibri" panose="020F0502020204030204"/>
                  </a:endParaRPr>
                </a:p>
              </p:txBody>
            </p:sp>
            <p:sp>
              <p:nvSpPr>
                <p:cNvPr id="255" name="TextBox 254">
                  <a:extLst>
                    <a:ext uri="{FF2B5EF4-FFF2-40B4-BE49-F238E27FC236}">
                      <a16:creationId xmlns:a16="http://schemas.microsoft.com/office/drawing/2014/main" id="{058E2488-43B2-43A8-9129-98E6E3F34FDA}"/>
                    </a:ext>
                  </a:extLst>
                </p:cNvPr>
                <p:cNvSpPr txBox="1"/>
                <p:nvPr/>
              </p:nvSpPr>
              <p:spPr>
                <a:xfrm>
                  <a:off x="11840605" y="2241848"/>
                  <a:ext cx="1472038" cy="692497"/>
                </a:xfrm>
                <a:prstGeom prst="rect">
                  <a:avLst/>
                </a:prstGeom>
                <a:noFill/>
              </p:spPr>
              <p:txBody>
                <a:bodyPr wrap="none" rtlCol="0" anchor="ctr">
                  <a:spAutoFit/>
                </a:bodyPr>
                <a:lstStyle/>
                <a:p>
                  <a:pPr algn="ctr" defTabSz="1219017"/>
                  <a:r>
                    <a:rPr lang="en-US" sz="2400" b="1">
                      <a:solidFill>
                        <a:srgbClr val="FFFFFF"/>
                      </a:solidFill>
                      <a:latin typeface="Arial" panose="020B0604020202020204" pitchFamily="34" charset="0"/>
                      <a:ea typeface="Roboto" charset="0"/>
                      <a:cs typeface="Arial" panose="020B0604020202020204" pitchFamily="34" charset="0"/>
                    </a:rPr>
                    <a:t>~50%</a:t>
                  </a:r>
                </a:p>
              </p:txBody>
            </p:sp>
          </p:grpSp>
          <p:sp>
            <p:nvSpPr>
              <p:cNvPr id="253" name="TextBox 252">
                <a:extLst>
                  <a:ext uri="{FF2B5EF4-FFF2-40B4-BE49-F238E27FC236}">
                    <a16:creationId xmlns:a16="http://schemas.microsoft.com/office/drawing/2014/main" id="{C85DF85E-2969-4F7F-B4D1-4BEB79A9B7E0}"/>
                  </a:ext>
                </a:extLst>
              </p:cNvPr>
              <p:cNvSpPr txBox="1"/>
              <p:nvPr/>
            </p:nvSpPr>
            <p:spPr>
              <a:xfrm>
                <a:off x="11291807" y="2454721"/>
                <a:ext cx="1452802" cy="384817"/>
              </a:xfrm>
              <a:prstGeom prst="rect">
                <a:avLst/>
              </a:prstGeom>
              <a:noFill/>
            </p:spPr>
            <p:txBody>
              <a:bodyPr wrap="none" rtlCol="0">
                <a:spAutoFit/>
              </a:bodyPr>
              <a:lstStyle/>
              <a:p>
                <a:r>
                  <a:rPr lang="en-CA" sz="1067">
                    <a:solidFill>
                      <a:schemeClr val="bg1"/>
                    </a:solidFill>
                  </a:rPr>
                  <a:t>of HF cases*</a:t>
                </a:r>
              </a:p>
            </p:txBody>
          </p:sp>
        </p:grpSp>
        <p:grpSp>
          <p:nvGrpSpPr>
            <p:cNvPr id="209" name="Group 39">
              <a:extLst>
                <a:ext uri="{FF2B5EF4-FFF2-40B4-BE49-F238E27FC236}">
                  <a16:creationId xmlns:a16="http://schemas.microsoft.com/office/drawing/2014/main" id="{915EC6BA-7337-4DC2-A85A-1D35DB1B08CD}"/>
                </a:ext>
              </a:extLst>
            </p:cNvPr>
            <p:cNvGrpSpPr>
              <a:grpSpLocks/>
            </p:cNvGrpSpPr>
            <p:nvPr/>
          </p:nvGrpSpPr>
          <p:grpSpPr bwMode="auto">
            <a:xfrm>
              <a:off x="12871080" y="3500290"/>
              <a:ext cx="2444750" cy="4295775"/>
              <a:chOff x="2122" y="1010"/>
              <a:chExt cx="1540" cy="2706"/>
            </a:xfrm>
          </p:grpSpPr>
          <p:sp>
            <p:nvSpPr>
              <p:cNvPr id="211" name="Freeform 40">
                <a:extLst>
                  <a:ext uri="{FF2B5EF4-FFF2-40B4-BE49-F238E27FC236}">
                    <a16:creationId xmlns:a16="http://schemas.microsoft.com/office/drawing/2014/main" id="{35B79F17-7F4D-4E74-BF2B-70B598925D20}"/>
                  </a:ext>
                </a:extLst>
              </p:cNvPr>
              <p:cNvSpPr>
                <a:spLocks/>
              </p:cNvSpPr>
              <p:nvPr/>
            </p:nvSpPr>
            <p:spPr bwMode="auto">
              <a:xfrm>
                <a:off x="2142" y="1721"/>
                <a:ext cx="1472" cy="1964"/>
              </a:xfrm>
              <a:custGeom>
                <a:avLst/>
                <a:gdLst>
                  <a:gd name="T0" fmla="*/ 596 w 951"/>
                  <a:gd name="T1" fmla="*/ 91 h 1189"/>
                  <a:gd name="T2" fmla="*/ 141 w 951"/>
                  <a:gd name="T3" fmla="*/ 527 h 1189"/>
                  <a:gd name="T4" fmla="*/ 141 w 951"/>
                  <a:gd name="T5" fmla="*/ 2352 h 1189"/>
                  <a:gd name="T6" fmla="*/ 2695 w 951"/>
                  <a:gd name="T7" fmla="*/ 2496 h 1189"/>
                  <a:gd name="T8" fmla="*/ 2794 w 951"/>
                  <a:gd name="T9" fmla="*/ 185 h 1189"/>
                  <a:gd name="T10" fmla="*/ 2113 w 951"/>
                  <a:gd name="T11" fmla="*/ 1077 h 1189"/>
                  <a:gd name="T12" fmla="*/ 1447 w 951"/>
                  <a:gd name="T13" fmla="*/ 2684 h 1189"/>
                  <a:gd name="T14" fmla="*/ 596 w 951"/>
                  <a:gd name="T15" fmla="*/ 91 h 11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51" h="1189">
                    <a:moveTo>
                      <a:pt x="161" y="20"/>
                    </a:moveTo>
                    <a:cubicBezTo>
                      <a:pt x="161" y="20"/>
                      <a:pt x="80" y="0"/>
                      <a:pt x="38" y="117"/>
                    </a:cubicBezTo>
                    <a:cubicBezTo>
                      <a:pt x="17" y="175"/>
                      <a:pt x="0" y="389"/>
                      <a:pt x="38" y="522"/>
                    </a:cubicBezTo>
                    <a:cubicBezTo>
                      <a:pt x="127" y="835"/>
                      <a:pt x="421" y="1189"/>
                      <a:pt x="727" y="554"/>
                    </a:cubicBezTo>
                    <a:cubicBezTo>
                      <a:pt x="951" y="89"/>
                      <a:pt x="753" y="41"/>
                      <a:pt x="753" y="41"/>
                    </a:cubicBezTo>
                    <a:cubicBezTo>
                      <a:pt x="753" y="41"/>
                      <a:pt x="587" y="39"/>
                      <a:pt x="570" y="239"/>
                    </a:cubicBezTo>
                    <a:cubicBezTo>
                      <a:pt x="555" y="422"/>
                      <a:pt x="485" y="617"/>
                      <a:pt x="390" y="596"/>
                    </a:cubicBezTo>
                    <a:cubicBezTo>
                      <a:pt x="212" y="555"/>
                      <a:pt x="346" y="39"/>
                      <a:pt x="161" y="20"/>
                    </a:cubicBezTo>
                    <a:close/>
                  </a:path>
                </a:pathLst>
              </a:custGeom>
              <a:noFill/>
              <a:ln w="7938" cap="flat">
                <a:solidFill>
                  <a:srgbClr val="33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CA" sz="1200"/>
              </a:p>
            </p:txBody>
          </p:sp>
          <p:sp>
            <p:nvSpPr>
              <p:cNvPr id="212" name="Freeform 41">
                <a:extLst>
                  <a:ext uri="{FF2B5EF4-FFF2-40B4-BE49-F238E27FC236}">
                    <a16:creationId xmlns:a16="http://schemas.microsoft.com/office/drawing/2014/main" id="{A1DC28FF-EA1F-4C97-8B1D-5DD09ECDC81B}"/>
                  </a:ext>
                </a:extLst>
              </p:cNvPr>
              <p:cNvSpPr>
                <a:spLocks/>
              </p:cNvSpPr>
              <p:nvPr/>
            </p:nvSpPr>
            <p:spPr bwMode="auto">
              <a:xfrm>
                <a:off x="2221" y="1020"/>
                <a:ext cx="1438" cy="1938"/>
              </a:xfrm>
              <a:custGeom>
                <a:avLst/>
                <a:gdLst>
                  <a:gd name="T0" fmla="*/ 8 w 929"/>
                  <a:gd name="T1" fmla="*/ 698 h 1174"/>
                  <a:gd name="T2" fmla="*/ 577 w 929"/>
                  <a:gd name="T3" fmla="*/ 441 h 1174"/>
                  <a:gd name="T4" fmla="*/ 630 w 929"/>
                  <a:gd name="T5" fmla="*/ 520 h 1174"/>
                  <a:gd name="T6" fmla="*/ 972 w 929"/>
                  <a:gd name="T7" fmla="*/ 1345 h 1174"/>
                  <a:gd name="T8" fmla="*/ 1049 w 929"/>
                  <a:gd name="T9" fmla="*/ 581 h 1174"/>
                  <a:gd name="T10" fmla="*/ 760 w 929"/>
                  <a:gd name="T11" fmla="*/ 97 h 1174"/>
                  <a:gd name="T12" fmla="*/ 882 w 929"/>
                  <a:gd name="T13" fmla="*/ 0 h 1174"/>
                  <a:gd name="T14" fmla="*/ 946 w 929"/>
                  <a:gd name="T15" fmla="*/ 68 h 1174"/>
                  <a:gd name="T16" fmla="*/ 1661 w 929"/>
                  <a:gd name="T17" fmla="*/ 456 h 1174"/>
                  <a:gd name="T18" fmla="*/ 2960 w 929"/>
                  <a:gd name="T19" fmla="*/ 662 h 1174"/>
                  <a:gd name="T20" fmla="*/ 3379 w 929"/>
                  <a:gd name="T21" fmla="*/ 503 h 1174"/>
                  <a:gd name="T22" fmla="*/ 3446 w 929"/>
                  <a:gd name="T23" fmla="*/ 690 h 1174"/>
                  <a:gd name="T24" fmla="*/ 2856 w 929"/>
                  <a:gd name="T25" fmla="*/ 1340 h 1174"/>
                  <a:gd name="T26" fmla="*/ 2483 w 929"/>
                  <a:gd name="T27" fmla="*/ 2082 h 1174"/>
                  <a:gd name="T28" fmla="*/ 1084 w 929"/>
                  <a:gd name="T29" fmla="*/ 5246 h 1174"/>
                  <a:gd name="T30" fmla="*/ 350 w 929"/>
                  <a:gd name="T31" fmla="*/ 2068 h 1174"/>
                  <a:gd name="T32" fmla="*/ 215 w 929"/>
                  <a:gd name="T33" fmla="*/ 1638 h 1174"/>
                  <a:gd name="T34" fmla="*/ 8 w 929"/>
                  <a:gd name="T35" fmla="*/ 698 h 11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29" h="1174">
                    <a:moveTo>
                      <a:pt x="2" y="155"/>
                    </a:moveTo>
                    <a:cubicBezTo>
                      <a:pt x="2" y="155"/>
                      <a:pt x="111" y="218"/>
                      <a:pt x="156" y="98"/>
                    </a:cubicBezTo>
                    <a:cubicBezTo>
                      <a:pt x="170" y="116"/>
                      <a:pt x="170" y="116"/>
                      <a:pt x="170" y="116"/>
                    </a:cubicBezTo>
                    <a:cubicBezTo>
                      <a:pt x="170" y="116"/>
                      <a:pt x="169" y="202"/>
                      <a:pt x="262" y="299"/>
                    </a:cubicBezTo>
                    <a:cubicBezTo>
                      <a:pt x="262" y="299"/>
                      <a:pt x="309" y="181"/>
                      <a:pt x="283" y="129"/>
                    </a:cubicBezTo>
                    <a:cubicBezTo>
                      <a:pt x="257" y="77"/>
                      <a:pt x="205" y="22"/>
                      <a:pt x="205" y="22"/>
                    </a:cubicBezTo>
                    <a:cubicBezTo>
                      <a:pt x="205" y="22"/>
                      <a:pt x="232" y="32"/>
                      <a:pt x="238" y="0"/>
                    </a:cubicBezTo>
                    <a:cubicBezTo>
                      <a:pt x="255" y="15"/>
                      <a:pt x="255" y="15"/>
                      <a:pt x="255" y="15"/>
                    </a:cubicBezTo>
                    <a:cubicBezTo>
                      <a:pt x="255" y="15"/>
                      <a:pt x="332" y="120"/>
                      <a:pt x="448" y="101"/>
                    </a:cubicBezTo>
                    <a:cubicBezTo>
                      <a:pt x="630" y="71"/>
                      <a:pt x="663" y="188"/>
                      <a:pt x="798" y="147"/>
                    </a:cubicBezTo>
                    <a:cubicBezTo>
                      <a:pt x="886" y="120"/>
                      <a:pt x="911" y="112"/>
                      <a:pt x="911" y="112"/>
                    </a:cubicBezTo>
                    <a:cubicBezTo>
                      <a:pt x="911" y="112"/>
                      <a:pt x="892" y="143"/>
                      <a:pt x="929" y="153"/>
                    </a:cubicBezTo>
                    <a:cubicBezTo>
                      <a:pt x="929" y="153"/>
                      <a:pt x="802" y="219"/>
                      <a:pt x="770" y="298"/>
                    </a:cubicBezTo>
                    <a:cubicBezTo>
                      <a:pt x="738" y="376"/>
                      <a:pt x="747" y="410"/>
                      <a:pt x="669" y="463"/>
                    </a:cubicBezTo>
                    <a:cubicBezTo>
                      <a:pt x="669" y="463"/>
                      <a:pt x="584" y="1158"/>
                      <a:pt x="292" y="1166"/>
                    </a:cubicBezTo>
                    <a:cubicBezTo>
                      <a:pt x="0" y="1174"/>
                      <a:pt x="48" y="474"/>
                      <a:pt x="94" y="460"/>
                    </a:cubicBezTo>
                    <a:cubicBezTo>
                      <a:pt x="94" y="460"/>
                      <a:pt x="66" y="436"/>
                      <a:pt x="58" y="364"/>
                    </a:cubicBezTo>
                    <a:cubicBezTo>
                      <a:pt x="50" y="292"/>
                      <a:pt x="2" y="155"/>
                      <a:pt x="2" y="155"/>
                    </a:cubicBezTo>
                    <a:close/>
                  </a:path>
                </a:pathLst>
              </a:custGeom>
              <a:solidFill>
                <a:srgbClr val="AB0B35"/>
              </a:solidFill>
              <a:ln w="7938" cap="flat">
                <a:solidFill>
                  <a:srgbClr val="333333"/>
                </a:solidFill>
                <a:prstDash val="solid"/>
                <a:round/>
                <a:headEnd/>
                <a:tailEnd/>
              </a:ln>
            </p:spPr>
            <p:txBody>
              <a:bodyPr/>
              <a:lstStyle/>
              <a:p>
                <a:endParaRPr lang="en-CA" sz="1200"/>
              </a:p>
            </p:txBody>
          </p:sp>
          <p:sp>
            <p:nvSpPr>
              <p:cNvPr id="213" name="Freeform 42">
                <a:extLst>
                  <a:ext uri="{FF2B5EF4-FFF2-40B4-BE49-F238E27FC236}">
                    <a16:creationId xmlns:a16="http://schemas.microsoft.com/office/drawing/2014/main" id="{56AB62C5-A2C9-47E7-8936-4FC70734F176}"/>
                  </a:ext>
                </a:extLst>
              </p:cNvPr>
              <p:cNvSpPr>
                <a:spLocks/>
              </p:cNvSpPr>
              <p:nvPr/>
            </p:nvSpPr>
            <p:spPr bwMode="auto">
              <a:xfrm>
                <a:off x="2583" y="1020"/>
                <a:ext cx="1043" cy="459"/>
              </a:xfrm>
              <a:custGeom>
                <a:avLst/>
                <a:gdLst>
                  <a:gd name="T0" fmla="*/ 29 w 674"/>
                  <a:gd name="T1" fmla="*/ 0 h 278"/>
                  <a:gd name="T2" fmla="*/ 0 w 674"/>
                  <a:gd name="T3" fmla="*/ 83 h 278"/>
                  <a:gd name="T4" fmla="*/ 669 w 674"/>
                  <a:gd name="T5" fmla="*/ 761 h 278"/>
                  <a:gd name="T6" fmla="*/ 1448 w 674"/>
                  <a:gd name="T7" fmla="*/ 897 h 278"/>
                  <a:gd name="T8" fmla="*/ 2479 w 674"/>
                  <a:gd name="T9" fmla="*/ 581 h 278"/>
                  <a:gd name="T10" fmla="*/ 2493 w 674"/>
                  <a:gd name="T11" fmla="*/ 504 h 278"/>
                  <a:gd name="T12" fmla="*/ 1597 w 674"/>
                  <a:gd name="T13" fmla="*/ 692 h 278"/>
                  <a:gd name="T14" fmla="*/ 630 w 674"/>
                  <a:gd name="T15" fmla="*/ 482 h 278"/>
                  <a:gd name="T16" fmla="*/ 29 w 674"/>
                  <a:gd name="T17" fmla="*/ 0 h 2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74" h="278">
                    <a:moveTo>
                      <a:pt x="8" y="0"/>
                    </a:moveTo>
                    <a:cubicBezTo>
                      <a:pt x="8" y="0"/>
                      <a:pt x="8" y="7"/>
                      <a:pt x="0" y="18"/>
                    </a:cubicBezTo>
                    <a:cubicBezTo>
                      <a:pt x="0" y="18"/>
                      <a:pt x="59" y="113"/>
                      <a:pt x="180" y="169"/>
                    </a:cubicBezTo>
                    <a:cubicBezTo>
                      <a:pt x="267" y="209"/>
                      <a:pt x="299" y="129"/>
                      <a:pt x="391" y="199"/>
                    </a:cubicBezTo>
                    <a:cubicBezTo>
                      <a:pt x="495" y="278"/>
                      <a:pt x="669" y="129"/>
                      <a:pt x="669" y="129"/>
                    </a:cubicBezTo>
                    <a:cubicBezTo>
                      <a:pt x="669" y="129"/>
                      <a:pt x="671" y="114"/>
                      <a:pt x="673" y="112"/>
                    </a:cubicBezTo>
                    <a:cubicBezTo>
                      <a:pt x="674" y="110"/>
                      <a:pt x="542" y="191"/>
                      <a:pt x="431" y="154"/>
                    </a:cubicBezTo>
                    <a:cubicBezTo>
                      <a:pt x="336" y="82"/>
                      <a:pt x="230" y="91"/>
                      <a:pt x="170" y="107"/>
                    </a:cubicBezTo>
                    <a:cubicBezTo>
                      <a:pt x="110" y="123"/>
                      <a:pt x="8" y="0"/>
                      <a:pt x="8" y="0"/>
                    </a:cubicBezTo>
                    <a:close/>
                  </a:path>
                </a:pathLst>
              </a:custGeom>
              <a:solidFill>
                <a:srgbClr val="890A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14" name="Freeform 43">
                <a:extLst>
                  <a:ext uri="{FF2B5EF4-FFF2-40B4-BE49-F238E27FC236}">
                    <a16:creationId xmlns:a16="http://schemas.microsoft.com/office/drawing/2014/main" id="{D15BAFE5-FF92-46E5-ACEF-96F8004C54F2}"/>
                  </a:ext>
                </a:extLst>
              </p:cNvPr>
              <p:cNvSpPr>
                <a:spLocks/>
              </p:cNvSpPr>
              <p:nvPr/>
            </p:nvSpPr>
            <p:spPr bwMode="auto">
              <a:xfrm>
                <a:off x="2195" y="1550"/>
                <a:ext cx="1083" cy="1991"/>
              </a:xfrm>
              <a:custGeom>
                <a:avLst/>
                <a:gdLst>
                  <a:gd name="T0" fmla="*/ 303 w 700"/>
                  <a:gd name="T1" fmla="*/ 386 h 1206"/>
                  <a:gd name="T2" fmla="*/ 757 w 700"/>
                  <a:gd name="T3" fmla="*/ 243 h 1206"/>
                  <a:gd name="T4" fmla="*/ 1051 w 700"/>
                  <a:gd name="T5" fmla="*/ 0 h 1206"/>
                  <a:gd name="T6" fmla="*/ 1199 w 700"/>
                  <a:gd name="T7" fmla="*/ 289 h 1206"/>
                  <a:gd name="T8" fmla="*/ 1422 w 700"/>
                  <a:gd name="T9" fmla="*/ 657 h 1206"/>
                  <a:gd name="T10" fmla="*/ 1496 w 700"/>
                  <a:gd name="T11" fmla="*/ 1197 h 1206"/>
                  <a:gd name="T12" fmla="*/ 1745 w 700"/>
                  <a:gd name="T13" fmla="*/ 1265 h 1206"/>
                  <a:gd name="T14" fmla="*/ 2154 w 700"/>
                  <a:gd name="T15" fmla="*/ 783 h 1206"/>
                  <a:gd name="T16" fmla="*/ 2511 w 700"/>
                  <a:gd name="T17" fmla="*/ 629 h 1206"/>
                  <a:gd name="T18" fmla="*/ 2593 w 700"/>
                  <a:gd name="T19" fmla="*/ 1043 h 1206"/>
                  <a:gd name="T20" fmla="*/ 749 w 700"/>
                  <a:gd name="T21" fmla="*/ 3663 h 1206"/>
                  <a:gd name="T22" fmla="*/ 421 w 700"/>
                  <a:gd name="T23" fmla="*/ 872 h 1206"/>
                  <a:gd name="T24" fmla="*/ 303 w 700"/>
                  <a:gd name="T25" fmla="*/ 386 h 12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00" h="1206">
                    <a:moveTo>
                      <a:pt x="82" y="86"/>
                    </a:moveTo>
                    <a:cubicBezTo>
                      <a:pt x="82" y="86"/>
                      <a:pt x="154" y="142"/>
                      <a:pt x="204" y="54"/>
                    </a:cubicBezTo>
                    <a:cubicBezTo>
                      <a:pt x="204" y="54"/>
                      <a:pt x="280" y="56"/>
                      <a:pt x="284" y="0"/>
                    </a:cubicBezTo>
                    <a:cubicBezTo>
                      <a:pt x="324" y="64"/>
                      <a:pt x="324" y="64"/>
                      <a:pt x="324" y="64"/>
                    </a:cubicBezTo>
                    <a:cubicBezTo>
                      <a:pt x="384" y="146"/>
                      <a:pt x="384" y="146"/>
                      <a:pt x="384" y="146"/>
                    </a:cubicBezTo>
                    <a:cubicBezTo>
                      <a:pt x="404" y="266"/>
                      <a:pt x="404" y="266"/>
                      <a:pt x="404" y="266"/>
                    </a:cubicBezTo>
                    <a:cubicBezTo>
                      <a:pt x="404" y="266"/>
                      <a:pt x="423" y="318"/>
                      <a:pt x="471" y="281"/>
                    </a:cubicBezTo>
                    <a:cubicBezTo>
                      <a:pt x="471" y="281"/>
                      <a:pt x="521" y="189"/>
                      <a:pt x="582" y="174"/>
                    </a:cubicBezTo>
                    <a:cubicBezTo>
                      <a:pt x="642" y="159"/>
                      <a:pt x="678" y="140"/>
                      <a:pt x="678" y="140"/>
                    </a:cubicBezTo>
                    <a:cubicBezTo>
                      <a:pt x="700" y="232"/>
                      <a:pt x="700" y="232"/>
                      <a:pt x="700" y="232"/>
                    </a:cubicBezTo>
                    <a:cubicBezTo>
                      <a:pt x="700" y="232"/>
                      <a:pt x="404" y="1206"/>
                      <a:pt x="202" y="814"/>
                    </a:cubicBezTo>
                    <a:cubicBezTo>
                      <a:pt x="0" y="422"/>
                      <a:pt x="94" y="214"/>
                      <a:pt x="114" y="194"/>
                    </a:cubicBezTo>
                    <a:cubicBezTo>
                      <a:pt x="134" y="174"/>
                      <a:pt x="82" y="86"/>
                      <a:pt x="82" y="86"/>
                    </a:cubicBezTo>
                    <a:close/>
                  </a:path>
                </a:pathLst>
              </a:custGeom>
              <a:solidFill>
                <a:srgbClr val="690C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15" name="Freeform 44">
                <a:extLst>
                  <a:ext uri="{FF2B5EF4-FFF2-40B4-BE49-F238E27FC236}">
                    <a16:creationId xmlns:a16="http://schemas.microsoft.com/office/drawing/2014/main" id="{CFFAE246-F671-43EE-A4F9-51984A4CC777}"/>
                  </a:ext>
                </a:extLst>
              </p:cNvPr>
              <p:cNvSpPr>
                <a:spLocks/>
              </p:cNvSpPr>
              <p:nvPr/>
            </p:nvSpPr>
            <p:spPr bwMode="auto">
              <a:xfrm>
                <a:off x="2919" y="1272"/>
                <a:ext cx="743" cy="753"/>
              </a:xfrm>
              <a:custGeom>
                <a:avLst/>
                <a:gdLst>
                  <a:gd name="T0" fmla="*/ 1772 w 480"/>
                  <a:gd name="T1" fmla="*/ 0 h 456"/>
                  <a:gd name="T2" fmla="*/ 1780 w 480"/>
                  <a:gd name="T3" fmla="*/ 28 h 456"/>
                  <a:gd name="T4" fmla="*/ 1243 w 480"/>
                  <a:gd name="T5" fmla="*/ 608 h 456"/>
                  <a:gd name="T6" fmla="*/ 669 w 480"/>
                  <a:gd name="T7" fmla="*/ 1513 h 456"/>
                  <a:gd name="T8" fmla="*/ 0 w 480"/>
                  <a:gd name="T9" fmla="*/ 2053 h 456"/>
                  <a:gd name="T10" fmla="*/ 381 w 480"/>
                  <a:gd name="T11" fmla="*/ 1494 h 456"/>
                  <a:gd name="T12" fmla="*/ 1102 w 480"/>
                  <a:gd name="T13" fmla="*/ 740 h 456"/>
                  <a:gd name="T14" fmla="*/ 1772 w 480"/>
                  <a:gd name="T15" fmla="*/ 0 h 4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0" h="456">
                    <a:moveTo>
                      <a:pt x="478" y="0"/>
                    </a:moveTo>
                    <a:cubicBezTo>
                      <a:pt x="480" y="6"/>
                      <a:pt x="480" y="6"/>
                      <a:pt x="480" y="6"/>
                    </a:cubicBezTo>
                    <a:cubicBezTo>
                      <a:pt x="480" y="6"/>
                      <a:pt x="363" y="52"/>
                      <a:pt x="335" y="135"/>
                    </a:cubicBezTo>
                    <a:cubicBezTo>
                      <a:pt x="307" y="218"/>
                      <a:pt x="319" y="292"/>
                      <a:pt x="180" y="336"/>
                    </a:cubicBezTo>
                    <a:cubicBezTo>
                      <a:pt x="41" y="379"/>
                      <a:pt x="22" y="412"/>
                      <a:pt x="0" y="456"/>
                    </a:cubicBezTo>
                    <a:cubicBezTo>
                      <a:pt x="0" y="456"/>
                      <a:pt x="4" y="378"/>
                      <a:pt x="103" y="332"/>
                    </a:cubicBezTo>
                    <a:cubicBezTo>
                      <a:pt x="203" y="286"/>
                      <a:pt x="252" y="327"/>
                      <a:pt x="297" y="164"/>
                    </a:cubicBezTo>
                    <a:cubicBezTo>
                      <a:pt x="329" y="48"/>
                      <a:pt x="478" y="0"/>
                      <a:pt x="478" y="0"/>
                    </a:cubicBezTo>
                    <a:close/>
                  </a:path>
                </a:pathLst>
              </a:custGeom>
              <a:solidFill>
                <a:srgbClr val="F2C7D1"/>
              </a:solidFill>
              <a:ln w="7938" cap="flat">
                <a:solidFill>
                  <a:srgbClr val="333333"/>
                </a:solidFill>
                <a:prstDash val="solid"/>
                <a:round/>
                <a:headEnd/>
                <a:tailEnd/>
              </a:ln>
            </p:spPr>
            <p:txBody>
              <a:bodyPr/>
              <a:lstStyle/>
              <a:p>
                <a:endParaRPr lang="en-CA" sz="1200"/>
              </a:p>
            </p:txBody>
          </p:sp>
          <p:sp>
            <p:nvSpPr>
              <p:cNvPr id="216" name="Freeform 45">
                <a:extLst>
                  <a:ext uri="{FF2B5EF4-FFF2-40B4-BE49-F238E27FC236}">
                    <a16:creationId xmlns:a16="http://schemas.microsoft.com/office/drawing/2014/main" id="{6E8BDCDF-CD4B-4904-857D-4A38D9AB779F}"/>
                  </a:ext>
                </a:extLst>
              </p:cNvPr>
              <p:cNvSpPr>
                <a:spLocks/>
              </p:cNvSpPr>
              <p:nvPr/>
            </p:nvSpPr>
            <p:spPr bwMode="auto">
              <a:xfrm>
                <a:off x="2588" y="1010"/>
                <a:ext cx="1045" cy="323"/>
              </a:xfrm>
              <a:custGeom>
                <a:avLst/>
                <a:gdLst>
                  <a:gd name="T0" fmla="*/ 0 w 675"/>
                  <a:gd name="T1" fmla="*/ 33 h 196"/>
                  <a:gd name="T2" fmla="*/ 757 w 675"/>
                  <a:gd name="T3" fmla="*/ 578 h 196"/>
                  <a:gd name="T4" fmla="*/ 1514 w 675"/>
                  <a:gd name="T5" fmla="*/ 720 h 196"/>
                  <a:gd name="T6" fmla="*/ 2505 w 675"/>
                  <a:gd name="T7" fmla="*/ 527 h 196"/>
                  <a:gd name="T8" fmla="*/ 2491 w 675"/>
                  <a:gd name="T9" fmla="*/ 498 h 196"/>
                  <a:gd name="T10" fmla="*/ 1819 w 675"/>
                  <a:gd name="T11" fmla="*/ 705 h 196"/>
                  <a:gd name="T12" fmla="*/ 731 w 675"/>
                  <a:gd name="T13" fmla="*/ 366 h 196"/>
                  <a:gd name="T14" fmla="*/ 34 w 675"/>
                  <a:gd name="T15" fmla="*/ 0 h 196"/>
                  <a:gd name="T16" fmla="*/ 0 w 675"/>
                  <a:gd name="T17" fmla="*/ 33 h 1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75" h="196">
                    <a:moveTo>
                      <a:pt x="0" y="7"/>
                    </a:moveTo>
                    <a:cubicBezTo>
                      <a:pt x="0" y="7"/>
                      <a:pt x="92" y="141"/>
                      <a:pt x="204" y="129"/>
                    </a:cubicBezTo>
                    <a:cubicBezTo>
                      <a:pt x="315" y="116"/>
                      <a:pt x="360" y="122"/>
                      <a:pt x="408" y="161"/>
                    </a:cubicBezTo>
                    <a:cubicBezTo>
                      <a:pt x="451" y="196"/>
                      <a:pt x="537" y="194"/>
                      <a:pt x="675" y="118"/>
                    </a:cubicBezTo>
                    <a:cubicBezTo>
                      <a:pt x="671" y="111"/>
                      <a:pt x="671" y="111"/>
                      <a:pt x="671" y="111"/>
                    </a:cubicBezTo>
                    <a:cubicBezTo>
                      <a:pt x="671" y="111"/>
                      <a:pt x="545" y="180"/>
                      <a:pt x="490" y="158"/>
                    </a:cubicBezTo>
                    <a:cubicBezTo>
                      <a:pt x="435" y="136"/>
                      <a:pt x="381" y="31"/>
                      <a:pt x="197" y="82"/>
                    </a:cubicBezTo>
                    <a:cubicBezTo>
                      <a:pt x="75" y="116"/>
                      <a:pt x="9" y="0"/>
                      <a:pt x="9" y="0"/>
                    </a:cubicBezTo>
                    <a:lnTo>
                      <a:pt x="0" y="7"/>
                    </a:lnTo>
                    <a:close/>
                  </a:path>
                </a:pathLst>
              </a:custGeom>
              <a:solidFill>
                <a:srgbClr val="F2C7D1"/>
              </a:solidFill>
              <a:ln w="7938" cap="flat">
                <a:solidFill>
                  <a:srgbClr val="333333"/>
                </a:solidFill>
                <a:prstDash val="solid"/>
                <a:round/>
                <a:headEnd/>
                <a:tailEnd/>
              </a:ln>
            </p:spPr>
            <p:txBody>
              <a:bodyPr/>
              <a:lstStyle/>
              <a:p>
                <a:endParaRPr lang="en-CA" sz="1200"/>
              </a:p>
            </p:txBody>
          </p:sp>
          <p:sp>
            <p:nvSpPr>
              <p:cNvPr id="218" name="Freeform 46">
                <a:extLst>
                  <a:ext uri="{FF2B5EF4-FFF2-40B4-BE49-F238E27FC236}">
                    <a16:creationId xmlns:a16="http://schemas.microsoft.com/office/drawing/2014/main" id="{3D5B3C49-C15A-4C34-B4B7-36ECA25C1D32}"/>
                  </a:ext>
                </a:extLst>
              </p:cNvPr>
              <p:cNvSpPr>
                <a:spLocks/>
              </p:cNvSpPr>
              <p:nvPr/>
            </p:nvSpPr>
            <p:spPr bwMode="auto">
              <a:xfrm>
                <a:off x="2526" y="1056"/>
                <a:ext cx="187" cy="553"/>
              </a:xfrm>
              <a:custGeom>
                <a:avLst/>
                <a:gdLst>
                  <a:gd name="T0" fmla="*/ 0 w 121"/>
                  <a:gd name="T1" fmla="*/ 33 h 335"/>
                  <a:gd name="T2" fmla="*/ 29 w 121"/>
                  <a:gd name="T3" fmla="*/ 0 h 335"/>
                  <a:gd name="T4" fmla="*/ 425 w 121"/>
                  <a:gd name="T5" fmla="*/ 707 h 335"/>
                  <a:gd name="T6" fmla="*/ 359 w 121"/>
                  <a:gd name="T7" fmla="*/ 1507 h 335"/>
                  <a:gd name="T8" fmla="*/ 189 w 121"/>
                  <a:gd name="T9" fmla="*/ 1126 h 335"/>
                  <a:gd name="T10" fmla="*/ 292 w 121"/>
                  <a:gd name="T11" fmla="*/ 774 h 335"/>
                  <a:gd name="T12" fmla="*/ 0 w 121"/>
                  <a:gd name="T13" fmla="*/ 33 h 3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1" h="335">
                    <a:moveTo>
                      <a:pt x="0" y="7"/>
                    </a:moveTo>
                    <a:cubicBezTo>
                      <a:pt x="8" y="0"/>
                      <a:pt x="8" y="0"/>
                      <a:pt x="8" y="0"/>
                    </a:cubicBezTo>
                    <a:cubicBezTo>
                      <a:pt x="8" y="0"/>
                      <a:pt x="109" y="85"/>
                      <a:pt x="115" y="157"/>
                    </a:cubicBezTo>
                    <a:cubicBezTo>
                      <a:pt x="121" y="229"/>
                      <a:pt x="63" y="272"/>
                      <a:pt x="97" y="335"/>
                    </a:cubicBezTo>
                    <a:cubicBezTo>
                      <a:pt x="51" y="250"/>
                      <a:pt x="51" y="250"/>
                      <a:pt x="51" y="250"/>
                    </a:cubicBezTo>
                    <a:cubicBezTo>
                      <a:pt x="51" y="250"/>
                      <a:pt x="76" y="192"/>
                      <a:pt x="79" y="172"/>
                    </a:cubicBezTo>
                    <a:cubicBezTo>
                      <a:pt x="91" y="73"/>
                      <a:pt x="0" y="7"/>
                      <a:pt x="0" y="7"/>
                    </a:cubicBezTo>
                    <a:close/>
                  </a:path>
                </a:pathLst>
              </a:custGeom>
              <a:solidFill>
                <a:srgbClr val="F2C7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20" name="Freeform 47">
                <a:extLst>
                  <a:ext uri="{FF2B5EF4-FFF2-40B4-BE49-F238E27FC236}">
                    <a16:creationId xmlns:a16="http://schemas.microsoft.com/office/drawing/2014/main" id="{AA6543C1-0BA0-4B24-98B9-E2065CF5CAE9}"/>
                  </a:ext>
                </a:extLst>
              </p:cNvPr>
              <p:cNvSpPr>
                <a:spLocks/>
              </p:cNvSpPr>
              <p:nvPr/>
            </p:nvSpPr>
            <p:spPr bwMode="auto">
              <a:xfrm>
                <a:off x="2461" y="1175"/>
                <a:ext cx="376" cy="825"/>
              </a:xfrm>
              <a:custGeom>
                <a:avLst/>
                <a:gdLst>
                  <a:gd name="T0" fmla="*/ 0 w 243"/>
                  <a:gd name="T1" fmla="*/ 20 h 500"/>
                  <a:gd name="T2" fmla="*/ 48 w 243"/>
                  <a:gd name="T3" fmla="*/ 0 h 500"/>
                  <a:gd name="T4" fmla="*/ 215 w 243"/>
                  <a:gd name="T5" fmla="*/ 615 h 500"/>
                  <a:gd name="T6" fmla="*/ 512 w 243"/>
                  <a:gd name="T7" fmla="*/ 1114 h 500"/>
                  <a:gd name="T8" fmla="*/ 859 w 243"/>
                  <a:gd name="T9" fmla="*/ 2246 h 500"/>
                  <a:gd name="T10" fmla="*/ 537 w 243"/>
                  <a:gd name="T11" fmla="*/ 1374 h 500"/>
                  <a:gd name="T12" fmla="*/ 419 w 243"/>
                  <a:gd name="T13" fmla="*/ 1106 h 500"/>
                  <a:gd name="T14" fmla="*/ 218 w 243"/>
                  <a:gd name="T15" fmla="*/ 746 h 500"/>
                  <a:gd name="T16" fmla="*/ 0 w 243"/>
                  <a:gd name="T17" fmla="*/ 20 h 5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3" h="500">
                    <a:moveTo>
                      <a:pt x="0" y="4"/>
                    </a:moveTo>
                    <a:cubicBezTo>
                      <a:pt x="13" y="0"/>
                      <a:pt x="13" y="0"/>
                      <a:pt x="13" y="0"/>
                    </a:cubicBezTo>
                    <a:cubicBezTo>
                      <a:pt x="13" y="0"/>
                      <a:pt x="26" y="103"/>
                      <a:pt x="58" y="137"/>
                    </a:cubicBezTo>
                    <a:cubicBezTo>
                      <a:pt x="90" y="171"/>
                      <a:pt x="126" y="220"/>
                      <a:pt x="138" y="248"/>
                    </a:cubicBezTo>
                    <a:cubicBezTo>
                      <a:pt x="149" y="275"/>
                      <a:pt x="243" y="348"/>
                      <a:pt x="232" y="500"/>
                    </a:cubicBezTo>
                    <a:cubicBezTo>
                      <a:pt x="232" y="500"/>
                      <a:pt x="227" y="408"/>
                      <a:pt x="145" y="306"/>
                    </a:cubicBezTo>
                    <a:cubicBezTo>
                      <a:pt x="145" y="306"/>
                      <a:pt x="120" y="280"/>
                      <a:pt x="113" y="246"/>
                    </a:cubicBezTo>
                    <a:cubicBezTo>
                      <a:pt x="106" y="216"/>
                      <a:pt x="71" y="178"/>
                      <a:pt x="59" y="166"/>
                    </a:cubicBezTo>
                    <a:cubicBezTo>
                      <a:pt x="6" y="112"/>
                      <a:pt x="0" y="4"/>
                      <a:pt x="0" y="4"/>
                    </a:cubicBezTo>
                    <a:close/>
                  </a:path>
                </a:pathLst>
              </a:custGeom>
              <a:solidFill>
                <a:srgbClr val="F2C7D1"/>
              </a:solidFill>
              <a:ln w="7938" cap="rnd">
                <a:solidFill>
                  <a:srgbClr val="333333"/>
                </a:solidFill>
                <a:prstDash val="solid"/>
                <a:round/>
                <a:headEnd/>
                <a:tailEnd/>
              </a:ln>
            </p:spPr>
            <p:txBody>
              <a:bodyPr/>
              <a:lstStyle/>
              <a:p>
                <a:endParaRPr lang="en-CA" sz="1200"/>
              </a:p>
            </p:txBody>
          </p:sp>
          <p:sp>
            <p:nvSpPr>
              <p:cNvPr id="221" name="Freeform 48">
                <a:extLst>
                  <a:ext uri="{FF2B5EF4-FFF2-40B4-BE49-F238E27FC236}">
                    <a16:creationId xmlns:a16="http://schemas.microsoft.com/office/drawing/2014/main" id="{3F629D25-11C7-4795-8826-6235BFF18745}"/>
                  </a:ext>
                </a:extLst>
              </p:cNvPr>
              <p:cNvSpPr>
                <a:spLocks/>
              </p:cNvSpPr>
              <p:nvPr/>
            </p:nvSpPr>
            <p:spPr bwMode="auto">
              <a:xfrm>
                <a:off x="2199" y="1276"/>
                <a:ext cx="197" cy="531"/>
              </a:xfrm>
              <a:custGeom>
                <a:avLst/>
                <a:gdLst>
                  <a:gd name="T0" fmla="*/ 0 w 127"/>
                  <a:gd name="T1" fmla="*/ 21 h 322"/>
                  <a:gd name="T2" fmla="*/ 60 w 127"/>
                  <a:gd name="T3" fmla="*/ 0 h 322"/>
                  <a:gd name="T4" fmla="*/ 320 w 127"/>
                  <a:gd name="T5" fmla="*/ 965 h 322"/>
                  <a:gd name="T6" fmla="*/ 475 w 127"/>
                  <a:gd name="T7" fmla="*/ 1438 h 322"/>
                  <a:gd name="T8" fmla="*/ 385 w 127"/>
                  <a:gd name="T9" fmla="*/ 1445 h 322"/>
                  <a:gd name="T10" fmla="*/ 191 w 127"/>
                  <a:gd name="T11" fmla="*/ 960 h 322"/>
                  <a:gd name="T12" fmla="*/ 0 w 127"/>
                  <a:gd name="T13" fmla="*/ 21 h 3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7" h="322">
                    <a:moveTo>
                      <a:pt x="0" y="5"/>
                    </a:moveTo>
                    <a:cubicBezTo>
                      <a:pt x="16" y="0"/>
                      <a:pt x="16" y="0"/>
                      <a:pt x="16" y="0"/>
                    </a:cubicBezTo>
                    <a:cubicBezTo>
                      <a:pt x="16" y="0"/>
                      <a:pt x="82" y="150"/>
                      <a:pt x="86" y="215"/>
                    </a:cubicBezTo>
                    <a:cubicBezTo>
                      <a:pt x="90" y="281"/>
                      <a:pt x="127" y="321"/>
                      <a:pt x="127" y="321"/>
                    </a:cubicBezTo>
                    <a:cubicBezTo>
                      <a:pt x="103" y="322"/>
                      <a:pt x="103" y="322"/>
                      <a:pt x="103" y="322"/>
                    </a:cubicBezTo>
                    <a:cubicBezTo>
                      <a:pt x="103" y="322"/>
                      <a:pt x="50" y="277"/>
                      <a:pt x="51" y="214"/>
                    </a:cubicBezTo>
                    <a:cubicBezTo>
                      <a:pt x="53" y="151"/>
                      <a:pt x="35" y="68"/>
                      <a:pt x="0" y="5"/>
                    </a:cubicBezTo>
                    <a:close/>
                  </a:path>
                </a:pathLst>
              </a:custGeom>
              <a:solidFill>
                <a:srgbClr val="F2C7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22" name="Freeform 49">
                <a:extLst>
                  <a:ext uri="{FF2B5EF4-FFF2-40B4-BE49-F238E27FC236}">
                    <a16:creationId xmlns:a16="http://schemas.microsoft.com/office/drawing/2014/main" id="{11EC742F-4A69-4880-95D7-FEA3E5733EE2}"/>
                  </a:ext>
                </a:extLst>
              </p:cNvPr>
              <p:cNvSpPr>
                <a:spLocks/>
              </p:cNvSpPr>
              <p:nvPr/>
            </p:nvSpPr>
            <p:spPr bwMode="auto">
              <a:xfrm>
                <a:off x="2199" y="1277"/>
                <a:ext cx="188" cy="519"/>
              </a:xfrm>
              <a:custGeom>
                <a:avLst/>
                <a:gdLst>
                  <a:gd name="T0" fmla="*/ 340 w 121"/>
                  <a:gd name="T1" fmla="*/ 1398 h 314"/>
                  <a:gd name="T2" fmla="*/ 398 w 121"/>
                  <a:gd name="T3" fmla="*/ 1398 h 314"/>
                  <a:gd name="T4" fmla="*/ 454 w 121"/>
                  <a:gd name="T5" fmla="*/ 1418 h 314"/>
                  <a:gd name="T6" fmla="*/ 319 w 121"/>
                  <a:gd name="T7" fmla="*/ 970 h 314"/>
                  <a:gd name="T8" fmla="*/ 56 w 121"/>
                  <a:gd name="T9" fmla="*/ 0 h 314"/>
                  <a:gd name="T10" fmla="*/ 0 w 121"/>
                  <a:gd name="T11" fmla="*/ 20 h 314"/>
                  <a:gd name="T12" fmla="*/ 188 w 121"/>
                  <a:gd name="T13" fmla="*/ 967 h 314"/>
                  <a:gd name="T14" fmla="*/ 340 w 121"/>
                  <a:gd name="T15" fmla="*/ 1398 h 3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1" h="314">
                    <a:moveTo>
                      <a:pt x="91" y="310"/>
                    </a:moveTo>
                    <a:cubicBezTo>
                      <a:pt x="100" y="308"/>
                      <a:pt x="106" y="310"/>
                      <a:pt x="106" y="310"/>
                    </a:cubicBezTo>
                    <a:cubicBezTo>
                      <a:pt x="111" y="311"/>
                      <a:pt x="116" y="313"/>
                      <a:pt x="121" y="314"/>
                    </a:cubicBezTo>
                    <a:cubicBezTo>
                      <a:pt x="111" y="301"/>
                      <a:pt x="88" y="266"/>
                      <a:pt x="85" y="215"/>
                    </a:cubicBezTo>
                    <a:cubicBezTo>
                      <a:pt x="81" y="150"/>
                      <a:pt x="15" y="0"/>
                      <a:pt x="15" y="0"/>
                    </a:cubicBezTo>
                    <a:cubicBezTo>
                      <a:pt x="0" y="4"/>
                      <a:pt x="0" y="4"/>
                      <a:pt x="0" y="4"/>
                    </a:cubicBezTo>
                    <a:cubicBezTo>
                      <a:pt x="35" y="67"/>
                      <a:pt x="52" y="151"/>
                      <a:pt x="50" y="214"/>
                    </a:cubicBezTo>
                    <a:cubicBezTo>
                      <a:pt x="50" y="258"/>
                      <a:pt x="75" y="293"/>
                      <a:pt x="91" y="310"/>
                    </a:cubicBezTo>
                    <a:close/>
                  </a:path>
                </a:pathLst>
              </a:custGeom>
              <a:noFill/>
              <a:ln w="7938" cap="flat">
                <a:solidFill>
                  <a:srgbClr val="33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CA" sz="1200"/>
              </a:p>
            </p:txBody>
          </p:sp>
          <p:sp>
            <p:nvSpPr>
              <p:cNvPr id="224" name="Freeform 50">
                <a:extLst>
                  <a:ext uri="{FF2B5EF4-FFF2-40B4-BE49-F238E27FC236}">
                    <a16:creationId xmlns:a16="http://schemas.microsoft.com/office/drawing/2014/main" id="{CEF7B99C-16C6-43A5-A535-3C4773EB8933}"/>
                  </a:ext>
                </a:extLst>
              </p:cNvPr>
              <p:cNvSpPr>
                <a:spLocks/>
              </p:cNvSpPr>
              <p:nvPr/>
            </p:nvSpPr>
            <p:spPr bwMode="auto">
              <a:xfrm>
                <a:off x="2526" y="1056"/>
                <a:ext cx="186" cy="492"/>
              </a:xfrm>
              <a:custGeom>
                <a:avLst/>
                <a:gdLst>
                  <a:gd name="T0" fmla="*/ 293 w 120"/>
                  <a:gd name="T1" fmla="*/ 769 h 298"/>
                  <a:gd name="T2" fmla="*/ 189 w 120"/>
                  <a:gd name="T3" fmla="*/ 1121 h 298"/>
                  <a:gd name="T4" fmla="*/ 319 w 120"/>
                  <a:gd name="T5" fmla="*/ 1341 h 298"/>
                  <a:gd name="T6" fmla="*/ 428 w 120"/>
                  <a:gd name="T7" fmla="*/ 703 h 298"/>
                  <a:gd name="T8" fmla="*/ 29 w 120"/>
                  <a:gd name="T9" fmla="*/ 0 h 298"/>
                  <a:gd name="T10" fmla="*/ 0 w 120"/>
                  <a:gd name="T11" fmla="*/ 33 h 298"/>
                  <a:gd name="T12" fmla="*/ 293 w 120"/>
                  <a:gd name="T13" fmla="*/ 769 h 2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298">
                    <a:moveTo>
                      <a:pt x="79" y="171"/>
                    </a:moveTo>
                    <a:cubicBezTo>
                      <a:pt x="77" y="187"/>
                      <a:pt x="58" y="232"/>
                      <a:pt x="51" y="249"/>
                    </a:cubicBezTo>
                    <a:cubicBezTo>
                      <a:pt x="64" y="268"/>
                      <a:pt x="78" y="281"/>
                      <a:pt x="86" y="298"/>
                    </a:cubicBezTo>
                    <a:cubicBezTo>
                      <a:pt x="84" y="252"/>
                      <a:pt x="120" y="213"/>
                      <a:pt x="115" y="156"/>
                    </a:cubicBezTo>
                    <a:cubicBezTo>
                      <a:pt x="109" y="84"/>
                      <a:pt x="8" y="0"/>
                      <a:pt x="8" y="0"/>
                    </a:cubicBezTo>
                    <a:cubicBezTo>
                      <a:pt x="0" y="7"/>
                      <a:pt x="0" y="7"/>
                      <a:pt x="0" y="7"/>
                    </a:cubicBezTo>
                    <a:cubicBezTo>
                      <a:pt x="0" y="7"/>
                      <a:pt x="92" y="74"/>
                      <a:pt x="79" y="171"/>
                    </a:cubicBezTo>
                    <a:close/>
                  </a:path>
                </a:pathLst>
              </a:custGeom>
              <a:noFill/>
              <a:ln w="7938" cap="flat">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1200"/>
              </a:p>
            </p:txBody>
          </p:sp>
          <p:sp>
            <p:nvSpPr>
              <p:cNvPr id="225" name="Freeform 51">
                <a:extLst>
                  <a:ext uri="{FF2B5EF4-FFF2-40B4-BE49-F238E27FC236}">
                    <a16:creationId xmlns:a16="http://schemas.microsoft.com/office/drawing/2014/main" id="{DD2821F8-79A8-46C4-8F09-2E11772D15D7}"/>
                  </a:ext>
                </a:extLst>
              </p:cNvPr>
              <p:cNvSpPr>
                <a:spLocks/>
              </p:cNvSpPr>
              <p:nvPr/>
            </p:nvSpPr>
            <p:spPr bwMode="auto">
              <a:xfrm>
                <a:off x="2339" y="1518"/>
                <a:ext cx="332" cy="289"/>
              </a:xfrm>
              <a:custGeom>
                <a:avLst/>
                <a:gdLst>
                  <a:gd name="T0" fmla="*/ 0 w 215"/>
                  <a:gd name="T1" fmla="*/ 443 h 175"/>
                  <a:gd name="T2" fmla="*/ 298 w 215"/>
                  <a:gd name="T3" fmla="*/ 677 h 175"/>
                  <a:gd name="T4" fmla="*/ 391 w 215"/>
                  <a:gd name="T5" fmla="*/ 401 h 175"/>
                  <a:gd name="T6" fmla="*/ 641 w 215"/>
                  <a:gd name="T7" fmla="*/ 434 h 175"/>
                  <a:gd name="T8" fmla="*/ 636 w 215"/>
                  <a:gd name="T9" fmla="*/ 0 h 175"/>
                  <a:gd name="T10" fmla="*/ 312 w 215"/>
                  <a:gd name="T11" fmla="*/ 226 h 175"/>
                  <a:gd name="T12" fmla="*/ 0 w 215"/>
                  <a:gd name="T13" fmla="*/ 443 h 1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5" h="175">
                    <a:moveTo>
                      <a:pt x="0" y="98"/>
                    </a:moveTo>
                    <a:cubicBezTo>
                      <a:pt x="0" y="98"/>
                      <a:pt x="14" y="175"/>
                      <a:pt x="81" y="150"/>
                    </a:cubicBezTo>
                    <a:cubicBezTo>
                      <a:pt x="111" y="139"/>
                      <a:pt x="106" y="89"/>
                      <a:pt x="106" y="89"/>
                    </a:cubicBezTo>
                    <a:cubicBezTo>
                      <a:pt x="106" y="89"/>
                      <a:pt x="139" y="120"/>
                      <a:pt x="174" y="96"/>
                    </a:cubicBezTo>
                    <a:cubicBezTo>
                      <a:pt x="215" y="67"/>
                      <a:pt x="179" y="7"/>
                      <a:pt x="173" y="0"/>
                    </a:cubicBezTo>
                    <a:cubicBezTo>
                      <a:pt x="173" y="0"/>
                      <a:pt x="159" y="85"/>
                      <a:pt x="85" y="50"/>
                    </a:cubicBezTo>
                    <a:cubicBezTo>
                      <a:pt x="85" y="50"/>
                      <a:pt x="71" y="136"/>
                      <a:pt x="0" y="98"/>
                    </a:cubicBezTo>
                    <a:close/>
                  </a:path>
                </a:pathLst>
              </a:custGeom>
              <a:solidFill>
                <a:srgbClr val="C67586"/>
              </a:solidFill>
              <a:ln w="4763" cap="flat">
                <a:solidFill>
                  <a:srgbClr val="333333"/>
                </a:solidFill>
                <a:prstDash val="solid"/>
                <a:miter lim="800000"/>
                <a:headEnd/>
                <a:tailEnd/>
              </a:ln>
            </p:spPr>
            <p:txBody>
              <a:bodyPr/>
              <a:lstStyle/>
              <a:p>
                <a:endParaRPr lang="en-CA" sz="1200"/>
              </a:p>
            </p:txBody>
          </p:sp>
          <p:sp>
            <p:nvSpPr>
              <p:cNvPr id="226" name="Freeform 52">
                <a:extLst>
                  <a:ext uri="{FF2B5EF4-FFF2-40B4-BE49-F238E27FC236}">
                    <a16:creationId xmlns:a16="http://schemas.microsoft.com/office/drawing/2014/main" id="{D3C4029D-361D-41AD-843F-DF27F2DFAA79}"/>
                  </a:ext>
                </a:extLst>
              </p:cNvPr>
              <p:cNvSpPr>
                <a:spLocks/>
              </p:cNvSpPr>
              <p:nvPr/>
            </p:nvSpPr>
            <p:spPr bwMode="auto">
              <a:xfrm>
                <a:off x="2122" y="1751"/>
                <a:ext cx="1472" cy="1965"/>
              </a:xfrm>
              <a:custGeom>
                <a:avLst/>
                <a:gdLst>
                  <a:gd name="T0" fmla="*/ 602 w 951"/>
                  <a:gd name="T1" fmla="*/ 89 h 1190"/>
                  <a:gd name="T2" fmla="*/ 141 w 951"/>
                  <a:gd name="T3" fmla="*/ 532 h 1190"/>
                  <a:gd name="T4" fmla="*/ 141 w 951"/>
                  <a:gd name="T5" fmla="*/ 2350 h 1190"/>
                  <a:gd name="T6" fmla="*/ 2695 w 951"/>
                  <a:gd name="T7" fmla="*/ 2498 h 1190"/>
                  <a:gd name="T8" fmla="*/ 2720 w 951"/>
                  <a:gd name="T9" fmla="*/ 147 h 1190"/>
                  <a:gd name="T10" fmla="*/ 2043 w 951"/>
                  <a:gd name="T11" fmla="*/ 1181 h 1190"/>
                  <a:gd name="T12" fmla="*/ 1447 w 951"/>
                  <a:gd name="T13" fmla="*/ 2683 h 1190"/>
                  <a:gd name="T14" fmla="*/ 602 w 951"/>
                  <a:gd name="T15" fmla="*/ 89 h 11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51" h="1190">
                    <a:moveTo>
                      <a:pt x="162" y="20"/>
                    </a:moveTo>
                    <a:cubicBezTo>
                      <a:pt x="162" y="20"/>
                      <a:pt x="81" y="0"/>
                      <a:pt x="38" y="118"/>
                    </a:cubicBezTo>
                    <a:cubicBezTo>
                      <a:pt x="17" y="176"/>
                      <a:pt x="0" y="390"/>
                      <a:pt x="38" y="522"/>
                    </a:cubicBezTo>
                    <a:cubicBezTo>
                      <a:pt x="127" y="836"/>
                      <a:pt x="422" y="1190"/>
                      <a:pt x="727" y="555"/>
                    </a:cubicBezTo>
                    <a:cubicBezTo>
                      <a:pt x="951" y="90"/>
                      <a:pt x="770" y="23"/>
                      <a:pt x="733" y="33"/>
                    </a:cubicBezTo>
                    <a:cubicBezTo>
                      <a:pt x="655" y="55"/>
                      <a:pt x="562" y="129"/>
                      <a:pt x="551" y="262"/>
                    </a:cubicBezTo>
                    <a:cubicBezTo>
                      <a:pt x="535" y="445"/>
                      <a:pt x="443" y="604"/>
                      <a:pt x="390" y="596"/>
                    </a:cubicBezTo>
                    <a:cubicBezTo>
                      <a:pt x="271" y="580"/>
                      <a:pt x="407" y="59"/>
                      <a:pt x="162" y="20"/>
                    </a:cubicBezTo>
                    <a:close/>
                  </a:path>
                </a:pathLst>
              </a:custGeom>
              <a:solidFill>
                <a:srgbClr val="EEB2BC"/>
              </a:solidFill>
              <a:ln w="7938" cap="flat">
                <a:solidFill>
                  <a:srgbClr val="333333"/>
                </a:solidFill>
                <a:prstDash val="solid"/>
                <a:miter lim="800000"/>
                <a:headEnd/>
                <a:tailEnd/>
              </a:ln>
            </p:spPr>
            <p:txBody>
              <a:bodyPr/>
              <a:lstStyle/>
              <a:p>
                <a:endParaRPr lang="en-CA" sz="1200"/>
              </a:p>
            </p:txBody>
          </p:sp>
          <p:sp>
            <p:nvSpPr>
              <p:cNvPr id="227" name="Freeform 53">
                <a:extLst>
                  <a:ext uri="{FF2B5EF4-FFF2-40B4-BE49-F238E27FC236}">
                    <a16:creationId xmlns:a16="http://schemas.microsoft.com/office/drawing/2014/main" id="{76F34786-DFD8-4E58-A0AD-F9860C8716EA}"/>
                  </a:ext>
                </a:extLst>
              </p:cNvPr>
              <p:cNvSpPr>
                <a:spLocks/>
              </p:cNvSpPr>
              <p:nvPr/>
            </p:nvSpPr>
            <p:spPr bwMode="auto">
              <a:xfrm>
                <a:off x="2611" y="1456"/>
                <a:ext cx="53" cy="74"/>
              </a:xfrm>
              <a:custGeom>
                <a:avLst/>
                <a:gdLst>
                  <a:gd name="T0" fmla="*/ 12 w 34"/>
                  <a:gd name="T1" fmla="*/ 0 h 45"/>
                  <a:gd name="T2" fmla="*/ 129 w 34"/>
                  <a:gd name="T3" fmla="*/ 67 h 45"/>
                  <a:gd name="T4" fmla="*/ 108 w 34"/>
                  <a:gd name="T5" fmla="*/ 201 h 45"/>
                  <a:gd name="T6" fmla="*/ 0 w 34"/>
                  <a:gd name="T7" fmla="*/ 33 h 45"/>
                  <a:gd name="T8" fmla="*/ 12 w 34"/>
                  <a:gd name="T9" fmla="*/ 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45">
                    <a:moveTo>
                      <a:pt x="3" y="0"/>
                    </a:moveTo>
                    <a:cubicBezTo>
                      <a:pt x="4" y="3"/>
                      <a:pt x="34" y="15"/>
                      <a:pt x="34" y="15"/>
                    </a:cubicBezTo>
                    <a:cubicBezTo>
                      <a:pt x="27" y="29"/>
                      <a:pt x="28" y="45"/>
                      <a:pt x="28" y="45"/>
                    </a:cubicBezTo>
                    <a:cubicBezTo>
                      <a:pt x="0" y="7"/>
                      <a:pt x="0" y="7"/>
                      <a:pt x="0" y="7"/>
                    </a:cubicBezTo>
                    <a:lnTo>
                      <a:pt x="3" y="0"/>
                    </a:lnTo>
                    <a:close/>
                  </a:path>
                </a:pathLst>
              </a:custGeom>
              <a:solidFill>
                <a:srgbClr val="D699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28" name="Freeform 54">
                <a:extLst>
                  <a:ext uri="{FF2B5EF4-FFF2-40B4-BE49-F238E27FC236}">
                    <a16:creationId xmlns:a16="http://schemas.microsoft.com/office/drawing/2014/main" id="{73A819A6-C21E-44CC-B5EB-853581D797FE}"/>
                  </a:ext>
                </a:extLst>
              </p:cNvPr>
              <p:cNvSpPr>
                <a:spLocks/>
              </p:cNvSpPr>
              <p:nvPr/>
            </p:nvSpPr>
            <p:spPr bwMode="auto">
              <a:xfrm>
                <a:off x="2927" y="1092"/>
                <a:ext cx="286" cy="93"/>
              </a:xfrm>
              <a:custGeom>
                <a:avLst/>
                <a:gdLst>
                  <a:gd name="T0" fmla="*/ 0 w 185"/>
                  <a:gd name="T1" fmla="*/ 146 h 56"/>
                  <a:gd name="T2" fmla="*/ 683 w 185"/>
                  <a:gd name="T3" fmla="*/ 256 h 56"/>
                  <a:gd name="T4" fmla="*/ 0 w 185"/>
                  <a:gd name="T5" fmla="*/ 146 h 56"/>
                  <a:gd name="T6" fmla="*/ 0 60000 65536"/>
                  <a:gd name="T7" fmla="*/ 0 60000 65536"/>
                  <a:gd name="T8" fmla="*/ 0 60000 65536"/>
                </a:gdLst>
                <a:ahLst/>
                <a:cxnLst>
                  <a:cxn ang="T6">
                    <a:pos x="T0" y="T1"/>
                  </a:cxn>
                  <a:cxn ang="T7">
                    <a:pos x="T2" y="T3"/>
                  </a:cxn>
                  <a:cxn ang="T8">
                    <a:pos x="T4" y="T5"/>
                  </a:cxn>
                </a:cxnLst>
                <a:rect l="0" t="0" r="r" b="b"/>
                <a:pathLst>
                  <a:path w="185" h="56">
                    <a:moveTo>
                      <a:pt x="0" y="32"/>
                    </a:moveTo>
                    <a:cubicBezTo>
                      <a:pt x="0" y="32"/>
                      <a:pt x="99" y="0"/>
                      <a:pt x="185" y="56"/>
                    </a:cubicBezTo>
                    <a:cubicBezTo>
                      <a:pt x="185" y="56"/>
                      <a:pt x="117" y="19"/>
                      <a:pt x="0"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29" name="Freeform 55">
                <a:extLst>
                  <a:ext uri="{FF2B5EF4-FFF2-40B4-BE49-F238E27FC236}">
                    <a16:creationId xmlns:a16="http://schemas.microsoft.com/office/drawing/2014/main" id="{A7AB8D8E-2BE3-437A-B03C-B99F59E54027}"/>
                  </a:ext>
                </a:extLst>
              </p:cNvPr>
              <p:cNvSpPr>
                <a:spLocks/>
              </p:cNvSpPr>
              <p:nvPr/>
            </p:nvSpPr>
            <p:spPr bwMode="auto">
              <a:xfrm>
                <a:off x="3167" y="1715"/>
                <a:ext cx="189" cy="114"/>
              </a:xfrm>
              <a:custGeom>
                <a:avLst/>
                <a:gdLst>
                  <a:gd name="T0" fmla="*/ 0 w 122"/>
                  <a:gd name="T1" fmla="*/ 311 h 69"/>
                  <a:gd name="T2" fmla="*/ 454 w 122"/>
                  <a:gd name="T3" fmla="*/ 0 h 69"/>
                  <a:gd name="T4" fmla="*/ 0 w 122"/>
                  <a:gd name="T5" fmla="*/ 311 h 69"/>
                  <a:gd name="T6" fmla="*/ 0 60000 65536"/>
                  <a:gd name="T7" fmla="*/ 0 60000 65536"/>
                  <a:gd name="T8" fmla="*/ 0 60000 65536"/>
                </a:gdLst>
                <a:ahLst/>
                <a:cxnLst>
                  <a:cxn ang="T6">
                    <a:pos x="T0" y="T1"/>
                  </a:cxn>
                  <a:cxn ang="T7">
                    <a:pos x="T2" y="T3"/>
                  </a:cxn>
                  <a:cxn ang="T8">
                    <a:pos x="T4" y="T5"/>
                  </a:cxn>
                </a:cxnLst>
                <a:rect l="0" t="0" r="r" b="b"/>
                <a:pathLst>
                  <a:path w="122" h="69">
                    <a:moveTo>
                      <a:pt x="0" y="69"/>
                    </a:moveTo>
                    <a:cubicBezTo>
                      <a:pt x="0" y="69"/>
                      <a:pt x="83" y="52"/>
                      <a:pt x="122" y="0"/>
                    </a:cubicBezTo>
                    <a:cubicBezTo>
                      <a:pt x="122" y="0"/>
                      <a:pt x="77" y="44"/>
                      <a:pt x="0" y="69"/>
                    </a:cubicBezTo>
                    <a:close/>
                  </a:path>
                </a:pathLst>
              </a:custGeom>
              <a:solidFill>
                <a:srgbClr val="AC36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30" name="Freeform 56">
                <a:extLst>
                  <a:ext uri="{FF2B5EF4-FFF2-40B4-BE49-F238E27FC236}">
                    <a16:creationId xmlns:a16="http://schemas.microsoft.com/office/drawing/2014/main" id="{E324DF49-C8EF-4BA9-9313-36D52EB666AA}"/>
                  </a:ext>
                </a:extLst>
              </p:cNvPr>
              <p:cNvSpPr>
                <a:spLocks/>
              </p:cNvSpPr>
              <p:nvPr/>
            </p:nvSpPr>
            <p:spPr bwMode="auto">
              <a:xfrm>
                <a:off x="2380" y="1705"/>
                <a:ext cx="81" cy="61"/>
              </a:xfrm>
              <a:custGeom>
                <a:avLst/>
                <a:gdLst>
                  <a:gd name="T0" fmla="*/ 196 w 52"/>
                  <a:gd name="T1" fmla="*/ 96 h 37"/>
                  <a:gd name="T2" fmla="*/ 100 w 52"/>
                  <a:gd name="T3" fmla="*/ 167 h 37"/>
                  <a:gd name="T4" fmla="*/ 0 w 52"/>
                  <a:gd name="T5" fmla="*/ 84 h 37"/>
                  <a:gd name="T6" fmla="*/ 114 w 52"/>
                  <a:gd name="T7" fmla="*/ 0 h 37"/>
                  <a:gd name="T8" fmla="*/ 196 w 52"/>
                  <a:gd name="T9" fmla="*/ 9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37">
                    <a:moveTo>
                      <a:pt x="52" y="21"/>
                    </a:moveTo>
                    <a:cubicBezTo>
                      <a:pt x="52" y="29"/>
                      <a:pt x="42" y="37"/>
                      <a:pt x="26" y="37"/>
                    </a:cubicBezTo>
                    <a:cubicBezTo>
                      <a:pt x="10" y="37"/>
                      <a:pt x="0" y="27"/>
                      <a:pt x="0" y="19"/>
                    </a:cubicBezTo>
                    <a:cubicBezTo>
                      <a:pt x="0" y="11"/>
                      <a:pt x="14" y="0"/>
                      <a:pt x="30" y="0"/>
                    </a:cubicBezTo>
                    <a:cubicBezTo>
                      <a:pt x="46" y="0"/>
                      <a:pt x="52" y="13"/>
                      <a:pt x="52" y="21"/>
                    </a:cubicBezTo>
                    <a:close/>
                  </a:path>
                </a:pathLst>
              </a:custGeom>
              <a:solidFill>
                <a:srgbClr val="D19B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31" name="Freeform 57">
                <a:extLst>
                  <a:ext uri="{FF2B5EF4-FFF2-40B4-BE49-F238E27FC236}">
                    <a16:creationId xmlns:a16="http://schemas.microsoft.com/office/drawing/2014/main" id="{DF458DDB-035B-4075-B4F4-B81B623EBB38}"/>
                  </a:ext>
                </a:extLst>
              </p:cNvPr>
              <p:cNvSpPr>
                <a:spLocks/>
              </p:cNvSpPr>
              <p:nvPr/>
            </p:nvSpPr>
            <p:spPr bwMode="auto">
              <a:xfrm>
                <a:off x="2521" y="1621"/>
                <a:ext cx="81" cy="61"/>
              </a:xfrm>
              <a:custGeom>
                <a:avLst/>
                <a:gdLst>
                  <a:gd name="T0" fmla="*/ 196 w 52"/>
                  <a:gd name="T1" fmla="*/ 96 h 37"/>
                  <a:gd name="T2" fmla="*/ 100 w 52"/>
                  <a:gd name="T3" fmla="*/ 167 h 37"/>
                  <a:gd name="T4" fmla="*/ 0 w 52"/>
                  <a:gd name="T5" fmla="*/ 84 h 37"/>
                  <a:gd name="T6" fmla="*/ 114 w 52"/>
                  <a:gd name="T7" fmla="*/ 0 h 37"/>
                  <a:gd name="T8" fmla="*/ 196 w 52"/>
                  <a:gd name="T9" fmla="*/ 9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37">
                    <a:moveTo>
                      <a:pt x="52" y="21"/>
                    </a:moveTo>
                    <a:cubicBezTo>
                      <a:pt x="52" y="29"/>
                      <a:pt x="42" y="37"/>
                      <a:pt x="26" y="37"/>
                    </a:cubicBezTo>
                    <a:cubicBezTo>
                      <a:pt x="10" y="37"/>
                      <a:pt x="0" y="27"/>
                      <a:pt x="0" y="19"/>
                    </a:cubicBezTo>
                    <a:cubicBezTo>
                      <a:pt x="0" y="11"/>
                      <a:pt x="14" y="0"/>
                      <a:pt x="30" y="0"/>
                    </a:cubicBezTo>
                    <a:cubicBezTo>
                      <a:pt x="46" y="0"/>
                      <a:pt x="52" y="13"/>
                      <a:pt x="52" y="21"/>
                    </a:cubicBezTo>
                    <a:close/>
                  </a:path>
                </a:pathLst>
              </a:custGeom>
              <a:solidFill>
                <a:srgbClr val="D19B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32" name="Oval 58">
                <a:extLst>
                  <a:ext uri="{FF2B5EF4-FFF2-40B4-BE49-F238E27FC236}">
                    <a16:creationId xmlns:a16="http://schemas.microsoft.com/office/drawing/2014/main" id="{71DC6284-2FDC-4633-9656-4CD6302C87E8}"/>
                  </a:ext>
                </a:extLst>
              </p:cNvPr>
              <p:cNvSpPr>
                <a:spLocks noChangeArrowheads="1"/>
              </p:cNvSpPr>
              <p:nvPr/>
            </p:nvSpPr>
            <p:spPr bwMode="auto">
              <a:xfrm>
                <a:off x="2565" y="1637"/>
                <a:ext cx="27" cy="32"/>
              </a:xfrm>
              <a:prstGeom prst="ellipse">
                <a:avLst/>
              </a:prstGeom>
              <a:solidFill>
                <a:srgbClr val="F4DFE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200"/>
              </a:p>
            </p:txBody>
          </p:sp>
          <p:sp>
            <p:nvSpPr>
              <p:cNvPr id="233" name="Oval 59">
                <a:extLst>
                  <a:ext uri="{FF2B5EF4-FFF2-40B4-BE49-F238E27FC236}">
                    <a16:creationId xmlns:a16="http://schemas.microsoft.com/office/drawing/2014/main" id="{D6741EFD-1ADB-4EDA-89DB-CF2C1119B884}"/>
                  </a:ext>
                </a:extLst>
              </p:cNvPr>
              <p:cNvSpPr>
                <a:spLocks noChangeArrowheads="1"/>
              </p:cNvSpPr>
              <p:nvPr/>
            </p:nvSpPr>
            <p:spPr bwMode="auto">
              <a:xfrm>
                <a:off x="2422" y="1721"/>
                <a:ext cx="28" cy="32"/>
              </a:xfrm>
              <a:prstGeom prst="ellipse">
                <a:avLst/>
              </a:prstGeom>
              <a:solidFill>
                <a:srgbClr val="F4DFE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200"/>
              </a:p>
            </p:txBody>
          </p:sp>
          <p:sp>
            <p:nvSpPr>
              <p:cNvPr id="234" name="Freeform 60">
                <a:extLst>
                  <a:ext uri="{FF2B5EF4-FFF2-40B4-BE49-F238E27FC236}">
                    <a16:creationId xmlns:a16="http://schemas.microsoft.com/office/drawing/2014/main" id="{5F477962-12CD-4371-933B-8EB5B130F649}"/>
                  </a:ext>
                </a:extLst>
              </p:cNvPr>
              <p:cNvSpPr>
                <a:spLocks/>
              </p:cNvSpPr>
              <p:nvPr/>
            </p:nvSpPr>
            <p:spPr bwMode="auto">
              <a:xfrm>
                <a:off x="2475" y="1611"/>
                <a:ext cx="49" cy="138"/>
              </a:xfrm>
              <a:custGeom>
                <a:avLst/>
                <a:gdLst>
                  <a:gd name="T0" fmla="*/ 0 w 32"/>
                  <a:gd name="T1" fmla="*/ 0 h 84"/>
                  <a:gd name="T2" fmla="*/ 14 w 32"/>
                  <a:gd name="T3" fmla="*/ 373 h 84"/>
                  <a:gd name="T4" fmla="*/ 0 w 32"/>
                  <a:gd name="T5" fmla="*/ 0 h 84"/>
                  <a:gd name="T6" fmla="*/ 0 60000 65536"/>
                  <a:gd name="T7" fmla="*/ 0 60000 65536"/>
                  <a:gd name="T8" fmla="*/ 0 60000 65536"/>
                </a:gdLst>
                <a:ahLst/>
                <a:cxnLst>
                  <a:cxn ang="T6">
                    <a:pos x="T0" y="T1"/>
                  </a:cxn>
                  <a:cxn ang="T7">
                    <a:pos x="T2" y="T3"/>
                  </a:cxn>
                  <a:cxn ang="T8">
                    <a:pos x="T4" y="T5"/>
                  </a:cxn>
                </a:cxnLst>
                <a:rect l="0" t="0" r="r" b="b"/>
                <a:pathLst>
                  <a:path w="32" h="84">
                    <a:moveTo>
                      <a:pt x="0" y="0"/>
                    </a:moveTo>
                    <a:cubicBezTo>
                      <a:pt x="0" y="0"/>
                      <a:pt x="32" y="47"/>
                      <a:pt x="4" y="84"/>
                    </a:cubicBezTo>
                    <a:cubicBezTo>
                      <a:pt x="4" y="84"/>
                      <a:pt x="15" y="50"/>
                      <a:pt x="0" y="0"/>
                    </a:cubicBezTo>
                    <a:close/>
                  </a:path>
                </a:pathLst>
              </a:custGeom>
              <a:solidFill>
                <a:srgbClr val="9146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35" name="Freeform 61">
                <a:extLst>
                  <a:ext uri="{FF2B5EF4-FFF2-40B4-BE49-F238E27FC236}">
                    <a16:creationId xmlns:a16="http://schemas.microsoft.com/office/drawing/2014/main" id="{333ACEA0-DAA9-4802-A7FD-B2AD6A403B76}"/>
                  </a:ext>
                </a:extLst>
              </p:cNvPr>
              <p:cNvSpPr>
                <a:spLocks/>
              </p:cNvSpPr>
              <p:nvPr/>
            </p:nvSpPr>
            <p:spPr bwMode="auto">
              <a:xfrm>
                <a:off x="2611" y="1536"/>
                <a:ext cx="45" cy="123"/>
              </a:xfrm>
              <a:custGeom>
                <a:avLst/>
                <a:gdLst>
                  <a:gd name="T0" fmla="*/ 0 w 29"/>
                  <a:gd name="T1" fmla="*/ 0 h 74"/>
                  <a:gd name="T2" fmla="*/ 26 w 29"/>
                  <a:gd name="T3" fmla="*/ 339 h 74"/>
                  <a:gd name="T4" fmla="*/ 0 w 29"/>
                  <a:gd name="T5" fmla="*/ 0 h 74"/>
                  <a:gd name="T6" fmla="*/ 0 60000 65536"/>
                  <a:gd name="T7" fmla="*/ 0 60000 65536"/>
                  <a:gd name="T8" fmla="*/ 0 60000 65536"/>
                </a:gdLst>
                <a:ahLst/>
                <a:cxnLst>
                  <a:cxn ang="T6">
                    <a:pos x="T0" y="T1"/>
                  </a:cxn>
                  <a:cxn ang="T7">
                    <a:pos x="T2" y="T3"/>
                  </a:cxn>
                  <a:cxn ang="T8">
                    <a:pos x="T4" y="T5"/>
                  </a:cxn>
                </a:cxnLst>
                <a:rect l="0" t="0" r="r" b="b"/>
                <a:pathLst>
                  <a:path w="29" h="74">
                    <a:moveTo>
                      <a:pt x="0" y="0"/>
                    </a:moveTo>
                    <a:cubicBezTo>
                      <a:pt x="0" y="0"/>
                      <a:pt x="29" y="38"/>
                      <a:pt x="7" y="74"/>
                    </a:cubicBezTo>
                    <a:cubicBezTo>
                      <a:pt x="7" y="74"/>
                      <a:pt x="15" y="36"/>
                      <a:pt x="0" y="0"/>
                    </a:cubicBezTo>
                    <a:close/>
                  </a:path>
                </a:pathLst>
              </a:custGeom>
              <a:solidFill>
                <a:srgbClr val="9146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36" name="Freeform 62">
                <a:extLst>
                  <a:ext uri="{FF2B5EF4-FFF2-40B4-BE49-F238E27FC236}">
                    <a16:creationId xmlns:a16="http://schemas.microsoft.com/office/drawing/2014/main" id="{E24D0610-0443-4EB4-BC20-32FD9267FFED}"/>
                  </a:ext>
                </a:extLst>
              </p:cNvPr>
              <p:cNvSpPr>
                <a:spLocks/>
              </p:cNvSpPr>
              <p:nvPr/>
            </p:nvSpPr>
            <p:spPr bwMode="auto">
              <a:xfrm>
                <a:off x="2475" y="1611"/>
                <a:ext cx="17" cy="31"/>
              </a:xfrm>
              <a:custGeom>
                <a:avLst/>
                <a:gdLst>
                  <a:gd name="T0" fmla="*/ 40 w 11"/>
                  <a:gd name="T1" fmla="*/ 83 h 19"/>
                  <a:gd name="T2" fmla="*/ 0 w 11"/>
                  <a:gd name="T3" fmla="*/ 0 h 19"/>
                  <a:gd name="T4" fmla="*/ 0 60000 65536"/>
                  <a:gd name="T5" fmla="*/ 0 60000 65536"/>
                </a:gdLst>
                <a:ahLst/>
                <a:cxnLst>
                  <a:cxn ang="T4">
                    <a:pos x="T0" y="T1"/>
                  </a:cxn>
                  <a:cxn ang="T5">
                    <a:pos x="T2" y="T3"/>
                  </a:cxn>
                </a:cxnLst>
                <a:rect l="0" t="0" r="r" b="b"/>
                <a:pathLst>
                  <a:path w="11" h="19">
                    <a:moveTo>
                      <a:pt x="11" y="19"/>
                    </a:moveTo>
                    <a:cubicBezTo>
                      <a:pt x="9" y="12"/>
                      <a:pt x="0" y="0"/>
                      <a:pt x="0" y="0"/>
                    </a:cubicBezTo>
                  </a:path>
                </a:pathLst>
              </a:custGeom>
              <a:noFill/>
              <a:ln w="4763" cap="rnd">
                <a:solidFill>
                  <a:srgbClr val="33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CA" sz="1200"/>
              </a:p>
            </p:txBody>
          </p:sp>
          <p:sp>
            <p:nvSpPr>
              <p:cNvPr id="237" name="Freeform 63">
                <a:extLst>
                  <a:ext uri="{FF2B5EF4-FFF2-40B4-BE49-F238E27FC236}">
                    <a16:creationId xmlns:a16="http://schemas.microsoft.com/office/drawing/2014/main" id="{134270E8-A61A-4363-B361-4FCF5F45F562}"/>
                  </a:ext>
                </a:extLst>
              </p:cNvPr>
              <p:cNvSpPr>
                <a:spLocks/>
              </p:cNvSpPr>
              <p:nvPr/>
            </p:nvSpPr>
            <p:spPr bwMode="auto">
              <a:xfrm>
                <a:off x="2678" y="1243"/>
                <a:ext cx="40" cy="156"/>
              </a:xfrm>
              <a:custGeom>
                <a:avLst/>
                <a:gdLst>
                  <a:gd name="T0" fmla="*/ 0 w 26"/>
                  <a:gd name="T1" fmla="*/ 0 h 95"/>
                  <a:gd name="T2" fmla="*/ 28 w 26"/>
                  <a:gd name="T3" fmla="*/ 420 h 95"/>
                  <a:gd name="T4" fmla="*/ 0 w 26"/>
                  <a:gd name="T5" fmla="*/ 0 h 95"/>
                  <a:gd name="T6" fmla="*/ 0 60000 65536"/>
                  <a:gd name="T7" fmla="*/ 0 60000 65536"/>
                  <a:gd name="T8" fmla="*/ 0 60000 65536"/>
                </a:gdLst>
                <a:ahLst/>
                <a:cxnLst>
                  <a:cxn ang="T6">
                    <a:pos x="T0" y="T1"/>
                  </a:cxn>
                  <a:cxn ang="T7">
                    <a:pos x="T2" y="T3"/>
                  </a:cxn>
                  <a:cxn ang="T8">
                    <a:pos x="T4" y="T5"/>
                  </a:cxn>
                </a:cxnLst>
                <a:rect l="0" t="0" r="r" b="b"/>
                <a:pathLst>
                  <a:path w="26" h="95">
                    <a:moveTo>
                      <a:pt x="0" y="0"/>
                    </a:moveTo>
                    <a:cubicBezTo>
                      <a:pt x="0" y="0"/>
                      <a:pt x="26" y="33"/>
                      <a:pt x="8" y="95"/>
                    </a:cubicBezTo>
                    <a:cubicBezTo>
                      <a:pt x="8" y="95"/>
                      <a:pt x="19" y="4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38" name="Freeform 64">
                <a:extLst>
                  <a:ext uri="{FF2B5EF4-FFF2-40B4-BE49-F238E27FC236}">
                    <a16:creationId xmlns:a16="http://schemas.microsoft.com/office/drawing/2014/main" id="{3D47146B-1BA1-4024-ABE2-2455A9FBD88E}"/>
                  </a:ext>
                </a:extLst>
              </p:cNvPr>
              <p:cNvSpPr>
                <a:spLocks/>
              </p:cNvSpPr>
              <p:nvPr/>
            </p:nvSpPr>
            <p:spPr bwMode="auto">
              <a:xfrm>
                <a:off x="2930" y="1490"/>
                <a:ext cx="421" cy="477"/>
              </a:xfrm>
              <a:custGeom>
                <a:avLst/>
                <a:gdLst>
                  <a:gd name="T0" fmla="*/ 940 w 272"/>
                  <a:gd name="T1" fmla="*/ 130 h 289"/>
                  <a:gd name="T2" fmla="*/ 703 w 272"/>
                  <a:gd name="T3" fmla="*/ 713 h 289"/>
                  <a:gd name="T4" fmla="*/ 22 w 272"/>
                  <a:gd name="T5" fmla="*/ 1147 h 289"/>
                  <a:gd name="T6" fmla="*/ 489 w 272"/>
                  <a:gd name="T7" fmla="*/ 297 h 289"/>
                  <a:gd name="T8" fmla="*/ 940 w 272"/>
                  <a:gd name="T9" fmla="*/ 130 h 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2" h="289">
                    <a:moveTo>
                      <a:pt x="253" y="29"/>
                    </a:moveTo>
                    <a:cubicBezTo>
                      <a:pt x="272" y="69"/>
                      <a:pt x="256" y="147"/>
                      <a:pt x="189" y="159"/>
                    </a:cubicBezTo>
                    <a:cubicBezTo>
                      <a:pt x="43" y="185"/>
                      <a:pt x="0" y="289"/>
                      <a:pt x="6" y="255"/>
                    </a:cubicBezTo>
                    <a:cubicBezTo>
                      <a:pt x="12" y="225"/>
                      <a:pt x="84" y="114"/>
                      <a:pt x="132" y="66"/>
                    </a:cubicBezTo>
                    <a:cubicBezTo>
                      <a:pt x="189" y="9"/>
                      <a:pt x="240" y="0"/>
                      <a:pt x="253" y="29"/>
                    </a:cubicBezTo>
                    <a:close/>
                  </a:path>
                </a:pathLst>
              </a:custGeom>
              <a:solidFill>
                <a:srgbClr val="960C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39" name="Freeform 65">
                <a:extLst>
                  <a:ext uri="{FF2B5EF4-FFF2-40B4-BE49-F238E27FC236}">
                    <a16:creationId xmlns:a16="http://schemas.microsoft.com/office/drawing/2014/main" id="{5E344E2B-155B-4DF7-98B3-639BBC36B80A}"/>
                  </a:ext>
                </a:extLst>
              </p:cNvPr>
              <p:cNvSpPr>
                <a:spLocks/>
              </p:cNvSpPr>
              <p:nvPr/>
            </p:nvSpPr>
            <p:spPr bwMode="auto">
              <a:xfrm>
                <a:off x="2645" y="1424"/>
                <a:ext cx="243" cy="499"/>
              </a:xfrm>
              <a:custGeom>
                <a:avLst/>
                <a:gdLst>
                  <a:gd name="T0" fmla="*/ 406 w 157"/>
                  <a:gd name="T1" fmla="*/ 451 h 302"/>
                  <a:gd name="T2" fmla="*/ 463 w 157"/>
                  <a:gd name="T3" fmla="*/ 1264 h 302"/>
                  <a:gd name="T4" fmla="*/ 192 w 157"/>
                  <a:gd name="T5" fmla="*/ 565 h 302"/>
                  <a:gd name="T6" fmla="*/ 178 w 157"/>
                  <a:gd name="T7" fmla="*/ 58 h 302"/>
                  <a:gd name="T8" fmla="*/ 406 w 157"/>
                  <a:gd name="T9" fmla="*/ 451 h 3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02">
                    <a:moveTo>
                      <a:pt x="109" y="100"/>
                    </a:moveTo>
                    <a:cubicBezTo>
                      <a:pt x="157" y="148"/>
                      <a:pt x="134" y="268"/>
                      <a:pt x="125" y="280"/>
                    </a:cubicBezTo>
                    <a:cubicBezTo>
                      <a:pt x="109" y="302"/>
                      <a:pt x="123" y="191"/>
                      <a:pt x="52" y="125"/>
                    </a:cubicBezTo>
                    <a:cubicBezTo>
                      <a:pt x="0" y="76"/>
                      <a:pt x="24" y="26"/>
                      <a:pt x="48" y="13"/>
                    </a:cubicBezTo>
                    <a:cubicBezTo>
                      <a:pt x="72" y="0"/>
                      <a:pt x="71" y="60"/>
                      <a:pt x="109" y="100"/>
                    </a:cubicBezTo>
                    <a:close/>
                  </a:path>
                </a:pathLst>
              </a:custGeom>
              <a:solidFill>
                <a:srgbClr val="960C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40" name="Freeform 66">
                <a:extLst>
                  <a:ext uri="{FF2B5EF4-FFF2-40B4-BE49-F238E27FC236}">
                    <a16:creationId xmlns:a16="http://schemas.microsoft.com/office/drawing/2014/main" id="{90EC7E53-733F-47A7-BC3C-9797D965487C}"/>
                  </a:ext>
                </a:extLst>
              </p:cNvPr>
              <p:cNvSpPr>
                <a:spLocks/>
              </p:cNvSpPr>
              <p:nvPr/>
            </p:nvSpPr>
            <p:spPr bwMode="auto">
              <a:xfrm>
                <a:off x="2823" y="1928"/>
                <a:ext cx="45" cy="115"/>
              </a:xfrm>
              <a:custGeom>
                <a:avLst/>
                <a:gdLst>
                  <a:gd name="T0" fmla="*/ 14 w 29"/>
                  <a:gd name="T1" fmla="*/ 0 h 70"/>
                  <a:gd name="T2" fmla="*/ 109 w 29"/>
                  <a:gd name="T3" fmla="*/ 235 h 70"/>
                  <a:gd name="T4" fmla="*/ 14 w 29"/>
                  <a:gd name="T5" fmla="*/ 0 h 70"/>
                  <a:gd name="T6" fmla="*/ 0 60000 65536"/>
                  <a:gd name="T7" fmla="*/ 0 60000 65536"/>
                  <a:gd name="T8" fmla="*/ 0 60000 65536"/>
                </a:gdLst>
                <a:ahLst/>
                <a:cxnLst>
                  <a:cxn ang="T6">
                    <a:pos x="T0" y="T1"/>
                  </a:cxn>
                  <a:cxn ang="T7">
                    <a:pos x="T2" y="T3"/>
                  </a:cxn>
                  <a:cxn ang="T8">
                    <a:pos x="T4" y="T5"/>
                  </a:cxn>
                </a:cxnLst>
                <a:rect l="0" t="0" r="r" b="b"/>
                <a:pathLst>
                  <a:path w="29" h="70">
                    <a:moveTo>
                      <a:pt x="4" y="0"/>
                    </a:moveTo>
                    <a:cubicBezTo>
                      <a:pt x="4" y="0"/>
                      <a:pt x="0" y="70"/>
                      <a:pt x="29" y="53"/>
                    </a:cubicBezTo>
                    <a:cubicBezTo>
                      <a:pt x="29" y="53"/>
                      <a:pt x="12" y="57"/>
                      <a:pt x="4" y="0"/>
                    </a:cubicBezTo>
                    <a:close/>
                  </a:path>
                </a:pathLst>
              </a:custGeom>
              <a:solidFill>
                <a:srgbClr val="EEB2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41" name="Freeform 67">
                <a:extLst>
                  <a:ext uri="{FF2B5EF4-FFF2-40B4-BE49-F238E27FC236}">
                    <a16:creationId xmlns:a16="http://schemas.microsoft.com/office/drawing/2014/main" id="{6F99EE05-1325-4474-9163-4646C8317E99}"/>
                  </a:ext>
                </a:extLst>
              </p:cNvPr>
              <p:cNvSpPr>
                <a:spLocks/>
              </p:cNvSpPr>
              <p:nvPr/>
            </p:nvSpPr>
            <p:spPr bwMode="auto">
              <a:xfrm>
                <a:off x="2671" y="2223"/>
                <a:ext cx="284" cy="506"/>
              </a:xfrm>
              <a:custGeom>
                <a:avLst/>
                <a:gdLst>
                  <a:gd name="T0" fmla="*/ 379 w 183"/>
                  <a:gd name="T1" fmla="*/ 1116 h 306"/>
                  <a:gd name="T2" fmla="*/ 101 w 183"/>
                  <a:gd name="T3" fmla="*/ 1334 h 306"/>
                  <a:gd name="T4" fmla="*/ 346 w 183"/>
                  <a:gd name="T5" fmla="*/ 777 h 306"/>
                  <a:gd name="T6" fmla="*/ 663 w 183"/>
                  <a:gd name="T7" fmla="*/ 154 h 306"/>
                  <a:gd name="T8" fmla="*/ 379 w 183"/>
                  <a:gd name="T9" fmla="*/ 1116 h 3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3" h="306">
                    <a:moveTo>
                      <a:pt x="101" y="247"/>
                    </a:moveTo>
                    <a:cubicBezTo>
                      <a:pt x="60" y="306"/>
                      <a:pt x="42" y="305"/>
                      <a:pt x="27" y="295"/>
                    </a:cubicBezTo>
                    <a:cubicBezTo>
                      <a:pt x="0" y="276"/>
                      <a:pt x="50" y="230"/>
                      <a:pt x="93" y="172"/>
                    </a:cubicBezTo>
                    <a:cubicBezTo>
                      <a:pt x="133" y="118"/>
                      <a:pt x="163" y="0"/>
                      <a:pt x="177" y="34"/>
                    </a:cubicBezTo>
                    <a:cubicBezTo>
                      <a:pt x="183" y="50"/>
                      <a:pt x="143" y="188"/>
                      <a:pt x="101" y="247"/>
                    </a:cubicBezTo>
                    <a:close/>
                  </a:path>
                </a:pathLst>
              </a:custGeom>
              <a:solidFill>
                <a:srgbClr val="510F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42" name="Freeform 68">
                <a:extLst>
                  <a:ext uri="{FF2B5EF4-FFF2-40B4-BE49-F238E27FC236}">
                    <a16:creationId xmlns:a16="http://schemas.microsoft.com/office/drawing/2014/main" id="{6E78E3A7-4FC9-42E2-8D23-7B52D50D0099}"/>
                  </a:ext>
                </a:extLst>
              </p:cNvPr>
              <p:cNvSpPr>
                <a:spLocks/>
              </p:cNvSpPr>
              <p:nvPr/>
            </p:nvSpPr>
            <p:spPr bwMode="auto">
              <a:xfrm>
                <a:off x="2688" y="1323"/>
                <a:ext cx="31" cy="113"/>
              </a:xfrm>
              <a:custGeom>
                <a:avLst/>
                <a:gdLst>
                  <a:gd name="T0" fmla="*/ 48 w 20"/>
                  <a:gd name="T1" fmla="*/ 0 h 68"/>
                  <a:gd name="T2" fmla="*/ 0 w 20"/>
                  <a:gd name="T3" fmla="*/ 312 h 68"/>
                  <a:gd name="T4" fmla="*/ 48 w 20"/>
                  <a:gd name="T5" fmla="*/ 0 h 68"/>
                  <a:gd name="T6" fmla="*/ 0 60000 65536"/>
                  <a:gd name="T7" fmla="*/ 0 60000 65536"/>
                  <a:gd name="T8" fmla="*/ 0 60000 65536"/>
                </a:gdLst>
                <a:ahLst/>
                <a:cxnLst>
                  <a:cxn ang="T6">
                    <a:pos x="T0" y="T1"/>
                  </a:cxn>
                  <a:cxn ang="T7">
                    <a:pos x="T2" y="T3"/>
                  </a:cxn>
                  <a:cxn ang="T8">
                    <a:pos x="T4" y="T5"/>
                  </a:cxn>
                </a:cxnLst>
                <a:rect l="0" t="0" r="r" b="b"/>
                <a:pathLst>
                  <a:path w="20" h="68">
                    <a:moveTo>
                      <a:pt x="13" y="0"/>
                    </a:moveTo>
                    <a:cubicBezTo>
                      <a:pt x="13" y="0"/>
                      <a:pt x="16" y="35"/>
                      <a:pt x="0" y="68"/>
                    </a:cubicBezTo>
                    <a:cubicBezTo>
                      <a:pt x="0" y="68"/>
                      <a:pt x="20" y="45"/>
                      <a:pt x="13" y="0"/>
                    </a:cubicBezTo>
                    <a:close/>
                  </a:path>
                </a:pathLst>
              </a:custGeom>
              <a:solidFill>
                <a:srgbClr val="F2C7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43" name="Freeform 69">
                <a:extLst>
                  <a:ext uri="{FF2B5EF4-FFF2-40B4-BE49-F238E27FC236}">
                    <a16:creationId xmlns:a16="http://schemas.microsoft.com/office/drawing/2014/main" id="{4BABE162-07D7-4C8D-8947-D332A1DCC62F}"/>
                  </a:ext>
                </a:extLst>
              </p:cNvPr>
              <p:cNvSpPr>
                <a:spLocks/>
              </p:cNvSpPr>
              <p:nvPr/>
            </p:nvSpPr>
            <p:spPr bwMode="auto">
              <a:xfrm>
                <a:off x="3377" y="1368"/>
                <a:ext cx="107" cy="155"/>
              </a:xfrm>
              <a:custGeom>
                <a:avLst/>
                <a:gdLst>
                  <a:gd name="T0" fmla="*/ 0 w 69"/>
                  <a:gd name="T1" fmla="*/ 422 h 94"/>
                  <a:gd name="T2" fmla="*/ 257 w 69"/>
                  <a:gd name="T3" fmla="*/ 0 h 94"/>
                  <a:gd name="T4" fmla="*/ 0 w 69"/>
                  <a:gd name="T5" fmla="*/ 422 h 94"/>
                  <a:gd name="T6" fmla="*/ 0 60000 65536"/>
                  <a:gd name="T7" fmla="*/ 0 60000 65536"/>
                  <a:gd name="T8" fmla="*/ 0 60000 65536"/>
                </a:gdLst>
                <a:ahLst/>
                <a:cxnLst>
                  <a:cxn ang="T6">
                    <a:pos x="T0" y="T1"/>
                  </a:cxn>
                  <a:cxn ang="T7">
                    <a:pos x="T2" y="T3"/>
                  </a:cxn>
                  <a:cxn ang="T8">
                    <a:pos x="T4" y="T5"/>
                  </a:cxn>
                </a:cxnLst>
                <a:rect l="0" t="0" r="r" b="b"/>
                <a:pathLst>
                  <a:path w="69" h="94">
                    <a:moveTo>
                      <a:pt x="0" y="94"/>
                    </a:moveTo>
                    <a:cubicBezTo>
                      <a:pt x="0" y="94"/>
                      <a:pt x="12" y="46"/>
                      <a:pt x="69" y="0"/>
                    </a:cubicBezTo>
                    <a:cubicBezTo>
                      <a:pt x="69" y="0"/>
                      <a:pt x="14" y="24"/>
                      <a:pt x="0" y="94"/>
                    </a:cubicBezTo>
                    <a:close/>
                  </a:path>
                </a:pathLst>
              </a:custGeom>
              <a:solidFill>
                <a:srgbClr val="F2C7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44" name="Freeform 70">
                <a:extLst>
                  <a:ext uri="{FF2B5EF4-FFF2-40B4-BE49-F238E27FC236}">
                    <a16:creationId xmlns:a16="http://schemas.microsoft.com/office/drawing/2014/main" id="{F69AEFE2-1B44-4851-9B34-7F5058605E73}"/>
                  </a:ext>
                </a:extLst>
              </p:cNvPr>
              <p:cNvSpPr>
                <a:spLocks/>
              </p:cNvSpPr>
              <p:nvPr/>
            </p:nvSpPr>
            <p:spPr bwMode="auto">
              <a:xfrm>
                <a:off x="2648" y="2838"/>
                <a:ext cx="497" cy="501"/>
              </a:xfrm>
              <a:custGeom>
                <a:avLst/>
                <a:gdLst>
                  <a:gd name="T0" fmla="*/ 0 w 321"/>
                  <a:gd name="T1" fmla="*/ 1043 h 304"/>
                  <a:gd name="T2" fmla="*/ 1191 w 321"/>
                  <a:gd name="T3" fmla="*/ 0 h 304"/>
                  <a:gd name="T4" fmla="*/ 0 w 321"/>
                  <a:gd name="T5" fmla="*/ 1043 h 304"/>
                  <a:gd name="T6" fmla="*/ 0 60000 65536"/>
                  <a:gd name="T7" fmla="*/ 0 60000 65536"/>
                  <a:gd name="T8" fmla="*/ 0 60000 65536"/>
                </a:gdLst>
                <a:ahLst/>
                <a:cxnLst>
                  <a:cxn ang="T6">
                    <a:pos x="T0" y="T1"/>
                  </a:cxn>
                  <a:cxn ang="T7">
                    <a:pos x="T2" y="T3"/>
                  </a:cxn>
                  <a:cxn ang="T8">
                    <a:pos x="T4" y="T5"/>
                  </a:cxn>
                </a:cxnLst>
                <a:rect l="0" t="0" r="r" b="b"/>
                <a:pathLst>
                  <a:path w="321" h="304">
                    <a:moveTo>
                      <a:pt x="0" y="233"/>
                    </a:moveTo>
                    <a:cubicBezTo>
                      <a:pt x="0" y="233"/>
                      <a:pt x="143" y="304"/>
                      <a:pt x="321" y="0"/>
                    </a:cubicBezTo>
                    <a:cubicBezTo>
                      <a:pt x="321" y="0"/>
                      <a:pt x="182" y="204"/>
                      <a:pt x="0" y="233"/>
                    </a:cubicBezTo>
                    <a:close/>
                  </a:path>
                </a:pathLst>
              </a:custGeom>
              <a:solidFill>
                <a:srgbClr val="BC53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45" name="Freeform 71">
                <a:extLst>
                  <a:ext uri="{FF2B5EF4-FFF2-40B4-BE49-F238E27FC236}">
                    <a16:creationId xmlns:a16="http://schemas.microsoft.com/office/drawing/2014/main" id="{CEE9E346-E0F0-4AC2-9890-F648C94617BA}"/>
                  </a:ext>
                </a:extLst>
              </p:cNvPr>
              <p:cNvSpPr>
                <a:spLocks/>
              </p:cNvSpPr>
              <p:nvPr/>
            </p:nvSpPr>
            <p:spPr bwMode="auto">
              <a:xfrm>
                <a:off x="2565" y="2417"/>
                <a:ext cx="176" cy="454"/>
              </a:xfrm>
              <a:custGeom>
                <a:avLst/>
                <a:gdLst>
                  <a:gd name="T0" fmla="*/ 107 w 114"/>
                  <a:gd name="T1" fmla="*/ 0 h 275"/>
                  <a:gd name="T2" fmla="*/ 420 w 114"/>
                  <a:gd name="T3" fmla="*/ 900 h 275"/>
                  <a:gd name="T4" fmla="*/ 107 w 114"/>
                  <a:gd name="T5" fmla="*/ 0 h 275"/>
                  <a:gd name="T6" fmla="*/ 0 60000 65536"/>
                  <a:gd name="T7" fmla="*/ 0 60000 65536"/>
                  <a:gd name="T8" fmla="*/ 0 60000 65536"/>
                </a:gdLst>
                <a:ahLst/>
                <a:cxnLst>
                  <a:cxn ang="T6">
                    <a:pos x="T0" y="T1"/>
                  </a:cxn>
                  <a:cxn ang="T7">
                    <a:pos x="T2" y="T3"/>
                  </a:cxn>
                  <a:cxn ang="T8">
                    <a:pos x="T4" y="T5"/>
                  </a:cxn>
                </a:cxnLst>
                <a:rect l="0" t="0" r="r" b="b"/>
                <a:pathLst>
                  <a:path w="114" h="275">
                    <a:moveTo>
                      <a:pt x="29" y="0"/>
                    </a:moveTo>
                    <a:cubicBezTo>
                      <a:pt x="29" y="0"/>
                      <a:pt x="28" y="227"/>
                      <a:pt x="114" y="200"/>
                    </a:cubicBezTo>
                    <a:cubicBezTo>
                      <a:pt x="114" y="200"/>
                      <a:pt x="0" y="275"/>
                      <a:pt x="2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46" name="Freeform 72">
                <a:extLst>
                  <a:ext uri="{FF2B5EF4-FFF2-40B4-BE49-F238E27FC236}">
                    <a16:creationId xmlns:a16="http://schemas.microsoft.com/office/drawing/2014/main" id="{CEFEBBAA-0B53-43FD-862C-13645F920B23}"/>
                  </a:ext>
                </a:extLst>
              </p:cNvPr>
              <p:cNvSpPr>
                <a:spLocks/>
              </p:cNvSpPr>
              <p:nvPr/>
            </p:nvSpPr>
            <p:spPr bwMode="auto">
              <a:xfrm>
                <a:off x="2207" y="1682"/>
                <a:ext cx="288" cy="226"/>
              </a:xfrm>
              <a:custGeom>
                <a:avLst/>
                <a:gdLst>
                  <a:gd name="T0" fmla="*/ 0 w 186"/>
                  <a:gd name="T1" fmla="*/ 615 h 137"/>
                  <a:gd name="T2" fmla="*/ 691 w 186"/>
                  <a:gd name="T3" fmla="*/ 503 h 137"/>
                  <a:gd name="T4" fmla="*/ 0 w 186"/>
                  <a:gd name="T5" fmla="*/ 615 h 137"/>
                  <a:gd name="T6" fmla="*/ 0 60000 65536"/>
                  <a:gd name="T7" fmla="*/ 0 60000 65536"/>
                  <a:gd name="T8" fmla="*/ 0 60000 65536"/>
                </a:gdLst>
                <a:ahLst/>
                <a:cxnLst>
                  <a:cxn ang="T6">
                    <a:pos x="T0" y="T1"/>
                  </a:cxn>
                  <a:cxn ang="T7">
                    <a:pos x="T2" y="T3"/>
                  </a:cxn>
                  <a:cxn ang="T8">
                    <a:pos x="T4" y="T5"/>
                  </a:cxn>
                </a:cxnLst>
                <a:rect l="0" t="0" r="r" b="b"/>
                <a:pathLst>
                  <a:path w="186" h="137">
                    <a:moveTo>
                      <a:pt x="0" y="137"/>
                    </a:moveTo>
                    <a:cubicBezTo>
                      <a:pt x="0" y="137"/>
                      <a:pt x="62" y="0"/>
                      <a:pt x="186" y="112"/>
                    </a:cubicBezTo>
                    <a:cubicBezTo>
                      <a:pt x="186" y="112"/>
                      <a:pt x="88" y="47"/>
                      <a:pt x="0" y="1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47" name="Freeform 73">
                <a:extLst>
                  <a:ext uri="{FF2B5EF4-FFF2-40B4-BE49-F238E27FC236}">
                    <a16:creationId xmlns:a16="http://schemas.microsoft.com/office/drawing/2014/main" id="{18F97764-9B03-44A8-AFA8-887A5B6D86E4}"/>
                  </a:ext>
                </a:extLst>
              </p:cNvPr>
              <p:cNvSpPr>
                <a:spLocks/>
              </p:cNvSpPr>
              <p:nvPr/>
            </p:nvSpPr>
            <p:spPr bwMode="auto">
              <a:xfrm>
                <a:off x="3170" y="1773"/>
                <a:ext cx="254" cy="379"/>
              </a:xfrm>
              <a:custGeom>
                <a:avLst/>
                <a:gdLst>
                  <a:gd name="T0" fmla="*/ 0 w 164"/>
                  <a:gd name="T1" fmla="*/ 236 h 230"/>
                  <a:gd name="T2" fmla="*/ 424 w 164"/>
                  <a:gd name="T3" fmla="*/ 242 h 230"/>
                  <a:gd name="T4" fmla="*/ 534 w 164"/>
                  <a:gd name="T5" fmla="*/ 1030 h 230"/>
                  <a:gd name="T6" fmla="*/ 252 w 164"/>
                  <a:gd name="T7" fmla="*/ 206 h 230"/>
                  <a:gd name="T8" fmla="*/ 0 w 164"/>
                  <a:gd name="T9" fmla="*/ 236 h 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4" h="230">
                    <a:moveTo>
                      <a:pt x="0" y="53"/>
                    </a:moveTo>
                    <a:cubicBezTo>
                      <a:pt x="0" y="53"/>
                      <a:pt x="64" y="0"/>
                      <a:pt x="114" y="54"/>
                    </a:cubicBezTo>
                    <a:cubicBezTo>
                      <a:pt x="164" y="108"/>
                      <a:pt x="148" y="207"/>
                      <a:pt x="144" y="230"/>
                    </a:cubicBezTo>
                    <a:cubicBezTo>
                      <a:pt x="144" y="230"/>
                      <a:pt x="159" y="94"/>
                      <a:pt x="68" y="46"/>
                    </a:cubicBezTo>
                    <a:cubicBezTo>
                      <a:pt x="40" y="32"/>
                      <a:pt x="0" y="53"/>
                      <a:pt x="0"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48" name="Freeform 74">
                <a:extLst>
                  <a:ext uri="{FF2B5EF4-FFF2-40B4-BE49-F238E27FC236}">
                    <a16:creationId xmlns:a16="http://schemas.microsoft.com/office/drawing/2014/main" id="{9C716154-8C0D-45D9-81D0-365D2249613F}"/>
                  </a:ext>
                </a:extLst>
              </p:cNvPr>
              <p:cNvSpPr>
                <a:spLocks/>
              </p:cNvSpPr>
              <p:nvPr/>
            </p:nvSpPr>
            <p:spPr bwMode="auto">
              <a:xfrm>
                <a:off x="2408" y="1711"/>
                <a:ext cx="112" cy="134"/>
              </a:xfrm>
              <a:custGeom>
                <a:avLst/>
                <a:gdLst>
                  <a:gd name="T0" fmla="*/ 0 w 72"/>
                  <a:gd name="T1" fmla="*/ 189 h 81"/>
                  <a:gd name="T2" fmla="*/ 232 w 72"/>
                  <a:gd name="T3" fmla="*/ 0 h 81"/>
                  <a:gd name="T4" fmla="*/ 0 w 72"/>
                  <a:gd name="T5" fmla="*/ 189 h 81"/>
                  <a:gd name="T6" fmla="*/ 0 60000 65536"/>
                  <a:gd name="T7" fmla="*/ 0 60000 65536"/>
                  <a:gd name="T8" fmla="*/ 0 60000 65536"/>
                </a:gdLst>
                <a:ahLst/>
                <a:cxnLst>
                  <a:cxn ang="T6">
                    <a:pos x="T0" y="T1"/>
                  </a:cxn>
                  <a:cxn ang="T7">
                    <a:pos x="T2" y="T3"/>
                  </a:cxn>
                  <a:cxn ang="T8">
                    <a:pos x="T4" y="T5"/>
                  </a:cxn>
                </a:cxnLst>
                <a:rect l="0" t="0" r="r" b="b"/>
                <a:pathLst>
                  <a:path w="72" h="81">
                    <a:moveTo>
                      <a:pt x="0" y="42"/>
                    </a:moveTo>
                    <a:cubicBezTo>
                      <a:pt x="0" y="42"/>
                      <a:pt x="55" y="63"/>
                      <a:pt x="62" y="0"/>
                    </a:cubicBezTo>
                    <a:cubicBezTo>
                      <a:pt x="62" y="0"/>
                      <a:pt x="72" y="81"/>
                      <a:pt x="0" y="42"/>
                    </a:cubicBezTo>
                    <a:close/>
                  </a:path>
                </a:pathLst>
              </a:custGeom>
              <a:solidFill>
                <a:srgbClr val="510F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49" name="Freeform 75">
                <a:extLst>
                  <a:ext uri="{FF2B5EF4-FFF2-40B4-BE49-F238E27FC236}">
                    <a16:creationId xmlns:a16="http://schemas.microsoft.com/office/drawing/2014/main" id="{97D92BED-6356-4374-B091-5D40BD844B8B}"/>
                  </a:ext>
                </a:extLst>
              </p:cNvPr>
              <p:cNvSpPr>
                <a:spLocks/>
              </p:cNvSpPr>
              <p:nvPr/>
            </p:nvSpPr>
            <p:spPr bwMode="auto">
              <a:xfrm>
                <a:off x="2529" y="1657"/>
                <a:ext cx="104" cy="114"/>
              </a:xfrm>
              <a:custGeom>
                <a:avLst/>
                <a:gdLst>
                  <a:gd name="T0" fmla="*/ 0 w 67"/>
                  <a:gd name="T1" fmla="*/ 96 h 69"/>
                  <a:gd name="T2" fmla="*/ 250 w 67"/>
                  <a:gd name="T3" fmla="*/ 0 h 69"/>
                  <a:gd name="T4" fmla="*/ 0 w 67"/>
                  <a:gd name="T5" fmla="*/ 96 h 69"/>
                  <a:gd name="T6" fmla="*/ 0 60000 65536"/>
                  <a:gd name="T7" fmla="*/ 0 60000 65536"/>
                  <a:gd name="T8" fmla="*/ 0 60000 65536"/>
                </a:gdLst>
                <a:ahLst/>
                <a:cxnLst>
                  <a:cxn ang="T6">
                    <a:pos x="T0" y="T1"/>
                  </a:cxn>
                  <a:cxn ang="T7">
                    <a:pos x="T2" y="T3"/>
                  </a:cxn>
                  <a:cxn ang="T8">
                    <a:pos x="T4" y="T5"/>
                  </a:cxn>
                </a:cxnLst>
                <a:rect l="0" t="0" r="r" b="b"/>
                <a:pathLst>
                  <a:path w="67" h="69">
                    <a:moveTo>
                      <a:pt x="0" y="21"/>
                    </a:moveTo>
                    <a:cubicBezTo>
                      <a:pt x="0" y="21"/>
                      <a:pt x="45" y="42"/>
                      <a:pt x="67" y="0"/>
                    </a:cubicBezTo>
                    <a:cubicBezTo>
                      <a:pt x="67" y="0"/>
                      <a:pt x="58" y="69"/>
                      <a:pt x="0" y="21"/>
                    </a:cubicBezTo>
                    <a:close/>
                  </a:path>
                </a:pathLst>
              </a:custGeom>
              <a:solidFill>
                <a:srgbClr val="510F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grpSp>
        <p:cxnSp>
          <p:nvCxnSpPr>
            <p:cNvPr id="210" name="Straight Connector 209">
              <a:extLst>
                <a:ext uri="{FF2B5EF4-FFF2-40B4-BE49-F238E27FC236}">
                  <a16:creationId xmlns:a16="http://schemas.microsoft.com/office/drawing/2014/main" id="{A156F7B5-7D6E-4DD2-B481-C10A672E4C2A}"/>
                </a:ext>
              </a:extLst>
            </p:cNvPr>
            <p:cNvCxnSpPr>
              <a:cxnSpLocks/>
            </p:cNvCxnSpPr>
            <p:nvPr/>
          </p:nvCxnSpPr>
          <p:spPr>
            <a:xfrm flipH="1">
              <a:off x="13804733" y="6775631"/>
              <a:ext cx="2973" cy="1202698"/>
            </a:xfrm>
            <a:prstGeom prst="line">
              <a:avLst/>
            </a:prstGeom>
            <a:ln w="38100" cap="rnd">
              <a:solidFill>
                <a:schemeClr val="accent1"/>
              </a:solidFill>
              <a:headEnd type="oval"/>
            </a:ln>
          </p:spPr>
          <p:style>
            <a:lnRef idx="1">
              <a:schemeClr val="accent1"/>
            </a:lnRef>
            <a:fillRef idx="0">
              <a:schemeClr val="accent1"/>
            </a:fillRef>
            <a:effectRef idx="0">
              <a:schemeClr val="accent1"/>
            </a:effectRef>
            <a:fontRef idx="minor">
              <a:schemeClr val="tx1"/>
            </a:fontRef>
          </p:style>
        </p:cxnSp>
      </p:grpSp>
      <p:grpSp>
        <p:nvGrpSpPr>
          <p:cNvPr id="256" name="Groupe 3">
            <a:extLst>
              <a:ext uri="{FF2B5EF4-FFF2-40B4-BE49-F238E27FC236}">
                <a16:creationId xmlns:a16="http://schemas.microsoft.com/office/drawing/2014/main" id="{2B66B4FC-5AC6-4FA7-9E53-E07D5636D07A}"/>
              </a:ext>
            </a:extLst>
          </p:cNvPr>
          <p:cNvGrpSpPr/>
          <p:nvPr/>
        </p:nvGrpSpPr>
        <p:grpSpPr>
          <a:xfrm>
            <a:off x="1197833" y="1296989"/>
            <a:ext cx="2115835" cy="4665591"/>
            <a:chOff x="5042240" y="1366655"/>
            <a:chExt cx="2115835" cy="4665591"/>
          </a:xfrm>
        </p:grpSpPr>
        <p:grpSp>
          <p:nvGrpSpPr>
            <p:cNvPr id="257" name="Group 76">
              <a:extLst>
                <a:ext uri="{FF2B5EF4-FFF2-40B4-BE49-F238E27FC236}">
                  <a16:creationId xmlns:a16="http://schemas.microsoft.com/office/drawing/2014/main" id="{6A086DBC-8B1C-431B-823B-57B5F37B47BF}"/>
                </a:ext>
              </a:extLst>
            </p:cNvPr>
            <p:cNvGrpSpPr>
              <a:grpSpLocks/>
            </p:cNvGrpSpPr>
            <p:nvPr/>
          </p:nvGrpSpPr>
          <p:grpSpPr bwMode="auto">
            <a:xfrm>
              <a:off x="5474854" y="2869618"/>
              <a:ext cx="1588559" cy="2737909"/>
              <a:chOff x="464" y="1010"/>
              <a:chExt cx="1501" cy="2587"/>
            </a:xfrm>
          </p:grpSpPr>
          <p:sp>
            <p:nvSpPr>
              <p:cNvPr id="261" name="Freeform 77">
                <a:extLst>
                  <a:ext uri="{FF2B5EF4-FFF2-40B4-BE49-F238E27FC236}">
                    <a16:creationId xmlns:a16="http://schemas.microsoft.com/office/drawing/2014/main" id="{80295826-6F01-4C4C-95EF-F2BD5FDA1ED9}"/>
                  </a:ext>
                </a:extLst>
              </p:cNvPr>
              <p:cNvSpPr>
                <a:spLocks/>
              </p:cNvSpPr>
              <p:nvPr/>
            </p:nvSpPr>
            <p:spPr bwMode="auto">
              <a:xfrm>
                <a:off x="491" y="1022"/>
                <a:ext cx="1469" cy="1979"/>
              </a:xfrm>
              <a:custGeom>
                <a:avLst/>
                <a:gdLst>
                  <a:gd name="T0" fmla="*/ 8 w 929"/>
                  <a:gd name="T1" fmla="*/ 741 h 1173"/>
                  <a:gd name="T2" fmla="*/ 618 w 929"/>
                  <a:gd name="T3" fmla="*/ 469 h 1173"/>
                  <a:gd name="T4" fmla="*/ 675 w 929"/>
                  <a:gd name="T5" fmla="*/ 552 h 1173"/>
                  <a:gd name="T6" fmla="*/ 1036 w 929"/>
                  <a:gd name="T7" fmla="*/ 1432 h 1173"/>
                  <a:gd name="T8" fmla="*/ 1118 w 929"/>
                  <a:gd name="T9" fmla="*/ 614 h 1173"/>
                  <a:gd name="T10" fmla="*/ 814 w 929"/>
                  <a:gd name="T11" fmla="*/ 105 h 1173"/>
                  <a:gd name="T12" fmla="*/ 946 w 929"/>
                  <a:gd name="T13" fmla="*/ 0 h 1173"/>
                  <a:gd name="T14" fmla="*/ 1007 w 929"/>
                  <a:gd name="T15" fmla="*/ 67 h 1173"/>
                  <a:gd name="T16" fmla="*/ 1776 w 929"/>
                  <a:gd name="T17" fmla="*/ 481 h 1173"/>
                  <a:gd name="T18" fmla="*/ 3156 w 929"/>
                  <a:gd name="T19" fmla="*/ 700 h 1173"/>
                  <a:gd name="T20" fmla="*/ 3604 w 929"/>
                  <a:gd name="T21" fmla="*/ 531 h 1173"/>
                  <a:gd name="T22" fmla="*/ 3673 w 929"/>
                  <a:gd name="T23" fmla="*/ 729 h 1173"/>
                  <a:gd name="T24" fmla="*/ 3049 w 929"/>
                  <a:gd name="T25" fmla="*/ 1426 h 1173"/>
                  <a:gd name="T26" fmla="*/ 2649 w 929"/>
                  <a:gd name="T27" fmla="*/ 2217 h 1173"/>
                  <a:gd name="T28" fmla="*/ 1156 w 929"/>
                  <a:gd name="T29" fmla="*/ 5596 h 1173"/>
                  <a:gd name="T30" fmla="*/ 373 w 929"/>
                  <a:gd name="T31" fmla="*/ 2203 h 1173"/>
                  <a:gd name="T32" fmla="*/ 229 w 929"/>
                  <a:gd name="T33" fmla="*/ 1743 h 1173"/>
                  <a:gd name="T34" fmla="*/ 8 w 929"/>
                  <a:gd name="T35" fmla="*/ 741 h 11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29" h="1173">
                    <a:moveTo>
                      <a:pt x="2" y="154"/>
                    </a:moveTo>
                    <a:cubicBezTo>
                      <a:pt x="2" y="154"/>
                      <a:pt x="111" y="218"/>
                      <a:pt x="156" y="98"/>
                    </a:cubicBezTo>
                    <a:cubicBezTo>
                      <a:pt x="171" y="115"/>
                      <a:pt x="171" y="115"/>
                      <a:pt x="171" y="115"/>
                    </a:cubicBezTo>
                    <a:cubicBezTo>
                      <a:pt x="171" y="115"/>
                      <a:pt x="169" y="201"/>
                      <a:pt x="262" y="298"/>
                    </a:cubicBezTo>
                    <a:cubicBezTo>
                      <a:pt x="262" y="298"/>
                      <a:pt x="309" y="180"/>
                      <a:pt x="283" y="128"/>
                    </a:cubicBezTo>
                    <a:cubicBezTo>
                      <a:pt x="257" y="76"/>
                      <a:pt x="206" y="22"/>
                      <a:pt x="206" y="22"/>
                    </a:cubicBezTo>
                    <a:cubicBezTo>
                      <a:pt x="206" y="22"/>
                      <a:pt x="233" y="31"/>
                      <a:pt x="239" y="0"/>
                    </a:cubicBezTo>
                    <a:cubicBezTo>
                      <a:pt x="255" y="14"/>
                      <a:pt x="255" y="14"/>
                      <a:pt x="255" y="14"/>
                    </a:cubicBezTo>
                    <a:cubicBezTo>
                      <a:pt x="255" y="14"/>
                      <a:pt x="332" y="120"/>
                      <a:pt x="449" y="100"/>
                    </a:cubicBezTo>
                    <a:cubicBezTo>
                      <a:pt x="630" y="70"/>
                      <a:pt x="663" y="188"/>
                      <a:pt x="798" y="146"/>
                    </a:cubicBezTo>
                    <a:cubicBezTo>
                      <a:pt x="886" y="119"/>
                      <a:pt x="911" y="111"/>
                      <a:pt x="911" y="111"/>
                    </a:cubicBezTo>
                    <a:cubicBezTo>
                      <a:pt x="911" y="111"/>
                      <a:pt x="892" y="142"/>
                      <a:pt x="929" y="152"/>
                    </a:cubicBezTo>
                    <a:cubicBezTo>
                      <a:pt x="929" y="152"/>
                      <a:pt x="803" y="218"/>
                      <a:pt x="771" y="297"/>
                    </a:cubicBezTo>
                    <a:cubicBezTo>
                      <a:pt x="739" y="376"/>
                      <a:pt x="747" y="410"/>
                      <a:pt x="670" y="462"/>
                    </a:cubicBezTo>
                    <a:cubicBezTo>
                      <a:pt x="670" y="462"/>
                      <a:pt x="584" y="1157"/>
                      <a:pt x="292" y="1165"/>
                    </a:cubicBezTo>
                    <a:cubicBezTo>
                      <a:pt x="0" y="1173"/>
                      <a:pt x="48" y="473"/>
                      <a:pt x="94" y="459"/>
                    </a:cubicBezTo>
                    <a:cubicBezTo>
                      <a:pt x="94" y="459"/>
                      <a:pt x="66" y="435"/>
                      <a:pt x="58" y="363"/>
                    </a:cubicBezTo>
                    <a:cubicBezTo>
                      <a:pt x="50" y="291"/>
                      <a:pt x="2" y="154"/>
                      <a:pt x="2" y="154"/>
                    </a:cubicBezTo>
                    <a:close/>
                  </a:path>
                </a:pathLst>
              </a:custGeom>
              <a:solidFill>
                <a:srgbClr val="AB0B35"/>
              </a:solidFill>
              <a:ln w="7938" cap="flat">
                <a:solidFill>
                  <a:srgbClr val="333333"/>
                </a:solidFill>
                <a:prstDash val="solid"/>
                <a:round/>
                <a:headEnd/>
                <a:tailEnd/>
              </a:ln>
            </p:spPr>
            <p:txBody>
              <a:bodyPr/>
              <a:lstStyle/>
              <a:p>
                <a:endParaRPr lang="en-CA" sz="1200"/>
              </a:p>
            </p:txBody>
          </p:sp>
          <p:sp>
            <p:nvSpPr>
              <p:cNvPr id="262" name="Freeform 78">
                <a:extLst>
                  <a:ext uri="{FF2B5EF4-FFF2-40B4-BE49-F238E27FC236}">
                    <a16:creationId xmlns:a16="http://schemas.microsoft.com/office/drawing/2014/main" id="{2277E244-ACE8-4B4C-BA2D-E761226C4654}"/>
                  </a:ext>
                </a:extLst>
              </p:cNvPr>
              <p:cNvSpPr>
                <a:spLocks/>
              </p:cNvSpPr>
              <p:nvPr/>
            </p:nvSpPr>
            <p:spPr bwMode="auto">
              <a:xfrm>
                <a:off x="863" y="1020"/>
                <a:ext cx="1065" cy="469"/>
              </a:xfrm>
              <a:custGeom>
                <a:avLst/>
                <a:gdLst>
                  <a:gd name="T0" fmla="*/ 33 w 674"/>
                  <a:gd name="T1" fmla="*/ 0 h 278"/>
                  <a:gd name="T2" fmla="*/ 0 w 674"/>
                  <a:gd name="T3" fmla="*/ 91 h 278"/>
                  <a:gd name="T4" fmla="*/ 706 w 674"/>
                  <a:gd name="T5" fmla="*/ 811 h 278"/>
                  <a:gd name="T6" fmla="*/ 1537 w 674"/>
                  <a:gd name="T7" fmla="*/ 957 h 278"/>
                  <a:gd name="T8" fmla="*/ 2637 w 674"/>
                  <a:gd name="T9" fmla="*/ 621 h 278"/>
                  <a:gd name="T10" fmla="*/ 2651 w 674"/>
                  <a:gd name="T11" fmla="*/ 538 h 278"/>
                  <a:gd name="T12" fmla="*/ 1695 w 674"/>
                  <a:gd name="T13" fmla="*/ 741 h 278"/>
                  <a:gd name="T14" fmla="*/ 667 w 674"/>
                  <a:gd name="T15" fmla="*/ 515 h 278"/>
                  <a:gd name="T16" fmla="*/ 33 w 674"/>
                  <a:gd name="T17" fmla="*/ 0 h 2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74" h="278">
                    <a:moveTo>
                      <a:pt x="8" y="0"/>
                    </a:moveTo>
                    <a:cubicBezTo>
                      <a:pt x="8" y="0"/>
                      <a:pt x="7" y="8"/>
                      <a:pt x="0" y="19"/>
                    </a:cubicBezTo>
                    <a:cubicBezTo>
                      <a:pt x="0" y="19"/>
                      <a:pt x="58" y="113"/>
                      <a:pt x="179" y="169"/>
                    </a:cubicBezTo>
                    <a:cubicBezTo>
                      <a:pt x="266" y="209"/>
                      <a:pt x="298" y="129"/>
                      <a:pt x="390" y="199"/>
                    </a:cubicBezTo>
                    <a:cubicBezTo>
                      <a:pt x="495" y="278"/>
                      <a:pt x="668" y="129"/>
                      <a:pt x="668" y="129"/>
                    </a:cubicBezTo>
                    <a:cubicBezTo>
                      <a:pt x="668" y="129"/>
                      <a:pt x="671" y="115"/>
                      <a:pt x="672" y="112"/>
                    </a:cubicBezTo>
                    <a:cubicBezTo>
                      <a:pt x="674" y="110"/>
                      <a:pt x="541" y="191"/>
                      <a:pt x="430" y="154"/>
                    </a:cubicBezTo>
                    <a:cubicBezTo>
                      <a:pt x="335" y="82"/>
                      <a:pt x="229" y="91"/>
                      <a:pt x="169" y="107"/>
                    </a:cubicBezTo>
                    <a:cubicBezTo>
                      <a:pt x="109" y="123"/>
                      <a:pt x="8" y="0"/>
                      <a:pt x="8" y="0"/>
                    </a:cubicBezTo>
                    <a:close/>
                  </a:path>
                </a:pathLst>
              </a:custGeom>
              <a:solidFill>
                <a:srgbClr val="890A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63" name="Freeform 79">
                <a:extLst>
                  <a:ext uri="{FF2B5EF4-FFF2-40B4-BE49-F238E27FC236}">
                    <a16:creationId xmlns:a16="http://schemas.microsoft.com/office/drawing/2014/main" id="{BE5E27F9-0A1B-4244-BCEE-CFB02C7A82B3}"/>
                  </a:ext>
                </a:extLst>
              </p:cNvPr>
              <p:cNvSpPr>
                <a:spLocks/>
              </p:cNvSpPr>
              <p:nvPr/>
            </p:nvSpPr>
            <p:spPr bwMode="auto">
              <a:xfrm>
                <a:off x="464" y="1562"/>
                <a:ext cx="1107" cy="2035"/>
              </a:xfrm>
              <a:custGeom>
                <a:avLst/>
                <a:gdLst>
                  <a:gd name="T0" fmla="*/ 326 w 700"/>
                  <a:gd name="T1" fmla="*/ 413 h 1206"/>
                  <a:gd name="T2" fmla="*/ 808 w 700"/>
                  <a:gd name="T3" fmla="*/ 260 h 1206"/>
                  <a:gd name="T4" fmla="*/ 1123 w 700"/>
                  <a:gd name="T5" fmla="*/ 0 h 1206"/>
                  <a:gd name="T6" fmla="*/ 1281 w 700"/>
                  <a:gd name="T7" fmla="*/ 307 h 1206"/>
                  <a:gd name="T8" fmla="*/ 1518 w 700"/>
                  <a:gd name="T9" fmla="*/ 700 h 1206"/>
                  <a:gd name="T10" fmla="*/ 1600 w 700"/>
                  <a:gd name="T11" fmla="*/ 1284 h 1206"/>
                  <a:gd name="T12" fmla="*/ 1863 w 700"/>
                  <a:gd name="T13" fmla="*/ 1355 h 1206"/>
                  <a:gd name="T14" fmla="*/ 2301 w 700"/>
                  <a:gd name="T15" fmla="*/ 837 h 1206"/>
                  <a:gd name="T16" fmla="*/ 2681 w 700"/>
                  <a:gd name="T17" fmla="*/ 672 h 1206"/>
                  <a:gd name="T18" fmla="*/ 2769 w 700"/>
                  <a:gd name="T19" fmla="*/ 1114 h 1206"/>
                  <a:gd name="T20" fmla="*/ 797 w 700"/>
                  <a:gd name="T21" fmla="*/ 3911 h 1206"/>
                  <a:gd name="T22" fmla="*/ 451 w 700"/>
                  <a:gd name="T23" fmla="*/ 931 h 1206"/>
                  <a:gd name="T24" fmla="*/ 326 w 700"/>
                  <a:gd name="T25" fmla="*/ 413 h 12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00" h="1206">
                    <a:moveTo>
                      <a:pt x="82" y="86"/>
                    </a:moveTo>
                    <a:cubicBezTo>
                      <a:pt x="82" y="86"/>
                      <a:pt x="154" y="142"/>
                      <a:pt x="204" y="54"/>
                    </a:cubicBezTo>
                    <a:cubicBezTo>
                      <a:pt x="204" y="54"/>
                      <a:pt x="280" y="56"/>
                      <a:pt x="284" y="0"/>
                    </a:cubicBezTo>
                    <a:cubicBezTo>
                      <a:pt x="324" y="64"/>
                      <a:pt x="324" y="64"/>
                      <a:pt x="324" y="64"/>
                    </a:cubicBezTo>
                    <a:cubicBezTo>
                      <a:pt x="384" y="146"/>
                      <a:pt x="384" y="146"/>
                      <a:pt x="384" y="146"/>
                    </a:cubicBezTo>
                    <a:cubicBezTo>
                      <a:pt x="405" y="267"/>
                      <a:pt x="405" y="267"/>
                      <a:pt x="405" y="267"/>
                    </a:cubicBezTo>
                    <a:cubicBezTo>
                      <a:pt x="405" y="267"/>
                      <a:pt x="423" y="318"/>
                      <a:pt x="471" y="282"/>
                    </a:cubicBezTo>
                    <a:cubicBezTo>
                      <a:pt x="471" y="282"/>
                      <a:pt x="522" y="189"/>
                      <a:pt x="582" y="174"/>
                    </a:cubicBezTo>
                    <a:cubicBezTo>
                      <a:pt x="643" y="159"/>
                      <a:pt x="678" y="140"/>
                      <a:pt x="678" y="140"/>
                    </a:cubicBezTo>
                    <a:cubicBezTo>
                      <a:pt x="700" y="232"/>
                      <a:pt x="700" y="232"/>
                      <a:pt x="700" y="232"/>
                    </a:cubicBezTo>
                    <a:cubicBezTo>
                      <a:pt x="700" y="232"/>
                      <a:pt x="404" y="1206"/>
                      <a:pt x="202" y="814"/>
                    </a:cubicBezTo>
                    <a:cubicBezTo>
                      <a:pt x="0" y="422"/>
                      <a:pt x="94" y="214"/>
                      <a:pt x="114" y="194"/>
                    </a:cubicBezTo>
                    <a:cubicBezTo>
                      <a:pt x="134" y="174"/>
                      <a:pt x="82" y="86"/>
                      <a:pt x="82" y="86"/>
                    </a:cubicBezTo>
                    <a:close/>
                  </a:path>
                </a:pathLst>
              </a:custGeom>
              <a:solidFill>
                <a:srgbClr val="690C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64" name="Freeform 80">
                <a:extLst>
                  <a:ext uri="{FF2B5EF4-FFF2-40B4-BE49-F238E27FC236}">
                    <a16:creationId xmlns:a16="http://schemas.microsoft.com/office/drawing/2014/main" id="{B1884A79-EE87-471D-86C5-DCA9A5BDA522}"/>
                  </a:ext>
                </a:extLst>
              </p:cNvPr>
              <p:cNvSpPr>
                <a:spLocks/>
              </p:cNvSpPr>
              <p:nvPr/>
            </p:nvSpPr>
            <p:spPr bwMode="auto">
              <a:xfrm>
                <a:off x="1206" y="1278"/>
                <a:ext cx="759" cy="771"/>
              </a:xfrm>
              <a:custGeom>
                <a:avLst/>
                <a:gdLst>
                  <a:gd name="T0" fmla="*/ 1885 w 480"/>
                  <a:gd name="T1" fmla="*/ 0 h 457"/>
                  <a:gd name="T2" fmla="*/ 1898 w 480"/>
                  <a:gd name="T3" fmla="*/ 34 h 457"/>
                  <a:gd name="T4" fmla="*/ 1320 w 480"/>
                  <a:gd name="T5" fmla="*/ 650 h 457"/>
                  <a:gd name="T6" fmla="*/ 707 w 480"/>
                  <a:gd name="T7" fmla="*/ 1615 h 457"/>
                  <a:gd name="T8" fmla="*/ 0 w 480"/>
                  <a:gd name="T9" fmla="*/ 2195 h 457"/>
                  <a:gd name="T10" fmla="*/ 408 w 480"/>
                  <a:gd name="T11" fmla="*/ 1594 h 457"/>
                  <a:gd name="T12" fmla="*/ 1175 w 480"/>
                  <a:gd name="T13" fmla="*/ 788 h 457"/>
                  <a:gd name="T14" fmla="*/ 1885 w 480"/>
                  <a:gd name="T15" fmla="*/ 0 h 4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0" h="457">
                    <a:moveTo>
                      <a:pt x="477" y="0"/>
                    </a:moveTo>
                    <a:cubicBezTo>
                      <a:pt x="480" y="7"/>
                      <a:pt x="480" y="7"/>
                      <a:pt x="480" y="7"/>
                    </a:cubicBezTo>
                    <a:cubicBezTo>
                      <a:pt x="480" y="7"/>
                      <a:pt x="362" y="52"/>
                      <a:pt x="334" y="135"/>
                    </a:cubicBezTo>
                    <a:cubicBezTo>
                      <a:pt x="306" y="218"/>
                      <a:pt x="318" y="293"/>
                      <a:pt x="179" y="336"/>
                    </a:cubicBezTo>
                    <a:cubicBezTo>
                      <a:pt x="40" y="380"/>
                      <a:pt x="21" y="412"/>
                      <a:pt x="0" y="457"/>
                    </a:cubicBezTo>
                    <a:cubicBezTo>
                      <a:pt x="0" y="457"/>
                      <a:pt x="3" y="378"/>
                      <a:pt x="103" y="332"/>
                    </a:cubicBezTo>
                    <a:cubicBezTo>
                      <a:pt x="202" y="287"/>
                      <a:pt x="251" y="327"/>
                      <a:pt x="297" y="164"/>
                    </a:cubicBezTo>
                    <a:cubicBezTo>
                      <a:pt x="329" y="48"/>
                      <a:pt x="477" y="0"/>
                      <a:pt x="477" y="0"/>
                    </a:cubicBezTo>
                    <a:close/>
                  </a:path>
                </a:pathLst>
              </a:custGeom>
              <a:solidFill>
                <a:srgbClr val="F2C7D1"/>
              </a:solidFill>
              <a:ln w="7938" cap="flat">
                <a:solidFill>
                  <a:srgbClr val="333333"/>
                </a:solidFill>
                <a:prstDash val="solid"/>
                <a:round/>
                <a:headEnd/>
                <a:tailEnd/>
              </a:ln>
            </p:spPr>
            <p:txBody>
              <a:bodyPr/>
              <a:lstStyle/>
              <a:p>
                <a:endParaRPr lang="en-CA" sz="1200"/>
              </a:p>
            </p:txBody>
          </p:sp>
          <p:sp>
            <p:nvSpPr>
              <p:cNvPr id="265" name="Freeform 81">
                <a:extLst>
                  <a:ext uri="{FF2B5EF4-FFF2-40B4-BE49-F238E27FC236}">
                    <a16:creationId xmlns:a16="http://schemas.microsoft.com/office/drawing/2014/main" id="{39A84A30-FCC6-4FCE-91A5-349092E18741}"/>
                  </a:ext>
                </a:extLst>
              </p:cNvPr>
              <p:cNvSpPr>
                <a:spLocks/>
              </p:cNvSpPr>
              <p:nvPr/>
            </p:nvSpPr>
            <p:spPr bwMode="auto">
              <a:xfrm>
                <a:off x="867" y="1010"/>
                <a:ext cx="1066" cy="331"/>
              </a:xfrm>
              <a:custGeom>
                <a:avLst/>
                <a:gdLst>
                  <a:gd name="T0" fmla="*/ 0 w 674"/>
                  <a:gd name="T1" fmla="*/ 34 h 196"/>
                  <a:gd name="T2" fmla="*/ 803 w 674"/>
                  <a:gd name="T3" fmla="*/ 621 h 196"/>
                  <a:gd name="T4" fmla="*/ 1612 w 674"/>
                  <a:gd name="T5" fmla="*/ 775 h 196"/>
                  <a:gd name="T6" fmla="*/ 2667 w 674"/>
                  <a:gd name="T7" fmla="*/ 572 h 196"/>
                  <a:gd name="T8" fmla="*/ 2651 w 674"/>
                  <a:gd name="T9" fmla="*/ 534 h 196"/>
                  <a:gd name="T10" fmla="*/ 1934 w 674"/>
                  <a:gd name="T11" fmla="*/ 762 h 196"/>
                  <a:gd name="T12" fmla="*/ 775 w 674"/>
                  <a:gd name="T13" fmla="*/ 399 h 196"/>
                  <a:gd name="T14" fmla="*/ 35 w 674"/>
                  <a:gd name="T15" fmla="*/ 0 h 196"/>
                  <a:gd name="T16" fmla="*/ 0 w 674"/>
                  <a:gd name="T17" fmla="*/ 34 h 1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74" h="196">
                    <a:moveTo>
                      <a:pt x="0" y="7"/>
                    </a:moveTo>
                    <a:cubicBezTo>
                      <a:pt x="0" y="7"/>
                      <a:pt x="91" y="141"/>
                      <a:pt x="203" y="129"/>
                    </a:cubicBezTo>
                    <a:cubicBezTo>
                      <a:pt x="315" y="116"/>
                      <a:pt x="359" y="123"/>
                      <a:pt x="407" y="161"/>
                    </a:cubicBezTo>
                    <a:cubicBezTo>
                      <a:pt x="451" y="196"/>
                      <a:pt x="536" y="194"/>
                      <a:pt x="674" y="119"/>
                    </a:cubicBezTo>
                    <a:cubicBezTo>
                      <a:pt x="670" y="111"/>
                      <a:pt x="670" y="111"/>
                      <a:pt x="670" y="111"/>
                    </a:cubicBezTo>
                    <a:cubicBezTo>
                      <a:pt x="670" y="111"/>
                      <a:pt x="544" y="180"/>
                      <a:pt x="489" y="158"/>
                    </a:cubicBezTo>
                    <a:cubicBezTo>
                      <a:pt x="434" y="136"/>
                      <a:pt x="380" y="31"/>
                      <a:pt x="196" y="83"/>
                    </a:cubicBezTo>
                    <a:cubicBezTo>
                      <a:pt x="74" y="117"/>
                      <a:pt x="9" y="0"/>
                      <a:pt x="9" y="0"/>
                    </a:cubicBezTo>
                    <a:lnTo>
                      <a:pt x="0" y="7"/>
                    </a:lnTo>
                    <a:close/>
                  </a:path>
                </a:pathLst>
              </a:custGeom>
              <a:solidFill>
                <a:srgbClr val="F2C7D1"/>
              </a:solidFill>
              <a:ln w="7938" cap="flat">
                <a:solidFill>
                  <a:srgbClr val="333333"/>
                </a:solidFill>
                <a:prstDash val="solid"/>
                <a:round/>
                <a:headEnd/>
                <a:tailEnd/>
              </a:ln>
            </p:spPr>
            <p:txBody>
              <a:bodyPr/>
              <a:lstStyle/>
              <a:p>
                <a:endParaRPr lang="en-CA" sz="1200"/>
              </a:p>
            </p:txBody>
          </p:sp>
          <p:sp>
            <p:nvSpPr>
              <p:cNvPr id="266" name="Freeform 82">
                <a:extLst>
                  <a:ext uri="{FF2B5EF4-FFF2-40B4-BE49-F238E27FC236}">
                    <a16:creationId xmlns:a16="http://schemas.microsoft.com/office/drawing/2014/main" id="{71058572-DFBC-4531-991D-931CED1C7F25}"/>
                  </a:ext>
                </a:extLst>
              </p:cNvPr>
              <p:cNvSpPr>
                <a:spLocks/>
              </p:cNvSpPr>
              <p:nvPr/>
            </p:nvSpPr>
            <p:spPr bwMode="auto">
              <a:xfrm>
                <a:off x="802" y="1059"/>
                <a:ext cx="192" cy="563"/>
              </a:xfrm>
              <a:custGeom>
                <a:avLst/>
                <a:gdLst>
                  <a:gd name="T0" fmla="*/ 0 w 121"/>
                  <a:gd name="T1" fmla="*/ 29 h 334"/>
                  <a:gd name="T2" fmla="*/ 35 w 121"/>
                  <a:gd name="T3" fmla="*/ 0 h 334"/>
                  <a:gd name="T4" fmla="*/ 459 w 121"/>
                  <a:gd name="T5" fmla="*/ 747 h 334"/>
                  <a:gd name="T6" fmla="*/ 387 w 121"/>
                  <a:gd name="T7" fmla="*/ 1600 h 334"/>
                  <a:gd name="T8" fmla="*/ 205 w 121"/>
                  <a:gd name="T9" fmla="*/ 1193 h 334"/>
                  <a:gd name="T10" fmla="*/ 314 w 121"/>
                  <a:gd name="T11" fmla="*/ 818 h 334"/>
                  <a:gd name="T12" fmla="*/ 0 w 121"/>
                  <a:gd name="T13" fmla="*/ 29 h 3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1" h="334">
                    <a:moveTo>
                      <a:pt x="0" y="6"/>
                    </a:moveTo>
                    <a:cubicBezTo>
                      <a:pt x="9" y="0"/>
                      <a:pt x="9" y="0"/>
                      <a:pt x="9" y="0"/>
                    </a:cubicBezTo>
                    <a:cubicBezTo>
                      <a:pt x="9" y="0"/>
                      <a:pt x="109" y="84"/>
                      <a:pt x="115" y="156"/>
                    </a:cubicBezTo>
                    <a:cubicBezTo>
                      <a:pt x="121" y="228"/>
                      <a:pt x="63" y="271"/>
                      <a:pt x="97" y="334"/>
                    </a:cubicBezTo>
                    <a:cubicBezTo>
                      <a:pt x="51" y="249"/>
                      <a:pt x="51" y="249"/>
                      <a:pt x="51" y="249"/>
                    </a:cubicBezTo>
                    <a:cubicBezTo>
                      <a:pt x="51" y="249"/>
                      <a:pt x="77" y="192"/>
                      <a:pt x="79" y="171"/>
                    </a:cubicBezTo>
                    <a:cubicBezTo>
                      <a:pt x="92" y="72"/>
                      <a:pt x="0" y="6"/>
                      <a:pt x="0" y="6"/>
                    </a:cubicBezTo>
                    <a:close/>
                  </a:path>
                </a:pathLst>
              </a:custGeom>
              <a:solidFill>
                <a:srgbClr val="F2C7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67" name="Freeform 83">
                <a:extLst>
                  <a:ext uri="{FF2B5EF4-FFF2-40B4-BE49-F238E27FC236}">
                    <a16:creationId xmlns:a16="http://schemas.microsoft.com/office/drawing/2014/main" id="{7B5D0BFD-7883-4653-B139-F0649592B3C5}"/>
                  </a:ext>
                </a:extLst>
              </p:cNvPr>
              <p:cNvSpPr>
                <a:spLocks/>
              </p:cNvSpPr>
              <p:nvPr/>
            </p:nvSpPr>
            <p:spPr bwMode="auto">
              <a:xfrm>
                <a:off x="738" y="1179"/>
                <a:ext cx="382" cy="843"/>
              </a:xfrm>
              <a:custGeom>
                <a:avLst/>
                <a:gdLst>
                  <a:gd name="T0" fmla="*/ 0 w 242"/>
                  <a:gd name="T1" fmla="*/ 22 h 500"/>
                  <a:gd name="T2" fmla="*/ 47 w 242"/>
                  <a:gd name="T3" fmla="*/ 0 h 500"/>
                  <a:gd name="T4" fmla="*/ 229 w 242"/>
                  <a:gd name="T5" fmla="*/ 656 h 500"/>
                  <a:gd name="T6" fmla="*/ 538 w 242"/>
                  <a:gd name="T7" fmla="*/ 1189 h 500"/>
                  <a:gd name="T8" fmla="*/ 909 w 242"/>
                  <a:gd name="T9" fmla="*/ 2396 h 500"/>
                  <a:gd name="T10" fmla="*/ 565 w 242"/>
                  <a:gd name="T11" fmla="*/ 1467 h 500"/>
                  <a:gd name="T12" fmla="*/ 440 w 242"/>
                  <a:gd name="T13" fmla="*/ 1180 h 500"/>
                  <a:gd name="T14" fmla="*/ 229 w 242"/>
                  <a:gd name="T15" fmla="*/ 796 h 500"/>
                  <a:gd name="T16" fmla="*/ 0 w 242"/>
                  <a:gd name="T17" fmla="*/ 22 h 5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2" h="500">
                    <a:moveTo>
                      <a:pt x="0" y="5"/>
                    </a:moveTo>
                    <a:cubicBezTo>
                      <a:pt x="12" y="0"/>
                      <a:pt x="12" y="0"/>
                      <a:pt x="12" y="0"/>
                    </a:cubicBezTo>
                    <a:cubicBezTo>
                      <a:pt x="12" y="0"/>
                      <a:pt x="26" y="103"/>
                      <a:pt x="58" y="137"/>
                    </a:cubicBezTo>
                    <a:cubicBezTo>
                      <a:pt x="89" y="171"/>
                      <a:pt x="126" y="220"/>
                      <a:pt x="137" y="248"/>
                    </a:cubicBezTo>
                    <a:cubicBezTo>
                      <a:pt x="148" y="275"/>
                      <a:pt x="242" y="348"/>
                      <a:pt x="231" y="500"/>
                    </a:cubicBezTo>
                    <a:cubicBezTo>
                      <a:pt x="231" y="500"/>
                      <a:pt x="227" y="408"/>
                      <a:pt x="144" y="306"/>
                    </a:cubicBezTo>
                    <a:cubicBezTo>
                      <a:pt x="144" y="306"/>
                      <a:pt x="120" y="280"/>
                      <a:pt x="112" y="246"/>
                    </a:cubicBezTo>
                    <a:cubicBezTo>
                      <a:pt x="106" y="216"/>
                      <a:pt x="71" y="179"/>
                      <a:pt x="58" y="166"/>
                    </a:cubicBezTo>
                    <a:cubicBezTo>
                      <a:pt x="5" y="113"/>
                      <a:pt x="0" y="5"/>
                      <a:pt x="0" y="5"/>
                    </a:cubicBezTo>
                    <a:close/>
                  </a:path>
                </a:pathLst>
              </a:custGeom>
              <a:solidFill>
                <a:srgbClr val="F2C7D1"/>
              </a:solidFill>
              <a:ln w="7938" cap="rnd">
                <a:solidFill>
                  <a:srgbClr val="333333"/>
                </a:solidFill>
                <a:prstDash val="solid"/>
                <a:round/>
                <a:headEnd/>
                <a:tailEnd/>
              </a:ln>
            </p:spPr>
            <p:txBody>
              <a:bodyPr/>
              <a:lstStyle/>
              <a:p>
                <a:endParaRPr lang="en-CA" sz="1200"/>
              </a:p>
            </p:txBody>
          </p:sp>
          <p:sp>
            <p:nvSpPr>
              <p:cNvPr id="268" name="Freeform 84">
                <a:extLst>
                  <a:ext uri="{FF2B5EF4-FFF2-40B4-BE49-F238E27FC236}">
                    <a16:creationId xmlns:a16="http://schemas.microsoft.com/office/drawing/2014/main" id="{CDB24758-8875-4898-B649-6DFAF0B9F453}"/>
                  </a:ext>
                </a:extLst>
              </p:cNvPr>
              <p:cNvSpPr>
                <a:spLocks/>
              </p:cNvSpPr>
              <p:nvPr/>
            </p:nvSpPr>
            <p:spPr bwMode="auto">
              <a:xfrm>
                <a:off x="470" y="1281"/>
                <a:ext cx="201" cy="544"/>
              </a:xfrm>
              <a:custGeom>
                <a:avLst/>
                <a:gdLst>
                  <a:gd name="T0" fmla="*/ 0 w 127"/>
                  <a:gd name="T1" fmla="*/ 29 h 322"/>
                  <a:gd name="T2" fmla="*/ 60 w 127"/>
                  <a:gd name="T3" fmla="*/ 0 h 322"/>
                  <a:gd name="T4" fmla="*/ 339 w 127"/>
                  <a:gd name="T5" fmla="*/ 1042 h 322"/>
                  <a:gd name="T6" fmla="*/ 503 w 127"/>
                  <a:gd name="T7" fmla="*/ 1548 h 322"/>
                  <a:gd name="T8" fmla="*/ 408 w 127"/>
                  <a:gd name="T9" fmla="*/ 1553 h 322"/>
                  <a:gd name="T10" fmla="*/ 203 w 127"/>
                  <a:gd name="T11" fmla="*/ 1034 h 322"/>
                  <a:gd name="T12" fmla="*/ 0 w 127"/>
                  <a:gd name="T13" fmla="*/ 29 h 3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7" h="322">
                    <a:moveTo>
                      <a:pt x="0" y="6"/>
                    </a:moveTo>
                    <a:cubicBezTo>
                      <a:pt x="15" y="0"/>
                      <a:pt x="15" y="0"/>
                      <a:pt x="15" y="0"/>
                    </a:cubicBezTo>
                    <a:cubicBezTo>
                      <a:pt x="15" y="0"/>
                      <a:pt x="81" y="150"/>
                      <a:pt x="85" y="216"/>
                    </a:cubicBezTo>
                    <a:cubicBezTo>
                      <a:pt x="89" y="281"/>
                      <a:pt x="127" y="321"/>
                      <a:pt x="127" y="321"/>
                    </a:cubicBezTo>
                    <a:cubicBezTo>
                      <a:pt x="103" y="322"/>
                      <a:pt x="103" y="322"/>
                      <a:pt x="103" y="322"/>
                    </a:cubicBezTo>
                    <a:cubicBezTo>
                      <a:pt x="103" y="322"/>
                      <a:pt x="49" y="277"/>
                      <a:pt x="51" y="214"/>
                    </a:cubicBezTo>
                    <a:cubicBezTo>
                      <a:pt x="52" y="152"/>
                      <a:pt x="34" y="68"/>
                      <a:pt x="0" y="6"/>
                    </a:cubicBezTo>
                    <a:close/>
                  </a:path>
                </a:pathLst>
              </a:custGeom>
              <a:solidFill>
                <a:srgbClr val="F2C7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69" name="Freeform 85">
                <a:extLst>
                  <a:ext uri="{FF2B5EF4-FFF2-40B4-BE49-F238E27FC236}">
                    <a16:creationId xmlns:a16="http://schemas.microsoft.com/office/drawing/2014/main" id="{D78C82D6-CFD4-4D7B-9206-28CC99612C2B}"/>
                  </a:ext>
                </a:extLst>
              </p:cNvPr>
              <p:cNvSpPr>
                <a:spLocks/>
              </p:cNvSpPr>
              <p:nvPr/>
            </p:nvSpPr>
            <p:spPr bwMode="auto">
              <a:xfrm>
                <a:off x="470" y="1283"/>
                <a:ext cx="192" cy="532"/>
              </a:xfrm>
              <a:custGeom>
                <a:avLst/>
                <a:gdLst>
                  <a:gd name="T0" fmla="*/ 360 w 121"/>
                  <a:gd name="T1" fmla="*/ 1498 h 315"/>
                  <a:gd name="T2" fmla="*/ 420 w 121"/>
                  <a:gd name="T3" fmla="*/ 1498 h 315"/>
                  <a:gd name="T4" fmla="*/ 484 w 121"/>
                  <a:gd name="T5" fmla="*/ 1517 h 315"/>
                  <a:gd name="T6" fmla="*/ 340 w 121"/>
                  <a:gd name="T7" fmla="*/ 1040 h 315"/>
                  <a:gd name="T8" fmla="*/ 60 w 121"/>
                  <a:gd name="T9" fmla="*/ 0 h 315"/>
                  <a:gd name="T10" fmla="*/ 0 w 121"/>
                  <a:gd name="T11" fmla="*/ 24 h 315"/>
                  <a:gd name="T12" fmla="*/ 198 w 121"/>
                  <a:gd name="T13" fmla="*/ 1030 h 315"/>
                  <a:gd name="T14" fmla="*/ 360 w 121"/>
                  <a:gd name="T15" fmla="*/ 1498 h 3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1" h="315">
                    <a:moveTo>
                      <a:pt x="90" y="311"/>
                    </a:moveTo>
                    <a:cubicBezTo>
                      <a:pt x="99" y="308"/>
                      <a:pt x="105" y="311"/>
                      <a:pt x="105" y="311"/>
                    </a:cubicBezTo>
                    <a:cubicBezTo>
                      <a:pt x="111" y="312"/>
                      <a:pt x="116" y="313"/>
                      <a:pt x="121" y="315"/>
                    </a:cubicBezTo>
                    <a:cubicBezTo>
                      <a:pt x="110" y="301"/>
                      <a:pt x="88" y="266"/>
                      <a:pt x="85" y="216"/>
                    </a:cubicBezTo>
                    <a:cubicBezTo>
                      <a:pt x="81" y="150"/>
                      <a:pt x="15" y="0"/>
                      <a:pt x="15" y="0"/>
                    </a:cubicBezTo>
                    <a:cubicBezTo>
                      <a:pt x="0" y="5"/>
                      <a:pt x="0" y="5"/>
                      <a:pt x="0" y="5"/>
                    </a:cubicBezTo>
                    <a:cubicBezTo>
                      <a:pt x="34" y="67"/>
                      <a:pt x="51" y="152"/>
                      <a:pt x="50" y="214"/>
                    </a:cubicBezTo>
                    <a:cubicBezTo>
                      <a:pt x="49" y="258"/>
                      <a:pt x="75" y="293"/>
                      <a:pt x="90" y="311"/>
                    </a:cubicBezTo>
                    <a:close/>
                  </a:path>
                </a:pathLst>
              </a:custGeom>
              <a:noFill/>
              <a:ln w="7938" cap="flat">
                <a:solidFill>
                  <a:srgbClr val="33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CA" sz="1200"/>
              </a:p>
            </p:txBody>
          </p:sp>
          <p:sp>
            <p:nvSpPr>
              <p:cNvPr id="270" name="Freeform 86">
                <a:extLst>
                  <a:ext uri="{FF2B5EF4-FFF2-40B4-BE49-F238E27FC236}">
                    <a16:creationId xmlns:a16="http://schemas.microsoft.com/office/drawing/2014/main" id="{21B5F586-D243-4A07-BBC1-3C3B10EDFEA7}"/>
                  </a:ext>
                </a:extLst>
              </p:cNvPr>
              <p:cNvSpPr>
                <a:spLocks/>
              </p:cNvSpPr>
              <p:nvPr/>
            </p:nvSpPr>
            <p:spPr bwMode="auto">
              <a:xfrm>
                <a:off x="802" y="1057"/>
                <a:ext cx="190" cy="503"/>
              </a:xfrm>
              <a:custGeom>
                <a:avLst/>
                <a:gdLst>
                  <a:gd name="T0" fmla="*/ 314 w 120"/>
                  <a:gd name="T1" fmla="*/ 824 h 298"/>
                  <a:gd name="T2" fmla="*/ 203 w 120"/>
                  <a:gd name="T3" fmla="*/ 1197 h 298"/>
                  <a:gd name="T4" fmla="*/ 347 w 120"/>
                  <a:gd name="T5" fmla="*/ 1433 h 298"/>
                  <a:gd name="T6" fmla="*/ 456 w 120"/>
                  <a:gd name="T7" fmla="*/ 749 h 298"/>
                  <a:gd name="T8" fmla="*/ 35 w 120"/>
                  <a:gd name="T9" fmla="*/ 0 h 298"/>
                  <a:gd name="T10" fmla="*/ 0 w 120"/>
                  <a:gd name="T11" fmla="*/ 34 h 298"/>
                  <a:gd name="T12" fmla="*/ 314 w 120"/>
                  <a:gd name="T13" fmla="*/ 824 h 2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298">
                    <a:moveTo>
                      <a:pt x="79" y="171"/>
                    </a:moveTo>
                    <a:cubicBezTo>
                      <a:pt x="77" y="187"/>
                      <a:pt x="58" y="233"/>
                      <a:pt x="51" y="249"/>
                    </a:cubicBezTo>
                    <a:cubicBezTo>
                      <a:pt x="64" y="268"/>
                      <a:pt x="78" y="281"/>
                      <a:pt x="87" y="298"/>
                    </a:cubicBezTo>
                    <a:cubicBezTo>
                      <a:pt x="84" y="253"/>
                      <a:pt x="120" y="214"/>
                      <a:pt x="115" y="156"/>
                    </a:cubicBezTo>
                    <a:cubicBezTo>
                      <a:pt x="109" y="84"/>
                      <a:pt x="9" y="0"/>
                      <a:pt x="9" y="0"/>
                    </a:cubicBezTo>
                    <a:cubicBezTo>
                      <a:pt x="0" y="7"/>
                      <a:pt x="0" y="7"/>
                      <a:pt x="0" y="7"/>
                    </a:cubicBezTo>
                    <a:cubicBezTo>
                      <a:pt x="0" y="7"/>
                      <a:pt x="93" y="74"/>
                      <a:pt x="79" y="171"/>
                    </a:cubicBezTo>
                    <a:close/>
                  </a:path>
                </a:pathLst>
              </a:custGeom>
              <a:noFill/>
              <a:ln w="7938" cap="flat">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1200"/>
              </a:p>
            </p:txBody>
          </p:sp>
          <p:sp>
            <p:nvSpPr>
              <p:cNvPr id="271" name="Freeform 87">
                <a:extLst>
                  <a:ext uri="{FF2B5EF4-FFF2-40B4-BE49-F238E27FC236}">
                    <a16:creationId xmlns:a16="http://schemas.microsoft.com/office/drawing/2014/main" id="{705C8FD6-2CDB-490D-A161-B27938AE9E54}"/>
                  </a:ext>
                </a:extLst>
              </p:cNvPr>
              <p:cNvSpPr>
                <a:spLocks/>
              </p:cNvSpPr>
              <p:nvPr/>
            </p:nvSpPr>
            <p:spPr bwMode="auto">
              <a:xfrm>
                <a:off x="613" y="1531"/>
                <a:ext cx="340" cy="296"/>
              </a:xfrm>
              <a:custGeom>
                <a:avLst/>
                <a:gdLst>
                  <a:gd name="T0" fmla="*/ 0 w 215"/>
                  <a:gd name="T1" fmla="*/ 475 h 175"/>
                  <a:gd name="T2" fmla="*/ 319 w 215"/>
                  <a:gd name="T3" fmla="*/ 727 h 175"/>
                  <a:gd name="T4" fmla="*/ 416 w 215"/>
                  <a:gd name="T5" fmla="*/ 431 h 175"/>
                  <a:gd name="T6" fmla="*/ 685 w 215"/>
                  <a:gd name="T7" fmla="*/ 460 h 175"/>
                  <a:gd name="T8" fmla="*/ 685 w 215"/>
                  <a:gd name="T9" fmla="*/ 0 h 175"/>
                  <a:gd name="T10" fmla="*/ 335 w 215"/>
                  <a:gd name="T11" fmla="*/ 244 h 175"/>
                  <a:gd name="T12" fmla="*/ 0 w 215"/>
                  <a:gd name="T13" fmla="*/ 475 h 1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5" h="175">
                    <a:moveTo>
                      <a:pt x="0" y="98"/>
                    </a:moveTo>
                    <a:cubicBezTo>
                      <a:pt x="0" y="98"/>
                      <a:pt x="13" y="175"/>
                      <a:pt x="81" y="150"/>
                    </a:cubicBezTo>
                    <a:cubicBezTo>
                      <a:pt x="111" y="139"/>
                      <a:pt x="105" y="89"/>
                      <a:pt x="105" y="89"/>
                    </a:cubicBezTo>
                    <a:cubicBezTo>
                      <a:pt x="105" y="89"/>
                      <a:pt x="138" y="119"/>
                      <a:pt x="173" y="95"/>
                    </a:cubicBezTo>
                    <a:cubicBezTo>
                      <a:pt x="215" y="66"/>
                      <a:pt x="179" y="7"/>
                      <a:pt x="173" y="0"/>
                    </a:cubicBezTo>
                    <a:cubicBezTo>
                      <a:pt x="173" y="0"/>
                      <a:pt x="159" y="84"/>
                      <a:pt x="85" y="50"/>
                    </a:cubicBezTo>
                    <a:cubicBezTo>
                      <a:pt x="85" y="50"/>
                      <a:pt x="70" y="135"/>
                      <a:pt x="0" y="98"/>
                    </a:cubicBezTo>
                    <a:close/>
                  </a:path>
                </a:pathLst>
              </a:custGeom>
              <a:solidFill>
                <a:srgbClr val="C67586"/>
              </a:solidFill>
              <a:ln w="4763" cap="flat">
                <a:solidFill>
                  <a:srgbClr val="333333"/>
                </a:solidFill>
                <a:prstDash val="solid"/>
                <a:miter lim="800000"/>
                <a:headEnd/>
                <a:tailEnd/>
              </a:ln>
            </p:spPr>
            <p:txBody>
              <a:bodyPr/>
              <a:lstStyle/>
              <a:p>
                <a:endParaRPr lang="en-CA" sz="1200"/>
              </a:p>
            </p:txBody>
          </p:sp>
          <p:sp>
            <p:nvSpPr>
              <p:cNvPr id="272" name="Freeform 88">
                <a:extLst>
                  <a:ext uri="{FF2B5EF4-FFF2-40B4-BE49-F238E27FC236}">
                    <a16:creationId xmlns:a16="http://schemas.microsoft.com/office/drawing/2014/main" id="{BBB793FD-21BB-416C-911E-CD2C56FF8ABF}"/>
                  </a:ext>
                </a:extLst>
              </p:cNvPr>
              <p:cNvSpPr>
                <a:spLocks/>
              </p:cNvSpPr>
              <p:nvPr/>
            </p:nvSpPr>
            <p:spPr bwMode="auto">
              <a:xfrm>
                <a:off x="472" y="1747"/>
                <a:ext cx="1324" cy="1535"/>
              </a:xfrm>
              <a:custGeom>
                <a:avLst/>
                <a:gdLst>
                  <a:gd name="T0" fmla="*/ 416 w 837"/>
                  <a:gd name="T1" fmla="*/ 162 h 909"/>
                  <a:gd name="T2" fmla="*/ 60 w 837"/>
                  <a:gd name="T3" fmla="*/ 2001 h 909"/>
                  <a:gd name="T4" fmla="*/ 1080 w 837"/>
                  <a:gd name="T5" fmla="*/ 4000 h 909"/>
                  <a:gd name="T6" fmla="*/ 2612 w 837"/>
                  <a:gd name="T7" fmla="*/ 2393 h 909"/>
                  <a:gd name="T8" fmla="*/ 2722 w 837"/>
                  <a:gd name="T9" fmla="*/ 223 h 909"/>
                  <a:gd name="T10" fmla="*/ 2237 w 837"/>
                  <a:gd name="T11" fmla="*/ 1044 h 909"/>
                  <a:gd name="T12" fmla="*/ 1141 w 837"/>
                  <a:gd name="T13" fmla="*/ 3148 h 909"/>
                  <a:gd name="T14" fmla="*/ 416 w 837"/>
                  <a:gd name="T15" fmla="*/ 162 h 90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37" h="909">
                    <a:moveTo>
                      <a:pt x="105" y="34"/>
                    </a:moveTo>
                    <a:cubicBezTo>
                      <a:pt x="105" y="34"/>
                      <a:pt x="0" y="0"/>
                      <a:pt x="15" y="416"/>
                    </a:cubicBezTo>
                    <a:cubicBezTo>
                      <a:pt x="30" y="836"/>
                      <a:pt x="273" y="831"/>
                      <a:pt x="273" y="831"/>
                    </a:cubicBezTo>
                    <a:cubicBezTo>
                      <a:pt x="273" y="831"/>
                      <a:pt x="483" y="909"/>
                      <a:pt x="660" y="497"/>
                    </a:cubicBezTo>
                    <a:cubicBezTo>
                      <a:pt x="837" y="85"/>
                      <a:pt x="688" y="46"/>
                      <a:pt x="688" y="46"/>
                    </a:cubicBezTo>
                    <a:cubicBezTo>
                      <a:pt x="688" y="46"/>
                      <a:pt x="615" y="40"/>
                      <a:pt x="565" y="217"/>
                    </a:cubicBezTo>
                    <a:cubicBezTo>
                      <a:pt x="514" y="393"/>
                      <a:pt x="466" y="696"/>
                      <a:pt x="288" y="654"/>
                    </a:cubicBezTo>
                    <a:cubicBezTo>
                      <a:pt x="111" y="612"/>
                      <a:pt x="282" y="63"/>
                      <a:pt x="105" y="34"/>
                    </a:cubicBezTo>
                    <a:close/>
                  </a:path>
                </a:pathLst>
              </a:custGeom>
              <a:solidFill>
                <a:srgbClr val="EEB2BC"/>
              </a:solidFill>
              <a:ln w="7938" cap="flat">
                <a:solidFill>
                  <a:srgbClr val="333333"/>
                </a:solidFill>
                <a:prstDash val="solid"/>
                <a:miter lim="800000"/>
                <a:headEnd/>
                <a:tailEnd/>
              </a:ln>
            </p:spPr>
            <p:txBody>
              <a:bodyPr/>
              <a:lstStyle/>
              <a:p>
                <a:endParaRPr lang="en-CA" sz="1200"/>
              </a:p>
            </p:txBody>
          </p:sp>
          <p:sp>
            <p:nvSpPr>
              <p:cNvPr id="273" name="Freeform 89">
                <a:extLst>
                  <a:ext uri="{FF2B5EF4-FFF2-40B4-BE49-F238E27FC236}">
                    <a16:creationId xmlns:a16="http://schemas.microsoft.com/office/drawing/2014/main" id="{9B59A284-A1BF-4786-89F0-D60F78D6FD9E}"/>
                  </a:ext>
                </a:extLst>
              </p:cNvPr>
              <p:cNvSpPr>
                <a:spLocks/>
              </p:cNvSpPr>
              <p:nvPr/>
            </p:nvSpPr>
            <p:spPr bwMode="auto">
              <a:xfrm>
                <a:off x="994" y="2752"/>
                <a:ext cx="432" cy="398"/>
              </a:xfrm>
              <a:custGeom>
                <a:avLst/>
                <a:gdLst>
                  <a:gd name="T0" fmla="*/ 0 w 273"/>
                  <a:gd name="T1" fmla="*/ 1111 h 236"/>
                  <a:gd name="T2" fmla="*/ 1082 w 273"/>
                  <a:gd name="T3" fmla="*/ 0 h 236"/>
                  <a:gd name="T4" fmla="*/ 0 w 273"/>
                  <a:gd name="T5" fmla="*/ 1111 h 236"/>
                  <a:gd name="T6" fmla="*/ 0 60000 65536"/>
                  <a:gd name="T7" fmla="*/ 0 60000 65536"/>
                  <a:gd name="T8" fmla="*/ 0 60000 65536"/>
                </a:gdLst>
                <a:ahLst/>
                <a:cxnLst>
                  <a:cxn ang="T6">
                    <a:pos x="T0" y="T1"/>
                  </a:cxn>
                  <a:cxn ang="T7">
                    <a:pos x="T2" y="T3"/>
                  </a:cxn>
                  <a:cxn ang="T8">
                    <a:pos x="T4" y="T5"/>
                  </a:cxn>
                </a:cxnLst>
                <a:rect l="0" t="0" r="r" b="b"/>
                <a:pathLst>
                  <a:path w="273" h="236">
                    <a:moveTo>
                      <a:pt x="0" y="232"/>
                    </a:moveTo>
                    <a:cubicBezTo>
                      <a:pt x="0" y="232"/>
                      <a:pt x="142" y="236"/>
                      <a:pt x="273" y="0"/>
                    </a:cubicBezTo>
                    <a:cubicBezTo>
                      <a:pt x="273" y="0"/>
                      <a:pt x="142" y="188"/>
                      <a:pt x="0" y="232"/>
                    </a:cubicBezTo>
                    <a:close/>
                  </a:path>
                </a:pathLst>
              </a:custGeom>
              <a:solidFill>
                <a:srgbClr val="BC53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74" name="Freeform 90">
                <a:extLst>
                  <a:ext uri="{FF2B5EF4-FFF2-40B4-BE49-F238E27FC236}">
                    <a16:creationId xmlns:a16="http://schemas.microsoft.com/office/drawing/2014/main" id="{DC2F3ABC-EC9F-4964-A0EF-A1303B627E4E}"/>
                  </a:ext>
                </a:extLst>
              </p:cNvPr>
              <p:cNvSpPr>
                <a:spLocks/>
              </p:cNvSpPr>
              <p:nvPr/>
            </p:nvSpPr>
            <p:spPr bwMode="auto">
              <a:xfrm>
                <a:off x="717" y="2466"/>
                <a:ext cx="218" cy="476"/>
              </a:xfrm>
              <a:custGeom>
                <a:avLst/>
                <a:gdLst>
                  <a:gd name="T0" fmla="*/ 137 w 138"/>
                  <a:gd name="T1" fmla="*/ 0 h 282"/>
                  <a:gd name="T2" fmla="*/ 543 w 138"/>
                  <a:gd name="T3" fmla="*/ 1148 h 282"/>
                  <a:gd name="T4" fmla="*/ 137 w 138"/>
                  <a:gd name="T5" fmla="*/ 0 h 282"/>
                  <a:gd name="T6" fmla="*/ 0 60000 65536"/>
                  <a:gd name="T7" fmla="*/ 0 60000 65536"/>
                  <a:gd name="T8" fmla="*/ 0 60000 65536"/>
                </a:gdLst>
                <a:ahLst/>
                <a:cxnLst>
                  <a:cxn ang="T6">
                    <a:pos x="T0" y="T1"/>
                  </a:cxn>
                  <a:cxn ang="T7">
                    <a:pos x="T2" y="T3"/>
                  </a:cxn>
                  <a:cxn ang="T8">
                    <a:pos x="T4" y="T5"/>
                  </a:cxn>
                </a:cxnLst>
                <a:rect l="0" t="0" r="r" b="b"/>
                <a:pathLst>
                  <a:path w="138" h="282">
                    <a:moveTo>
                      <a:pt x="35" y="0"/>
                    </a:moveTo>
                    <a:cubicBezTo>
                      <a:pt x="35" y="0"/>
                      <a:pt x="23" y="224"/>
                      <a:pt x="138" y="239"/>
                    </a:cubicBezTo>
                    <a:cubicBezTo>
                      <a:pt x="138" y="239"/>
                      <a:pt x="0" y="282"/>
                      <a:pt x="3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75" name="Freeform 91">
                <a:extLst>
                  <a:ext uri="{FF2B5EF4-FFF2-40B4-BE49-F238E27FC236}">
                    <a16:creationId xmlns:a16="http://schemas.microsoft.com/office/drawing/2014/main" id="{FB89B086-2E35-49FB-9124-D03A67178331}"/>
                  </a:ext>
                </a:extLst>
              </p:cNvPr>
              <p:cNvSpPr>
                <a:spLocks/>
              </p:cNvSpPr>
              <p:nvPr/>
            </p:nvSpPr>
            <p:spPr bwMode="auto">
              <a:xfrm>
                <a:off x="889" y="1465"/>
                <a:ext cx="54" cy="76"/>
              </a:xfrm>
              <a:custGeom>
                <a:avLst/>
                <a:gdLst>
                  <a:gd name="T0" fmla="*/ 13 w 34"/>
                  <a:gd name="T1" fmla="*/ 0 h 45"/>
                  <a:gd name="T2" fmla="*/ 137 w 34"/>
                  <a:gd name="T3" fmla="*/ 78 h 45"/>
                  <a:gd name="T4" fmla="*/ 116 w 34"/>
                  <a:gd name="T5" fmla="*/ 216 h 45"/>
                  <a:gd name="T6" fmla="*/ 0 w 34"/>
                  <a:gd name="T7" fmla="*/ 34 h 45"/>
                  <a:gd name="T8" fmla="*/ 13 w 34"/>
                  <a:gd name="T9" fmla="*/ 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45">
                    <a:moveTo>
                      <a:pt x="3" y="0"/>
                    </a:moveTo>
                    <a:cubicBezTo>
                      <a:pt x="4" y="3"/>
                      <a:pt x="34" y="16"/>
                      <a:pt x="34" y="16"/>
                    </a:cubicBezTo>
                    <a:cubicBezTo>
                      <a:pt x="28" y="29"/>
                      <a:pt x="29" y="45"/>
                      <a:pt x="29" y="45"/>
                    </a:cubicBezTo>
                    <a:cubicBezTo>
                      <a:pt x="0" y="7"/>
                      <a:pt x="0" y="7"/>
                      <a:pt x="0" y="7"/>
                    </a:cubicBezTo>
                    <a:lnTo>
                      <a:pt x="3" y="0"/>
                    </a:lnTo>
                    <a:close/>
                  </a:path>
                </a:pathLst>
              </a:custGeom>
              <a:solidFill>
                <a:srgbClr val="D699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76" name="Freeform 92">
                <a:extLst>
                  <a:ext uri="{FF2B5EF4-FFF2-40B4-BE49-F238E27FC236}">
                    <a16:creationId xmlns:a16="http://schemas.microsoft.com/office/drawing/2014/main" id="{B2F3073F-1D65-4652-81D3-A809A6764F8B}"/>
                  </a:ext>
                </a:extLst>
              </p:cNvPr>
              <p:cNvSpPr>
                <a:spLocks/>
              </p:cNvSpPr>
              <p:nvPr/>
            </p:nvSpPr>
            <p:spPr bwMode="auto">
              <a:xfrm>
                <a:off x="1214" y="1094"/>
                <a:ext cx="291" cy="95"/>
              </a:xfrm>
              <a:custGeom>
                <a:avLst/>
                <a:gdLst>
                  <a:gd name="T0" fmla="*/ 0 w 184"/>
                  <a:gd name="T1" fmla="*/ 156 h 56"/>
                  <a:gd name="T2" fmla="*/ 728 w 184"/>
                  <a:gd name="T3" fmla="*/ 273 h 56"/>
                  <a:gd name="T4" fmla="*/ 0 w 184"/>
                  <a:gd name="T5" fmla="*/ 156 h 56"/>
                  <a:gd name="T6" fmla="*/ 0 60000 65536"/>
                  <a:gd name="T7" fmla="*/ 0 60000 65536"/>
                  <a:gd name="T8" fmla="*/ 0 60000 65536"/>
                </a:gdLst>
                <a:ahLst/>
                <a:cxnLst>
                  <a:cxn ang="T6">
                    <a:pos x="T0" y="T1"/>
                  </a:cxn>
                  <a:cxn ang="T7">
                    <a:pos x="T2" y="T3"/>
                  </a:cxn>
                  <a:cxn ang="T8">
                    <a:pos x="T4" y="T5"/>
                  </a:cxn>
                </a:cxnLst>
                <a:rect l="0" t="0" r="r" b="b"/>
                <a:pathLst>
                  <a:path w="184" h="56">
                    <a:moveTo>
                      <a:pt x="0" y="32"/>
                    </a:moveTo>
                    <a:cubicBezTo>
                      <a:pt x="0" y="32"/>
                      <a:pt x="98" y="0"/>
                      <a:pt x="184" y="56"/>
                    </a:cubicBezTo>
                    <a:cubicBezTo>
                      <a:pt x="184" y="56"/>
                      <a:pt x="117" y="19"/>
                      <a:pt x="0"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77" name="Freeform 93">
                <a:extLst>
                  <a:ext uri="{FF2B5EF4-FFF2-40B4-BE49-F238E27FC236}">
                    <a16:creationId xmlns:a16="http://schemas.microsoft.com/office/drawing/2014/main" id="{3C77DD14-4907-4FD3-B87E-A9F037851F48}"/>
                  </a:ext>
                </a:extLst>
              </p:cNvPr>
              <p:cNvSpPr>
                <a:spLocks/>
              </p:cNvSpPr>
              <p:nvPr/>
            </p:nvSpPr>
            <p:spPr bwMode="auto">
              <a:xfrm>
                <a:off x="1457" y="1732"/>
                <a:ext cx="193" cy="115"/>
              </a:xfrm>
              <a:custGeom>
                <a:avLst/>
                <a:gdLst>
                  <a:gd name="T0" fmla="*/ 0 w 122"/>
                  <a:gd name="T1" fmla="*/ 328 h 68"/>
                  <a:gd name="T2" fmla="*/ 483 w 122"/>
                  <a:gd name="T3" fmla="*/ 0 h 68"/>
                  <a:gd name="T4" fmla="*/ 0 w 122"/>
                  <a:gd name="T5" fmla="*/ 328 h 68"/>
                  <a:gd name="T6" fmla="*/ 0 60000 65536"/>
                  <a:gd name="T7" fmla="*/ 0 60000 65536"/>
                  <a:gd name="T8" fmla="*/ 0 60000 65536"/>
                </a:gdLst>
                <a:ahLst/>
                <a:cxnLst>
                  <a:cxn ang="T6">
                    <a:pos x="T0" y="T1"/>
                  </a:cxn>
                  <a:cxn ang="T7">
                    <a:pos x="T2" y="T3"/>
                  </a:cxn>
                  <a:cxn ang="T8">
                    <a:pos x="T4" y="T5"/>
                  </a:cxn>
                </a:cxnLst>
                <a:rect l="0" t="0" r="r" b="b"/>
                <a:pathLst>
                  <a:path w="122" h="68">
                    <a:moveTo>
                      <a:pt x="0" y="68"/>
                    </a:moveTo>
                    <a:cubicBezTo>
                      <a:pt x="0" y="68"/>
                      <a:pt x="83" y="52"/>
                      <a:pt x="122" y="0"/>
                    </a:cubicBezTo>
                    <a:cubicBezTo>
                      <a:pt x="122" y="0"/>
                      <a:pt x="78" y="44"/>
                      <a:pt x="0" y="68"/>
                    </a:cubicBezTo>
                    <a:close/>
                  </a:path>
                </a:pathLst>
              </a:custGeom>
              <a:solidFill>
                <a:srgbClr val="AC36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78" name="Freeform 94">
                <a:extLst>
                  <a:ext uri="{FF2B5EF4-FFF2-40B4-BE49-F238E27FC236}">
                    <a16:creationId xmlns:a16="http://schemas.microsoft.com/office/drawing/2014/main" id="{E8A76A24-86C7-4182-8C78-676669BC8BB0}"/>
                  </a:ext>
                </a:extLst>
              </p:cNvPr>
              <p:cNvSpPr>
                <a:spLocks/>
              </p:cNvSpPr>
              <p:nvPr/>
            </p:nvSpPr>
            <p:spPr bwMode="auto">
              <a:xfrm>
                <a:off x="570" y="1759"/>
                <a:ext cx="136" cy="101"/>
              </a:xfrm>
              <a:custGeom>
                <a:avLst/>
                <a:gdLst>
                  <a:gd name="T0" fmla="*/ 0 w 86"/>
                  <a:gd name="T1" fmla="*/ 281 h 60"/>
                  <a:gd name="T2" fmla="*/ 340 w 86"/>
                  <a:gd name="T3" fmla="*/ 286 h 60"/>
                  <a:gd name="T4" fmla="*/ 0 w 86"/>
                  <a:gd name="T5" fmla="*/ 281 h 60"/>
                  <a:gd name="T6" fmla="*/ 0 60000 65536"/>
                  <a:gd name="T7" fmla="*/ 0 60000 65536"/>
                  <a:gd name="T8" fmla="*/ 0 60000 65536"/>
                </a:gdLst>
                <a:ahLst/>
                <a:cxnLst>
                  <a:cxn ang="T6">
                    <a:pos x="T0" y="T1"/>
                  </a:cxn>
                  <a:cxn ang="T7">
                    <a:pos x="T2" y="T3"/>
                  </a:cxn>
                  <a:cxn ang="T8">
                    <a:pos x="T4" y="T5"/>
                  </a:cxn>
                </a:cxnLst>
                <a:rect l="0" t="0" r="r" b="b"/>
                <a:pathLst>
                  <a:path w="86" h="60">
                    <a:moveTo>
                      <a:pt x="0" y="59"/>
                    </a:moveTo>
                    <a:cubicBezTo>
                      <a:pt x="0" y="59"/>
                      <a:pt x="35" y="0"/>
                      <a:pt x="86" y="60"/>
                    </a:cubicBezTo>
                    <a:cubicBezTo>
                      <a:pt x="86" y="60"/>
                      <a:pt x="40" y="31"/>
                      <a:pt x="0" y="5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79" name="Freeform 95">
                <a:extLst>
                  <a:ext uri="{FF2B5EF4-FFF2-40B4-BE49-F238E27FC236}">
                    <a16:creationId xmlns:a16="http://schemas.microsoft.com/office/drawing/2014/main" id="{C6018BF6-27A0-4F0E-95BA-1153016370B5}"/>
                  </a:ext>
                </a:extLst>
              </p:cNvPr>
              <p:cNvSpPr>
                <a:spLocks/>
              </p:cNvSpPr>
              <p:nvPr/>
            </p:nvSpPr>
            <p:spPr bwMode="auto">
              <a:xfrm>
                <a:off x="1432" y="1791"/>
                <a:ext cx="148" cy="167"/>
              </a:xfrm>
              <a:custGeom>
                <a:avLst/>
                <a:gdLst>
                  <a:gd name="T0" fmla="*/ 367 w 94"/>
                  <a:gd name="T1" fmla="*/ 191 h 99"/>
                  <a:gd name="T2" fmla="*/ 0 w 94"/>
                  <a:gd name="T3" fmla="*/ 476 h 99"/>
                  <a:gd name="T4" fmla="*/ 367 w 94"/>
                  <a:gd name="T5" fmla="*/ 191 h 99"/>
                  <a:gd name="T6" fmla="*/ 0 60000 65536"/>
                  <a:gd name="T7" fmla="*/ 0 60000 65536"/>
                  <a:gd name="T8" fmla="*/ 0 60000 65536"/>
                </a:gdLst>
                <a:ahLst/>
                <a:cxnLst>
                  <a:cxn ang="T6">
                    <a:pos x="T0" y="T1"/>
                  </a:cxn>
                  <a:cxn ang="T7">
                    <a:pos x="T2" y="T3"/>
                  </a:cxn>
                  <a:cxn ang="T8">
                    <a:pos x="T4" y="T5"/>
                  </a:cxn>
                </a:cxnLst>
                <a:rect l="0" t="0" r="r" b="b"/>
                <a:pathLst>
                  <a:path w="94" h="99">
                    <a:moveTo>
                      <a:pt x="94" y="40"/>
                    </a:moveTo>
                    <a:cubicBezTo>
                      <a:pt x="94" y="40"/>
                      <a:pt x="70" y="0"/>
                      <a:pt x="0" y="99"/>
                    </a:cubicBezTo>
                    <a:cubicBezTo>
                      <a:pt x="0" y="99"/>
                      <a:pt x="71" y="21"/>
                      <a:pt x="94"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80" name="Freeform 96">
                <a:extLst>
                  <a:ext uri="{FF2B5EF4-FFF2-40B4-BE49-F238E27FC236}">
                    <a16:creationId xmlns:a16="http://schemas.microsoft.com/office/drawing/2014/main" id="{9DEDCA65-4185-4EB4-9C0A-104665A4DD07}"/>
                  </a:ext>
                </a:extLst>
              </p:cNvPr>
              <p:cNvSpPr>
                <a:spLocks/>
              </p:cNvSpPr>
              <p:nvPr/>
            </p:nvSpPr>
            <p:spPr bwMode="auto">
              <a:xfrm>
                <a:off x="654" y="1720"/>
                <a:ext cx="82" cy="64"/>
              </a:xfrm>
              <a:custGeom>
                <a:avLst/>
                <a:gdLst>
                  <a:gd name="T0" fmla="*/ 203 w 52"/>
                  <a:gd name="T1" fmla="*/ 99 h 38"/>
                  <a:gd name="T2" fmla="*/ 103 w 52"/>
                  <a:gd name="T3" fmla="*/ 182 h 38"/>
                  <a:gd name="T4" fmla="*/ 0 w 52"/>
                  <a:gd name="T5" fmla="*/ 91 h 38"/>
                  <a:gd name="T6" fmla="*/ 117 w 52"/>
                  <a:gd name="T7" fmla="*/ 0 h 38"/>
                  <a:gd name="T8" fmla="*/ 203 w 52"/>
                  <a:gd name="T9" fmla="*/ 99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38">
                    <a:moveTo>
                      <a:pt x="52" y="21"/>
                    </a:moveTo>
                    <a:cubicBezTo>
                      <a:pt x="52" y="29"/>
                      <a:pt x="42" y="38"/>
                      <a:pt x="26" y="38"/>
                    </a:cubicBezTo>
                    <a:cubicBezTo>
                      <a:pt x="10" y="38"/>
                      <a:pt x="0" y="27"/>
                      <a:pt x="0" y="19"/>
                    </a:cubicBezTo>
                    <a:cubicBezTo>
                      <a:pt x="0" y="11"/>
                      <a:pt x="15" y="0"/>
                      <a:pt x="30" y="0"/>
                    </a:cubicBezTo>
                    <a:cubicBezTo>
                      <a:pt x="46" y="0"/>
                      <a:pt x="52" y="13"/>
                      <a:pt x="52" y="21"/>
                    </a:cubicBezTo>
                    <a:close/>
                  </a:path>
                </a:pathLst>
              </a:custGeom>
              <a:solidFill>
                <a:srgbClr val="D19B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81" name="Freeform 97">
                <a:extLst>
                  <a:ext uri="{FF2B5EF4-FFF2-40B4-BE49-F238E27FC236}">
                    <a16:creationId xmlns:a16="http://schemas.microsoft.com/office/drawing/2014/main" id="{3629D10D-5BF3-4431-92F2-B8E3A903CF3A}"/>
                  </a:ext>
                </a:extLst>
              </p:cNvPr>
              <p:cNvSpPr>
                <a:spLocks/>
              </p:cNvSpPr>
              <p:nvPr/>
            </p:nvSpPr>
            <p:spPr bwMode="auto">
              <a:xfrm>
                <a:off x="798" y="1636"/>
                <a:ext cx="82" cy="62"/>
              </a:xfrm>
              <a:custGeom>
                <a:avLst/>
                <a:gdLst>
                  <a:gd name="T0" fmla="*/ 203 w 52"/>
                  <a:gd name="T1" fmla="*/ 96 h 37"/>
                  <a:gd name="T2" fmla="*/ 103 w 52"/>
                  <a:gd name="T3" fmla="*/ 174 h 37"/>
                  <a:gd name="T4" fmla="*/ 0 w 52"/>
                  <a:gd name="T5" fmla="*/ 84 h 37"/>
                  <a:gd name="T6" fmla="*/ 121 w 52"/>
                  <a:gd name="T7" fmla="*/ 0 h 37"/>
                  <a:gd name="T8" fmla="*/ 203 w 52"/>
                  <a:gd name="T9" fmla="*/ 9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37">
                    <a:moveTo>
                      <a:pt x="52" y="20"/>
                    </a:moveTo>
                    <a:cubicBezTo>
                      <a:pt x="52" y="28"/>
                      <a:pt x="42" y="37"/>
                      <a:pt x="26" y="37"/>
                    </a:cubicBezTo>
                    <a:cubicBezTo>
                      <a:pt x="11" y="37"/>
                      <a:pt x="0" y="26"/>
                      <a:pt x="0" y="18"/>
                    </a:cubicBezTo>
                    <a:cubicBezTo>
                      <a:pt x="0" y="10"/>
                      <a:pt x="15" y="0"/>
                      <a:pt x="31" y="0"/>
                    </a:cubicBezTo>
                    <a:cubicBezTo>
                      <a:pt x="46" y="0"/>
                      <a:pt x="52" y="12"/>
                      <a:pt x="52" y="20"/>
                    </a:cubicBezTo>
                    <a:close/>
                  </a:path>
                </a:pathLst>
              </a:custGeom>
              <a:solidFill>
                <a:srgbClr val="D19B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82" name="Oval 98">
                <a:extLst>
                  <a:ext uri="{FF2B5EF4-FFF2-40B4-BE49-F238E27FC236}">
                    <a16:creationId xmlns:a16="http://schemas.microsoft.com/office/drawing/2014/main" id="{5FF5E227-E8A9-4C4B-A756-F99269FED587}"/>
                  </a:ext>
                </a:extLst>
              </p:cNvPr>
              <p:cNvSpPr>
                <a:spLocks noChangeArrowheads="1"/>
              </p:cNvSpPr>
              <p:nvPr/>
            </p:nvSpPr>
            <p:spPr bwMode="auto">
              <a:xfrm>
                <a:off x="842" y="1653"/>
                <a:ext cx="28" cy="32"/>
              </a:xfrm>
              <a:prstGeom prst="ellipse">
                <a:avLst/>
              </a:prstGeom>
              <a:solidFill>
                <a:srgbClr val="F4DFE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200"/>
              </a:p>
            </p:txBody>
          </p:sp>
          <p:sp>
            <p:nvSpPr>
              <p:cNvPr id="283" name="Oval 99">
                <a:extLst>
                  <a:ext uri="{FF2B5EF4-FFF2-40B4-BE49-F238E27FC236}">
                    <a16:creationId xmlns:a16="http://schemas.microsoft.com/office/drawing/2014/main" id="{EC9C9DFC-908E-437D-8526-AB5D19B8220B}"/>
                  </a:ext>
                </a:extLst>
              </p:cNvPr>
              <p:cNvSpPr>
                <a:spLocks noChangeArrowheads="1"/>
              </p:cNvSpPr>
              <p:nvPr/>
            </p:nvSpPr>
            <p:spPr bwMode="auto">
              <a:xfrm>
                <a:off x="698" y="1737"/>
                <a:ext cx="29" cy="34"/>
              </a:xfrm>
              <a:prstGeom prst="ellipse">
                <a:avLst/>
              </a:prstGeom>
              <a:solidFill>
                <a:srgbClr val="F4DFE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200"/>
              </a:p>
            </p:txBody>
          </p:sp>
          <p:sp>
            <p:nvSpPr>
              <p:cNvPr id="284" name="Freeform 100">
                <a:extLst>
                  <a:ext uri="{FF2B5EF4-FFF2-40B4-BE49-F238E27FC236}">
                    <a16:creationId xmlns:a16="http://schemas.microsoft.com/office/drawing/2014/main" id="{F001B2C3-141C-4980-89EF-F984C2EAFDBE}"/>
                  </a:ext>
                </a:extLst>
              </p:cNvPr>
              <p:cNvSpPr>
                <a:spLocks/>
              </p:cNvSpPr>
              <p:nvPr/>
            </p:nvSpPr>
            <p:spPr bwMode="auto">
              <a:xfrm>
                <a:off x="750" y="1624"/>
                <a:ext cx="52" cy="142"/>
              </a:xfrm>
              <a:custGeom>
                <a:avLst/>
                <a:gdLst>
                  <a:gd name="T0" fmla="*/ 0 w 33"/>
                  <a:gd name="T1" fmla="*/ 0 h 84"/>
                  <a:gd name="T2" fmla="*/ 14 w 33"/>
                  <a:gd name="T3" fmla="*/ 406 h 84"/>
                  <a:gd name="T4" fmla="*/ 0 w 33"/>
                  <a:gd name="T5" fmla="*/ 0 h 84"/>
                  <a:gd name="T6" fmla="*/ 0 60000 65536"/>
                  <a:gd name="T7" fmla="*/ 0 60000 65536"/>
                  <a:gd name="T8" fmla="*/ 0 60000 65536"/>
                </a:gdLst>
                <a:ahLst/>
                <a:cxnLst>
                  <a:cxn ang="T6">
                    <a:pos x="T0" y="T1"/>
                  </a:cxn>
                  <a:cxn ang="T7">
                    <a:pos x="T2" y="T3"/>
                  </a:cxn>
                  <a:cxn ang="T8">
                    <a:pos x="T4" y="T5"/>
                  </a:cxn>
                </a:cxnLst>
                <a:rect l="0" t="0" r="r" b="b"/>
                <a:pathLst>
                  <a:path w="33" h="84">
                    <a:moveTo>
                      <a:pt x="0" y="0"/>
                    </a:moveTo>
                    <a:cubicBezTo>
                      <a:pt x="0" y="0"/>
                      <a:pt x="33" y="47"/>
                      <a:pt x="4" y="84"/>
                    </a:cubicBezTo>
                    <a:cubicBezTo>
                      <a:pt x="4" y="84"/>
                      <a:pt x="16" y="51"/>
                      <a:pt x="0" y="0"/>
                    </a:cubicBezTo>
                    <a:close/>
                  </a:path>
                </a:pathLst>
              </a:custGeom>
              <a:solidFill>
                <a:srgbClr val="9146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85" name="Freeform 101">
                <a:extLst>
                  <a:ext uri="{FF2B5EF4-FFF2-40B4-BE49-F238E27FC236}">
                    <a16:creationId xmlns:a16="http://schemas.microsoft.com/office/drawing/2014/main" id="{22D9AB44-94D7-454C-8C77-DD1AE571E55A}"/>
                  </a:ext>
                </a:extLst>
              </p:cNvPr>
              <p:cNvSpPr>
                <a:spLocks/>
              </p:cNvSpPr>
              <p:nvPr/>
            </p:nvSpPr>
            <p:spPr bwMode="auto">
              <a:xfrm>
                <a:off x="889" y="1550"/>
                <a:ext cx="46" cy="123"/>
              </a:xfrm>
              <a:custGeom>
                <a:avLst/>
                <a:gdLst>
                  <a:gd name="T0" fmla="*/ 0 w 29"/>
                  <a:gd name="T1" fmla="*/ 0 h 73"/>
                  <a:gd name="T2" fmla="*/ 27 w 29"/>
                  <a:gd name="T3" fmla="*/ 349 h 73"/>
                  <a:gd name="T4" fmla="*/ 0 w 29"/>
                  <a:gd name="T5" fmla="*/ 0 h 73"/>
                  <a:gd name="T6" fmla="*/ 0 60000 65536"/>
                  <a:gd name="T7" fmla="*/ 0 60000 65536"/>
                  <a:gd name="T8" fmla="*/ 0 60000 65536"/>
                </a:gdLst>
                <a:ahLst/>
                <a:cxnLst>
                  <a:cxn ang="T6">
                    <a:pos x="T0" y="T1"/>
                  </a:cxn>
                  <a:cxn ang="T7">
                    <a:pos x="T2" y="T3"/>
                  </a:cxn>
                  <a:cxn ang="T8">
                    <a:pos x="T4" y="T5"/>
                  </a:cxn>
                </a:cxnLst>
                <a:rect l="0" t="0" r="r" b="b"/>
                <a:pathLst>
                  <a:path w="29" h="73">
                    <a:moveTo>
                      <a:pt x="0" y="0"/>
                    </a:moveTo>
                    <a:cubicBezTo>
                      <a:pt x="0" y="0"/>
                      <a:pt x="29" y="37"/>
                      <a:pt x="7" y="73"/>
                    </a:cubicBezTo>
                    <a:cubicBezTo>
                      <a:pt x="7" y="73"/>
                      <a:pt x="15" y="35"/>
                      <a:pt x="0" y="0"/>
                    </a:cubicBezTo>
                    <a:close/>
                  </a:path>
                </a:pathLst>
              </a:custGeom>
              <a:solidFill>
                <a:srgbClr val="9146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86" name="Freeform 102">
                <a:extLst>
                  <a:ext uri="{FF2B5EF4-FFF2-40B4-BE49-F238E27FC236}">
                    <a16:creationId xmlns:a16="http://schemas.microsoft.com/office/drawing/2014/main" id="{3EDA9B08-F9AA-4057-8641-C5FDDB539548}"/>
                  </a:ext>
                </a:extLst>
              </p:cNvPr>
              <p:cNvSpPr>
                <a:spLocks/>
              </p:cNvSpPr>
              <p:nvPr/>
            </p:nvSpPr>
            <p:spPr bwMode="auto">
              <a:xfrm>
                <a:off x="752" y="1626"/>
                <a:ext cx="16" cy="32"/>
              </a:xfrm>
              <a:custGeom>
                <a:avLst/>
                <a:gdLst>
                  <a:gd name="T0" fmla="*/ 42 w 10"/>
                  <a:gd name="T1" fmla="*/ 91 h 19"/>
                  <a:gd name="T2" fmla="*/ 0 w 10"/>
                  <a:gd name="T3" fmla="*/ 0 h 19"/>
                  <a:gd name="T4" fmla="*/ 0 60000 65536"/>
                  <a:gd name="T5" fmla="*/ 0 60000 65536"/>
                </a:gdLst>
                <a:ahLst/>
                <a:cxnLst>
                  <a:cxn ang="T4">
                    <a:pos x="T0" y="T1"/>
                  </a:cxn>
                  <a:cxn ang="T5">
                    <a:pos x="T2" y="T3"/>
                  </a:cxn>
                </a:cxnLst>
                <a:rect l="0" t="0" r="r" b="b"/>
                <a:pathLst>
                  <a:path w="10" h="19">
                    <a:moveTo>
                      <a:pt x="10" y="19"/>
                    </a:moveTo>
                    <a:cubicBezTo>
                      <a:pt x="8" y="12"/>
                      <a:pt x="0" y="0"/>
                      <a:pt x="0" y="0"/>
                    </a:cubicBezTo>
                  </a:path>
                </a:pathLst>
              </a:custGeom>
              <a:noFill/>
              <a:ln w="4763" cap="rnd">
                <a:solidFill>
                  <a:srgbClr val="33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CA" sz="1200"/>
              </a:p>
            </p:txBody>
          </p:sp>
          <p:sp>
            <p:nvSpPr>
              <p:cNvPr id="287" name="Freeform 103">
                <a:extLst>
                  <a:ext uri="{FF2B5EF4-FFF2-40B4-BE49-F238E27FC236}">
                    <a16:creationId xmlns:a16="http://schemas.microsoft.com/office/drawing/2014/main" id="{7D90830B-AFA1-4B03-8A45-3815725B322A}"/>
                  </a:ext>
                </a:extLst>
              </p:cNvPr>
              <p:cNvSpPr>
                <a:spLocks/>
              </p:cNvSpPr>
              <p:nvPr/>
            </p:nvSpPr>
            <p:spPr bwMode="auto">
              <a:xfrm>
                <a:off x="957" y="1248"/>
                <a:ext cx="42" cy="160"/>
              </a:xfrm>
              <a:custGeom>
                <a:avLst/>
                <a:gdLst>
                  <a:gd name="T0" fmla="*/ 0 w 26"/>
                  <a:gd name="T1" fmla="*/ 0 h 95"/>
                  <a:gd name="T2" fmla="*/ 34 w 26"/>
                  <a:gd name="T3" fmla="*/ 453 h 95"/>
                  <a:gd name="T4" fmla="*/ 0 w 26"/>
                  <a:gd name="T5" fmla="*/ 0 h 95"/>
                  <a:gd name="T6" fmla="*/ 0 60000 65536"/>
                  <a:gd name="T7" fmla="*/ 0 60000 65536"/>
                  <a:gd name="T8" fmla="*/ 0 60000 65536"/>
                </a:gdLst>
                <a:ahLst/>
                <a:cxnLst>
                  <a:cxn ang="T6">
                    <a:pos x="T0" y="T1"/>
                  </a:cxn>
                  <a:cxn ang="T7">
                    <a:pos x="T2" y="T3"/>
                  </a:cxn>
                  <a:cxn ang="T8">
                    <a:pos x="T4" y="T5"/>
                  </a:cxn>
                </a:cxnLst>
                <a:rect l="0" t="0" r="r" b="b"/>
                <a:pathLst>
                  <a:path w="26" h="95">
                    <a:moveTo>
                      <a:pt x="0" y="0"/>
                    </a:moveTo>
                    <a:cubicBezTo>
                      <a:pt x="0" y="0"/>
                      <a:pt x="26" y="33"/>
                      <a:pt x="8" y="95"/>
                    </a:cubicBezTo>
                    <a:cubicBezTo>
                      <a:pt x="8" y="95"/>
                      <a:pt x="19" y="4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88" name="Freeform 104">
                <a:extLst>
                  <a:ext uri="{FF2B5EF4-FFF2-40B4-BE49-F238E27FC236}">
                    <a16:creationId xmlns:a16="http://schemas.microsoft.com/office/drawing/2014/main" id="{80DB6784-9875-4A9F-8FDD-B5295029B8D6}"/>
                  </a:ext>
                </a:extLst>
              </p:cNvPr>
              <p:cNvSpPr>
                <a:spLocks/>
              </p:cNvSpPr>
              <p:nvPr/>
            </p:nvSpPr>
            <p:spPr bwMode="auto">
              <a:xfrm>
                <a:off x="1215" y="1503"/>
                <a:ext cx="430" cy="486"/>
              </a:xfrm>
              <a:custGeom>
                <a:avLst/>
                <a:gdLst>
                  <a:gd name="T0" fmla="*/ 999 w 272"/>
                  <a:gd name="T1" fmla="*/ 133 h 288"/>
                  <a:gd name="T2" fmla="*/ 748 w 272"/>
                  <a:gd name="T3" fmla="*/ 761 h 288"/>
                  <a:gd name="T4" fmla="*/ 27 w 272"/>
                  <a:gd name="T5" fmla="*/ 1225 h 288"/>
                  <a:gd name="T6" fmla="*/ 525 w 272"/>
                  <a:gd name="T7" fmla="*/ 314 h 288"/>
                  <a:gd name="T8" fmla="*/ 999 w 272"/>
                  <a:gd name="T9" fmla="*/ 133 h 2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2" h="288">
                    <a:moveTo>
                      <a:pt x="253" y="28"/>
                    </a:moveTo>
                    <a:cubicBezTo>
                      <a:pt x="272" y="69"/>
                      <a:pt x="257" y="147"/>
                      <a:pt x="189" y="158"/>
                    </a:cubicBezTo>
                    <a:cubicBezTo>
                      <a:pt x="43" y="184"/>
                      <a:pt x="0" y="288"/>
                      <a:pt x="7" y="255"/>
                    </a:cubicBezTo>
                    <a:cubicBezTo>
                      <a:pt x="13" y="224"/>
                      <a:pt x="84" y="113"/>
                      <a:pt x="133" y="65"/>
                    </a:cubicBezTo>
                    <a:cubicBezTo>
                      <a:pt x="189" y="9"/>
                      <a:pt x="240" y="0"/>
                      <a:pt x="253" y="28"/>
                    </a:cubicBezTo>
                    <a:close/>
                  </a:path>
                </a:pathLst>
              </a:custGeom>
              <a:solidFill>
                <a:srgbClr val="960C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89" name="Freeform 105">
                <a:extLst>
                  <a:ext uri="{FF2B5EF4-FFF2-40B4-BE49-F238E27FC236}">
                    <a16:creationId xmlns:a16="http://schemas.microsoft.com/office/drawing/2014/main" id="{0DBFF61F-F372-41A2-9EA5-F2B1B4F38728}"/>
                  </a:ext>
                </a:extLst>
              </p:cNvPr>
              <p:cNvSpPr>
                <a:spLocks/>
              </p:cNvSpPr>
              <p:nvPr/>
            </p:nvSpPr>
            <p:spPr bwMode="auto">
              <a:xfrm>
                <a:off x="924" y="1433"/>
                <a:ext cx="248" cy="512"/>
              </a:xfrm>
              <a:custGeom>
                <a:avLst/>
                <a:gdLst>
                  <a:gd name="T0" fmla="*/ 434 w 157"/>
                  <a:gd name="T1" fmla="*/ 483 h 303"/>
                  <a:gd name="T2" fmla="*/ 496 w 157"/>
                  <a:gd name="T3" fmla="*/ 1350 h 303"/>
                  <a:gd name="T4" fmla="*/ 205 w 157"/>
                  <a:gd name="T5" fmla="*/ 603 h 303"/>
                  <a:gd name="T6" fmla="*/ 190 w 157"/>
                  <a:gd name="T7" fmla="*/ 63 h 303"/>
                  <a:gd name="T8" fmla="*/ 434 w 157"/>
                  <a:gd name="T9" fmla="*/ 483 h 3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03">
                    <a:moveTo>
                      <a:pt x="110" y="100"/>
                    </a:moveTo>
                    <a:cubicBezTo>
                      <a:pt x="157" y="149"/>
                      <a:pt x="134" y="268"/>
                      <a:pt x="126" y="280"/>
                    </a:cubicBezTo>
                    <a:cubicBezTo>
                      <a:pt x="110" y="303"/>
                      <a:pt x="124" y="192"/>
                      <a:pt x="52" y="125"/>
                    </a:cubicBezTo>
                    <a:cubicBezTo>
                      <a:pt x="0" y="77"/>
                      <a:pt x="24" y="27"/>
                      <a:pt x="48" y="13"/>
                    </a:cubicBezTo>
                    <a:cubicBezTo>
                      <a:pt x="73" y="0"/>
                      <a:pt x="71" y="61"/>
                      <a:pt x="110" y="100"/>
                    </a:cubicBezTo>
                    <a:close/>
                  </a:path>
                </a:pathLst>
              </a:custGeom>
              <a:solidFill>
                <a:srgbClr val="960C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90" name="Freeform 106">
                <a:extLst>
                  <a:ext uri="{FF2B5EF4-FFF2-40B4-BE49-F238E27FC236}">
                    <a16:creationId xmlns:a16="http://schemas.microsoft.com/office/drawing/2014/main" id="{9ACB5DB8-74D8-4C00-9699-3B9A935E1E56}"/>
                  </a:ext>
                </a:extLst>
              </p:cNvPr>
              <p:cNvSpPr>
                <a:spLocks/>
              </p:cNvSpPr>
              <p:nvPr/>
            </p:nvSpPr>
            <p:spPr bwMode="auto">
              <a:xfrm>
                <a:off x="1106" y="1948"/>
                <a:ext cx="48" cy="118"/>
              </a:xfrm>
              <a:custGeom>
                <a:avLst/>
                <a:gdLst>
                  <a:gd name="T0" fmla="*/ 16 w 30"/>
                  <a:gd name="T1" fmla="*/ 0 h 70"/>
                  <a:gd name="T2" fmla="*/ 123 w 30"/>
                  <a:gd name="T3" fmla="*/ 258 h 70"/>
                  <a:gd name="T4" fmla="*/ 16 w 30"/>
                  <a:gd name="T5" fmla="*/ 0 h 70"/>
                  <a:gd name="T6" fmla="*/ 0 60000 65536"/>
                  <a:gd name="T7" fmla="*/ 0 60000 65536"/>
                  <a:gd name="T8" fmla="*/ 0 60000 65536"/>
                </a:gdLst>
                <a:ahLst/>
                <a:cxnLst>
                  <a:cxn ang="T6">
                    <a:pos x="T0" y="T1"/>
                  </a:cxn>
                  <a:cxn ang="T7">
                    <a:pos x="T2" y="T3"/>
                  </a:cxn>
                  <a:cxn ang="T8">
                    <a:pos x="T4" y="T5"/>
                  </a:cxn>
                </a:cxnLst>
                <a:rect l="0" t="0" r="r" b="b"/>
                <a:pathLst>
                  <a:path w="30" h="70">
                    <a:moveTo>
                      <a:pt x="4" y="0"/>
                    </a:moveTo>
                    <a:cubicBezTo>
                      <a:pt x="4" y="0"/>
                      <a:pt x="0" y="70"/>
                      <a:pt x="30" y="54"/>
                    </a:cubicBezTo>
                    <a:cubicBezTo>
                      <a:pt x="30" y="54"/>
                      <a:pt x="12" y="57"/>
                      <a:pt x="4" y="0"/>
                    </a:cubicBezTo>
                    <a:close/>
                  </a:path>
                </a:pathLst>
              </a:custGeom>
              <a:solidFill>
                <a:srgbClr val="EEB2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91" name="Freeform 107">
                <a:extLst>
                  <a:ext uri="{FF2B5EF4-FFF2-40B4-BE49-F238E27FC236}">
                    <a16:creationId xmlns:a16="http://schemas.microsoft.com/office/drawing/2014/main" id="{2458914A-4033-4594-B6AC-1353B4B4B4C3}"/>
                  </a:ext>
                </a:extLst>
              </p:cNvPr>
              <p:cNvSpPr>
                <a:spLocks/>
              </p:cNvSpPr>
              <p:nvPr/>
            </p:nvSpPr>
            <p:spPr bwMode="auto">
              <a:xfrm>
                <a:off x="888" y="2417"/>
                <a:ext cx="371" cy="444"/>
              </a:xfrm>
              <a:custGeom>
                <a:avLst/>
                <a:gdLst>
                  <a:gd name="T0" fmla="*/ 646 w 235"/>
                  <a:gd name="T1" fmla="*/ 900 h 263"/>
                  <a:gd name="T2" fmla="*/ 107 w 235"/>
                  <a:gd name="T3" fmla="*/ 1175 h 263"/>
                  <a:gd name="T4" fmla="*/ 512 w 235"/>
                  <a:gd name="T5" fmla="*/ 778 h 263"/>
                  <a:gd name="T6" fmla="*/ 897 w 235"/>
                  <a:gd name="T7" fmla="*/ 160 h 263"/>
                  <a:gd name="T8" fmla="*/ 646 w 235"/>
                  <a:gd name="T9" fmla="*/ 900 h 2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5" h="263">
                    <a:moveTo>
                      <a:pt x="164" y="187"/>
                    </a:moveTo>
                    <a:cubicBezTo>
                      <a:pt x="122" y="246"/>
                      <a:pt x="54" y="263"/>
                      <a:pt x="27" y="244"/>
                    </a:cubicBezTo>
                    <a:cubicBezTo>
                      <a:pt x="0" y="225"/>
                      <a:pt x="87" y="220"/>
                      <a:pt x="130" y="162"/>
                    </a:cubicBezTo>
                    <a:cubicBezTo>
                      <a:pt x="170" y="109"/>
                      <a:pt x="215" y="0"/>
                      <a:pt x="228" y="33"/>
                    </a:cubicBezTo>
                    <a:cubicBezTo>
                      <a:pt x="235" y="49"/>
                      <a:pt x="205" y="128"/>
                      <a:pt x="164" y="187"/>
                    </a:cubicBezTo>
                    <a:close/>
                  </a:path>
                </a:pathLst>
              </a:custGeom>
              <a:solidFill>
                <a:srgbClr val="510F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92" name="Freeform 108">
                <a:extLst>
                  <a:ext uri="{FF2B5EF4-FFF2-40B4-BE49-F238E27FC236}">
                    <a16:creationId xmlns:a16="http://schemas.microsoft.com/office/drawing/2014/main" id="{41594ACF-1056-4A10-BD70-2C53594CC391}"/>
                  </a:ext>
                </a:extLst>
              </p:cNvPr>
              <p:cNvSpPr>
                <a:spLocks/>
              </p:cNvSpPr>
              <p:nvPr/>
            </p:nvSpPr>
            <p:spPr bwMode="auto">
              <a:xfrm>
                <a:off x="968" y="1330"/>
                <a:ext cx="32" cy="117"/>
              </a:xfrm>
              <a:custGeom>
                <a:avLst/>
                <a:gdLst>
                  <a:gd name="T0" fmla="*/ 54 w 20"/>
                  <a:gd name="T1" fmla="*/ 0 h 69"/>
                  <a:gd name="T2" fmla="*/ 0 w 20"/>
                  <a:gd name="T3" fmla="*/ 336 h 69"/>
                  <a:gd name="T4" fmla="*/ 54 w 20"/>
                  <a:gd name="T5" fmla="*/ 0 h 69"/>
                  <a:gd name="T6" fmla="*/ 0 60000 65536"/>
                  <a:gd name="T7" fmla="*/ 0 60000 65536"/>
                  <a:gd name="T8" fmla="*/ 0 60000 65536"/>
                </a:gdLst>
                <a:ahLst/>
                <a:cxnLst>
                  <a:cxn ang="T6">
                    <a:pos x="T0" y="T1"/>
                  </a:cxn>
                  <a:cxn ang="T7">
                    <a:pos x="T2" y="T3"/>
                  </a:cxn>
                  <a:cxn ang="T8">
                    <a:pos x="T4" y="T5"/>
                  </a:cxn>
                </a:cxnLst>
                <a:rect l="0" t="0" r="r" b="b"/>
                <a:pathLst>
                  <a:path w="20" h="69">
                    <a:moveTo>
                      <a:pt x="13" y="0"/>
                    </a:moveTo>
                    <a:cubicBezTo>
                      <a:pt x="13" y="0"/>
                      <a:pt x="16" y="36"/>
                      <a:pt x="0" y="69"/>
                    </a:cubicBezTo>
                    <a:cubicBezTo>
                      <a:pt x="0" y="69"/>
                      <a:pt x="20" y="45"/>
                      <a:pt x="13" y="0"/>
                    </a:cubicBezTo>
                    <a:close/>
                  </a:path>
                </a:pathLst>
              </a:custGeom>
              <a:solidFill>
                <a:srgbClr val="F2C7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93" name="Freeform 109">
                <a:extLst>
                  <a:ext uri="{FF2B5EF4-FFF2-40B4-BE49-F238E27FC236}">
                    <a16:creationId xmlns:a16="http://schemas.microsoft.com/office/drawing/2014/main" id="{61D6A4EF-9E58-4024-9DA5-8C4231733D87}"/>
                  </a:ext>
                </a:extLst>
              </p:cNvPr>
              <p:cNvSpPr>
                <a:spLocks/>
              </p:cNvSpPr>
              <p:nvPr/>
            </p:nvSpPr>
            <p:spPr bwMode="auto">
              <a:xfrm>
                <a:off x="1674" y="1378"/>
                <a:ext cx="107" cy="157"/>
              </a:xfrm>
              <a:custGeom>
                <a:avLst/>
                <a:gdLst>
                  <a:gd name="T0" fmla="*/ 0 w 68"/>
                  <a:gd name="T1" fmla="*/ 447 h 93"/>
                  <a:gd name="T2" fmla="*/ 264 w 68"/>
                  <a:gd name="T3" fmla="*/ 0 h 93"/>
                  <a:gd name="T4" fmla="*/ 0 w 68"/>
                  <a:gd name="T5" fmla="*/ 447 h 93"/>
                  <a:gd name="T6" fmla="*/ 0 60000 65536"/>
                  <a:gd name="T7" fmla="*/ 0 60000 65536"/>
                  <a:gd name="T8" fmla="*/ 0 60000 65536"/>
                </a:gdLst>
                <a:ahLst/>
                <a:cxnLst>
                  <a:cxn ang="T6">
                    <a:pos x="T0" y="T1"/>
                  </a:cxn>
                  <a:cxn ang="T7">
                    <a:pos x="T2" y="T3"/>
                  </a:cxn>
                  <a:cxn ang="T8">
                    <a:pos x="T4" y="T5"/>
                  </a:cxn>
                </a:cxnLst>
                <a:rect l="0" t="0" r="r" b="b"/>
                <a:pathLst>
                  <a:path w="68" h="93">
                    <a:moveTo>
                      <a:pt x="0" y="93"/>
                    </a:moveTo>
                    <a:cubicBezTo>
                      <a:pt x="0" y="93"/>
                      <a:pt x="12" y="45"/>
                      <a:pt x="68" y="0"/>
                    </a:cubicBezTo>
                    <a:cubicBezTo>
                      <a:pt x="68" y="0"/>
                      <a:pt x="14" y="23"/>
                      <a:pt x="0" y="93"/>
                    </a:cubicBezTo>
                    <a:close/>
                  </a:path>
                </a:pathLst>
              </a:custGeom>
              <a:solidFill>
                <a:srgbClr val="F2C7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94" name="Freeform 110">
                <a:extLst>
                  <a:ext uri="{FF2B5EF4-FFF2-40B4-BE49-F238E27FC236}">
                    <a16:creationId xmlns:a16="http://schemas.microsoft.com/office/drawing/2014/main" id="{4030E359-0B84-4022-9DB4-63659DE6CD8D}"/>
                  </a:ext>
                </a:extLst>
              </p:cNvPr>
              <p:cNvSpPr>
                <a:spLocks/>
              </p:cNvSpPr>
              <p:nvPr/>
            </p:nvSpPr>
            <p:spPr bwMode="auto">
              <a:xfrm>
                <a:off x="684" y="1725"/>
                <a:ext cx="114" cy="139"/>
              </a:xfrm>
              <a:custGeom>
                <a:avLst/>
                <a:gdLst>
                  <a:gd name="T0" fmla="*/ 0 w 72"/>
                  <a:gd name="T1" fmla="*/ 203 h 82"/>
                  <a:gd name="T2" fmla="*/ 245 w 72"/>
                  <a:gd name="T3" fmla="*/ 0 h 82"/>
                  <a:gd name="T4" fmla="*/ 0 w 72"/>
                  <a:gd name="T5" fmla="*/ 203 h 82"/>
                  <a:gd name="T6" fmla="*/ 0 60000 65536"/>
                  <a:gd name="T7" fmla="*/ 0 60000 65536"/>
                  <a:gd name="T8" fmla="*/ 0 60000 65536"/>
                </a:gdLst>
                <a:ahLst/>
                <a:cxnLst>
                  <a:cxn ang="T6">
                    <a:pos x="T0" y="T1"/>
                  </a:cxn>
                  <a:cxn ang="T7">
                    <a:pos x="T2" y="T3"/>
                  </a:cxn>
                  <a:cxn ang="T8">
                    <a:pos x="T4" y="T5"/>
                  </a:cxn>
                </a:cxnLst>
                <a:rect l="0" t="0" r="r" b="b"/>
                <a:pathLst>
                  <a:path w="72" h="82">
                    <a:moveTo>
                      <a:pt x="0" y="42"/>
                    </a:moveTo>
                    <a:cubicBezTo>
                      <a:pt x="0" y="42"/>
                      <a:pt x="55" y="63"/>
                      <a:pt x="62" y="0"/>
                    </a:cubicBezTo>
                    <a:cubicBezTo>
                      <a:pt x="62" y="0"/>
                      <a:pt x="72" y="82"/>
                      <a:pt x="0" y="42"/>
                    </a:cubicBezTo>
                    <a:close/>
                  </a:path>
                </a:pathLst>
              </a:custGeom>
              <a:solidFill>
                <a:srgbClr val="510F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sp>
            <p:nvSpPr>
              <p:cNvPr id="295" name="Freeform 111">
                <a:extLst>
                  <a:ext uri="{FF2B5EF4-FFF2-40B4-BE49-F238E27FC236}">
                    <a16:creationId xmlns:a16="http://schemas.microsoft.com/office/drawing/2014/main" id="{E9753188-F36A-4790-BE5B-EE0FBD29134E}"/>
                  </a:ext>
                </a:extLst>
              </p:cNvPr>
              <p:cNvSpPr>
                <a:spLocks/>
              </p:cNvSpPr>
              <p:nvPr/>
            </p:nvSpPr>
            <p:spPr bwMode="auto">
              <a:xfrm>
                <a:off x="807" y="1670"/>
                <a:ext cx="106" cy="116"/>
              </a:xfrm>
              <a:custGeom>
                <a:avLst/>
                <a:gdLst>
                  <a:gd name="T0" fmla="*/ 0 w 67"/>
                  <a:gd name="T1" fmla="*/ 104 h 69"/>
                  <a:gd name="T2" fmla="*/ 266 w 67"/>
                  <a:gd name="T3" fmla="*/ 0 h 69"/>
                  <a:gd name="T4" fmla="*/ 0 w 67"/>
                  <a:gd name="T5" fmla="*/ 104 h 69"/>
                  <a:gd name="T6" fmla="*/ 0 60000 65536"/>
                  <a:gd name="T7" fmla="*/ 0 60000 65536"/>
                  <a:gd name="T8" fmla="*/ 0 60000 65536"/>
                </a:gdLst>
                <a:ahLst/>
                <a:cxnLst>
                  <a:cxn ang="T6">
                    <a:pos x="T0" y="T1"/>
                  </a:cxn>
                  <a:cxn ang="T7">
                    <a:pos x="T2" y="T3"/>
                  </a:cxn>
                  <a:cxn ang="T8">
                    <a:pos x="T4" y="T5"/>
                  </a:cxn>
                </a:cxnLst>
                <a:rect l="0" t="0" r="r" b="b"/>
                <a:pathLst>
                  <a:path w="67" h="69">
                    <a:moveTo>
                      <a:pt x="0" y="22"/>
                    </a:moveTo>
                    <a:cubicBezTo>
                      <a:pt x="0" y="22"/>
                      <a:pt x="45" y="43"/>
                      <a:pt x="67" y="0"/>
                    </a:cubicBezTo>
                    <a:cubicBezTo>
                      <a:pt x="67" y="0"/>
                      <a:pt x="58" y="69"/>
                      <a:pt x="0" y="22"/>
                    </a:cubicBezTo>
                    <a:close/>
                  </a:path>
                </a:pathLst>
              </a:custGeom>
              <a:solidFill>
                <a:srgbClr val="510F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200"/>
              </a:p>
            </p:txBody>
          </p:sp>
        </p:grpSp>
        <p:sp>
          <p:nvSpPr>
            <p:cNvPr id="258" name="TextBox 257">
              <a:extLst>
                <a:ext uri="{FF2B5EF4-FFF2-40B4-BE49-F238E27FC236}">
                  <a16:creationId xmlns:a16="http://schemas.microsoft.com/office/drawing/2014/main" id="{A9525F98-C67A-4F1B-9530-D53B4ECFFDA6}"/>
                </a:ext>
              </a:extLst>
            </p:cNvPr>
            <p:cNvSpPr txBox="1"/>
            <p:nvPr/>
          </p:nvSpPr>
          <p:spPr>
            <a:xfrm>
              <a:off x="5042240" y="5652590"/>
              <a:ext cx="2040815" cy="379656"/>
            </a:xfrm>
            <a:prstGeom prst="rect">
              <a:avLst/>
            </a:prstGeom>
            <a:noFill/>
          </p:spPr>
          <p:txBody>
            <a:bodyPr wrap="none" rtlCol="0">
              <a:spAutoFit/>
            </a:bodyPr>
            <a:lstStyle/>
            <a:p>
              <a:r>
                <a:rPr lang="en-CA" sz="1867"/>
                <a:t>Left ventricle (LV)</a:t>
              </a:r>
            </a:p>
          </p:txBody>
        </p:sp>
        <p:cxnSp>
          <p:nvCxnSpPr>
            <p:cNvPr id="259" name="Straight Connector 258">
              <a:extLst>
                <a:ext uri="{FF2B5EF4-FFF2-40B4-BE49-F238E27FC236}">
                  <a16:creationId xmlns:a16="http://schemas.microsoft.com/office/drawing/2014/main" id="{9F2C993D-29A4-47BE-A23D-BBFF656ADF59}"/>
                </a:ext>
              </a:extLst>
            </p:cNvPr>
            <p:cNvCxnSpPr>
              <a:cxnSpLocks/>
            </p:cNvCxnSpPr>
            <p:nvPr/>
          </p:nvCxnSpPr>
          <p:spPr>
            <a:xfrm flipH="1">
              <a:off x="5993438" y="4727174"/>
              <a:ext cx="1982" cy="801799"/>
            </a:xfrm>
            <a:prstGeom prst="line">
              <a:avLst/>
            </a:prstGeom>
            <a:ln w="38100" cap="rnd">
              <a:solidFill>
                <a:schemeClr val="tx2"/>
              </a:solidFill>
              <a:headEnd type="oval"/>
            </a:ln>
          </p:spPr>
          <p:style>
            <a:lnRef idx="1">
              <a:schemeClr val="accent1"/>
            </a:lnRef>
            <a:fillRef idx="0">
              <a:schemeClr val="accent1"/>
            </a:fillRef>
            <a:effectRef idx="0">
              <a:schemeClr val="accent1"/>
            </a:effectRef>
            <a:fontRef idx="minor">
              <a:schemeClr val="tx1"/>
            </a:fontRef>
          </p:style>
        </p:cxnSp>
        <p:sp>
          <p:nvSpPr>
            <p:cNvPr id="260" name="TextBox 222">
              <a:extLst>
                <a:ext uri="{FF2B5EF4-FFF2-40B4-BE49-F238E27FC236}">
                  <a16:creationId xmlns:a16="http://schemas.microsoft.com/office/drawing/2014/main" id="{5B5A2D8C-F3B9-45F9-861E-5DF4649E907E}"/>
                </a:ext>
              </a:extLst>
            </p:cNvPr>
            <p:cNvSpPr txBox="1"/>
            <p:nvPr/>
          </p:nvSpPr>
          <p:spPr>
            <a:xfrm>
              <a:off x="5103670" y="1366655"/>
              <a:ext cx="2054405" cy="1323439"/>
            </a:xfrm>
            <a:prstGeom prst="rect">
              <a:avLst/>
            </a:prstGeom>
            <a:noFill/>
          </p:spPr>
          <p:txBody>
            <a:bodyPr wrap="square" rtlCol="0" anchor="ctr">
              <a:spAutoFit/>
            </a:bodyPr>
            <a:lstStyle>
              <a:defPPr>
                <a:defRPr lang="en-US"/>
              </a:defPPr>
              <a:lvl1pPr algn="ctr">
                <a:lnSpc>
                  <a:spcPts val="9400"/>
                </a:lnSpc>
                <a:defRPr sz="8000" b="1" spc="-290">
                  <a:solidFill>
                    <a:schemeClr val="tx2"/>
                  </a:solidFill>
                  <a:latin typeface="Raleway" panose="020B0503030101060003" pitchFamily="34" charset="77"/>
                </a:defRPr>
              </a:lvl1pPr>
            </a:lstStyle>
            <a:p>
              <a:pPr>
                <a:lnSpc>
                  <a:spcPct val="100000"/>
                </a:lnSpc>
              </a:pPr>
              <a:r>
                <a:rPr lang="es-SV" sz="4000" kern="0" spc="0">
                  <a:solidFill>
                    <a:schemeClr val="tx1"/>
                  </a:solidFill>
                  <a:latin typeface="+mj-lt"/>
                  <a:cs typeface="Poppins" panose="00000500000000000000" pitchFamily="2" charset="0"/>
                </a:rPr>
                <a:t>Normal Heart</a:t>
              </a:r>
              <a:endParaRPr lang="en-US" sz="4000" kern="0" spc="0">
                <a:solidFill>
                  <a:schemeClr val="tx1"/>
                </a:solidFill>
                <a:latin typeface="+mj-lt"/>
                <a:cs typeface="Poppins" panose="00000500000000000000" pitchFamily="2" charset="0"/>
              </a:endParaRPr>
            </a:p>
          </p:txBody>
        </p:sp>
      </p:grpSp>
      <p:sp>
        <p:nvSpPr>
          <p:cNvPr id="3" name="Slide Number Placeholder 2">
            <a:extLst>
              <a:ext uri="{FF2B5EF4-FFF2-40B4-BE49-F238E27FC236}">
                <a16:creationId xmlns:a16="http://schemas.microsoft.com/office/drawing/2014/main" id="{B2AEA595-F871-4CEF-923D-5383F2C2CCB5}"/>
              </a:ext>
            </a:extLst>
          </p:cNvPr>
          <p:cNvSpPr>
            <a:spLocks noGrp="1"/>
          </p:cNvSpPr>
          <p:nvPr>
            <p:ph type="sldNum" sz="quarter" idx="12"/>
          </p:nvPr>
        </p:nvSpPr>
        <p:spPr/>
        <p:txBody>
          <a:bodyPr/>
          <a:lstStyle/>
          <a:p>
            <a:fld id="{2CA814A5-5B67-49A0-A5BA-40050328EF92}" type="slidenum">
              <a:rPr lang="en-CA" smtClean="0"/>
              <a:t>19</a:t>
            </a:fld>
            <a:endParaRPr lang="en-CA"/>
          </a:p>
        </p:txBody>
      </p:sp>
    </p:spTree>
    <p:extLst>
      <p:ext uri="{BB962C8B-B14F-4D97-AF65-F5344CB8AC3E}">
        <p14:creationId xmlns:p14="http://schemas.microsoft.com/office/powerpoint/2010/main" val="295185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dissolve">
                                      <p:cBhvr>
                                        <p:cTn id="7" dur="500"/>
                                        <p:tgtEl>
                                          <p:spTgt spid="15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6"/>
                                        </p:tgtEl>
                                        <p:attrNameLst>
                                          <p:attrName>style.visibility</p:attrName>
                                        </p:attrNameLst>
                                      </p:cBhvr>
                                      <p:to>
                                        <p:strVal val="visible"/>
                                      </p:to>
                                    </p:set>
                                    <p:animEffect transition="in" filter="dissolve">
                                      <p:cBhvr>
                                        <p:cTn id="12" dur="5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itle 1"/>
          <p:cNvSpPr txBox="1">
            <a:spLocks noGrp="1"/>
          </p:cNvSpPr>
          <p:nvPr>
            <p:ph type="title"/>
          </p:nvPr>
        </p:nvSpPr>
        <p:spPr/>
        <p:txBody>
          <a:bodyPr/>
          <a:lstStyle>
            <a:lvl1pPr defTabSz="886968">
              <a:defRPr sz="3783"/>
            </a:lvl1pPr>
          </a:lstStyle>
          <a:p>
            <a:r>
              <a:rPr lang="en-US" sz="2800" dirty="0"/>
              <a:t>Stefan, A 59-year-old Man</a:t>
            </a:r>
            <a:br>
              <a:rPr lang="en-US" sz="2800" dirty="0"/>
            </a:br>
            <a:r>
              <a:rPr lang="en-US" sz="2800" dirty="0"/>
              <a:t>with T2D and Heart Failure</a:t>
            </a:r>
          </a:p>
        </p:txBody>
      </p:sp>
      <p:sp>
        <p:nvSpPr>
          <p:cNvPr id="2" name="Text Placeholder 1">
            <a:extLst>
              <a:ext uri="{FF2B5EF4-FFF2-40B4-BE49-F238E27FC236}">
                <a16:creationId xmlns:a16="http://schemas.microsoft.com/office/drawing/2014/main" id="{87E2269A-18E9-4450-A500-0DCE3FF0BEAA}"/>
              </a:ext>
            </a:extLst>
          </p:cNvPr>
          <p:cNvSpPr>
            <a:spLocks noGrp="1"/>
          </p:cNvSpPr>
          <p:nvPr>
            <p:ph type="body" sz="quarter" idx="13"/>
          </p:nvPr>
        </p:nvSpPr>
        <p:spPr/>
        <p:txBody>
          <a:bodyPr/>
          <a:lstStyle/>
          <a:p>
            <a:r>
              <a:rPr lang="en-US" sz="900" dirty="0"/>
              <a:t>T2D: type 2 diabetes; MI: myocardial infarction</a:t>
            </a:r>
            <a:endParaRPr lang="en-CA" sz="900" dirty="0"/>
          </a:p>
        </p:txBody>
      </p:sp>
      <p:sp>
        <p:nvSpPr>
          <p:cNvPr id="10" name="Content Placeholder 24">
            <a:extLst>
              <a:ext uri="{FF2B5EF4-FFF2-40B4-BE49-F238E27FC236}">
                <a16:creationId xmlns:a16="http://schemas.microsoft.com/office/drawing/2014/main" id="{B0256E43-03ED-4575-9456-B88302868A0F}"/>
              </a:ext>
            </a:extLst>
          </p:cNvPr>
          <p:cNvSpPr txBox="1">
            <a:spLocks/>
          </p:cNvSpPr>
          <p:nvPr/>
        </p:nvSpPr>
        <p:spPr>
          <a:xfrm>
            <a:off x="778936" y="1500190"/>
            <a:ext cx="4976279" cy="4856163"/>
          </a:xfrm>
          <a:prstGeom prst="rect">
            <a:avLst/>
          </a:prstGeom>
        </p:spPr>
        <p:txBody>
          <a:bodyPr/>
          <a:lstStyle>
            <a:lvl1pPr marL="228635" indent="-228635" algn="l" defTabSz="914538" rtl="0" eaLnBrk="1" latinLnBrk="0" hangingPunct="1">
              <a:lnSpc>
                <a:spcPct val="100000"/>
              </a:lnSpc>
              <a:spcBef>
                <a:spcPts val="1000"/>
              </a:spcBef>
              <a:spcAft>
                <a:spcPts val="200"/>
              </a:spcAft>
              <a:buFont typeface="Arial" panose="020B0604020202020204" pitchFamily="34" charset="0"/>
              <a:buChar char="•"/>
              <a:defRPr sz="2000" kern="1200">
                <a:solidFill>
                  <a:schemeClr val="tx1"/>
                </a:solidFill>
                <a:latin typeface="+mn-lt"/>
                <a:ea typeface="+mn-ea"/>
                <a:cs typeface="+mn-cs"/>
              </a:defRPr>
            </a:lvl1pPr>
            <a:lvl2pPr marL="685902" indent="-228635" algn="l" defTabSz="914538"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1143171" indent="-228635" algn="l" defTabSz="914538"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440" indent="-228635" algn="l" defTabSz="914538"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709" indent="-228635" algn="l" defTabSz="914538"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978"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7"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5"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2"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538" rtl="0" eaLnBrk="1" fontAlgn="auto" latinLnBrk="0" hangingPunct="1">
              <a:lnSpc>
                <a:spcPct val="100000"/>
              </a:lnSpc>
              <a:spcBef>
                <a:spcPts val="1000"/>
              </a:spcBef>
              <a:spcAft>
                <a:spcPts val="200"/>
              </a:spcAft>
              <a:buClrTx/>
              <a:buSzTx/>
              <a:buFont typeface="Arial" panose="020B0604020202020204" pitchFamily="34" charset="0"/>
              <a:buNone/>
              <a:tabLst/>
              <a:defRPr/>
            </a:pPr>
            <a:r>
              <a:rPr kumimoji="0" lang="en-US" sz="2000" b="1" i="1"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Presentation</a:t>
            </a:r>
          </a:p>
          <a:p>
            <a:pPr marL="228635" marR="0" lvl="0" indent="-228635" algn="l" defTabSz="914538" rtl="0" eaLnBrk="1" fontAlgn="auto" latinLnBrk="0" hangingPunct="1">
              <a:lnSpc>
                <a:spcPct val="100000"/>
              </a:lnSpc>
              <a:spcBef>
                <a:spcPts val="1000"/>
              </a:spcBef>
              <a:spcAft>
                <a:spcPts val="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Presents for first regular follow-up appointment since before the pandemic</a:t>
            </a:r>
          </a:p>
        </p:txBody>
      </p:sp>
      <p:graphicFrame>
        <p:nvGraphicFramePr>
          <p:cNvPr id="13" name="Table 16">
            <a:extLst>
              <a:ext uri="{FF2B5EF4-FFF2-40B4-BE49-F238E27FC236}">
                <a16:creationId xmlns:a16="http://schemas.microsoft.com/office/drawing/2014/main" id="{BDA49809-445D-4969-A173-651F9B0BED52}"/>
              </a:ext>
            </a:extLst>
          </p:cNvPr>
          <p:cNvGraphicFramePr>
            <a:graphicFrameLocks noGrp="1"/>
          </p:cNvGraphicFramePr>
          <p:nvPr/>
        </p:nvGraphicFramePr>
        <p:xfrm>
          <a:off x="6436786" y="1536495"/>
          <a:ext cx="5221815" cy="2565400"/>
        </p:xfrm>
        <a:graphic>
          <a:graphicData uri="http://schemas.openxmlformats.org/drawingml/2006/table">
            <a:tbl>
              <a:tblPr firstRow="1" bandRow="1">
                <a:tableStyleId>{8EC20E35-A176-4012-BC5E-935CFFF8708E}</a:tableStyleId>
              </a:tblPr>
              <a:tblGrid>
                <a:gridCol w="5221815">
                  <a:extLst>
                    <a:ext uri="{9D8B030D-6E8A-4147-A177-3AD203B41FA5}">
                      <a16:colId xmlns:a16="http://schemas.microsoft.com/office/drawing/2014/main" val="965843332"/>
                    </a:ext>
                  </a:extLst>
                </a:gridCol>
              </a:tblGrid>
              <a:tr h="370840">
                <a:tc>
                  <a:txBody>
                    <a:bodyPr/>
                    <a:lstStyle/>
                    <a:p>
                      <a:r>
                        <a:rPr kumimoji="0" lang="en-US" sz="1800" b="1" i="0" u="none" strike="noStrike" kern="1200" cap="none" spc="0" normalizeH="0" baseline="0" noProof="0" dirty="0">
                          <a:ln>
                            <a:noFill/>
                          </a:ln>
                          <a:solidFill>
                            <a:schemeClr val="accent1"/>
                          </a:solidFill>
                          <a:effectLst/>
                          <a:uLnTx/>
                          <a:uFillTx/>
                          <a:latin typeface="Arial" panose="020B0604020202020204"/>
                          <a:ea typeface="+mn-ea"/>
                          <a:cs typeface="+mn-cs"/>
                        </a:rPr>
                        <a:t>History</a:t>
                      </a:r>
                      <a:endParaRPr lang="en-CA" dirty="0">
                        <a:solidFill>
                          <a:schemeClr val="accent1"/>
                        </a:solidFill>
                      </a:endParaRPr>
                    </a:p>
                  </a:txBody>
                  <a:tcPr>
                    <a:lnL>
                      <a:noFill/>
                    </a:lnL>
                    <a:lnR>
                      <a:noFill/>
                    </a:lnR>
                    <a:lnT w="25400" cmpd="sng">
                      <a:noFill/>
                    </a:lnT>
                    <a:lnB w="254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41968603"/>
                  </a:ext>
                </a:extLst>
              </a:tr>
              <a:tr h="0">
                <a:tc>
                  <a:txBody>
                    <a:bodyPr/>
                    <a:lstStyle/>
                    <a:p>
                      <a:pPr marL="0" lvl="1" indent="0">
                        <a:buFont typeface="Arial" panose="020B0604020202020204" pitchFamily="34" charset="0"/>
                        <a:buNone/>
                      </a:pPr>
                      <a:r>
                        <a:rPr lang="en-US" sz="1800" dirty="0"/>
                        <a:t>12-year history of T2D</a:t>
                      </a:r>
                    </a:p>
                  </a:txBody>
                  <a:tcPr marL="457200" marT="182880" marB="182880">
                    <a:lnT w="25400" cmpd="sng">
                      <a:noFill/>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053286164"/>
                  </a:ext>
                </a:extLst>
              </a:tr>
              <a:tr h="0">
                <a:tc>
                  <a:txBody>
                    <a:bodyPr/>
                    <a:lstStyle/>
                    <a:p>
                      <a:pPr marL="0" lvl="1" indent="0">
                        <a:buFont typeface="Arial" panose="020B0604020202020204" pitchFamily="34" charset="0"/>
                        <a:buNone/>
                      </a:pPr>
                      <a:r>
                        <a:rPr lang="en-US" sz="1800" dirty="0"/>
                        <a:t>Acute anterior MI 5 years ago</a:t>
                      </a:r>
                    </a:p>
                  </a:txBody>
                  <a:tcPr marL="457200" marT="182880" marB="182880">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841319952"/>
                  </a:ext>
                </a:extLst>
              </a:tr>
              <a:tr h="0">
                <a:tc>
                  <a:txBody>
                    <a:bodyPr/>
                    <a:lstStyle/>
                    <a:p>
                      <a:pPr marL="0" lvl="1" indent="0">
                        <a:buFont typeface="Arial" panose="020B0604020202020204" pitchFamily="34" charset="0"/>
                        <a:buNone/>
                      </a:pPr>
                      <a:r>
                        <a:rPr lang="en-US" sz="1800" dirty="0"/>
                        <a:t>4-year history of symptomatic heart failure with reduced ejection fraction (</a:t>
                      </a:r>
                      <a:r>
                        <a:rPr lang="en-US" sz="1800" dirty="0" err="1"/>
                        <a:t>HFrEF</a:t>
                      </a:r>
                      <a:r>
                        <a:rPr lang="en-US" sz="1800" dirty="0"/>
                        <a:t>)</a:t>
                      </a:r>
                    </a:p>
                  </a:txBody>
                  <a:tcPr marL="457200" marT="182880" marB="182880">
                    <a:lnT w="12700" cap="flat" cmpd="sng" algn="ctr">
                      <a:solidFill>
                        <a:schemeClr val="bg1">
                          <a:lumMod val="85000"/>
                        </a:schemeClr>
                      </a:solidFill>
                      <a:prstDash val="solid"/>
                      <a:round/>
                      <a:headEnd type="none" w="med" len="med"/>
                      <a:tailEnd type="none" w="med" len="med"/>
                    </a:lnT>
                    <a:noFill/>
                  </a:tcPr>
                </a:tc>
                <a:extLst>
                  <a:ext uri="{0D108BD9-81ED-4DB2-BD59-A6C34878D82A}">
                    <a16:rowId xmlns:a16="http://schemas.microsoft.com/office/drawing/2014/main" val="2410935157"/>
                  </a:ext>
                </a:extLst>
              </a:tr>
            </a:tbl>
          </a:graphicData>
        </a:graphic>
      </p:graphicFrame>
      <p:pic>
        <p:nvPicPr>
          <p:cNvPr id="14" name="Graphic 13" descr="Checkbox Checked with solid fill">
            <a:extLst>
              <a:ext uri="{FF2B5EF4-FFF2-40B4-BE49-F238E27FC236}">
                <a16:creationId xmlns:a16="http://schemas.microsoft.com/office/drawing/2014/main" id="{A4E95C7D-3710-4C7C-B46A-886DE316A53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78586" y="2079676"/>
            <a:ext cx="303214" cy="303214"/>
          </a:xfrm>
          <a:prstGeom prst="rect">
            <a:avLst/>
          </a:prstGeom>
        </p:spPr>
      </p:pic>
      <p:pic>
        <p:nvPicPr>
          <p:cNvPr id="15" name="Graphic 14" descr="Checkbox Checked with solid fill">
            <a:extLst>
              <a:ext uri="{FF2B5EF4-FFF2-40B4-BE49-F238E27FC236}">
                <a16:creationId xmlns:a16="http://schemas.microsoft.com/office/drawing/2014/main" id="{342CE2F0-D8E0-4749-A514-EC0ABC9F10C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78586" y="2696986"/>
            <a:ext cx="303214" cy="303214"/>
          </a:xfrm>
          <a:prstGeom prst="rect">
            <a:avLst/>
          </a:prstGeom>
        </p:spPr>
      </p:pic>
      <p:graphicFrame>
        <p:nvGraphicFramePr>
          <p:cNvPr id="16" name="Table 16">
            <a:extLst>
              <a:ext uri="{FF2B5EF4-FFF2-40B4-BE49-F238E27FC236}">
                <a16:creationId xmlns:a16="http://schemas.microsoft.com/office/drawing/2014/main" id="{98C08BD5-5BDE-45D0-84FF-BD2A10D9E763}"/>
              </a:ext>
            </a:extLst>
          </p:cNvPr>
          <p:cNvGraphicFramePr>
            <a:graphicFrameLocks noGrp="1"/>
          </p:cNvGraphicFramePr>
          <p:nvPr/>
        </p:nvGraphicFramePr>
        <p:xfrm>
          <a:off x="6436786" y="4526438"/>
          <a:ext cx="5221815" cy="1645920"/>
        </p:xfrm>
        <a:graphic>
          <a:graphicData uri="http://schemas.openxmlformats.org/drawingml/2006/table">
            <a:tbl>
              <a:tblPr firstRow="1" bandRow="1">
                <a:tableStyleId>{8EC20E35-A176-4012-BC5E-935CFFF8708E}</a:tableStyleId>
              </a:tblPr>
              <a:tblGrid>
                <a:gridCol w="5221815">
                  <a:extLst>
                    <a:ext uri="{9D8B030D-6E8A-4147-A177-3AD203B41FA5}">
                      <a16:colId xmlns:a16="http://schemas.microsoft.com/office/drawing/2014/main" val="965843332"/>
                    </a:ext>
                  </a:extLst>
                </a:gridCol>
              </a:tblGrid>
              <a:tr h="264927">
                <a:tc>
                  <a:txBody>
                    <a:bodyPr/>
                    <a:lstStyle/>
                    <a:p>
                      <a:r>
                        <a:rPr kumimoji="0" lang="en-US" sz="1800" b="1" u="none" strike="noStrike" kern="1200" cap="none" spc="0" normalizeH="0" baseline="0" noProof="0" dirty="0">
                          <a:ln>
                            <a:noFill/>
                          </a:ln>
                          <a:solidFill>
                            <a:schemeClr val="accent1"/>
                          </a:solidFill>
                          <a:effectLst/>
                          <a:uLnTx/>
                          <a:uFillTx/>
                        </a:rPr>
                        <a:t>Other</a:t>
                      </a:r>
                      <a:endParaRPr lang="en-CA" dirty="0">
                        <a:solidFill>
                          <a:schemeClr val="accent1"/>
                        </a:solidFill>
                      </a:endParaRPr>
                    </a:p>
                  </a:txBody>
                  <a:tcPr>
                    <a:lnL>
                      <a:noFill/>
                    </a:lnL>
                    <a:lnR>
                      <a:noFill/>
                    </a:lnR>
                    <a:lnT w="25400" cmpd="sng">
                      <a:noFill/>
                    </a:lnT>
                    <a:lnB w="254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41968603"/>
                  </a:ext>
                </a:extLst>
              </a:tr>
              <a:tr h="457271">
                <a:tc>
                  <a:txBody>
                    <a:bodyPr/>
                    <a:lstStyle/>
                    <a:p>
                      <a:pPr marL="0" indent="0">
                        <a:buFont typeface="Arial" panose="020B0604020202020204" pitchFamily="34" charset="0"/>
                        <a:buNone/>
                      </a:pPr>
                      <a:r>
                        <a:rPr lang="en-US" sz="1800" dirty="0">
                          <a:solidFill>
                            <a:schemeClr val="tx1"/>
                          </a:solidFill>
                        </a:rPr>
                        <a:t>Married, high school teacher</a:t>
                      </a:r>
                    </a:p>
                  </a:txBody>
                  <a:tcPr marL="457200" marT="182880" marB="182880">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410935157"/>
                  </a:ext>
                </a:extLst>
              </a:tr>
              <a:tr h="457271">
                <a:tc>
                  <a:txBody>
                    <a:bodyPr/>
                    <a:lstStyle/>
                    <a:p>
                      <a:pPr marL="0" indent="0">
                        <a:buFont typeface="Arial" panose="020B0604020202020204" pitchFamily="34" charset="0"/>
                        <a:buNone/>
                      </a:pPr>
                      <a:r>
                        <a:rPr lang="en-US" sz="1800" dirty="0">
                          <a:solidFill>
                            <a:schemeClr val="tx1"/>
                          </a:solidFill>
                        </a:rPr>
                        <a:t>Family history of T2D (father, older brother)</a:t>
                      </a:r>
                    </a:p>
                  </a:txBody>
                  <a:tcPr marL="457200" marT="182880" marB="182880">
                    <a:lnT w="12700" cap="flat" cmpd="sng" algn="ctr">
                      <a:solidFill>
                        <a:schemeClr val="bg1">
                          <a:lumMod val="85000"/>
                        </a:schemeClr>
                      </a:solidFill>
                      <a:prstDash val="solid"/>
                      <a:round/>
                      <a:headEnd type="none" w="med" len="med"/>
                      <a:tailEnd type="none" w="med" len="med"/>
                    </a:lnT>
                    <a:noFill/>
                  </a:tcPr>
                </a:tc>
                <a:extLst>
                  <a:ext uri="{0D108BD9-81ED-4DB2-BD59-A6C34878D82A}">
                    <a16:rowId xmlns:a16="http://schemas.microsoft.com/office/drawing/2014/main" val="1731469600"/>
                  </a:ext>
                </a:extLst>
              </a:tr>
            </a:tbl>
          </a:graphicData>
        </a:graphic>
      </p:graphicFrame>
      <p:pic>
        <p:nvPicPr>
          <p:cNvPr id="17" name="Graphic 16" descr="Checkbox Checked with solid fill">
            <a:extLst>
              <a:ext uri="{FF2B5EF4-FFF2-40B4-BE49-F238E27FC236}">
                <a16:creationId xmlns:a16="http://schemas.microsoft.com/office/drawing/2014/main" id="{455ECFD7-3E26-44EC-977B-7C427148297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74958" y="5082318"/>
            <a:ext cx="303214" cy="303214"/>
          </a:xfrm>
          <a:prstGeom prst="rect">
            <a:avLst/>
          </a:prstGeom>
        </p:spPr>
      </p:pic>
      <p:pic>
        <p:nvPicPr>
          <p:cNvPr id="18" name="Graphic 17" descr="Checkbox Checked with solid fill">
            <a:extLst>
              <a:ext uri="{FF2B5EF4-FFF2-40B4-BE49-F238E27FC236}">
                <a16:creationId xmlns:a16="http://schemas.microsoft.com/office/drawing/2014/main" id="{133C8E24-F4F7-40EE-916F-CD48C889682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74958" y="5710968"/>
            <a:ext cx="303214" cy="303214"/>
          </a:xfrm>
          <a:prstGeom prst="rect">
            <a:avLst/>
          </a:prstGeom>
        </p:spPr>
      </p:pic>
      <p:pic>
        <p:nvPicPr>
          <p:cNvPr id="20" name="Graphic 19" descr="Checkbox Checked with solid fill">
            <a:extLst>
              <a:ext uri="{FF2B5EF4-FFF2-40B4-BE49-F238E27FC236}">
                <a16:creationId xmlns:a16="http://schemas.microsoft.com/office/drawing/2014/main" id="{B48C6825-C5C6-4938-814D-A76BC1D7FC9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78586" y="3350129"/>
            <a:ext cx="303214" cy="303214"/>
          </a:xfrm>
          <a:prstGeom prst="rect">
            <a:avLst/>
          </a:prstGeom>
        </p:spPr>
      </p:pic>
      <p:sp>
        <p:nvSpPr>
          <p:cNvPr id="4" name="Slide Number Placeholder 3">
            <a:extLst>
              <a:ext uri="{FF2B5EF4-FFF2-40B4-BE49-F238E27FC236}">
                <a16:creationId xmlns:a16="http://schemas.microsoft.com/office/drawing/2014/main" id="{16186DD3-356C-48D3-AC23-F67B8F1C907C}"/>
              </a:ext>
            </a:extLst>
          </p:cNvPr>
          <p:cNvSpPr>
            <a:spLocks noGrp="1"/>
          </p:cNvSpPr>
          <p:nvPr>
            <p:ph type="sldNum" sz="quarter" idx="12"/>
          </p:nvPr>
        </p:nvSpPr>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050" b="0" i="0" u="none" strike="noStrike" kern="1200" cap="none" spc="0" normalizeH="0" baseline="0" noProof="0" smtClean="0">
                <a:ln>
                  <a:noFill/>
                </a:ln>
                <a:solidFill>
                  <a:srgbClr val="FF7F00"/>
                </a:solidFill>
                <a:effectLst/>
                <a:uLnTx/>
                <a:uFillTx/>
                <a:latin typeface="Arial" panose="020B060402020202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2</a:t>
            </a:fld>
            <a:endParaRPr kumimoji="0" lang="en-CA" sz="1050" b="0" i="0" u="none" strike="noStrike" kern="1200" cap="none" spc="0" normalizeH="0" baseline="0" noProof="0">
              <a:ln>
                <a:noFill/>
              </a:ln>
              <a:solidFill>
                <a:srgbClr val="FF7F00"/>
              </a:solidFill>
              <a:effectLst/>
              <a:uLnTx/>
              <a:uFillTx/>
              <a:latin typeface="Arial" panose="020B0604020202020204"/>
              <a:ea typeface="+mn-ea"/>
              <a:cs typeface="+mn-cs"/>
            </a:endParaRPr>
          </a:p>
        </p:txBody>
      </p:sp>
      <p:grpSp>
        <p:nvGrpSpPr>
          <p:cNvPr id="21" name="Group 20">
            <a:extLst>
              <a:ext uri="{FF2B5EF4-FFF2-40B4-BE49-F238E27FC236}">
                <a16:creationId xmlns:a16="http://schemas.microsoft.com/office/drawing/2014/main" id="{38366846-A5F6-4377-802B-5107A15CE85E}"/>
              </a:ext>
            </a:extLst>
          </p:cNvPr>
          <p:cNvGrpSpPr/>
          <p:nvPr/>
        </p:nvGrpSpPr>
        <p:grpSpPr>
          <a:xfrm>
            <a:off x="9855206" y="193541"/>
            <a:ext cx="2111273" cy="1568931"/>
            <a:chOff x="9855206" y="193541"/>
            <a:chExt cx="2111273" cy="1568931"/>
          </a:xfrm>
        </p:grpSpPr>
        <p:sp>
          <p:nvSpPr>
            <p:cNvPr id="22" name="Freeform: Shape 21">
              <a:extLst>
                <a:ext uri="{FF2B5EF4-FFF2-40B4-BE49-F238E27FC236}">
                  <a16:creationId xmlns:a16="http://schemas.microsoft.com/office/drawing/2014/main" id="{44713B37-BAC3-4D38-9637-99D28AC58A8A}"/>
                </a:ext>
              </a:extLst>
            </p:cNvPr>
            <p:cNvSpPr/>
            <p:nvPr/>
          </p:nvSpPr>
          <p:spPr>
            <a:xfrm>
              <a:off x="9855206" y="193541"/>
              <a:ext cx="2111273" cy="1356222"/>
            </a:xfrm>
            <a:custGeom>
              <a:avLst/>
              <a:gdLst>
                <a:gd name="connsiteX0" fmla="*/ 3689 w 2111273"/>
                <a:gd name="connsiteY0" fmla="*/ 1026911 h 1356222"/>
                <a:gd name="connsiteX1" fmla="*/ 264945 w 2111273"/>
                <a:gd name="connsiteY1" fmla="*/ 587043 h 1356222"/>
                <a:gd name="connsiteX2" fmla="*/ 1076342 w 2111273"/>
                <a:gd name="connsiteY2" fmla="*/ 184547 h 1356222"/>
                <a:gd name="connsiteX3" fmla="*/ 2106238 w 2111273"/>
                <a:gd name="connsiteY3" fmla="*/ 490093 h 1356222"/>
                <a:gd name="connsiteX4" fmla="*/ 1574686 w 2111273"/>
                <a:gd name="connsiteY4" fmla="*/ 1222893 h 1356222"/>
                <a:gd name="connsiteX5" fmla="*/ 3728 w 2111273"/>
                <a:gd name="connsiteY5" fmla="*/ 1026951 h 135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1273" h="1356222">
                  <a:moveTo>
                    <a:pt x="3689" y="1026911"/>
                  </a:moveTo>
                  <a:cubicBezTo>
                    <a:pt x="3689" y="1026911"/>
                    <a:pt x="-51486" y="712405"/>
                    <a:pt x="264945" y="587043"/>
                  </a:cubicBezTo>
                  <a:cubicBezTo>
                    <a:pt x="581338" y="461720"/>
                    <a:pt x="868256" y="411025"/>
                    <a:pt x="1076342" y="184547"/>
                  </a:cubicBezTo>
                  <a:cubicBezTo>
                    <a:pt x="1376975" y="-142691"/>
                    <a:pt x="2051573" y="-31044"/>
                    <a:pt x="2106238" y="490093"/>
                  </a:cubicBezTo>
                  <a:cubicBezTo>
                    <a:pt x="2160902" y="1011192"/>
                    <a:pt x="1756442" y="1212793"/>
                    <a:pt x="1574686" y="1222893"/>
                  </a:cubicBezTo>
                  <a:cubicBezTo>
                    <a:pt x="1392930" y="1232993"/>
                    <a:pt x="129326" y="1619965"/>
                    <a:pt x="3728" y="1026951"/>
                  </a:cubicBezTo>
                  <a:close/>
                </a:path>
              </a:pathLst>
            </a:custGeom>
            <a:solidFill>
              <a:schemeClr val="accent1"/>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23" name="Graphic 3">
              <a:extLst>
                <a:ext uri="{FF2B5EF4-FFF2-40B4-BE49-F238E27FC236}">
                  <a16:creationId xmlns:a16="http://schemas.microsoft.com/office/drawing/2014/main" id="{AD1B154D-E84E-4156-A30A-515EABD32B98}"/>
                </a:ext>
              </a:extLst>
            </p:cNvPr>
            <p:cNvGrpSpPr/>
            <p:nvPr/>
          </p:nvGrpSpPr>
          <p:grpSpPr>
            <a:xfrm>
              <a:off x="10001727" y="314928"/>
              <a:ext cx="1022803" cy="1197522"/>
              <a:chOff x="10001727" y="314928"/>
              <a:chExt cx="1022803" cy="1197522"/>
            </a:xfrm>
          </p:grpSpPr>
          <p:sp>
            <p:nvSpPr>
              <p:cNvPr id="93" name="Freeform: Shape 92">
                <a:extLst>
                  <a:ext uri="{FF2B5EF4-FFF2-40B4-BE49-F238E27FC236}">
                    <a16:creationId xmlns:a16="http://schemas.microsoft.com/office/drawing/2014/main" id="{2DE0A8AF-BE10-4BC6-AF73-DCF9799588AD}"/>
                  </a:ext>
                </a:extLst>
              </p:cNvPr>
              <p:cNvSpPr/>
              <p:nvPr/>
            </p:nvSpPr>
            <p:spPr>
              <a:xfrm rot="-1289999">
                <a:off x="10162586" y="408231"/>
                <a:ext cx="701085" cy="1010915"/>
              </a:xfrm>
              <a:custGeom>
                <a:avLst/>
                <a:gdLst>
                  <a:gd name="connsiteX0" fmla="*/ 0 w 701085"/>
                  <a:gd name="connsiteY0" fmla="*/ 0 h 1010915"/>
                  <a:gd name="connsiteX1" fmla="*/ 701086 w 701085"/>
                  <a:gd name="connsiteY1" fmla="*/ 0 h 1010915"/>
                  <a:gd name="connsiteX2" fmla="*/ 701086 w 701085"/>
                  <a:gd name="connsiteY2" fmla="*/ 1010915 h 1010915"/>
                  <a:gd name="connsiteX3" fmla="*/ 0 w 701085"/>
                  <a:gd name="connsiteY3" fmla="*/ 1010915 h 1010915"/>
                </a:gdLst>
                <a:ahLst/>
                <a:cxnLst>
                  <a:cxn ang="0">
                    <a:pos x="connsiteX0" y="connsiteY0"/>
                  </a:cxn>
                  <a:cxn ang="0">
                    <a:pos x="connsiteX1" y="connsiteY1"/>
                  </a:cxn>
                  <a:cxn ang="0">
                    <a:pos x="connsiteX2" y="connsiteY2"/>
                  </a:cxn>
                  <a:cxn ang="0">
                    <a:pos x="connsiteX3" y="connsiteY3"/>
                  </a:cxn>
                </a:cxnLst>
                <a:rect l="l" t="t" r="r" b="b"/>
                <a:pathLst>
                  <a:path w="701085" h="1010915">
                    <a:moveTo>
                      <a:pt x="0" y="0"/>
                    </a:moveTo>
                    <a:lnTo>
                      <a:pt x="701086" y="0"/>
                    </a:lnTo>
                    <a:lnTo>
                      <a:pt x="701086" y="1010915"/>
                    </a:lnTo>
                    <a:lnTo>
                      <a:pt x="0" y="1010915"/>
                    </a:lnTo>
                    <a:close/>
                  </a:path>
                </a:pathLst>
              </a:custGeom>
              <a:solidFill>
                <a:srgbClr val="BAD2EB"/>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 name="Freeform: Shape 93">
                <a:extLst>
                  <a:ext uri="{FF2B5EF4-FFF2-40B4-BE49-F238E27FC236}">
                    <a16:creationId xmlns:a16="http://schemas.microsoft.com/office/drawing/2014/main" id="{1F9029A5-5495-4426-A6E9-5EAEC36A08E1}"/>
                  </a:ext>
                </a:extLst>
              </p:cNvPr>
              <p:cNvSpPr/>
              <p:nvPr/>
            </p:nvSpPr>
            <p:spPr>
              <a:xfrm rot="-1289999">
                <a:off x="10135301" y="591315"/>
                <a:ext cx="522906" cy="34111"/>
              </a:xfrm>
              <a:custGeom>
                <a:avLst/>
                <a:gdLst>
                  <a:gd name="connsiteX0" fmla="*/ 0 w 522906"/>
                  <a:gd name="connsiteY0" fmla="*/ 0 h 34111"/>
                  <a:gd name="connsiteX1" fmla="*/ 522906 w 522906"/>
                  <a:gd name="connsiteY1" fmla="*/ 0 h 34111"/>
                  <a:gd name="connsiteX2" fmla="*/ 522906 w 522906"/>
                  <a:gd name="connsiteY2" fmla="*/ 34111 h 34111"/>
                  <a:gd name="connsiteX3" fmla="*/ 0 w 522906"/>
                  <a:gd name="connsiteY3" fmla="*/ 34111 h 34111"/>
                </a:gdLst>
                <a:ahLst/>
                <a:cxnLst>
                  <a:cxn ang="0">
                    <a:pos x="connsiteX0" y="connsiteY0"/>
                  </a:cxn>
                  <a:cxn ang="0">
                    <a:pos x="connsiteX1" y="connsiteY1"/>
                  </a:cxn>
                  <a:cxn ang="0">
                    <a:pos x="connsiteX2" y="connsiteY2"/>
                  </a:cxn>
                  <a:cxn ang="0">
                    <a:pos x="connsiteX3" y="connsiteY3"/>
                  </a:cxn>
                </a:cxnLst>
                <a:rect l="l" t="t" r="r" b="b"/>
                <a:pathLst>
                  <a:path w="522906" h="34111">
                    <a:moveTo>
                      <a:pt x="0" y="0"/>
                    </a:moveTo>
                    <a:lnTo>
                      <a:pt x="522906" y="0"/>
                    </a:lnTo>
                    <a:lnTo>
                      <a:pt x="522906" y="34111"/>
                    </a:lnTo>
                    <a:lnTo>
                      <a:pt x="0" y="34111"/>
                    </a:lnTo>
                    <a:close/>
                  </a:path>
                </a:pathLst>
              </a:custGeom>
              <a:solidFill>
                <a:srgbClr val="000000"/>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 name="Freeform: Shape 94">
                <a:extLst>
                  <a:ext uri="{FF2B5EF4-FFF2-40B4-BE49-F238E27FC236}">
                    <a16:creationId xmlns:a16="http://schemas.microsoft.com/office/drawing/2014/main" id="{CBD1160C-65AC-46C2-A190-79886CD383F8}"/>
                  </a:ext>
                </a:extLst>
              </p:cNvPr>
              <p:cNvSpPr/>
              <p:nvPr/>
            </p:nvSpPr>
            <p:spPr>
              <a:xfrm rot="-1289999">
                <a:off x="10169041" y="688398"/>
                <a:ext cx="522906" cy="11396"/>
              </a:xfrm>
              <a:custGeom>
                <a:avLst/>
                <a:gdLst>
                  <a:gd name="connsiteX0" fmla="*/ 0 w 522906"/>
                  <a:gd name="connsiteY0" fmla="*/ 0 h 11396"/>
                  <a:gd name="connsiteX1" fmla="*/ 522906 w 522906"/>
                  <a:gd name="connsiteY1" fmla="*/ 0 h 11396"/>
                  <a:gd name="connsiteX2" fmla="*/ 522906 w 522906"/>
                  <a:gd name="connsiteY2" fmla="*/ 11397 h 11396"/>
                  <a:gd name="connsiteX3" fmla="*/ 0 w 522906"/>
                  <a:gd name="connsiteY3" fmla="*/ 11397 h 11396"/>
                </a:gdLst>
                <a:ahLst/>
                <a:cxnLst>
                  <a:cxn ang="0">
                    <a:pos x="connsiteX0" y="connsiteY0"/>
                  </a:cxn>
                  <a:cxn ang="0">
                    <a:pos x="connsiteX1" y="connsiteY1"/>
                  </a:cxn>
                  <a:cxn ang="0">
                    <a:pos x="connsiteX2" y="connsiteY2"/>
                  </a:cxn>
                  <a:cxn ang="0">
                    <a:pos x="connsiteX3" y="connsiteY3"/>
                  </a:cxn>
                </a:cxnLst>
                <a:rect l="l" t="t" r="r" b="b"/>
                <a:pathLst>
                  <a:path w="522906" h="11396">
                    <a:moveTo>
                      <a:pt x="0" y="0"/>
                    </a:moveTo>
                    <a:lnTo>
                      <a:pt x="522906" y="0"/>
                    </a:lnTo>
                    <a:lnTo>
                      <a:pt x="522906" y="11397"/>
                    </a:lnTo>
                    <a:lnTo>
                      <a:pt x="0" y="11397"/>
                    </a:lnTo>
                    <a:close/>
                  </a:path>
                </a:pathLst>
              </a:custGeom>
              <a:solidFill>
                <a:srgbClr val="000000"/>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 name="Freeform: Shape 95">
                <a:extLst>
                  <a:ext uri="{FF2B5EF4-FFF2-40B4-BE49-F238E27FC236}">
                    <a16:creationId xmlns:a16="http://schemas.microsoft.com/office/drawing/2014/main" id="{2980532D-CCF1-40E4-9B92-FB1E610EAA7A}"/>
                  </a:ext>
                </a:extLst>
              </p:cNvPr>
              <p:cNvSpPr/>
              <p:nvPr/>
            </p:nvSpPr>
            <p:spPr>
              <a:xfrm rot="-1289999">
                <a:off x="10194299" y="752427"/>
                <a:ext cx="522906" cy="11396"/>
              </a:xfrm>
              <a:custGeom>
                <a:avLst/>
                <a:gdLst>
                  <a:gd name="connsiteX0" fmla="*/ 0 w 522906"/>
                  <a:gd name="connsiteY0" fmla="*/ 0 h 11396"/>
                  <a:gd name="connsiteX1" fmla="*/ 522906 w 522906"/>
                  <a:gd name="connsiteY1" fmla="*/ 0 h 11396"/>
                  <a:gd name="connsiteX2" fmla="*/ 522906 w 522906"/>
                  <a:gd name="connsiteY2" fmla="*/ 11397 h 11396"/>
                  <a:gd name="connsiteX3" fmla="*/ 0 w 522906"/>
                  <a:gd name="connsiteY3" fmla="*/ 11397 h 11396"/>
                </a:gdLst>
                <a:ahLst/>
                <a:cxnLst>
                  <a:cxn ang="0">
                    <a:pos x="connsiteX0" y="connsiteY0"/>
                  </a:cxn>
                  <a:cxn ang="0">
                    <a:pos x="connsiteX1" y="connsiteY1"/>
                  </a:cxn>
                  <a:cxn ang="0">
                    <a:pos x="connsiteX2" y="connsiteY2"/>
                  </a:cxn>
                  <a:cxn ang="0">
                    <a:pos x="connsiteX3" y="connsiteY3"/>
                  </a:cxn>
                </a:cxnLst>
                <a:rect l="l" t="t" r="r" b="b"/>
                <a:pathLst>
                  <a:path w="522906" h="11396">
                    <a:moveTo>
                      <a:pt x="0" y="0"/>
                    </a:moveTo>
                    <a:lnTo>
                      <a:pt x="522906" y="0"/>
                    </a:lnTo>
                    <a:lnTo>
                      <a:pt x="522906" y="11397"/>
                    </a:lnTo>
                    <a:lnTo>
                      <a:pt x="0" y="11397"/>
                    </a:lnTo>
                    <a:close/>
                  </a:path>
                </a:pathLst>
              </a:custGeom>
              <a:solidFill>
                <a:srgbClr val="000000"/>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 name="Freeform: Shape 96">
                <a:extLst>
                  <a:ext uri="{FF2B5EF4-FFF2-40B4-BE49-F238E27FC236}">
                    <a16:creationId xmlns:a16="http://schemas.microsoft.com/office/drawing/2014/main" id="{685CED57-8BCA-4BB7-B395-E3C095F9E4AA}"/>
                  </a:ext>
                </a:extLst>
              </p:cNvPr>
              <p:cNvSpPr/>
              <p:nvPr/>
            </p:nvSpPr>
            <p:spPr>
              <a:xfrm rot="-1289999">
                <a:off x="10219504" y="816458"/>
                <a:ext cx="522906" cy="11396"/>
              </a:xfrm>
              <a:custGeom>
                <a:avLst/>
                <a:gdLst>
                  <a:gd name="connsiteX0" fmla="*/ 0 w 522906"/>
                  <a:gd name="connsiteY0" fmla="*/ 0 h 11396"/>
                  <a:gd name="connsiteX1" fmla="*/ 522906 w 522906"/>
                  <a:gd name="connsiteY1" fmla="*/ 0 h 11396"/>
                  <a:gd name="connsiteX2" fmla="*/ 522906 w 522906"/>
                  <a:gd name="connsiteY2" fmla="*/ 11397 h 11396"/>
                  <a:gd name="connsiteX3" fmla="*/ 0 w 522906"/>
                  <a:gd name="connsiteY3" fmla="*/ 11397 h 11396"/>
                </a:gdLst>
                <a:ahLst/>
                <a:cxnLst>
                  <a:cxn ang="0">
                    <a:pos x="connsiteX0" y="connsiteY0"/>
                  </a:cxn>
                  <a:cxn ang="0">
                    <a:pos x="connsiteX1" y="connsiteY1"/>
                  </a:cxn>
                  <a:cxn ang="0">
                    <a:pos x="connsiteX2" y="connsiteY2"/>
                  </a:cxn>
                  <a:cxn ang="0">
                    <a:pos x="connsiteX3" y="connsiteY3"/>
                  </a:cxn>
                </a:cxnLst>
                <a:rect l="l" t="t" r="r" b="b"/>
                <a:pathLst>
                  <a:path w="522906" h="11396">
                    <a:moveTo>
                      <a:pt x="0" y="0"/>
                    </a:moveTo>
                    <a:lnTo>
                      <a:pt x="522906" y="0"/>
                    </a:lnTo>
                    <a:lnTo>
                      <a:pt x="522906" y="11397"/>
                    </a:lnTo>
                    <a:lnTo>
                      <a:pt x="0" y="11397"/>
                    </a:lnTo>
                    <a:close/>
                  </a:path>
                </a:pathLst>
              </a:custGeom>
              <a:solidFill>
                <a:srgbClr val="000000"/>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 name="Freeform: Shape 97">
                <a:extLst>
                  <a:ext uri="{FF2B5EF4-FFF2-40B4-BE49-F238E27FC236}">
                    <a16:creationId xmlns:a16="http://schemas.microsoft.com/office/drawing/2014/main" id="{D593015C-1A16-4253-8ED7-1E8B8E4B02B0}"/>
                  </a:ext>
                </a:extLst>
              </p:cNvPr>
              <p:cNvSpPr/>
              <p:nvPr/>
            </p:nvSpPr>
            <p:spPr>
              <a:xfrm rot="-1289999">
                <a:off x="10244748" y="880490"/>
                <a:ext cx="522906" cy="11396"/>
              </a:xfrm>
              <a:custGeom>
                <a:avLst/>
                <a:gdLst>
                  <a:gd name="connsiteX0" fmla="*/ 0 w 522906"/>
                  <a:gd name="connsiteY0" fmla="*/ 0 h 11396"/>
                  <a:gd name="connsiteX1" fmla="*/ 522906 w 522906"/>
                  <a:gd name="connsiteY1" fmla="*/ 0 h 11396"/>
                  <a:gd name="connsiteX2" fmla="*/ 522906 w 522906"/>
                  <a:gd name="connsiteY2" fmla="*/ 11397 h 11396"/>
                  <a:gd name="connsiteX3" fmla="*/ 0 w 522906"/>
                  <a:gd name="connsiteY3" fmla="*/ 11397 h 11396"/>
                </a:gdLst>
                <a:ahLst/>
                <a:cxnLst>
                  <a:cxn ang="0">
                    <a:pos x="connsiteX0" y="connsiteY0"/>
                  </a:cxn>
                  <a:cxn ang="0">
                    <a:pos x="connsiteX1" y="connsiteY1"/>
                  </a:cxn>
                  <a:cxn ang="0">
                    <a:pos x="connsiteX2" y="connsiteY2"/>
                  </a:cxn>
                  <a:cxn ang="0">
                    <a:pos x="connsiteX3" y="connsiteY3"/>
                  </a:cxn>
                </a:cxnLst>
                <a:rect l="l" t="t" r="r" b="b"/>
                <a:pathLst>
                  <a:path w="522906" h="11396">
                    <a:moveTo>
                      <a:pt x="0" y="0"/>
                    </a:moveTo>
                    <a:lnTo>
                      <a:pt x="522906" y="0"/>
                    </a:lnTo>
                    <a:lnTo>
                      <a:pt x="522906" y="11397"/>
                    </a:lnTo>
                    <a:lnTo>
                      <a:pt x="0" y="11397"/>
                    </a:lnTo>
                    <a:close/>
                  </a:path>
                </a:pathLst>
              </a:custGeom>
              <a:solidFill>
                <a:srgbClr val="000000"/>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 name="Freeform: Shape 98">
                <a:extLst>
                  <a:ext uri="{FF2B5EF4-FFF2-40B4-BE49-F238E27FC236}">
                    <a16:creationId xmlns:a16="http://schemas.microsoft.com/office/drawing/2014/main" id="{4D1883D3-0F70-4B68-87EB-3694EDD73F08}"/>
                  </a:ext>
                </a:extLst>
              </p:cNvPr>
              <p:cNvSpPr/>
              <p:nvPr/>
            </p:nvSpPr>
            <p:spPr>
              <a:xfrm rot="-1289999">
                <a:off x="10269930" y="944533"/>
                <a:ext cx="522906" cy="11396"/>
              </a:xfrm>
              <a:custGeom>
                <a:avLst/>
                <a:gdLst>
                  <a:gd name="connsiteX0" fmla="*/ 0 w 522906"/>
                  <a:gd name="connsiteY0" fmla="*/ 0 h 11396"/>
                  <a:gd name="connsiteX1" fmla="*/ 522906 w 522906"/>
                  <a:gd name="connsiteY1" fmla="*/ 0 h 11396"/>
                  <a:gd name="connsiteX2" fmla="*/ 522906 w 522906"/>
                  <a:gd name="connsiteY2" fmla="*/ 11397 h 11396"/>
                  <a:gd name="connsiteX3" fmla="*/ 0 w 522906"/>
                  <a:gd name="connsiteY3" fmla="*/ 11397 h 11396"/>
                </a:gdLst>
                <a:ahLst/>
                <a:cxnLst>
                  <a:cxn ang="0">
                    <a:pos x="connsiteX0" y="connsiteY0"/>
                  </a:cxn>
                  <a:cxn ang="0">
                    <a:pos x="connsiteX1" y="connsiteY1"/>
                  </a:cxn>
                  <a:cxn ang="0">
                    <a:pos x="connsiteX2" y="connsiteY2"/>
                  </a:cxn>
                  <a:cxn ang="0">
                    <a:pos x="connsiteX3" y="connsiteY3"/>
                  </a:cxn>
                </a:cxnLst>
                <a:rect l="l" t="t" r="r" b="b"/>
                <a:pathLst>
                  <a:path w="522906" h="11396">
                    <a:moveTo>
                      <a:pt x="0" y="0"/>
                    </a:moveTo>
                    <a:lnTo>
                      <a:pt x="522906" y="0"/>
                    </a:lnTo>
                    <a:lnTo>
                      <a:pt x="522906" y="11397"/>
                    </a:lnTo>
                    <a:lnTo>
                      <a:pt x="0" y="11397"/>
                    </a:lnTo>
                    <a:close/>
                  </a:path>
                </a:pathLst>
              </a:custGeom>
              <a:solidFill>
                <a:srgbClr val="000000"/>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 name="Freeform: Shape 100">
                <a:extLst>
                  <a:ext uri="{FF2B5EF4-FFF2-40B4-BE49-F238E27FC236}">
                    <a16:creationId xmlns:a16="http://schemas.microsoft.com/office/drawing/2014/main" id="{919DBF05-4F71-40AE-B1A8-77479147DE07}"/>
                  </a:ext>
                </a:extLst>
              </p:cNvPr>
              <p:cNvSpPr/>
              <p:nvPr/>
            </p:nvSpPr>
            <p:spPr>
              <a:xfrm rot="-1289999">
                <a:off x="10295174" y="1008564"/>
                <a:ext cx="522906" cy="11396"/>
              </a:xfrm>
              <a:custGeom>
                <a:avLst/>
                <a:gdLst>
                  <a:gd name="connsiteX0" fmla="*/ 0 w 522906"/>
                  <a:gd name="connsiteY0" fmla="*/ 0 h 11396"/>
                  <a:gd name="connsiteX1" fmla="*/ 522906 w 522906"/>
                  <a:gd name="connsiteY1" fmla="*/ 0 h 11396"/>
                  <a:gd name="connsiteX2" fmla="*/ 522906 w 522906"/>
                  <a:gd name="connsiteY2" fmla="*/ 11397 h 11396"/>
                  <a:gd name="connsiteX3" fmla="*/ 0 w 522906"/>
                  <a:gd name="connsiteY3" fmla="*/ 11397 h 11396"/>
                </a:gdLst>
                <a:ahLst/>
                <a:cxnLst>
                  <a:cxn ang="0">
                    <a:pos x="connsiteX0" y="connsiteY0"/>
                  </a:cxn>
                  <a:cxn ang="0">
                    <a:pos x="connsiteX1" y="connsiteY1"/>
                  </a:cxn>
                  <a:cxn ang="0">
                    <a:pos x="connsiteX2" y="connsiteY2"/>
                  </a:cxn>
                  <a:cxn ang="0">
                    <a:pos x="connsiteX3" y="connsiteY3"/>
                  </a:cxn>
                </a:cxnLst>
                <a:rect l="l" t="t" r="r" b="b"/>
                <a:pathLst>
                  <a:path w="522906" h="11396">
                    <a:moveTo>
                      <a:pt x="0" y="0"/>
                    </a:moveTo>
                    <a:lnTo>
                      <a:pt x="522906" y="0"/>
                    </a:lnTo>
                    <a:lnTo>
                      <a:pt x="522906" y="11397"/>
                    </a:lnTo>
                    <a:lnTo>
                      <a:pt x="0" y="11397"/>
                    </a:lnTo>
                    <a:close/>
                  </a:path>
                </a:pathLst>
              </a:custGeom>
              <a:solidFill>
                <a:srgbClr val="000000"/>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4" name="Freeform: Shape 23">
              <a:extLst>
                <a:ext uri="{FF2B5EF4-FFF2-40B4-BE49-F238E27FC236}">
                  <a16:creationId xmlns:a16="http://schemas.microsoft.com/office/drawing/2014/main" id="{ACFE0885-9613-4E79-A81D-7D407E788304}"/>
                </a:ext>
              </a:extLst>
            </p:cNvPr>
            <p:cNvSpPr/>
            <p:nvPr/>
          </p:nvSpPr>
          <p:spPr>
            <a:xfrm>
              <a:off x="10464485" y="392236"/>
              <a:ext cx="943950" cy="1305693"/>
            </a:xfrm>
            <a:custGeom>
              <a:avLst/>
              <a:gdLst>
                <a:gd name="connsiteX0" fmla="*/ 866964 w 943950"/>
                <a:gd name="connsiteY0" fmla="*/ 0 h 1305693"/>
                <a:gd name="connsiteX1" fmla="*/ 943950 w 943950"/>
                <a:gd name="connsiteY1" fmla="*/ 76986 h 1305693"/>
                <a:gd name="connsiteX2" fmla="*/ 943950 w 943950"/>
                <a:gd name="connsiteY2" fmla="*/ 1228708 h 1305693"/>
                <a:gd name="connsiteX3" fmla="*/ 866964 w 943950"/>
                <a:gd name="connsiteY3" fmla="*/ 1305693 h 1305693"/>
                <a:gd name="connsiteX4" fmla="*/ 76986 w 943950"/>
                <a:gd name="connsiteY4" fmla="*/ 1305693 h 1305693"/>
                <a:gd name="connsiteX5" fmla="*/ 0 w 943950"/>
                <a:gd name="connsiteY5" fmla="*/ 1228708 h 1305693"/>
                <a:gd name="connsiteX6" fmla="*/ 0 w 943950"/>
                <a:gd name="connsiteY6" fmla="*/ 76986 h 1305693"/>
                <a:gd name="connsiteX7" fmla="*/ 76986 w 943950"/>
                <a:gd name="connsiteY7" fmla="*/ 0 h 130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3950" h="1305693">
                  <a:moveTo>
                    <a:pt x="866964" y="0"/>
                  </a:moveTo>
                  <a:cubicBezTo>
                    <a:pt x="909482" y="0"/>
                    <a:pt x="943950" y="34468"/>
                    <a:pt x="943950" y="76986"/>
                  </a:cubicBezTo>
                  <a:lnTo>
                    <a:pt x="943950" y="1228708"/>
                  </a:lnTo>
                  <a:cubicBezTo>
                    <a:pt x="943950" y="1271226"/>
                    <a:pt x="909482" y="1305693"/>
                    <a:pt x="866964" y="1305693"/>
                  </a:cubicBezTo>
                  <a:lnTo>
                    <a:pt x="76986" y="1305693"/>
                  </a:lnTo>
                  <a:cubicBezTo>
                    <a:pt x="34468" y="1305693"/>
                    <a:pt x="0" y="1271226"/>
                    <a:pt x="0" y="1228708"/>
                  </a:cubicBezTo>
                  <a:lnTo>
                    <a:pt x="0" y="76986"/>
                  </a:lnTo>
                  <a:cubicBezTo>
                    <a:pt x="0" y="34468"/>
                    <a:pt x="34468" y="0"/>
                    <a:pt x="76986" y="0"/>
                  </a:cubicBezTo>
                  <a:close/>
                </a:path>
              </a:pathLst>
            </a:custGeom>
            <a:solidFill>
              <a:srgbClr val="223445"/>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 name="Freeform: Shape 24">
              <a:extLst>
                <a:ext uri="{FF2B5EF4-FFF2-40B4-BE49-F238E27FC236}">
                  <a16:creationId xmlns:a16="http://schemas.microsoft.com/office/drawing/2014/main" id="{ED57DBAC-BAA6-45D1-9AB3-902E4747D4B0}"/>
                </a:ext>
              </a:extLst>
            </p:cNvPr>
            <p:cNvSpPr/>
            <p:nvPr/>
          </p:nvSpPr>
          <p:spPr>
            <a:xfrm>
              <a:off x="10174029" y="1687358"/>
              <a:ext cx="1276651" cy="40398"/>
            </a:xfrm>
            <a:custGeom>
              <a:avLst/>
              <a:gdLst>
                <a:gd name="connsiteX0" fmla="*/ 1276651 w 1276651"/>
                <a:gd name="connsiteY0" fmla="*/ 20199 h 40398"/>
                <a:gd name="connsiteX1" fmla="*/ 638326 w 1276651"/>
                <a:gd name="connsiteY1" fmla="*/ 40399 h 40398"/>
                <a:gd name="connsiteX2" fmla="*/ 0 w 1276651"/>
                <a:gd name="connsiteY2" fmla="*/ 20199 h 40398"/>
                <a:gd name="connsiteX3" fmla="*/ 638326 w 1276651"/>
                <a:gd name="connsiteY3" fmla="*/ 0 h 40398"/>
                <a:gd name="connsiteX4" fmla="*/ 1276651 w 1276651"/>
                <a:gd name="connsiteY4" fmla="*/ 20199 h 40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651" h="40398">
                  <a:moveTo>
                    <a:pt x="1276651" y="20199"/>
                  </a:moveTo>
                  <a:cubicBezTo>
                    <a:pt x="1276651" y="31360"/>
                    <a:pt x="990873" y="40399"/>
                    <a:pt x="638326" y="40399"/>
                  </a:cubicBezTo>
                  <a:cubicBezTo>
                    <a:pt x="285779" y="40399"/>
                    <a:pt x="0" y="31360"/>
                    <a:pt x="0" y="20199"/>
                  </a:cubicBezTo>
                  <a:cubicBezTo>
                    <a:pt x="0" y="9039"/>
                    <a:pt x="285779" y="0"/>
                    <a:pt x="638326" y="0"/>
                  </a:cubicBezTo>
                  <a:cubicBezTo>
                    <a:pt x="990873" y="0"/>
                    <a:pt x="1276651" y="9039"/>
                    <a:pt x="1276651" y="20199"/>
                  </a:cubicBezTo>
                  <a:close/>
                </a:path>
              </a:pathLst>
            </a:custGeom>
            <a:solidFill>
              <a:srgbClr val="D2E6FA"/>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 name="Freeform: Shape 25">
              <a:extLst>
                <a:ext uri="{FF2B5EF4-FFF2-40B4-BE49-F238E27FC236}">
                  <a16:creationId xmlns:a16="http://schemas.microsoft.com/office/drawing/2014/main" id="{5B8673C1-7045-434A-B183-79C2C44D50A6}"/>
                </a:ext>
              </a:extLst>
            </p:cNvPr>
            <p:cNvSpPr/>
            <p:nvPr/>
          </p:nvSpPr>
          <p:spPr>
            <a:xfrm>
              <a:off x="10444442" y="392747"/>
              <a:ext cx="943950" cy="1305693"/>
            </a:xfrm>
            <a:custGeom>
              <a:avLst/>
              <a:gdLst>
                <a:gd name="connsiteX0" fmla="*/ 866925 w 943950"/>
                <a:gd name="connsiteY0" fmla="*/ 0 h 1305693"/>
                <a:gd name="connsiteX1" fmla="*/ 943950 w 943950"/>
                <a:gd name="connsiteY1" fmla="*/ 77025 h 1305693"/>
                <a:gd name="connsiteX2" fmla="*/ 943950 w 943950"/>
                <a:gd name="connsiteY2" fmla="*/ 1228668 h 1305693"/>
                <a:gd name="connsiteX3" fmla="*/ 866925 w 943950"/>
                <a:gd name="connsiteY3" fmla="*/ 1305693 h 1305693"/>
                <a:gd name="connsiteX4" fmla="*/ 77025 w 943950"/>
                <a:gd name="connsiteY4" fmla="*/ 1305693 h 1305693"/>
                <a:gd name="connsiteX5" fmla="*/ 0 w 943950"/>
                <a:gd name="connsiteY5" fmla="*/ 1228668 h 1305693"/>
                <a:gd name="connsiteX6" fmla="*/ 0 w 943950"/>
                <a:gd name="connsiteY6" fmla="*/ 77025 h 1305693"/>
                <a:gd name="connsiteX7" fmla="*/ 77025 w 943950"/>
                <a:gd name="connsiteY7" fmla="*/ 0 h 130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3950" h="1305693">
                  <a:moveTo>
                    <a:pt x="866925" y="0"/>
                  </a:moveTo>
                  <a:cubicBezTo>
                    <a:pt x="909465" y="0"/>
                    <a:pt x="943950" y="34485"/>
                    <a:pt x="943950" y="77025"/>
                  </a:cubicBezTo>
                  <a:lnTo>
                    <a:pt x="943950" y="1228668"/>
                  </a:lnTo>
                  <a:cubicBezTo>
                    <a:pt x="943950" y="1271208"/>
                    <a:pt x="909465" y="1305693"/>
                    <a:pt x="866925" y="1305693"/>
                  </a:cubicBezTo>
                  <a:lnTo>
                    <a:pt x="77025" y="1305693"/>
                  </a:lnTo>
                  <a:cubicBezTo>
                    <a:pt x="34485" y="1305693"/>
                    <a:pt x="0" y="1271208"/>
                    <a:pt x="0" y="1228668"/>
                  </a:cubicBezTo>
                  <a:lnTo>
                    <a:pt x="0" y="77025"/>
                  </a:lnTo>
                  <a:cubicBezTo>
                    <a:pt x="0" y="34485"/>
                    <a:pt x="34485" y="0"/>
                    <a:pt x="77025" y="0"/>
                  </a:cubicBezTo>
                  <a:close/>
                </a:path>
              </a:pathLst>
            </a:custGeom>
            <a:solidFill>
              <a:srgbClr val="416EBF"/>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 name="Freeform: Shape 26">
              <a:extLst>
                <a:ext uri="{FF2B5EF4-FFF2-40B4-BE49-F238E27FC236}">
                  <a16:creationId xmlns:a16="http://schemas.microsoft.com/office/drawing/2014/main" id="{388F6461-6DB6-49B9-AD75-BC702047E7A4}"/>
                </a:ext>
              </a:extLst>
            </p:cNvPr>
            <p:cNvSpPr/>
            <p:nvPr/>
          </p:nvSpPr>
          <p:spPr>
            <a:xfrm>
              <a:off x="10520406" y="451694"/>
              <a:ext cx="780822" cy="1162332"/>
            </a:xfrm>
            <a:custGeom>
              <a:avLst/>
              <a:gdLst>
                <a:gd name="connsiteX0" fmla="*/ 0 w 780822"/>
                <a:gd name="connsiteY0" fmla="*/ 0 h 1162332"/>
                <a:gd name="connsiteX1" fmla="*/ 780822 w 780822"/>
                <a:gd name="connsiteY1" fmla="*/ 0 h 1162332"/>
                <a:gd name="connsiteX2" fmla="*/ 780822 w 780822"/>
                <a:gd name="connsiteY2" fmla="*/ 1162332 h 1162332"/>
                <a:gd name="connsiteX3" fmla="*/ 0 w 780822"/>
                <a:gd name="connsiteY3" fmla="*/ 1162332 h 1162332"/>
              </a:gdLst>
              <a:ahLst/>
              <a:cxnLst>
                <a:cxn ang="0">
                  <a:pos x="connsiteX0" y="connsiteY0"/>
                </a:cxn>
                <a:cxn ang="0">
                  <a:pos x="connsiteX1" y="connsiteY1"/>
                </a:cxn>
                <a:cxn ang="0">
                  <a:pos x="connsiteX2" y="connsiteY2"/>
                </a:cxn>
                <a:cxn ang="0">
                  <a:pos x="connsiteX3" y="connsiteY3"/>
                </a:cxn>
              </a:cxnLst>
              <a:rect l="l" t="t" r="r" b="b"/>
              <a:pathLst>
                <a:path w="780822" h="1162332">
                  <a:moveTo>
                    <a:pt x="0" y="0"/>
                  </a:moveTo>
                  <a:lnTo>
                    <a:pt x="780822" y="0"/>
                  </a:lnTo>
                  <a:lnTo>
                    <a:pt x="780822" y="1162332"/>
                  </a:lnTo>
                  <a:lnTo>
                    <a:pt x="0" y="1162332"/>
                  </a:lnTo>
                  <a:close/>
                </a:path>
              </a:pathLst>
            </a:custGeom>
            <a:solidFill>
              <a:srgbClr val="E8EFF9"/>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 name="Freeform: Shape 27">
              <a:extLst>
                <a:ext uri="{FF2B5EF4-FFF2-40B4-BE49-F238E27FC236}">
                  <a16:creationId xmlns:a16="http://schemas.microsoft.com/office/drawing/2014/main" id="{67A101A7-4CCA-44D8-905C-EBE41B3867FC}"/>
                </a:ext>
              </a:extLst>
            </p:cNvPr>
            <p:cNvSpPr/>
            <p:nvPr/>
          </p:nvSpPr>
          <p:spPr>
            <a:xfrm>
              <a:off x="10798522" y="371840"/>
              <a:ext cx="224630" cy="77300"/>
            </a:xfrm>
            <a:custGeom>
              <a:avLst/>
              <a:gdLst>
                <a:gd name="connsiteX0" fmla="*/ 186000 w 224630"/>
                <a:gd name="connsiteY0" fmla="*/ 0 h 77300"/>
                <a:gd name="connsiteX1" fmla="*/ 224630 w 224630"/>
                <a:gd name="connsiteY1" fmla="*/ 38630 h 77300"/>
                <a:gd name="connsiteX2" fmla="*/ 224630 w 224630"/>
                <a:gd name="connsiteY2" fmla="*/ 38670 h 77300"/>
                <a:gd name="connsiteX3" fmla="*/ 186000 w 224630"/>
                <a:gd name="connsiteY3" fmla="*/ 77300 h 77300"/>
                <a:gd name="connsiteX4" fmla="*/ 38630 w 224630"/>
                <a:gd name="connsiteY4" fmla="*/ 77300 h 77300"/>
                <a:gd name="connsiteX5" fmla="*/ 0 w 224630"/>
                <a:gd name="connsiteY5" fmla="*/ 38670 h 77300"/>
                <a:gd name="connsiteX6" fmla="*/ 0 w 224630"/>
                <a:gd name="connsiteY6" fmla="*/ 38630 h 77300"/>
                <a:gd name="connsiteX7" fmla="*/ 38630 w 224630"/>
                <a:gd name="connsiteY7" fmla="*/ 0 h 7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4630" h="77300">
                  <a:moveTo>
                    <a:pt x="186000" y="0"/>
                  </a:moveTo>
                  <a:cubicBezTo>
                    <a:pt x="207335" y="0"/>
                    <a:pt x="224630" y="17295"/>
                    <a:pt x="224630" y="38630"/>
                  </a:cubicBezTo>
                  <a:lnTo>
                    <a:pt x="224630" y="38670"/>
                  </a:lnTo>
                  <a:cubicBezTo>
                    <a:pt x="224630" y="60005"/>
                    <a:pt x="207335" y="77300"/>
                    <a:pt x="186000" y="77300"/>
                  </a:cubicBezTo>
                  <a:lnTo>
                    <a:pt x="38630" y="77300"/>
                  </a:lnTo>
                  <a:cubicBezTo>
                    <a:pt x="17295" y="77300"/>
                    <a:pt x="0" y="60005"/>
                    <a:pt x="0" y="38670"/>
                  </a:cubicBezTo>
                  <a:lnTo>
                    <a:pt x="0" y="38630"/>
                  </a:lnTo>
                  <a:cubicBezTo>
                    <a:pt x="0" y="17295"/>
                    <a:pt x="17295" y="0"/>
                    <a:pt x="38630" y="0"/>
                  </a:cubicBezTo>
                  <a:close/>
                </a:path>
              </a:pathLst>
            </a:custGeom>
            <a:solidFill>
              <a:srgbClr val="263A4D"/>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 name="Freeform: Shape 28">
              <a:extLst>
                <a:ext uri="{FF2B5EF4-FFF2-40B4-BE49-F238E27FC236}">
                  <a16:creationId xmlns:a16="http://schemas.microsoft.com/office/drawing/2014/main" id="{AA378BD6-D4EF-4A08-AD68-1E891332BDB1}"/>
                </a:ext>
              </a:extLst>
            </p:cNvPr>
            <p:cNvSpPr/>
            <p:nvPr/>
          </p:nvSpPr>
          <p:spPr>
            <a:xfrm>
              <a:off x="10720711" y="410470"/>
              <a:ext cx="380252" cy="77300"/>
            </a:xfrm>
            <a:custGeom>
              <a:avLst/>
              <a:gdLst>
                <a:gd name="connsiteX0" fmla="*/ 341622 w 380252"/>
                <a:gd name="connsiteY0" fmla="*/ 0 h 77300"/>
                <a:gd name="connsiteX1" fmla="*/ 380252 w 380252"/>
                <a:gd name="connsiteY1" fmla="*/ 38630 h 77300"/>
                <a:gd name="connsiteX2" fmla="*/ 380252 w 380252"/>
                <a:gd name="connsiteY2" fmla="*/ 38670 h 77300"/>
                <a:gd name="connsiteX3" fmla="*/ 341622 w 380252"/>
                <a:gd name="connsiteY3" fmla="*/ 77300 h 77300"/>
                <a:gd name="connsiteX4" fmla="*/ 38630 w 380252"/>
                <a:gd name="connsiteY4" fmla="*/ 77300 h 77300"/>
                <a:gd name="connsiteX5" fmla="*/ 0 w 380252"/>
                <a:gd name="connsiteY5" fmla="*/ 38670 h 77300"/>
                <a:gd name="connsiteX6" fmla="*/ 0 w 380252"/>
                <a:gd name="connsiteY6" fmla="*/ 38630 h 77300"/>
                <a:gd name="connsiteX7" fmla="*/ 38630 w 380252"/>
                <a:gd name="connsiteY7" fmla="*/ 0 h 7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252" h="77300">
                  <a:moveTo>
                    <a:pt x="341622" y="0"/>
                  </a:moveTo>
                  <a:cubicBezTo>
                    <a:pt x="362957" y="0"/>
                    <a:pt x="380252" y="17295"/>
                    <a:pt x="380252" y="38630"/>
                  </a:cubicBezTo>
                  <a:lnTo>
                    <a:pt x="380252" y="38670"/>
                  </a:lnTo>
                  <a:cubicBezTo>
                    <a:pt x="380252" y="60005"/>
                    <a:pt x="362957" y="77300"/>
                    <a:pt x="341622" y="77300"/>
                  </a:cubicBezTo>
                  <a:lnTo>
                    <a:pt x="38630" y="77300"/>
                  </a:lnTo>
                  <a:cubicBezTo>
                    <a:pt x="17295" y="77300"/>
                    <a:pt x="0" y="60005"/>
                    <a:pt x="0" y="38670"/>
                  </a:cubicBezTo>
                  <a:lnTo>
                    <a:pt x="0" y="38630"/>
                  </a:lnTo>
                  <a:cubicBezTo>
                    <a:pt x="0" y="17295"/>
                    <a:pt x="17295" y="0"/>
                    <a:pt x="38630" y="0"/>
                  </a:cubicBezTo>
                  <a:close/>
                </a:path>
              </a:pathLst>
            </a:custGeom>
            <a:solidFill>
              <a:srgbClr val="263A4D"/>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 name="Freeform: Shape 29">
              <a:extLst>
                <a:ext uri="{FF2B5EF4-FFF2-40B4-BE49-F238E27FC236}">
                  <a16:creationId xmlns:a16="http://schemas.microsoft.com/office/drawing/2014/main" id="{BFD5ABEF-4E22-4C45-824D-BDEAD937D667}"/>
                </a:ext>
              </a:extLst>
            </p:cNvPr>
            <p:cNvSpPr/>
            <p:nvPr/>
          </p:nvSpPr>
          <p:spPr>
            <a:xfrm>
              <a:off x="10556679" y="624097"/>
              <a:ext cx="338202" cy="338203"/>
            </a:xfrm>
            <a:custGeom>
              <a:avLst/>
              <a:gdLst>
                <a:gd name="connsiteX0" fmla="*/ 338203 w 338202"/>
                <a:gd name="connsiteY0" fmla="*/ 169102 h 338203"/>
                <a:gd name="connsiteX1" fmla="*/ 169101 w 338202"/>
                <a:gd name="connsiteY1" fmla="*/ 338203 h 338203"/>
                <a:gd name="connsiteX2" fmla="*/ 0 w 338202"/>
                <a:gd name="connsiteY2" fmla="*/ 169102 h 338203"/>
                <a:gd name="connsiteX3" fmla="*/ 169101 w 338202"/>
                <a:gd name="connsiteY3" fmla="*/ 0 h 338203"/>
                <a:gd name="connsiteX4" fmla="*/ 338203 w 338202"/>
                <a:gd name="connsiteY4" fmla="*/ 169102 h 33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202" h="338203">
                  <a:moveTo>
                    <a:pt x="338203" y="169102"/>
                  </a:moveTo>
                  <a:cubicBezTo>
                    <a:pt x="338203" y="262494"/>
                    <a:pt x="262494" y="338203"/>
                    <a:pt x="169101" y="338203"/>
                  </a:cubicBezTo>
                  <a:cubicBezTo>
                    <a:pt x="75709" y="338203"/>
                    <a:pt x="0" y="262494"/>
                    <a:pt x="0" y="169102"/>
                  </a:cubicBezTo>
                  <a:cubicBezTo>
                    <a:pt x="0" y="75709"/>
                    <a:pt x="75709" y="0"/>
                    <a:pt x="169101" y="0"/>
                  </a:cubicBezTo>
                  <a:cubicBezTo>
                    <a:pt x="262494" y="0"/>
                    <a:pt x="338203" y="75709"/>
                    <a:pt x="338203" y="169102"/>
                  </a:cubicBezTo>
                  <a:close/>
                </a:path>
              </a:pathLst>
            </a:custGeom>
            <a:solidFill>
              <a:srgbClr val="4284F3"/>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 name="Freeform: Shape 30">
              <a:extLst>
                <a:ext uri="{FF2B5EF4-FFF2-40B4-BE49-F238E27FC236}">
                  <a16:creationId xmlns:a16="http://schemas.microsoft.com/office/drawing/2014/main" id="{770DA995-CD3F-486D-9D29-1A7D72247129}"/>
                </a:ext>
              </a:extLst>
            </p:cNvPr>
            <p:cNvSpPr/>
            <p:nvPr/>
          </p:nvSpPr>
          <p:spPr>
            <a:xfrm>
              <a:off x="10725780" y="661470"/>
              <a:ext cx="169101" cy="300830"/>
            </a:xfrm>
            <a:custGeom>
              <a:avLst/>
              <a:gdLst>
                <a:gd name="connsiteX0" fmla="*/ 106027 w 169101"/>
                <a:gd name="connsiteY0" fmla="*/ 0 h 300830"/>
                <a:gd name="connsiteX1" fmla="*/ 169101 w 169101"/>
                <a:gd name="connsiteY1" fmla="*/ 131729 h 300830"/>
                <a:gd name="connsiteX2" fmla="*/ 0 w 169101"/>
                <a:gd name="connsiteY2" fmla="*/ 300830 h 300830"/>
              </a:gdLst>
              <a:ahLst/>
              <a:cxnLst>
                <a:cxn ang="0">
                  <a:pos x="connsiteX0" y="connsiteY0"/>
                </a:cxn>
                <a:cxn ang="0">
                  <a:pos x="connsiteX1" y="connsiteY1"/>
                </a:cxn>
                <a:cxn ang="0">
                  <a:pos x="connsiteX2" y="connsiteY2"/>
                </a:cxn>
              </a:cxnLst>
              <a:rect l="l" t="t" r="r" b="b"/>
              <a:pathLst>
                <a:path w="169101" h="300830">
                  <a:moveTo>
                    <a:pt x="106027" y="0"/>
                  </a:moveTo>
                  <a:cubicBezTo>
                    <a:pt x="144501" y="31007"/>
                    <a:pt x="169101" y="78479"/>
                    <a:pt x="169101" y="131729"/>
                  </a:cubicBezTo>
                  <a:cubicBezTo>
                    <a:pt x="169101" y="225141"/>
                    <a:pt x="93373" y="300830"/>
                    <a:pt x="0" y="300830"/>
                  </a:cubicBezTo>
                </a:path>
              </a:pathLst>
            </a:custGeom>
            <a:noFill/>
            <a:ln w="7252" cap="rnd">
              <a:solidFill>
                <a:srgbClr val="263A4D"/>
              </a:solidFill>
              <a:prstDash val="solid"/>
              <a:round/>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 name="Freeform: Shape 31">
              <a:extLst>
                <a:ext uri="{FF2B5EF4-FFF2-40B4-BE49-F238E27FC236}">
                  <a16:creationId xmlns:a16="http://schemas.microsoft.com/office/drawing/2014/main" id="{B6E8C2E6-A89B-4553-ADDE-1F3492957A64}"/>
                </a:ext>
              </a:extLst>
            </p:cNvPr>
            <p:cNvSpPr/>
            <p:nvPr/>
          </p:nvSpPr>
          <p:spPr>
            <a:xfrm>
              <a:off x="10928639" y="719750"/>
              <a:ext cx="307353" cy="20435"/>
            </a:xfrm>
            <a:custGeom>
              <a:avLst/>
              <a:gdLst>
                <a:gd name="connsiteX0" fmla="*/ 297136 w 307353"/>
                <a:gd name="connsiteY0" fmla="*/ 20435 h 20435"/>
                <a:gd name="connsiteX1" fmla="*/ 10218 w 307353"/>
                <a:gd name="connsiteY1" fmla="*/ 20435 h 20435"/>
                <a:gd name="connsiteX2" fmla="*/ 0 w 307353"/>
                <a:gd name="connsiteY2" fmla="*/ 10218 h 20435"/>
                <a:gd name="connsiteX3" fmla="*/ 0 w 307353"/>
                <a:gd name="connsiteY3" fmla="*/ 10218 h 20435"/>
                <a:gd name="connsiteX4" fmla="*/ 10218 w 307353"/>
                <a:gd name="connsiteY4" fmla="*/ 0 h 20435"/>
                <a:gd name="connsiteX5" fmla="*/ 297136 w 307353"/>
                <a:gd name="connsiteY5" fmla="*/ 0 h 20435"/>
                <a:gd name="connsiteX6" fmla="*/ 307354 w 307353"/>
                <a:gd name="connsiteY6" fmla="*/ 10218 h 20435"/>
                <a:gd name="connsiteX7" fmla="*/ 307354 w 307353"/>
                <a:gd name="connsiteY7" fmla="*/ 10218 h 20435"/>
                <a:gd name="connsiteX8" fmla="*/ 297136 w 307353"/>
                <a:gd name="connsiteY8" fmla="*/ 20435 h 20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353" h="20435">
                  <a:moveTo>
                    <a:pt x="297136" y="20435"/>
                  </a:moveTo>
                  <a:lnTo>
                    <a:pt x="10218" y="20435"/>
                  </a:lnTo>
                  <a:cubicBezTo>
                    <a:pt x="4559" y="20435"/>
                    <a:pt x="0" y="15877"/>
                    <a:pt x="0" y="10218"/>
                  </a:cubicBezTo>
                  <a:lnTo>
                    <a:pt x="0" y="10218"/>
                  </a:lnTo>
                  <a:cubicBezTo>
                    <a:pt x="0" y="4559"/>
                    <a:pt x="4559" y="0"/>
                    <a:pt x="10218" y="0"/>
                  </a:cubicBezTo>
                  <a:lnTo>
                    <a:pt x="297136" y="0"/>
                  </a:lnTo>
                  <a:cubicBezTo>
                    <a:pt x="302795" y="0"/>
                    <a:pt x="307354" y="4559"/>
                    <a:pt x="307354" y="10218"/>
                  </a:cubicBezTo>
                  <a:lnTo>
                    <a:pt x="307354" y="10218"/>
                  </a:lnTo>
                  <a:cubicBezTo>
                    <a:pt x="307354" y="15877"/>
                    <a:pt x="302795" y="20435"/>
                    <a:pt x="297136" y="20435"/>
                  </a:cubicBezTo>
                  <a:close/>
                </a:path>
              </a:pathLst>
            </a:custGeom>
            <a:solidFill>
              <a:srgbClr val="BBD0F3"/>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 name="Freeform: Shape 32">
              <a:extLst>
                <a:ext uri="{FF2B5EF4-FFF2-40B4-BE49-F238E27FC236}">
                  <a16:creationId xmlns:a16="http://schemas.microsoft.com/office/drawing/2014/main" id="{03690879-4C1F-4367-A349-EED101B3C35F}"/>
                </a:ext>
              </a:extLst>
            </p:cNvPr>
            <p:cNvSpPr/>
            <p:nvPr/>
          </p:nvSpPr>
          <p:spPr>
            <a:xfrm>
              <a:off x="10928639" y="832694"/>
              <a:ext cx="307353" cy="20435"/>
            </a:xfrm>
            <a:custGeom>
              <a:avLst/>
              <a:gdLst>
                <a:gd name="connsiteX0" fmla="*/ 297136 w 307353"/>
                <a:gd name="connsiteY0" fmla="*/ 20435 h 20435"/>
                <a:gd name="connsiteX1" fmla="*/ 10218 w 307353"/>
                <a:gd name="connsiteY1" fmla="*/ 20435 h 20435"/>
                <a:gd name="connsiteX2" fmla="*/ 0 w 307353"/>
                <a:gd name="connsiteY2" fmla="*/ 10218 h 20435"/>
                <a:gd name="connsiteX3" fmla="*/ 0 w 307353"/>
                <a:gd name="connsiteY3" fmla="*/ 10218 h 20435"/>
                <a:gd name="connsiteX4" fmla="*/ 10218 w 307353"/>
                <a:gd name="connsiteY4" fmla="*/ 0 h 20435"/>
                <a:gd name="connsiteX5" fmla="*/ 297136 w 307353"/>
                <a:gd name="connsiteY5" fmla="*/ 0 h 20435"/>
                <a:gd name="connsiteX6" fmla="*/ 307354 w 307353"/>
                <a:gd name="connsiteY6" fmla="*/ 10218 h 20435"/>
                <a:gd name="connsiteX7" fmla="*/ 307354 w 307353"/>
                <a:gd name="connsiteY7" fmla="*/ 10218 h 20435"/>
                <a:gd name="connsiteX8" fmla="*/ 297136 w 307353"/>
                <a:gd name="connsiteY8" fmla="*/ 20435 h 20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353" h="20435">
                  <a:moveTo>
                    <a:pt x="297136" y="20435"/>
                  </a:moveTo>
                  <a:lnTo>
                    <a:pt x="10218" y="20435"/>
                  </a:lnTo>
                  <a:cubicBezTo>
                    <a:pt x="4559" y="20435"/>
                    <a:pt x="0" y="15877"/>
                    <a:pt x="0" y="10218"/>
                  </a:cubicBezTo>
                  <a:lnTo>
                    <a:pt x="0" y="10218"/>
                  </a:lnTo>
                  <a:cubicBezTo>
                    <a:pt x="0" y="4559"/>
                    <a:pt x="4559" y="0"/>
                    <a:pt x="10218" y="0"/>
                  </a:cubicBezTo>
                  <a:lnTo>
                    <a:pt x="297136" y="0"/>
                  </a:lnTo>
                  <a:cubicBezTo>
                    <a:pt x="302795" y="0"/>
                    <a:pt x="307354" y="4559"/>
                    <a:pt x="307354" y="10218"/>
                  </a:cubicBezTo>
                  <a:lnTo>
                    <a:pt x="307354" y="10218"/>
                  </a:lnTo>
                  <a:cubicBezTo>
                    <a:pt x="307354" y="15877"/>
                    <a:pt x="302795" y="20435"/>
                    <a:pt x="297136" y="20435"/>
                  </a:cubicBezTo>
                  <a:close/>
                </a:path>
              </a:pathLst>
            </a:custGeom>
            <a:solidFill>
              <a:srgbClr val="BBD0F3"/>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 name="Freeform: Shape 33">
              <a:extLst>
                <a:ext uri="{FF2B5EF4-FFF2-40B4-BE49-F238E27FC236}">
                  <a16:creationId xmlns:a16="http://schemas.microsoft.com/office/drawing/2014/main" id="{BEDD460A-1D72-42E9-997C-00A381C8C379}"/>
                </a:ext>
              </a:extLst>
            </p:cNvPr>
            <p:cNvSpPr/>
            <p:nvPr/>
          </p:nvSpPr>
          <p:spPr>
            <a:xfrm>
              <a:off x="10591379" y="1035631"/>
              <a:ext cx="644574" cy="431065"/>
            </a:xfrm>
            <a:custGeom>
              <a:avLst/>
              <a:gdLst>
                <a:gd name="connsiteX0" fmla="*/ 0 w 644574"/>
                <a:gd name="connsiteY0" fmla="*/ 0 h 431065"/>
                <a:gd name="connsiteX1" fmla="*/ 644574 w 644574"/>
                <a:gd name="connsiteY1" fmla="*/ 0 h 431065"/>
                <a:gd name="connsiteX2" fmla="*/ 644574 w 644574"/>
                <a:gd name="connsiteY2" fmla="*/ 431066 h 431065"/>
                <a:gd name="connsiteX3" fmla="*/ 0 w 644574"/>
                <a:gd name="connsiteY3" fmla="*/ 431066 h 431065"/>
              </a:gdLst>
              <a:ahLst/>
              <a:cxnLst>
                <a:cxn ang="0">
                  <a:pos x="connsiteX0" y="connsiteY0"/>
                </a:cxn>
                <a:cxn ang="0">
                  <a:pos x="connsiteX1" y="connsiteY1"/>
                </a:cxn>
                <a:cxn ang="0">
                  <a:pos x="connsiteX2" y="connsiteY2"/>
                </a:cxn>
                <a:cxn ang="0">
                  <a:pos x="connsiteX3" y="connsiteY3"/>
                </a:cxn>
              </a:cxnLst>
              <a:rect l="l" t="t" r="r" b="b"/>
              <a:pathLst>
                <a:path w="644574" h="431065">
                  <a:moveTo>
                    <a:pt x="0" y="0"/>
                  </a:moveTo>
                  <a:lnTo>
                    <a:pt x="644574" y="0"/>
                  </a:lnTo>
                  <a:lnTo>
                    <a:pt x="644574" y="431066"/>
                  </a:lnTo>
                  <a:lnTo>
                    <a:pt x="0" y="431066"/>
                  </a:lnTo>
                  <a:close/>
                </a:path>
              </a:pathLst>
            </a:custGeom>
            <a:solidFill>
              <a:srgbClr val="BBD0F3"/>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 name="Freeform: Shape 34">
              <a:extLst>
                <a:ext uri="{FF2B5EF4-FFF2-40B4-BE49-F238E27FC236}">
                  <a16:creationId xmlns:a16="http://schemas.microsoft.com/office/drawing/2014/main" id="{E1DDA47B-EEA2-461B-A434-08070BD75988}"/>
                </a:ext>
              </a:extLst>
            </p:cNvPr>
            <p:cNvSpPr/>
            <p:nvPr/>
          </p:nvSpPr>
          <p:spPr>
            <a:xfrm>
              <a:off x="10641406" y="1096033"/>
              <a:ext cx="84373" cy="57415"/>
            </a:xfrm>
            <a:custGeom>
              <a:avLst/>
              <a:gdLst>
                <a:gd name="connsiteX0" fmla="*/ 0 w 84373"/>
                <a:gd name="connsiteY0" fmla="*/ 0 h 57415"/>
                <a:gd name="connsiteX1" fmla="*/ 84374 w 84373"/>
                <a:gd name="connsiteY1" fmla="*/ 0 h 57415"/>
                <a:gd name="connsiteX2" fmla="*/ 84374 w 84373"/>
                <a:gd name="connsiteY2" fmla="*/ 57415 h 57415"/>
                <a:gd name="connsiteX3" fmla="*/ 0 w 84373"/>
                <a:gd name="connsiteY3" fmla="*/ 57415 h 57415"/>
              </a:gdLst>
              <a:ahLst/>
              <a:cxnLst>
                <a:cxn ang="0">
                  <a:pos x="connsiteX0" y="connsiteY0"/>
                </a:cxn>
                <a:cxn ang="0">
                  <a:pos x="connsiteX1" y="connsiteY1"/>
                </a:cxn>
                <a:cxn ang="0">
                  <a:pos x="connsiteX2" y="connsiteY2"/>
                </a:cxn>
                <a:cxn ang="0">
                  <a:pos x="connsiteX3" y="connsiteY3"/>
                </a:cxn>
              </a:cxnLst>
              <a:rect l="l" t="t" r="r" b="b"/>
              <a:pathLst>
                <a:path w="84373" h="57415">
                  <a:moveTo>
                    <a:pt x="0" y="0"/>
                  </a:moveTo>
                  <a:lnTo>
                    <a:pt x="84374" y="0"/>
                  </a:lnTo>
                  <a:lnTo>
                    <a:pt x="84374" y="57415"/>
                  </a:lnTo>
                  <a:lnTo>
                    <a:pt x="0" y="57415"/>
                  </a:lnTo>
                  <a:close/>
                </a:path>
              </a:pathLst>
            </a:custGeom>
            <a:solidFill>
              <a:srgbClr val="E8EFF9"/>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 name="Freeform: Shape 35">
              <a:extLst>
                <a:ext uri="{FF2B5EF4-FFF2-40B4-BE49-F238E27FC236}">
                  <a16:creationId xmlns:a16="http://schemas.microsoft.com/office/drawing/2014/main" id="{C3479253-FB2C-404B-AD16-1EC4990C6EE9}"/>
                </a:ext>
              </a:extLst>
            </p:cNvPr>
            <p:cNvSpPr/>
            <p:nvPr/>
          </p:nvSpPr>
          <p:spPr>
            <a:xfrm>
              <a:off x="10798522" y="1096033"/>
              <a:ext cx="384732" cy="57415"/>
            </a:xfrm>
            <a:custGeom>
              <a:avLst/>
              <a:gdLst>
                <a:gd name="connsiteX0" fmla="*/ 0 w 384732"/>
                <a:gd name="connsiteY0" fmla="*/ 0 h 57415"/>
                <a:gd name="connsiteX1" fmla="*/ 384732 w 384732"/>
                <a:gd name="connsiteY1" fmla="*/ 0 h 57415"/>
                <a:gd name="connsiteX2" fmla="*/ 384732 w 384732"/>
                <a:gd name="connsiteY2" fmla="*/ 57415 h 57415"/>
                <a:gd name="connsiteX3" fmla="*/ 0 w 384732"/>
                <a:gd name="connsiteY3" fmla="*/ 57415 h 57415"/>
              </a:gdLst>
              <a:ahLst/>
              <a:cxnLst>
                <a:cxn ang="0">
                  <a:pos x="connsiteX0" y="connsiteY0"/>
                </a:cxn>
                <a:cxn ang="0">
                  <a:pos x="connsiteX1" y="connsiteY1"/>
                </a:cxn>
                <a:cxn ang="0">
                  <a:pos x="connsiteX2" y="connsiteY2"/>
                </a:cxn>
                <a:cxn ang="0">
                  <a:pos x="connsiteX3" y="connsiteY3"/>
                </a:cxn>
              </a:cxnLst>
              <a:rect l="l" t="t" r="r" b="b"/>
              <a:pathLst>
                <a:path w="384732" h="57415">
                  <a:moveTo>
                    <a:pt x="0" y="0"/>
                  </a:moveTo>
                  <a:lnTo>
                    <a:pt x="384732" y="0"/>
                  </a:lnTo>
                  <a:lnTo>
                    <a:pt x="384732" y="57415"/>
                  </a:lnTo>
                  <a:lnTo>
                    <a:pt x="0" y="57415"/>
                  </a:lnTo>
                  <a:close/>
                </a:path>
              </a:pathLst>
            </a:custGeom>
            <a:solidFill>
              <a:srgbClr val="E8EFF9"/>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 name="Freeform: Shape 36">
              <a:extLst>
                <a:ext uri="{FF2B5EF4-FFF2-40B4-BE49-F238E27FC236}">
                  <a16:creationId xmlns:a16="http://schemas.microsoft.com/office/drawing/2014/main" id="{E3D18F36-8B1A-4203-9810-459D6106EB59}"/>
                </a:ext>
              </a:extLst>
            </p:cNvPr>
            <p:cNvSpPr/>
            <p:nvPr/>
          </p:nvSpPr>
          <p:spPr>
            <a:xfrm>
              <a:off x="10641406" y="1219077"/>
              <a:ext cx="84373" cy="57415"/>
            </a:xfrm>
            <a:custGeom>
              <a:avLst/>
              <a:gdLst>
                <a:gd name="connsiteX0" fmla="*/ 0 w 84373"/>
                <a:gd name="connsiteY0" fmla="*/ 0 h 57415"/>
                <a:gd name="connsiteX1" fmla="*/ 84374 w 84373"/>
                <a:gd name="connsiteY1" fmla="*/ 0 h 57415"/>
                <a:gd name="connsiteX2" fmla="*/ 84374 w 84373"/>
                <a:gd name="connsiteY2" fmla="*/ 57415 h 57415"/>
                <a:gd name="connsiteX3" fmla="*/ 0 w 84373"/>
                <a:gd name="connsiteY3" fmla="*/ 57415 h 57415"/>
              </a:gdLst>
              <a:ahLst/>
              <a:cxnLst>
                <a:cxn ang="0">
                  <a:pos x="connsiteX0" y="connsiteY0"/>
                </a:cxn>
                <a:cxn ang="0">
                  <a:pos x="connsiteX1" y="connsiteY1"/>
                </a:cxn>
                <a:cxn ang="0">
                  <a:pos x="connsiteX2" y="connsiteY2"/>
                </a:cxn>
                <a:cxn ang="0">
                  <a:pos x="connsiteX3" y="connsiteY3"/>
                </a:cxn>
              </a:cxnLst>
              <a:rect l="l" t="t" r="r" b="b"/>
              <a:pathLst>
                <a:path w="84373" h="57415">
                  <a:moveTo>
                    <a:pt x="0" y="0"/>
                  </a:moveTo>
                  <a:lnTo>
                    <a:pt x="84374" y="0"/>
                  </a:lnTo>
                  <a:lnTo>
                    <a:pt x="84374" y="57415"/>
                  </a:lnTo>
                  <a:lnTo>
                    <a:pt x="0" y="57415"/>
                  </a:lnTo>
                  <a:close/>
                </a:path>
              </a:pathLst>
            </a:custGeom>
            <a:solidFill>
              <a:srgbClr val="E8EFF9"/>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 name="Freeform: Shape 37">
              <a:extLst>
                <a:ext uri="{FF2B5EF4-FFF2-40B4-BE49-F238E27FC236}">
                  <a16:creationId xmlns:a16="http://schemas.microsoft.com/office/drawing/2014/main" id="{BEFF030D-29D8-4429-BAA8-6FE77AC2882D}"/>
                </a:ext>
              </a:extLst>
            </p:cNvPr>
            <p:cNvSpPr/>
            <p:nvPr/>
          </p:nvSpPr>
          <p:spPr>
            <a:xfrm>
              <a:off x="10798522" y="1219077"/>
              <a:ext cx="384732" cy="57415"/>
            </a:xfrm>
            <a:custGeom>
              <a:avLst/>
              <a:gdLst>
                <a:gd name="connsiteX0" fmla="*/ 0 w 384732"/>
                <a:gd name="connsiteY0" fmla="*/ 0 h 57415"/>
                <a:gd name="connsiteX1" fmla="*/ 384732 w 384732"/>
                <a:gd name="connsiteY1" fmla="*/ 0 h 57415"/>
                <a:gd name="connsiteX2" fmla="*/ 384732 w 384732"/>
                <a:gd name="connsiteY2" fmla="*/ 57415 h 57415"/>
                <a:gd name="connsiteX3" fmla="*/ 0 w 384732"/>
                <a:gd name="connsiteY3" fmla="*/ 57415 h 57415"/>
              </a:gdLst>
              <a:ahLst/>
              <a:cxnLst>
                <a:cxn ang="0">
                  <a:pos x="connsiteX0" y="connsiteY0"/>
                </a:cxn>
                <a:cxn ang="0">
                  <a:pos x="connsiteX1" y="connsiteY1"/>
                </a:cxn>
                <a:cxn ang="0">
                  <a:pos x="connsiteX2" y="connsiteY2"/>
                </a:cxn>
                <a:cxn ang="0">
                  <a:pos x="connsiteX3" y="connsiteY3"/>
                </a:cxn>
              </a:cxnLst>
              <a:rect l="l" t="t" r="r" b="b"/>
              <a:pathLst>
                <a:path w="384732" h="57415">
                  <a:moveTo>
                    <a:pt x="0" y="0"/>
                  </a:moveTo>
                  <a:lnTo>
                    <a:pt x="384732" y="0"/>
                  </a:lnTo>
                  <a:lnTo>
                    <a:pt x="384732" y="57415"/>
                  </a:lnTo>
                  <a:lnTo>
                    <a:pt x="0" y="57415"/>
                  </a:lnTo>
                  <a:close/>
                </a:path>
              </a:pathLst>
            </a:custGeom>
            <a:solidFill>
              <a:srgbClr val="E8EFF9"/>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 name="Freeform: Shape 38">
              <a:extLst>
                <a:ext uri="{FF2B5EF4-FFF2-40B4-BE49-F238E27FC236}">
                  <a16:creationId xmlns:a16="http://schemas.microsoft.com/office/drawing/2014/main" id="{8265F541-1B51-4233-B14D-54837AD8512E}"/>
                </a:ext>
              </a:extLst>
            </p:cNvPr>
            <p:cNvSpPr/>
            <p:nvPr/>
          </p:nvSpPr>
          <p:spPr>
            <a:xfrm>
              <a:off x="10641406" y="1342120"/>
              <a:ext cx="84373" cy="57415"/>
            </a:xfrm>
            <a:custGeom>
              <a:avLst/>
              <a:gdLst>
                <a:gd name="connsiteX0" fmla="*/ 0 w 84373"/>
                <a:gd name="connsiteY0" fmla="*/ 0 h 57415"/>
                <a:gd name="connsiteX1" fmla="*/ 84374 w 84373"/>
                <a:gd name="connsiteY1" fmla="*/ 0 h 57415"/>
                <a:gd name="connsiteX2" fmla="*/ 84374 w 84373"/>
                <a:gd name="connsiteY2" fmla="*/ 57415 h 57415"/>
                <a:gd name="connsiteX3" fmla="*/ 0 w 84373"/>
                <a:gd name="connsiteY3" fmla="*/ 57415 h 57415"/>
              </a:gdLst>
              <a:ahLst/>
              <a:cxnLst>
                <a:cxn ang="0">
                  <a:pos x="connsiteX0" y="connsiteY0"/>
                </a:cxn>
                <a:cxn ang="0">
                  <a:pos x="connsiteX1" y="connsiteY1"/>
                </a:cxn>
                <a:cxn ang="0">
                  <a:pos x="connsiteX2" y="connsiteY2"/>
                </a:cxn>
                <a:cxn ang="0">
                  <a:pos x="connsiteX3" y="connsiteY3"/>
                </a:cxn>
              </a:cxnLst>
              <a:rect l="l" t="t" r="r" b="b"/>
              <a:pathLst>
                <a:path w="84373" h="57415">
                  <a:moveTo>
                    <a:pt x="0" y="0"/>
                  </a:moveTo>
                  <a:lnTo>
                    <a:pt x="84374" y="0"/>
                  </a:lnTo>
                  <a:lnTo>
                    <a:pt x="84374" y="57415"/>
                  </a:lnTo>
                  <a:lnTo>
                    <a:pt x="0" y="57415"/>
                  </a:lnTo>
                  <a:close/>
                </a:path>
              </a:pathLst>
            </a:custGeom>
            <a:solidFill>
              <a:srgbClr val="E8EFF9"/>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 name="Freeform: Shape 39">
              <a:extLst>
                <a:ext uri="{FF2B5EF4-FFF2-40B4-BE49-F238E27FC236}">
                  <a16:creationId xmlns:a16="http://schemas.microsoft.com/office/drawing/2014/main" id="{60A01913-CA81-45FA-B423-9FF3B4FFB5E7}"/>
                </a:ext>
              </a:extLst>
            </p:cNvPr>
            <p:cNvSpPr/>
            <p:nvPr/>
          </p:nvSpPr>
          <p:spPr>
            <a:xfrm>
              <a:off x="10798522" y="1342120"/>
              <a:ext cx="384732" cy="57415"/>
            </a:xfrm>
            <a:custGeom>
              <a:avLst/>
              <a:gdLst>
                <a:gd name="connsiteX0" fmla="*/ 0 w 384732"/>
                <a:gd name="connsiteY0" fmla="*/ 0 h 57415"/>
                <a:gd name="connsiteX1" fmla="*/ 384732 w 384732"/>
                <a:gd name="connsiteY1" fmla="*/ 0 h 57415"/>
                <a:gd name="connsiteX2" fmla="*/ 384732 w 384732"/>
                <a:gd name="connsiteY2" fmla="*/ 57415 h 57415"/>
                <a:gd name="connsiteX3" fmla="*/ 0 w 384732"/>
                <a:gd name="connsiteY3" fmla="*/ 57415 h 57415"/>
              </a:gdLst>
              <a:ahLst/>
              <a:cxnLst>
                <a:cxn ang="0">
                  <a:pos x="connsiteX0" y="connsiteY0"/>
                </a:cxn>
                <a:cxn ang="0">
                  <a:pos x="connsiteX1" y="connsiteY1"/>
                </a:cxn>
                <a:cxn ang="0">
                  <a:pos x="connsiteX2" y="connsiteY2"/>
                </a:cxn>
                <a:cxn ang="0">
                  <a:pos x="connsiteX3" y="connsiteY3"/>
                </a:cxn>
              </a:cxnLst>
              <a:rect l="l" t="t" r="r" b="b"/>
              <a:pathLst>
                <a:path w="384732" h="57415">
                  <a:moveTo>
                    <a:pt x="0" y="0"/>
                  </a:moveTo>
                  <a:lnTo>
                    <a:pt x="384732" y="0"/>
                  </a:lnTo>
                  <a:lnTo>
                    <a:pt x="384732" y="57415"/>
                  </a:lnTo>
                  <a:lnTo>
                    <a:pt x="0" y="57415"/>
                  </a:lnTo>
                  <a:close/>
                </a:path>
              </a:pathLst>
            </a:custGeom>
            <a:solidFill>
              <a:srgbClr val="E8EFF9"/>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 name="Freeform: Shape 40">
              <a:extLst>
                <a:ext uri="{FF2B5EF4-FFF2-40B4-BE49-F238E27FC236}">
                  <a16:creationId xmlns:a16="http://schemas.microsoft.com/office/drawing/2014/main" id="{59C17BFD-2685-469B-A7AD-24589EAE47CB}"/>
                </a:ext>
              </a:extLst>
            </p:cNvPr>
            <p:cNvSpPr/>
            <p:nvPr/>
          </p:nvSpPr>
          <p:spPr>
            <a:xfrm>
              <a:off x="10562652" y="633057"/>
              <a:ext cx="115851" cy="107127"/>
            </a:xfrm>
            <a:custGeom>
              <a:avLst/>
              <a:gdLst>
                <a:gd name="connsiteX0" fmla="*/ 0 w 115851"/>
                <a:gd name="connsiteY0" fmla="*/ 107128 h 107127"/>
                <a:gd name="connsiteX1" fmla="*/ 115852 w 115851"/>
                <a:gd name="connsiteY1" fmla="*/ 0 h 107127"/>
              </a:gdLst>
              <a:ahLst/>
              <a:cxnLst>
                <a:cxn ang="0">
                  <a:pos x="connsiteX0" y="connsiteY0"/>
                </a:cxn>
                <a:cxn ang="0">
                  <a:pos x="connsiteX1" y="connsiteY1"/>
                </a:cxn>
              </a:cxnLst>
              <a:rect l="l" t="t" r="r" b="b"/>
              <a:pathLst>
                <a:path w="115851" h="107127">
                  <a:moveTo>
                    <a:pt x="0" y="107128"/>
                  </a:moveTo>
                  <a:cubicBezTo>
                    <a:pt x="0" y="107128"/>
                    <a:pt x="29749" y="22636"/>
                    <a:pt x="115852" y="0"/>
                  </a:cubicBezTo>
                </a:path>
              </a:pathLst>
            </a:custGeom>
            <a:noFill/>
            <a:ln w="7252" cap="rnd">
              <a:solidFill>
                <a:srgbClr val="263A4D"/>
              </a:solidFill>
              <a:prstDash val="solid"/>
              <a:round/>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42" name="Graphic 3">
              <a:extLst>
                <a:ext uri="{FF2B5EF4-FFF2-40B4-BE49-F238E27FC236}">
                  <a16:creationId xmlns:a16="http://schemas.microsoft.com/office/drawing/2014/main" id="{84B681EF-8327-4D05-BB63-99B0872FDF07}"/>
                </a:ext>
              </a:extLst>
            </p:cNvPr>
            <p:cNvGrpSpPr/>
            <p:nvPr/>
          </p:nvGrpSpPr>
          <p:grpSpPr>
            <a:xfrm>
              <a:off x="10626119" y="686582"/>
              <a:ext cx="199322" cy="199400"/>
              <a:chOff x="10626119" y="686582"/>
              <a:chExt cx="199322" cy="199400"/>
            </a:xfrm>
            <a:solidFill>
              <a:srgbClr val="FFFFFF"/>
            </a:solidFill>
          </p:grpSpPr>
          <p:sp>
            <p:nvSpPr>
              <p:cNvPr id="91" name="Freeform: Shape 90">
                <a:extLst>
                  <a:ext uri="{FF2B5EF4-FFF2-40B4-BE49-F238E27FC236}">
                    <a16:creationId xmlns:a16="http://schemas.microsoft.com/office/drawing/2014/main" id="{43AE9BF7-F1AA-4A23-AF1B-BC9559D3F99A}"/>
                  </a:ext>
                </a:extLst>
              </p:cNvPr>
              <p:cNvSpPr/>
              <p:nvPr/>
            </p:nvSpPr>
            <p:spPr>
              <a:xfrm>
                <a:off x="10706603" y="686582"/>
                <a:ext cx="38355" cy="199400"/>
              </a:xfrm>
              <a:custGeom>
                <a:avLst/>
                <a:gdLst>
                  <a:gd name="connsiteX0" fmla="*/ 19178 w 38355"/>
                  <a:gd name="connsiteY0" fmla="*/ 199401 h 199400"/>
                  <a:gd name="connsiteX1" fmla="*/ 19178 w 38355"/>
                  <a:gd name="connsiteY1" fmla="*/ 199401 h 199400"/>
                  <a:gd name="connsiteX2" fmla="*/ 0 w 38355"/>
                  <a:gd name="connsiteY2" fmla="*/ 180223 h 199400"/>
                  <a:gd name="connsiteX3" fmla="*/ 0 w 38355"/>
                  <a:gd name="connsiteY3" fmla="*/ 19178 h 199400"/>
                  <a:gd name="connsiteX4" fmla="*/ 19178 w 38355"/>
                  <a:gd name="connsiteY4" fmla="*/ 0 h 199400"/>
                  <a:gd name="connsiteX5" fmla="*/ 19178 w 38355"/>
                  <a:gd name="connsiteY5" fmla="*/ 0 h 199400"/>
                  <a:gd name="connsiteX6" fmla="*/ 38355 w 38355"/>
                  <a:gd name="connsiteY6" fmla="*/ 19178 h 199400"/>
                  <a:gd name="connsiteX7" fmla="*/ 38355 w 38355"/>
                  <a:gd name="connsiteY7" fmla="*/ 180223 h 199400"/>
                  <a:gd name="connsiteX8" fmla="*/ 19178 w 38355"/>
                  <a:gd name="connsiteY8" fmla="*/ 199401 h 19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55" h="199400">
                    <a:moveTo>
                      <a:pt x="19178" y="199401"/>
                    </a:moveTo>
                    <a:lnTo>
                      <a:pt x="19178" y="199401"/>
                    </a:lnTo>
                    <a:cubicBezTo>
                      <a:pt x="8646" y="199401"/>
                      <a:pt x="0" y="190794"/>
                      <a:pt x="0" y="180223"/>
                    </a:cubicBezTo>
                    <a:lnTo>
                      <a:pt x="0" y="19178"/>
                    </a:lnTo>
                    <a:cubicBezTo>
                      <a:pt x="0" y="8646"/>
                      <a:pt x="8606" y="0"/>
                      <a:pt x="19178" y="0"/>
                    </a:cubicBezTo>
                    <a:lnTo>
                      <a:pt x="19178" y="0"/>
                    </a:lnTo>
                    <a:cubicBezTo>
                      <a:pt x="29710" y="0"/>
                      <a:pt x="38355" y="8606"/>
                      <a:pt x="38355" y="19178"/>
                    </a:cubicBezTo>
                    <a:lnTo>
                      <a:pt x="38355" y="180223"/>
                    </a:lnTo>
                    <a:cubicBezTo>
                      <a:pt x="38355" y="190755"/>
                      <a:pt x="29749" y="199401"/>
                      <a:pt x="19178" y="199401"/>
                    </a:cubicBezTo>
                    <a:close/>
                  </a:path>
                </a:pathLst>
              </a:custGeom>
              <a:solidFill>
                <a:srgbClr val="FFFFFF"/>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 name="Freeform: Shape 91">
                <a:extLst>
                  <a:ext uri="{FF2B5EF4-FFF2-40B4-BE49-F238E27FC236}">
                    <a16:creationId xmlns:a16="http://schemas.microsoft.com/office/drawing/2014/main" id="{C699A3D6-381B-4535-BE05-3276965C77BA}"/>
                  </a:ext>
                </a:extLst>
              </p:cNvPr>
              <p:cNvSpPr/>
              <p:nvPr/>
            </p:nvSpPr>
            <p:spPr>
              <a:xfrm>
                <a:off x="10626119" y="768126"/>
                <a:ext cx="199322" cy="36311"/>
              </a:xfrm>
              <a:custGeom>
                <a:avLst/>
                <a:gdLst>
                  <a:gd name="connsiteX0" fmla="*/ 0 w 199322"/>
                  <a:gd name="connsiteY0" fmla="*/ 18156 h 36311"/>
                  <a:gd name="connsiteX1" fmla="*/ 0 w 199322"/>
                  <a:gd name="connsiteY1" fmla="*/ 18156 h 36311"/>
                  <a:gd name="connsiteX2" fmla="*/ 18156 w 199322"/>
                  <a:gd name="connsiteY2" fmla="*/ 0 h 36311"/>
                  <a:gd name="connsiteX3" fmla="*/ 181166 w 199322"/>
                  <a:gd name="connsiteY3" fmla="*/ 0 h 36311"/>
                  <a:gd name="connsiteX4" fmla="*/ 199322 w 199322"/>
                  <a:gd name="connsiteY4" fmla="*/ 18156 h 36311"/>
                  <a:gd name="connsiteX5" fmla="*/ 199322 w 199322"/>
                  <a:gd name="connsiteY5" fmla="*/ 18156 h 36311"/>
                  <a:gd name="connsiteX6" fmla="*/ 181166 w 199322"/>
                  <a:gd name="connsiteY6" fmla="*/ 36312 h 36311"/>
                  <a:gd name="connsiteX7" fmla="*/ 18156 w 199322"/>
                  <a:gd name="connsiteY7" fmla="*/ 36312 h 36311"/>
                  <a:gd name="connsiteX8" fmla="*/ 0 w 199322"/>
                  <a:gd name="connsiteY8" fmla="*/ 18156 h 36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322" h="36311">
                    <a:moveTo>
                      <a:pt x="0" y="18156"/>
                    </a:moveTo>
                    <a:lnTo>
                      <a:pt x="0" y="18156"/>
                    </a:lnTo>
                    <a:cubicBezTo>
                      <a:pt x="0" y="8174"/>
                      <a:pt x="8174" y="0"/>
                      <a:pt x="18156" y="0"/>
                    </a:cubicBezTo>
                    <a:lnTo>
                      <a:pt x="181166" y="0"/>
                    </a:lnTo>
                    <a:cubicBezTo>
                      <a:pt x="191148" y="0"/>
                      <a:pt x="199322" y="8174"/>
                      <a:pt x="199322" y="18156"/>
                    </a:cubicBezTo>
                    <a:lnTo>
                      <a:pt x="199322" y="18156"/>
                    </a:lnTo>
                    <a:cubicBezTo>
                      <a:pt x="199322" y="28138"/>
                      <a:pt x="191148" y="36312"/>
                      <a:pt x="181166" y="36312"/>
                    </a:cubicBezTo>
                    <a:lnTo>
                      <a:pt x="18156" y="36312"/>
                    </a:lnTo>
                    <a:cubicBezTo>
                      <a:pt x="8174" y="36312"/>
                      <a:pt x="0" y="28138"/>
                      <a:pt x="0" y="18156"/>
                    </a:cubicBezTo>
                    <a:close/>
                  </a:path>
                </a:pathLst>
              </a:custGeom>
              <a:solidFill>
                <a:srgbClr val="FFFFFF"/>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43" name="Freeform: Shape 42">
              <a:extLst>
                <a:ext uri="{FF2B5EF4-FFF2-40B4-BE49-F238E27FC236}">
                  <a16:creationId xmlns:a16="http://schemas.microsoft.com/office/drawing/2014/main" id="{1A995789-6F4A-4B57-A849-1AFA700CB4C4}"/>
                </a:ext>
              </a:extLst>
            </p:cNvPr>
            <p:cNvSpPr/>
            <p:nvPr/>
          </p:nvSpPr>
          <p:spPr>
            <a:xfrm>
              <a:off x="10810351" y="415225"/>
              <a:ext cx="192680" cy="3929"/>
            </a:xfrm>
            <a:custGeom>
              <a:avLst/>
              <a:gdLst>
                <a:gd name="connsiteX0" fmla="*/ 0 w 192680"/>
                <a:gd name="connsiteY0" fmla="*/ 0 h 3929"/>
                <a:gd name="connsiteX1" fmla="*/ 192681 w 192680"/>
                <a:gd name="connsiteY1" fmla="*/ 0 h 3929"/>
              </a:gdLst>
              <a:ahLst/>
              <a:cxnLst>
                <a:cxn ang="0">
                  <a:pos x="connsiteX0" y="connsiteY0"/>
                </a:cxn>
                <a:cxn ang="0">
                  <a:pos x="connsiteX1" y="connsiteY1"/>
                </a:cxn>
              </a:cxnLst>
              <a:rect l="l" t="t" r="r" b="b"/>
              <a:pathLst>
                <a:path w="192680" h="3929">
                  <a:moveTo>
                    <a:pt x="0" y="0"/>
                  </a:moveTo>
                  <a:lnTo>
                    <a:pt x="192681" y="0"/>
                  </a:lnTo>
                </a:path>
              </a:pathLst>
            </a:custGeom>
            <a:ln w="4822" cap="rnd">
              <a:solidFill>
                <a:srgbClr val="6F71AD"/>
              </a:solidFill>
              <a:prstDash val="solid"/>
              <a:round/>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 name="Freeform: Shape 43">
              <a:extLst>
                <a:ext uri="{FF2B5EF4-FFF2-40B4-BE49-F238E27FC236}">
                  <a16:creationId xmlns:a16="http://schemas.microsoft.com/office/drawing/2014/main" id="{FFB7AB2E-8AFD-4EC4-8085-DF70376F6309}"/>
                </a:ext>
              </a:extLst>
            </p:cNvPr>
            <p:cNvSpPr/>
            <p:nvPr/>
          </p:nvSpPr>
          <p:spPr>
            <a:xfrm rot="16798201">
              <a:off x="11682170" y="1089510"/>
              <a:ext cx="51402" cy="51402"/>
            </a:xfrm>
            <a:custGeom>
              <a:avLst/>
              <a:gdLst>
                <a:gd name="connsiteX0" fmla="*/ 51403 w 51402"/>
                <a:gd name="connsiteY0" fmla="*/ 25701 h 51402"/>
                <a:gd name="connsiteX1" fmla="*/ 25701 w 51402"/>
                <a:gd name="connsiteY1" fmla="*/ 51402 h 51402"/>
                <a:gd name="connsiteX2" fmla="*/ 0 w 51402"/>
                <a:gd name="connsiteY2" fmla="*/ 25701 h 51402"/>
                <a:gd name="connsiteX3" fmla="*/ 25701 w 51402"/>
                <a:gd name="connsiteY3" fmla="*/ 0 h 51402"/>
                <a:gd name="connsiteX4" fmla="*/ 51403 w 51402"/>
                <a:gd name="connsiteY4" fmla="*/ 25701 h 51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02" h="51402">
                  <a:moveTo>
                    <a:pt x="51403" y="25701"/>
                  </a:moveTo>
                  <a:cubicBezTo>
                    <a:pt x="51403" y="39896"/>
                    <a:pt x="39896" y="51402"/>
                    <a:pt x="25701" y="51402"/>
                  </a:cubicBezTo>
                  <a:cubicBezTo>
                    <a:pt x="11507" y="51402"/>
                    <a:pt x="0" y="39896"/>
                    <a:pt x="0" y="25701"/>
                  </a:cubicBezTo>
                  <a:cubicBezTo>
                    <a:pt x="0" y="11507"/>
                    <a:pt x="11507" y="0"/>
                    <a:pt x="25701" y="0"/>
                  </a:cubicBezTo>
                  <a:cubicBezTo>
                    <a:pt x="39896" y="0"/>
                    <a:pt x="51403" y="11507"/>
                    <a:pt x="51403" y="25701"/>
                  </a:cubicBezTo>
                  <a:close/>
                </a:path>
              </a:pathLst>
            </a:custGeom>
            <a:noFill/>
            <a:ln w="4704" cap="rnd">
              <a:solidFill>
                <a:srgbClr val="0D367F"/>
              </a:solidFill>
              <a:prstDash val="solid"/>
              <a:round/>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 name="Freeform: Shape 44">
              <a:extLst>
                <a:ext uri="{FF2B5EF4-FFF2-40B4-BE49-F238E27FC236}">
                  <a16:creationId xmlns:a16="http://schemas.microsoft.com/office/drawing/2014/main" id="{B1610881-C83F-489D-AB11-D41636402811}"/>
                </a:ext>
              </a:extLst>
            </p:cNvPr>
            <p:cNvSpPr/>
            <p:nvPr/>
          </p:nvSpPr>
          <p:spPr>
            <a:xfrm>
              <a:off x="9983235" y="1215068"/>
              <a:ext cx="51402" cy="51402"/>
            </a:xfrm>
            <a:custGeom>
              <a:avLst/>
              <a:gdLst>
                <a:gd name="connsiteX0" fmla="*/ 51402 w 51402"/>
                <a:gd name="connsiteY0" fmla="*/ 25701 h 51402"/>
                <a:gd name="connsiteX1" fmla="*/ 25701 w 51402"/>
                <a:gd name="connsiteY1" fmla="*/ 51403 h 51402"/>
                <a:gd name="connsiteX2" fmla="*/ 0 w 51402"/>
                <a:gd name="connsiteY2" fmla="*/ 25701 h 51402"/>
                <a:gd name="connsiteX3" fmla="*/ 25701 w 51402"/>
                <a:gd name="connsiteY3" fmla="*/ 0 h 51402"/>
                <a:gd name="connsiteX4" fmla="*/ 51402 w 51402"/>
                <a:gd name="connsiteY4" fmla="*/ 25701 h 51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02" h="51402">
                  <a:moveTo>
                    <a:pt x="51402" y="25701"/>
                  </a:moveTo>
                  <a:cubicBezTo>
                    <a:pt x="51402" y="39896"/>
                    <a:pt x="39896" y="51403"/>
                    <a:pt x="25701" y="51403"/>
                  </a:cubicBezTo>
                  <a:cubicBezTo>
                    <a:pt x="11507" y="51403"/>
                    <a:pt x="0" y="39896"/>
                    <a:pt x="0" y="25701"/>
                  </a:cubicBezTo>
                  <a:cubicBezTo>
                    <a:pt x="0" y="11507"/>
                    <a:pt x="11507" y="0"/>
                    <a:pt x="25701" y="0"/>
                  </a:cubicBezTo>
                  <a:cubicBezTo>
                    <a:pt x="39896" y="0"/>
                    <a:pt x="51402" y="11507"/>
                    <a:pt x="51402" y="25701"/>
                  </a:cubicBezTo>
                  <a:close/>
                </a:path>
              </a:pathLst>
            </a:custGeom>
            <a:noFill/>
            <a:ln w="4704" cap="rnd">
              <a:solidFill>
                <a:srgbClr val="0D367F"/>
              </a:solidFill>
              <a:prstDash val="solid"/>
              <a:round/>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reeform: Shape 45">
              <a:extLst>
                <a:ext uri="{FF2B5EF4-FFF2-40B4-BE49-F238E27FC236}">
                  <a16:creationId xmlns:a16="http://schemas.microsoft.com/office/drawing/2014/main" id="{F3E0EF1C-6FE6-44BD-8043-8ED4D8905A90}"/>
                </a:ext>
              </a:extLst>
            </p:cNvPr>
            <p:cNvSpPr/>
            <p:nvPr/>
          </p:nvSpPr>
          <p:spPr>
            <a:xfrm>
              <a:off x="10393787" y="254534"/>
              <a:ext cx="51402" cy="51402"/>
            </a:xfrm>
            <a:custGeom>
              <a:avLst/>
              <a:gdLst>
                <a:gd name="connsiteX0" fmla="*/ 51402 w 51402"/>
                <a:gd name="connsiteY0" fmla="*/ 25701 h 51402"/>
                <a:gd name="connsiteX1" fmla="*/ 25701 w 51402"/>
                <a:gd name="connsiteY1" fmla="*/ 51402 h 51402"/>
                <a:gd name="connsiteX2" fmla="*/ 0 w 51402"/>
                <a:gd name="connsiteY2" fmla="*/ 25701 h 51402"/>
                <a:gd name="connsiteX3" fmla="*/ 25701 w 51402"/>
                <a:gd name="connsiteY3" fmla="*/ 0 h 51402"/>
                <a:gd name="connsiteX4" fmla="*/ 51402 w 51402"/>
                <a:gd name="connsiteY4" fmla="*/ 25701 h 51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02" h="51402">
                  <a:moveTo>
                    <a:pt x="51402" y="25701"/>
                  </a:moveTo>
                  <a:cubicBezTo>
                    <a:pt x="51402" y="39896"/>
                    <a:pt x="39896" y="51402"/>
                    <a:pt x="25701" y="51402"/>
                  </a:cubicBezTo>
                  <a:cubicBezTo>
                    <a:pt x="11507" y="51402"/>
                    <a:pt x="0" y="39896"/>
                    <a:pt x="0" y="25701"/>
                  </a:cubicBezTo>
                  <a:cubicBezTo>
                    <a:pt x="0" y="11507"/>
                    <a:pt x="11507" y="0"/>
                    <a:pt x="25701" y="0"/>
                  </a:cubicBezTo>
                  <a:cubicBezTo>
                    <a:pt x="39896" y="0"/>
                    <a:pt x="51402" y="11507"/>
                    <a:pt x="51402" y="25701"/>
                  </a:cubicBezTo>
                  <a:close/>
                </a:path>
              </a:pathLst>
            </a:custGeom>
            <a:noFill/>
            <a:ln w="4704" cap="rnd">
              <a:solidFill>
                <a:srgbClr val="0D367F"/>
              </a:solidFill>
              <a:prstDash val="solid"/>
              <a:round/>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47" name="Graphic 3">
              <a:extLst>
                <a:ext uri="{FF2B5EF4-FFF2-40B4-BE49-F238E27FC236}">
                  <a16:creationId xmlns:a16="http://schemas.microsoft.com/office/drawing/2014/main" id="{194A23BC-616A-44BC-A2FB-C3DFFE0EEDB4}"/>
                </a:ext>
              </a:extLst>
            </p:cNvPr>
            <p:cNvGrpSpPr/>
            <p:nvPr/>
          </p:nvGrpSpPr>
          <p:grpSpPr>
            <a:xfrm>
              <a:off x="10180138" y="981876"/>
              <a:ext cx="416040" cy="780596"/>
              <a:chOff x="10180138" y="981876"/>
              <a:chExt cx="416040" cy="780596"/>
            </a:xfrm>
          </p:grpSpPr>
          <p:sp>
            <p:nvSpPr>
              <p:cNvPr id="48" name="Freeform: Shape 47">
                <a:extLst>
                  <a:ext uri="{FF2B5EF4-FFF2-40B4-BE49-F238E27FC236}">
                    <a16:creationId xmlns:a16="http://schemas.microsoft.com/office/drawing/2014/main" id="{64444A6C-99DD-46B8-B99B-7FD397912446}"/>
                  </a:ext>
                </a:extLst>
              </p:cNvPr>
              <p:cNvSpPr/>
              <p:nvPr/>
            </p:nvSpPr>
            <p:spPr>
              <a:xfrm>
                <a:off x="10303282" y="1331038"/>
                <a:ext cx="142771" cy="220425"/>
              </a:xfrm>
              <a:custGeom>
                <a:avLst/>
                <a:gdLst>
                  <a:gd name="connsiteX0" fmla="*/ 0 w 142771"/>
                  <a:gd name="connsiteY0" fmla="*/ 0 h 220425"/>
                  <a:gd name="connsiteX1" fmla="*/ 142771 w 142771"/>
                  <a:gd name="connsiteY1" fmla="*/ 0 h 220425"/>
                  <a:gd name="connsiteX2" fmla="*/ 142771 w 142771"/>
                  <a:gd name="connsiteY2" fmla="*/ 220425 h 220425"/>
                  <a:gd name="connsiteX3" fmla="*/ 0 w 142771"/>
                  <a:gd name="connsiteY3" fmla="*/ 220425 h 220425"/>
                </a:gdLst>
                <a:ahLst/>
                <a:cxnLst>
                  <a:cxn ang="0">
                    <a:pos x="connsiteX0" y="connsiteY0"/>
                  </a:cxn>
                  <a:cxn ang="0">
                    <a:pos x="connsiteX1" y="connsiteY1"/>
                  </a:cxn>
                  <a:cxn ang="0">
                    <a:pos x="connsiteX2" y="connsiteY2"/>
                  </a:cxn>
                  <a:cxn ang="0">
                    <a:pos x="connsiteX3" y="connsiteY3"/>
                  </a:cxn>
                </a:cxnLst>
                <a:rect l="l" t="t" r="r" b="b"/>
                <a:pathLst>
                  <a:path w="142771" h="220425">
                    <a:moveTo>
                      <a:pt x="0" y="0"/>
                    </a:moveTo>
                    <a:lnTo>
                      <a:pt x="142771" y="0"/>
                    </a:lnTo>
                    <a:lnTo>
                      <a:pt x="142771" y="220425"/>
                    </a:lnTo>
                    <a:lnTo>
                      <a:pt x="0" y="220425"/>
                    </a:lnTo>
                    <a:close/>
                  </a:path>
                </a:pathLst>
              </a:custGeom>
              <a:solidFill>
                <a:srgbClr val="E8EFF9"/>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Freeform: Shape 48">
                <a:extLst>
                  <a:ext uri="{FF2B5EF4-FFF2-40B4-BE49-F238E27FC236}">
                    <a16:creationId xmlns:a16="http://schemas.microsoft.com/office/drawing/2014/main" id="{BEA6DBC8-86C4-43FD-948A-9B934AEED624}"/>
                  </a:ext>
                </a:extLst>
              </p:cNvPr>
              <p:cNvSpPr/>
              <p:nvPr/>
            </p:nvSpPr>
            <p:spPr>
              <a:xfrm>
                <a:off x="10457607" y="1066874"/>
                <a:ext cx="107206" cy="92660"/>
              </a:xfrm>
              <a:custGeom>
                <a:avLst/>
                <a:gdLst>
                  <a:gd name="connsiteX0" fmla="*/ 41499 w 107206"/>
                  <a:gd name="connsiteY0" fmla="*/ 84335 h 92660"/>
                  <a:gd name="connsiteX1" fmla="*/ 107206 w 107206"/>
                  <a:gd name="connsiteY1" fmla="*/ 18706 h 92660"/>
                  <a:gd name="connsiteX2" fmla="*/ 98561 w 107206"/>
                  <a:gd name="connsiteY2" fmla="*/ 0 h 92660"/>
                  <a:gd name="connsiteX3" fmla="*/ 0 w 107206"/>
                  <a:gd name="connsiteY3" fmla="*/ 74510 h 92660"/>
                  <a:gd name="connsiteX4" fmla="*/ 41460 w 107206"/>
                  <a:gd name="connsiteY4" fmla="*/ 84295 h 9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06" h="92660">
                    <a:moveTo>
                      <a:pt x="41499" y="84335"/>
                    </a:moveTo>
                    <a:cubicBezTo>
                      <a:pt x="66768" y="58515"/>
                      <a:pt x="81269" y="44054"/>
                      <a:pt x="107206" y="18706"/>
                    </a:cubicBezTo>
                    <a:lnTo>
                      <a:pt x="98561" y="0"/>
                    </a:lnTo>
                    <a:cubicBezTo>
                      <a:pt x="38827" y="43032"/>
                      <a:pt x="13519" y="46215"/>
                      <a:pt x="0" y="74510"/>
                    </a:cubicBezTo>
                    <a:cubicBezTo>
                      <a:pt x="13637" y="104927"/>
                      <a:pt x="34308" y="88972"/>
                      <a:pt x="41460" y="84295"/>
                    </a:cubicBezTo>
                    <a:close/>
                  </a:path>
                </a:pathLst>
              </a:custGeom>
              <a:solidFill>
                <a:srgbClr val="C95836"/>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 name="Freeform: Shape 49">
                <a:extLst>
                  <a:ext uri="{FF2B5EF4-FFF2-40B4-BE49-F238E27FC236}">
                    <a16:creationId xmlns:a16="http://schemas.microsoft.com/office/drawing/2014/main" id="{1B707B8E-8433-489A-AD1C-0182ADD45CF3}"/>
                  </a:ext>
                </a:extLst>
              </p:cNvPr>
              <p:cNvSpPr/>
              <p:nvPr/>
            </p:nvSpPr>
            <p:spPr>
              <a:xfrm>
                <a:off x="10549645" y="1058015"/>
                <a:ext cx="46534" cy="27592"/>
              </a:xfrm>
              <a:custGeom>
                <a:avLst/>
                <a:gdLst>
                  <a:gd name="connsiteX0" fmla="*/ 0 w 46534"/>
                  <a:gd name="connsiteY0" fmla="*/ 13692 h 27592"/>
                  <a:gd name="connsiteX1" fmla="*/ 14776 w 46534"/>
                  <a:gd name="connsiteY1" fmla="*/ 2925 h 27592"/>
                  <a:gd name="connsiteX2" fmla="*/ 24994 w 46534"/>
                  <a:gd name="connsiteY2" fmla="*/ 56 h 27592"/>
                  <a:gd name="connsiteX3" fmla="*/ 39731 w 46534"/>
                  <a:gd name="connsiteY3" fmla="*/ 1274 h 27592"/>
                  <a:gd name="connsiteX4" fmla="*/ 45822 w 46534"/>
                  <a:gd name="connsiteY4" fmla="*/ 11767 h 27592"/>
                  <a:gd name="connsiteX5" fmla="*/ 45822 w 46534"/>
                  <a:gd name="connsiteY5" fmla="*/ 11767 h 27592"/>
                  <a:gd name="connsiteX6" fmla="*/ 26487 w 46534"/>
                  <a:gd name="connsiteY6" fmla="*/ 24224 h 27592"/>
                  <a:gd name="connsiteX7" fmla="*/ 11121 w 46534"/>
                  <a:gd name="connsiteY7" fmla="*/ 27368 h 27592"/>
                  <a:gd name="connsiteX8" fmla="*/ 1768 w 46534"/>
                  <a:gd name="connsiteY8" fmla="*/ 26150 h 27592"/>
                  <a:gd name="connsiteX9" fmla="*/ 0 w 46534"/>
                  <a:gd name="connsiteY9" fmla="*/ 13653 h 2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534" h="27592">
                    <a:moveTo>
                      <a:pt x="0" y="13692"/>
                    </a:moveTo>
                    <a:lnTo>
                      <a:pt x="14776" y="2925"/>
                    </a:lnTo>
                    <a:cubicBezTo>
                      <a:pt x="17724" y="763"/>
                      <a:pt x="21339" y="-259"/>
                      <a:pt x="24994" y="56"/>
                    </a:cubicBezTo>
                    <a:lnTo>
                      <a:pt x="39731" y="1274"/>
                    </a:lnTo>
                    <a:cubicBezTo>
                      <a:pt x="44879" y="1706"/>
                      <a:pt x="48023" y="7129"/>
                      <a:pt x="45822" y="11767"/>
                    </a:cubicBezTo>
                    <a:lnTo>
                      <a:pt x="45822" y="11767"/>
                    </a:lnTo>
                    <a:lnTo>
                      <a:pt x="26487" y="24224"/>
                    </a:lnTo>
                    <a:cubicBezTo>
                      <a:pt x="22243" y="26975"/>
                      <a:pt x="16741" y="28115"/>
                      <a:pt x="11121" y="27368"/>
                    </a:cubicBezTo>
                    <a:lnTo>
                      <a:pt x="1768" y="26150"/>
                    </a:lnTo>
                    <a:lnTo>
                      <a:pt x="0" y="13653"/>
                    </a:lnTo>
                    <a:close/>
                  </a:path>
                </a:pathLst>
              </a:custGeom>
              <a:solidFill>
                <a:srgbClr val="C95836"/>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Freeform: Shape 50">
                <a:extLst>
                  <a:ext uri="{FF2B5EF4-FFF2-40B4-BE49-F238E27FC236}">
                    <a16:creationId xmlns:a16="http://schemas.microsoft.com/office/drawing/2014/main" id="{155168F4-1AC5-477A-B0A6-9A6C68DD6780}"/>
                  </a:ext>
                </a:extLst>
              </p:cNvPr>
              <p:cNvSpPr/>
              <p:nvPr/>
            </p:nvSpPr>
            <p:spPr>
              <a:xfrm>
                <a:off x="10351973" y="1070568"/>
                <a:ext cx="200383" cy="104409"/>
              </a:xfrm>
              <a:custGeom>
                <a:avLst/>
                <a:gdLst>
                  <a:gd name="connsiteX0" fmla="*/ 0 w 200383"/>
                  <a:gd name="connsiteY0" fmla="*/ 6524 h 104409"/>
                  <a:gd name="connsiteX1" fmla="*/ 30103 w 200383"/>
                  <a:gd name="connsiteY1" fmla="*/ 35958 h 104409"/>
                  <a:gd name="connsiteX2" fmla="*/ 121157 w 200383"/>
                  <a:gd name="connsiteY2" fmla="*/ 104259 h 104409"/>
                  <a:gd name="connsiteX3" fmla="*/ 159316 w 200383"/>
                  <a:gd name="connsiteY3" fmla="*/ 75885 h 104409"/>
                  <a:gd name="connsiteX4" fmla="*/ 200383 w 200383"/>
                  <a:gd name="connsiteY4" fmla="*/ 35369 h 104409"/>
                  <a:gd name="connsiteX5" fmla="*/ 181205 w 200383"/>
                  <a:gd name="connsiteY5" fmla="*/ 7310 h 104409"/>
                  <a:gd name="connsiteX6" fmla="*/ 172992 w 200383"/>
                  <a:gd name="connsiteY6" fmla="*/ 14540 h 104409"/>
                  <a:gd name="connsiteX7" fmla="*/ 125126 w 200383"/>
                  <a:gd name="connsiteY7" fmla="*/ 43582 h 104409"/>
                  <a:gd name="connsiteX8" fmla="*/ 71838 w 200383"/>
                  <a:gd name="connsiteY8" fmla="*/ 0 h 104409"/>
                  <a:gd name="connsiteX9" fmla="*/ 0 w 200383"/>
                  <a:gd name="connsiteY9" fmla="*/ 6563 h 10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383" h="104409">
                    <a:moveTo>
                      <a:pt x="0" y="6524"/>
                    </a:moveTo>
                    <a:cubicBezTo>
                      <a:pt x="0" y="6524"/>
                      <a:pt x="5738" y="18235"/>
                      <a:pt x="30103" y="35958"/>
                    </a:cubicBezTo>
                    <a:cubicBezTo>
                      <a:pt x="60913" y="58398"/>
                      <a:pt x="111529" y="102726"/>
                      <a:pt x="121157" y="104259"/>
                    </a:cubicBezTo>
                    <a:cubicBezTo>
                      <a:pt x="130785" y="105792"/>
                      <a:pt x="139195" y="95574"/>
                      <a:pt x="159316" y="75885"/>
                    </a:cubicBezTo>
                    <a:cubicBezTo>
                      <a:pt x="179437" y="56197"/>
                      <a:pt x="200383" y="35369"/>
                      <a:pt x="200383" y="35369"/>
                    </a:cubicBezTo>
                    <a:lnTo>
                      <a:pt x="181205" y="7310"/>
                    </a:lnTo>
                    <a:lnTo>
                      <a:pt x="172992" y="14540"/>
                    </a:lnTo>
                    <a:lnTo>
                      <a:pt x="125126" y="43582"/>
                    </a:lnTo>
                    <a:lnTo>
                      <a:pt x="71838" y="0"/>
                    </a:lnTo>
                    <a:lnTo>
                      <a:pt x="0" y="6563"/>
                    </a:lnTo>
                    <a:close/>
                  </a:path>
                </a:pathLst>
              </a:custGeom>
              <a:solidFill>
                <a:srgbClr val="FFFFFF"/>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reeform: Shape 51">
                <a:extLst>
                  <a:ext uri="{FF2B5EF4-FFF2-40B4-BE49-F238E27FC236}">
                    <a16:creationId xmlns:a16="http://schemas.microsoft.com/office/drawing/2014/main" id="{1692506E-7E6D-404C-A791-6B10D4002638}"/>
                  </a:ext>
                </a:extLst>
              </p:cNvPr>
              <p:cNvSpPr/>
              <p:nvPr/>
            </p:nvSpPr>
            <p:spPr>
              <a:xfrm>
                <a:off x="10246378" y="1741378"/>
                <a:ext cx="302637" cy="21095"/>
              </a:xfrm>
              <a:custGeom>
                <a:avLst/>
                <a:gdLst>
                  <a:gd name="connsiteX0" fmla="*/ 0 w 302637"/>
                  <a:gd name="connsiteY0" fmla="*/ 11137 h 21095"/>
                  <a:gd name="connsiteX1" fmla="*/ 151221 w 302637"/>
                  <a:gd name="connsiteY1" fmla="*/ 21080 h 21095"/>
                  <a:gd name="connsiteX2" fmla="*/ 302638 w 302637"/>
                  <a:gd name="connsiteY2" fmla="*/ 9958 h 21095"/>
                  <a:gd name="connsiteX3" fmla="*/ 151417 w 302637"/>
                  <a:gd name="connsiteY3" fmla="*/ 16 h 21095"/>
                  <a:gd name="connsiteX4" fmla="*/ 0 w 302637"/>
                  <a:gd name="connsiteY4" fmla="*/ 11137 h 21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637" h="21095">
                    <a:moveTo>
                      <a:pt x="0" y="11137"/>
                    </a:moveTo>
                    <a:cubicBezTo>
                      <a:pt x="-39" y="16953"/>
                      <a:pt x="67633" y="21394"/>
                      <a:pt x="151221" y="21080"/>
                    </a:cubicBezTo>
                    <a:cubicBezTo>
                      <a:pt x="234809" y="20765"/>
                      <a:pt x="302599" y="15774"/>
                      <a:pt x="302638" y="9958"/>
                    </a:cubicBezTo>
                    <a:cubicBezTo>
                      <a:pt x="302677" y="4142"/>
                      <a:pt x="235005" y="-299"/>
                      <a:pt x="151417" y="16"/>
                    </a:cubicBezTo>
                    <a:cubicBezTo>
                      <a:pt x="67829" y="330"/>
                      <a:pt x="39" y="5321"/>
                      <a:pt x="0" y="11137"/>
                    </a:cubicBezTo>
                    <a:close/>
                  </a:path>
                </a:pathLst>
              </a:custGeom>
              <a:solidFill>
                <a:srgbClr val="D2E6FA"/>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reeform: Shape 52">
                <a:extLst>
                  <a:ext uri="{FF2B5EF4-FFF2-40B4-BE49-F238E27FC236}">
                    <a16:creationId xmlns:a16="http://schemas.microsoft.com/office/drawing/2014/main" id="{CA815910-5CE1-4A1B-82A5-1D6BB3928AD9}"/>
                  </a:ext>
                </a:extLst>
              </p:cNvPr>
              <p:cNvSpPr/>
              <p:nvPr/>
            </p:nvSpPr>
            <p:spPr>
              <a:xfrm>
                <a:off x="10451044" y="1698990"/>
                <a:ext cx="29198" cy="35329"/>
              </a:xfrm>
              <a:custGeom>
                <a:avLst/>
                <a:gdLst>
                  <a:gd name="connsiteX0" fmla="*/ 7192 w 29198"/>
                  <a:gd name="connsiteY0" fmla="*/ 35329 h 35329"/>
                  <a:gd name="connsiteX1" fmla="*/ 29199 w 29198"/>
                  <a:gd name="connsiteY1" fmla="*/ 30417 h 35329"/>
                  <a:gd name="connsiteX2" fmla="*/ 25780 w 29198"/>
                  <a:gd name="connsiteY2" fmla="*/ 865 h 35329"/>
                  <a:gd name="connsiteX3" fmla="*/ 0 w 29198"/>
                  <a:gd name="connsiteY3" fmla="*/ 0 h 35329"/>
                  <a:gd name="connsiteX4" fmla="*/ 7192 w 29198"/>
                  <a:gd name="connsiteY4" fmla="*/ 35329 h 35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98" h="35329">
                    <a:moveTo>
                      <a:pt x="7192" y="35329"/>
                    </a:moveTo>
                    <a:lnTo>
                      <a:pt x="29199" y="30417"/>
                    </a:lnTo>
                    <a:lnTo>
                      <a:pt x="25780" y="865"/>
                    </a:lnTo>
                    <a:lnTo>
                      <a:pt x="0" y="0"/>
                    </a:lnTo>
                    <a:lnTo>
                      <a:pt x="7192" y="35329"/>
                    </a:lnTo>
                    <a:close/>
                  </a:path>
                </a:pathLst>
              </a:custGeom>
              <a:solidFill>
                <a:srgbClr val="C95836"/>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Freeform: Shape 53">
                <a:extLst>
                  <a:ext uri="{FF2B5EF4-FFF2-40B4-BE49-F238E27FC236}">
                    <a16:creationId xmlns:a16="http://schemas.microsoft.com/office/drawing/2014/main" id="{DCBCD0E2-F7A8-4893-8826-0D598952413A}"/>
                  </a:ext>
                </a:extLst>
              </p:cNvPr>
              <p:cNvSpPr/>
              <p:nvPr/>
            </p:nvSpPr>
            <p:spPr>
              <a:xfrm>
                <a:off x="10337273" y="1279261"/>
                <a:ext cx="154536" cy="440675"/>
              </a:xfrm>
              <a:custGeom>
                <a:avLst/>
                <a:gdLst>
                  <a:gd name="connsiteX0" fmla="*/ 67792 w 154536"/>
                  <a:gd name="connsiteY0" fmla="*/ 964 h 440675"/>
                  <a:gd name="connsiteX1" fmla="*/ 113771 w 154536"/>
                  <a:gd name="connsiteY1" fmla="*/ 37040 h 440675"/>
                  <a:gd name="connsiteX2" fmla="*/ 141673 w 154536"/>
                  <a:gd name="connsiteY2" fmla="*/ 219660 h 440675"/>
                  <a:gd name="connsiteX3" fmla="*/ 153384 w 154536"/>
                  <a:gd name="connsiteY3" fmla="*/ 420201 h 440675"/>
                  <a:gd name="connsiteX4" fmla="*/ 148825 w 154536"/>
                  <a:gd name="connsiteY4" fmla="*/ 438986 h 440675"/>
                  <a:gd name="connsiteX5" fmla="*/ 131141 w 154536"/>
                  <a:gd name="connsiteY5" fmla="*/ 440675 h 440675"/>
                  <a:gd name="connsiteX6" fmla="*/ 75966 w 154536"/>
                  <a:gd name="connsiteY6" fmla="*/ 241943 h 440675"/>
                  <a:gd name="connsiteX7" fmla="*/ 21066 w 154536"/>
                  <a:gd name="connsiteY7" fmla="*/ 94691 h 440675"/>
                  <a:gd name="connsiteX8" fmla="*/ 67831 w 154536"/>
                  <a:gd name="connsiteY8" fmla="*/ 925 h 44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536" h="440675">
                    <a:moveTo>
                      <a:pt x="67792" y="964"/>
                    </a:moveTo>
                    <a:cubicBezTo>
                      <a:pt x="113614" y="53270"/>
                      <a:pt x="113771" y="37040"/>
                      <a:pt x="113771" y="37040"/>
                    </a:cubicBezTo>
                    <a:cubicBezTo>
                      <a:pt x="113771" y="37040"/>
                      <a:pt x="142223" y="213412"/>
                      <a:pt x="141673" y="219660"/>
                    </a:cubicBezTo>
                    <a:lnTo>
                      <a:pt x="153384" y="420201"/>
                    </a:lnTo>
                    <a:cubicBezTo>
                      <a:pt x="153934" y="429672"/>
                      <a:pt x="157392" y="438317"/>
                      <a:pt x="148825" y="438986"/>
                    </a:cubicBezTo>
                    <a:lnTo>
                      <a:pt x="131141" y="440675"/>
                    </a:lnTo>
                    <a:cubicBezTo>
                      <a:pt x="115186" y="380784"/>
                      <a:pt x="59539" y="333665"/>
                      <a:pt x="75966" y="241943"/>
                    </a:cubicBezTo>
                    <a:lnTo>
                      <a:pt x="21066" y="94691"/>
                    </a:lnTo>
                    <a:cubicBezTo>
                      <a:pt x="-45781" y="-15974"/>
                      <a:pt x="67831" y="925"/>
                      <a:pt x="67831" y="925"/>
                    </a:cubicBezTo>
                    <a:close/>
                  </a:path>
                </a:pathLst>
              </a:custGeom>
              <a:solidFill>
                <a:srgbClr val="7FA3EB"/>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Freeform: Shape 54">
                <a:extLst>
                  <a:ext uri="{FF2B5EF4-FFF2-40B4-BE49-F238E27FC236}">
                    <a16:creationId xmlns:a16="http://schemas.microsoft.com/office/drawing/2014/main" id="{437A5DFD-C7ED-423B-8335-BD4BE7D88182}"/>
                  </a:ext>
                </a:extLst>
              </p:cNvPr>
              <p:cNvSpPr/>
              <p:nvPr/>
            </p:nvSpPr>
            <p:spPr>
              <a:xfrm>
                <a:off x="10358300" y="1373480"/>
                <a:ext cx="112000" cy="346299"/>
              </a:xfrm>
              <a:custGeom>
                <a:avLst/>
                <a:gdLst>
                  <a:gd name="connsiteX0" fmla="*/ 112001 w 112000"/>
                  <a:gd name="connsiteY0" fmla="*/ 346299 h 346299"/>
                  <a:gd name="connsiteX1" fmla="*/ 89247 w 112000"/>
                  <a:gd name="connsiteY1" fmla="*/ 345081 h 346299"/>
                  <a:gd name="connsiteX2" fmla="*/ 81348 w 112000"/>
                  <a:gd name="connsiteY2" fmla="*/ 330659 h 346299"/>
                  <a:gd name="connsiteX3" fmla="*/ 54900 w 112000"/>
                  <a:gd name="connsiteY3" fmla="*/ 147763 h 346299"/>
                  <a:gd name="connsiteX4" fmla="*/ 0 w 112000"/>
                  <a:gd name="connsiteY4" fmla="*/ 512 h 346299"/>
                  <a:gd name="connsiteX5" fmla="*/ 0 w 112000"/>
                  <a:gd name="connsiteY5" fmla="*/ 512 h 346299"/>
                  <a:gd name="connsiteX6" fmla="*/ 31675 w 112000"/>
                  <a:gd name="connsiteY6" fmla="*/ 17017 h 346299"/>
                  <a:gd name="connsiteX7" fmla="*/ 112001 w 112000"/>
                  <a:gd name="connsiteY7" fmla="*/ 346260 h 34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000" h="346299">
                    <a:moveTo>
                      <a:pt x="112001" y="346299"/>
                    </a:moveTo>
                    <a:lnTo>
                      <a:pt x="89247" y="345081"/>
                    </a:lnTo>
                    <a:cubicBezTo>
                      <a:pt x="75689" y="346299"/>
                      <a:pt x="83627" y="338047"/>
                      <a:pt x="81348" y="330659"/>
                    </a:cubicBezTo>
                    <a:cubicBezTo>
                      <a:pt x="64489" y="275916"/>
                      <a:pt x="39691" y="232648"/>
                      <a:pt x="54900" y="147763"/>
                    </a:cubicBezTo>
                    <a:lnTo>
                      <a:pt x="0" y="512"/>
                    </a:lnTo>
                    <a:lnTo>
                      <a:pt x="0" y="512"/>
                    </a:lnTo>
                    <a:cubicBezTo>
                      <a:pt x="13479" y="-2004"/>
                      <a:pt x="26880" y="4952"/>
                      <a:pt x="31675" y="17017"/>
                    </a:cubicBezTo>
                    <a:cubicBezTo>
                      <a:pt x="47158" y="55962"/>
                      <a:pt x="104573" y="311638"/>
                      <a:pt x="112001" y="346260"/>
                    </a:cubicBezTo>
                    <a:close/>
                  </a:path>
                </a:pathLst>
              </a:custGeom>
              <a:solidFill>
                <a:srgbClr val="6B8AC7"/>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Freeform: Shape 55">
                <a:extLst>
                  <a:ext uri="{FF2B5EF4-FFF2-40B4-BE49-F238E27FC236}">
                    <a16:creationId xmlns:a16="http://schemas.microsoft.com/office/drawing/2014/main" id="{A482436C-6EF2-45F3-8979-66BF7F7C0ABD}"/>
                  </a:ext>
                </a:extLst>
              </p:cNvPr>
              <p:cNvSpPr/>
              <p:nvPr/>
            </p:nvSpPr>
            <p:spPr>
              <a:xfrm>
                <a:off x="10281550" y="1296298"/>
                <a:ext cx="85238" cy="434287"/>
              </a:xfrm>
              <a:custGeom>
                <a:avLst/>
                <a:gdLst>
                  <a:gd name="connsiteX0" fmla="*/ 85238 w 85238"/>
                  <a:gd name="connsiteY0" fmla="*/ 0 h 434287"/>
                  <a:gd name="connsiteX1" fmla="*/ 70344 w 85238"/>
                  <a:gd name="connsiteY1" fmla="*/ 233826 h 434287"/>
                  <a:gd name="connsiteX2" fmla="*/ 52857 w 85238"/>
                  <a:gd name="connsiteY2" fmla="*/ 434288 h 434287"/>
                  <a:gd name="connsiteX3" fmla="*/ 32028 w 85238"/>
                  <a:gd name="connsiteY3" fmla="*/ 430004 h 434287"/>
                  <a:gd name="connsiteX4" fmla="*/ 8410 w 85238"/>
                  <a:gd name="connsiteY4" fmla="*/ 221880 h 434287"/>
                  <a:gd name="connsiteX5" fmla="*/ 0 w 85238"/>
                  <a:gd name="connsiteY5" fmla="*/ 61424 h 434287"/>
                  <a:gd name="connsiteX6" fmla="*/ 45193 w 85238"/>
                  <a:gd name="connsiteY6" fmla="*/ 5895 h 434287"/>
                  <a:gd name="connsiteX7" fmla="*/ 85238 w 85238"/>
                  <a:gd name="connsiteY7" fmla="*/ 0 h 43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238" h="434287">
                    <a:moveTo>
                      <a:pt x="85238" y="0"/>
                    </a:moveTo>
                    <a:lnTo>
                      <a:pt x="70344" y="233826"/>
                    </a:lnTo>
                    <a:lnTo>
                      <a:pt x="52857" y="434288"/>
                    </a:lnTo>
                    <a:lnTo>
                      <a:pt x="32028" y="430004"/>
                    </a:lnTo>
                    <a:cubicBezTo>
                      <a:pt x="23776" y="358560"/>
                      <a:pt x="-17213" y="306725"/>
                      <a:pt x="8410" y="221880"/>
                    </a:cubicBezTo>
                    <a:lnTo>
                      <a:pt x="0" y="61424"/>
                    </a:lnTo>
                    <a:lnTo>
                      <a:pt x="45193" y="5895"/>
                    </a:lnTo>
                    <a:lnTo>
                      <a:pt x="85238" y="0"/>
                    </a:lnTo>
                    <a:close/>
                  </a:path>
                </a:pathLst>
              </a:custGeom>
              <a:solidFill>
                <a:srgbClr val="C95836"/>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Freeform: Shape 56">
                <a:extLst>
                  <a:ext uri="{FF2B5EF4-FFF2-40B4-BE49-F238E27FC236}">
                    <a16:creationId xmlns:a16="http://schemas.microsoft.com/office/drawing/2014/main" id="{38B0535B-E31E-4835-B1BE-9E659DEC1999}"/>
                  </a:ext>
                </a:extLst>
              </p:cNvPr>
              <p:cNvSpPr/>
              <p:nvPr/>
            </p:nvSpPr>
            <p:spPr>
              <a:xfrm>
                <a:off x="10270782" y="1296298"/>
                <a:ext cx="96006" cy="426704"/>
              </a:xfrm>
              <a:custGeom>
                <a:avLst/>
                <a:gdLst>
                  <a:gd name="connsiteX0" fmla="*/ 96006 w 96006"/>
                  <a:gd name="connsiteY0" fmla="*/ 0 h 426704"/>
                  <a:gd name="connsiteX1" fmla="*/ 81427 w 96006"/>
                  <a:gd name="connsiteY1" fmla="*/ 228796 h 426704"/>
                  <a:gd name="connsiteX2" fmla="*/ 76671 w 96006"/>
                  <a:gd name="connsiteY2" fmla="*/ 417743 h 426704"/>
                  <a:gd name="connsiteX3" fmla="*/ 66650 w 96006"/>
                  <a:gd name="connsiteY3" fmla="*/ 426703 h 426704"/>
                  <a:gd name="connsiteX4" fmla="*/ 29867 w 96006"/>
                  <a:gd name="connsiteY4" fmla="*/ 426035 h 426704"/>
                  <a:gd name="connsiteX5" fmla="*/ 22361 w 96006"/>
                  <a:gd name="connsiteY5" fmla="*/ 419276 h 426704"/>
                  <a:gd name="connsiteX6" fmla="*/ 20553 w 96006"/>
                  <a:gd name="connsiteY6" fmla="*/ 352233 h 426704"/>
                  <a:gd name="connsiteX7" fmla="*/ 11672 w 96006"/>
                  <a:gd name="connsiteY7" fmla="*/ 256816 h 426704"/>
                  <a:gd name="connsiteX8" fmla="*/ 14147 w 96006"/>
                  <a:gd name="connsiteY8" fmla="*/ 154129 h 426704"/>
                  <a:gd name="connsiteX9" fmla="*/ 0 w 96006"/>
                  <a:gd name="connsiteY9" fmla="*/ 20357 h 426704"/>
                  <a:gd name="connsiteX10" fmla="*/ 56826 w 96006"/>
                  <a:gd name="connsiteY10" fmla="*/ 5816 h 426704"/>
                  <a:gd name="connsiteX11" fmla="*/ 96006 w 96006"/>
                  <a:gd name="connsiteY11" fmla="*/ 39 h 42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06" h="426704">
                    <a:moveTo>
                      <a:pt x="96006" y="0"/>
                    </a:moveTo>
                    <a:lnTo>
                      <a:pt x="81427" y="228796"/>
                    </a:lnTo>
                    <a:lnTo>
                      <a:pt x="76671" y="417743"/>
                    </a:lnTo>
                    <a:cubicBezTo>
                      <a:pt x="76514" y="422774"/>
                      <a:pt x="72034" y="426782"/>
                      <a:pt x="66650" y="426703"/>
                    </a:cubicBezTo>
                    <a:lnTo>
                      <a:pt x="29867" y="426035"/>
                    </a:lnTo>
                    <a:cubicBezTo>
                      <a:pt x="25858" y="425957"/>
                      <a:pt x="22557" y="423009"/>
                      <a:pt x="22361" y="419276"/>
                    </a:cubicBezTo>
                    <a:cubicBezTo>
                      <a:pt x="21575" y="404460"/>
                      <a:pt x="22086" y="360839"/>
                      <a:pt x="20553" y="352233"/>
                    </a:cubicBezTo>
                    <a:cubicBezTo>
                      <a:pt x="14658" y="319615"/>
                      <a:pt x="5934" y="296704"/>
                      <a:pt x="11672" y="256816"/>
                    </a:cubicBezTo>
                    <a:cubicBezTo>
                      <a:pt x="16584" y="222783"/>
                      <a:pt x="17763" y="188319"/>
                      <a:pt x="14147" y="154129"/>
                    </a:cubicBezTo>
                    <a:lnTo>
                      <a:pt x="0" y="20357"/>
                    </a:lnTo>
                    <a:lnTo>
                      <a:pt x="56826" y="5816"/>
                    </a:lnTo>
                    <a:lnTo>
                      <a:pt x="96006" y="39"/>
                    </a:lnTo>
                    <a:close/>
                  </a:path>
                </a:pathLst>
              </a:custGeom>
              <a:solidFill>
                <a:srgbClr val="7FA3EB"/>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Freeform: Shape 57">
                <a:extLst>
                  <a:ext uri="{FF2B5EF4-FFF2-40B4-BE49-F238E27FC236}">
                    <a16:creationId xmlns:a16="http://schemas.microsoft.com/office/drawing/2014/main" id="{CA3A4B97-081F-45C8-82DA-B190B51106FE}"/>
                  </a:ext>
                </a:extLst>
              </p:cNvPr>
              <p:cNvSpPr/>
              <p:nvPr/>
            </p:nvSpPr>
            <p:spPr>
              <a:xfrm>
                <a:off x="10313343" y="1723942"/>
                <a:ext cx="30274" cy="35865"/>
              </a:xfrm>
              <a:custGeom>
                <a:avLst/>
                <a:gdLst>
                  <a:gd name="connsiteX0" fmla="*/ 18156 w 30274"/>
                  <a:gd name="connsiteY0" fmla="*/ 2243 h 35865"/>
                  <a:gd name="connsiteX1" fmla="*/ 30063 w 30274"/>
                  <a:gd name="connsiteY1" fmla="*/ 29005 h 35865"/>
                  <a:gd name="connsiteX2" fmla="*/ 28924 w 30274"/>
                  <a:gd name="connsiteY2" fmla="*/ 33957 h 35865"/>
                  <a:gd name="connsiteX3" fmla="*/ 23933 w 30274"/>
                  <a:gd name="connsiteY3" fmla="*/ 35843 h 35865"/>
                  <a:gd name="connsiteX4" fmla="*/ 12222 w 30274"/>
                  <a:gd name="connsiteY4" fmla="*/ 34821 h 35865"/>
                  <a:gd name="connsiteX5" fmla="*/ 7349 w 30274"/>
                  <a:gd name="connsiteY5" fmla="*/ 32817 h 35865"/>
                  <a:gd name="connsiteX6" fmla="*/ 4519 w 30274"/>
                  <a:gd name="connsiteY6" fmla="*/ 30420 h 35865"/>
                  <a:gd name="connsiteX7" fmla="*/ 354 w 30274"/>
                  <a:gd name="connsiteY7" fmla="*/ 16351 h 35865"/>
                  <a:gd name="connsiteX8" fmla="*/ 0 w 30274"/>
                  <a:gd name="connsiteY8" fmla="*/ 3265 h 35865"/>
                  <a:gd name="connsiteX9" fmla="*/ 18117 w 30274"/>
                  <a:gd name="connsiteY9" fmla="*/ 2282 h 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4" h="35865">
                    <a:moveTo>
                      <a:pt x="18156" y="2243"/>
                    </a:moveTo>
                    <a:cubicBezTo>
                      <a:pt x="18156" y="2243"/>
                      <a:pt x="27116" y="18787"/>
                      <a:pt x="30063" y="29005"/>
                    </a:cubicBezTo>
                    <a:cubicBezTo>
                      <a:pt x="30574" y="30734"/>
                      <a:pt x="30142" y="32581"/>
                      <a:pt x="28924" y="33957"/>
                    </a:cubicBezTo>
                    <a:cubicBezTo>
                      <a:pt x="27705" y="35332"/>
                      <a:pt x="25858" y="36000"/>
                      <a:pt x="23933" y="35843"/>
                    </a:cubicBezTo>
                    <a:cubicBezTo>
                      <a:pt x="19846" y="35489"/>
                      <a:pt x="15130" y="35057"/>
                      <a:pt x="12222" y="34821"/>
                    </a:cubicBezTo>
                    <a:cubicBezTo>
                      <a:pt x="10414" y="34664"/>
                      <a:pt x="8685" y="33957"/>
                      <a:pt x="7349" y="32817"/>
                    </a:cubicBezTo>
                    <a:cubicBezTo>
                      <a:pt x="6524" y="32110"/>
                      <a:pt x="5541" y="31284"/>
                      <a:pt x="4519" y="30420"/>
                    </a:cubicBezTo>
                    <a:cubicBezTo>
                      <a:pt x="-236" y="26411"/>
                      <a:pt x="79" y="22246"/>
                      <a:pt x="354" y="16351"/>
                    </a:cubicBezTo>
                    <a:cubicBezTo>
                      <a:pt x="629" y="10260"/>
                      <a:pt x="0" y="3265"/>
                      <a:pt x="0" y="3265"/>
                    </a:cubicBezTo>
                    <a:cubicBezTo>
                      <a:pt x="7938" y="-3456"/>
                      <a:pt x="18117" y="2282"/>
                      <a:pt x="18117" y="2282"/>
                    </a:cubicBezTo>
                    <a:close/>
                  </a:path>
                </a:pathLst>
              </a:custGeom>
              <a:solidFill>
                <a:srgbClr val="3D2213"/>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Shape 58">
                <a:extLst>
                  <a:ext uri="{FF2B5EF4-FFF2-40B4-BE49-F238E27FC236}">
                    <a16:creationId xmlns:a16="http://schemas.microsoft.com/office/drawing/2014/main" id="{3A6C5CF3-57F8-4EAC-8557-23BAC7213DEF}"/>
                  </a:ext>
                </a:extLst>
              </p:cNvPr>
              <p:cNvSpPr/>
              <p:nvPr/>
            </p:nvSpPr>
            <p:spPr>
              <a:xfrm>
                <a:off x="10278467" y="1289382"/>
                <a:ext cx="104866" cy="32617"/>
              </a:xfrm>
              <a:custGeom>
                <a:avLst/>
                <a:gdLst>
                  <a:gd name="connsiteX0" fmla="*/ 764 w 104866"/>
                  <a:gd name="connsiteY0" fmla="*/ 32618 h 32617"/>
                  <a:gd name="connsiteX1" fmla="*/ 104866 w 104866"/>
                  <a:gd name="connsiteY1" fmla="*/ 27195 h 32617"/>
                  <a:gd name="connsiteX2" fmla="*/ 332 w 104866"/>
                  <a:gd name="connsiteY2" fmla="*/ 0 h 32617"/>
                  <a:gd name="connsiteX3" fmla="*/ 764 w 104866"/>
                  <a:gd name="connsiteY3" fmla="*/ 32618 h 32617"/>
                </a:gdLst>
                <a:ahLst/>
                <a:cxnLst>
                  <a:cxn ang="0">
                    <a:pos x="connsiteX0" y="connsiteY0"/>
                  </a:cxn>
                  <a:cxn ang="0">
                    <a:pos x="connsiteX1" y="connsiteY1"/>
                  </a:cxn>
                  <a:cxn ang="0">
                    <a:pos x="connsiteX2" y="connsiteY2"/>
                  </a:cxn>
                  <a:cxn ang="0">
                    <a:pos x="connsiteX3" y="connsiteY3"/>
                  </a:cxn>
                </a:cxnLst>
                <a:rect l="l" t="t" r="r" b="b"/>
                <a:pathLst>
                  <a:path w="104866" h="32617">
                    <a:moveTo>
                      <a:pt x="764" y="32618"/>
                    </a:moveTo>
                    <a:cubicBezTo>
                      <a:pt x="764" y="32618"/>
                      <a:pt x="83213" y="27273"/>
                      <a:pt x="104866" y="27195"/>
                    </a:cubicBezTo>
                    <a:lnTo>
                      <a:pt x="332" y="0"/>
                    </a:lnTo>
                    <a:cubicBezTo>
                      <a:pt x="332" y="0"/>
                      <a:pt x="-650" y="22990"/>
                      <a:pt x="764" y="32618"/>
                    </a:cubicBezTo>
                    <a:close/>
                  </a:path>
                </a:pathLst>
              </a:custGeom>
              <a:solidFill>
                <a:srgbClr val="728F3B"/>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Shape 59">
                <a:extLst>
                  <a:ext uri="{FF2B5EF4-FFF2-40B4-BE49-F238E27FC236}">
                    <a16:creationId xmlns:a16="http://schemas.microsoft.com/office/drawing/2014/main" id="{F60A8F1E-39F2-45AE-8C02-080E376BA73E}"/>
                  </a:ext>
                </a:extLst>
              </p:cNvPr>
              <p:cNvSpPr/>
              <p:nvPr/>
            </p:nvSpPr>
            <p:spPr>
              <a:xfrm>
                <a:off x="10274732" y="1049621"/>
                <a:ext cx="183884" cy="295852"/>
              </a:xfrm>
              <a:custGeom>
                <a:avLst/>
                <a:gdLst>
                  <a:gd name="connsiteX0" fmla="*/ 131119 w 183884"/>
                  <a:gd name="connsiteY0" fmla="*/ 10650 h 295852"/>
                  <a:gd name="connsiteX1" fmla="*/ 94061 w 183884"/>
                  <a:gd name="connsiteY1" fmla="*/ 511 h 295852"/>
                  <a:gd name="connsiteX2" fmla="*/ 79795 w 183884"/>
                  <a:gd name="connsiteY2" fmla="*/ 0 h 295852"/>
                  <a:gd name="connsiteX3" fmla="*/ 24502 w 183884"/>
                  <a:gd name="connsiteY3" fmla="*/ 14855 h 295852"/>
                  <a:gd name="connsiteX4" fmla="*/ 1631 w 183884"/>
                  <a:gd name="connsiteY4" fmla="*/ 62956 h 295852"/>
                  <a:gd name="connsiteX5" fmla="*/ 8390 w 183884"/>
                  <a:gd name="connsiteY5" fmla="*/ 124105 h 295852"/>
                  <a:gd name="connsiteX6" fmla="*/ 3281 w 183884"/>
                  <a:gd name="connsiteY6" fmla="*/ 269706 h 295852"/>
                  <a:gd name="connsiteX7" fmla="*/ 16800 w 183884"/>
                  <a:gd name="connsiteY7" fmla="*/ 286211 h 295852"/>
                  <a:gd name="connsiteX8" fmla="*/ 183740 w 183884"/>
                  <a:gd name="connsiteY8" fmla="*/ 274500 h 295852"/>
                  <a:gd name="connsiteX9" fmla="*/ 131119 w 183884"/>
                  <a:gd name="connsiteY9" fmla="*/ 10650 h 29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884" h="295852">
                    <a:moveTo>
                      <a:pt x="131119" y="10650"/>
                    </a:moveTo>
                    <a:lnTo>
                      <a:pt x="94061" y="511"/>
                    </a:lnTo>
                    <a:lnTo>
                      <a:pt x="79795" y="0"/>
                    </a:lnTo>
                    <a:lnTo>
                      <a:pt x="24502" y="14855"/>
                    </a:lnTo>
                    <a:cubicBezTo>
                      <a:pt x="5718" y="22518"/>
                      <a:pt x="-4107" y="43150"/>
                      <a:pt x="1631" y="62956"/>
                    </a:cubicBezTo>
                    <a:lnTo>
                      <a:pt x="8390" y="124105"/>
                    </a:lnTo>
                    <a:cubicBezTo>
                      <a:pt x="3242" y="178179"/>
                      <a:pt x="3674" y="225259"/>
                      <a:pt x="3281" y="269706"/>
                    </a:cubicBezTo>
                    <a:cubicBezTo>
                      <a:pt x="3202" y="277683"/>
                      <a:pt x="8901" y="284718"/>
                      <a:pt x="16800" y="286211"/>
                    </a:cubicBezTo>
                    <a:cubicBezTo>
                      <a:pt x="71032" y="296704"/>
                      <a:pt x="159453" y="305271"/>
                      <a:pt x="183740" y="274500"/>
                    </a:cubicBezTo>
                    <a:cubicBezTo>
                      <a:pt x="185862" y="177511"/>
                      <a:pt x="164484" y="75689"/>
                      <a:pt x="131119" y="10650"/>
                    </a:cubicBezTo>
                    <a:close/>
                  </a:path>
                </a:pathLst>
              </a:custGeom>
              <a:solidFill>
                <a:srgbClr val="BBD0F3"/>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Freeform: Shape 60">
                <a:extLst>
                  <a:ext uri="{FF2B5EF4-FFF2-40B4-BE49-F238E27FC236}">
                    <a16:creationId xmlns:a16="http://schemas.microsoft.com/office/drawing/2014/main" id="{C6A01B7D-3B6D-47F2-99C2-E08DF1ADD565}"/>
                  </a:ext>
                </a:extLst>
              </p:cNvPr>
              <p:cNvSpPr/>
              <p:nvPr/>
            </p:nvSpPr>
            <p:spPr>
              <a:xfrm>
                <a:off x="10429116" y="1112185"/>
                <a:ext cx="4873" cy="28570"/>
              </a:xfrm>
              <a:custGeom>
                <a:avLst/>
                <a:gdLst>
                  <a:gd name="connsiteX0" fmla="*/ 4873 w 4873"/>
                  <a:gd name="connsiteY0" fmla="*/ 28570 h 28570"/>
                  <a:gd name="connsiteX1" fmla="*/ 0 w 4873"/>
                  <a:gd name="connsiteY1" fmla="*/ 0 h 28570"/>
                </a:gdLst>
                <a:ahLst/>
                <a:cxnLst>
                  <a:cxn ang="0">
                    <a:pos x="connsiteX0" y="connsiteY0"/>
                  </a:cxn>
                  <a:cxn ang="0">
                    <a:pos x="connsiteX1" y="connsiteY1"/>
                  </a:cxn>
                </a:cxnLst>
                <a:rect l="l" t="t" r="r" b="b"/>
                <a:pathLst>
                  <a:path w="4873" h="28570">
                    <a:moveTo>
                      <a:pt x="4873" y="28570"/>
                    </a:moveTo>
                    <a:lnTo>
                      <a:pt x="0" y="0"/>
                    </a:lnTo>
                  </a:path>
                </a:pathLst>
              </a:custGeom>
              <a:ln w="5174" cap="rnd">
                <a:solidFill>
                  <a:srgbClr val="4E58AD"/>
                </a:solidFill>
                <a:prstDash val="solid"/>
                <a:round/>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Shape 61">
                <a:extLst>
                  <a:ext uri="{FF2B5EF4-FFF2-40B4-BE49-F238E27FC236}">
                    <a16:creationId xmlns:a16="http://schemas.microsoft.com/office/drawing/2014/main" id="{AE21C801-BF87-4088-AE23-0E89CAC46813}"/>
                  </a:ext>
                </a:extLst>
              </p:cNvPr>
              <p:cNvSpPr/>
              <p:nvPr/>
            </p:nvSpPr>
            <p:spPr>
              <a:xfrm>
                <a:off x="10452906" y="1725870"/>
                <a:ext cx="66626" cy="28373"/>
              </a:xfrm>
              <a:custGeom>
                <a:avLst/>
                <a:gdLst>
                  <a:gd name="connsiteX0" fmla="*/ 26630 w 66626"/>
                  <a:gd name="connsiteY0" fmla="*/ 0 h 28373"/>
                  <a:gd name="connsiteX1" fmla="*/ 44039 w 66626"/>
                  <a:gd name="connsiteY1" fmla="*/ 12693 h 28373"/>
                  <a:gd name="connsiteX2" fmla="*/ 66125 w 66626"/>
                  <a:gd name="connsiteY2" fmla="*/ 21929 h 28373"/>
                  <a:gd name="connsiteX3" fmla="*/ 66125 w 66626"/>
                  <a:gd name="connsiteY3" fmla="*/ 21929 h 28373"/>
                  <a:gd name="connsiteX4" fmla="*/ 61252 w 66626"/>
                  <a:gd name="connsiteY4" fmla="*/ 28374 h 28373"/>
                  <a:gd name="connsiteX5" fmla="*/ 6116 w 66626"/>
                  <a:gd name="connsiteY5" fmla="*/ 27234 h 28373"/>
                  <a:gd name="connsiteX6" fmla="*/ 4662 w 66626"/>
                  <a:gd name="connsiteY6" fmla="*/ 39 h 28373"/>
                  <a:gd name="connsiteX7" fmla="*/ 26551 w 66626"/>
                  <a:gd name="connsiteY7" fmla="*/ 39 h 2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26" h="28373">
                    <a:moveTo>
                      <a:pt x="26630" y="0"/>
                    </a:moveTo>
                    <a:lnTo>
                      <a:pt x="44039" y="12693"/>
                    </a:lnTo>
                    <a:cubicBezTo>
                      <a:pt x="47458" y="15837"/>
                      <a:pt x="66125" y="21929"/>
                      <a:pt x="66125" y="21929"/>
                    </a:cubicBezTo>
                    <a:lnTo>
                      <a:pt x="66125" y="21929"/>
                    </a:lnTo>
                    <a:cubicBezTo>
                      <a:pt x="67972" y="25819"/>
                      <a:pt x="64356" y="27863"/>
                      <a:pt x="61252" y="28374"/>
                    </a:cubicBezTo>
                    <a:lnTo>
                      <a:pt x="6116" y="27234"/>
                    </a:lnTo>
                    <a:cubicBezTo>
                      <a:pt x="6116" y="27234"/>
                      <a:pt x="-6617" y="24601"/>
                      <a:pt x="4662" y="39"/>
                    </a:cubicBezTo>
                    <a:cubicBezTo>
                      <a:pt x="14683" y="4480"/>
                      <a:pt x="23957" y="7624"/>
                      <a:pt x="26551" y="39"/>
                    </a:cubicBezTo>
                    <a:close/>
                  </a:path>
                </a:pathLst>
              </a:custGeom>
              <a:solidFill>
                <a:srgbClr val="4A2A1A"/>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Shape 62">
                <a:extLst>
                  <a:ext uri="{FF2B5EF4-FFF2-40B4-BE49-F238E27FC236}">
                    <a16:creationId xmlns:a16="http://schemas.microsoft.com/office/drawing/2014/main" id="{9D496E88-A93A-4844-9652-63C330F151D4}"/>
                  </a:ext>
                </a:extLst>
              </p:cNvPr>
              <p:cNvSpPr/>
              <p:nvPr/>
            </p:nvSpPr>
            <p:spPr>
              <a:xfrm>
                <a:off x="10357615" y="984696"/>
                <a:ext cx="26684" cy="31639"/>
              </a:xfrm>
              <a:custGeom>
                <a:avLst/>
                <a:gdLst>
                  <a:gd name="connsiteX0" fmla="*/ 23242 w 26684"/>
                  <a:gd name="connsiteY0" fmla="*/ 31600 h 31639"/>
                  <a:gd name="connsiteX1" fmla="*/ 16247 w 26684"/>
                  <a:gd name="connsiteY1" fmla="*/ 2873 h 31639"/>
                  <a:gd name="connsiteX2" fmla="*/ 331 w 26684"/>
                  <a:gd name="connsiteY2" fmla="*/ 26020 h 31639"/>
                  <a:gd name="connsiteX3" fmla="*/ 23242 w 26684"/>
                  <a:gd name="connsiteY3" fmla="*/ 31640 h 31639"/>
                </a:gdLst>
                <a:ahLst/>
                <a:cxnLst>
                  <a:cxn ang="0">
                    <a:pos x="connsiteX0" y="connsiteY0"/>
                  </a:cxn>
                  <a:cxn ang="0">
                    <a:pos x="connsiteX1" y="connsiteY1"/>
                  </a:cxn>
                  <a:cxn ang="0">
                    <a:pos x="connsiteX2" y="connsiteY2"/>
                  </a:cxn>
                  <a:cxn ang="0">
                    <a:pos x="connsiteX3" y="connsiteY3"/>
                  </a:cxn>
                </a:cxnLst>
                <a:rect l="l" t="t" r="r" b="b"/>
                <a:pathLst>
                  <a:path w="26684" h="31639">
                    <a:moveTo>
                      <a:pt x="23242" y="31600"/>
                    </a:moveTo>
                    <a:cubicBezTo>
                      <a:pt x="23242" y="31600"/>
                      <a:pt x="34521" y="15959"/>
                      <a:pt x="16247" y="2873"/>
                    </a:cubicBezTo>
                    <a:cubicBezTo>
                      <a:pt x="-1988" y="-10213"/>
                      <a:pt x="-259" y="25627"/>
                      <a:pt x="331" y="26020"/>
                    </a:cubicBezTo>
                    <a:cubicBezTo>
                      <a:pt x="920" y="26413"/>
                      <a:pt x="23242" y="31640"/>
                      <a:pt x="23242" y="31640"/>
                    </a:cubicBezTo>
                    <a:close/>
                  </a:path>
                </a:pathLst>
              </a:custGeom>
              <a:solidFill>
                <a:srgbClr val="572A22"/>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Freeform: Shape 63">
                <a:extLst>
                  <a:ext uri="{FF2B5EF4-FFF2-40B4-BE49-F238E27FC236}">
                    <a16:creationId xmlns:a16="http://schemas.microsoft.com/office/drawing/2014/main" id="{6ECED827-92AD-4B0A-9EC6-C52B259D9909}"/>
                  </a:ext>
                </a:extLst>
              </p:cNvPr>
              <p:cNvSpPr/>
              <p:nvPr/>
            </p:nvSpPr>
            <p:spPr>
              <a:xfrm>
                <a:off x="10331498" y="1000263"/>
                <a:ext cx="28104" cy="40941"/>
              </a:xfrm>
              <a:custGeom>
                <a:avLst/>
                <a:gdLst>
                  <a:gd name="connsiteX0" fmla="*/ 0 w 28104"/>
                  <a:gd name="connsiteY0" fmla="*/ 24208 h 40941"/>
                  <a:gd name="connsiteX1" fmla="*/ 18274 w 28104"/>
                  <a:gd name="connsiteY1" fmla="*/ 40870 h 40941"/>
                  <a:gd name="connsiteX2" fmla="*/ 27312 w 28104"/>
                  <a:gd name="connsiteY2" fmla="*/ 0 h 40941"/>
                  <a:gd name="connsiteX3" fmla="*/ 0 w 28104"/>
                  <a:gd name="connsiteY3" fmla="*/ 24208 h 40941"/>
                </a:gdLst>
                <a:ahLst/>
                <a:cxnLst>
                  <a:cxn ang="0">
                    <a:pos x="connsiteX0" y="connsiteY0"/>
                  </a:cxn>
                  <a:cxn ang="0">
                    <a:pos x="connsiteX1" y="connsiteY1"/>
                  </a:cxn>
                  <a:cxn ang="0">
                    <a:pos x="connsiteX2" y="connsiteY2"/>
                  </a:cxn>
                  <a:cxn ang="0">
                    <a:pos x="connsiteX3" y="connsiteY3"/>
                  </a:cxn>
                </a:cxnLst>
                <a:rect l="l" t="t" r="r" b="b"/>
                <a:pathLst>
                  <a:path w="28104" h="40941">
                    <a:moveTo>
                      <a:pt x="0" y="24208"/>
                    </a:moveTo>
                    <a:cubicBezTo>
                      <a:pt x="0" y="24208"/>
                      <a:pt x="4441" y="42207"/>
                      <a:pt x="18274" y="40870"/>
                    </a:cubicBezTo>
                    <a:cubicBezTo>
                      <a:pt x="32068" y="39574"/>
                      <a:pt x="27312" y="0"/>
                      <a:pt x="27312" y="0"/>
                    </a:cubicBezTo>
                    <a:lnTo>
                      <a:pt x="0" y="24208"/>
                    </a:lnTo>
                    <a:close/>
                  </a:path>
                </a:pathLst>
              </a:custGeom>
              <a:solidFill>
                <a:srgbClr val="572A22"/>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 name="Freeform: Shape 64">
                <a:extLst>
                  <a:ext uri="{FF2B5EF4-FFF2-40B4-BE49-F238E27FC236}">
                    <a16:creationId xmlns:a16="http://schemas.microsoft.com/office/drawing/2014/main" id="{05D222FB-FFA5-4836-AB7F-E10204EA5F92}"/>
                  </a:ext>
                </a:extLst>
              </p:cNvPr>
              <p:cNvSpPr/>
              <p:nvPr/>
            </p:nvSpPr>
            <p:spPr>
              <a:xfrm>
                <a:off x="10344207" y="1015864"/>
                <a:ext cx="33679" cy="61695"/>
              </a:xfrm>
              <a:custGeom>
                <a:avLst/>
                <a:gdLst>
                  <a:gd name="connsiteX0" fmla="*/ 31581 w 33679"/>
                  <a:gd name="connsiteY0" fmla="*/ 12418 h 61695"/>
                  <a:gd name="connsiteX1" fmla="*/ 33664 w 33679"/>
                  <a:gd name="connsiteY1" fmla="*/ 48887 h 61695"/>
                  <a:gd name="connsiteX2" fmla="*/ 27258 w 33679"/>
                  <a:gd name="connsiteY2" fmla="*/ 59812 h 61695"/>
                  <a:gd name="connsiteX3" fmla="*/ 13385 w 33679"/>
                  <a:gd name="connsiteY3" fmla="*/ 60205 h 61695"/>
                  <a:gd name="connsiteX4" fmla="*/ 9259 w 33679"/>
                  <a:gd name="connsiteY4" fmla="*/ 58201 h 61695"/>
                  <a:gd name="connsiteX5" fmla="*/ 24 w 33679"/>
                  <a:gd name="connsiteY5" fmla="*/ 43621 h 61695"/>
                  <a:gd name="connsiteX6" fmla="*/ 2657 w 33679"/>
                  <a:gd name="connsiteY6" fmla="*/ 0 h 61695"/>
                  <a:gd name="connsiteX7" fmla="*/ 31581 w 33679"/>
                  <a:gd name="connsiteY7" fmla="*/ 12418 h 61695"/>
                  <a:gd name="connsiteX8" fmla="*/ 31581 w 33679"/>
                  <a:gd name="connsiteY8" fmla="*/ 12418 h 6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79" h="61695">
                    <a:moveTo>
                      <a:pt x="31581" y="12418"/>
                    </a:moveTo>
                    <a:cubicBezTo>
                      <a:pt x="31581" y="12418"/>
                      <a:pt x="32720" y="32382"/>
                      <a:pt x="33664" y="48887"/>
                    </a:cubicBezTo>
                    <a:cubicBezTo>
                      <a:pt x="33899" y="53289"/>
                      <a:pt x="31463" y="57454"/>
                      <a:pt x="27258" y="59812"/>
                    </a:cubicBezTo>
                    <a:cubicBezTo>
                      <a:pt x="23053" y="62170"/>
                      <a:pt x="17748" y="62327"/>
                      <a:pt x="13385" y="60205"/>
                    </a:cubicBezTo>
                    <a:cubicBezTo>
                      <a:pt x="11971" y="59537"/>
                      <a:pt x="10556" y="58869"/>
                      <a:pt x="9259" y="58201"/>
                    </a:cubicBezTo>
                    <a:cubicBezTo>
                      <a:pt x="3246" y="55332"/>
                      <a:pt x="-330" y="49634"/>
                      <a:pt x="24" y="43621"/>
                    </a:cubicBezTo>
                    <a:cubicBezTo>
                      <a:pt x="967" y="28138"/>
                      <a:pt x="2657" y="0"/>
                      <a:pt x="2657" y="0"/>
                    </a:cubicBezTo>
                    <a:lnTo>
                      <a:pt x="31581" y="12418"/>
                    </a:lnTo>
                    <a:lnTo>
                      <a:pt x="31581" y="12418"/>
                    </a:lnTo>
                    <a:close/>
                  </a:path>
                </a:pathLst>
              </a:custGeom>
              <a:solidFill>
                <a:srgbClr val="C95836"/>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 name="Freeform: Shape 65">
                <a:extLst>
                  <a:ext uri="{FF2B5EF4-FFF2-40B4-BE49-F238E27FC236}">
                    <a16:creationId xmlns:a16="http://schemas.microsoft.com/office/drawing/2014/main" id="{9FCB0BAE-A5FD-4CF3-8145-F1CC554E519F}"/>
                  </a:ext>
                </a:extLst>
              </p:cNvPr>
              <p:cNvSpPr/>
              <p:nvPr/>
            </p:nvSpPr>
            <p:spPr>
              <a:xfrm>
                <a:off x="10364038" y="1040937"/>
                <a:ext cx="13793" cy="11317"/>
              </a:xfrm>
              <a:custGeom>
                <a:avLst/>
                <a:gdLst>
                  <a:gd name="connsiteX0" fmla="*/ 13794 w 13793"/>
                  <a:gd name="connsiteY0" fmla="*/ 0 h 11317"/>
                  <a:gd name="connsiteX1" fmla="*/ 13126 w 13793"/>
                  <a:gd name="connsiteY1" fmla="*/ 11318 h 11317"/>
                  <a:gd name="connsiteX2" fmla="*/ 0 w 13793"/>
                  <a:gd name="connsiteY2" fmla="*/ 2279 h 11317"/>
                  <a:gd name="connsiteX3" fmla="*/ 13794 w 13793"/>
                  <a:gd name="connsiteY3" fmla="*/ 0 h 11317"/>
                </a:gdLst>
                <a:ahLst/>
                <a:cxnLst>
                  <a:cxn ang="0">
                    <a:pos x="connsiteX0" y="connsiteY0"/>
                  </a:cxn>
                  <a:cxn ang="0">
                    <a:pos x="connsiteX1" y="connsiteY1"/>
                  </a:cxn>
                  <a:cxn ang="0">
                    <a:pos x="connsiteX2" y="connsiteY2"/>
                  </a:cxn>
                  <a:cxn ang="0">
                    <a:pos x="connsiteX3" y="connsiteY3"/>
                  </a:cxn>
                </a:cxnLst>
                <a:rect l="l" t="t" r="r" b="b"/>
                <a:pathLst>
                  <a:path w="13793" h="11317">
                    <a:moveTo>
                      <a:pt x="13794" y="0"/>
                    </a:moveTo>
                    <a:lnTo>
                      <a:pt x="13126" y="11318"/>
                    </a:lnTo>
                    <a:lnTo>
                      <a:pt x="0" y="2279"/>
                    </a:lnTo>
                    <a:lnTo>
                      <a:pt x="13794" y="0"/>
                    </a:lnTo>
                    <a:close/>
                  </a:path>
                </a:pathLst>
              </a:custGeom>
              <a:solidFill>
                <a:srgbClr val="633C1D"/>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 name="Freeform: Shape 66">
                <a:extLst>
                  <a:ext uri="{FF2B5EF4-FFF2-40B4-BE49-F238E27FC236}">
                    <a16:creationId xmlns:a16="http://schemas.microsoft.com/office/drawing/2014/main" id="{61143181-D928-472F-A8C2-7818E2AB9038}"/>
                  </a:ext>
                </a:extLst>
              </p:cNvPr>
              <p:cNvSpPr/>
              <p:nvPr/>
            </p:nvSpPr>
            <p:spPr>
              <a:xfrm>
                <a:off x="10338483" y="990103"/>
                <a:ext cx="47179" cy="52699"/>
              </a:xfrm>
              <a:custGeom>
                <a:avLst/>
                <a:gdLst>
                  <a:gd name="connsiteX0" fmla="*/ 483 w 47179"/>
                  <a:gd name="connsiteY0" fmla="*/ 19827 h 52699"/>
                  <a:gd name="connsiteX1" fmla="*/ 7320 w 47179"/>
                  <a:gd name="connsiteY1" fmla="*/ 6544 h 52699"/>
                  <a:gd name="connsiteX2" fmla="*/ 26537 w 47179"/>
                  <a:gd name="connsiteY2" fmla="*/ 453 h 52699"/>
                  <a:gd name="connsiteX3" fmla="*/ 39702 w 47179"/>
                  <a:gd name="connsiteY3" fmla="*/ 7408 h 52699"/>
                  <a:gd name="connsiteX4" fmla="*/ 47091 w 47179"/>
                  <a:gd name="connsiteY4" fmla="*/ 37786 h 52699"/>
                  <a:gd name="connsiteX5" fmla="*/ 39506 w 47179"/>
                  <a:gd name="connsiteY5" fmla="*/ 51776 h 52699"/>
                  <a:gd name="connsiteX6" fmla="*/ 9128 w 47179"/>
                  <a:gd name="connsiteY6" fmla="*/ 43406 h 52699"/>
                  <a:gd name="connsiteX7" fmla="*/ 483 w 47179"/>
                  <a:gd name="connsiteY7" fmla="*/ 19827 h 52699"/>
                  <a:gd name="connsiteX8" fmla="*/ 483 w 47179"/>
                  <a:gd name="connsiteY8" fmla="*/ 19827 h 52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9" h="52699">
                    <a:moveTo>
                      <a:pt x="483" y="19827"/>
                    </a:moveTo>
                    <a:cubicBezTo>
                      <a:pt x="-1247" y="14246"/>
                      <a:pt x="1819" y="8273"/>
                      <a:pt x="7320" y="6544"/>
                    </a:cubicBezTo>
                    <a:cubicBezTo>
                      <a:pt x="13215" y="4697"/>
                      <a:pt x="20643" y="2339"/>
                      <a:pt x="26537" y="453"/>
                    </a:cubicBezTo>
                    <a:cubicBezTo>
                      <a:pt x="32079" y="-1277"/>
                      <a:pt x="37109" y="2143"/>
                      <a:pt x="39702" y="7408"/>
                    </a:cubicBezTo>
                    <a:cubicBezTo>
                      <a:pt x="42728" y="13618"/>
                      <a:pt x="45951" y="27451"/>
                      <a:pt x="47091" y="37786"/>
                    </a:cubicBezTo>
                    <a:cubicBezTo>
                      <a:pt x="47719" y="43602"/>
                      <a:pt x="45008" y="50008"/>
                      <a:pt x="39506" y="51776"/>
                    </a:cubicBezTo>
                    <a:cubicBezTo>
                      <a:pt x="33611" y="53624"/>
                      <a:pt x="14158" y="53545"/>
                      <a:pt x="9128" y="43406"/>
                    </a:cubicBezTo>
                    <a:cubicBezTo>
                      <a:pt x="5316" y="35703"/>
                      <a:pt x="3037" y="28040"/>
                      <a:pt x="483" y="19827"/>
                    </a:cubicBezTo>
                    <a:lnTo>
                      <a:pt x="483" y="19827"/>
                    </a:lnTo>
                    <a:close/>
                  </a:path>
                </a:pathLst>
              </a:custGeom>
              <a:solidFill>
                <a:srgbClr val="C95836"/>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 name="Freeform: Shape 67">
                <a:extLst>
                  <a:ext uri="{FF2B5EF4-FFF2-40B4-BE49-F238E27FC236}">
                    <a16:creationId xmlns:a16="http://schemas.microsoft.com/office/drawing/2014/main" id="{DEE7C80B-CCF3-4F21-ABFE-391B813B0028}"/>
                  </a:ext>
                </a:extLst>
              </p:cNvPr>
              <p:cNvSpPr/>
              <p:nvPr/>
            </p:nvSpPr>
            <p:spPr>
              <a:xfrm>
                <a:off x="10326567" y="981876"/>
                <a:ext cx="49003" cy="46524"/>
              </a:xfrm>
              <a:custGeom>
                <a:avLst/>
                <a:gdLst>
                  <a:gd name="connsiteX0" fmla="*/ 2495 w 49003"/>
                  <a:gd name="connsiteY0" fmla="*/ 46485 h 46524"/>
                  <a:gd name="connsiteX1" fmla="*/ 3595 w 49003"/>
                  <a:gd name="connsiteY1" fmla="*/ 15164 h 46524"/>
                  <a:gd name="connsiteX2" fmla="*/ 47295 w 49003"/>
                  <a:gd name="connsiteY2" fmla="*/ 5693 h 46524"/>
                  <a:gd name="connsiteX3" fmla="*/ 27803 w 49003"/>
                  <a:gd name="connsiteY3" fmla="*/ 18465 h 46524"/>
                  <a:gd name="connsiteX4" fmla="*/ 27607 w 49003"/>
                  <a:gd name="connsiteY4" fmla="*/ 39490 h 46524"/>
                  <a:gd name="connsiteX5" fmla="*/ 2495 w 49003"/>
                  <a:gd name="connsiteY5" fmla="*/ 46524 h 46524"/>
                  <a:gd name="connsiteX6" fmla="*/ 2495 w 49003"/>
                  <a:gd name="connsiteY6" fmla="*/ 46524 h 46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03" h="46524">
                    <a:moveTo>
                      <a:pt x="2495" y="46485"/>
                    </a:moveTo>
                    <a:cubicBezTo>
                      <a:pt x="2495" y="46485"/>
                      <a:pt x="-3793" y="24753"/>
                      <a:pt x="3595" y="15164"/>
                    </a:cubicBezTo>
                    <a:cubicBezTo>
                      <a:pt x="13538" y="2235"/>
                      <a:pt x="28235" y="-6175"/>
                      <a:pt x="47295" y="5693"/>
                    </a:cubicBezTo>
                    <a:cubicBezTo>
                      <a:pt x="47295" y="5693"/>
                      <a:pt x="57552" y="10055"/>
                      <a:pt x="27803" y="18465"/>
                    </a:cubicBezTo>
                    <a:cubicBezTo>
                      <a:pt x="24031" y="19526"/>
                      <a:pt x="32244" y="37171"/>
                      <a:pt x="27607" y="39490"/>
                    </a:cubicBezTo>
                    <a:cubicBezTo>
                      <a:pt x="21358" y="42594"/>
                      <a:pt x="13145" y="45109"/>
                      <a:pt x="2495" y="46524"/>
                    </a:cubicBezTo>
                    <a:lnTo>
                      <a:pt x="2495" y="46524"/>
                    </a:lnTo>
                    <a:close/>
                  </a:path>
                </a:pathLst>
              </a:custGeom>
              <a:solidFill>
                <a:srgbClr val="572A22"/>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 name="Freeform: Shape 68">
                <a:extLst>
                  <a:ext uri="{FF2B5EF4-FFF2-40B4-BE49-F238E27FC236}">
                    <a16:creationId xmlns:a16="http://schemas.microsoft.com/office/drawing/2014/main" id="{C2318739-E241-4805-A834-BD301CACEAD1}"/>
                  </a:ext>
                </a:extLst>
              </p:cNvPr>
              <p:cNvSpPr/>
              <p:nvPr/>
            </p:nvSpPr>
            <p:spPr>
              <a:xfrm>
                <a:off x="10337721" y="1021487"/>
                <a:ext cx="15378" cy="16381"/>
              </a:xfrm>
              <a:custGeom>
                <a:avLst/>
                <a:gdLst>
                  <a:gd name="connsiteX0" fmla="*/ 2030 w 15378"/>
                  <a:gd name="connsiteY0" fmla="*/ 12573 h 16381"/>
                  <a:gd name="connsiteX1" fmla="*/ 12916 w 15378"/>
                  <a:gd name="connsiteY1" fmla="*/ 15127 h 16381"/>
                  <a:gd name="connsiteX2" fmla="*/ 13348 w 15378"/>
                  <a:gd name="connsiteY2" fmla="*/ 3809 h 16381"/>
                  <a:gd name="connsiteX3" fmla="*/ 2462 w 15378"/>
                  <a:gd name="connsiteY3" fmla="*/ 1255 h 16381"/>
                  <a:gd name="connsiteX4" fmla="*/ 2030 w 15378"/>
                  <a:gd name="connsiteY4" fmla="*/ 12573 h 1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8" h="16381">
                    <a:moveTo>
                      <a:pt x="2030" y="12573"/>
                    </a:moveTo>
                    <a:cubicBezTo>
                      <a:pt x="4938" y="16384"/>
                      <a:pt x="9811" y="17524"/>
                      <a:pt x="12916" y="15127"/>
                    </a:cubicBezTo>
                    <a:cubicBezTo>
                      <a:pt x="16020" y="12730"/>
                      <a:pt x="16217" y="7660"/>
                      <a:pt x="13348" y="3809"/>
                    </a:cubicBezTo>
                    <a:cubicBezTo>
                      <a:pt x="10440" y="-3"/>
                      <a:pt x="5567" y="-1143"/>
                      <a:pt x="2462" y="1255"/>
                    </a:cubicBezTo>
                    <a:cubicBezTo>
                      <a:pt x="-642" y="3652"/>
                      <a:pt x="-839" y="8721"/>
                      <a:pt x="2030" y="12573"/>
                    </a:cubicBezTo>
                    <a:close/>
                  </a:path>
                </a:pathLst>
              </a:custGeom>
              <a:solidFill>
                <a:srgbClr val="C95836"/>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0" name="Freeform: Shape 69">
                <a:extLst>
                  <a:ext uri="{FF2B5EF4-FFF2-40B4-BE49-F238E27FC236}">
                    <a16:creationId xmlns:a16="http://schemas.microsoft.com/office/drawing/2014/main" id="{DB189F07-25D8-4E62-A19F-451ACD2F8F57}"/>
                  </a:ext>
                </a:extLst>
              </p:cNvPr>
              <p:cNvSpPr/>
              <p:nvPr/>
            </p:nvSpPr>
            <p:spPr>
              <a:xfrm>
                <a:off x="10388638" y="1055595"/>
                <a:ext cx="114830" cy="495871"/>
              </a:xfrm>
              <a:custGeom>
                <a:avLst/>
                <a:gdLst>
                  <a:gd name="connsiteX0" fmla="*/ 0 w 114830"/>
                  <a:gd name="connsiteY0" fmla="*/ 0 h 495871"/>
                  <a:gd name="connsiteX1" fmla="*/ 25898 w 114830"/>
                  <a:gd name="connsiteY1" fmla="*/ 98639 h 495871"/>
                  <a:gd name="connsiteX2" fmla="*/ 45350 w 114830"/>
                  <a:gd name="connsiteY2" fmla="*/ 294464 h 495871"/>
                  <a:gd name="connsiteX3" fmla="*/ 60363 w 114830"/>
                  <a:gd name="connsiteY3" fmla="*/ 449221 h 495871"/>
                  <a:gd name="connsiteX4" fmla="*/ 114830 w 114830"/>
                  <a:gd name="connsiteY4" fmla="*/ 495712 h 495871"/>
                  <a:gd name="connsiteX5" fmla="*/ 114830 w 114830"/>
                  <a:gd name="connsiteY5" fmla="*/ 495712 h 495871"/>
                  <a:gd name="connsiteX6" fmla="*/ 69991 w 114830"/>
                  <a:gd name="connsiteY6" fmla="*/ 162224 h 495871"/>
                  <a:gd name="connsiteX7" fmla="*/ 45586 w 114830"/>
                  <a:gd name="connsiteY7" fmla="*/ 35212 h 495871"/>
                  <a:gd name="connsiteX8" fmla="*/ 14187 w 114830"/>
                  <a:gd name="connsiteY8" fmla="*/ 3065 h 495871"/>
                  <a:gd name="connsiteX9" fmla="*/ 0 w 114830"/>
                  <a:gd name="connsiteY9" fmla="*/ 0 h 49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830" h="495871">
                    <a:moveTo>
                      <a:pt x="0" y="0"/>
                    </a:moveTo>
                    <a:cubicBezTo>
                      <a:pt x="0" y="0"/>
                      <a:pt x="18745" y="52385"/>
                      <a:pt x="25898" y="98639"/>
                    </a:cubicBezTo>
                    <a:cubicBezTo>
                      <a:pt x="33050" y="144894"/>
                      <a:pt x="40713" y="280749"/>
                      <a:pt x="45350" y="294464"/>
                    </a:cubicBezTo>
                    <a:cubicBezTo>
                      <a:pt x="48455" y="303581"/>
                      <a:pt x="55804" y="391453"/>
                      <a:pt x="60363" y="449221"/>
                    </a:cubicBezTo>
                    <a:cubicBezTo>
                      <a:pt x="62563" y="477123"/>
                      <a:pt x="86968" y="497912"/>
                      <a:pt x="114830" y="495712"/>
                    </a:cubicBezTo>
                    <a:lnTo>
                      <a:pt x="114830" y="495712"/>
                    </a:lnTo>
                    <a:lnTo>
                      <a:pt x="69991" y="162224"/>
                    </a:lnTo>
                    <a:lnTo>
                      <a:pt x="45586" y="35212"/>
                    </a:lnTo>
                    <a:cubicBezTo>
                      <a:pt x="42521" y="19178"/>
                      <a:pt x="30142" y="6524"/>
                      <a:pt x="14187" y="3065"/>
                    </a:cubicBezTo>
                    <a:lnTo>
                      <a:pt x="0" y="0"/>
                    </a:lnTo>
                    <a:close/>
                  </a:path>
                </a:pathLst>
              </a:custGeom>
              <a:solidFill>
                <a:srgbClr val="FFFFFF"/>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 name="Freeform: Shape 70">
                <a:extLst>
                  <a:ext uri="{FF2B5EF4-FFF2-40B4-BE49-F238E27FC236}">
                    <a16:creationId xmlns:a16="http://schemas.microsoft.com/office/drawing/2014/main" id="{3484F22D-4809-4C3D-A1A9-6E540AFFA5C7}"/>
                  </a:ext>
                </a:extLst>
              </p:cNvPr>
              <p:cNvSpPr/>
              <p:nvPr/>
            </p:nvSpPr>
            <p:spPr>
              <a:xfrm>
                <a:off x="10258875" y="1056381"/>
                <a:ext cx="88805" cy="501983"/>
              </a:xfrm>
              <a:custGeom>
                <a:avLst/>
                <a:gdLst>
                  <a:gd name="connsiteX0" fmla="*/ 70619 w 88805"/>
                  <a:gd name="connsiteY0" fmla="*/ 0 h 501983"/>
                  <a:gd name="connsiteX1" fmla="*/ 87989 w 88805"/>
                  <a:gd name="connsiteY1" fmla="*/ 70109 h 501983"/>
                  <a:gd name="connsiteX2" fmla="*/ 78243 w 88805"/>
                  <a:gd name="connsiteY2" fmla="*/ 303110 h 501983"/>
                  <a:gd name="connsiteX3" fmla="*/ 59930 w 88805"/>
                  <a:gd name="connsiteY3" fmla="*/ 453308 h 501983"/>
                  <a:gd name="connsiteX4" fmla="*/ 9746 w 88805"/>
                  <a:gd name="connsiteY4" fmla="*/ 501135 h 501983"/>
                  <a:gd name="connsiteX5" fmla="*/ 0 w 88805"/>
                  <a:gd name="connsiteY5" fmla="*/ 497873 h 501983"/>
                  <a:gd name="connsiteX6" fmla="*/ 5266 w 88805"/>
                  <a:gd name="connsiteY6" fmla="*/ 261414 h 501983"/>
                  <a:gd name="connsiteX7" fmla="*/ 14383 w 88805"/>
                  <a:gd name="connsiteY7" fmla="*/ 123279 h 501983"/>
                  <a:gd name="connsiteX8" fmla="*/ 70659 w 88805"/>
                  <a:gd name="connsiteY8" fmla="*/ 0 h 50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805" h="501983">
                    <a:moveTo>
                      <a:pt x="70619" y="0"/>
                    </a:moveTo>
                    <a:cubicBezTo>
                      <a:pt x="70619" y="0"/>
                      <a:pt x="83745" y="22990"/>
                      <a:pt x="87989" y="70109"/>
                    </a:cubicBezTo>
                    <a:cubicBezTo>
                      <a:pt x="92627" y="121275"/>
                      <a:pt x="75885" y="250528"/>
                      <a:pt x="78243" y="303110"/>
                    </a:cubicBezTo>
                    <a:cubicBezTo>
                      <a:pt x="79344" y="328261"/>
                      <a:pt x="60913" y="426978"/>
                      <a:pt x="59930" y="453308"/>
                    </a:cubicBezTo>
                    <a:cubicBezTo>
                      <a:pt x="58948" y="479796"/>
                      <a:pt x="35565" y="507187"/>
                      <a:pt x="9746" y="501135"/>
                    </a:cubicBezTo>
                    <a:lnTo>
                      <a:pt x="0" y="497873"/>
                    </a:lnTo>
                    <a:cubicBezTo>
                      <a:pt x="0" y="497873"/>
                      <a:pt x="6406" y="264479"/>
                      <a:pt x="5266" y="261414"/>
                    </a:cubicBezTo>
                    <a:cubicBezTo>
                      <a:pt x="4126" y="258348"/>
                      <a:pt x="14383" y="123279"/>
                      <a:pt x="14383" y="123279"/>
                    </a:cubicBezTo>
                    <a:lnTo>
                      <a:pt x="70659" y="0"/>
                    </a:lnTo>
                    <a:close/>
                  </a:path>
                </a:pathLst>
              </a:custGeom>
              <a:solidFill>
                <a:srgbClr val="FFFFFF"/>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 name="Freeform: Shape 71">
                <a:extLst>
                  <a:ext uri="{FF2B5EF4-FFF2-40B4-BE49-F238E27FC236}">
                    <a16:creationId xmlns:a16="http://schemas.microsoft.com/office/drawing/2014/main" id="{1DE69464-7F41-4BA2-B4BA-9EAE3F4B10EF}"/>
                  </a:ext>
                </a:extLst>
              </p:cNvPr>
              <p:cNvSpPr/>
              <p:nvPr/>
            </p:nvSpPr>
            <p:spPr>
              <a:xfrm>
                <a:off x="10191894" y="1085580"/>
                <a:ext cx="119938" cy="116671"/>
              </a:xfrm>
              <a:custGeom>
                <a:avLst/>
                <a:gdLst>
                  <a:gd name="connsiteX0" fmla="*/ 114964 w 119938"/>
                  <a:gd name="connsiteY0" fmla="*/ 2319 h 116671"/>
                  <a:gd name="connsiteX1" fmla="*/ 31887 w 119938"/>
                  <a:gd name="connsiteY1" fmla="*/ 116206 h 116671"/>
                  <a:gd name="connsiteX2" fmla="*/ 15303 w 119938"/>
                  <a:gd name="connsiteY2" fmla="*/ 102373 h 116671"/>
                  <a:gd name="connsiteX3" fmla="*/ 55 w 119938"/>
                  <a:gd name="connsiteY3" fmla="*/ 105870 h 116671"/>
                  <a:gd name="connsiteX4" fmla="*/ 103646 w 119938"/>
                  <a:gd name="connsiteY4" fmla="*/ 0 h 116671"/>
                  <a:gd name="connsiteX5" fmla="*/ 114925 w 119938"/>
                  <a:gd name="connsiteY5" fmla="*/ 2279 h 11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938" h="116671">
                    <a:moveTo>
                      <a:pt x="114964" y="2319"/>
                    </a:moveTo>
                    <a:cubicBezTo>
                      <a:pt x="126518" y="83942"/>
                      <a:pt x="124907" y="48455"/>
                      <a:pt x="31887" y="116206"/>
                    </a:cubicBezTo>
                    <a:cubicBezTo>
                      <a:pt x="26818" y="119900"/>
                      <a:pt x="22063" y="100329"/>
                      <a:pt x="15303" y="102373"/>
                    </a:cubicBezTo>
                    <a:cubicBezTo>
                      <a:pt x="6304" y="105084"/>
                      <a:pt x="409" y="108582"/>
                      <a:pt x="55" y="105870"/>
                    </a:cubicBezTo>
                    <a:cubicBezTo>
                      <a:pt x="-2774" y="82448"/>
                      <a:pt x="103646" y="0"/>
                      <a:pt x="103646" y="0"/>
                    </a:cubicBezTo>
                    <a:lnTo>
                      <a:pt x="114925" y="2279"/>
                    </a:lnTo>
                    <a:close/>
                  </a:path>
                </a:pathLst>
              </a:custGeom>
              <a:solidFill>
                <a:srgbClr val="C95836"/>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 name="Freeform: Shape 72">
                <a:extLst>
                  <a:ext uri="{FF2B5EF4-FFF2-40B4-BE49-F238E27FC236}">
                    <a16:creationId xmlns:a16="http://schemas.microsoft.com/office/drawing/2014/main" id="{2BDD3EEA-8E72-4F77-962F-63B7E5C80219}"/>
                  </a:ext>
                </a:extLst>
              </p:cNvPr>
              <p:cNvSpPr/>
              <p:nvPr/>
            </p:nvSpPr>
            <p:spPr>
              <a:xfrm>
                <a:off x="10188215" y="1180124"/>
                <a:ext cx="108779" cy="94520"/>
              </a:xfrm>
              <a:custGeom>
                <a:avLst/>
                <a:gdLst>
                  <a:gd name="connsiteX0" fmla="*/ 108779 w 108779"/>
                  <a:gd name="connsiteY0" fmla="*/ 90277 h 94520"/>
                  <a:gd name="connsiteX1" fmla="*/ 39260 w 108779"/>
                  <a:gd name="connsiteY1" fmla="*/ 13252 h 94520"/>
                  <a:gd name="connsiteX2" fmla="*/ 11948 w 108779"/>
                  <a:gd name="connsiteY2" fmla="*/ 244 h 94520"/>
                  <a:gd name="connsiteX3" fmla="*/ 9825 w 108779"/>
                  <a:gd name="connsiteY3" fmla="*/ 40485 h 94520"/>
                  <a:gd name="connsiteX4" fmla="*/ 86536 w 108779"/>
                  <a:gd name="connsiteY4" fmla="*/ 94521 h 94520"/>
                  <a:gd name="connsiteX5" fmla="*/ 108779 w 108779"/>
                  <a:gd name="connsiteY5" fmla="*/ 90237 h 9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79" h="94520">
                    <a:moveTo>
                      <a:pt x="108779" y="90277"/>
                    </a:moveTo>
                    <a:cubicBezTo>
                      <a:pt x="108661" y="83950"/>
                      <a:pt x="65629" y="26888"/>
                      <a:pt x="39260" y="13252"/>
                    </a:cubicBezTo>
                    <a:cubicBezTo>
                      <a:pt x="26567" y="6689"/>
                      <a:pt x="18668" y="-1525"/>
                      <a:pt x="11948" y="244"/>
                    </a:cubicBezTo>
                    <a:cubicBezTo>
                      <a:pt x="-2279" y="4056"/>
                      <a:pt x="-4794" y="28657"/>
                      <a:pt x="9825" y="40485"/>
                    </a:cubicBezTo>
                    <a:cubicBezTo>
                      <a:pt x="18707" y="47677"/>
                      <a:pt x="86536" y="94521"/>
                      <a:pt x="86536" y="94521"/>
                    </a:cubicBezTo>
                    <a:lnTo>
                      <a:pt x="108779" y="90237"/>
                    </a:lnTo>
                    <a:close/>
                  </a:path>
                </a:pathLst>
              </a:custGeom>
              <a:solidFill>
                <a:srgbClr val="C95836"/>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 name="Freeform: Shape 73">
                <a:extLst>
                  <a:ext uri="{FF2B5EF4-FFF2-40B4-BE49-F238E27FC236}">
                    <a16:creationId xmlns:a16="http://schemas.microsoft.com/office/drawing/2014/main" id="{25246504-C01C-4D82-BA83-04EF5BFF39C7}"/>
                  </a:ext>
                </a:extLst>
              </p:cNvPr>
              <p:cNvSpPr/>
              <p:nvPr/>
            </p:nvSpPr>
            <p:spPr>
              <a:xfrm>
                <a:off x="10266078" y="1265724"/>
                <a:ext cx="30994" cy="42390"/>
              </a:xfrm>
              <a:custGeom>
                <a:avLst/>
                <a:gdLst>
                  <a:gd name="connsiteX0" fmla="*/ 19716 w 30994"/>
                  <a:gd name="connsiteY0" fmla="*/ 0 h 42390"/>
                  <a:gd name="connsiteX1" fmla="*/ 6708 w 30994"/>
                  <a:gd name="connsiteY1" fmla="*/ 11554 h 42390"/>
                  <a:gd name="connsiteX2" fmla="*/ 1953 w 30994"/>
                  <a:gd name="connsiteY2" fmla="*/ 20475 h 42390"/>
                  <a:gd name="connsiteX3" fmla="*/ 67 w 30994"/>
                  <a:gd name="connsiteY3" fmla="*/ 34426 h 42390"/>
                  <a:gd name="connsiteX4" fmla="*/ 8595 w 30994"/>
                  <a:gd name="connsiteY4" fmla="*/ 42207 h 42390"/>
                  <a:gd name="connsiteX5" fmla="*/ 8595 w 30994"/>
                  <a:gd name="connsiteY5" fmla="*/ 42207 h 42390"/>
                  <a:gd name="connsiteX6" fmla="*/ 24157 w 30994"/>
                  <a:gd name="connsiteY6" fmla="*/ 26762 h 42390"/>
                  <a:gd name="connsiteX7" fmla="*/ 30209 w 30994"/>
                  <a:gd name="connsiteY7" fmla="*/ 13126 h 42390"/>
                  <a:gd name="connsiteX8" fmla="*/ 30995 w 30994"/>
                  <a:gd name="connsiteY8" fmla="*/ 4205 h 42390"/>
                  <a:gd name="connsiteX9" fmla="*/ 19716 w 30994"/>
                  <a:gd name="connsiteY9" fmla="*/ 0 h 4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994" h="42390">
                    <a:moveTo>
                      <a:pt x="19716" y="0"/>
                    </a:moveTo>
                    <a:lnTo>
                      <a:pt x="6708" y="11554"/>
                    </a:lnTo>
                    <a:cubicBezTo>
                      <a:pt x="4115" y="13872"/>
                      <a:pt x="2425" y="17016"/>
                      <a:pt x="1953" y="20475"/>
                    </a:cubicBezTo>
                    <a:lnTo>
                      <a:pt x="67" y="34426"/>
                    </a:lnTo>
                    <a:cubicBezTo>
                      <a:pt x="-601" y="39299"/>
                      <a:pt x="3840" y="43307"/>
                      <a:pt x="8595" y="42207"/>
                    </a:cubicBezTo>
                    <a:lnTo>
                      <a:pt x="8595" y="42207"/>
                    </a:lnTo>
                    <a:lnTo>
                      <a:pt x="24157" y="26762"/>
                    </a:lnTo>
                    <a:cubicBezTo>
                      <a:pt x="27576" y="23343"/>
                      <a:pt x="29737" y="18470"/>
                      <a:pt x="30209" y="13126"/>
                    </a:cubicBezTo>
                    <a:lnTo>
                      <a:pt x="30995" y="4205"/>
                    </a:lnTo>
                    <a:lnTo>
                      <a:pt x="19716" y="0"/>
                    </a:lnTo>
                    <a:close/>
                  </a:path>
                </a:pathLst>
              </a:custGeom>
              <a:solidFill>
                <a:srgbClr val="C95836"/>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Freeform: Shape 74">
                <a:extLst>
                  <a:ext uri="{FF2B5EF4-FFF2-40B4-BE49-F238E27FC236}">
                    <a16:creationId xmlns:a16="http://schemas.microsoft.com/office/drawing/2014/main" id="{0E9A4B3F-7D19-4FDA-B20F-8CE47AC30C5D}"/>
                  </a:ext>
                </a:extLst>
              </p:cNvPr>
              <p:cNvSpPr/>
              <p:nvPr/>
            </p:nvSpPr>
            <p:spPr>
              <a:xfrm>
                <a:off x="10180138" y="1056342"/>
                <a:ext cx="149395" cy="209382"/>
              </a:xfrm>
              <a:custGeom>
                <a:avLst/>
                <a:gdLst>
                  <a:gd name="connsiteX0" fmla="*/ 149357 w 149395"/>
                  <a:gd name="connsiteY0" fmla="*/ 39 h 209382"/>
                  <a:gd name="connsiteX1" fmla="*/ 90645 w 149395"/>
                  <a:gd name="connsiteY1" fmla="*/ 31046 h 209382"/>
                  <a:gd name="connsiteX2" fmla="*/ 297 w 149395"/>
                  <a:gd name="connsiteY2" fmla="*/ 137270 h 209382"/>
                  <a:gd name="connsiteX3" fmla="*/ 74847 w 149395"/>
                  <a:gd name="connsiteY3" fmla="*/ 209382 h 209382"/>
                  <a:gd name="connsiteX4" fmla="*/ 98347 w 149395"/>
                  <a:gd name="connsiteY4" fmla="*/ 177904 h 209382"/>
                  <a:gd name="connsiteX5" fmla="*/ 74847 w 149395"/>
                  <a:gd name="connsiteY5" fmla="*/ 143754 h 209382"/>
                  <a:gd name="connsiteX6" fmla="*/ 147234 w 149395"/>
                  <a:gd name="connsiteY6" fmla="*/ 84413 h 209382"/>
                  <a:gd name="connsiteX7" fmla="*/ 149396 w 149395"/>
                  <a:gd name="connsiteY7" fmla="*/ 0 h 20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395" h="209382">
                    <a:moveTo>
                      <a:pt x="149357" y="39"/>
                    </a:moveTo>
                    <a:cubicBezTo>
                      <a:pt x="149357" y="39"/>
                      <a:pt x="102552" y="2869"/>
                      <a:pt x="90645" y="31046"/>
                    </a:cubicBezTo>
                    <a:cubicBezTo>
                      <a:pt x="90645" y="31046"/>
                      <a:pt x="4620" y="117581"/>
                      <a:pt x="297" y="137270"/>
                    </a:cubicBezTo>
                    <a:cubicBezTo>
                      <a:pt x="-5480" y="163639"/>
                      <a:pt x="74847" y="209382"/>
                      <a:pt x="74847" y="209382"/>
                    </a:cubicBezTo>
                    <a:lnTo>
                      <a:pt x="98347" y="177904"/>
                    </a:lnTo>
                    <a:lnTo>
                      <a:pt x="74847" y="143754"/>
                    </a:lnTo>
                    <a:lnTo>
                      <a:pt x="147234" y="84413"/>
                    </a:lnTo>
                    <a:lnTo>
                      <a:pt x="149396" y="0"/>
                    </a:lnTo>
                    <a:close/>
                  </a:path>
                </a:pathLst>
              </a:custGeom>
              <a:solidFill>
                <a:srgbClr val="FFFFFF"/>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 name="Freeform: Shape 75">
                <a:extLst>
                  <a:ext uri="{FF2B5EF4-FFF2-40B4-BE49-F238E27FC236}">
                    <a16:creationId xmlns:a16="http://schemas.microsoft.com/office/drawing/2014/main" id="{916B4989-C0EB-4185-869D-A5D9551C049B}"/>
                  </a:ext>
                </a:extLst>
              </p:cNvPr>
              <p:cNvSpPr/>
              <p:nvPr/>
            </p:nvSpPr>
            <p:spPr>
              <a:xfrm>
                <a:off x="10382822" y="1052254"/>
                <a:ext cx="21221" cy="69715"/>
              </a:xfrm>
              <a:custGeom>
                <a:avLst/>
                <a:gdLst>
                  <a:gd name="connsiteX0" fmla="*/ 0 w 21221"/>
                  <a:gd name="connsiteY0" fmla="*/ 0 h 69715"/>
                  <a:gd name="connsiteX1" fmla="*/ 16977 w 21221"/>
                  <a:gd name="connsiteY1" fmla="*/ 25623 h 69715"/>
                  <a:gd name="connsiteX2" fmla="*/ 20907 w 21221"/>
                  <a:gd name="connsiteY2" fmla="*/ 69716 h 69715"/>
                </a:gdLst>
                <a:ahLst/>
                <a:cxnLst>
                  <a:cxn ang="0">
                    <a:pos x="connsiteX0" y="connsiteY0"/>
                  </a:cxn>
                  <a:cxn ang="0">
                    <a:pos x="connsiteX1" y="connsiteY1"/>
                  </a:cxn>
                  <a:cxn ang="0">
                    <a:pos x="connsiteX2" y="connsiteY2"/>
                  </a:cxn>
                </a:cxnLst>
                <a:rect l="l" t="t" r="r" b="b"/>
                <a:pathLst>
                  <a:path w="21221" h="69715">
                    <a:moveTo>
                      <a:pt x="0" y="0"/>
                    </a:moveTo>
                    <a:cubicBezTo>
                      <a:pt x="0" y="0"/>
                      <a:pt x="9510" y="4637"/>
                      <a:pt x="16977" y="25623"/>
                    </a:cubicBezTo>
                    <a:cubicBezTo>
                      <a:pt x="22872" y="42167"/>
                      <a:pt x="20907" y="69716"/>
                      <a:pt x="20907" y="69716"/>
                    </a:cubicBezTo>
                  </a:path>
                </a:pathLst>
              </a:custGeom>
              <a:noFill/>
              <a:ln w="3842" cap="rnd">
                <a:solidFill>
                  <a:srgbClr val="20212E"/>
                </a:solidFill>
                <a:prstDash val="solid"/>
                <a:round/>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77" name="Graphic 3">
                <a:extLst>
                  <a:ext uri="{FF2B5EF4-FFF2-40B4-BE49-F238E27FC236}">
                    <a16:creationId xmlns:a16="http://schemas.microsoft.com/office/drawing/2014/main" id="{B5482D85-A153-431C-AD12-65BCA0876CAA}"/>
                  </a:ext>
                </a:extLst>
              </p:cNvPr>
              <p:cNvGrpSpPr/>
              <p:nvPr/>
            </p:nvGrpSpPr>
            <p:grpSpPr>
              <a:xfrm>
                <a:off x="10323807" y="1053984"/>
                <a:ext cx="55890" cy="134736"/>
                <a:chOff x="10323807" y="1053984"/>
                <a:chExt cx="55890" cy="134736"/>
              </a:xfrm>
            </p:grpSpPr>
            <p:sp>
              <p:nvSpPr>
                <p:cNvPr id="83" name="Freeform: Shape 82">
                  <a:extLst>
                    <a:ext uri="{FF2B5EF4-FFF2-40B4-BE49-F238E27FC236}">
                      <a16:creationId xmlns:a16="http://schemas.microsoft.com/office/drawing/2014/main" id="{53BA4552-7160-4275-A829-F409801F5ABE}"/>
                    </a:ext>
                  </a:extLst>
                </p:cNvPr>
                <p:cNvSpPr/>
                <p:nvPr/>
              </p:nvSpPr>
              <p:spPr>
                <a:xfrm>
                  <a:off x="10331472" y="1053984"/>
                  <a:ext cx="12248" cy="44957"/>
                </a:xfrm>
                <a:custGeom>
                  <a:avLst/>
                  <a:gdLst>
                    <a:gd name="connsiteX0" fmla="*/ 301 w 12248"/>
                    <a:gd name="connsiteY0" fmla="*/ 44958 h 44957"/>
                    <a:gd name="connsiteX1" fmla="*/ 12248 w 12248"/>
                    <a:gd name="connsiteY1" fmla="*/ 0 h 44957"/>
                  </a:gdLst>
                  <a:ahLst/>
                  <a:cxnLst>
                    <a:cxn ang="0">
                      <a:pos x="connsiteX0" y="connsiteY0"/>
                    </a:cxn>
                    <a:cxn ang="0">
                      <a:pos x="connsiteX1" y="connsiteY1"/>
                    </a:cxn>
                  </a:cxnLst>
                  <a:rect l="l" t="t" r="r" b="b"/>
                  <a:pathLst>
                    <a:path w="12248" h="44957">
                      <a:moveTo>
                        <a:pt x="301" y="44958"/>
                      </a:moveTo>
                      <a:cubicBezTo>
                        <a:pt x="301" y="44958"/>
                        <a:pt x="-3000" y="9707"/>
                        <a:pt x="12248" y="0"/>
                      </a:cubicBezTo>
                    </a:path>
                  </a:pathLst>
                </a:custGeom>
                <a:noFill/>
                <a:ln w="3842" cap="rnd">
                  <a:solidFill>
                    <a:srgbClr val="20212E"/>
                  </a:solidFill>
                  <a:prstDash val="solid"/>
                  <a:round/>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 name="Freeform: Shape 83">
                  <a:extLst>
                    <a:ext uri="{FF2B5EF4-FFF2-40B4-BE49-F238E27FC236}">
                      <a16:creationId xmlns:a16="http://schemas.microsoft.com/office/drawing/2014/main" id="{CFFDD534-CDA7-448E-8C04-A50469DD4D8E}"/>
                    </a:ext>
                  </a:extLst>
                </p:cNvPr>
                <p:cNvSpPr/>
                <p:nvPr/>
              </p:nvSpPr>
              <p:spPr>
                <a:xfrm>
                  <a:off x="10327430" y="1098941"/>
                  <a:ext cx="22224" cy="27312"/>
                </a:xfrm>
                <a:custGeom>
                  <a:avLst/>
                  <a:gdLst>
                    <a:gd name="connsiteX0" fmla="*/ 22224 w 22224"/>
                    <a:gd name="connsiteY0" fmla="*/ 22636 h 27312"/>
                    <a:gd name="connsiteX1" fmla="*/ 4344 w 22224"/>
                    <a:gd name="connsiteY1" fmla="*/ 0 h 27312"/>
                    <a:gd name="connsiteX2" fmla="*/ 374 w 22224"/>
                    <a:gd name="connsiteY2" fmla="*/ 27312 h 27312"/>
                  </a:gdLst>
                  <a:ahLst/>
                  <a:cxnLst>
                    <a:cxn ang="0">
                      <a:pos x="connsiteX0" y="connsiteY0"/>
                    </a:cxn>
                    <a:cxn ang="0">
                      <a:pos x="connsiteX1" y="connsiteY1"/>
                    </a:cxn>
                    <a:cxn ang="0">
                      <a:pos x="connsiteX2" y="connsiteY2"/>
                    </a:cxn>
                  </a:cxnLst>
                  <a:rect l="l" t="t" r="r" b="b"/>
                  <a:pathLst>
                    <a:path w="22224" h="27312">
                      <a:moveTo>
                        <a:pt x="22224" y="22636"/>
                      </a:moveTo>
                      <a:cubicBezTo>
                        <a:pt x="17155" y="12104"/>
                        <a:pt x="11299" y="4166"/>
                        <a:pt x="4344" y="0"/>
                      </a:cubicBezTo>
                      <a:cubicBezTo>
                        <a:pt x="4344" y="0"/>
                        <a:pt x="-1512" y="19649"/>
                        <a:pt x="374" y="27312"/>
                      </a:cubicBezTo>
                    </a:path>
                  </a:pathLst>
                </a:custGeom>
                <a:noFill/>
                <a:ln w="3842" cap="rnd">
                  <a:solidFill>
                    <a:srgbClr val="20212E"/>
                  </a:solidFill>
                  <a:prstDash val="solid"/>
                  <a:round/>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 name="Freeform: Shape 84">
                  <a:extLst>
                    <a:ext uri="{FF2B5EF4-FFF2-40B4-BE49-F238E27FC236}">
                      <a16:creationId xmlns:a16="http://schemas.microsoft.com/office/drawing/2014/main" id="{DBA099B8-3C23-4A35-BBC6-A447C89BD495}"/>
                    </a:ext>
                  </a:extLst>
                </p:cNvPr>
                <p:cNvSpPr/>
                <p:nvPr/>
              </p:nvSpPr>
              <p:spPr>
                <a:xfrm>
                  <a:off x="10323807" y="1124378"/>
                  <a:ext cx="9135" cy="9135"/>
                </a:xfrm>
                <a:custGeom>
                  <a:avLst/>
                  <a:gdLst>
                    <a:gd name="connsiteX0" fmla="*/ 5884 w 9135"/>
                    <a:gd name="connsiteY0" fmla="*/ 8949 h 9135"/>
                    <a:gd name="connsiteX1" fmla="*/ 5884 w 9135"/>
                    <a:gd name="connsiteY1" fmla="*/ 8949 h 9135"/>
                    <a:gd name="connsiteX2" fmla="*/ 186 w 9135"/>
                    <a:gd name="connsiteY2" fmla="*/ 5884 h 9135"/>
                    <a:gd name="connsiteX3" fmla="*/ 186 w 9135"/>
                    <a:gd name="connsiteY3" fmla="*/ 5884 h 9135"/>
                    <a:gd name="connsiteX4" fmla="*/ 3251 w 9135"/>
                    <a:gd name="connsiteY4" fmla="*/ 186 h 9135"/>
                    <a:gd name="connsiteX5" fmla="*/ 3251 w 9135"/>
                    <a:gd name="connsiteY5" fmla="*/ 186 h 9135"/>
                    <a:gd name="connsiteX6" fmla="*/ 8949 w 9135"/>
                    <a:gd name="connsiteY6" fmla="*/ 3251 h 9135"/>
                    <a:gd name="connsiteX7" fmla="*/ 8949 w 9135"/>
                    <a:gd name="connsiteY7" fmla="*/ 3251 h 9135"/>
                    <a:gd name="connsiteX8" fmla="*/ 5884 w 9135"/>
                    <a:gd name="connsiteY8" fmla="*/ 8949 h 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35" h="9135">
                      <a:moveTo>
                        <a:pt x="5884" y="8949"/>
                      </a:moveTo>
                      <a:lnTo>
                        <a:pt x="5884" y="8949"/>
                      </a:lnTo>
                      <a:cubicBezTo>
                        <a:pt x="3487" y="9657"/>
                        <a:pt x="932" y="8281"/>
                        <a:pt x="186" y="5884"/>
                      </a:cubicBezTo>
                      <a:lnTo>
                        <a:pt x="186" y="5884"/>
                      </a:lnTo>
                      <a:cubicBezTo>
                        <a:pt x="-522" y="3487"/>
                        <a:pt x="854" y="932"/>
                        <a:pt x="3251" y="186"/>
                      </a:cubicBezTo>
                      <a:lnTo>
                        <a:pt x="3251" y="186"/>
                      </a:lnTo>
                      <a:cubicBezTo>
                        <a:pt x="5648" y="-522"/>
                        <a:pt x="8203" y="854"/>
                        <a:pt x="8949" y="3251"/>
                      </a:cubicBezTo>
                      <a:lnTo>
                        <a:pt x="8949" y="3251"/>
                      </a:lnTo>
                      <a:cubicBezTo>
                        <a:pt x="9657" y="5648"/>
                        <a:pt x="8281" y="8203"/>
                        <a:pt x="5884" y="8949"/>
                      </a:cubicBezTo>
                      <a:close/>
                    </a:path>
                  </a:pathLst>
                </a:custGeom>
                <a:solidFill>
                  <a:srgbClr val="20212E"/>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 name="Freeform: Shape 85">
                  <a:extLst>
                    <a:ext uri="{FF2B5EF4-FFF2-40B4-BE49-F238E27FC236}">
                      <a16:creationId xmlns:a16="http://schemas.microsoft.com/office/drawing/2014/main" id="{A1A269CE-9AF6-43C2-B8FF-D5244E316B57}"/>
                    </a:ext>
                  </a:extLst>
                </p:cNvPr>
                <p:cNvSpPr/>
                <p:nvPr/>
              </p:nvSpPr>
              <p:spPr>
                <a:xfrm>
                  <a:off x="10346010" y="1116047"/>
                  <a:ext cx="9135" cy="9135"/>
                </a:xfrm>
                <a:custGeom>
                  <a:avLst/>
                  <a:gdLst>
                    <a:gd name="connsiteX0" fmla="*/ 5884 w 9135"/>
                    <a:gd name="connsiteY0" fmla="*/ 8949 h 9135"/>
                    <a:gd name="connsiteX1" fmla="*/ 5884 w 9135"/>
                    <a:gd name="connsiteY1" fmla="*/ 8949 h 9135"/>
                    <a:gd name="connsiteX2" fmla="*/ 186 w 9135"/>
                    <a:gd name="connsiteY2" fmla="*/ 5884 h 9135"/>
                    <a:gd name="connsiteX3" fmla="*/ 186 w 9135"/>
                    <a:gd name="connsiteY3" fmla="*/ 5884 h 9135"/>
                    <a:gd name="connsiteX4" fmla="*/ 3251 w 9135"/>
                    <a:gd name="connsiteY4" fmla="*/ 186 h 9135"/>
                    <a:gd name="connsiteX5" fmla="*/ 3251 w 9135"/>
                    <a:gd name="connsiteY5" fmla="*/ 186 h 9135"/>
                    <a:gd name="connsiteX6" fmla="*/ 8949 w 9135"/>
                    <a:gd name="connsiteY6" fmla="*/ 3251 h 9135"/>
                    <a:gd name="connsiteX7" fmla="*/ 8949 w 9135"/>
                    <a:gd name="connsiteY7" fmla="*/ 3251 h 9135"/>
                    <a:gd name="connsiteX8" fmla="*/ 5884 w 9135"/>
                    <a:gd name="connsiteY8" fmla="*/ 8949 h 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35" h="9135">
                      <a:moveTo>
                        <a:pt x="5884" y="8949"/>
                      </a:moveTo>
                      <a:lnTo>
                        <a:pt x="5884" y="8949"/>
                      </a:lnTo>
                      <a:cubicBezTo>
                        <a:pt x="3487" y="9657"/>
                        <a:pt x="932" y="8281"/>
                        <a:pt x="186" y="5884"/>
                      </a:cubicBezTo>
                      <a:lnTo>
                        <a:pt x="186" y="5884"/>
                      </a:lnTo>
                      <a:cubicBezTo>
                        <a:pt x="-522" y="3487"/>
                        <a:pt x="854" y="932"/>
                        <a:pt x="3251" y="186"/>
                      </a:cubicBezTo>
                      <a:lnTo>
                        <a:pt x="3251" y="186"/>
                      </a:lnTo>
                      <a:cubicBezTo>
                        <a:pt x="5648" y="-522"/>
                        <a:pt x="8203" y="854"/>
                        <a:pt x="8949" y="3251"/>
                      </a:cubicBezTo>
                      <a:lnTo>
                        <a:pt x="8949" y="3251"/>
                      </a:lnTo>
                      <a:cubicBezTo>
                        <a:pt x="9657" y="5648"/>
                        <a:pt x="8281" y="8203"/>
                        <a:pt x="5884" y="8949"/>
                      </a:cubicBezTo>
                      <a:close/>
                    </a:path>
                  </a:pathLst>
                </a:custGeom>
                <a:solidFill>
                  <a:srgbClr val="20212E"/>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 name="Freeform: Shape 86">
                  <a:extLst>
                    <a:ext uri="{FF2B5EF4-FFF2-40B4-BE49-F238E27FC236}">
                      <a16:creationId xmlns:a16="http://schemas.microsoft.com/office/drawing/2014/main" id="{7D9E682C-7ADE-47D2-9F4A-3FCB30821AA1}"/>
                    </a:ext>
                  </a:extLst>
                </p:cNvPr>
                <p:cNvSpPr/>
                <p:nvPr/>
              </p:nvSpPr>
              <p:spPr>
                <a:xfrm>
                  <a:off x="10329101" y="1130616"/>
                  <a:ext cx="44053" cy="44958"/>
                </a:xfrm>
                <a:custGeom>
                  <a:avLst/>
                  <a:gdLst>
                    <a:gd name="connsiteX0" fmla="*/ 0 w 44053"/>
                    <a:gd name="connsiteY0" fmla="*/ 0 h 44958"/>
                    <a:gd name="connsiteX1" fmla="*/ 29710 w 44053"/>
                    <a:gd name="connsiteY1" fmla="*/ 44958 h 44958"/>
                    <a:gd name="connsiteX2" fmla="*/ 44054 w 44053"/>
                    <a:gd name="connsiteY2" fmla="*/ 42914 h 44958"/>
                  </a:gdLst>
                  <a:ahLst/>
                  <a:cxnLst>
                    <a:cxn ang="0">
                      <a:pos x="connsiteX0" y="connsiteY0"/>
                    </a:cxn>
                    <a:cxn ang="0">
                      <a:pos x="connsiteX1" y="connsiteY1"/>
                    </a:cxn>
                    <a:cxn ang="0">
                      <a:pos x="connsiteX2" y="connsiteY2"/>
                    </a:cxn>
                  </a:cxnLst>
                  <a:rect l="l" t="t" r="r" b="b"/>
                  <a:pathLst>
                    <a:path w="44053" h="44958">
                      <a:moveTo>
                        <a:pt x="0" y="0"/>
                      </a:moveTo>
                      <a:cubicBezTo>
                        <a:pt x="0" y="0"/>
                        <a:pt x="20357" y="45233"/>
                        <a:pt x="29710" y="44958"/>
                      </a:cubicBezTo>
                      <a:cubicBezTo>
                        <a:pt x="39102" y="44682"/>
                        <a:pt x="44054" y="42914"/>
                        <a:pt x="44054" y="42914"/>
                      </a:cubicBezTo>
                    </a:path>
                  </a:pathLst>
                </a:custGeom>
                <a:noFill/>
                <a:ln w="3842" cap="rnd">
                  <a:solidFill>
                    <a:srgbClr val="20212E"/>
                  </a:solidFill>
                  <a:prstDash val="solid"/>
                  <a:round/>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 name="Freeform: Shape 87">
                  <a:extLst>
                    <a:ext uri="{FF2B5EF4-FFF2-40B4-BE49-F238E27FC236}">
                      <a16:creationId xmlns:a16="http://schemas.microsoft.com/office/drawing/2014/main" id="{F777D862-15E4-46B1-9A15-F5F8082B1F5B}"/>
                    </a:ext>
                  </a:extLst>
                </p:cNvPr>
                <p:cNvSpPr/>
                <p:nvPr/>
              </p:nvSpPr>
              <p:spPr>
                <a:xfrm>
                  <a:off x="10368224" y="1168206"/>
                  <a:ext cx="11473" cy="9233"/>
                </a:xfrm>
                <a:custGeom>
                  <a:avLst/>
                  <a:gdLst>
                    <a:gd name="connsiteX0" fmla="*/ 7760 w 11473"/>
                    <a:gd name="connsiteY0" fmla="*/ 8743 h 9233"/>
                    <a:gd name="connsiteX1" fmla="*/ 5088 w 11473"/>
                    <a:gd name="connsiteY1" fmla="*/ 9175 h 9233"/>
                    <a:gd name="connsiteX2" fmla="*/ 58 w 11473"/>
                    <a:gd name="connsiteY2" fmla="*/ 5520 h 9233"/>
                    <a:gd name="connsiteX3" fmla="*/ 58 w 11473"/>
                    <a:gd name="connsiteY3" fmla="*/ 5520 h 9233"/>
                    <a:gd name="connsiteX4" fmla="*/ 3713 w 11473"/>
                    <a:gd name="connsiteY4" fmla="*/ 490 h 9233"/>
                    <a:gd name="connsiteX5" fmla="*/ 6385 w 11473"/>
                    <a:gd name="connsiteY5" fmla="*/ 58 h 9233"/>
                    <a:gd name="connsiteX6" fmla="*/ 11415 w 11473"/>
                    <a:gd name="connsiteY6" fmla="*/ 3713 h 9233"/>
                    <a:gd name="connsiteX7" fmla="*/ 11415 w 11473"/>
                    <a:gd name="connsiteY7" fmla="*/ 3713 h 9233"/>
                    <a:gd name="connsiteX8" fmla="*/ 7760 w 11473"/>
                    <a:gd name="connsiteY8" fmla="*/ 8743 h 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73" h="9233">
                      <a:moveTo>
                        <a:pt x="7760" y="8743"/>
                      </a:moveTo>
                      <a:lnTo>
                        <a:pt x="5088" y="9175"/>
                      </a:lnTo>
                      <a:cubicBezTo>
                        <a:pt x="2691" y="9568"/>
                        <a:pt x="412" y="7918"/>
                        <a:pt x="58" y="5520"/>
                      </a:cubicBezTo>
                      <a:lnTo>
                        <a:pt x="58" y="5520"/>
                      </a:lnTo>
                      <a:cubicBezTo>
                        <a:pt x="-335" y="3123"/>
                        <a:pt x="1315" y="844"/>
                        <a:pt x="3713" y="490"/>
                      </a:cubicBezTo>
                      <a:lnTo>
                        <a:pt x="6385" y="58"/>
                      </a:lnTo>
                      <a:cubicBezTo>
                        <a:pt x="8782" y="-335"/>
                        <a:pt x="11061" y="1315"/>
                        <a:pt x="11415" y="3713"/>
                      </a:cubicBezTo>
                      <a:lnTo>
                        <a:pt x="11415" y="3713"/>
                      </a:lnTo>
                      <a:cubicBezTo>
                        <a:pt x="11808" y="6110"/>
                        <a:pt x="10158" y="8389"/>
                        <a:pt x="7760" y="8743"/>
                      </a:cubicBezTo>
                      <a:close/>
                    </a:path>
                  </a:pathLst>
                </a:custGeom>
                <a:solidFill>
                  <a:srgbClr val="20212E"/>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 name="Freeform: Shape 88">
                  <a:extLst>
                    <a:ext uri="{FF2B5EF4-FFF2-40B4-BE49-F238E27FC236}">
                      <a16:creationId xmlns:a16="http://schemas.microsoft.com/office/drawing/2014/main" id="{550F6284-88DA-4D05-9120-8128EC0B0B4F}"/>
                    </a:ext>
                  </a:extLst>
                </p:cNvPr>
                <p:cNvSpPr/>
                <p:nvPr/>
              </p:nvSpPr>
              <p:spPr>
                <a:xfrm>
                  <a:off x="10352130" y="1122835"/>
                  <a:ext cx="10310" cy="59419"/>
                </a:xfrm>
                <a:custGeom>
                  <a:avLst/>
                  <a:gdLst>
                    <a:gd name="connsiteX0" fmla="*/ 0 w 10310"/>
                    <a:gd name="connsiteY0" fmla="*/ 0 h 59419"/>
                    <a:gd name="connsiteX1" fmla="*/ 8449 w 10310"/>
                    <a:gd name="connsiteY1" fmla="*/ 53250 h 59419"/>
                    <a:gd name="connsiteX2" fmla="*/ 157 w 10310"/>
                    <a:gd name="connsiteY2" fmla="*/ 59419 h 59419"/>
                  </a:gdLst>
                  <a:ahLst/>
                  <a:cxnLst>
                    <a:cxn ang="0">
                      <a:pos x="connsiteX0" y="connsiteY0"/>
                    </a:cxn>
                    <a:cxn ang="0">
                      <a:pos x="connsiteX1" y="connsiteY1"/>
                    </a:cxn>
                    <a:cxn ang="0">
                      <a:pos x="connsiteX2" y="connsiteY2"/>
                    </a:cxn>
                  </a:cxnLst>
                  <a:rect l="l" t="t" r="r" b="b"/>
                  <a:pathLst>
                    <a:path w="10310" h="59419">
                      <a:moveTo>
                        <a:pt x="0" y="0"/>
                      </a:moveTo>
                      <a:cubicBezTo>
                        <a:pt x="0" y="0"/>
                        <a:pt x="15562" y="47119"/>
                        <a:pt x="8449" y="53250"/>
                      </a:cubicBezTo>
                      <a:cubicBezTo>
                        <a:pt x="1336" y="59380"/>
                        <a:pt x="157" y="59419"/>
                        <a:pt x="157" y="59419"/>
                      </a:cubicBezTo>
                    </a:path>
                  </a:pathLst>
                </a:custGeom>
                <a:noFill/>
                <a:ln w="3842" cap="rnd">
                  <a:solidFill>
                    <a:srgbClr val="20212E"/>
                  </a:solidFill>
                  <a:prstDash val="solid"/>
                  <a:round/>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 name="Freeform: Shape 89">
                  <a:extLst>
                    <a:ext uri="{FF2B5EF4-FFF2-40B4-BE49-F238E27FC236}">
                      <a16:creationId xmlns:a16="http://schemas.microsoft.com/office/drawing/2014/main" id="{EEB872F9-D9E4-42E0-A719-C56DB9FD146E}"/>
                    </a:ext>
                  </a:extLst>
                </p:cNvPr>
                <p:cNvSpPr/>
                <p:nvPr/>
              </p:nvSpPr>
              <p:spPr>
                <a:xfrm>
                  <a:off x="10345271" y="1178421"/>
                  <a:ext cx="11084" cy="10298"/>
                </a:xfrm>
                <a:custGeom>
                  <a:avLst/>
                  <a:gdLst>
                    <a:gd name="connsiteX0" fmla="*/ 6820 w 11084"/>
                    <a:gd name="connsiteY0" fmla="*/ 9570 h 10298"/>
                    <a:gd name="connsiteX1" fmla="*/ 9099 w 11084"/>
                    <a:gd name="connsiteY1" fmla="*/ 8077 h 10298"/>
                    <a:gd name="connsiteX2" fmla="*/ 10356 w 11084"/>
                    <a:gd name="connsiteY2" fmla="*/ 1986 h 10298"/>
                    <a:gd name="connsiteX3" fmla="*/ 10356 w 11084"/>
                    <a:gd name="connsiteY3" fmla="*/ 1986 h 10298"/>
                    <a:gd name="connsiteX4" fmla="*/ 4265 w 11084"/>
                    <a:gd name="connsiteY4" fmla="*/ 728 h 10298"/>
                    <a:gd name="connsiteX5" fmla="*/ 1986 w 11084"/>
                    <a:gd name="connsiteY5" fmla="*/ 2222 h 10298"/>
                    <a:gd name="connsiteX6" fmla="*/ 728 w 11084"/>
                    <a:gd name="connsiteY6" fmla="*/ 8313 h 10298"/>
                    <a:gd name="connsiteX7" fmla="*/ 728 w 11084"/>
                    <a:gd name="connsiteY7" fmla="*/ 8313 h 10298"/>
                    <a:gd name="connsiteX8" fmla="*/ 6820 w 11084"/>
                    <a:gd name="connsiteY8" fmla="*/ 9570 h 1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4" h="10298">
                      <a:moveTo>
                        <a:pt x="6820" y="9570"/>
                      </a:moveTo>
                      <a:lnTo>
                        <a:pt x="9099" y="8077"/>
                      </a:lnTo>
                      <a:cubicBezTo>
                        <a:pt x="11142" y="6741"/>
                        <a:pt x="11693" y="3990"/>
                        <a:pt x="10356" y="1986"/>
                      </a:cubicBezTo>
                      <a:lnTo>
                        <a:pt x="10356" y="1986"/>
                      </a:lnTo>
                      <a:cubicBezTo>
                        <a:pt x="9020" y="-58"/>
                        <a:pt x="6269" y="-608"/>
                        <a:pt x="4265" y="728"/>
                      </a:cubicBezTo>
                      <a:lnTo>
                        <a:pt x="1986" y="2222"/>
                      </a:lnTo>
                      <a:cubicBezTo>
                        <a:pt x="-58" y="3558"/>
                        <a:pt x="-608" y="6309"/>
                        <a:pt x="728" y="8313"/>
                      </a:cubicBezTo>
                      <a:lnTo>
                        <a:pt x="728" y="8313"/>
                      </a:lnTo>
                      <a:cubicBezTo>
                        <a:pt x="2064" y="10356"/>
                        <a:pt x="4815" y="10907"/>
                        <a:pt x="6820" y="9570"/>
                      </a:cubicBezTo>
                      <a:close/>
                    </a:path>
                  </a:pathLst>
                </a:custGeom>
                <a:solidFill>
                  <a:srgbClr val="20212E"/>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78" name="Graphic 3">
                <a:extLst>
                  <a:ext uri="{FF2B5EF4-FFF2-40B4-BE49-F238E27FC236}">
                    <a16:creationId xmlns:a16="http://schemas.microsoft.com/office/drawing/2014/main" id="{B386FF8A-C898-4660-B5B6-E905B38C9654}"/>
                  </a:ext>
                </a:extLst>
              </p:cNvPr>
              <p:cNvGrpSpPr/>
              <p:nvPr/>
            </p:nvGrpSpPr>
            <p:grpSpPr>
              <a:xfrm>
                <a:off x="10395055" y="1120605"/>
                <a:ext cx="20727" cy="19723"/>
                <a:chOff x="10395055" y="1120605"/>
                <a:chExt cx="20727" cy="19723"/>
              </a:xfrm>
              <a:solidFill>
                <a:srgbClr val="20212E"/>
              </a:solidFill>
            </p:grpSpPr>
            <p:sp>
              <p:nvSpPr>
                <p:cNvPr id="81" name="Freeform: Shape 80">
                  <a:extLst>
                    <a:ext uri="{FF2B5EF4-FFF2-40B4-BE49-F238E27FC236}">
                      <a16:creationId xmlns:a16="http://schemas.microsoft.com/office/drawing/2014/main" id="{69CF3BE6-294C-44B1-A42F-7654436F6C15}"/>
                    </a:ext>
                  </a:extLst>
                </p:cNvPr>
                <p:cNvSpPr/>
                <p:nvPr/>
              </p:nvSpPr>
              <p:spPr>
                <a:xfrm>
                  <a:off x="10397913" y="1121256"/>
                  <a:ext cx="17869" cy="19073"/>
                </a:xfrm>
                <a:custGeom>
                  <a:avLst/>
                  <a:gdLst>
                    <a:gd name="connsiteX0" fmla="*/ 0 w 17869"/>
                    <a:gd name="connsiteY0" fmla="*/ 13408 h 19073"/>
                    <a:gd name="connsiteX1" fmla="*/ 11829 w 17869"/>
                    <a:gd name="connsiteY1" fmla="*/ 18792 h 19073"/>
                    <a:gd name="connsiteX2" fmla="*/ 16152 w 17869"/>
                    <a:gd name="connsiteY2" fmla="*/ 16394 h 19073"/>
                    <a:gd name="connsiteX3" fmla="*/ 17841 w 17869"/>
                    <a:gd name="connsiteY3" fmla="*/ 3465 h 19073"/>
                    <a:gd name="connsiteX4" fmla="*/ 14265 w 17869"/>
                    <a:gd name="connsiteY4" fmla="*/ 46 h 19073"/>
                    <a:gd name="connsiteX5" fmla="*/ 1454 w 17869"/>
                    <a:gd name="connsiteY5" fmla="*/ 2286 h 19073"/>
                    <a:gd name="connsiteX6" fmla="*/ 0 w 17869"/>
                    <a:gd name="connsiteY6" fmla="*/ 13408 h 19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69" h="19073">
                      <a:moveTo>
                        <a:pt x="0" y="13408"/>
                      </a:moveTo>
                      <a:lnTo>
                        <a:pt x="11829" y="18792"/>
                      </a:lnTo>
                      <a:cubicBezTo>
                        <a:pt x="13715" y="19656"/>
                        <a:pt x="15877" y="18438"/>
                        <a:pt x="16152" y="16394"/>
                      </a:cubicBezTo>
                      <a:lnTo>
                        <a:pt x="17841" y="3465"/>
                      </a:lnTo>
                      <a:cubicBezTo>
                        <a:pt x="18117" y="1422"/>
                        <a:pt x="16309" y="-307"/>
                        <a:pt x="14265" y="46"/>
                      </a:cubicBezTo>
                      <a:lnTo>
                        <a:pt x="1454" y="2286"/>
                      </a:lnTo>
                      <a:lnTo>
                        <a:pt x="0" y="13408"/>
                      </a:lnTo>
                      <a:close/>
                    </a:path>
                  </a:pathLst>
                </a:custGeom>
                <a:solidFill>
                  <a:srgbClr val="20212E"/>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 name="Freeform: Shape 81">
                  <a:extLst>
                    <a:ext uri="{FF2B5EF4-FFF2-40B4-BE49-F238E27FC236}">
                      <a16:creationId xmlns:a16="http://schemas.microsoft.com/office/drawing/2014/main" id="{EDDCFBB4-124B-4663-ADD0-C8003A097484}"/>
                    </a:ext>
                  </a:extLst>
                </p:cNvPr>
                <p:cNvSpPr/>
                <p:nvPr/>
              </p:nvSpPr>
              <p:spPr>
                <a:xfrm>
                  <a:off x="10395055" y="1120605"/>
                  <a:ext cx="7877" cy="17780"/>
                </a:xfrm>
                <a:custGeom>
                  <a:avLst/>
                  <a:gdLst>
                    <a:gd name="connsiteX0" fmla="*/ 2779 w 7877"/>
                    <a:gd name="connsiteY0" fmla="*/ 17752 h 17780"/>
                    <a:gd name="connsiteX1" fmla="*/ 2779 w 7877"/>
                    <a:gd name="connsiteY1" fmla="*/ 17752 h 17780"/>
                    <a:gd name="connsiteX2" fmla="*/ 6356 w 7877"/>
                    <a:gd name="connsiteY2" fmla="*/ 15001 h 17780"/>
                    <a:gd name="connsiteX3" fmla="*/ 7849 w 7877"/>
                    <a:gd name="connsiteY3" fmla="*/ 3605 h 17780"/>
                    <a:gd name="connsiteX4" fmla="*/ 5098 w 7877"/>
                    <a:gd name="connsiteY4" fmla="*/ 28 h 17780"/>
                    <a:gd name="connsiteX5" fmla="*/ 5098 w 7877"/>
                    <a:gd name="connsiteY5" fmla="*/ 28 h 17780"/>
                    <a:gd name="connsiteX6" fmla="*/ 1522 w 7877"/>
                    <a:gd name="connsiteY6" fmla="*/ 2779 h 17780"/>
                    <a:gd name="connsiteX7" fmla="*/ 28 w 7877"/>
                    <a:gd name="connsiteY7" fmla="*/ 14176 h 17780"/>
                    <a:gd name="connsiteX8" fmla="*/ 2779 w 7877"/>
                    <a:gd name="connsiteY8" fmla="*/ 17752 h 1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77" h="17780">
                      <a:moveTo>
                        <a:pt x="2779" y="17752"/>
                      </a:moveTo>
                      <a:lnTo>
                        <a:pt x="2779" y="17752"/>
                      </a:lnTo>
                      <a:cubicBezTo>
                        <a:pt x="4508" y="17988"/>
                        <a:pt x="6120" y="16730"/>
                        <a:pt x="6356" y="15001"/>
                      </a:cubicBezTo>
                      <a:lnTo>
                        <a:pt x="7849" y="3605"/>
                      </a:lnTo>
                      <a:cubicBezTo>
                        <a:pt x="8085" y="1875"/>
                        <a:pt x="6827" y="264"/>
                        <a:pt x="5098" y="28"/>
                      </a:cubicBezTo>
                      <a:lnTo>
                        <a:pt x="5098" y="28"/>
                      </a:lnTo>
                      <a:cubicBezTo>
                        <a:pt x="3369" y="-207"/>
                        <a:pt x="1758" y="1050"/>
                        <a:pt x="1522" y="2779"/>
                      </a:cubicBezTo>
                      <a:lnTo>
                        <a:pt x="28" y="14176"/>
                      </a:lnTo>
                      <a:cubicBezTo>
                        <a:pt x="-207" y="15905"/>
                        <a:pt x="1050" y="17516"/>
                        <a:pt x="2779" y="17752"/>
                      </a:cubicBezTo>
                      <a:close/>
                    </a:path>
                  </a:pathLst>
                </a:custGeom>
                <a:solidFill>
                  <a:srgbClr val="20212E"/>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79" name="Freeform: Shape 78">
                <a:extLst>
                  <a:ext uri="{FF2B5EF4-FFF2-40B4-BE49-F238E27FC236}">
                    <a16:creationId xmlns:a16="http://schemas.microsoft.com/office/drawing/2014/main" id="{25C784AE-C3C6-47FD-AA3C-90C3E727A470}"/>
                  </a:ext>
                </a:extLst>
              </p:cNvPr>
              <p:cNvSpPr/>
              <p:nvPr/>
            </p:nvSpPr>
            <p:spPr>
              <a:xfrm>
                <a:off x="10275105" y="1140755"/>
                <a:ext cx="21889" cy="34818"/>
              </a:xfrm>
              <a:custGeom>
                <a:avLst/>
                <a:gdLst>
                  <a:gd name="connsiteX0" fmla="*/ 0 w 21889"/>
                  <a:gd name="connsiteY0" fmla="*/ 34818 h 34818"/>
                  <a:gd name="connsiteX1" fmla="*/ 21889 w 21889"/>
                  <a:gd name="connsiteY1" fmla="*/ 0 h 34818"/>
                </a:gdLst>
                <a:ahLst/>
                <a:cxnLst>
                  <a:cxn ang="0">
                    <a:pos x="connsiteX0" y="connsiteY0"/>
                  </a:cxn>
                  <a:cxn ang="0">
                    <a:pos x="connsiteX1" y="connsiteY1"/>
                  </a:cxn>
                </a:cxnLst>
                <a:rect l="l" t="t" r="r" b="b"/>
                <a:pathLst>
                  <a:path w="21889" h="34818">
                    <a:moveTo>
                      <a:pt x="0" y="34818"/>
                    </a:moveTo>
                    <a:lnTo>
                      <a:pt x="21889" y="0"/>
                    </a:lnTo>
                  </a:path>
                </a:pathLst>
              </a:custGeom>
              <a:ln w="5449" cap="rnd">
                <a:solidFill>
                  <a:srgbClr val="7D80BA"/>
                </a:solidFill>
                <a:prstDash val="solid"/>
                <a:round/>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 name="Freeform: Shape 79">
                <a:extLst>
                  <a:ext uri="{FF2B5EF4-FFF2-40B4-BE49-F238E27FC236}">
                    <a16:creationId xmlns:a16="http://schemas.microsoft.com/office/drawing/2014/main" id="{F6C54EFA-5D2A-4F23-8DA9-7A08A9AF231E}"/>
                  </a:ext>
                </a:extLst>
              </p:cNvPr>
              <p:cNvSpPr/>
              <p:nvPr/>
            </p:nvSpPr>
            <p:spPr>
              <a:xfrm>
                <a:off x="10439844" y="1120241"/>
                <a:ext cx="6837" cy="35525"/>
              </a:xfrm>
              <a:custGeom>
                <a:avLst/>
                <a:gdLst>
                  <a:gd name="connsiteX0" fmla="*/ 6838 w 6837"/>
                  <a:gd name="connsiteY0" fmla="*/ 35526 h 35525"/>
                  <a:gd name="connsiteX1" fmla="*/ 0 w 6837"/>
                  <a:gd name="connsiteY1" fmla="*/ 0 h 35525"/>
                </a:gdLst>
                <a:ahLst/>
                <a:cxnLst>
                  <a:cxn ang="0">
                    <a:pos x="connsiteX0" y="connsiteY0"/>
                  </a:cxn>
                  <a:cxn ang="0">
                    <a:pos x="connsiteX1" y="connsiteY1"/>
                  </a:cxn>
                </a:cxnLst>
                <a:rect l="l" t="t" r="r" b="b"/>
                <a:pathLst>
                  <a:path w="6837" h="35525">
                    <a:moveTo>
                      <a:pt x="6838" y="35526"/>
                    </a:moveTo>
                    <a:lnTo>
                      <a:pt x="0" y="0"/>
                    </a:lnTo>
                  </a:path>
                </a:pathLst>
              </a:custGeom>
              <a:ln w="5449" cap="rnd">
                <a:solidFill>
                  <a:srgbClr val="7D80BA"/>
                </a:solidFill>
                <a:prstDash val="solid"/>
                <a:round/>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spTree>
    <p:extLst>
      <p:ext uri="{BB962C8B-B14F-4D97-AF65-F5344CB8AC3E}">
        <p14:creationId xmlns:p14="http://schemas.microsoft.com/office/powerpoint/2010/main" val="27798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A8A10-6E12-46B5-B3DF-E946E0605A64}"/>
              </a:ext>
            </a:extLst>
          </p:cNvPr>
          <p:cNvSpPr>
            <a:spLocks noGrp="1"/>
          </p:cNvSpPr>
          <p:nvPr>
            <p:ph type="title"/>
          </p:nvPr>
        </p:nvSpPr>
        <p:spPr/>
        <p:txBody>
          <a:bodyPr/>
          <a:lstStyle/>
          <a:p>
            <a:r>
              <a:rPr lang="en-CA"/>
              <a:t>Reasons to Investigate HFpEF in Your Practice</a:t>
            </a:r>
          </a:p>
        </p:txBody>
      </p:sp>
      <p:sp>
        <p:nvSpPr>
          <p:cNvPr id="4" name="Text Placeholder 3">
            <a:extLst>
              <a:ext uri="{FF2B5EF4-FFF2-40B4-BE49-F238E27FC236}">
                <a16:creationId xmlns:a16="http://schemas.microsoft.com/office/drawing/2014/main" id="{2C442654-6488-40E3-95C9-4C4F8CEB2D38}"/>
              </a:ext>
            </a:extLst>
          </p:cNvPr>
          <p:cNvSpPr>
            <a:spLocks noGrp="1"/>
          </p:cNvSpPr>
          <p:nvPr>
            <p:ph type="body" sz="quarter" idx="13"/>
          </p:nvPr>
        </p:nvSpPr>
        <p:spPr/>
        <p:txBody>
          <a:bodyPr/>
          <a:lstStyle/>
          <a:p>
            <a:r>
              <a:rPr lang="en-CA"/>
              <a:t>EF: ejection fraction; HF: heart failure; HFpEF: heart failure with preserved ejection fraction.</a:t>
            </a:r>
          </a:p>
          <a:p>
            <a:r>
              <a:rPr lang="en-CA"/>
              <a:t>1. </a:t>
            </a:r>
            <a:r>
              <a:rPr lang="en-GB"/>
              <a:t>Heart and Stroke Foundation of Canada. Heart Failure. Online at </a:t>
            </a:r>
            <a:r>
              <a:rPr lang="en-GB">
                <a:hlinkClick r:id="rId3">
                  <a:extLst>
                    <a:ext uri="{A12FA001-AC4F-418D-AE19-62706E023703}">
                      <ahyp:hlinkClr xmlns:ahyp="http://schemas.microsoft.com/office/drawing/2018/hyperlinkcolor" val="tx"/>
                    </a:ext>
                  </a:extLst>
                </a:hlinkClick>
              </a:rPr>
              <a:t>https://www.heartandstroke.ca/heart-disease/conditions/heart-failure</a:t>
            </a:r>
            <a:r>
              <a:rPr lang="en-GB"/>
              <a:t>. Accessed November 29, 2021;</a:t>
            </a:r>
          </a:p>
          <a:p>
            <a:r>
              <a:rPr lang="en-US"/>
              <a:t>2. Public Health Agency of Canada. Report from the Canadian Chronic Disease Surveillance System: Heart Disease in Canada, 2018; 3. Borlaug BA. Nat Rev Cardiol. 2020 Sep;17(9):559–73; </a:t>
            </a:r>
            <a:r>
              <a:rPr lang="en-CA"/>
              <a:t>4. Lenzen MJ, et al. </a:t>
            </a:r>
            <a:r>
              <a:rPr lang="en-US"/>
              <a:t>Eur Heart J. </a:t>
            </a:r>
            <a:r>
              <a:rPr lang="en-CA"/>
              <a:t>2004;</a:t>
            </a:r>
            <a:r>
              <a:rPr lang="en-US"/>
              <a:t>25(14): 1214-20; 5. Mavrea AM, et al. </a:t>
            </a:r>
            <a:r>
              <a:rPr lang="en-CA"/>
              <a:t>Clin Interv Aging. 2015;10: 979-90; 6. C</a:t>
            </a:r>
            <a:r>
              <a:rPr lang="en-US"/>
              <a:t>respo-Leiro MG et al. Eur J Heart Fail. 2016;18(6): 613-25; 7. Oktay AA, et al. Curr Heart Fail Rep. 2013;10(4):401–10; 8. </a:t>
            </a:r>
            <a:r>
              <a:rPr lang="en-CA"/>
              <a:t>Fonarow GC, et al. J Am Coll Cardiol. 2007;50(8):768–77; 9. Shah KS, et al. JACC. 2017;70(20):2476–86; 10. </a:t>
            </a:r>
            <a:r>
              <a:rPr lang="en-US"/>
              <a:t>Groenewegen A, et al. Eur J Heart Fail. 2020;22(8):1342–56.</a:t>
            </a:r>
            <a:endParaRPr lang="en-CA"/>
          </a:p>
        </p:txBody>
      </p:sp>
      <p:grpSp>
        <p:nvGrpSpPr>
          <p:cNvPr id="9" name="Group 8">
            <a:extLst>
              <a:ext uri="{FF2B5EF4-FFF2-40B4-BE49-F238E27FC236}">
                <a16:creationId xmlns:a16="http://schemas.microsoft.com/office/drawing/2014/main" id="{F9A5ADB1-3F60-4324-B1C8-DE0D8BBC70FE}"/>
              </a:ext>
            </a:extLst>
          </p:cNvPr>
          <p:cNvGrpSpPr/>
          <p:nvPr/>
        </p:nvGrpSpPr>
        <p:grpSpPr>
          <a:xfrm>
            <a:off x="1317038" y="1473188"/>
            <a:ext cx="2959191" cy="4091284"/>
            <a:chOff x="1317038" y="1473188"/>
            <a:chExt cx="2959191" cy="4091284"/>
          </a:xfrm>
        </p:grpSpPr>
        <p:grpSp>
          <p:nvGrpSpPr>
            <p:cNvPr id="13" name="Groupe 12">
              <a:extLst>
                <a:ext uri="{FF2B5EF4-FFF2-40B4-BE49-F238E27FC236}">
                  <a16:creationId xmlns:a16="http://schemas.microsoft.com/office/drawing/2014/main" id="{5C47BEFD-C4AA-CC47-83A3-452D90E930CD}"/>
                </a:ext>
              </a:extLst>
            </p:cNvPr>
            <p:cNvGrpSpPr/>
            <p:nvPr/>
          </p:nvGrpSpPr>
          <p:grpSpPr>
            <a:xfrm>
              <a:off x="1317038" y="2619214"/>
              <a:ext cx="2959191" cy="2945258"/>
              <a:chOff x="1317038" y="2471980"/>
              <a:chExt cx="2959191" cy="2945258"/>
            </a:xfrm>
          </p:grpSpPr>
          <p:sp>
            <p:nvSpPr>
              <p:cNvPr id="6" name="Rectangle 5">
                <a:extLst>
                  <a:ext uri="{FF2B5EF4-FFF2-40B4-BE49-F238E27FC236}">
                    <a16:creationId xmlns:a16="http://schemas.microsoft.com/office/drawing/2014/main" id="{949ED4DB-D6D7-4568-A6F7-38EA089B2B66}"/>
                  </a:ext>
                </a:extLst>
              </p:cNvPr>
              <p:cNvSpPr/>
              <p:nvPr/>
            </p:nvSpPr>
            <p:spPr>
              <a:xfrm>
                <a:off x="1317038" y="2471980"/>
                <a:ext cx="2959191" cy="2945258"/>
              </a:xfrm>
              <a:prstGeom prst="rect">
                <a:avLst/>
              </a:prstGeom>
              <a:solidFill>
                <a:schemeClr val="accent1">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sz="1200"/>
              </a:p>
            </p:txBody>
          </p:sp>
          <p:sp>
            <p:nvSpPr>
              <p:cNvPr id="8" name="TextBox 7">
                <a:extLst>
                  <a:ext uri="{FF2B5EF4-FFF2-40B4-BE49-F238E27FC236}">
                    <a16:creationId xmlns:a16="http://schemas.microsoft.com/office/drawing/2014/main" id="{14015FB4-13FC-4C19-B7E5-7CED0ABDCD4C}"/>
                  </a:ext>
                </a:extLst>
              </p:cNvPr>
              <p:cNvSpPr txBox="1"/>
              <p:nvPr/>
            </p:nvSpPr>
            <p:spPr>
              <a:xfrm>
                <a:off x="1796359" y="2594284"/>
                <a:ext cx="2000549" cy="461665"/>
              </a:xfrm>
              <a:prstGeom prst="rect">
                <a:avLst/>
              </a:prstGeom>
              <a:noFill/>
            </p:spPr>
            <p:txBody>
              <a:bodyPr wrap="square">
                <a:spAutoFit/>
              </a:bodyPr>
              <a:lstStyle/>
              <a:p>
                <a:pPr algn="ctr"/>
                <a:r>
                  <a:rPr lang="en-US" sz="2400" b="1">
                    <a:solidFill>
                      <a:schemeClr val="accent1"/>
                    </a:solidFill>
                  </a:rPr>
                  <a:t>Prevalence</a:t>
                </a:r>
              </a:p>
            </p:txBody>
          </p:sp>
          <p:sp>
            <p:nvSpPr>
              <p:cNvPr id="14" name="TextBox 13">
                <a:extLst>
                  <a:ext uri="{FF2B5EF4-FFF2-40B4-BE49-F238E27FC236}">
                    <a16:creationId xmlns:a16="http://schemas.microsoft.com/office/drawing/2014/main" id="{4E609B09-5508-4947-879B-81172158A790}"/>
                  </a:ext>
                </a:extLst>
              </p:cNvPr>
              <p:cNvSpPr txBox="1"/>
              <p:nvPr/>
            </p:nvSpPr>
            <p:spPr>
              <a:xfrm>
                <a:off x="1317038" y="3055950"/>
                <a:ext cx="2959191" cy="2222146"/>
              </a:xfrm>
              <a:prstGeom prst="rect">
                <a:avLst/>
              </a:prstGeom>
              <a:noFill/>
            </p:spPr>
            <p:txBody>
              <a:bodyPr wrap="square" lIns="72000" rIns="72000" anchor="ctr">
                <a:noAutofit/>
              </a:bodyPr>
              <a:lstStyle>
                <a:defPPr>
                  <a:defRPr lang="en-US"/>
                </a:defPPr>
                <a:lvl1pPr algn="ctr">
                  <a:defRPr sz="1800"/>
                </a:lvl1pPr>
              </a:lstStyle>
              <a:p>
                <a:r>
                  <a:rPr lang="en-CA" sz="3600">
                    <a:solidFill>
                      <a:schemeClr val="accent1"/>
                    </a:solidFill>
                    <a:latin typeface="Arial" panose="020B0604020202020204" pitchFamily="34" charset="0"/>
                    <a:cs typeface="Arial" panose="020B0604020202020204" pitchFamily="34" charset="0"/>
                  </a:rPr>
                  <a:t>&gt;750,000 </a:t>
                </a:r>
              </a:p>
              <a:p>
                <a:r>
                  <a:rPr lang="en-CA" sz="1600">
                    <a:latin typeface="Arial" panose="020B0604020202020204" pitchFamily="34" charset="0"/>
                    <a:cs typeface="Arial" panose="020B0604020202020204" pitchFamily="34" charset="0"/>
                  </a:rPr>
                  <a:t>Canadians are living </a:t>
                </a:r>
                <a:br>
                  <a:rPr lang="en-CA" sz="1600">
                    <a:latin typeface="Arial" panose="020B0604020202020204" pitchFamily="34" charset="0"/>
                    <a:cs typeface="Arial" panose="020B0604020202020204" pitchFamily="34" charset="0"/>
                  </a:rPr>
                </a:br>
                <a:r>
                  <a:rPr lang="en-CA" sz="1600">
                    <a:latin typeface="Arial" panose="020B0604020202020204" pitchFamily="34" charset="0"/>
                    <a:cs typeface="Arial" panose="020B0604020202020204" pitchFamily="34" charset="0"/>
                  </a:rPr>
                  <a:t>with HF</a:t>
                </a:r>
                <a:r>
                  <a:rPr lang="en-CA" sz="1600" baseline="30000">
                    <a:latin typeface="Arial" panose="020B0604020202020204" pitchFamily="34" charset="0"/>
                    <a:cs typeface="Arial" panose="020B0604020202020204" pitchFamily="34" charset="0"/>
                  </a:rPr>
                  <a:t>1,2</a:t>
                </a:r>
              </a:p>
              <a:p>
                <a:endParaRPr lang="en-CA" sz="1600">
                  <a:latin typeface="Arial" panose="020B0604020202020204" pitchFamily="34" charset="0"/>
                  <a:cs typeface="Arial" panose="020B0604020202020204" pitchFamily="34" charset="0"/>
                </a:endParaRPr>
              </a:p>
              <a:p>
                <a:r>
                  <a:rPr lang="en-CA" sz="3600">
                    <a:solidFill>
                      <a:schemeClr val="accent1"/>
                    </a:solidFill>
                    <a:latin typeface="Arial" panose="020B0604020202020204" pitchFamily="34" charset="0"/>
                    <a:cs typeface="Arial" panose="020B0604020202020204" pitchFamily="34" charset="0"/>
                  </a:rPr>
                  <a:t>50%</a:t>
                </a:r>
                <a:r>
                  <a:rPr lang="en-CA" sz="3600">
                    <a:solidFill>
                      <a:schemeClr val="accent4">
                        <a:lumMod val="75000"/>
                      </a:schemeClr>
                    </a:solidFill>
                    <a:latin typeface="Arial" panose="020B0604020202020204" pitchFamily="34" charset="0"/>
                    <a:cs typeface="Arial" panose="020B0604020202020204" pitchFamily="34" charset="0"/>
                  </a:rPr>
                  <a:t> </a:t>
                </a:r>
              </a:p>
              <a:p>
                <a:r>
                  <a:rPr lang="en-CA" sz="1600">
                    <a:latin typeface="Arial" panose="020B0604020202020204" pitchFamily="34" charset="0"/>
                    <a:cs typeface="Arial" panose="020B0604020202020204" pitchFamily="34" charset="0"/>
                  </a:rPr>
                  <a:t>have EF &gt; 40%</a:t>
                </a:r>
                <a:r>
                  <a:rPr lang="en-CA" sz="1600" baseline="30000">
                    <a:latin typeface="Arial" panose="020B0604020202020204" pitchFamily="34" charset="0"/>
                    <a:cs typeface="Arial" panose="020B0604020202020204" pitchFamily="34" charset="0"/>
                  </a:rPr>
                  <a:t>3</a:t>
                </a:r>
                <a:endParaRPr lang="en-CA" sz="1600">
                  <a:latin typeface="Arial" panose="020B0604020202020204" pitchFamily="34" charset="0"/>
                  <a:cs typeface="Arial" panose="020B0604020202020204" pitchFamily="34" charset="0"/>
                </a:endParaRPr>
              </a:p>
            </p:txBody>
          </p:sp>
        </p:grpSp>
        <p:sp>
          <p:nvSpPr>
            <p:cNvPr id="21" name="Oval 8">
              <a:extLst>
                <a:ext uri="{FF2B5EF4-FFF2-40B4-BE49-F238E27FC236}">
                  <a16:creationId xmlns:a16="http://schemas.microsoft.com/office/drawing/2014/main" id="{2F3D2684-7DA9-574A-876C-EB70332ED566}"/>
                </a:ext>
              </a:extLst>
            </p:cNvPr>
            <p:cNvSpPr>
              <a:spLocks noChangeAspect="1"/>
            </p:cNvSpPr>
            <p:nvPr/>
          </p:nvSpPr>
          <p:spPr>
            <a:xfrm>
              <a:off x="2372788" y="1473188"/>
              <a:ext cx="658036" cy="658036"/>
            </a:xfrm>
            <a:prstGeom prst="ellipse">
              <a:avLst/>
            </a:prstGeom>
            <a:solidFill>
              <a:schemeClr val="accent1"/>
            </a:solidFill>
            <a:ln>
              <a:noFill/>
            </a:ln>
            <a:effectLst/>
          </p:spPr>
          <p:txBody>
            <a:bodyPr wrap="none" anchor="ctr"/>
            <a:lstStyle/>
            <a:p>
              <a:pPr algn="ctr" defTabSz="914263"/>
              <a:r>
                <a:rPr lang="en-CA" sz="3265" kern="0">
                  <a:solidFill>
                    <a:schemeClr val="bg1"/>
                  </a:solidFill>
                  <a:latin typeface="+mj-lt"/>
                </a:rPr>
                <a:t>1</a:t>
              </a:r>
            </a:p>
          </p:txBody>
        </p:sp>
        <p:cxnSp>
          <p:nvCxnSpPr>
            <p:cNvPr id="26" name="Connecteur droit 25">
              <a:extLst>
                <a:ext uri="{FF2B5EF4-FFF2-40B4-BE49-F238E27FC236}">
                  <a16:creationId xmlns:a16="http://schemas.microsoft.com/office/drawing/2014/main" id="{215D3D44-CF07-1A42-A700-5C7AF637D3BC}"/>
                </a:ext>
              </a:extLst>
            </p:cNvPr>
            <p:cNvCxnSpPr/>
            <p:nvPr/>
          </p:nvCxnSpPr>
          <p:spPr>
            <a:xfrm>
              <a:off x="2696705" y="2007030"/>
              <a:ext cx="0" cy="626545"/>
            </a:xfrm>
            <a:prstGeom prst="line">
              <a:avLst/>
            </a:prstGeom>
            <a:ln w="15875">
              <a:tailEnd type="ova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D18CFB2-F9DD-4EA7-9CE0-F1E1CE8E53F9}"/>
              </a:ext>
            </a:extLst>
          </p:cNvPr>
          <p:cNvGrpSpPr/>
          <p:nvPr/>
        </p:nvGrpSpPr>
        <p:grpSpPr>
          <a:xfrm>
            <a:off x="4890672" y="1457690"/>
            <a:ext cx="2959191" cy="4106782"/>
            <a:chOff x="4890672" y="1457690"/>
            <a:chExt cx="2959191" cy="4106782"/>
          </a:xfrm>
        </p:grpSpPr>
        <p:grpSp>
          <p:nvGrpSpPr>
            <p:cNvPr id="12" name="Groupe 11">
              <a:extLst>
                <a:ext uri="{FF2B5EF4-FFF2-40B4-BE49-F238E27FC236}">
                  <a16:creationId xmlns:a16="http://schemas.microsoft.com/office/drawing/2014/main" id="{775842D8-47E3-6B46-8014-762F4D751502}"/>
                </a:ext>
              </a:extLst>
            </p:cNvPr>
            <p:cNvGrpSpPr/>
            <p:nvPr/>
          </p:nvGrpSpPr>
          <p:grpSpPr>
            <a:xfrm>
              <a:off x="4890672" y="2619214"/>
              <a:ext cx="2959191" cy="2945258"/>
              <a:chOff x="4890672" y="2471980"/>
              <a:chExt cx="2959191" cy="2945258"/>
            </a:xfrm>
          </p:grpSpPr>
          <p:sp>
            <p:nvSpPr>
              <p:cNvPr id="7" name="Rectangle 6">
                <a:extLst>
                  <a:ext uri="{FF2B5EF4-FFF2-40B4-BE49-F238E27FC236}">
                    <a16:creationId xmlns:a16="http://schemas.microsoft.com/office/drawing/2014/main" id="{9B9121AB-BDE8-466B-A9EA-80180085E276}"/>
                  </a:ext>
                </a:extLst>
              </p:cNvPr>
              <p:cNvSpPr/>
              <p:nvPr/>
            </p:nvSpPr>
            <p:spPr>
              <a:xfrm>
                <a:off x="4890672" y="2471980"/>
                <a:ext cx="2959191" cy="2945258"/>
              </a:xfrm>
              <a:prstGeom prst="rect">
                <a:avLst/>
              </a:prstGeom>
              <a:solidFill>
                <a:schemeClr val="accent5">
                  <a:lumMod val="10000"/>
                  <a:lumOff val="9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sz="1200"/>
              </a:p>
            </p:txBody>
          </p:sp>
          <p:sp>
            <p:nvSpPr>
              <p:cNvPr id="10" name="TextBox 9">
                <a:extLst>
                  <a:ext uri="{FF2B5EF4-FFF2-40B4-BE49-F238E27FC236}">
                    <a16:creationId xmlns:a16="http://schemas.microsoft.com/office/drawing/2014/main" id="{F165096E-D96D-40AF-AAD0-A7FCC25B64C2}"/>
                  </a:ext>
                </a:extLst>
              </p:cNvPr>
              <p:cNvSpPr txBox="1"/>
              <p:nvPr/>
            </p:nvSpPr>
            <p:spPr>
              <a:xfrm>
                <a:off x="5379621" y="2594286"/>
                <a:ext cx="1981294" cy="461665"/>
              </a:xfrm>
              <a:prstGeom prst="rect">
                <a:avLst/>
              </a:prstGeom>
              <a:noFill/>
            </p:spPr>
            <p:txBody>
              <a:bodyPr wrap="square">
                <a:spAutoFit/>
              </a:bodyPr>
              <a:lstStyle/>
              <a:p>
                <a:pPr algn="ctr"/>
                <a:r>
                  <a:rPr lang="en-US" sz="2400" b="1">
                    <a:solidFill>
                      <a:schemeClr val="accent5"/>
                    </a:solidFill>
                  </a:rPr>
                  <a:t>Burden</a:t>
                </a:r>
              </a:p>
            </p:txBody>
          </p:sp>
          <p:sp>
            <p:nvSpPr>
              <p:cNvPr id="15" name="TextBox 14">
                <a:extLst>
                  <a:ext uri="{FF2B5EF4-FFF2-40B4-BE49-F238E27FC236}">
                    <a16:creationId xmlns:a16="http://schemas.microsoft.com/office/drawing/2014/main" id="{8BD22EB8-ABCA-490C-A265-BECC45A5129C}"/>
                  </a:ext>
                </a:extLst>
              </p:cNvPr>
              <p:cNvSpPr txBox="1"/>
              <p:nvPr/>
            </p:nvSpPr>
            <p:spPr>
              <a:xfrm>
                <a:off x="4890672" y="3055950"/>
                <a:ext cx="2959191" cy="2222146"/>
              </a:xfrm>
              <a:prstGeom prst="rect">
                <a:avLst/>
              </a:prstGeom>
              <a:noFill/>
            </p:spPr>
            <p:txBody>
              <a:bodyPr wrap="square" lIns="72000" rIns="72000" anchor="ctr">
                <a:noAutofit/>
              </a:bodyPr>
              <a:lstStyle>
                <a:defPPr>
                  <a:defRPr lang="en-US"/>
                </a:defPPr>
                <a:lvl1pPr algn="ctr">
                  <a:defRPr sz="1800"/>
                </a:lvl1pPr>
              </a:lstStyle>
              <a:p>
                <a:r>
                  <a:rPr lang="en-CA" sz="3600">
                    <a:solidFill>
                      <a:schemeClr val="accent5"/>
                    </a:solidFill>
                    <a:latin typeface="Arial" panose="020B0604020202020204" pitchFamily="34" charset="0"/>
                    <a:cs typeface="Arial" panose="020B0604020202020204" pitchFamily="34" charset="0"/>
                  </a:rPr>
                  <a:t>50% </a:t>
                </a:r>
              </a:p>
              <a:p>
                <a:r>
                  <a:rPr lang="en-CA" sz="1600">
                    <a:latin typeface="Arial" panose="020B0604020202020204" pitchFamily="34" charset="0"/>
                    <a:cs typeface="Arial" panose="020B0604020202020204" pitchFamily="34" charset="0"/>
                  </a:rPr>
                  <a:t>of HF hospitalizations </a:t>
                </a:r>
                <a:br>
                  <a:rPr lang="en-CA" sz="1600">
                    <a:latin typeface="Arial" panose="020B0604020202020204" pitchFamily="34" charset="0"/>
                    <a:cs typeface="Arial" panose="020B0604020202020204" pitchFamily="34" charset="0"/>
                  </a:rPr>
                </a:br>
                <a:r>
                  <a:rPr lang="en-CA" sz="1600">
                    <a:latin typeface="Arial" panose="020B0604020202020204" pitchFamily="34" charset="0"/>
                    <a:cs typeface="Arial" panose="020B0604020202020204" pitchFamily="34" charset="0"/>
                  </a:rPr>
                  <a:t>are for HFpEF</a:t>
                </a:r>
                <a:r>
                  <a:rPr lang="en-CA" sz="1600" baseline="30000">
                    <a:latin typeface="Arial" panose="020B0604020202020204" pitchFamily="34" charset="0"/>
                    <a:cs typeface="Arial" panose="020B0604020202020204" pitchFamily="34" charset="0"/>
                  </a:rPr>
                  <a:t>4-8</a:t>
                </a:r>
                <a:endParaRPr lang="en-CA" sz="1600">
                  <a:latin typeface="Arial" panose="020B0604020202020204" pitchFamily="34" charset="0"/>
                  <a:cs typeface="Arial" panose="020B0604020202020204" pitchFamily="34" charset="0"/>
                </a:endParaRPr>
              </a:p>
              <a:p>
                <a:endParaRPr lang="en-CA" sz="1600">
                  <a:latin typeface="Arial" panose="020B0604020202020204" pitchFamily="34" charset="0"/>
                  <a:cs typeface="Arial" panose="020B0604020202020204" pitchFamily="34" charset="0"/>
                </a:endParaRPr>
              </a:p>
              <a:p>
                <a:r>
                  <a:rPr lang="en-CA" sz="2800">
                    <a:solidFill>
                      <a:schemeClr val="accent5"/>
                    </a:solidFill>
                    <a:latin typeface="Arial" panose="020B0604020202020204" pitchFamily="34" charset="0"/>
                    <a:cs typeface="Arial" panose="020B0604020202020204" pitchFamily="34" charset="0"/>
                  </a:rPr>
                  <a:t>up to </a:t>
                </a:r>
                <a:r>
                  <a:rPr lang="en-CA" sz="3600">
                    <a:solidFill>
                      <a:schemeClr val="accent5"/>
                    </a:solidFill>
                    <a:latin typeface="Arial" panose="020B0604020202020204" pitchFamily="34" charset="0"/>
                    <a:cs typeface="Arial" panose="020B0604020202020204" pitchFamily="34" charset="0"/>
                  </a:rPr>
                  <a:t>75% </a:t>
                </a:r>
              </a:p>
              <a:p>
                <a:r>
                  <a:rPr lang="en-CA" sz="1600">
                    <a:latin typeface="Arial" panose="020B0604020202020204" pitchFamily="34" charset="0"/>
                    <a:cs typeface="Arial" panose="020B0604020202020204" pitchFamily="34" charset="0"/>
                  </a:rPr>
                  <a:t>5-year mortality rate</a:t>
                </a:r>
                <a:r>
                  <a:rPr lang="en-CA" sz="1600" baseline="30000">
                    <a:latin typeface="Arial" panose="020B0604020202020204" pitchFamily="34" charset="0"/>
                    <a:cs typeface="Arial" panose="020B0604020202020204" pitchFamily="34" charset="0"/>
                  </a:rPr>
                  <a:t>9</a:t>
                </a:r>
                <a:endParaRPr lang="en-CA" sz="1600">
                  <a:latin typeface="Arial" panose="020B0604020202020204" pitchFamily="34" charset="0"/>
                  <a:cs typeface="Arial" panose="020B0604020202020204" pitchFamily="34" charset="0"/>
                </a:endParaRPr>
              </a:p>
            </p:txBody>
          </p:sp>
        </p:grpSp>
        <p:sp>
          <p:nvSpPr>
            <p:cNvPr id="22" name="Oval 10">
              <a:extLst>
                <a:ext uri="{FF2B5EF4-FFF2-40B4-BE49-F238E27FC236}">
                  <a16:creationId xmlns:a16="http://schemas.microsoft.com/office/drawing/2014/main" id="{31E7AB80-9925-4B41-A024-1740FC1095C7}"/>
                </a:ext>
              </a:extLst>
            </p:cNvPr>
            <p:cNvSpPr>
              <a:spLocks noChangeAspect="1"/>
            </p:cNvSpPr>
            <p:nvPr/>
          </p:nvSpPr>
          <p:spPr>
            <a:xfrm>
              <a:off x="5924704" y="1457690"/>
              <a:ext cx="658036" cy="658036"/>
            </a:xfrm>
            <a:prstGeom prst="ellipse">
              <a:avLst/>
            </a:prstGeom>
            <a:solidFill>
              <a:schemeClr val="accent5"/>
            </a:solidFill>
            <a:ln>
              <a:noFill/>
            </a:ln>
            <a:effectLst/>
          </p:spPr>
          <p:txBody>
            <a:bodyPr wrap="none" anchor="ctr"/>
            <a:lstStyle/>
            <a:p>
              <a:pPr algn="ctr" defTabSz="914263"/>
              <a:r>
                <a:rPr lang="en-CA" sz="3265" kern="0">
                  <a:solidFill>
                    <a:schemeClr val="bg1"/>
                  </a:solidFill>
                  <a:latin typeface="+mj-lt"/>
                </a:rPr>
                <a:t>2</a:t>
              </a:r>
            </a:p>
          </p:txBody>
        </p:sp>
        <p:cxnSp>
          <p:nvCxnSpPr>
            <p:cNvPr id="28" name="Connecteur droit 27">
              <a:extLst>
                <a:ext uri="{FF2B5EF4-FFF2-40B4-BE49-F238E27FC236}">
                  <a16:creationId xmlns:a16="http://schemas.microsoft.com/office/drawing/2014/main" id="{C2C4055A-3436-9D44-BC29-6D429E8F23D5}"/>
                </a:ext>
              </a:extLst>
            </p:cNvPr>
            <p:cNvCxnSpPr/>
            <p:nvPr/>
          </p:nvCxnSpPr>
          <p:spPr>
            <a:xfrm>
              <a:off x="6261315" y="2007030"/>
              <a:ext cx="0" cy="626545"/>
            </a:xfrm>
            <a:prstGeom prst="line">
              <a:avLst/>
            </a:prstGeom>
            <a:ln w="15875">
              <a:solidFill>
                <a:schemeClr val="accent5"/>
              </a:solidFill>
              <a:tailEnd type="ova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8BC6B562-086C-4DA3-B12A-6F6F7B09F106}"/>
              </a:ext>
            </a:extLst>
          </p:cNvPr>
          <p:cNvGrpSpPr/>
          <p:nvPr/>
        </p:nvGrpSpPr>
        <p:grpSpPr>
          <a:xfrm>
            <a:off x="8394610" y="1457690"/>
            <a:ext cx="2959191" cy="4097917"/>
            <a:chOff x="8394610" y="1457690"/>
            <a:chExt cx="2959191" cy="4097917"/>
          </a:xfrm>
        </p:grpSpPr>
        <p:grpSp>
          <p:nvGrpSpPr>
            <p:cNvPr id="3" name="Groupe 2">
              <a:extLst>
                <a:ext uri="{FF2B5EF4-FFF2-40B4-BE49-F238E27FC236}">
                  <a16:creationId xmlns:a16="http://schemas.microsoft.com/office/drawing/2014/main" id="{90063578-8034-124F-864A-A96ED2911485}"/>
                </a:ext>
              </a:extLst>
            </p:cNvPr>
            <p:cNvGrpSpPr/>
            <p:nvPr/>
          </p:nvGrpSpPr>
          <p:grpSpPr>
            <a:xfrm>
              <a:off x="8394610" y="2618077"/>
              <a:ext cx="2959191" cy="2937530"/>
              <a:chOff x="8394610" y="2470843"/>
              <a:chExt cx="2959191" cy="2937530"/>
            </a:xfrm>
          </p:grpSpPr>
          <p:sp>
            <p:nvSpPr>
              <p:cNvPr id="19" name="Rectangle 18">
                <a:extLst>
                  <a:ext uri="{FF2B5EF4-FFF2-40B4-BE49-F238E27FC236}">
                    <a16:creationId xmlns:a16="http://schemas.microsoft.com/office/drawing/2014/main" id="{D9274E61-E8EE-4294-9DFB-71A02C160A6B}"/>
                  </a:ext>
                </a:extLst>
              </p:cNvPr>
              <p:cNvSpPr/>
              <p:nvPr/>
            </p:nvSpPr>
            <p:spPr>
              <a:xfrm>
                <a:off x="8394610" y="2470843"/>
                <a:ext cx="2959191" cy="2937530"/>
              </a:xfrm>
              <a:prstGeom prst="rect">
                <a:avLst/>
              </a:prstGeom>
              <a:solidFill>
                <a:schemeClr val="accent3">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sz="1200"/>
              </a:p>
            </p:txBody>
          </p:sp>
          <p:sp>
            <p:nvSpPr>
              <p:cNvPr id="16" name="TextBox 15">
                <a:extLst>
                  <a:ext uri="{FF2B5EF4-FFF2-40B4-BE49-F238E27FC236}">
                    <a16:creationId xmlns:a16="http://schemas.microsoft.com/office/drawing/2014/main" id="{F5A518C5-222F-4E55-BE68-F613C7198253}"/>
                  </a:ext>
                </a:extLst>
              </p:cNvPr>
              <p:cNvSpPr txBox="1"/>
              <p:nvPr/>
            </p:nvSpPr>
            <p:spPr>
              <a:xfrm>
                <a:off x="8658056" y="2917938"/>
                <a:ext cx="2432297" cy="461665"/>
              </a:xfrm>
              <a:prstGeom prst="rect">
                <a:avLst/>
              </a:prstGeom>
              <a:noFill/>
            </p:spPr>
            <p:txBody>
              <a:bodyPr wrap="square">
                <a:spAutoFit/>
              </a:bodyPr>
              <a:lstStyle/>
              <a:p>
                <a:pPr algn="ctr"/>
                <a:r>
                  <a:rPr lang="en-US" sz="2400" b="1">
                    <a:solidFill>
                      <a:schemeClr val="accent3"/>
                    </a:solidFill>
                  </a:rPr>
                  <a:t>Undetected</a:t>
                </a:r>
              </a:p>
            </p:txBody>
          </p:sp>
          <p:sp>
            <p:nvSpPr>
              <p:cNvPr id="20" name="TextBox 19">
                <a:extLst>
                  <a:ext uri="{FF2B5EF4-FFF2-40B4-BE49-F238E27FC236}">
                    <a16:creationId xmlns:a16="http://schemas.microsoft.com/office/drawing/2014/main" id="{3C4E82C2-D8C0-47BB-A744-742AFDCD1347}"/>
                  </a:ext>
                </a:extLst>
              </p:cNvPr>
              <p:cNvSpPr txBox="1"/>
              <p:nvPr/>
            </p:nvSpPr>
            <p:spPr>
              <a:xfrm>
                <a:off x="8394610" y="3173809"/>
                <a:ext cx="2959191" cy="1783171"/>
              </a:xfrm>
              <a:prstGeom prst="rect">
                <a:avLst/>
              </a:prstGeom>
              <a:noFill/>
            </p:spPr>
            <p:txBody>
              <a:bodyPr wrap="square" lIns="72000" rIns="72000" anchor="ctr">
                <a:noAutofit/>
              </a:bodyPr>
              <a:lstStyle>
                <a:defPPr>
                  <a:defRPr lang="en-US"/>
                </a:defPPr>
                <a:lvl1pPr algn="ctr">
                  <a:defRPr sz="1800"/>
                </a:lvl1pPr>
              </a:lstStyle>
              <a:p>
                <a:r>
                  <a:rPr lang="en-CA" sz="6400">
                    <a:solidFill>
                      <a:schemeClr val="accent3"/>
                    </a:solidFill>
                    <a:latin typeface="Arial" panose="020B0604020202020204" pitchFamily="34" charset="0"/>
                    <a:cs typeface="Arial" panose="020B0604020202020204" pitchFamily="34" charset="0"/>
                  </a:rPr>
                  <a:t>&gt;50% </a:t>
                </a:r>
              </a:p>
              <a:p>
                <a:r>
                  <a:rPr lang="en-CA" sz="1600">
                    <a:latin typeface="Arial" panose="020B0604020202020204" pitchFamily="34" charset="0"/>
                    <a:cs typeface="Arial" panose="020B0604020202020204" pitchFamily="34" charset="0"/>
                  </a:rPr>
                  <a:t>are undiagnosed</a:t>
                </a:r>
                <a:r>
                  <a:rPr lang="en-CA" sz="1600" baseline="30000">
                    <a:latin typeface="Arial" panose="020B0604020202020204" pitchFamily="34" charset="0"/>
                    <a:cs typeface="Arial" panose="020B0604020202020204" pitchFamily="34" charset="0"/>
                  </a:rPr>
                  <a:t>10</a:t>
                </a:r>
                <a:endParaRPr lang="en-CA" sz="1600">
                  <a:latin typeface="Arial" panose="020B0604020202020204" pitchFamily="34" charset="0"/>
                  <a:cs typeface="Arial" panose="020B0604020202020204" pitchFamily="34" charset="0"/>
                </a:endParaRPr>
              </a:p>
            </p:txBody>
          </p:sp>
        </p:grpSp>
        <p:sp>
          <p:nvSpPr>
            <p:cNvPr id="23" name="Oval 16">
              <a:extLst>
                <a:ext uri="{FF2B5EF4-FFF2-40B4-BE49-F238E27FC236}">
                  <a16:creationId xmlns:a16="http://schemas.microsoft.com/office/drawing/2014/main" id="{1A7CD7B0-B05C-BB45-9570-AB5831EABD79}"/>
                </a:ext>
              </a:extLst>
            </p:cNvPr>
            <p:cNvSpPr>
              <a:spLocks noChangeAspect="1"/>
            </p:cNvSpPr>
            <p:nvPr/>
          </p:nvSpPr>
          <p:spPr>
            <a:xfrm>
              <a:off x="9395728" y="1457690"/>
              <a:ext cx="658036" cy="658036"/>
            </a:xfrm>
            <a:prstGeom prst="ellipse">
              <a:avLst/>
            </a:prstGeom>
            <a:solidFill>
              <a:schemeClr val="accent3"/>
            </a:solidFill>
            <a:ln>
              <a:noFill/>
            </a:ln>
            <a:effectLst/>
          </p:spPr>
          <p:txBody>
            <a:bodyPr wrap="none" anchor="ctr"/>
            <a:lstStyle/>
            <a:p>
              <a:pPr algn="ctr" defTabSz="914263"/>
              <a:r>
                <a:rPr lang="en-CA" sz="3265" kern="0">
                  <a:solidFill>
                    <a:schemeClr val="bg1"/>
                  </a:solidFill>
                  <a:latin typeface="+mj-lt"/>
                </a:rPr>
                <a:t>3</a:t>
              </a:r>
            </a:p>
          </p:txBody>
        </p:sp>
        <p:cxnSp>
          <p:nvCxnSpPr>
            <p:cNvPr id="29" name="Connecteur droit 28">
              <a:extLst>
                <a:ext uri="{FF2B5EF4-FFF2-40B4-BE49-F238E27FC236}">
                  <a16:creationId xmlns:a16="http://schemas.microsoft.com/office/drawing/2014/main" id="{2C88F341-52BA-7647-A7C1-3D427EB78DB8}"/>
                </a:ext>
              </a:extLst>
            </p:cNvPr>
            <p:cNvCxnSpPr/>
            <p:nvPr/>
          </p:nvCxnSpPr>
          <p:spPr>
            <a:xfrm>
              <a:off x="9748434" y="2007030"/>
              <a:ext cx="0" cy="626545"/>
            </a:xfrm>
            <a:prstGeom prst="line">
              <a:avLst/>
            </a:prstGeom>
            <a:ln w="15875">
              <a:solidFill>
                <a:schemeClr val="accent3"/>
              </a:solidFill>
              <a:tailEnd type="oval"/>
            </a:ln>
          </p:spPr>
          <p:style>
            <a:lnRef idx="1">
              <a:schemeClr val="accent1"/>
            </a:lnRef>
            <a:fillRef idx="0">
              <a:schemeClr val="accent1"/>
            </a:fillRef>
            <a:effectRef idx="0">
              <a:schemeClr val="accent1"/>
            </a:effectRef>
            <a:fontRef idx="minor">
              <a:schemeClr val="tx1"/>
            </a:fontRef>
          </p:style>
        </p:cxnSp>
      </p:grpSp>
      <p:sp>
        <p:nvSpPr>
          <p:cNvPr id="18" name="Slide Number Placeholder 17">
            <a:extLst>
              <a:ext uri="{FF2B5EF4-FFF2-40B4-BE49-F238E27FC236}">
                <a16:creationId xmlns:a16="http://schemas.microsoft.com/office/drawing/2014/main" id="{580B573A-7C7F-4EB8-880D-91395BCA490C}"/>
              </a:ext>
            </a:extLst>
          </p:cNvPr>
          <p:cNvSpPr>
            <a:spLocks noGrp="1"/>
          </p:cNvSpPr>
          <p:nvPr>
            <p:ph type="sldNum" sz="quarter" idx="12"/>
          </p:nvPr>
        </p:nvSpPr>
        <p:spPr/>
        <p:txBody>
          <a:bodyPr/>
          <a:lstStyle/>
          <a:p>
            <a:fld id="{2CA814A5-5B67-49A0-A5BA-40050328EF92}" type="slidenum">
              <a:rPr lang="en-CA" smtClean="0"/>
              <a:t>20</a:t>
            </a:fld>
            <a:endParaRPr lang="en-CA"/>
          </a:p>
        </p:txBody>
      </p:sp>
    </p:spTree>
    <p:extLst>
      <p:ext uri="{BB962C8B-B14F-4D97-AF65-F5344CB8AC3E}">
        <p14:creationId xmlns:p14="http://schemas.microsoft.com/office/powerpoint/2010/main" val="187629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Freeform: Shape 101">
            <a:extLst>
              <a:ext uri="{FF2B5EF4-FFF2-40B4-BE49-F238E27FC236}">
                <a16:creationId xmlns:a16="http://schemas.microsoft.com/office/drawing/2014/main" id="{336D7C6B-22C6-49E3-BA7B-34D8DE232FCC}"/>
              </a:ext>
            </a:extLst>
          </p:cNvPr>
          <p:cNvSpPr>
            <a:spLocks noChangeAspect="1"/>
          </p:cNvSpPr>
          <p:nvPr/>
        </p:nvSpPr>
        <p:spPr>
          <a:xfrm>
            <a:off x="5478454" y="2466830"/>
            <a:ext cx="1196747" cy="3118819"/>
          </a:xfrm>
          <a:custGeom>
            <a:avLst/>
            <a:gdLst/>
            <a:ahLst/>
            <a:cxnLst>
              <a:cxn ang="3cd4">
                <a:pos x="hc" y="t"/>
              </a:cxn>
              <a:cxn ang="cd2">
                <a:pos x="l" y="vc"/>
              </a:cxn>
              <a:cxn ang="cd4">
                <a:pos x="hc" y="b"/>
              </a:cxn>
              <a:cxn ang="0">
                <a:pos x="r" y="vc"/>
              </a:cxn>
            </a:cxnLst>
            <a:rect l="l" t="t" r="r" b="b"/>
            <a:pathLst>
              <a:path w="3456" h="9005">
                <a:moveTo>
                  <a:pt x="3436" y="4815"/>
                </a:moveTo>
                <a:cubicBezTo>
                  <a:pt x="3374" y="4780"/>
                  <a:pt x="3356" y="4728"/>
                  <a:pt x="3260" y="4625"/>
                </a:cubicBezTo>
                <a:cubicBezTo>
                  <a:pt x="3164" y="4522"/>
                  <a:pt x="3074" y="4335"/>
                  <a:pt x="3086" y="4033"/>
                </a:cubicBezTo>
                <a:cubicBezTo>
                  <a:pt x="3097" y="3731"/>
                  <a:pt x="2926" y="3238"/>
                  <a:pt x="2921" y="3089"/>
                </a:cubicBezTo>
                <a:cubicBezTo>
                  <a:pt x="2917" y="2941"/>
                  <a:pt x="2841" y="2514"/>
                  <a:pt x="2846" y="2385"/>
                </a:cubicBezTo>
                <a:cubicBezTo>
                  <a:pt x="2850" y="2258"/>
                  <a:pt x="2860" y="2012"/>
                  <a:pt x="2761" y="1787"/>
                </a:cubicBezTo>
                <a:cubicBezTo>
                  <a:pt x="2661" y="1563"/>
                  <a:pt x="2200" y="1390"/>
                  <a:pt x="2053" y="1351"/>
                </a:cubicBezTo>
                <a:cubicBezTo>
                  <a:pt x="1906" y="1311"/>
                  <a:pt x="1959" y="1068"/>
                  <a:pt x="1959" y="1068"/>
                </a:cubicBezTo>
                <a:cubicBezTo>
                  <a:pt x="2058" y="977"/>
                  <a:pt x="2070" y="798"/>
                  <a:pt x="2070" y="798"/>
                </a:cubicBezTo>
                <a:cubicBezTo>
                  <a:pt x="2070" y="798"/>
                  <a:pt x="2162" y="773"/>
                  <a:pt x="2167" y="651"/>
                </a:cubicBezTo>
                <a:cubicBezTo>
                  <a:pt x="2172" y="529"/>
                  <a:pt x="2087" y="545"/>
                  <a:pt x="2087" y="545"/>
                </a:cubicBezTo>
                <a:cubicBezTo>
                  <a:pt x="2139" y="-14"/>
                  <a:pt x="1728" y="0"/>
                  <a:pt x="1728" y="0"/>
                </a:cubicBezTo>
                <a:cubicBezTo>
                  <a:pt x="1728" y="0"/>
                  <a:pt x="1318" y="-14"/>
                  <a:pt x="1369" y="545"/>
                </a:cubicBezTo>
                <a:cubicBezTo>
                  <a:pt x="1369" y="545"/>
                  <a:pt x="1284" y="529"/>
                  <a:pt x="1289" y="651"/>
                </a:cubicBezTo>
                <a:cubicBezTo>
                  <a:pt x="1293" y="773"/>
                  <a:pt x="1386" y="798"/>
                  <a:pt x="1386" y="798"/>
                </a:cubicBezTo>
                <a:cubicBezTo>
                  <a:pt x="1386" y="798"/>
                  <a:pt x="1398" y="977"/>
                  <a:pt x="1498" y="1068"/>
                </a:cubicBezTo>
                <a:cubicBezTo>
                  <a:pt x="1498" y="1068"/>
                  <a:pt x="1551" y="1311"/>
                  <a:pt x="1403" y="1351"/>
                </a:cubicBezTo>
                <a:cubicBezTo>
                  <a:pt x="1256" y="1390"/>
                  <a:pt x="795" y="1563"/>
                  <a:pt x="695" y="1787"/>
                </a:cubicBezTo>
                <a:cubicBezTo>
                  <a:pt x="596" y="2012"/>
                  <a:pt x="606" y="2258"/>
                  <a:pt x="610" y="2385"/>
                </a:cubicBezTo>
                <a:cubicBezTo>
                  <a:pt x="615" y="2514"/>
                  <a:pt x="539" y="2941"/>
                  <a:pt x="535" y="3089"/>
                </a:cubicBezTo>
                <a:cubicBezTo>
                  <a:pt x="530" y="3238"/>
                  <a:pt x="359" y="3731"/>
                  <a:pt x="370" y="4033"/>
                </a:cubicBezTo>
                <a:cubicBezTo>
                  <a:pt x="382" y="4335"/>
                  <a:pt x="293" y="4522"/>
                  <a:pt x="197" y="4625"/>
                </a:cubicBezTo>
                <a:cubicBezTo>
                  <a:pt x="101" y="4728"/>
                  <a:pt x="83" y="4780"/>
                  <a:pt x="21" y="4815"/>
                </a:cubicBezTo>
                <a:cubicBezTo>
                  <a:pt x="-41" y="4849"/>
                  <a:pt x="40" y="4971"/>
                  <a:pt x="200" y="4816"/>
                </a:cubicBezTo>
                <a:cubicBezTo>
                  <a:pt x="200" y="4816"/>
                  <a:pt x="217" y="4888"/>
                  <a:pt x="163" y="4995"/>
                </a:cubicBezTo>
                <a:cubicBezTo>
                  <a:pt x="107" y="5102"/>
                  <a:pt x="51" y="5390"/>
                  <a:pt x="183" y="5189"/>
                </a:cubicBezTo>
                <a:cubicBezTo>
                  <a:pt x="183" y="5189"/>
                  <a:pt x="102" y="5471"/>
                  <a:pt x="240" y="5276"/>
                </a:cubicBezTo>
                <a:cubicBezTo>
                  <a:pt x="240" y="5276"/>
                  <a:pt x="210" y="5443"/>
                  <a:pt x="311" y="5290"/>
                </a:cubicBezTo>
                <a:cubicBezTo>
                  <a:pt x="311" y="5290"/>
                  <a:pt x="288" y="5429"/>
                  <a:pt x="402" y="5279"/>
                </a:cubicBezTo>
                <a:cubicBezTo>
                  <a:pt x="517" y="5128"/>
                  <a:pt x="584" y="4644"/>
                  <a:pt x="629" y="4473"/>
                </a:cubicBezTo>
                <a:cubicBezTo>
                  <a:pt x="673" y="4301"/>
                  <a:pt x="872" y="3482"/>
                  <a:pt x="906" y="3181"/>
                </a:cubicBezTo>
                <a:cubicBezTo>
                  <a:pt x="940" y="2879"/>
                  <a:pt x="988" y="2399"/>
                  <a:pt x="988" y="2399"/>
                </a:cubicBezTo>
                <a:cubicBezTo>
                  <a:pt x="988" y="2399"/>
                  <a:pt x="1033" y="3020"/>
                  <a:pt x="1054" y="3273"/>
                </a:cubicBezTo>
                <a:cubicBezTo>
                  <a:pt x="1075" y="3527"/>
                  <a:pt x="964" y="4103"/>
                  <a:pt x="947" y="4219"/>
                </a:cubicBezTo>
                <a:cubicBezTo>
                  <a:pt x="930" y="4336"/>
                  <a:pt x="862" y="4950"/>
                  <a:pt x="934" y="5337"/>
                </a:cubicBezTo>
                <a:cubicBezTo>
                  <a:pt x="1005" y="5724"/>
                  <a:pt x="1109" y="6025"/>
                  <a:pt x="1112" y="6433"/>
                </a:cubicBezTo>
                <a:cubicBezTo>
                  <a:pt x="1115" y="6840"/>
                  <a:pt x="999" y="6985"/>
                  <a:pt x="1088" y="7451"/>
                </a:cubicBezTo>
                <a:cubicBezTo>
                  <a:pt x="1177" y="7917"/>
                  <a:pt x="1283" y="8205"/>
                  <a:pt x="1242" y="8424"/>
                </a:cubicBezTo>
                <a:cubicBezTo>
                  <a:pt x="1201" y="8644"/>
                  <a:pt x="971" y="8732"/>
                  <a:pt x="1013" y="8849"/>
                </a:cubicBezTo>
                <a:cubicBezTo>
                  <a:pt x="1054" y="8965"/>
                  <a:pt x="1324" y="9069"/>
                  <a:pt x="1390" y="8956"/>
                </a:cubicBezTo>
                <a:cubicBezTo>
                  <a:pt x="1455" y="8842"/>
                  <a:pt x="1581" y="8653"/>
                  <a:pt x="1575" y="8455"/>
                </a:cubicBezTo>
                <a:cubicBezTo>
                  <a:pt x="1568" y="8256"/>
                  <a:pt x="1489" y="7965"/>
                  <a:pt x="1558" y="7629"/>
                </a:cubicBezTo>
                <a:cubicBezTo>
                  <a:pt x="1626" y="7293"/>
                  <a:pt x="1523" y="6714"/>
                  <a:pt x="1541" y="6632"/>
                </a:cubicBezTo>
                <a:cubicBezTo>
                  <a:pt x="1558" y="6549"/>
                  <a:pt x="1700" y="5073"/>
                  <a:pt x="1728" y="4912"/>
                </a:cubicBezTo>
                <a:cubicBezTo>
                  <a:pt x="1756" y="5073"/>
                  <a:pt x="1899" y="6549"/>
                  <a:pt x="1916" y="6632"/>
                </a:cubicBezTo>
                <a:cubicBezTo>
                  <a:pt x="1933" y="6714"/>
                  <a:pt x="1830" y="7293"/>
                  <a:pt x="1899" y="7629"/>
                </a:cubicBezTo>
                <a:cubicBezTo>
                  <a:pt x="1967" y="7965"/>
                  <a:pt x="1889" y="8256"/>
                  <a:pt x="1882" y="8455"/>
                </a:cubicBezTo>
                <a:cubicBezTo>
                  <a:pt x="1875" y="8653"/>
                  <a:pt x="2001" y="8842"/>
                  <a:pt x="2066" y="8956"/>
                </a:cubicBezTo>
                <a:cubicBezTo>
                  <a:pt x="2132" y="9069"/>
                  <a:pt x="2403" y="8965"/>
                  <a:pt x="2444" y="8849"/>
                </a:cubicBezTo>
                <a:cubicBezTo>
                  <a:pt x="2485" y="8732"/>
                  <a:pt x="2255" y="8644"/>
                  <a:pt x="2214" y="8424"/>
                </a:cubicBezTo>
                <a:cubicBezTo>
                  <a:pt x="2173" y="8205"/>
                  <a:pt x="2279" y="7917"/>
                  <a:pt x="2368" y="7451"/>
                </a:cubicBezTo>
                <a:cubicBezTo>
                  <a:pt x="2457" y="6985"/>
                  <a:pt x="2341" y="6840"/>
                  <a:pt x="2344" y="6433"/>
                </a:cubicBezTo>
                <a:cubicBezTo>
                  <a:pt x="2348" y="6025"/>
                  <a:pt x="2450" y="5724"/>
                  <a:pt x="2523" y="5337"/>
                </a:cubicBezTo>
                <a:cubicBezTo>
                  <a:pt x="2595" y="4950"/>
                  <a:pt x="2526" y="4336"/>
                  <a:pt x="2509" y="4219"/>
                </a:cubicBezTo>
                <a:cubicBezTo>
                  <a:pt x="2492" y="4103"/>
                  <a:pt x="2382" y="3527"/>
                  <a:pt x="2403" y="3273"/>
                </a:cubicBezTo>
                <a:cubicBezTo>
                  <a:pt x="2423" y="3020"/>
                  <a:pt x="2468" y="2399"/>
                  <a:pt x="2468" y="2399"/>
                </a:cubicBezTo>
                <a:cubicBezTo>
                  <a:pt x="2468" y="2399"/>
                  <a:pt x="2516" y="2879"/>
                  <a:pt x="2550" y="3181"/>
                </a:cubicBezTo>
                <a:cubicBezTo>
                  <a:pt x="2585" y="3482"/>
                  <a:pt x="2783" y="4301"/>
                  <a:pt x="2828" y="4473"/>
                </a:cubicBezTo>
                <a:cubicBezTo>
                  <a:pt x="2872" y="4644"/>
                  <a:pt x="2940" y="5128"/>
                  <a:pt x="3054" y="5279"/>
                </a:cubicBezTo>
                <a:cubicBezTo>
                  <a:pt x="3168" y="5429"/>
                  <a:pt x="3145" y="5290"/>
                  <a:pt x="3145" y="5290"/>
                </a:cubicBezTo>
                <a:cubicBezTo>
                  <a:pt x="3246" y="5443"/>
                  <a:pt x="3216" y="5276"/>
                  <a:pt x="3216" y="5276"/>
                </a:cubicBezTo>
                <a:cubicBezTo>
                  <a:pt x="3360" y="5498"/>
                  <a:pt x="3273" y="5189"/>
                  <a:pt x="3273" y="5189"/>
                </a:cubicBezTo>
                <a:cubicBezTo>
                  <a:pt x="3406" y="5390"/>
                  <a:pt x="3349" y="5102"/>
                  <a:pt x="3294" y="4995"/>
                </a:cubicBezTo>
                <a:cubicBezTo>
                  <a:pt x="3239" y="4888"/>
                  <a:pt x="3254" y="4816"/>
                  <a:pt x="3254" y="4816"/>
                </a:cubicBezTo>
                <a:cubicBezTo>
                  <a:pt x="3414" y="4971"/>
                  <a:pt x="3497" y="4849"/>
                  <a:pt x="3436" y="4815"/>
                </a:cubicBezTo>
                <a:close/>
              </a:path>
            </a:pathLst>
          </a:custGeom>
          <a:solidFill>
            <a:srgbClr val="000000"/>
          </a:solidFill>
          <a:ln cap="flat">
            <a:noFill/>
            <a:prstDash val="solid"/>
          </a:ln>
        </p:spPr>
        <p:txBody>
          <a:bodyPr vert="horz" wrap="none" lIns="45000" tIns="22500" rIns="45000" bIns="22500" anchor="ctr" anchorCtr="1" compatLnSpc="0"/>
          <a:lstStyle/>
          <a:p>
            <a:pPr hangingPunct="0"/>
            <a:endParaRPr lang="en-US" sz="900">
              <a:latin typeface="Arial" pitchFamily="18"/>
              <a:ea typeface="Microsoft YaHei" pitchFamily="2"/>
              <a:cs typeface="Lucida Sans" pitchFamily="2"/>
            </a:endParaRPr>
          </a:p>
        </p:txBody>
      </p:sp>
      <p:sp>
        <p:nvSpPr>
          <p:cNvPr id="21" name="Freeform: Shape 20">
            <a:extLst>
              <a:ext uri="{FF2B5EF4-FFF2-40B4-BE49-F238E27FC236}">
                <a16:creationId xmlns:a16="http://schemas.microsoft.com/office/drawing/2014/main" id="{71B4C929-7365-43E2-B1D9-F9833E5AF7AA}"/>
              </a:ext>
            </a:extLst>
          </p:cNvPr>
          <p:cNvSpPr/>
          <p:nvPr/>
        </p:nvSpPr>
        <p:spPr>
          <a:xfrm>
            <a:off x="4093393" y="1919708"/>
            <a:ext cx="4007089" cy="4005842"/>
          </a:xfrm>
          <a:custGeom>
            <a:avLst/>
            <a:gdLst/>
            <a:ahLst/>
            <a:cxnLst>
              <a:cxn ang="3cd4">
                <a:pos x="hc" y="t"/>
              </a:cxn>
              <a:cxn ang="cd2">
                <a:pos x="l" y="vc"/>
              </a:cxn>
              <a:cxn ang="cd4">
                <a:pos x="hc" y="b"/>
              </a:cxn>
              <a:cxn ang="0">
                <a:pos x="r" y="vc"/>
              </a:cxn>
            </a:cxnLst>
            <a:rect l="l" t="t" r="r" b="b"/>
            <a:pathLst>
              <a:path w="6434" h="6432">
                <a:moveTo>
                  <a:pt x="6373" y="3216"/>
                </a:moveTo>
                <a:cubicBezTo>
                  <a:pt x="6372" y="2804"/>
                  <a:pt x="6290" y="2392"/>
                  <a:pt x="6132" y="2010"/>
                </a:cubicBezTo>
                <a:cubicBezTo>
                  <a:pt x="5974" y="1629"/>
                  <a:pt x="5740" y="1280"/>
                  <a:pt x="5448" y="988"/>
                </a:cubicBezTo>
                <a:cubicBezTo>
                  <a:pt x="5156" y="696"/>
                  <a:pt x="4806" y="463"/>
                  <a:pt x="4425" y="305"/>
                </a:cubicBezTo>
                <a:cubicBezTo>
                  <a:pt x="4044" y="147"/>
                  <a:pt x="3632" y="66"/>
                  <a:pt x="3219" y="66"/>
                </a:cubicBezTo>
                <a:cubicBezTo>
                  <a:pt x="2806" y="66"/>
                  <a:pt x="2394" y="148"/>
                  <a:pt x="2014" y="306"/>
                </a:cubicBezTo>
                <a:cubicBezTo>
                  <a:pt x="1633" y="464"/>
                  <a:pt x="1283" y="698"/>
                  <a:pt x="993" y="990"/>
                </a:cubicBezTo>
                <a:cubicBezTo>
                  <a:pt x="701" y="1282"/>
                  <a:pt x="467" y="1631"/>
                  <a:pt x="310" y="2012"/>
                </a:cubicBezTo>
                <a:cubicBezTo>
                  <a:pt x="152" y="2393"/>
                  <a:pt x="71" y="2804"/>
                  <a:pt x="71" y="3216"/>
                </a:cubicBezTo>
                <a:cubicBezTo>
                  <a:pt x="71" y="3629"/>
                  <a:pt x="152" y="4041"/>
                  <a:pt x="310" y="4422"/>
                </a:cubicBezTo>
                <a:cubicBezTo>
                  <a:pt x="467" y="4803"/>
                  <a:pt x="701" y="5152"/>
                  <a:pt x="993" y="5444"/>
                </a:cubicBezTo>
                <a:cubicBezTo>
                  <a:pt x="1283" y="5734"/>
                  <a:pt x="1633" y="5968"/>
                  <a:pt x="2014" y="6126"/>
                </a:cubicBezTo>
                <a:cubicBezTo>
                  <a:pt x="2394" y="6284"/>
                  <a:pt x="2806" y="6366"/>
                  <a:pt x="3219" y="6366"/>
                </a:cubicBezTo>
                <a:cubicBezTo>
                  <a:pt x="3632" y="6366"/>
                  <a:pt x="4044" y="6286"/>
                  <a:pt x="4425" y="6127"/>
                </a:cubicBezTo>
                <a:cubicBezTo>
                  <a:pt x="4806" y="5970"/>
                  <a:pt x="5156" y="5736"/>
                  <a:pt x="5448" y="5445"/>
                </a:cubicBezTo>
                <a:cubicBezTo>
                  <a:pt x="5740" y="5154"/>
                  <a:pt x="5974" y="4805"/>
                  <a:pt x="6132" y="4423"/>
                </a:cubicBezTo>
                <a:cubicBezTo>
                  <a:pt x="6290" y="4042"/>
                  <a:pt x="6372" y="3629"/>
                  <a:pt x="6373" y="3216"/>
                </a:cubicBezTo>
                <a:close/>
                <a:moveTo>
                  <a:pt x="6434" y="3216"/>
                </a:moveTo>
                <a:cubicBezTo>
                  <a:pt x="6434" y="3637"/>
                  <a:pt x="6351" y="4058"/>
                  <a:pt x="6190" y="4447"/>
                </a:cubicBezTo>
                <a:cubicBezTo>
                  <a:pt x="6029" y="4836"/>
                  <a:pt x="5790" y="5192"/>
                  <a:pt x="5493" y="5490"/>
                </a:cubicBezTo>
                <a:cubicBezTo>
                  <a:pt x="5195" y="5787"/>
                  <a:pt x="4839" y="6026"/>
                  <a:pt x="4450" y="6188"/>
                </a:cubicBezTo>
                <a:cubicBezTo>
                  <a:pt x="4061" y="6349"/>
                  <a:pt x="3641" y="6432"/>
                  <a:pt x="3219" y="6432"/>
                </a:cubicBezTo>
                <a:cubicBezTo>
                  <a:pt x="2798" y="6433"/>
                  <a:pt x="2377" y="6350"/>
                  <a:pt x="1987" y="6189"/>
                </a:cubicBezTo>
                <a:cubicBezTo>
                  <a:pt x="1598" y="6028"/>
                  <a:pt x="1242" y="5789"/>
                  <a:pt x="943" y="5492"/>
                </a:cubicBezTo>
                <a:cubicBezTo>
                  <a:pt x="646" y="5194"/>
                  <a:pt x="407" y="4838"/>
                  <a:pt x="245" y="4449"/>
                </a:cubicBezTo>
                <a:cubicBezTo>
                  <a:pt x="83" y="4059"/>
                  <a:pt x="0" y="3638"/>
                  <a:pt x="0" y="3216"/>
                </a:cubicBezTo>
                <a:cubicBezTo>
                  <a:pt x="0" y="2795"/>
                  <a:pt x="83" y="2374"/>
                  <a:pt x="245" y="1985"/>
                </a:cubicBezTo>
                <a:cubicBezTo>
                  <a:pt x="407" y="1595"/>
                  <a:pt x="646" y="1239"/>
                  <a:pt x="943" y="941"/>
                </a:cubicBezTo>
                <a:cubicBezTo>
                  <a:pt x="1242" y="644"/>
                  <a:pt x="1598" y="405"/>
                  <a:pt x="1987" y="244"/>
                </a:cubicBezTo>
                <a:cubicBezTo>
                  <a:pt x="2377" y="82"/>
                  <a:pt x="2798" y="0"/>
                  <a:pt x="3219" y="0"/>
                </a:cubicBezTo>
                <a:cubicBezTo>
                  <a:pt x="3641" y="0"/>
                  <a:pt x="4061" y="83"/>
                  <a:pt x="4450" y="245"/>
                </a:cubicBezTo>
                <a:cubicBezTo>
                  <a:pt x="4839" y="406"/>
                  <a:pt x="5195" y="645"/>
                  <a:pt x="5493" y="943"/>
                </a:cubicBezTo>
                <a:cubicBezTo>
                  <a:pt x="5790" y="1240"/>
                  <a:pt x="6029" y="1597"/>
                  <a:pt x="6190" y="1986"/>
                </a:cubicBezTo>
                <a:cubicBezTo>
                  <a:pt x="6351" y="2375"/>
                  <a:pt x="6434" y="2796"/>
                  <a:pt x="6434" y="3216"/>
                </a:cubicBezTo>
                <a:close/>
              </a:path>
            </a:pathLst>
          </a:custGeom>
          <a:solidFill>
            <a:schemeClr val="accent1"/>
          </a:solidFill>
          <a:ln cap="flat">
            <a:noFill/>
            <a:prstDash val="solid"/>
          </a:ln>
        </p:spPr>
        <p:txBody>
          <a:bodyPr vert="horz" wrap="none" lIns="45000" tIns="22500" rIns="45000" bIns="22500" anchor="ctr" anchorCtr="1" compatLnSpc="0"/>
          <a:lstStyle/>
          <a:p>
            <a:pPr hangingPunct="0"/>
            <a:endParaRPr lang="en-US" sz="900">
              <a:latin typeface="Arial" pitchFamily="18"/>
              <a:ea typeface="Microsoft YaHei" pitchFamily="2"/>
              <a:cs typeface="Lucida Sans" pitchFamily="2"/>
            </a:endParaRPr>
          </a:p>
        </p:txBody>
      </p:sp>
      <p:sp>
        <p:nvSpPr>
          <p:cNvPr id="138" name="TextBox 137">
            <a:extLst>
              <a:ext uri="{FF2B5EF4-FFF2-40B4-BE49-F238E27FC236}">
                <a16:creationId xmlns:a16="http://schemas.microsoft.com/office/drawing/2014/main" id="{9BB647F8-ADF0-4885-B35C-EDCCBD144E75}"/>
              </a:ext>
            </a:extLst>
          </p:cNvPr>
          <p:cNvSpPr txBox="1"/>
          <p:nvPr/>
        </p:nvSpPr>
        <p:spPr>
          <a:xfrm>
            <a:off x="762000" y="67473"/>
            <a:ext cx="10668000" cy="913199"/>
          </a:xfrm>
          <a:prstGeom prst="rect">
            <a:avLst/>
          </a:prstGeom>
          <a:noFill/>
        </p:spPr>
        <p:txBody>
          <a:bodyPr wrap="square" rtlCol="0" anchor="b">
            <a:spAutoFit/>
          </a:bodyPr>
          <a:lstStyle>
            <a:defPPr>
              <a:defRPr lang="en-US"/>
            </a:defPPr>
            <a:lvl1pPr algn="ctr">
              <a:lnSpc>
                <a:spcPts val="9400"/>
              </a:lnSpc>
              <a:defRPr sz="8000" b="1" spc="-290">
                <a:solidFill>
                  <a:schemeClr val="tx2"/>
                </a:solidFill>
                <a:latin typeface="Raleway" panose="020B0503030101060003" pitchFamily="34" charset="77"/>
              </a:defRPr>
            </a:lvl1pPr>
          </a:lstStyle>
          <a:p>
            <a:pPr>
              <a:lnSpc>
                <a:spcPct val="100000"/>
              </a:lnSpc>
            </a:pPr>
            <a:r>
              <a:rPr lang="en-CA" sz="2667" b="0">
                <a:solidFill>
                  <a:schemeClr val="bg1"/>
                </a:solidFill>
                <a:latin typeface="+mj-lt"/>
              </a:rPr>
              <a:t>Patients with HFpEF are </a:t>
            </a:r>
            <a:r>
              <a:rPr lang="en-US" sz="2667" b="0">
                <a:solidFill>
                  <a:schemeClr val="bg1"/>
                </a:solidFill>
                <a:latin typeface="+mj-lt"/>
              </a:rPr>
              <a:t>advanced in age, predominantly </a:t>
            </a:r>
            <a:br>
              <a:rPr lang="en-US" sz="2667" b="0">
                <a:solidFill>
                  <a:schemeClr val="bg1"/>
                </a:solidFill>
                <a:latin typeface="+mj-lt"/>
              </a:rPr>
            </a:br>
            <a:r>
              <a:rPr lang="en-US" sz="2667" b="0">
                <a:solidFill>
                  <a:schemeClr val="bg1"/>
                </a:solidFill>
                <a:latin typeface="+mj-lt"/>
              </a:rPr>
              <a:t>women and have multiple comorbidities</a:t>
            </a:r>
            <a:r>
              <a:rPr lang="en-US" sz="2667" b="0" baseline="30000">
                <a:solidFill>
                  <a:schemeClr val="bg1"/>
                </a:solidFill>
                <a:latin typeface="+mj-lt"/>
              </a:rPr>
              <a:t>1,2</a:t>
            </a:r>
            <a:endParaRPr lang="en-US" sz="4800" b="0">
              <a:solidFill>
                <a:schemeClr val="bg1"/>
              </a:solidFill>
              <a:latin typeface="+mj-lt"/>
              <a:cs typeface="Poppins" panose="00000500000000000000" pitchFamily="2" charset="0"/>
            </a:endParaRPr>
          </a:p>
        </p:txBody>
      </p:sp>
      <p:grpSp>
        <p:nvGrpSpPr>
          <p:cNvPr id="10" name="Group 9">
            <a:extLst>
              <a:ext uri="{FF2B5EF4-FFF2-40B4-BE49-F238E27FC236}">
                <a16:creationId xmlns:a16="http://schemas.microsoft.com/office/drawing/2014/main" id="{555C2AD1-5BC0-4EAA-9314-F5AA913F8B6E}"/>
              </a:ext>
            </a:extLst>
          </p:cNvPr>
          <p:cNvGrpSpPr/>
          <p:nvPr/>
        </p:nvGrpSpPr>
        <p:grpSpPr>
          <a:xfrm>
            <a:off x="7375906" y="2677355"/>
            <a:ext cx="2225443" cy="866448"/>
            <a:chOff x="7082193" y="2514032"/>
            <a:chExt cx="2225443" cy="866448"/>
          </a:xfrm>
        </p:grpSpPr>
        <p:sp>
          <p:nvSpPr>
            <p:cNvPr id="185" name="TextBox 184">
              <a:extLst>
                <a:ext uri="{FF2B5EF4-FFF2-40B4-BE49-F238E27FC236}">
                  <a16:creationId xmlns:a16="http://schemas.microsoft.com/office/drawing/2014/main" id="{BFF05413-1A5B-4018-83EC-238E1118BC0C}"/>
                </a:ext>
              </a:extLst>
            </p:cNvPr>
            <p:cNvSpPr txBox="1"/>
            <p:nvPr/>
          </p:nvSpPr>
          <p:spPr>
            <a:xfrm>
              <a:off x="8135520" y="2684015"/>
              <a:ext cx="1172116" cy="502766"/>
            </a:xfrm>
            <a:prstGeom prst="rect">
              <a:avLst/>
            </a:prstGeom>
            <a:noFill/>
          </p:spPr>
          <p:txBody>
            <a:bodyPr wrap="none" rtlCol="0" anchor="ctr" anchorCtr="0">
              <a:spAutoFit/>
            </a:bodyPr>
            <a:lstStyle/>
            <a:p>
              <a:pPr defTabSz="914263">
                <a:defRPr/>
              </a:pPr>
              <a:r>
                <a:rPr lang="en-US" sz="2667" b="1">
                  <a:latin typeface="+mj-lt"/>
                  <a:ea typeface="League Spartan" charset="0"/>
                  <a:cs typeface="Poppins" pitchFamily="2" charset="77"/>
                </a:rPr>
                <a:t>COPD</a:t>
              </a:r>
            </a:p>
          </p:txBody>
        </p:sp>
        <p:grpSp>
          <p:nvGrpSpPr>
            <p:cNvPr id="12" name="Groupe 11">
              <a:extLst>
                <a:ext uri="{FF2B5EF4-FFF2-40B4-BE49-F238E27FC236}">
                  <a16:creationId xmlns:a16="http://schemas.microsoft.com/office/drawing/2014/main" id="{9574A20D-310C-0D43-8ACC-14B02963D6DE}"/>
                </a:ext>
              </a:extLst>
            </p:cNvPr>
            <p:cNvGrpSpPr/>
            <p:nvPr/>
          </p:nvGrpSpPr>
          <p:grpSpPr>
            <a:xfrm>
              <a:off x="7082193" y="2514032"/>
              <a:ext cx="866448" cy="866448"/>
              <a:chOff x="7082193" y="2157951"/>
              <a:chExt cx="866448" cy="866448"/>
            </a:xfrm>
          </p:grpSpPr>
          <p:sp>
            <p:nvSpPr>
              <p:cNvPr id="197" name="Freeform: Shape 196">
                <a:extLst>
                  <a:ext uri="{FF2B5EF4-FFF2-40B4-BE49-F238E27FC236}">
                    <a16:creationId xmlns:a16="http://schemas.microsoft.com/office/drawing/2014/main" id="{AA35AEF4-FF86-424F-A1EE-E7FDD8D3BF06}"/>
                  </a:ext>
                </a:extLst>
              </p:cNvPr>
              <p:cNvSpPr/>
              <p:nvPr/>
            </p:nvSpPr>
            <p:spPr>
              <a:xfrm>
                <a:off x="7082193" y="2157951"/>
                <a:ext cx="866448" cy="866448"/>
              </a:xfrm>
              <a:custGeom>
                <a:avLst/>
                <a:gdLst/>
                <a:ahLst/>
                <a:cxnLst>
                  <a:cxn ang="3cd4">
                    <a:pos x="hc" y="t"/>
                  </a:cxn>
                  <a:cxn ang="cd2">
                    <a:pos x="l" y="vc"/>
                  </a:cxn>
                  <a:cxn ang="cd4">
                    <a:pos x="hc" y="b"/>
                  </a:cxn>
                  <a:cxn ang="0">
                    <a:pos x="r" y="vc"/>
                  </a:cxn>
                </a:cxnLst>
                <a:rect l="l" t="t" r="r" b="b"/>
                <a:pathLst>
                  <a:path w="1392" h="1392">
                    <a:moveTo>
                      <a:pt x="1392" y="696"/>
                    </a:moveTo>
                    <a:cubicBezTo>
                      <a:pt x="1392" y="1081"/>
                      <a:pt x="1080" y="1392"/>
                      <a:pt x="696" y="1392"/>
                    </a:cubicBezTo>
                    <a:cubicBezTo>
                      <a:pt x="311" y="1392"/>
                      <a:pt x="0" y="1081"/>
                      <a:pt x="0" y="696"/>
                    </a:cubicBezTo>
                    <a:cubicBezTo>
                      <a:pt x="0" y="312"/>
                      <a:pt x="311" y="0"/>
                      <a:pt x="696" y="0"/>
                    </a:cubicBezTo>
                    <a:cubicBezTo>
                      <a:pt x="1080" y="0"/>
                      <a:pt x="1392" y="312"/>
                      <a:pt x="1392" y="696"/>
                    </a:cubicBezTo>
                    <a:close/>
                  </a:path>
                </a:pathLst>
              </a:custGeom>
              <a:solidFill>
                <a:schemeClr val="accent1">
                  <a:lumMod val="40000"/>
                  <a:lumOff val="60000"/>
                </a:schemeClr>
              </a:solidFill>
              <a:ln cap="flat">
                <a:noFill/>
                <a:prstDash val="solid"/>
              </a:ln>
            </p:spPr>
            <p:txBody>
              <a:bodyPr vert="horz" wrap="none" lIns="45000" tIns="22500" rIns="45000" bIns="22500" anchor="ctr" anchorCtr="1" compatLnSpc="0"/>
              <a:lstStyle/>
              <a:p>
                <a:pPr hangingPunct="0"/>
                <a:endParaRPr lang="en-US" sz="900">
                  <a:latin typeface="Arial" pitchFamily="18"/>
                  <a:ea typeface="Microsoft YaHei" pitchFamily="2"/>
                </a:endParaRPr>
              </a:p>
            </p:txBody>
          </p:sp>
          <p:pic>
            <p:nvPicPr>
              <p:cNvPr id="217" name="Graphic 216" descr="Lungs with solid fill">
                <a:extLst>
                  <a:ext uri="{FF2B5EF4-FFF2-40B4-BE49-F238E27FC236}">
                    <a16:creationId xmlns:a16="http://schemas.microsoft.com/office/drawing/2014/main" id="{CA6F9CF5-270C-424B-A387-ACF15C60189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08104" y="2259576"/>
                <a:ext cx="624174" cy="624174"/>
              </a:xfrm>
              <a:prstGeom prst="rect">
                <a:avLst/>
              </a:prstGeom>
            </p:spPr>
          </p:pic>
        </p:grpSp>
      </p:grpSp>
      <p:grpSp>
        <p:nvGrpSpPr>
          <p:cNvPr id="6" name="Group 5">
            <a:extLst>
              <a:ext uri="{FF2B5EF4-FFF2-40B4-BE49-F238E27FC236}">
                <a16:creationId xmlns:a16="http://schemas.microsoft.com/office/drawing/2014/main" id="{331FC206-185A-46C6-81E0-5ABB146C221F}"/>
              </a:ext>
            </a:extLst>
          </p:cNvPr>
          <p:cNvGrpSpPr/>
          <p:nvPr/>
        </p:nvGrpSpPr>
        <p:grpSpPr>
          <a:xfrm>
            <a:off x="2246297" y="2677840"/>
            <a:ext cx="2478499" cy="866448"/>
            <a:chOff x="2432613" y="2514032"/>
            <a:chExt cx="2478499" cy="866448"/>
          </a:xfrm>
        </p:grpSpPr>
        <p:sp>
          <p:nvSpPr>
            <p:cNvPr id="182" name="TextBox 181">
              <a:extLst>
                <a:ext uri="{FF2B5EF4-FFF2-40B4-BE49-F238E27FC236}">
                  <a16:creationId xmlns:a16="http://schemas.microsoft.com/office/drawing/2014/main" id="{2D441246-D461-4E54-B888-05BAD0666427}"/>
                </a:ext>
              </a:extLst>
            </p:cNvPr>
            <p:cNvSpPr txBox="1"/>
            <p:nvPr/>
          </p:nvSpPr>
          <p:spPr>
            <a:xfrm>
              <a:off x="2432613" y="2675475"/>
              <a:ext cx="1439818" cy="502766"/>
            </a:xfrm>
            <a:prstGeom prst="rect">
              <a:avLst/>
            </a:prstGeom>
            <a:noFill/>
          </p:spPr>
          <p:txBody>
            <a:bodyPr wrap="none" rtlCol="0" anchor="ctr" anchorCtr="0">
              <a:spAutoFit/>
            </a:bodyPr>
            <a:lstStyle/>
            <a:p>
              <a:pPr algn="r" defTabSz="914263">
                <a:defRPr/>
              </a:pPr>
              <a:r>
                <a:rPr lang="en-US" sz="2667" b="1">
                  <a:latin typeface="+mj-lt"/>
                  <a:ea typeface="League Spartan" charset="0"/>
                  <a:cs typeface="Poppins" pitchFamily="2" charset="77"/>
                </a:rPr>
                <a:t>Obesity</a:t>
              </a:r>
            </a:p>
          </p:txBody>
        </p:sp>
        <p:grpSp>
          <p:nvGrpSpPr>
            <p:cNvPr id="16" name="Groupe 15">
              <a:extLst>
                <a:ext uri="{FF2B5EF4-FFF2-40B4-BE49-F238E27FC236}">
                  <a16:creationId xmlns:a16="http://schemas.microsoft.com/office/drawing/2014/main" id="{1696F4AB-92CC-EF4C-9E9D-7D48CE2A6698}"/>
                </a:ext>
              </a:extLst>
            </p:cNvPr>
            <p:cNvGrpSpPr/>
            <p:nvPr/>
          </p:nvGrpSpPr>
          <p:grpSpPr>
            <a:xfrm>
              <a:off x="4044664" y="2514032"/>
              <a:ext cx="866448" cy="866448"/>
              <a:chOff x="4044664" y="2285277"/>
              <a:chExt cx="866448" cy="866448"/>
            </a:xfrm>
          </p:grpSpPr>
          <p:sp>
            <p:nvSpPr>
              <p:cNvPr id="216" name="Freeform: Shape 215">
                <a:extLst>
                  <a:ext uri="{FF2B5EF4-FFF2-40B4-BE49-F238E27FC236}">
                    <a16:creationId xmlns:a16="http://schemas.microsoft.com/office/drawing/2014/main" id="{AE5C5022-3B88-4136-A22F-0BEB2FA73761}"/>
                  </a:ext>
                </a:extLst>
              </p:cNvPr>
              <p:cNvSpPr/>
              <p:nvPr/>
            </p:nvSpPr>
            <p:spPr>
              <a:xfrm>
                <a:off x="4044664" y="2285277"/>
                <a:ext cx="866448" cy="866448"/>
              </a:xfrm>
              <a:custGeom>
                <a:avLst/>
                <a:gdLst/>
                <a:ahLst/>
                <a:cxnLst>
                  <a:cxn ang="3cd4">
                    <a:pos x="hc" y="t"/>
                  </a:cxn>
                  <a:cxn ang="cd2">
                    <a:pos x="l" y="vc"/>
                  </a:cxn>
                  <a:cxn ang="cd4">
                    <a:pos x="hc" y="b"/>
                  </a:cxn>
                  <a:cxn ang="0">
                    <a:pos x="r" y="vc"/>
                  </a:cxn>
                </a:cxnLst>
                <a:rect l="l" t="t" r="r" b="b"/>
                <a:pathLst>
                  <a:path w="1392" h="1392">
                    <a:moveTo>
                      <a:pt x="1392" y="696"/>
                    </a:moveTo>
                    <a:cubicBezTo>
                      <a:pt x="1392" y="1081"/>
                      <a:pt x="1080" y="1392"/>
                      <a:pt x="696" y="1392"/>
                    </a:cubicBezTo>
                    <a:cubicBezTo>
                      <a:pt x="311" y="1392"/>
                      <a:pt x="0" y="1081"/>
                      <a:pt x="0" y="696"/>
                    </a:cubicBezTo>
                    <a:cubicBezTo>
                      <a:pt x="0" y="312"/>
                      <a:pt x="311" y="0"/>
                      <a:pt x="696" y="0"/>
                    </a:cubicBezTo>
                    <a:cubicBezTo>
                      <a:pt x="1080" y="0"/>
                      <a:pt x="1392" y="312"/>
                      <a:pt x="1392" y="696"/>
                    </a:cubicBezTo>
                    <a:close/>
                  </a:path>
                </a:pathLst>
              </a:custGeom>
              <a:solidFill>
                <a:schemeClr val="accent1">
                  <a:lumMod val="40000"/>
                  <a:lumOff val="60000"/>
                </a:schemeClr>
              </a:solidFill>
              <a:ln cap="flat">
                <a:noFill/>
                <a:prstDash val="solid"/>
              </a:ln>
            </p:spPr>
            <p:txBody>
              <a:bodyPr vert="horz" wrap="none" lIns="45000" tIns="22500" rIns="45000" bIns="22500" anchor="ctr" anchorCtr="1" compatLnSpc="0"/>
              <a:lstStyle/>
              <a:p>
                <a:pPr hangingPunct="0"/>
                <a:endParaRPr lang="en-US" sz="900">
                  <a:latin typeface="Arial" pitchFamily="18"/>
                  <a:ea typeface="Microsoft YaHei" pitchFamily="2"/>
                </a:endParaRPr>
              </a:p>
            </p:txBody>
          </p:sp>
          <p:pic>
            <p:nvPicPr>
              <p:cNvPr id="218" name="Graphic 217" descr="Weight Gain with solid fill">
                <a:extLst>
                  <a:ext uri="{FF2B5EF4-FFF2-40B4-BE49-F238E27FC236}">
                    <a16:creationId xmlns:a16="http://schemas.microsoft.com/office/drawing/2014/main" id="{A7FF2C61-7708-4735-826A-746B3DDC09E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147684" y="2372012"/>
                <a:ext cx="658639" cy="658639"/>
              </a:xfrm>
              <a:prstGeom prst="rect">
                <a:avLst/>
              </a:prstGeom>
            </p:spPr>
          </p:pic>
        </p:grpSp>
      </p:grpSp>
      <p:grpSp>
        <p:nvGrpSpPr>
          <p:cNvPr id="14" name="Group 13">
            <a:extLst>
              <a:ext uri="{FF2B5EF4-FFF2-40B4-BE49-F238E27FC236}">
                <a16:creationId xmlns:a16="http://schemas.microsoft.com/office/drawing/2014/main" id="{0F695FD4-831D-4EC7-A831-74E7989F3EB6}"/>
              </a:ext>
            </a:extLst>
          </p:cNvPr>
          <p:cNvGrpSpPr/>
          <p:nvPr/>
        </p:nvGrpSpPr>
        <p:grpSpPr>
          <a:xfrm>
            <a:off x="6668105" y="5197377"/>
            <a:ext cx="2561071" cy="866448"/>
            <a:chOff x="6939574" y="5367261"/>
            <a:chExt cx="2561071" cy="866448"/>
          </a:xfrm>
        </p:grpSpPr>
        <p:sp>
          <p:nvSpPr>
            <p:cNvPr id="187" name="TextBox 186">
              <a:extLst>
                <a:ext uri="{FF2B5EF4-FFF2-40B4-BE49-F238E27FC236}">
                  <a16:creationId xmlns:a16="http://schemas.microsoft.com/office/drawing/2014/main" id="{2504A1A5-C09B-4630-8973-CB8A21D1FEE1}"/>
                </a:ext>
              </a:extLst>
            </p:cNvPr>
            <p:cNvSpPr txBox="1"/>
            <p:nvPr/>
          </p:nvSpPr>
          <p:spPr>
            <a:xfrm>
              <a:off x="8080063" y="5559549"/>
              <a:ext cx="1420582" cy="502766"/>
            </a:xfrm>
            <a:prstGeom prst="rect">
              <a:avLst/>
            </a:prstGeom>
            <a:noFill/>
          </p:spPr>
          <p:txBody>
            <a:bodyPr wrap="none" rtlCol="0" anchor="ctr" anchorCtr="0">
              <a:spAutoFit/>
            </a:bodyPr>
            <a:lstStyle/>
            <a:p>
              <a:pPr defTabSz="914263">
                <a:defRPr/>
              </a:pPr>
              <a:r>
                <a:rPr lang="en-US" sz="2667" b="1">
                  <a:latin typeface="+mj-lt"/>
                  <a:ea typeface="League Spartan" charset="0"/>
                  <a:cs typeface="Poppins" pitchFamily="2" charset="77"/>
                </a:rPr>
                <a:t>Anemia</a:t>
              </a:r>
            </a:p>
          </p:txBody>
        </p:sp>
        <p:grpSp>
          <p:nvGrpSpPr>
            <p:cNvPr id="22" name="Groupe 21">
              <a:extLst>
                <a:ext uri="{FF2B5EF4-FFF2-40B4-BE49-F238E27FC236}">
                  <a16:creationId xmlns:a16="http://schemas.microsoft.com/office/drawing/2014/main" id="{1168ADC3-6888-2548-860C-8E308BB44F93}"/>
                </a:ext>
              </a:extLst>
            </p:cNvPr>
            <p:cNvGrpSpPr/>
            <p:nvPr/>
          </p:nvGrpSpPr>
          <p:grpSpPr>
            <a:xfrm>
              <a:off x="6939574" y="5367261"/>
              <a:ext cx="866448" cy="866448"/>
              <a:chOff x="6939574" y="4962705"/>
              <a:chExt cx="866448" cy="866448"/>
            </a:xfrm>
          </p:grpSpPr>
          <p:sp>
            <p:nvSpPr>
              <p:cNvPr id="203" name="Freeform: Shape 202">
                <a:extLst>
                  <a:ext uri="{FF2B5EF4-FFF2-40B4-BE49-F238E27FC236}">
                    <a16:creationId xmlns:a16="http://schemas.microsoft.com/office/drawing/2014/main" id="{80CDC2DA-C197-4D54-A18D-1400AA6495F2}"/>
                  </a:ext>
                </a:extLst>
              </p:cNvPr>
              <p:cNvSpPr/>
              <p:nvPr/>
            </p:nvSpPr>
            <p:spPr>
              <a:xfrm>
                <a:off x="6939574" y="4962705"/>
                <a:ext cx="866448" cy="866448"/>
              </a:xfrm>
              <a:custGeom>
                <a:avLst/>
                <a:gdLst/>
                <a:ahLst/>
                <a:cxnLst>
                  <a:cxn ang="3cd4">
                    <a:pos x="hc" y="t"/>
                  </a:cxn>
                  <a:cxn ang="cd2">
                    <a:pos x="l" y="vc"/>
                  </a:cxn>
                  <a:cxn ang="cd4">
                    <a:pos x="hc" y="b"/>
                  </a:cxn>
                  <a:cxn ang="0">
                    <a:pos x="r" y="vc"/>
                  </a:cxn>
                </a:cxnLst>
                <a:rect l="l" t="t" r="r" b="b"/>
                <a:pathLst>
                  <a:path w="1392" h="1392">
                    <a:moveTo>
                      <a:pt x="1392" y="696"/>
                    </a:moveTo>
                    <a:cubicBezTo>
                      <a:pt x="1392" y="1081"/>
                      <a:pt x="1080" y="1392"/>
                      <a:pt x="696" y="1392"/>
                    </a:cubicBezTo>
                    <a:cubicBezTo>
                      <a:pt x="311" y="1392"/>
                      <a:pt x="0" y="1081"/>
                      <a:pt x="0" y="696"/>
                    </a:cubicBezTo>
                    <a:cubicBezTo>
                      <a:pt x="0" y="312"/>
                      <a:pt x="311" y="0"/>
                      <a:pt x="696" y="0"/>
                    </a:cubicBezTo>
                    <a:cubicBezTo>
                      <a:pt x="1080" y="0"/>
                      <a:pt x="1392" y="312"/>
                      <a:pt x="1392" y="696"/>
                    </a:cubicBezTo>
                    <a:close/>
                  </a:path>
                </a:pathLst>
              </a:custGeom>
              <a:solidFill>
                <a:schemeClr val="accent1">
                  <a:lumMod val="40000"/>
                  <a:lumOff val="60000"/>
                </a:schemeClr>
              </a:solidFill>
              <a:ln cap="flat">
                <a:noFill/>
                <a:prstDash val="solid"/>
              </a:ln>
            </p:spPr>
            <p:txBody>
              <a:bodyPr vert="horz" wrap="none" lIns="45000" tIns="22500" rIns="45000" bIns="22500" anchor="ctr" anchorCtr="1" compatLnSpc="0"/>
              <a:lstStyle/>
              <a:p>
                <a:pPr hangingPunct="0"/>
                <a:endParaRPr lang="en-US" sz="900">
                  <a:latin typeface="Arial" pitchFamily="18"/>
                  <a:ea typeface="Microsoft YaHei" pitchFamily="2"/>
                </a:endParaRPr>
              </a:p>
            </p:txBody>
          </p:sp>
          <p:pic>
            <p:nvPicPr>
              <p:cNvPr id="219" name="Graphic 218" descr="Water with solid fill">
                <a:extLst>
                  <a:ext uri="{FF2B5EF4-FFF2-40B4-BE49-F238E27FC236}">
                    <a16:creationId xmlns:a16="http://schemas.microsoft.com/office/drawing/2014/main" id="{70FA0D23-9C9A-4F9D-8422-324A2F91CF87}"/>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041961" y="5057350"/>
                <a:ext cx="664269" cy="664269"/>
              </a:xfrm>
              <a:prstGeom prst="rect">
                <a:avLst/>
              </a:prstGeom>
            </p:spPr>
          </p:pic>
        </p:grpSp>
      </p:grpSp>
      <p:grpSp>
        <p:nvGrpSpPr>
          <p:cNvPr id="4" name="Group 3">
            <a:extLst>
              <a:ext uri="{FF2B5EF4-FFF2-40B4-BE49-F238E27FC236}">
                <a16:creationId xmlns:a16="http://schemas.microsoft.com/office/drawing/2014/main" id="{83A21A2F-E1EF-417E-B699-D919B009517B}"/>
              </a:ext>
            </a:extLst>
          </p:cNvPr>
          <p:cNvGrpSpPr/>
          <p:nvPr/>
        </p:nvGrpSpPr>
        <p:grpSpPr>
          <a:xfrm>
            <a:off x="1743698" y="5207824"/>
            <a:ext cx="3929285" cy="866448"/>
            <a:chOff x="1691066" y="5367261"/>
            <a:chExt cx="3929285" cy="866448"/>
          </a:xfrm>
        </p:grpSpPr>
        <p:sp>
          <p:nvSpPr>
            <p:cNvPr id="184" name="TextBox 183">
              <a:extLst>
                <a:ext uri="{FF2B5EF4-FFF2-40B4-BE49-F238E27FC236}">
                  <a16:creationId xmlns:a16="http://schemas.microsoft.com/office/drawing/2014/main" id="{47E3E34B-E6E6-45D5-BBDA-E61114E83545}"/>
                </a:ext>
              </a:extLst>
            </p:cNvPr>
            <p:cNvSpPr txBox="1"/>
            <p:nvPr/>
          </p:nvSpPr>
          <p:spPr>
            <a:xfrm>
              <a:off x="1691066" y="5544418"/>
              <a:ext cx="2802370" cy="502766"/>
            </a:xfrm>
            <a:prstGeom prst="rect">
              <a:avLst/>
            </a:prstGeom>
            <a:noFill/>
          </p:spPr>
          <p:txBody>
            <a:bodyPr wrap="none" rtlCol="0" anchor="ctr" anchorCtr="0">
              <a:spAutoFit/>
            </a:bodyPr>
            <a:lstStyle/>
            <a:p>
              <a:pPr algn="r" defTabSz="914263">
                <a:defRPr/>
              </a:pPr>
              <a:r>
                <a:rPr lang="en-US" sz="2667" b="1">
                  <a:latin typeface="+mj-lt"/>
                  <a:ea typeface="League Spartan" charset="0"/>
                  <a:cs typeface="Poppins" pitchFamily="2" charset="77"/>
                </a:rPr>
                <a:t>Atrial fibrillation</a:t>
              </a:r>
            </a:p>
          </p:txBody>
        </p:sp>
        <p:grpSp>
          <p:nvGrpSpPr>
            <p:cNvPr id="19" name="Groupe 18">
              <a:extLst>
                <a:ext uri="{FF2B5EF4-FFF2-40B4-BE49-F238E27FC236}">
                  <a16:creationId xmlns:a16="http://schemas.microsoft.com/office/drawing/2014/main" id="{D6301B8E-4D73-1C4D-855E-8F3E838A5AAE}"/>
                </a:ext>
              </a:extLst>
            </p:cNvPr>
            <p:cNvGrpSpPr/>
            <p:nvPr/>
          </p:nvGrpSpPr>
          <p:grpSpPr>
            <a:xfrm>
              <a:off x="4753903" y="5367261"/>
              <a:ext cx="866448" cy="866448"/>
              <a:chOff x="4753903" y="5138506"/>
              <a:chExt cx="866448" cy="866448"/>
            </a:xfrm>
          </p:grpSpPr>
          <p:sp>
            <p:nvSpPr>
              <p:cNvPr id="206" name="Freeform: Shape 205">
                <a:extLst>
                  <a:ext uri="{FF2B5EF4-FFF2-40B4-BE49-F238E27FC236}">
                    <a16:creationId xmlns:a16="http://schemas.microsoft.com/office/drawing/2014/main" id="{24C724CB-F967-4F7D-9D4C-67CB15697051}"/>
                  </a:ext>
                </a:extLst>
              </p:cNvPr>
              <p:cNvSpPr/>
              <p:nvPr/>
            </p:nvSpPr>
            <p:spPr>
              <a:xfrm>
                <a:off x="4753903" y="5138506"/>
                <a:ext cx="866448" cy="866448"/>
              </a:xfrm>
              <a:custGeom>
                <a:avLst/>
                <a:gdLst/>
                <a:ahLst/>
                <a:cxnLst>
                  <a:cxn ang="3cd4">
                    <a:pos x="hc" y="t"/>
                  </a:cxn>
                  <a:cxn ang="cd2">
                    <a:pos x="l" y="vc"/>
                  </a:cxn>
                  <a:cxn ang="cd4">
                    <a:pos x="hc" y="b"/>
                  </a:cxn>
                  <a:cxn ang="0">
                    <a:pos x="r" y="vc"/>
                  </a:cxn>
                </a:cxnLst>
                <a:rect l="l" t="t" r="r" b="b"/>
                <a:pathLst>
                  <a:path w="1392" h="1392">
                    <a:moveTo>
                      <a:pt x="1392" y="696"/>
                    </a:moveTo>
                    <a:cubicBezTo>
                      <a:pt x="1392" y="1081"/>
                      <a:pt x="1080" y="1392"/>
                      <a:pt x="696" y="1392"/>
                    </a:cubicBezTo>
                    <a:cubicBezTo>
                      <a:pt x="311" y="1392"/>
                      <a:pt x="0" y="1081"/>
                      <a:pt x="0" y="696"/>
                    </a:cubicBezTo>
                    <a:cubicBezTo>
                      <a:pt x="0" y="312"/>
                      <a:pt x="311" y="0"/>
                      <a:pt x="696" y="0"/>
                    </a:cubicBezTo>
                    <a:cubicBezTo>
                      <a:pt x="1080" y="0"/>
                      <a:pt x="1392" y="312"/>
                      <a:pt x="1392" y="696"/>
                    </a:cubicBezTo>
                    <a:close/>
                  </a:path>
                </a:pathLst>
              </a:custGeom>
              <a:solidFill>
                <a:schemeClr val="accent1">
                  <a:lumMod val="40000"/>
                  <a:lumOff val="60000"/>
                </a:schemeClr>
              </a:solidFill>
              <a:ln cap="flat">
                <a:noFill/>
                <a:prstDash val="solid"/>
              </a:ln>
            </p:spPr>
            <p:txBody>
              <a:bodyPr vert="horz" wrap="none" lIns="45000" tIns="22500" rIns="45000" bIns="22500" anchor="ctr" anchorCtr="1" compatLnSpc="0"/>
              <a:lstStyle/>
              <a:p>
                <a:pPr hangingPunct="0"/>
                <a:endParaRPr lang="en-US" sz="900">
                  <a:latin typeface="Arial" pitchFamily="18"/>
                  <a:ea typeface="Microsoft YaHei" pitchFamily="2"/>
                </a:endParaRPr>
              </a:p>
            </p:txBody>
          </p:sp>
          <p:pic>
            <p:nvPicPr>
              <p:cNvPr id="3" name="Graphic 2" descr="Heart with pulse with solid fill">
                <a:extLst>
                  <a:ext uri="{FF2B5EF4-FFF2-40B4-BE49-F238E27FC236}">
                    <a16:creationId xmlns:a16="http://schemas.microsoft.com/office/drawing/2014/main" id="{96F9A4FE-EFC4-486E-9736-125E3D2D7DF7}"/>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835421" y="5255728"/>
                <a:ext cx="699488" cy="699488"/>
              </a:xfrm>
              <a:prstGeom prst="rect">
                <a:avLst/>
              </a:prstGeom>
            </p:spPr>
          </p:pic>
        </p:grpSp>
      </p:grpSp>
      <p:grpSp>
        <p:nvGrpSpPr>
          <p:cNvPr id="13" name="Group 12">
            <a:extLst>
              <a:ext uri="{FF2B5EF4-FFF2-40B4-BE49-F238E27FC236}">
                <a16:creationId xmlns:a16="http://schemas.microsoft.com/office/drawing/2014/main" id="{412C0503-456A-43CE-A805-55F5EF03FA12}"/>
              </a:ext>
            </a:extLst>
          </p:cNvPr>
          <p:cNvGrpSpPr/>
          <p:nvPr/>
        </p:nvGrpSpPr>
        <p:grpSpPr>
          <a:xfrm>
            <a:off x="7515417" y="4018378"/>
            <a:ext cx="3296389" cy="866448"/>
            <a:chOff x="7627531" y="3969038"/>
            <a:chExt cx="3296389" cy="866448"/>
          </a:xfrm>
        </p:grpSpPr>
        <p:sp>
          <p:nvSpPr>
            <p:cNvPr id="186" name="TextBox 185">
              <a:extLst>
                <a:ext uri="{FF2B5EF4-FFF2-40B4-BE49-F238E27FC236}">
                  <a16:creationId xmlns:a16="http://schemas.microsoft.com/office/drawing/2014/main" id="{85D3BF1C-ABCF-46D3-BBAD-2A43CB18BCB2}"/>
                </a:ext>
              </a:extLst>
            </p:cNvPr>
            <p:cNvSpPr txBox="1"/>
            <p:nvPr/>
          </p:nvSpPr>
          <p:spPr>
            <a:xfrm>
              <a:off x="8743515" y="4131446"/>
              <a:ext cx="2180405" cy="502766"/>
            </a:xfrm>
            <a:prstGeom prst="rect">
              <a:avLst/>
            </a:prstGeom>
            <a:noFill/>
          </p:spPr>
          <p:txBody>
            <a:bodyPr wrap="none" rtlCol="0" anchor="ctr" anchorCtr="0">
              <a:spAutoFit/>
            </a:bodyPr>
            <a:lstStyle/>
            <a:p>
              <a:pPr defTabSz="914263">
                <a:defRPr/>
              </a:pPr>
              <a:r>
                <a:rPr lang="en-US" sz="2667" b="1">
                  <a:latin typeface="+mj-lt"/>
                  <a:ea typeface="League Spartan" charset="0"/>
                  <a:cs typeface="Poppins" pitchFamily="2" charset="77"/>
                </a:rPr>
                <a:t>Sleep apnea</a:t>
              </a:r>
            </a:p>
          </p:txBody>
        </p:sp>
        <p:grpSp>
          <p:nvGrpSpPr>
            <p:cNvPr id="17" name="Groupe 16">
              <a:extLst>
                <a:ext uri="{FF2B5EF4-FFF2-40B4-BE49-F238E27FC236}">
                  <a16:creationId xmlns:a16="http://schemas.microsoft.com/office/drawing/2014/main" id="{387BCCDE-DE22-244B-9D24-C42759D8F550}"/>
                </a:ext>
              </a:extLst>
            </p:cNvPr>
            <p:cNvGrpSpPr/>
            <p:nvPr/>
          </p:nvGrpSpPr>
          <p:grpSpPr>
            <a:xfrm>
              <a:off x="7627531" y="3969038"/>
              <a:ext cx="866448" cy="866448"/>
              <a:chOff x="7627531" y="3594975"/>
              <a:chExt cx="866448" cy="866448"/>
            </a:xfrm>
          </p:grpSpPr>
          <p:sp>
            <p:nvSpPr>
              <p:cNvPr id="200" name="Freeform: Shape 199">
                <a:extLst>
                  <a:ext uri="{FF2B5EF4-FFF2-40B4-BE49-F238E27FC236}">
                    <a16:creationId xmlns:a16="http://schemas.microsoft.com/office/drawing/2014/main" id="{28800502-8ADC-4448-B3E4-5CD4C5626E6F}"/>
                  </a:ext>
                </a:extLst>
              </p:cNvPr>
              <p:cNvSpPr/>
              <p:nvPr/>
            </p:nvSpPr>
            <p:spPr>
              <a:xfrm>
                <a:off x="7627531" y="3594975"/>
                <a:ext cx="866448" cy="866448"/>
              </a:xfrm>
              <a:custGeom>
                <a:avLst/>
                <a:gdLst/>
                <a:ahLst/>
                <a:cxnLst>
                  <a:cxn ang="3cd4">
                    <a:pos x="hc" y="t"/>
                  </a:cxn>
                  <a:cxn ang="cd2">
                    <a:pos x="l" y="vc"/>
                  </a:cxn>
                  <a:cxn ang="cd4">
                    <a:pos x="hc" y="b"/>
                  </a:cxn>
                  <a:cxn ang="0">
                    <a:pos x="r" y="vc"/>
                  </a:cxn>
                </a:cxnLst>
                <a:rect l="l" t="t" r="r" b="b"/>
                <a:pathLst>
                  <a:path w="1392" h="1392">
                    <a:moveTo>
                      <a:pt x="1392" y="696"/>
                    </a:moveTo>
                    <a:cubicBezTo>
                      <a:pt x="1392" y="1081"/>
                      <a:pt x="1080" y="1392"/>
                      <a:pt x="696" y="1392"/>
                    </a:cubicBezTo>
                    <a:cubicBezTo>
                      <a:pt x="311" y="1392"/>
                      <a:pt x="0" y="1081"/>
                      <a:pt x="0" y="696"/>
                    </a:cubicBezTo>
                    <a:cubicBezTo>
                      <a:pt x="0" y="312"/>
                      <a:pt x="311" y="0"/>
                      <a:pt x="696" y="0"/>
                    </a:cubicBezTo>
                    <a:cubicBezTo>
                      <a:pt x="1080" y="0"/>
                      <a:pt x="1392" y="312"/>
                      <a:pt x="1392" y="696"/>
                    </a:cubicBezTo>
                    <a:close/>
                  </a:path>
                </a:pathLst>
              </a:custGeom>
              <a:solidFill>
                <a:schemeClr val="accent1">
                  <a:lumMod val="40000"/>
                  <a:lumOff val="60000"/>
                </a:schemeClr>
              </a:solidFill>
              <a:ln cap="flat">
                <a:noFill/>
                <a:prstDash val="solid"/>
              </a:ln>
            </p:spPr>
            <p:txBody>
              <a:bodyPr vert="horz" wrap="none" lIns="45000" tIns="22500" rIns="45000" bIns="22500" anchor="ctr" anchorCtr="1" compatLnSpc="0"/>
              <a:lstStyle/>
              <a:p>
                <a:pPr hangingPunct="0"/>
                <a:endParaRPr lang="en-US" sz="900">
                  <a:latin typeface="Arial" pitchFamily="18"/>
                  <a:ea typeface="Microsoft YaHei" pitchFamily="2"/>
                </a:endParaRPr>
              </a:p>
            </p:txBody>
          </p:sp>
          <p:pic>
            <p:nvPicPr>
              <p:cNvPr id="7" name="Graphic 6" descr="Bed with solid fill">
                <a:extLst>
                  <a:ext uri="{FF2B5EF4-FFF2-40B4-BE49-F238E27FC236}">
                    <a16:creationId xmlns:a16="http://schemas.microsoft.com/office/drawing/2014/main" id="{6689FF06-F840-40EB-99EC-D9B9B1E09644}"/>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760983" y="3676067"/>
                <a:ext cx="665399" cy="665399"/>
              </a:xfrm>
              <a:prstGeom prst="rect">
                <a:avLst/>
              </a:prstGeom>
            </p:spPr>
          </p:pic>
        </p:grpSp>
      </p:grpSp>
      <p:grpSp>
        <p:nvGrpSpPr>
          <p:cNvPr id="8" name="Group 7">
            <a:extLst>
              <a:ext uri="{FF2B5EF4-FFF2-40B4-BE49-F238E27FC236}">
                <a16:creationId xmlns:a16="http://schemas.microsoft.com/office/drawing/2014/main" id="{67480FBC-085F-489C-AB8E-5ECA84BD7698}"/>
              </a:ext>
            </a:extLst>
          </p:cNvPr>
          <p:cNvGrpSpPr/>
          <p:nvPr/>
        </p:nvGrpSpPr>
        <p:grpSpPr>
          <a:xfrm>
            <a:off x="4484660" y="1184065"/>
            <a:ext cx="1611340" cy="1381561"/>
            <a:chOff x="5260961" y="1168203"/>
            <a:chExt cx="1611340" cy="1381561"/>
          </a:xfrm>
        </p:grpSpPr>
        <p:sp>
          <p:nvSpPr>
            <p:cNvPr id="181" name="TextBox 180">
              <a:extLst>
                <a:ext uri="{FF2B5EF4-FFF2-40B4-BE49-F238E27FC236}">
                  <a16:creationId xmlns:a16="http://schemas.microsoft.com/office/drawing/2014/main" id="{1792E75C-A6EF-4829-BA0C-FA8C81F973ED}"/>
                </a:ext>
              </a:extLst>
            </p:cNvPr>
            <p:cNvSpPr txBox="1"/>
            <p:nvPr/>
          </p:nvSpPr>
          <p:spPr>
            <a:xfrm>
              <a:off x="5260961" y="1168203"/>
              <a:ext cx="1611340" cy="502766"/>
            </a:xfrm>
            <a:prstGeom prst="rect">
              <a:avLst/>
            </a:prstGeom>
            <a:noFill/>
          </p:spPr>
          <p:txBody>
            <a:bodyPr wrap="none" rtlCol="0" anchor="ctr" anchorCtr="0">
              <a:spAutoFit/>
            </a:bodyPr>
            <a:lstStyle/>
            <a:p>
              <a:pPr algn="r" defTabSz="914263">
                <a:defRPr/>
              </a:pPr>
              <a:r>
                <a:rPr lang="en-US" sz="2667" b="1">
                  <a:latin typeface="+mj-lt"/>
                  <a:ea typeface="League Spartan" charset="0"/>
                  <a:cs typeface="Poppins" pitchFamily="2" charset="77"/>
                </a:rPr>
                <a:t>Diabetes</a:t>
              </a:r>
            </a:p>
          </p:txBody>
        </p:sp>
        <p:grpSp>
          <p:nvGrpSpPr>
            <p:cNvPr id="11" name="Groupe 10">
              <a:extLst>
                <a:ext uri="{FF2B5EF4-FFF2-40B4-BE49-F238E27FC236}">
                  <a16:creationId xmlns:a16="http://schemas.microsoft.com/office/drawing/2014/main" id="{54A9A7E2-1948-8F43-9A05-E1F90E12EE10}"/>
                </a:ext>
              </a:extLst>
            </p:cNvPr>
            <p:cNvGrpSpPr/>
            <p:nvPr/>
          </p:nvGrpSpPr>
          <p:grpSpPr>
            <a:xfrm>
              <a:off x="5645379" y="1683316"/>
              <a:ext cx="866448" cy="866448"/>
              <a:chOff x="5500450" y="1454561"/>
              <a:chExt cx="866448" cy="866448"/>
            </a:xfrm>
          </p:grpSpPr>
          <p:sp>
            <p:nvSpPr>
              <p:cNvPr id="38" name="Freeform: Shape 37">
                <a:extLst>
                  <a:ext uri="{FF2B5EF4-FFF2-40B4-BE49-F238E27FC236}">
                    <a16:creationId xmlns:a16="http://schemas.microsoft.com/office/drawing/2014/main" id="{86C63E83-1AB8-4317-A615-82336E38A3AC}"/>
                  </a:ext>
                </a:extLst>
              </p:cNvPr>
              <p:cNvSpPr/>
              <p:nvPr/>
            </p:nvSpPr>
            <p:spPr>
              <a:xfrm>
                <a:off x="5500450" y="1454561"/>
                <a:ext cx="866448" cy="866448"/>
              </a:xfrm>
              <a:custGeom>
                <a:avLst/>
                <a:gdLst/>
                <a:ahLst/>
                <a:cxnLst>
                  <a:cxn ang="3cd4">
                    <a:pos x="hc" y="t"/>
                  </a:cxn>
                  <a:cxn ang="cd2">
                    <a:pos x="l" y="vc"/>
                  </a:cxn>
                  <a:cxn ang="cd4">
                    <a:pos x="hc" y="b"/>
                  </a:cxn>
                  <a:cxn ang="0">
                    <a:pos x="r" y="vc"/>
                  </a:cxn>
                </a:cxnLst>
                <a:rect l="l" t="t" r="r" b="b"/>
                <a:pathLst>
                  <a:path w="1392" h="1392">
                    <a:moveTo>
                      <a:pt x="1392" y="696"/>
                    </a:moveTo>
                    <a:cubicBezTo>
                      <a:pt x="1392" y="1081"/>
                      <a:pt x="1080" y="1392"/>
                      <a:pt x="696" y="1392"/>
                    </a:cubicBezTo>
                    <a:cubicBezTo>
                      <a:pt x="311" y="1392"/>
                      <a:pt x="0" y="1081"/>
                      <a:pt x="0" y="696"/>
                    </a:cubicBezTo>
                    <a:cubicBezTo>
                      <a:pt x="0" y="312"/>
                      <a:pt x="311" y="0"/>
                      <a:pt x="696" y="0"/>
                    </a:cubicBezTo>
                    <a:cubicBezTo>
                      <a:pt x="1080" y="0"/>
                      <a:pt x="1392" y="312"/>
                      <a:pt x="1392" y="696"/>
                    </a:cubicBezTo>
                    <a:close/>
                  </a:path>
                </a:pathLst>
              </a:custGeom>
              <a:solidFill>
                <a:schemeClr val="accent1">
                  <a:lumMod val="40000"/>
                  <a:lumOff val="60000"/>
                </a:schemeClr>
              </a:solidFill>
              <a:ln cap="flat">
                <a:noFill/>
                <a:prstDash val="solid"/>
              </a:ln>
              <a:effectLst/>
            </p:spPr>
            <p:txBody>
              <a:bodyPr vert="horz" wrap="none" lIns="45000" tIns="22500" rIns="45000" bIns="22500" anchor="ctr" anchorCtr="1" compatLnSpc="0"/>
              <a:lstStyle/>
              <a:p>
                <a:pPr hangingPunct="0"/>
                <a:endParaRPr lang="en-US" sz="900">
                  <a:latin typeface="Arial" pitchFamily="18"/>
                  <a:ea typeface="Microsoft YaHei" pitchFamily="2"/>
                </a:endParaRPr>
              </a:p>
            </p:txBody>
          </p:sp>
          <p:sp>
            <p:nvSpPr>
              <p:cNvPr id="221" name="Freeform 81">
                <a:extLst>
                  <a:ext uri="{FF2B5EF4-FFF2-40B4-BE49-F238E27FC236}">
                    <a16:creationId xmlns:a16="http://schemas.microsoft.com/office/drawing/2014/main" id="{E5A2D061-8AEB-4C63-8C6C-29DD668CD627}"/>
                  </a:ext>
                </a:extLst>
              </p:cNvPr>
              <p:cNvSpPr>
                <a:spLocks noChangeAspect="1"/>
              </p:cNvSpPr>
              <p:nvPr/>
            </p:nvSpPr>
            <p:spPr bwMode="auto">
              <a:xfrm>
                <a:off x="5669406" y="1727401"/>
                <a:ext cx="573727" cy="367370"/>
              </a:xfrm>
              <a:custGeom>
                <a:avLst/>
                <a:gdLst>
                  <a:gd name="T0" fmla="*/ 750 w 994"/>
                  <a:gd name="T1" fmla="*/ 2321 h 395"/>
                  <a:gd name="T2" fmla="*/ 33 w 994"/>
                  <a:gd name="T3" fmla="*/ 3917 h 395"/>
                  <a:gd name="T4" fmla="*/ 50 w 994"/>
                  <a:gd name="T5" fmla="*/ 5091 h 395"/>
                  <a:gd name="T6" fmla="*/ 313 w 994"/>
                  <a:gd name="T7" fmla="*/ 5796 h 395"/>
                  <a:gd name="T8" fmla="*/ 458 w 994"/>
                  <a:gd name="T9" fmla="*/ 6401 h 395"/>
                  <a:gd name="T10" fmla="*/ 1583 w 994"/>
                  <a:gd name="T11" fmla="*/ 7426 h 395"/>
                  <a:gd name="T12" fmla="*/ 2283 w 994"/>
                  <a:gd name="T13" fmla="*/ 7503 h 395"/>
                  <a:gd name="T14" fmla="*/ 2688 w 994"/>
                  <a:gd name="T15" fmla="*/ 7447 h 395"/>
                  <a:gd name="T16" fmla="*/ 3063 w 994"/>
                  <a:gd name="T17" fmla="*/ 7311 h 395"/>
                  <a:gd name="T18" fmla="*/ 3500 w 994"/>
                  <a:gd name="T19" fmla="*/ 7162 h 395"/>
                  <a:gd name="T20" fmla="*/ 4083 w 994"/>
                  <a:gd name="T21" fmla="*/ 6970 h 395"/>
                  <a:gd name="T22" fmla="*/ 4833 w 994"/>
                  <a:gd name="T23" fmla="*/ 6500 h 395"/>
                  <a:gd name="T24" fmla="*/ 5375 w 994"/>
                  <a:gd name="T25" fmla="*/ 6137 h 395"/>
                  <a:gd name="T26" fmla="*/ 5625 w 994"/>
                  <a:gd name="T27" fmla="*/ 5206 h 395"/>
                  <a:gd name="T28" fmla="*/ 5658 w 994"/>
                  <a:gd name="T29" fmla="*/ 5241 h 395"/>
                  <a:gd name="T30" fmla="*/ 6470 w 994"/>
                  <a:gd name="T31" fmla="*/ 5206 h 395"/>
                  <a:gd name="T32" fmla="*/ 8300 w 994"/>
                  <a:gd name="T33" fmla="*/ 4976 h 395"/>
                  <a:gd name="T34" fmla="*/ 9395 w 994"/>
                  <a:gd name="T35" fmla="*/ 4750 h 395"/>
                  <a:gd name="T36" fmla="*/ 10425 w 994"/>
                  <a:gd name="T37" fmla="*/ 4486 h 395"/>
                  <a:gd name="T38" fmla="*/ 12125 w 994"/>
                  <a:gd name="T39" fmla="*/ 3303 h 395"/>
                  <a:gd name="T40" fmla="*/ 12550 w 994"/>
                  <a:gd name="T41" fmla="*/ 3061 h 395"/>
                  <a:gd name="T42" fmla="*/ 12908 w 994"/>
                  <a:gd name="T43" fmla="*/ 2983 h 395"/>
                  <a:gd name="T44" fmla="*/ 14033 w 994"/>
                  <a:gd name="T45" fmla="*/ 2450 h 395"/>
                  <a:gd name="T46" fmla="*/ 15333 w 994"/>
                  <a:gd name="T47" fmla="*/ 376 h 395"/>
                  <a:gd name="T48" fmla="*/ 14158 w 994"/>
                  <a:gd name="T49" fmla="*/ 376 h 395"/>
                  <a:gd name="T50" fmla="*/ 12908 w 994"/>
                  <a:gd name="T51" fmla="*/ 478 h 395"/>
                  <a:gd name="T52" fmla="*/ 12095 w 994"/>
                  <a:gd name="T53" fmla="*/ 512 h 395"/>
                  <a:gd name="T54" fmla="*/ 11408 w 994"/>
                  <a:gd name="T55" fmla="*/ 590 h 395"/>
                  <a:gd name="T56" fmla="*/ 10783 w 994"/>
                  <a:gd name="T57" fmla="*/ 720 h 395"/>
                  <a:gd name="T58" fmla="*/ 9845 w 994"/>
                  <a:gd name="T59" fmla="*/ 627 h 395"/>
                  <a:gd name="T60" fmla="*/ 8708 w 994"/>
                  <a:gd name="T61" fmla="*/ 720 h 395"/>
                  <a:gd name="T62" fmla="*/ 6658 w 994"/>
                  <a:gd name="T63" fmla="*/ 763 h 395"/>
                  <a:gd name="T64" fmla="*/ 4613 w 994"/>
                  <a:gd name="T65" fmla="*/ 704 h 395"/>
                  <a:gd name="T66" fmla="*/ 2563 w 994"/>
                  <a:gd name="T67" fmla="*/ 1062 h 395"/>
                  <a:gd name="T68" fmla="*/ 1550 w 994"/>
                  <a:gd name="T69" fmla="*/ 1596 h 395"/>
                  <a:gd name="T70" fmla="*/ 738 w 994"/>
                  <a:gd name="T71" fmla="*/ 2321 h 39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94" h="395">
                    <a:moveTo>
                      <a:pt x="48" y="122"/>
                    </a:moveTo>
                    <a:cubicBezTo>
                      <a:pt x="9" y="135"/>
                      <a:pt x="3" y="192"/>
                      <a:pt x="2" y="206"/>
                    </a:cubicBezTo>
                    <a:cubicBezTo>
                      <a:pt x="0" y="218"/>
                      <a:pt x="1" y="256"/>
                      <a:pt x="3" y="268"/>
                    </a:cubicBezTo>
                    <a:cubicBezTo>
                      <a:pt x="5" y="280"/>
                      <a:pt x="20" y="291"/>
                      <a:pt x="20" y="305"/>
                    </a:cubicBezTo>
                    <a:cubicBezTo>
                      <a:pt x="21" y="321"/>
                      <a:pt x="23" y="323"/>
                      <a:pt x="29" y="337"/>
                    </a:cubicBezTo>
                    <a:cubicBezTo>
                      <a:pt x="41" y="369"/>
                      <a:pt x="67" y="385"/>
                      <a:pt x="101" y="391"/>
                    </a:cubicBezTo>
                    <a:cubicBezTo>
                      <a:pt x="118" y="394"/>
                      <a:pt x="128" y="394"/>
                      <a:pt x="146" y="395"/>
                    </a:cubicBezTo>
                    <a:cubicBezTo>
                      <a:pt x="153" y="395"/>
                      <a:pt x="164" y="394"/>
                      <a:pt x="172" y="392"/>
                    </a:cubicBezTo>
                    <a:cubicBezTo>
                      <a:pt x="182" y="390"/>
                      <a:pt x="187" y="388"/>
                      <a:pt x="196" y="385"/>
                    </a:cubicBezTo>
                    <a:cubicBezTo>
                      <a:pt x="206" y="382"/>
                      <a:pt x="215" y="381"/>
                      <a:pt x="224" y="377"/>
                    </a:cubicBezTo>
                    <a:cubicBezTo>
                      <a:pt x="241" y="368"/>
                      <a:pt x="243" y="370"/>
                      <a:pt x="261" y="367"/>
                    </a:cubicBezTo>
                    <a:cubicBezTo>
                      <a:pt x="281" y="364"/>
                      <a:pt x="294" y="351"/>
                      <a:pt x="309" y="342"/>
                    </a:cubicBezTo>
                    <a:cubicBezTo>
                      <a:pt x="322" y="335"/>
                      <a:pt x="330" y="331"/>
                      <a:pt x="344" y="323"/>
                    </a:cubicBezTo>
                    <a:cubicBezTo>
                      <a:pt x="356" y="316"/>
                      <a:pt x="368" y="286"/>
                      <a:pt x="360" y="274"/>
                    </a:cubicBezTo>
                    <a:cubicBezTo>
                      <a:pt x="362" y="276"/>
                      <a:pt x="362" y="276"/>
                      <a:pt x="362" y="276"/>
                    </a:cubicBezTo>
                    <a:cubicBezTo>
                      <a:pt x="379" y="276"/>
                      <a:pt x="396" y="275"/>
                      <a:pt x="414" y="274"/>
                    </a:cubicBezTo>
                    <a:cubicBezTo>
                      <a:pt x="451" y="273"/>
                      <a:pt x="495" y="272"/>
                      <a:pt x="531" y="262"/>
                    </a:cubicBezTo>
                    <a:cubicBezTo>
                      <a:pt x="553" y="256"/>
                      <a:pt x="578" y="251"/>
                      <a:pt x="601" y="250"/>
                    </a:cubicBezTo>
                    <a:cubicBezTo>
                      <a:pt x="626" y="249"/>
                      <a:pt x="642" y="243"/>
                      <a:pt x="667" y="236"/>
                    </a:cubicBezTo>
                    <a:cubicBezTo>
                      <a:pt x="704" y="226"/>
                      <a:pt x="741" y="184"/>
                      <a:pt x="776" y="174"/>
                    </a:cubicBezTo>
                    <a:cubicBezTo>
                      <a:pt x="784" y="171"/>
                      <a:pt x="794" y="164"/>
                      <a:pt x="803" y="161"/>
                    </a:cubicBezTo>
                    <a:cubicBezTo>
                      <a:pt x="810" y="159"/>
                      <a:pt x="819" y="159"/>
                      <a:pt x="826" y="157"/>
                    </a:cubicBezTo>
                    <a:cubicBezTo>
                      <a:pt x="843" y="152"/>
                      <a:pt x="883" y="136"/>
                      <a:pt x="898" y="129"/>
                    </a:cubicBezTo>
                    <a:cubicBezTo>
                      <a:pt x="925" y="118"/>
                      <a:pt x="994" y="76"/>
                      <a:pt x="981" y="20"/>
                    </a:cubicBezTo>
                    <a:cubicBezTo>
                      <a:pt x="977" y="0"/>
                      <a:pt x="939" y="9"/>
                      <a:pt x="906" y="20"/>
                    </a:cubicBezTo>
                    <a:cubicBezTo>
                      <a:pt x="883" y="28"/>
                      <a:pt x="851" y="25"/>
                      <a:pt x="826" y="25"/>
                    </a:cubicBezTo>
                    <a:cubicBezTo>
                      <a:pt x="805" y="25"/>
                      <a:pt x="794" y="26"/>
                      <a:pt x="774" y="27"/>
                    </a:cubicBezTo>
                    <a:cubicBezTo>
                      <a:pt x="759" y="27"/>
                      <a:pt x="745" y="30"/>
                      <a:pt x="730" y="31"/>
                    </a:cubicBezTo>
                    <a:cubicBezTo>
                      <a:pt x="714" y="31"/>
                      <a:pt x="706" y="36"/>
                      <a:pt x="690" y="38"/>
                    </a:cubicBezTo>
                    <a:cubicBezTo>
                      <a:pt x="672" y="40"/>
                      <a:pt x="649" y="35"/>
                      <a:pt x="630" y="33"/>
                    </a:cubicBezTo>
                    <a:cubicBezTo>
                      <a:pt x="609" y="31"/>
                      <a:pt x="579" y="33"/>
                      <a:pt x="557" y="38"/>
                    </a:cubicBezTo>
                    <a:cubicBezTo>
                      <a:pt x="517" y="46"/>
                      <a:pt x="470" y="43"/>
                      <a:pt x="426" y="40"/>
                    </a:cubicBezTo>
                    <a:cubicBezTo>
                      <a:pt x="380" y="38"/>
                      <a:pt x="341" y="30"/>
                      <a:pt x="295" y="37"/>
                    </a:cubicBezTo>
                    <a:cubicBezTo>
                      <a:pt x="256" y="43"/>
                      <a:pt x="200" y="36"/>
                      <a:pt x="164" y="56"/>
                    </a:cubicBezTo>
                    <a:cubicBezTo>
                      <a:pt x="150" y="64"/>
                      <a:pt x="111" y="74"/>
                      <a:pt x="99" y="84"/>
                    </a:cubicBezTo>
                    <a:cubicBezTo>
                      <a:pt x="82" y="99"/>
                      <a:pt x="64" y="108"/>
                      <a:pt x="47" y="122"/>
                    </a:cubicBezTo>
                  </a:path>
                </a:pathLst>
              </a:custGeom>
              <a:solidFill>
                <a:srgbClr val="000000"/>
              </a:solidFill>
              <a:ln w="7938" cap="rnd">
                <a:noFill/>
                <a:prstDash val="solid"/>
                <a:round/>
                <a:headEnd/>
                <a:tailEnd/>
              </a:ln>
            </p:spPr>
            <p:txBody>
              <a:bodyPr/>
              <a:lstStyle/>
              <a:p>
                <a:endParaRPr lang="en-CA" sz="1200"/>
              </a:p>
            </p:txBody>
          </p:sp>
        </p:grpSp>
      </p:grpSp>
      <p:grpSp>
        <p:nvGrpSpPr>
          <p:cNvPr id="5" name="Group 4">
            <a:extLst>
              <a:ext uri="{FF2B5EF4-FFF2-40B4-BE49-F238E27FC236}">
                <a16:creationId xmlns:a16="http://schemas.microsoft.com/office/drawing/2014/main" id="{DC0E138C-86CE-4D3C-97A6-C9A0FDDBBB3D}"/>
              </a:ext>
            </a:extLst>
          </p:cNvPr>
          <p:cNvGrpSpPr/>
          <p:nvPr/>
        </p:nvGrpSpPr>
        <p:grpSpPr>
          <a:xfrm>
            <a:off x="1185494" y="3998945"/>
            <a:ext cx="3432409" cy="866448"/>
            <a:chOff x="1162171" y="3969038"/>
            <a:chExt cx="3432409" cy="866448"/>
          </a:xfrm>
        </p:grpSpPr>
        <p:sp>
          <p:nvSpPr>
            <p:cNvPr id="183" name="TextBox 182">
              <a:extLst>
                <a:ext uri="{FF2B5EF4-FFF2-40B4-BE49-F238E27FC236}">
                  <a16:creationId xmlns:a16="http://schemas.microsoft.com/office/drawing/2014/main" id="{FF258F80-01E6-4516-9861-2F5E7027BCDF}"/>
                </a:ext>
              </a:extLst>
            </p:cNvPr>
            <p:cNvSpPr txBox="1"/>
            <p:nvPr/>
          </p:nvSpPr>
          <p:spPr>
            <a:xfrm>
              <a:off x="1162171" y="4155540"/>
              <a:ext cx="2369559" cy="502766"/>
            </a:xfrm>
            <a:prstGeom prst="rect">
              <a:avLst/>
            </a:prstGeom>
            <a:noFill/>
          </p:spPr>
          <p:txBody>
            <a:bodyPr wrap="none" rtlCol="0" anchor="ctr" anchorCtr="0">
              <a:spAutoFit/>
            </a:bodyPr>
            <a:lstStyle/>
            <a:p>
              <a:pPr algn="r" defTabSz="914263">
                <a:defRPr/>
              </a:pPr>
              <a:r>
                <a:rPr lang="en-US" sz="2667" b="1">
                  <a:latin typeface="+mj-lt"/>
                  <a:ea typeface="League Spartan" charset="0"/>
                  <a:cs typeface="Poppins" pitchFamily="2" charset="77"/>
                </a:rPr>
                <a:t>Hypertension</a:t>
              </a:r>
            </a:p>
          </p:txBody>
        </p:sp>
        <p:grpSp>
          <p:nvGrpSpPr>
            <p:cNvPr id="18" name="Groupe 17">
              <a:extLst>
                <a:ext uri="{FF2B5EF4-FFF2-40B4-BE49-F238E27FC236}">
                  <a16:creationId xmlns:a16="http://schemas.microsoft.com/office/drawing/2014/main" id="{5BAFBFAF-9A6B-A54B-97D7-B3ED4809F3C7}"/>
                </a:ext>
              </a:extLst>
            </p:cNvPr>
            <p:cNvGrpSpPr/>
            <p:nvPr/>
          </p:nvGrpSpPr>
          <p:grpSpPr>
            <a:xfrm>
              <a:off x="3728132" y="3969038"/>
              <a:ext cx="866448" cy="866448"/>
              <a:chOff x="3728132" y="3818727"/>
              <a:chExt cx="866448" cy="866448"/>
            </a:xfrm>
          </p:grpSpPr>
          <p:sp>
            <p:nvSpPr>
              <p:cNvPr id="213" name="Freeform: Shape 212">
                <a:extLst>
                  <a:ext uri="{FF2B5EF4-FFF2-40B4-BE49-F238E27FC236}">
                    <a16:creationId xmlns:a16="http://schemas.microsoft.com/office/drawing/2014/main" id="{FF14148A-2408-4BA6-9B45-92F28E9F3B93}"/>
                  </a:ext>
                </a:extLst>
              </p:cNvPr>
              <p:cNvSpPr/>
              <p:nvPr/>
            </p:nvSpPr>
            <p:spPr>
              <a:xfrm>
                <a:off x="3728132" y="3818727"/>
                <a:ext cx="866448" cy="866448"/>
              </a:xfrm>
              <a:custGeom>
                <a:avLst/>
                <a:gdLst/>
                <a:ahLst/>
                <a:cxnLst>
                  <a:cxn ang="3cd4">
                    <a:pos x="hc" y="t"/>
                  </a:cxn>
                  <a:cxn ang="cd2">
                    <a:pos x="l" y="vc"/>
                  </a:cxn>
                  <a:cxn ang="cd4">
                    <a:pos x="hc" y="b"/>
                  </a:cxn>
                  <a:cxn ang="0">
                    <a:pos x="r" y="vc"/>
                  </a:cxn>
                </a:cxnLst>
                <a:rect l="l" t="t" r="r" b="b"/>
                <a:pathLst>
                  <a:path w="1392" h="1392">
                    <a:moveTo>
                      <a:pt x="1392" y="696"/>
                    </a:moveTo>
                    <a:cubicBezTo>
                      <a:pt x="1392" y="1081"/>
                      <a:pt x="1080" y="1392"/>
                      <a:pt x="696" y="1392"/>
                    </a:cubicBezTo>
                    <a:cubicBezTo>
                      <a:pt x="311" y="1392"/>
                      <a:pt x="0" y="1081"/>
                      <a:pt x="0" y="696"/>
                    </a:cubicBezTo>
                    <a:cubicBezTo>
                      <a:pt x="0" y="312"/>
                      <a:pt x="311" y="0"/>
                      <a:pt x="696" y="0"/>
                    </a:cubicBezTo>
                    <a:cubicBezTo>
                      <a:pt x="1080" y="0"/>
                      <a:pt x="1392" y="312"/>
                      <a:pt x="1392" y="696"/>
                    </a:cubicBezTo>
                    <a:close/>
                  </a:path>
                </a:pathLst>
              </a:custGeom>
              <a:solidFill>
                <a:schemeClr val="accent1">
                  <a:lumMod val="40000"/>
                  <a:lumOff val="60000"/>
                </a:schemeClr>
              </a:solidFill>
              <a:ln cap="flat">
                <a:noFill/>
                <a:prstDash val="solid"/>
              </a:ln>
            </p:spPr>
            <p:txBody>
              <a:bodyPr vert="horz" wrap="none" lIns="45000" tIns="22500" rIns="45000" bIns="22500" anchor="ctr" anchorCtr="1" compatLnSpc="0"/>
              <a:lstStyle/>
              <a:p>
                <a:pPr hangingPunct="0"/>
                <a:endParaRPr lang="en-US" sz="900">
                  <a:latin typeface="Arial" pitchFamily="18"/>
                  <a:ea typeface="Microsoft YaHei" pitchFamily="2"/>
                </a:endParaRPr>
              </a:p>
            </p:txBody>
          </p:sp>
          <p:pic>
            <p:nvPicPr>
              <p:cNvPr id="9" name="Graphic 8" descr="Heart organ with solid fill">
                <a:extLst>
                  <a:ext uri="{FF2B5EF4-FFF2-40B4-BE49-F238E27FC236}">
                    <a16:creationId xmlns:a16="http://schemas.microsoft.com/office/drawing/2014/main" id="{8C12E2C5-9193-49E9-87D7-EA5A4055D2AC}"/>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3842233" y="3934377"/>
                <a:ext cx="638584" cy="638584"/>
              </a:xfrm>
              <a:prstGeom prst="rect">
                <a:avLst/>
              </a:prstGeom>
            </p:spPr>
          </p:pic>
        </p:grpSp>
      </p:grpSp>
      <p:sp>
        <p:nvSpPr>
          <p:cNvPr id="222" name="Oval 221">
            <a:extLst>
              <a:ext uri="{FF2B5EF4-FFF2-40B4-BE49-F238E27FC236}">
                <a16:creationId xmlns:a16="http://schemas.microsoft.com/office/drawing/2014/main" id="{0DC339E0-AF48-4198-B2BD-D9665BB47713}"/>
              </a:ext>
            </a:extLst>
          </p:cNvPr>
          <p:cNvSpPr/>
          <p:nvPr/>
        </p:nvSpPr>
        <p:spPr>
          <a:xfrm>
            <a:off x="4831689" y="2706798"/>
            <a:ext cx="2520000" cy="2520000"/>
          </a:xfrm>
          <a:prstGeom prst="ellipse">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24000" rtlCol="0" anchor="ctr"/>
          <a:lstStyle/>
          <a:p>
            <a:pPr algn="ctr"/>
            <a:r>
              <a:rPr lang="en-CA" sz="3600" b="1">
                <a:solidFill>
                  <a:schemeClr val="tx1"/>
                </a:solidFill>
              </a:rPr>
              <a:t>~50% </a:t>
            </a:r>
            <a:br>
              <a:rPr lang="en-CA" sz="3600" b="1">
                <a:solidFill>
                  <a:schemeClr val="tx1"/>
                </a:solidFill>
              </a:rPr>
            </a:br>
            <a:r>
              <a:rPr lang="en-CA">
                <a:solidFill>
                  <a:schemeClr val="tx1"/>
                </a:solidFill>
              </a:rPr>
              <a:t>of people with HFpEF have ≥ 5 comorbidities</a:t>
            </a:r>
            <a:r>
              <a:rPr lang="en-CA" baseline="30000">
                <a:solidFill>
                  <a:schemeClr val="tx1"/>
                </a:solidFill>
              </a:rPr>
              <a:t>3,4</a:t>
            </a:r>
            <a:endParaRPr lang="en-CA" sz="2000">
              <a:solidFill>
                <a:schemeClr val="tx1"/>
              </a:solidFill>
            </a:endParaRPr>
          </a:p>
        </p:txBody>
      </p:sp>
      <p:sp>
        <p:nvSpPr>
          <p:cNvPr id="2" name="Titre 1">
            <a:extLst>
              <a:ext uri="{FF2B5EF4-FFF2-40B4-BE49-F238E27FC236}">
                <a16:creationId xmlns:a16="http://schemas.microsoft.com/office/drawing/2014/main" id="{3D024C7C-4263-0F43-B750-422396C5F418}"/>
              </a:ext>
            </a:extLst>
          </p:cNvPr>
          <p:cNvSpPr>
            <a:spLocks noGrp="1"/>
          </p:cNvSpPr>
          <p:nvPr>
            <p:ph type="title"/>
          </p:nvPr>
        </p:nvSpPr>
        <p:spPr/>
        <p:txBody>
          <a:bodyPr/>
          <a:lstStyle/>
          <a:p>
            <a:r>
              <a:rPr lang="en-US"/>
              <a:t>HFpEF Risk Factors</a:t>
            </a:r>
            <a:endParaRPr lang="fr-FR"/>
          </a:p>
        </p:txBody>
      </p:sp>
      <p:sp>
        <p:nvSpPr>
          <p:cNvPr id="52" name="Espace réservé du texte 9">
            <a:extLst>
              <a:ext uri="{FF2B5EF4-FFF2-40B4-BE49-F238E27FC236}">
                <a16:creationId xmlns:a16="http://schemas.microsoft.com/office/drawing/2014/main" id="{939AAF5E-0CF5-D74A-8C30-336DE3894907}"/>
              </a:ext>
            </a:extLst>
          </p:cNvPr>
          <p:cNvSpPr>
            <a:spLocks noGrp="1"/>
          </p:cNvSpPr>
          <p:nvPr>
            <p:ph type="body" sz="quarter" idx="13"/>
          </p:nvPr>
        </p:nvSpPr>
        <p:spPr/>
        <p:txBody>
          <a:bodyPr/>
          <a:lstStyle/>
          <a:p>
            <a:r>
              <a:rPr lang="en-CA"/>
              <a:t>COPD: chronic obstructive pulmonary disease; HFpEF: heart failure with preserved ejection fraction.</a:t>
            </a:r>
          </a:p>
          <a:p>
            <a:r>
              <a:rPr lang="en-CA"/>
              <a:t>1. Adamczak DM, et al. Curr Cardiol Rep. 2020;22(9):82; 2. Lam CSP, et al</a:t>
            </a:r>
            <a:r>
              <a:rPr lang="en-US"/>
              <a:t>. Eur J Heart </a:t>
            </a:r>
            <a:r>
              <a:rPr lang="en-CA"/>
              <a:t>Fail. 2011;13(1):18–28;</a:t>
            </a:r>
          </a:p>
          <a:p>
            <a:r>
              <a:rPr lang="en-CA"/>
              <a:t>3</a:t>
            </a:r>
            <a:r>
              <a:rPr lang="en-US"/>
              <a:t>. Chamberlain AM, et al. </a:t>
            </a:r>
            <a:r>
              <a:rPr lang="de-DE"/>
              <a:t>Am J Med. </a:t>
            </a:r>
            <a:r>
              <a:rPr lang="en-US"/>
              <a:t>2015;</a:t>
            </a:r>
            <a:r>
              <a:rPr lang="de-DE"/>
              <a:t>128(1):38-45; 4. </a:t>
            </a:r>
            <a:r>
              <a:rPr lang="en-CA"/>
              <a:t>Ergatoudes C, et al. Clin Res Cardiol. 2019;108(9):1025-33.</a:t>
            </a:r>
          </a:p>
        </p:txBody>
      </p:sp>
      <p:sp>
        <p:nvSpPr>
          <p:cNvPr id="46" name="Rectangle: Rounded Corners 45">
            <a:extLst>
              <a:ext uri="{FF2B5EF4-FFF2-40B4-BE49-F238E27FC236}">
                <a16:creationId xmlns:a16="http://schemas.microsoft.com/office/drawing/2014/main" id="{881AF822-6AEC-4870-87C0-94CA60A40930}"/>
              </a:ext>
            </a:extLst>
          </p:cNvPr>
          <p:cNvSpPr/>
          <p:nvPr/>
        </p:nvSpPr>
        <p:spPr>
          <a:xfrm>
            <a:off x="4465485" y="1178752"/>
            <a:ext cx="1611341" cy="505326"/>
          </a:xfrm>
          <a:prstGeom prst="roundRect">
            <a:avLst/>
          </a:prstGeom>
          <a:solidFill>
            <a:srgbClr val="FFE5CC">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0" name="Group 19">
            <a:extLst>
              <a:ext uri="{FF2B5EF4-FFF2-40B4-BE49-F238E27FC236}">
                <a16:creationId xmlns:a16="http://schemas.microsoft.com/office/drawing/2014/main" id="{9633FB6F-E487-477A-95BC-2DD01C3DD191}"/>
              </a:ext>
            </a:extLst>
          </p:cNvPr>
          <p:cNvGrpSpPr/>
          <p:nvPr/>
        </p:nvGrpSpPr>
        <p:grpSpPr>
          <a:xfrm>
            <a:off x="6417738" y="1178752"/>
            <a:ext cx="1084079" cy="1372468"/>
            <a:chOff x="6417738" y="1178752"/>
            <a:chExt cx="1084079" cy="1372468"/>
          </a:xfrm>
        </p:grpSpPr>
        <p:grpSp>
          <p:nvGrpSpPr>
            <p:cNvPr id="47" name="Group 46">
              <a:extLst>
                <a:ext uri="{FF2B5EF4-FFF2-40B4-BE49-F238E27FC236}">
                  <a16:creationId xmlns:a16="http://schemas.microsoft.com/office/drawing/2014/main" id="{F58867E4-45F3-4898-ACEA-92F21EFD35DD}"/>
                </a:ext>
              </a:extLst>
            </p:cNvPr>
            <p:cNvGrpSpPr/>
            <p:nvPr/>
          </p:nvGrpSpPr>
          <p:grpSpPr>
            <a:xfrm>
              <a:off x="6417738" y="1178752"/>
              <a:ext cx="1084079" cy="1372468"/>
              <a:chOff x="5502182" y="1177296"/>
              <a:chExt cx="1084079" cy="1372468"/>
            </a:xfrm>
          </p:grpSpPr>
          <p:sp>
            <p:nvSpPr>
              <p:cNvPr id="48" name="TextBox 47">
                <a:extLst>
                  <a:ext uri="{FF2B5EF4-FFF2-40B4-BE49-F238E27FC236}">
                    <a16:creationId xmlns:a16="http://schemas.microsoft.com/office/drawing/2014/main" id="{AEB70DD3-6859-48FC-A4B8-4C437C0E3C85}"/>
                  </a:ext>
                </a:extLst>
              </p:cNvPr>
              <p:cNvSpPr txBox="1"/>
              <p:nvPr/>
            </p:nvSpPr>
            <p:spPr>
              <a:xfrm>
                <a:off x="5502182" y="1177296"/>
                <a:ext cx="1084079" cy="502766"/>
              </a:xfrm>
              <a:prstGeom prst="rect">
                <a:avLst/>
              </a:prstGeom>
              <a:noFill/>
            </p:spPr>
            <p:txBody>
              <a:bodyPr wrap="none" rtlCol="0" anchor="ctr" anchorCtr="0">
                <a:spAutoFit/>
              </a:bodyPr>
              <a:lstStyle/>
              <a:p>
                <a:pPr algn="r" defTabSz="914263">
                  <a:defRPr/>
                </a:pPr>
                <a:r>
                  <a:rPr lang="en-US" sz="2667" b="1">
                    <a:latin typeface="+mj-lt"/>
                    <a:ea typeface="League Spartan" charset="0"/>
                    <a:cs typeface="Poppins" pitchFamily="2" charset="77"/>
                  </a:rPr>
                  <a:t>↑ Age</a:t>
                </a:r>
              </a:p>
            </p:txBody>
          </p:sp>
          <p:sp>
            <p:nvSpPr>
              <p:cNvPr id="50" name="Freeform: Shape 49">
                <a:extLst>
                  <a:ext uri="{FF2B5EF4-FFF2-40B4-BE49-F238E27FC236}">
                    <a16:creationId xmlns:a16="http://schemas.microsoft.com/office/drawing/2014/main" id="{247A9DEF-39D4-406F-998D-7EE181595EE8}"/>
                  </a:ext>
                </a:extLst>
              </p:cNvPr>
              <p:cNvSpPr/>
              <p:nvPr/>
            </p:nvSpPr>
            <p:spPr>
              <a:xfrm>
                <a:off x="5645379" y="1683316"/>
                <a:ext cx="866448" cy="866448"/>
              </a:xfrm>
              <a:custGeom>
                <a:avLst/>
                <a:gdLst/>
                <a:ahLst/>
                <a:cxnLst>
                  <a:cxn ang="3cd4">
                    <a:pos x="hc" y="t"/>
                  </a:cxn>
                  <a:cxn ang="cd2">
                    <a:pos x="l" y="vc"/>
                  </a:cxn>
                  <a:cxn ang="cd4">
                    <a:pos x="hc" y="b"/>
                  </a:cxn>
                  <a:cxn ang="0">
                    <a:pos x="r" y="vc"/>
                  </a:cxn>
                </a:cxnLst>
                <a:rect l="l" t="t" r="r" b="b"/>
                <a:pathLst>
                  <a:path w="1392" h="1392">
                    <a:moveTo>
                      <a:pt x="1392" y="696"/>
                    </a:moveTo>
                    <a:cubicBezTo>
                      <a:pt x="1392" y="1081"/>
                      <a:pt x="1080" y="1392"/>
                      <a:pt x="696" y="1392"/>
                    </a:cubicBezTo>
                    <a:cubicBezTo>
                      <a:pt x="311" y="1392"/>
                      <a:pt x="0" y="1081"/>
                      <a:pt x="0" y="696"/>
                    </a:cubicBezTo>
                    <a:cubicBezTo>
                      <a:pt x="0" y="312"/>
                      <a:pt x="311" y="0"/>
                      <a:pt x="696" y="0"/>
                    </a:cubicBezTo>
                    <a:cubicBezTo>
                      <a:pt x="1080" y="0"/>
                      <a:pt x="1392" y="312"/>
                      <a:pt x="1392" y="696"/>
                    </a:cubicBezTo>
                    <a:close/>
                  </a:path>
                </a:pathLst>
              </a:custGeom>
              <a:solidFill>
                <a:schemeClr val="accent1">
                  <a:lumMod val="40000"/>
                  <a:lumOff val="60000"/>
                </a:schemeClr>
              </a:solidFill>
              <a:ln cap="flat">
                <a:noFill/>
                <a:prstDash val="solid"/>
              </a:ln>
              <a:effectLst/>
            </p:spPr>
            <p:txBody>
              <a:bodyPr vert="horz" wrap="none" lIns="45000" tIns="22500" rIns="45000" bIns="22500" anchor="ctr" anchorCtr="1" compatLnSpc="0"/>
              <a:lstStyle/>
              <a:p>
                <a:pPr hangingPunct="0"/>
                <a:endParaRPr lang="en-US" sz="900">
                  <a:latin typeface="Arial" pitchFamily="18"/>
                  <a:ea typeface="Microsoft YaHei" pitchFamily="2"/>
                </a:endParaRPr>
              </a:p>
            </p:txBody>
          </p:sp>
        </p:grpSp>
        <p:pic>
          <p:nvPicPr>
            <p:cNvPr id="25" name="Graphic 24" descr="Hourglass 60% with solid fill">
              <a:extLst>
                <a:ext uri="{FF2B5EF4-FFF2-40B4-BE49-F238E27FC236}">
                  <a16:creationId xmlns:a16="http://schemas.microsoft.com/office/drawing/2014/main" id="{9970A983-2393-4DE9-AD22-58D83B152C5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681711" y="1822690"/>
              <a:ext cx="624896" cy="624896"/>
            </a:xfrm>
            <a:prstGeom prst="rect">
              <a:avLst/>
            </a:prstGeom>
          </p:spPr>
        </p:pic>
      </p:grpSp>
      <p:sp>
        <p:nvSpPr>
          <p:cNvPr id="55" name="Rectangle: Rounded Corners 54">
            <a:extLst>
              <a:ext uri="{FF2B5EF4-FFF2-40B4-BE49-F238E27FC236}">
                <a16:creationId xmlns:a16="http://schemas.microsoft.com/office/drawing/2014/main" id="{FBB5A26F-A825-45D5-876C-B9410B1AA5EF}"/>
              </a:ext>
            </a:extLst>
          </p:cNvPr>
          <p:cNvSpPr/>
          <p:nvPr/>
        </p:nvSpPr>
        <p:spPr>
          <a:xfrm>
            <a:off x="6455419" y="1188908"/>
            <a:ext cx="1079134" cy="481383"/>
          </a:xfrm>
          <a:prstGeom prst="roundRect">
            <a:avLst/>
          </a:prstGeom>
          <a:solidFill>
            <a:srgbClr val="FFE5CC">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6" name="Rectangle: Rounded Corners 55">
            <a:extLst>
              <a:ext uri="{FF2B5EF4-FFF2-40B4-BE49-F238E27FC236}">
                <a16:creationId xmlns:a16="http://schemas.microsoft.com/office/drawing/2014/main" id="{F7C6F3CA-3A9B-4902-AA82-62D85EBE5F9A}"/>
              </a:ext>
            </a:extLst>
          </p:cNvPr>
          <p:cNvSpPr/>
          <p:nvPr/>
        </p:nvSpPr>
        <p:spPr>
          <a:xfrm>
            <a:off x="1215078" y="4198939"/>
            <a:ext cx="2354032" cy="505326"/>
          </a:xfrm>
          <a:prstGeom prst="roundRect">
            <a:avLst/>
          </a:prstGeom>
          <a:solidFill>
            <a:srgbClr val="FFE5CC">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Slide Number Placeholder 22">
            <a:extLst>
              <a:ext uri="{FF2B5EF4-FFF2-40B4-BE49-F238E27FC236}">
                <a16:creationId xmlns:a16="http://schemas.microsoft.com/office/drawing/2014/main" id="{93B1DE05-1D96-43F9-841D-B367B5B0B40D}"/>
              </a:ext>
            </a:extLst>
          </p:cNvPr>
          <p:cNvSpPr>
            <a:spLocks noGrp="1"/>
          </p:cNvSpPr>
          <p:nvPr>
            <p:ph type="sldNum" sz="quarter" idx="12"/>
          </p:nvPr>
        </p:nvSpPr>
        <p:spPr/>
        <p:txBody>
          <a:bodyPr/>
          <a:lstStyle/>
          <a:p>
            <a:fld id="{2CA814A5-5B67-49A0-A5BA-40050328EF92}" type="slidenum">
              <a:rPr lang="en-CA" smtClean="0"/>
              <a:t>21</a:t>
            </a:fld>
            <a:endParaRPr lang="en-CA"/>
          </a:p>
        </p:txBody>
      </p:sp>
    </p:spTree>
    <p:extLst>
      <p:ext uri="{BB962C8B-B14F-4D97-AF65-F5344CB8AC3E}">
        <p14:creationId xmlns:p14="http://schemas.microsoft.com/office/powerpoint/2010/main" val="421125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dissolve">
                                      <p:cBhvr>
                                        <p:cTn id="23" dur="500"/>
                                        <p:tgtEl>
                                          <p:spTgt spid="20"/>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dissolve">
                                      <p:cBhvr>
                                        <p:cTn id="35" dur="500"/>
                                        <p:tgtEl>
                                          <p:spTgt spid="14"/>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fade">
                                      <p:cBhvr>
                                        <p:cTn id="39" dur="500"/>
                                        <p:tgtEl>
                                          <p:spTgt spid="5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fade">
                                      <p:cBhvr>
                                        <p:cTn id="4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5" grpId="0" animBg="1"/>
      <p:bldP spid="5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4543C-2970-2B5A-8149-2B87FAC43E0F}"/>
              </a:ext>
            </a:extLst>
          </p:cNvPr>
          <p:cNvSpPr>
            <a:spLocks noGrp="1"/>
          </p:cNvSpPr>
          <p:nvPr>
            <p:ph type="title"/>
          </p:nvPr>
        </p:nvSpPr>
        <p:spPr/>
        <p:txBody>
          <a:bodyPr/>
          <a:lstStyle/>
          <a:p>
            <a:pPr algn="ctr"/>
            <a:r>
              <a:rPr lang="en-US" sz="4400"/>
              <a:t>FIND HF</a:t>
            </a:r>
          </a:p>
        </p:txBody>
      </p:sp>
      <p:sp>
        <p:nvSpPr>
          <p:cNvPr id="8" name="Text Placeholder 7">
            <a:extLst>
              <a:ext uri="{FF2B5EF4-FFF2-40B4-BE49-F238E27FC236}">
                <a16:creationId xmlns:a16="http://schemas.microsoft.com/office/drawing/2014/main" id="{82A7B6E9-B9F2-D73B-5F48-47E8E87F97FE}"/>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50104026-5227-D9B2-A615-8FF72795A8CD}"/>
              </a:ext>
            </a:extLst>
          </p:cNvPr>
          <p:cNvSpPr>
            <a:spLocks noGrp="1"/>
          </p:cNvSpPr>
          <p:nvPr>
            <p:ph type="sldNum" sz="quarter" idx="4"/>
          </p:nvPr>
        </p:nvSpPr>
        <p:spPr/>
        <p:txBody>
          <a:bodyPr/>
          <a:lstStyle/>
          <a:p>
            <a:fld id="{1D8A8C7A-35F1-F442-806A-13DC001CF5B9}" type="slidenum">
              <a:rPr lang="en-US" smtClean="0"/>
              <a:t>22</a:t>
            </a:fld>
            <a:endParaRPr lang="en-US"/>
          </a:p>
        </p:txBody>
      </p:sp>
      <p:pic>
        <p:nvPicPr>
          <p:cNvPr id="12" name="Content Placeholder 11" descr="A close-up of a white background&#10;&#10;Description automatically generated">
            <a:extLst>
              <a:ext uri="{FF2B5EF4-FFF2-40B4-BE49-F238E27FC236}">
                <a16:creationId xmlns:a16="http://schemas.microsoft.com/office/drawing/2014/main" id="{997984EC-9843-20DF-0291-9FC1ABDB14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13831" y="1674019"/>
            <a:ext cx="6705600" cy="4508500"/>
          </a:xfrm>
        </p:spPr>
      </p:pic>
    </p:spTree>
    <p:extLst>
      <p:ext uri="{BB962C8B-B14F-4D97-AF65-F5344CB8AC3E}">
        <p14:creationId xmlns:p14="http://schemas.microsoft.com/office/powerpoint/2010/main" val="54025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108E7-842A-4286-9583-9F0B9F5ABFD5}"/>
              </a:ext>
            </a:extLst>
          </p:cNvPr>
          <p:cNvSpPr>
            <a:spLocks noGrp="1"/>
          </p:cNvSpPr>
          <p:nvPr>
            <p:ph type="title"/>
          </p:nvPr>
        </p:nvSpPr>
        <p:spPr/>
        <p:txBody>
          <a:bodyPr/>
          <a:lstStyle/>
          <a:p>
            <a:r>
              <a:rPr lang="en-CA"/>
              <a:t>Two Key Diagnostic Tests: BNP and Echo</a:t>
            </a:r>
          </a:p>
        </p:txBody>
      </p:sp>
      <p:sp>
        <p:nvSpPr>
          <p:cNvPr id="19" name="Espace réservé du texte 18">
            <a:extLst>
              <a:ext uri="{FF2B5EF4-FFF2-40B4-BE49-F238E27FC236}">
                <a16:creationId xmlns:a16="http://schemas.microsoft.com/office/drawing/2014/main" id="{C81F492A-AB13-F24E-ACE1-7567C4E41A58}"/>
              </a:ext>
            </a:extLst>
          </p:cNvPr>
          <p:cNvSpPr>
            <a:spLocks noGrp="1"/>
          </p:cNvSpPr>
          <p:nvPr>
            <p:ph type="body" sz="quarter" idx="13"/>
          </p:nvPr>
        </p:nvSpPr>
        <p:spPr/>
        <p:txBody>
          <a:bodyPr/>
          <a:lstStyle/>
          <a:p>
            <a:r>
              <a:rPr lang="en-CA"/>
              <a:t>*</a:t>
            </a:r>
            <a:r>
              <a:rPr lang="en-US"/>
              <a:t>Natriuretic peptides are not available in all jurisdictions in Canada.</a:t>
            </a:r>
          </a:p>
          <a:p>
            <a:r>
              <a:rPr lang="en-US"/>
              <a:t>BNP: B-type natriuretic peptide; HF: heart failure; HFpEF: heart failure with preserved ejection fraction; NT-proBNP: N-terminal </a:t>
            </a:r>
            <a:r>
              <a:rPr lang="en-CA"/>
              <a:t>pro-B-type natriuretic peptide.</a:t>
            </a:r>
            <a:endParaRPr lang="en-US"/>
          </a:p>
          <a:p>
            <a:r>
              <a:rPr lang="en-US"/>
              <a:t>Adapted from Ezekowitz JA, et al. Can J Cardiol. 2017;33(11):1342-433</a:t>
            </a:r>
            <a:endParaRPr lang="en-CA"/>
          </a:p>
        </p:txBody>
      </p:sp>
      <p:grpSp>
        <p:nvGrpSpPr>
          <p:cNvPr id="44" name="Group 27">
            <a:extLst>
              <a:ext uri="{FF2B5EF4-FFF2-40B4-BE49-F238E27FC236}">
                <a16:creationId xmlns:a16="http://schemas.microsoft.com/office/drawing/2014/main" id="{326FBE8A-9D1A-1347-BF91-ECB506CED650}"/>
              </a:ext>
            </a:extLst>
          </p:cNvPr>
          <p:cNvGrpSpPr/>
          <p:nvPr/>
        </p:nvGrpSpPr>
        <p:grpSpPr>
          <a:xfrm>
            <a:off x="936171" y="1939936"/>
            <a:ext cx="4289383" cy="2473036"/>
            <a:chOff x="2039016" y="3450194"/>
            <a:chExt cx="6847131" cy="3947702"/>
          </a:xfrm>
        </p:grpSpPr>
        <p:sp>
          <p:nvSpPr>
            <p:cNvPr id="45" name="Rectangle: Rounded Corners 13">
              <a:extLst>
                <a:ext uri="{FF2B5EF4-FFF2-40B4-BE49-F238E27FC236}">
                  <a16:creationId xmlns:a16="http://schemas.microsoft.com/office/drawing/2014/main" id="{9C14CAA7-B511-4D41-A20B-7B53972C9336}"/>
                </a:ext>
              </a:extLst>
            </p:cNvPr>
            <p:cNvSpPr/>
            <p:nvPr/>
          </p:nvSpPr>
          <p:spPr>
            <a:xfrm>
              <a:off x="2066250" y="3450194"/>
              <a:ext cx="6819897" cy="269341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400" b="1">
                  <a:solidFill>
                    <a:schemeClr val="tx1"/>
                  </a:solidFill>
                  <a:latin typeface="+mj-lt"/>
                </a:rPr>
                <a:t>NT-proBNP </a:t>
              </a:r>
              <a:br>
                <a:rPr lang="en-CA" sz="3400" b="1">
                  <a:solidFill>
                    <a:schemeClr val="tx1"/>
                  </a:solidFill>
                  <a:latin typeface="+mj-lt"/>
                </a:rPr>
              </a:br>
              <a:r>
                <a:rPr lang="en-CA" sz="3400" b="1">
                  <a:solidFill>
                    <a:schemeClr val="tx1"/>
                  </a:solidFill>
                  <a:latin typeface="+mj-lt"/>
                </a:rPr>
                <a:t>or BNP</a:t>
              </a:r>
              <a:br>
                <a:rPr lang="en-CA" sz="4000" b="1">
                  <a:solidFill>
                    <a:schemeClr val="tx1"/>
                  </a:solidFill>
                  <a:latin typeface="+mj-lt"/>
                </a:rPr>
              </a:br>
              <a:r>
                <a:rPr lang="en-CA" sz="2400">
                  <a:solidFill>
                    <a:schemeClr val="tx1"/>
                  </a:solidFill>
                </a:rPr>
                <a:t>(if available*)</a:t>
              </a:r>
            </a:p>
          </p:txBody>
        </p:sp>
        <p:sp>
          <p:nvSpPr>
            <p:cNvPr id="46" name="TextBox 1">
              <a:extLst>
                <a:ext uri="{FF2B5EF4-FFF2-40B4-BE49-F238E27FC236}">
                  <a16:creationId xmlns:a16="http://schemas.microsoft.com/office/drawing/2014/main" id="{A138AB09-83EA-FC42-9195-656183A44A8D}"/>
                </a:ext>
              </a:extLst>
            </p:cNvPr>
            <p:cNvSpPr txBox="1"/>
            <p:nvPr/>
          </p:nvSpPr>
          <p:spPr>
            <a:xfrm>
              <a:off x="2039016" y="6366159"/>
              <a:ext cx="6819900" cy="1031737"/>
            </a:xfrm>
            <a:prstGeom prst="rect">
              <a:avLst/>
            </a:prstGeom>
            <a:noFill/>
          </p:spPr>
          <p:txBody>
            <a:bodyPr wrap="square" rtlCol="0">
              <a:spAutoFit/>
            </a:bodyPr>
            <a:lstStyle/>
            <a:p>
              <a:pPr algn="ctr"/>
              <a:r>
                <a:rPr lang="en-CA"/>
                <a:t>To look for borderline-high</a:t>
              </a:r>
              <a:br>
                <a:rPr lang="en-CA"/>
              </a:br>
              <a:r>
                <a:rPr lang="en-CA"/>
                <a:t>to high natriuretic peptides</a:t>
              </a:r>
            </a:p>
          </p:txBody>
        </p:sp>
      </p:grpSp>
      <p:sp>
        <p:nvSpPr>
          <p:cNvPr id="48" name="TextBox 36">
            <a:extLst>
              <a:ext uri="{FF2B5EF4-FFF2-40B4-BE49-F238E27FC236}">
                <a16:creationId xmlns:a16="http://schemas.microsoft.com/office/drawing/2014/main" id="{E276BC7E-98E1-334B-A204-0025D0858ABC}"/>
              </a:ext>
            </a:extLst>
          </p:cNvPr>
          <p:cNvSpPr txBox="1"/>
          <p:nvPr/>
        </p:nvSpPr>
        <p:spPr>
          <a:xfrm>
            <a:off x="5575379" y="2464970"/>
            <a:ext cx="1058302" cy="461665"/>
          </a:xfrm>
          <a:prstGeom prst="rect">
            <a:avLst/>
          </a:prstGeom>
          <a:noFill/>
        </p:spPr>
        <p:txBody>
          <a:bodyPr wrap="none" rtlCol="0">
            <a:spAutoFit/>
          </a:bodyPr>
          <a:lstStyle/>
          <a:p>
            <a:pPr algn="ctr"/>
            <a:r>
              <a:rPr lang="en-CA" sz="2400"/>
              <a:t>and/or</a:t>
            </a:r>
          </a:p>
        </p:txBody>
      </p:sp>
      <p:grpSp>
        <p:nvGrpSpPr>
          <p:cNvPr id="53" name="Group 27">
            <a:extLst>
              <a:ext uri="{FF2B5EF4-FFF2-40B4-BE49-F238E27FC236}">
                <a16:creationId xmlns:a16="http://schemas.microsoft.com/office/drawing/2014/main" id="{24BBBCE0-4691-B44B-A6D2-F2EBF9614B4D}"/>
              </a:ext>
            </a:extLst>
          </p:cNvPr>
          <p:cNvGrpSpPr/>
          <p:nvPr/>
        </p:nvGrpSpPr>
        <p:grpSpPr>
          <a:xfrm>
            <a:off x="6983506" y="1939936"/>
            <a:ext cx="4272323" cy="2473036"/>
            <a:chOff x="2066248" y="3450194"/>
            <a:chExt cx="6819899" cy="3947702"/>
          </a:xfrm>
        </p:grpSpPr>
        <p:sp>
          <p:nvSpPr>
            <p:cNvPr id="54" name="Rectangle: Rounded Corners 13">
              <a:extLst>
                <a:ext uri="{FF2B5EF4-FFF2-40B4-BE49-F238E27FC236}">
                  <a16:creationId xmlns:a16="http://schemas.microsoft.com/office/drawing/2014/main" id="{02D9DDDC-F1A9-EA4A-BA67-1921B0583D0B}"/>
                </a:ext>
              </a:extLst>
            </p:cNvPr>
            <p:cNvSpPr/>
            <p:nvPr/>
          </p:nvSpPr>
          <p:spPr>
            <a:xfrm>
              <a:off x="2066250" y="3450194"/>
              <a:ext cx="6819897" cy="269341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400" b="1">
                  <a:solidFill>
                    <a:schemeClr val="tx1"/>
                  </a:solidFill>
                </a:rPr>
                <a:t>Echocardiography</a:t>
              </a:r>
              <a:endParaRPr lang="en-CA" sz="3400">
                <a:solidFill>
                  <a:schemeClr val="tx1"/>
                </a:solidFill>
              </a:endParaRPr>
            </a:p>
          </p:txBody>
        </p:sp>
        <p:sp>
          <p:nvSpPr>
            <p:cNvPr id="55" name="TextBox 1">
              <a:extLst>
                <a:ext uri="{FF2B5EF4-FFF2-40B4-BE49-F238E27FC236}">
                  <a16:creationId xmlns:a16="http://schemas.microsoft.com/office/drawing/2014/main" id="{7CCAA06B-57A0-E349-B71F-974A602E8D51}"/>
                </a:ext>
              </a:extLst>
            </p:cNvPr>
            <p:cNvSpPr txBox="1"/>
            <p:nvPr/>
          </p:nvSpPr>
          <p:spPr>
            <a:xfrm>
              <a:off x="2066248" y="6366159"/>
              <a:ext cx="6819899" cy="1031737"/>
            </a:xfrm>
            <a:prstGeom prst="rect">
              <a:avLst/>
            </a:prstGeom>
            <a:noFill/>
          </p:spPr>
          <p:txBody>
            <a:bodyPr wrap="square" rtlCol="0">
              <a:spAutoFit/>
            </a:bodyPr>
            <a:lstStyle/>
            <a:p>
              <a:pPr algn="ctr"/>
              <a:r>
                <a:rPr lang="en-CA"/>
                <a:t>To look for abnormal ventricular structure and function</a:t>
              </a:r>
            </a:p>
          </p:txBody>
        </p:sp>
      </p:grpSp>
      <p:sp>
        <p:nvSpPr>
          <p:cNvPr id="56" name="Rectangle: Rounded Corners 26">
            <a:extLst>
              <a:ext uri="{FF2B5EF4-FFF2-40B4-BE49-F238E27FC236}">
                <a16:creationId xmlns:a16="http://schemas.microsoft.com/office/drawing/2014/main" id="{9DBECB69-0D11-9A4B-A2CF-3E23F4891822}"/>
              </a:ext>
            </a:extLst>
          </p:cNvPr>
          <p:cNvSpPr/>
          <p:nvPr/>
        </p:nvSpPr>
        <p:spPr>
          <a:xfrm>
            <a:off x="953232" y="4837590"/>
            <a:ext cx="10302597" cy="1090133"/>
          </a:xfrm>
          <a:prstGeom prst="round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b="1">
                <a:solidFill>
                  <a:schemeClr val="tx1"/>
                </a:solidFill>
                <a:latin typeface="+mj-lt"/>
                <a:cs typeface="Poppins Black" panose="00000A00000000000000" pitchFamily="2" charset="0"/>
              </a:rPr>
              <a:t>No abnormalities </a:t>
            </a:r>
            <a:r>
              <a:rPr lang="en-CA" sz="2400" b="1">
                <a:solidFill>
                  <a:schemeClr val="tx1"/>
                </a:solidFill>
                <a:latin typeface="+mj-lt"/>
                <a:cs typeface="Poppins Black" panose="00000A00000000000000" pitchFamily="2" charset="0"/>
                <a:sym typeface="Wingdings" panose="05000000000000000000" pitchFamily="2" charset="2"/>
              </a:rPr>
              <a:t> </a:t>
            </a:r>
            <a:r>
              <a:rPr lang="en-CA" sz="2400" b="1">
                <a:solidFill>
                  <a:schemeClr val="tx1"/>
                </a:solidFill>
                <a:latin typeface="+mj-lt"/>
                <a:cs typeface="Poppins Black" panose="00000A00000000000000" pitchFamily="2" charset="0"/>
              </a:rPr>
              <a:t>HFpEF unlikely </a:t>
            </a:r>
            <a:r>
              <a:rPr lang="en-CA" sz="2400" b="1">
                <a:solidFill>
                  <a:schemeClr val="tx1"/>
                </a:solidFill>
                <a:latin typeface="+mj-lt"/>
                <a:cs typeface="Poppins Black" panose="00000A00000000000000" pitchFamily="2" charset="0"/>
                <a:sym typeface="Wingdings" panose="05000000000000000000" pitchFamily="2" charset="2"/>
              </a:rPr>
              <a:t> work up other diagnoses</a:t>
            </a:r>
            <a:endParaRPr lang="en-CA" sz="2400" b="1">
              <a:solidFill>
                <a:schemeClr val="tx1"/>
              </a:solidFill>
              <a:latin typeface="+mj-lt"/>
              <a:cs typeface="Poppins Black" panose="00000A00000000000000" pitchFamily="2" charset="0"/>
            </a:endParaRPr>
          </a:p>
          <a:p>
            <a:pPr algn="ctr"/>
            <a:r>
              <a:rPr lang="en-CA" sz="2400" b="1">
                <a:solidFill>
                  <a:schemeClr val="tx1"/>
                </a:solidFill>
                <a:latin typeface="+mj-lt"/>
                <a:cs typeface="Poppins Black" panose="00000A00000000000000" pitchFamily="2" charset="0"/>
              </a:rPr>
              <a:t>Abnormalities </a:t>
            </a:r>
            <a:r>
              <a:rPr lang="en-CA" sz="2400" b="1">
                <a:solidFill>
                  <a:schemeClr val="tx1"/>
                </a:solidFill>
                <a:latin typeface="+mj-lt"/>
                <a:cs typeface="Poppins Black" panose="00000A00000000000000" pitchFamily="2" charset="0"/>
                <a:sym typeface="Wingdings" panose="05000000000000000000" pitchFamily="2" charset="2"/>
              </a:rPr>
              <a:t> </a:t>
            </a:r>
            <a:r>
              <a:rPr lang="en-CA" sz="2400" b="1">
                <a:solidFill>
                  <a:schemeClr val="tx1"/>
                </a:solidFill>
                <a:latin typeface="+mj-lt"/>
                <a:cs typeface="Poppins Black" panose="00000A00000000000000" pitchFamily="2" charset="0"/>
              </a:rPr>
              <a:t>HFpEF likely </a:t>
            </a:r>
            <a:r>
              <a:rPr lang="en-CA" sz="2400" b="1">
                <a:solidFill>
                  <a:schemeClr val="tx1"/>
                </a:solidFill>
                <a:latin typeface="+mj-lt"/>
                <a:cs typeface="Poppins Black" panose="00000A00000000000000" pitchFamily="2" charset="0"/>
                <a:sym typeface="Wingdings" panose="05000000000000000000" pitchFamily="2" charset="2"/>
              </a:rPr>
              <a:t></a:t>
            </a:r>
            <a:r>
              <a:rPr lang="en-CA" sz="2400" b="1">
                <a:solidFill>
                  <a:schemeClr val="tx1"/>
                </a:solidFill>
                <a:latin typeface="+mj-lt"/>
                <a:cs typeface="Poppins Black" panose="00000A00000000000000" pitchFamily="2" charset="0"/>
              </a:rPr>
              <a:t> treat accordingly</a:t>
            </a:r>
          </a:p>
        </p:txBody>
      </p:sp>
      <p:cxnSp>
        <p:nvCxnSpPr>
          <p:cNvPr id="16" name="Connecteur droit 15">
            <a:extLst>
              <a:ext uri="{FF2B5EF4-FFF2-40B4-BE49-F238E27FC236}">
                <a16:creationId xmlns:a16="http://schemas.microsoft.com/office/drawing/2014/main" id="{EB411BA2-858D-6648-BB89-A9FE7F3E934E}"/>
              </a:ext>
            </a:extLst>
          </p:cNvPr>
          <p:cNvCxnSpPr>
            <a:cxnSpLocks/>
            <a:stCxn id="46" idx="2"/>
          </p:cNvCxnSpPr>
          <p:nvPr/>
        </p:nvCxnSpPr>
        <p:spPr>
          <a:xfrm>
            <a:off x="3072333" y="4412972"/>
            <a:ext cx="0" cy="424618"/>
          </a:xfrm>
          <a:prstGeom prst="line">
            <a:avLst/>
          </a:prstGeom>
          <a:ln w="19050">
            <a:solidFill>
              <a:schemeClr val="accent6"/>
            </a:solidFill>
            <a:tailEnd type="ova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705A8B31-2D37-D84E-86D2-01E6EB8F2049}"/>
              </a:ext>
            </a:extLst>
          </p:cNvPr>
          <p:cNvCxnSpPr>
            <a:cxnSpLocks/>
            <a:stCxn id="55" idx="2"/>
          </p:cNvCxnSpPr>
          <p:nvPr/>
        </p:nvCxnSpPr>
        <p:spPr>
          <a:xfrm>
            <a:off x="9119668" y="4412972"/>
            <a:ext cx="0" cy="424618"/>
          </a:xfrm>
          <a:prstGeom prst="line">
            <a:avLst/>
          </a:prstGeom>
          <a:ln w="19050">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4223C0BA-FF82-4DC2-B966-3A456E219FA3}"/>
              </a:ext>
            </a:extLst>
          </p:cNvPr>
          <p:cNvSpPr>
            <a:spLocks noGrp="1"/>
          </p:cNvSpPr>
          <p:nvPr>
            <p:ph type="sldNum" sz="quarter" idx="12"/>
          </p:nvPr>
        </p:nvSpPr>
        <p:spPr/>
        <p:txBody>
          <a:bodyPr/>
          <a:lstStyle/>
          <a:p>
            <a:fld id="{2CA814A5-5B67-49A0-A5BA-40050328EF92}" type="slidenum">
              <a:rPr lang="en-CA" smtClean="0"/>
              <a:t>23</a:t>
            </a:fld>
            <a:endParaRPr lang="en-CA"/>
          </a:p>
        </p:txBody>
      </p:sp>
    </p:spTree>
    <p:extLst>
      <p:ext uri="{BB962C8B-B14F-4D97-AF65-F5344CB8AC3E}">
        <p14:creationId xmlns:p14="http://schemas.microsoft.com/office/powerpoint/2010/main" val="109534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dissolve">
                                      <p:cBhvr>
                                        <p:cTn id="7" dur="500"/>
                                        <p:tgtEl>
                                          <p:spTgt spid="57"/>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dissolve">
                                      <p:cBhvr>
                                        <p:cTn id="1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EA46D-8A3E-4E6B-877D-4D66C8687871}"/>
              </a:ext>
            </a:extLst>
          </p:cNvPr>
          <p:cNvSpPr>
            <a:spLocks noGrp="1"/>
          </p:cNvSpPr>
          <p:nvPr>
            <p:ph type="title"/>
          </p:nvPr>
        </p:nvSpPr>
        <p:spPr/>
        <p:txBody>
          <a:bodyPr/>
          <a:lstStyle/>
          <a:p>
            <a:pPr algn="ctr"/>
            <a:r>
              <a:rPr lang="en-US"/>
              <a:t>BNP and NT-</a:t>
            </a:r>
            <a:r>
              <a:rPr lang="en-US" err="1"/>
              <a:t>proBNP</a:t>
            </a:r>
            <a:endParaRPr lang="en-US"/>
          </a:p>
        </p:txBody>
      </p:sp>
      <p:sp>
        <p:nvSpPr>
          <p:cNvPr id="3" name="Text Placeholder 2">
            <a:extLst>
              <a:ext uri="{FF2B5EF4-FFF2-40B4-BE49-F238E27FC236}">
                <a16:creationId xmlns:a16="http://schemas.microsoft.com/office/drawing/2014/main" id="{9A6B8A8A-A171-34FB-8195-1FF8F84BE3A1}"/>
              </a:ext>
            </a:extLst>
          </p:cNvPr>
          <p:cNvSpPr>
            <a:spLocks noGrp="1"/>
          </p:cNvSpPr>
          <p:nvPr>
            <p:ph type="body" idx="1"/>
          </p:nvPr>
        </p:nvSpPr>
        <p:spPr/>
        <p:txBody>
          <a:bodyPr/>
          <a:lstStyle/>
          <a:p>
            <a:endParaRPr lang="en-US"/>
          </a:p>
        </p:txBody>
      </p:sp>
      <p:sp>
        <p:nvSpPr>
          <p:cNvPr id="6" name="Text Placeholder 5">
            <a:extLst>
              <a:ext uri="{FF2B5EF4-FFF2-40B4-BE49-F238E27FC236}">
                <a16:creationId xmlns:a16="http://schemas.microsoft.com/office/drawing/2014/main" id="{37343DCB-F309-CBA0-9E68-2DA09FE2E10F}"/>
              </a:ext>
            </a:extLst>
          </p:cNvPr>
          <p:cNvSpPr>
            <a:spLocks noGrp="1"/>
          </p:cNvSpPr>
          <p:nvPr>
            <p:ph type="body" sz="quarter" idx="3"/>
          </p:nvPr>
        </p:nvSpPr>
        <p:spPr/>
        <p:txBody>
          <a:bodyPr/>
          <a:lstStyle/>
          <a:p>
            <a:endParaRPr lang="en-US"/>
          </a:p>
        </p:txBody>
      </p:sp>
      <p:pic>
        <p:nvPicPr>
          <p:cNvPr id="8" name="Content Placeholder 7">
            <a:extLst>
              <a:ext uri="{FF2B5EF4-FFF2-40B4-BE49-F238E27FC236}">
                <a16:creationId xmlns:a16="http://schemas.microsoft.com/office/drawing/2014/main" id="{7C14DE11-35C1-27CE-6F50-61DE40CD00D0}"/>
              </a:ext>
            </a:extLst>
          </p:cNvPr>
          <p:cNvPicPr>
            <a:picLocks noGrp="1" noChangeAspect="1"/>
          </p:cNvPicPr>
          <p:nvPr>
            <p:ph sz="half" idx="2"/>
          </p:nvPr>
        </p:nvPicPr>
        <p:blipFill>
          <a:blip r:embed="rId3"/>
          <a:stretch>
            <a:fillRect/>
          </a:stretch>
        </p:blipFill>
        <p:spPr>
          <a:xfrm>
            <a:off x="1148687" y="3429000"/>
            <a:ext cx="4718713" cy="2225233"/>
          </a:xfrm>
          <a:prstGeom prst="rect">
            <a:avLst/>
          </a:prstGeom>
        </p:spPr>
      </p:pic>
      <p:pic>
        <p:nvPicPr>
          <p:cNvPr id="11" name="Content Placeholder 3">
            <a:extLst>
              <a:ext uri="{FF2B5EF4-FFF2-40B4-BE49-F238E27FC236}">
                <a16:creationId xmlns:a16="http://schemas.microsoft.com/office/drawing/2014/main" id="{25E6D0F6-3A34-9497-FEAD-E11894A2E242}"/>
              </a:ext>
            </a:extLst>
          </p:cNvPr>
          <p:cNvPicPr>
            <a:picLocks noGrp="1" noChangeAspect="1"/>
          </p:cNvPicPr>
          <p:nvPr>
            <p:ph sz="quarter" idx="4"/>
          </p:nvPr>
        </p:nvPicPr>
        <p:blipFill rotWithShape="1">
          <a:blip r:embed="rId4"/>
          <a:srcRect t="7268"/>
          <a:stretch/>
        </p:blipFill>
        <p:spPr>
          <a:xfrm>
            <a:off x="6362700" y="3057721"/>
            <a:ext cx="4762500" cy="2967789"/>
          </a:xfrm>
          <a:prstGeom prst="rect">
            <a:avLst/>
          </a:prstGeom>
        </p:spPr>
      </p:pic>
    </p:spTree>
    <p:extLst>
      <p:ext uri="{BB962C8B-B14F-4D97-AF65-F5344CB8AC3E}">
        <p14:creationId xmlns:p14="http://schemas.microsoft.com/office/powerpoint/2010/main" val="1454733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NT-</a:t>
            </a:r>
            <a:r>
              <a:rPr lang="en-US" err="1"/>
              <a:t>proBNP</a:t>
            </a:r>
            <a:endParaRPr lang="en-US"/>
          </a:p>
        </p:txBody>
      </p:sp>
      <p:sp>
        <p:nvSpPr>
          <p:cNvPr id="3" name="Content Placeholder 2"/>
          <p:cNvSpPr>
            <a:spLocks noGrp="1"/>
          </p:cNvSpPr>
          <p:nvPr>
            <p:ph idx="1"/>
          </p:nvPr>
        </p:nvSpPr>
        <p:spPr>
          <a:xfrm>
            <a:off x="3200400" y="1941094"/>
            <a:ext cx="5791200" cy="4572001"/>
          </a:xfrm>
        </p:spPr>
        <p:txBody>
          <a:bodyPr>
            <a:normAutofit/>
          </a:bodyPr>
          <a:lstStyle/>
          <a:p>
            <a:pPr>
              <a:spcBef>
                <a:spcPts val="600"/>
              </a:spcBef>
            </a:pPr>
            <a:r>
              <a:rPr lang="en-US">
                <a:latin typeface="Calibri" panose="020F0502020204030204" pitchFamily="34" charset="0"/>
                <a:ea typeface="Arial Unicode MS" panose="020B0604020202020204" pitchFamily="34" charset="-128"/>
                <a:cs typeface="Arial Unicode MS" panose="020B0604020202020204" pitchFamily="34" charset="-128"/>
              </a:rPr>
              <a:t>Marker of myocardial stretch</a:t>
            </a:r>
          </a:p>
          <a:p>
            <a:pPr lvl="1"/>
            <a:r>
              <a:rPr lang="en-US" sz="2400">
                <a:latin typeface="Calibri" panose="020F0502020204030204" pitchFamily="34" charset="0"/>
                <a:ea typeface="Arial Unicode MS" panose="020B0604020202020204" pitchFamily="34" charset="-128"/>
                <a:cs typeface="Arial Unicode MS" panose="020B0604020202020204" pitchFamily="34" charset="-128"/>
              </a:rPr>
              <a:t>Right ventricular failure  (PE, </a:t>
            </a:r>
            <a:r>
              <a:rPr lang="en-US" sz="2400" err="1">
                <a:latin typeface="Calibri" panose="020F0502020204030204" pitchFamily="34" charset="0"/>
                <a:ea typeface="Arial Unicode MS" panose="020B0604020202020204" pitchFamily="34" charset="-128"/>
                <a:cs typeface="Arial Unicode MS" panose="020B0604020202020204" pitchFamily="34" charset="-128"/>
              </a:rPr>
              <a:t>pulm</a:t>
            </a:r>
            <a:r>
              <a:rPr lang="en-US" sz="2400">
                <a:latin typeface="Calibri" panose="020F0502020204030204" pitchFamily="34" charset="0"/>
                <a:ea typeface="Arial Unicode MS" panose="020B0604020202020204" pitchFamily="34" charset="-128"/>
                <a:cs typeface="Arial Unicode MS" panose="020B0604020202020204" pitchFamily="34" charset="-128"/>
              </a:rPr>
              <a:t> HTN)</a:t>
            </a:r>
          </a:p>
          <a:p>
            <a:pPr lvl="1"/>
            <a:r>
              <a:rPr lang="en-US" sz="2400">
                <a:latin typeface="Calibri" panose="020F0502020204030204" pitchFamily="34" charset="0"/>
                <a:ea typeface="Arial Unicode MS" panose="020B0604020202020204" pitchFamily="34" charset="-128"/>
                <a:cs typeface="Arial Unicode MS" panose="020B0604020202020204" pitchFamily="34" charset="-128"/>
              </a:rPr>
              <a:t>Coronary artery disease </a:t>
            </a:r>
          </a:p>
          <a:p>
            <a:pPr lvl="1"/>
            <a:r>
              <a:rPr lang="en-US" sz="2400">
                <a:latin typeface="Calibri" panose="020F0502020204030204" pitchFamily="34" charset="0"/>
                <a:ea typeface="Arial Unicode MS" panose="020B0604020202020204" pitchFamily="34" charset="-128"/>
                <a:cs typeface="Arial Unicode MS" panose="020B0604020202020204" pitchFamily="34" charset="-128"/>
              </a:rPr>
              <a:t>Myocardial trauma (contusion, cardiac surgery, cardioversion) </a:t>
            </a:r>
          </a:p>
          <a:p>
            <a:pPr lvl="1"/>
            <a:r>
              <a:rPr lang="en-US" sz="2400">
                <a:latin typeface="Calibri" panose="020F0502020204030204" pitchFamily="34" charset="0"/>
                <a:ea typeface="Arial Unicode MS" panose="020B0604020202020204" pitchFamily="34" charset="-128"/>
                <a:cs typeface="Arial Unicode MS" panose="020B0604020202020204" pitchFamily="34" charset="-128"/>
              </a:rPr>
              <a:t> Cancer chemotherapy </a:t>
            </a:r>
          </a:p>
          <a:p>
            <a:pPr lvl="1"/>
            <a:r>
              <a:rPr lang="en-US" sz="2400">
                <a:latin typeface="Calibri" panose="020F0502020204030204" pitchFamily="34" charset="0"/>
                <a:ea typeface="Arial Unicode MS" panose="020B0604020202020204" pitchFamily="34" charset="-128"/>
                <a:cs typeface="Arial Unicode MS" panose="020B0604020202020204" pitchFamily="34" charset="-128"/>
              </a:rPr>
              <a:t>Myocardial injury</a:t>
            </a:r>
          </a:p>
          <a:p>
            <a:pPr lvl="1"/>
            <a:r>
              <a:rPr lang="en-US" sz="2400">
                <a:latin typeface="Calibri" panose="020F0502020204030204" pitchFamily="34" charset="0"/>
                <a:ea typeface="Arial Unicode MS" panose="020B0604020202020204" pitchFamily="34" charset="-128"/>
                <a:cs typeface="Arial Unicode MS" panose="020B0604020202020204" pitchFamily="34" charset="-128"/>
              </a:rPr>
              <a:t>Renal insufficiency</a:t>
            </a:r>
          </a:p>
          <a:p>
            <a:pPr lvl="1"/>
            <a:r>
              <a:rPr lang="en-US">
                <a:latin typeface="Calibri" panose="020F0502020204030204" pitchFamily="34" charset="0"/>
                <a:ea typeface="Arial Unicode MS" panose="020B0604020202020204" pitchFamily="34" charset="-128"/>
                <a:cs typeface="Arial Unicode MS" panose="020B0604020202020204" pitchFamily="34" charset="-128"/>
              </a:rPr>
              <a:t>Critical illness/sepsis</a:t>
            </a:r>
          </a:p>
          <a:p>
            <a:pPr lvl="1"/>
            <a:endParaRPr lang="en-US">
              <a:latin typeface="Calibri" panose="020F0502020204030204" pitchFamily="34" charset="0"/>
              <a:ea typeface="Arial Unicode MS" panose="020B0604020202020204" pitchFamily="34" charset="-128"/>
              <a:cs typeface="Arial Unicode MS" panose="020B0604020202020204" pitchFamily="34" charset="-128"/>
            </a:endParaRPr>
          </a:p>
          <a:p>
            <a:pPr>
              <a:spcBef>
                <a:spcPts val="600"/>
              </a:spcBef>
            </a:pPr>
            <a:r>
              <a:rPr lang="en-US">
                <a:latin typeface="Calibri" panose="020F0502020204030204" pitchFamily="34" charset="0"/>
                <a:ea typeface="Arial Unicode MS" panose="020B0604020202020204" pitchFamily="34" charset="-128"/>
                <a:cs typeface="Arial Unicode MS" panose="020B0604020202020204" pitchFamily="34" charset="-128"/>
              </a:rPr>
              <a:t>Continuous vs dichotomous variable</a:t>
            </a:r>
          </a:p>
        </p:txBody>
      </p:sp>
    </p:spTree>
    <p:extLst>
      <p:ext uri="{BB962C8B-B14F-4D97-AF65-F5344CB8AC3E}">
        <p14:creationId xmlns:p14="http://schemas.microsoft.com/office/powerpoint/2010/main" val="310141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3F26A-26B5-C63A-316F-C9FD5D3AA751}"/>
              </a:ext>
            </a:extLst>
          </p:cNvPr>
          <p:cNvSpPr>
            <a:spLocks noGrp="1"/>
          </p:cNvSpPr>
          <p:nvPr>
            <p:ph type="title"/>
          </p:nvPr>
        </p:nvSpPr>
        <p:spPr/>
        <p:txBody>
          <a:bodyPr/>
          <a:lstStyle/>
          <a:p>
            <a:pPr algn="ctr"/>
            <a:r>
              <a:rPr lang="en-US"/>
              <a:t>NT-</a:t>
            </a:r>
            <a:r>
              <a:rPr lang="en-US" err="1"/>
              <a:t>proBNP</a:t>
            </a:r>
            <a:endParaRPr lang="en-US"/>
          </a:p>
        </p:txBody>
      </p:sp>
      <p:sp>
        <p:nvSpPr>
          <p:cNvPr id="3" name="Content Placeholder 2">
            <a:extLst>
              <a:ext uri="{FF2B5EF4-FFF2-40B4-BE49-F238E27FC236}">
                <a16:creationId xmlns:a16="http://schemas.microsoft.com/office/drawing/2014/main" id="{511B4A9D-7CBA-29B1-725E-F357DFD676E6}"/>
              </a:ext>
            </a:extLst>
          </p:cNvPr>
          <p:cNvSpPr>
            <a:spLocks noGrp="1"/>
          </p:cNvSpPr>
          <p:nvPr>
            <p:ph idx="1"/>
          </p:nvPr>
        </p:nvSpPr>
        <p:spPr/>
        <p:txBody>
          <a:bodyPr>
            <a:normAutofit/>
          </a:bodyPr>
          <a:lstStyle/>
          <a:p>
            <a:r>
              <a:rPr lang="en-US"/>
              <a:t>Most useful with an intermediate pretest probability of HF (</a:t>
            </a:r>
            <a:r>
              <a:rPr lang="en-US" err="1"/>
              <a:t>eg</a:t>
            </a:r>
            <a:r>
              <a:rPr lang="en-US"/>
              <a:t>, symptoms of dyspnea in a patient with predisposing conditions for HF, no evidence of fluid retention).</a:t>
            </a:r>
          </a:p>
          <a:p>
            <a:r>
              <a:rPr lang="en-US"/>
              <a:t>High levels support a diagnosis of acute HF.</a:t>
            </a:r>
          </a:p>
          <a:p>
            <a:r>
              <a:rPr lang="en-US"/>
              <a:t>Intermediate NT-</a:t>
            </a:r>
            <a:r>
              <a:rPr lang="en-US" err="1"/>
              <a:t>proBNP</a:t>
            </a:r>
            <a:r>
              <a:rPr lang="en-US"/>
              <a:t> levels are neither sensitive nor specific for detecting or excluding acute HF. </a:t>
            </a:r>
          </a:p>
          <a:p>
            <a:pPr lvl="1"/>
            <a:r>
              <a:rPr lang="en-US"/>
              <a:t>Other diagnoses (pulmonary embolism, left ventricular dysfunction without exacerbation, </a:t>
            </a:r>
            <a:r>
              <a:rPr lang="en-US" err="1"/>
              <a:t>cor</a:t>
            </a:r>
            <a:r>
              <a:rPr lang="en-US"/>
              <a:t> pulmonale, </a:t>
            </a:r>
            <a:r>
              <a:rPr lang="en-US" err="1"/>
              <a:t>etc</a:t>
            </a:r>
            <a:r>
              <a:rPr lang="en-US"/>
              <a:t>) should also be considered </a:t>
            </a:r>
          </a:p>
          <a:p>
            <a:r>
              <a:rPr lang="en-US"/>
              <a:t>In general, NT-</a:t>
            </a:r>
            <a:r>
              <a:rPr lang="en-US" err="1"/>
              <a:t>proBNP</a:t>
            </a:r>
            <a:r>
              <a:rPr lang="en-US"/>
              <a:t> levels &lt;300 </a:t>
            </a:r>
            <a:r>
              <a:rPr lang="en-US" err="1"/>
              <a:t>pg</a:t>
            </a:r>
            <a:r>
              <a:rPr lang="en-US"/>
              <a:t>/mL are optimal for excluding a diagnosis of HF</a:t>
            </a:r>
          </a:p>
        </p:txBody>
      </p:sp>
    </p:spTree>
    <p:extLst>
      <p:ext uri="{BB962C8B-B14F-4D97-AF65-F5344CB8AC3E}">
        <p14:creationId xmlns:p14="http://schemas.microsoft.com/office/powerpoint/2010/main" val="37433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5A0A24-8039-8E85-E48E-2F55043FBC67}"/>
              </a:ext>
            </a:extLst>
          </p:cNvPr>
          <p:cNvSpPr>
            <a:spLocks noGrp="1"/>
          </p:cNvSpPr>
          <p:nvPr>
            <p:ph type="title"/>
          </p:nvPr>
        </p:nvSpPr>
        <p:spPr/>
        <p:txBody>
          <a:bodyPr/>
          <a:lstStyle/>
          <a:p>
            <a:endParaRPr lang="en-CA"/>
          </a:p>
        </p:txBody>
      </p:sp>
      <p:sp>
        <p:nvSpPr>
          <p:cNvPr id="5" name="Text Placeholder 4">
            <a:extLst>
              <a:ext uri="{FF2B5EF4-FFF2-40B4-BE49-F238E27FC236}">
                <a16:creationId xmlns:a16="http://schemas.microsoft.com/office/drawing/2014/main" id="{2E7EFD62-96F0-34A2-AE7E-86476D1FEC64}"/>
              </a:ext>
            </a:extLst>
          </p:cNvPr>
          <p:cNvSpPr>
            <a:spLocks noGrp="1"/>
          </p:cNvSpPr>
          <p:nvPr>
            <p:ph type="body" sz="quarter" idx="13"/>
          </p:nvPr>
        </p:nvSpPr>
        <p:spPr/>
        <p:txBody>
          <a:bodyPr/>
          <a:lstStyle/>
          <a:p>
            <a:endParaRPr lang="en-CA"/>
          </a:p>
        </p:txBody>
      </p:sp>
      <p:pic>
        <p:nvPicPr>
          <p:cNvPr id="7" name="Picture 6" descr="A screenshot of a medical survey&#10;&#10;Description automatically generated">
            <a:extLst>
              <a:ext uri="{FF2B5EF4-FFF2-40B4-BE49-F238E27FC236}">
                <a16:creationId xmlns:a16="http://schemas.microsoft.com/office/drawing/2014/main" id="{92BA0FBF-877F-EF0C-AEE1-3B2DD1C255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5366" y="880174"/>
            <a:ext cx="7868093" cy="5248973"/>
          </a:xfrm>
          <a:prstGeom prst="rect">
            <a:avLst/>
          </a:prstGeom>
        </p:spPr>
      </p:pic>
    </p:spTree>
    <p:extLst>
      <p:ext uri="{BB962C8B-B14F-4D97-AF65-F5344CB8AC3E}">
        <p14:creationId xmlns:p14="http://schemas.microsoft.com/office/powerpoint/2010/main" val="2120650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882D170E-3BEE-4F0A-B178-0885C20D2CCF}"/>
              </a:ext>
            </a:extLst>
          </p:cNvPr>
          <p:cNvSpPr>
            <a:spLocks noGrp="1"/>
          </p:cNvSpPr>
          <p:nvPr>
            <p:ph type="title"/>
          </p:nvPr>
        </p:nvSpPr>
        <p:spPr/>
        <p:txBody>
          <a:bodyPr/>
          <a:lstStyle/>
          <a:p>
            <a:r>
              <a:rPr lang="en-CA"/>
              <a:t>How Do We Interpret BNP or</a:t>
            </a:r>
            <a:br>
              <a:rPr lang="en-CA"/>
            </a:br>
            <a:r>
              <a:rPr lang="en-CA"/>
              <a:t>NT-proBNP assay results?</a:t>
            </a:r>
            <a:endParaRPr lang="en-CA" baseline="30000"/>
          </a:p>
        </p:txBody>
      </p:sp>
      <p:sp>
        <p:nvSpPr>
          <p:cNvPr id="12" name="Text Placeholder 11">
            <a:extLst>
              <a:ext uri="{FF2B5EF4-FFF2-40B4-BE49-F238E27FC236}">
                <a16:creationId xmlns:a16="http://schemas.microsoft.com/office/drawing/2014/main" id="{9F754AFA-A9FF-4444-96C4-FC840348C8F4}"/>
              </a:ext>
            </a:extLst>
          </p:cNvPr>
          <p:cNvSpPr>
            <a:spLocks noGrp="1"/>
          </p:cNvSpPr>
          <p:nvPr>
            <p:ph type="body" sz="quarter" idx="13"/>
          </p:nvPr>
        </p:nvSpPr>
        <p:spPr/>
        <p:txBody>
          <a:bodyPr/>
          <a:lstStyle/>
          <a:p>
            <a:r>
              <a:rPr lang="en-US"/>
              <a:t>Average NP levels are found to be 3x higher in patients with AF than in patients in SR. The Heart Failure Association of ESC recommends values in patients with AF that are three times higher than used for patients in SR.</a:t>
            </a:r>
          </a:p>
          <a:p>
            <a:r>
              <a:rPr lang="en-CA"/>
              <a:t>AF: atrial fibrillation; BNP: B-type natriuretic peptide; CV: cardiovascular; ESC: European Society of Cardiology; HF: heart failure; HFpEF: heart failure with preserved ejection fraction;</a:t>
            </a:r>
            <a:br>
              <a:rPr lang="en-CA"/>
            </a:br>
            <a:r>
              <a:rPr lang="en-CA"/>
              <a:t>NP: natriuretic peptides; NT-proBNP: N-terminal B-type pro natriuretic peptide; SR: sinus rhythm</a:t>
            </a:r>
          </a:p>
          <a:p>
            <a:r>
              <a:rPr lang="en-CA"/>
              <a:t>1. </a:t>
            </a:r>
            <a:r>
              <a:rPr lang="en-US"/>
              <a:t>Ezekowitz JA, et al. Can J Cardiol. 2017;33(11):1342-433</a:t>
            </a:r>
            <a:r>
              <a:rPr lang="en-CA"/>
              <a:t>; 2. Pieske B et al. Eur Heart J. 2019;40(40):3297–317; 3. Anker SD, et al. N Engl J Med. 2021; 385(16):1451-61.</a:t>
            </a:r>
          </a:p>
        </p:txBody>
      </p:sp>
      <p:sp>
        <p:nvSpPr>
          <p:cNvPr id="37" name="Arrow: Right 36">
            <a:extLst>
              <a:ext uri="{FF2B5EF4-FFF2-40B4-BE49-F238E27FC236}">
                <a16:creationId xmlns:a16="http://schemas.microsoft.com/office/drawing/2014/main" id="{615FE968-A309-4A1D-8205-32887903C3D0}"/>
              </a:ext>
            </a:extLst>
          </p:cNvPr>
          <p:cNvSpPr/>
          <p:nvPr/>
        </p:nvSpPr>
        <p:spPr>
          <a:xfrm>
            <a:off x="1536700" y="1526357"/>
            <a:ext cx="10022079" cy="980869"/>
          </a:xfrm>
          <a:prstGeom prst="rightArrow">
            <a:avLst>
              <a:gd name="adj1" fmla="val 59124"/>
              <a:gd name="adj2" fmla="val 50000"/>
            </a:avLst>
          </a:prstGeom>
          <a:gradFill>
            <a:gsLst>
              <a:gs pos="0">
                <a:schemeClr val="accent6"/>
              </a:gs>
              <a:gs pos="100000">
                <a:srgbClr val="FF0000"/>
              </a:gs>
              <a:gs pos="33000">
                <a:srgbClr val="C6A510"/>
              </a:gs>
              <a:gs pos="49000">
                <a:srgbClr val="FF99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sp>
        <p:nvSpPr>
          <p:cNvPr id="100" name="TextBox 99">
            <a:extLst>
              <a:ext uri="{FF2B5EF4-FFF2-40B4-BE49-F238E27FC236}">
                <a16:creationId xmlns:a16="http://schemas.microsoft.com/office/drawing/2014/main" id="{1BC96B49-104A-41F3-9353-B5784535FD25}"/>
              </a:ext>
            </a:extLst>
          </p:cNvPr>
          <p:cNvSpPr txBox="1"/>
          <p:nvPr/>
        </p:nvSpPr>
        <p:spPr>
          <a:xfrm>
            <a:off x="1955580" y="3690987"/>
            <a:ext cx="2356757" cy="584775"/>
          </a:xfrm>
          <a:prstGeom prst="rect">
            <a:avLst/>
          </a:prstGeom>
          <a:noFill/>
        </p:spPr>
        <p:txBody>
          <a:bodyPr wrap="square">
            <a:spAutoFit/>
          </a:bodyPr>
          <a:lstStyle/>
          <a:p>
            <a:pPr algn="ctr"/>
            <a:r>
              <a:rPr lang="en-CA" sz="1600"/>
              <a:t>Diagnosis of HF unlikely</a:t>
            </a:r>
            <a:r>
              <a:rPr lang="en-CA" sz="1600" baseline="30000"/>
              <a:t>1</a:t>
            </a:r>
            <a:endParaRPr lang="en-CA" sz="1600"/>
          </a:p>
        </p:txBody>
      </p:sp>
      <p:sp>
        <p:nvSpPr>
          <p:cNvPr id="109" name="TextBox 108">
            <a:extLst>
              <a:ext uri="{FF2B5EF4-FFF2-40B4-BE49-F238E27FC236}">
                <a16:creationId xmlns:a16="http://schemas.microsoft.com/office/drawing/2014/main" id="{8E4DBF36-D2F1-4758-896C-FA05DE0DD17C}"/>
              </a:ext>
            </a:extLst>
          </p:cNvPr>
          <p:cNvSpPr txBox="1"/>
          <p:nvPr/>
        </p:nvSpPr>
        <p:spPr>
          <a:xfrm>
            <a:off x="3121061" y="1241884"/>
            <a:ext cx="6093811" cy="420564"/>
          </a:xfrm>
          <a:prstGeom prst="rect">
            <a:avLst/>
          </a:prstGeom>
          <a:noFill/>
        </p:spPr>
        <p:txBody>
          <a:bodyPr wrap="square">
            <a:spAutoFit/>
          </a:bodyPr>
          <a:lstStyle/>
          <a:p>
            <a:r>
              <a:rPr lang="en-CA" sz="2133"/>
              <a:t>Serum BNP and NT-proBNP levels (in pg/mL)</a:t>
            </a:r>
          </a:p>
        </p:txBody>
      </p:sp>
      <p:sp>
        <p:nvSpPr>
          <p:cNvPr id="115" name="TextBox 114">
            <a:extLst>
              <a:ext uri="{FF2B5EF4-FFF2-40B4-BE49-F238E27FC236}">
                <a16:creationId xmlns:a16="http://schemas.microsoft.com/office/drawing/2014/main" id="{4C361F22-D002-415C-BD25-ADFB838EB675}"/>
              </a:ext>
            </a:extLst>
          </p:cNvPr>
          <p:cNvSpPr txBox="1"/>
          <p:nvPr/>
        </p:nvSpPr>
        <p:spPr>
          <a:xfrm>
            <a:off x="7785760" y="3672774"/>
            <a:ext cx="2356757" cy="1077218"/>
          </a:xfrm>
          <a:prstGeom prst="rect">
            <a:avLst/>
          </a:prstGeom>
          <a:noFill/>
        </p:spPr>
        <p:txBody>
          <a:bodyPr wrap="square">
            <a:spAutoFit/>
          </a:bodyPr>
          <a:lstStyle>
            <a:defPPr>
              <a:defRPr lang="en-US"/>
            </a:defPPr>
            <a:lvl1pPr algn="ctr">
              <a:defRPr sz="2400"/>
            </a:lvl1pPr>
          </a:lstStyle>
          <a:p>
            <a:r>
              <a:rPr lang="en-CA" sz="1600"/>
              <a:t>Major criterion for HFpEF recommended by the Heart Failure Association of ESC</a:t>
            </a:r>
            <a:r>
              <a:rPr lang="en-CA" sz="1600" baseline="30000"/>
              <a:t>2</a:t>
            </a:r>
            <a:endParaRPr lang="en-CA" sz="1600"/>
          </a:p>
        </p:txBody>
      </p:sp>
      <p:sp>
        <p:nvSpPr>
          <p:cNvPr id="134" name="TextBox 133">
            <a:extLst>
              <a:ext uri="{FF2B5EF4-FFF2-40B4-BE49-F238E27FC236}">
                <a16:creationId xmlns:a16="http://schemas.microsoft.com/office/drawing/2014/main" id="{76933672-3D09-445C-AA5A-70654D739762}"/>
              </a:ext>
            </a:extLst>
          </p:cNvPr>
          <p:cNvSpPr txBox="1"/>
          <p:nvPr/>
        </p:nvSpPr>
        <p:spPr>
          <a:xfrm>
            <a:off x="4885872" y="3674689"/>
            <a:ext cx="2356757" cy="1077218"/>
          </a:xfrm>
          <a:prstGeom prst="rect">
            <a:avLst/>
          </a:prstGeom>
          <a:noFill/>
        </p:spPr>
        <p:txBody>
          <a:bodyPr wrap="square">
            <a:spAutoFit/>
          </a:bodyPr>
          <a:lstStyle/>
          <a:p>
            <a:pPr algn="ctr"/>
            <a:r>
              <a:rPr lang="en-US" sz="1600"/>
              <a:t>Normal NP levels do not exclude HFpEF because of possible confounding factors</a:t>
            </a:r>
            <a:r>
              <a:rPr lang="en-US" sz="1600" baseline="30000"/>
              <a:t>2</a:t>
            </a:r>
            <a:endParaRPr lang="en-US" sz="1600"/>
          </a:p>
        </p:txBody>
      </p:sp>
      <p:sp>
        <p:nvSpPr>
          <p:cNvPr id="140" name="TextBox 139">
            <a:extLst>
              <a:ext uri="{FF2B5EF4-FFF2-40B4-BE49-F238E27FC236}">
                <a16:creationId xmlns:a16="http://schemas.microsoft.com/office/drawing/2014/main" id="{97B5039A-1ACA-4AB7-9CBB-AD4FFA1A4D0A}"/>
              </a:ext>
            </a:extLst>
          </p:cNvPr>
          <p:cNvSpPr txBox="1"/>
          <p:nvPr/>
        </p:nvSpPr>
        <p:spPr>
          <a:xfrm>
            <a:off x="7999772" y="1817808"/>
            <a:ext cx="1928733" cy="369332"/>
          </a:xfrm>
          <a:prstGeom prst="rect">
            <a:avLst/>
          </a:prstGeom>
          <a:noFill/>
        </p:spPr>
        <p:txBody>
          <a:bodyPr wrap="none" rtlCol="0">
            <a:spAutoFit/>
          </a:bodyPr>
          <a:lstStyle/>
          <a:p>
            <a:r>
              <a:rPr lang="en-CA">
                <a:solidFill>
                  <a:schemeClr val="bg1"/>
                </a:solidFill>
              </a:rPr>
              <a:t>Higher specificity</a:t>
            </a:r>
          </a:p>
        </p:txBody>
      </p:sp>
      <p:sp>
        <p:nvSpPr>
          <p:cNvPr id="141" name="TextBox 140">
            <a:extLst>
              <a:ext uri="{FF2B5EF4-FFF2-40B4-BE49-F238E27FC236}">
                <a16:creationId xmlns:a16="http://schemas.microsoft.com/office/drawing/2014/main" id="{7597D93F-A732-4952-B07D-BCCC9458A8C3}"/>
              </a:ext>
            </a:extLst>
          </p:cNvPr>
          <p:cNvSpPr txBox="1"/>
          <p:nvPr/>
        </p:nvSpPr>
        <p:spPr>
          <a:xfrm>
            <a:off x="5125532" y="1830508"/>
            <a:ext cx="1877437" cy="369332"/>
          </a:xfrm>
          <a:prstGeom prst="rect">
            <a:avLst/>
          </a:prstGeom>
          <a:noFill/>
        </p:spPr>
        <p:txBody>
          <a:bodyPr wrap="none" rtlCol="0">
            <a:spAutoFit/>
          </a:bodyPr>
          <a:lstStyle/>
          <a:p>
            <a:r>
              <a:rPr lang="en-CA">
                <a:solidFill>
                  <a:schemeClr val="bg1"/>
                </a:solidFill>
              </a:rPr>
              <a:t>Lower specificity</a:t>
            </a:r>
          </a:p>
        </p:txBody>
      </p:sp>
      <p:sp>
        <p:nvSpPr>
          <p:cNvPr id="142" name="TextBox 141">
            <a:extLst>
              <a:ext uri="{FF2B5EF4-FFF2-40B4-BE49-F238E27FC236}">
                <a16:creationId xmlns:a16="http://schemas.microsoft.com/office/drawing/2014/main" id="{789B45FA-354E-441C-B10B-F5B826AAA63F}"/>
              </a:ext>
            </a:extLst>
          </p:cNvPr>
          <p:cNvSpPr txBox="1"/>
          <p:nvPr/>
        </p:nvSpPr>
        <p:spPr>
          <a:xfrm>
            <a:off x="2451720" y="1830508"/>
            <a:ext cx="1364476" cy="369332"/>
          </a:xfrm>
          <a:prstGeom prst="rect">
            <a:avLst/>
          </a:prstGeom>
          <a:noFill/>
        </p:spPr>
        <p:txBody>
          <a:bodyPr wrap="none" rtlCol="0">
            <a:spAutoFit/>
          </a:bodyPr>
          <a:lstStyle/>
          <a:p>
            <a:r>
              <a:rPr lang="en-CA">
                <a:solidFill>
                  <a:schemeClr val="bg1"/>
                </a:solidFill>
              </a:rPr>
              <a:t>Unlikely HF</a:t>
            </a:r>
          </a:p>
        </p:txBody>
      </p:sp>
      <p:graphicFrame>
        <p:nvGraphicFramePr>
          <p:cNvPr id="3" name="Table 4">
            <a:extLst>
              <a:ext uri="{FF2B5EF4-FFF2-40B4-BE49-F238E27FC236}">
                <a16:creationId xmlns:a16="http://schemas.microsoft.com/office/drawing/2014/main" id="{E1BABA5D-6385-4590-B28A-BE2B2286FC78}"/>
              </a:ext>
            </a:extLst>
          </p:cNvPr>
          <p:cNvGraphicFramePr>
            <a:graphicFrameLocks noGrp="1"/>
          </p:cNvGraphicFramePr>
          <p:nvPr/>
        </p:nvGraphicFramePr>
        <p:xfrm>
          <a:off x="194735" y="2373004"/>
          <a:ext cx="10219264" cy="1280160"/>
        </p:xfrm>
        <a:graphic>
          <a:graphicData uri="http://schemas.openxmlformats.org/drawingml/2006/table">
            <a:tbl>
              <a:tblPr firstRow="1" firstCol="1" bandRow="1">
                <a:tableStyleId>{2D5ABB26-0587-4C30-8999-92F81FD0307C}</a:tableStyleId>
              </a:tblPr>
              <a:tblGrid>
                <a:gridCol w="1654180">
                  <a:extLst>
                    <a:ext uri="{9D8B030D-6E8A-4147-A177-3AD203B41FA5}">
                      <a16:colId xmlns:a16="http://schemas.microsoft.com/office/drawing/2014/main" val="3054480111"/>
                    </a:ext>
                  </a:extLst>
                </a:gridCol>
                <a:gridCol w="1364607">
                  <a:extLst>
                    <a:ext uri="{9D8B030D-6E8A-4147-A177-3AD203B41FA5}">
                      <a16:colId xmlns:a16="http://schemas.microsoft.com/office/drawing/2014/main" val="1091890127"/>
                    </a:ext>
                  </a:extLst>
                </a:gridCol>
                <a:gridCol w="1451709">
                  <a:extLst>
                    <a:ext uri="{9D8B030D-6E8A-4147-A177-3AD203B41FA5}">
                      <a16:colId xmlns:a16="http://schemas.microsoft.com/office/drawing/2014/main" val="577182230"/>
                    </a:ext>
                  </a:extLst>
                </a:gridCol>
                <a:gridCol w="2845350">
                  <a:extLst>
                    <a:ext uri="{9D8B030D-6E8A-4147-A177-3AD203B41FA5}">
                      <a16:colId xmlns:a16="http://schemas.microsoft.com/office/drawing/2014/main" val="4002510240"/>
                    </a:ext>
                  </a:extLst>
                </a:gridCol>
                <a:gridCol w="1451709">
                  <a:extLst>
                    <a:ext uri="{9D8B030D-6E8A-4147-A177-3AD203B41FA5}">
                      <a16:colId xmlns:a16="http://schemas.microsoft.com/office/drawing/2014/main" val="2075992203"/>
                    </a:ext>
                  </a:extLst>
                </a:gridCol>
                <a:gridCol w="1451709">
                  <a:extLst>
                    <a:ext uri="{9D8B030D-6E8A-4147-A177-3AD203B41FA5}">
                      <a16:colId xmlns:a16="http://schemas.microsoft.com/office/drawing/2014/main" val="2363629942"/>
                    </a:ext>
                  </a:extLst>
                </a:gridCol>
              </a:tblGrid>
              <a:tr h="336220">
                <a:tc>
                  <a:txBody>
                    <a:bodyPr/>
                    <a:lstStyle/>
                    <a:p>
                      <a:endParaRPr lang="en-CA" sz="1200"/>
                    </a:p>
                  </a:txBody>
                  <a:tcPr marL="60960" marR="60960" marT="30480" marB="30480"/>
                </a:tc>
                <a:tc>
                  <a:txBody>
                    <a:bodyPr/>
                    <a:lstStyle/>
                    <a:p>
                      <a:pPr algn="ctr"/>
                      <a:r>
                        <a:rPr lang="en-CA" sz="1800"/>
                        <a:t>Sinus Rhythm*</a:t>
                      </a:r>
                    </a:p>
                  </a:txBody>
                  <a:tcPr marL="60960" marR="60960" marT="30480" marB="30480" anchor="ctr">
                    <a:lnB w="6350" cap="flat" cmpd="sng" algn="ctr">
                      <a:solidFill>
                        <a:schemeClr val="tx1"/>
                      </a:solidFill>
                      <a:prstDash val="solid"/>
                      <a:round/>
                      <a:headEnd type="none" w="med" len="med"/>
                      <a:tailEnd type="none" w="med" len="med"/>
                    </a:lnB>
                  </a:tcPr>
                </a:tc>
                <a:tc>
                  <a:txBody>
                    <a:bodyPr/>
                    <a:lstStyle/>
                    <a:p>
                      <a:pPr algn="ctr"/>
                      <a:r>
                        <a:rPr lang="en-CA" sz="1800"/>
                        <a:t>Atrial fibrillation*</a:t>
                      </a:r>
                    </a:p>
                  </a:txBody>
                  <a:tcPr marL="60960" marR="60960" marT="30480" marB="30480" anchor="ctr">
                    <a:lnB w="6350" cap="flat" cmpd="sng" algn="ctr">
                      <a:solidFill>
                        <a:schemeClr val="tx1"/>
                      </a:solidFill>
                      <a:prstDash val="solid"/>
                      <a:round/>
                      <a:headEnd type="none" w="med" len="med"/>
                      <a:tailEnd type="none" w="med" len="med"/>
                    </a:lnB>
                  </a:tcPr>
                </a:tc>
                <a:tc>
                  <a:txBody>
                    <a:bodyPr/>
                    <a:lstStyle/>
                    <a:p>
                      <a:pPr algn="ctr"/>
                      <a:endParaRPr lang="en-CA" sz="1800"/>
                    </a:p>
                  </a:txBody>
                  <a:tcPr marL="60960" marR="60960" marT="30480" marB="30480" anchor="ctr">
                    <a:lnB w="6350" cap="flat" cmpd="sng" algn="ctr">
                      <a:noFill/>
                      <a:prstDash val="solid"/>
                      <a:round/>
                      <a:headEnd type="none" w="med" len="med"/>
                      <a:tailEnd type="none" w="med" len="med"/>
                    </a:lnB>
                  </a:tcPr>
                </a:tc>
                <a:tc>
                  <a:txBody>
                    <a:bodyPr/>
                    <a:lstStyle/>
                    <a:p>
                      <a:pPr marL="0" marR="0" lvl="0" indent="0" algn="ctr" defTabSz="914538" rtl="0" eaLnBrk="1" fontAlgn="auto" latinLnBrk="0" hangingPunct="1">
                        <a:lnSpc>
                          <a:spcPct val="100000"/>
                        </a:lnSpc>
                        <a:spcBef>
                          <a:spcPts val="0"/>
                        </a:spcBef>
                        <a:spcAft>
                          <a:spcPts val="0"/>
                        </a:spcAft>
                        <a:buClrTx/>
                        <a:buSzTx/>
                        <a:buFontTx/>
                        <a:buNone/>
                        <a:tabLst/>
                        <a:defRPr/>
                      </a:pPr>
                      <a:r>
                        <a:rPr lang="en-CA" sz="1800"/>
                        <a:t>Sinus Rhythm*</a:t>
                      </a:r>
                    </a:p>
                  </a:txBody>
                  <a:tcPr marL="60960" marR="60960" marT="30480" marB="30480" anchor="ctr">
                    <a:lnB w="6350" cap="flat" cmpd="sng" algn="ctr">
                      <a:solidFill>
                        <a:schemeClr val="tx1"/>
                      </a:solidFill>
                      <a:prstDash val="solid"/>
                      <a:round/>
                      <a:headEnd type="none" w="med" len="med"/>
                      <a:tailEnd type="none" w="med" len="med"/>
                    </a:lnB>
                  </a:tcPr>
                </a:tc>
                <a:tc>
                  <a:txBody>
                    <a:bodyPr/>
                    <a:lstStyle/>
                    <a:p>
                      <a:pPr marL="0" marR="0" lvl="0" indent="0" algn="ctr" defTabSz="914538" rtl="0" eaLnBrk="1" fontAlgn="auto" latinLnBrk="0" hangingPunct="1">
                        <a:lnSpc>
                          <a:spcPct val="100000"/>
                        </a:lnSpc>
                        <a:spcBef>
                          <a:spcPts val="0"/>
                        </a:spcBef>
                        <a:spcAft>
                          <a:spcPts val="0"/>
                        </a:spcAft>
                        <a:buClrTx/>
                        <a:buSzTx/>
                        <a:buFontTx/>
                        <a:buNone/>
                        <a:tabLst/>
                        <a:defRPr/>
                      </a:pPr>
                      <a:r>
                        <a:rPr lang="en-CA" sz="1800"/>
                        <a:t>Atrial fibrillation*</a:t>
                      </a:r>
                    </a:p>
                  </a:txBody>
                  <a:tcPr marL="60960" marR="60960" marT="30480" marB="30480" anchor="ctr">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4984573"/>
                  </a:ext>
                </a:extLst>
              </a:tr>
              <a:tr h="243840">
                <a:tc>
                  <a:txBody>
                    <a:bodyPr/>
                    <a:lstStyle/>
                    <a:p>
                      <a:pPr algn="r"/>
                      <a:r>
                        <a:rPr lang="en-CA" sz="1600" b="1"/>
                        <a:t>NT-proBNP</a:t>
                      </a:r>
                    </a:p>
                  </a:txBody>
                  <a:tcPr marL="60960" marR="60960" marT="30480" marB="30480"/>
                </a:tc>
                <a:tc>
                  <a:txBody>
                    <a:bodyPr/>
                    <a:lstStyle/>
                    <a:p>
                      <a:pPr algn="ctr"/>
                      <a:r>
                        <a:rPr lang="en-CA" sz="1800"/>
                        <a:t>&lt;125</a:t>
                      </a:r>
                    </a:p>
                  </a:txBody>
                  <a:tcPr marL="60960" marR="60960" marT="30480" marB="30480" anchor="ctr">
                    <a:lnT w="6350" cap="flat" cmpd="sng" algn="ctr">
                      <a:solidFill>
                        <a:schemeClr val="tx1"/>
                      </a:solidFill>
                      <a:prstDash val="solid"/>
                      <a:round/>
                      <a:headEnd type="none" w="med" len="med"/>
                      <a:tailEnd type="none" w="med" len="med"/>
                    </a:lnT>
                  </a:tcPr>
                </a:tc>
                <a:tc>
                  <a:txBody>
                    <a:bodyPr/>
                    <a:lstStyle/>
                    <a:p>
                      <a:pPr algn="ctr"/>
                      <a:r>
                        <a:rPr lang="en-CA" sz="1800"/>
                        <a:t>&lt;375</a:t>
                      </a:r>
                    </a:p>
                  </a:txBody>
                  <a:tcPr marL="60960" marR="60960" marT="30480" marB="30480" anchor="ctr">
                    <a:lnT w="6350" cap="flat" cmpd="sng" algn="ctr">
                      <a:solidFill>
                        <a:schemeClr val="tx1"/>
                      </a:solidFill>
                      <a:prstDash val="solid"/>
                      <a:round/>
                      <a:headEnd type="none" w="med" len="med"/>
                      <a:tailEnd type="none" w="med" len="med"/>
                    </a:lnT>
                  </a:tcPr>
                </a:tc>
                <a:tc>
                  <a:txBody>
                    <a:bodyPr/>
                    <a:lstStyle/>
                    <a:p>
                      <a:pPr algn="ctr"/>
                      <a:endParaRPr lang="en-CA" sz="1800"/>
                    </a:p>
                  </a:txBody>
                  <a:tcPr marL="60960" marR="60960" marT="30480" marB="30480" anchor="ctr">
                    <a:lnT w="6350" cap="flat" cmpd="sng" algn="ctr">
                      <a:noFill/>
                      <a:prstDash val="solid"/>
                      <a:round/>
                      <a:headEnd type="none" w="med" len="med"/>
                      <a:tailEnd type="none" w="med" len="med"/>
                    </a:lnT>
                  </a:tcPr>
                </a:tc>
                <a:tc>
                  <a:txBody>
                    <a:bodyPr/>
                    <a:lstStyle/>
                    <a:p>
                      <a:pPr algn="ctr"/>
                      <a:r>
                        <a:rPr lang="en-CA" sz="1800"/>
                        <a:t>&gt;220</a:t>
                      </a:r>
                    </a:p>
                  </a:txBody>
                  <a:tcPr marL="60960" marR="60960" marT="30480" marB="30480" anchor="ctr">
                    <a:lnT w="6350" cap="flat" cmpd="sng" algn="ctr">
                      <a:solidFill>
                        <a:schemeClr val="tx1"/>
                      </a:solidFill>
                      <a:prstDash val="solid"/>
                      <a:round/>
                      <a:headEnd type="none" w="med" len="med"/>
                      <a:tailEnd type="none" w="med" len="med"/>
                    </a:lnT>
                  </a:tcPr>
                </a:tc>
                <a:tc>
                  <a:txBody>
                    <a:bodyPr/>
                    <a:lstStyle/>
                    <a:p>
                      <a:pPr algn="ctr"/>
                      <a:r>
                        <a:rPr lang="en-CA" sz="1800"/>
                        <a:t>&gt;660</a:t>
                      </a:r>
                    </a:p>
                  </a:txBody>
                  <a:tcPr marL="60960" marR="60960" marT="30480" marB="30480" anchor="ctr">
                    <a:lnT w="63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829844225"/>
                  </a:ext>
                </a:extLst>
              </a:tr>
              <a:tr h="243840">
                <a:tc>
                  <a:txBody>
                    <a:bodyPr/>
                    <a:lstStyle/>
                    <a:p>
                      <a:pPr algn="r"/>
                      <a:r>
                        <a:rPr lang="en-CA" sz="1600" b="1"/>
                        <a:t>BNP</a:t>
                      </a:r>
                    </a:p>
                  </a:txBody>
                  <a:tcPr marL="60960" marR="60960" marT="30480" marB="30480"/>
                </a:tc>
                <a:tc>
                  <a:txBody>
                    <a:bodyPr/>
                    <a:lstStyle/>
                    <a:p>
                      <a:pPr algn="ctr"/>
                      <a:r>
                        <a:rPr lang="en-CA" sz="1800"/>
                        <a:t>&lt;35</a:t>
                      </a:r>
                    </a:p>
                  </a:txBody>
                  <a:tcPr marL="60960" marR="60960" marT="30480" marB="30480" anchor="ctr"/>
                </a:tc>
                <a:tc>
                  <a:txBody>
                    <a:bodyPr/>
                    <a:lstStyle/>
                    <a:p>
                      <a:pPr algn="ctr"/>
                      <a:r>
                        <a:rPr lang="en-CA" sz="1800"/>
                        <a:t>&lt;105</a:t>
                      </a:r>
                    </a:p>
                  </a:txBody>
                  <a:tcPr marL="60960" marR="60960" marT="30480" marB="30480" anchor="ctr"/>
                </a:tc>
                <a:tc>
                  <a:txBody>
                    <a:bodyPr/>
                    <a:lstStyle/>
                    <a:p>
                      <a:pPr algn="ctr"/>
                      <a:endParaRPr lang="en-CA" sz="1800"/>
                    </a:p>
                  </a:txBody>
                  <a:tcPr marL="60960" marR="60960" marT="30480" marB="30480" anchor="ctr"/>
                </a:tc>
                <a:tc>
                  <a:txBody>
                    <a:bodyPr/>
                    <a:lstStyle/>
                    <a:p>
                      <a:pPr algn="ctr"/>
                      <a:r>
                        <a:rPr lang="en-CA" sz="1800"/>
                        <a:t>&gt;80</a:t>
                      </a:r>
                    </a:p>
                  </a:txBody>
                  <a:tcPr marL="60960" marR="60960" marT="30480" marB="30480" anchor="ctr"/>
                </a:tc>
                <a:tc>
                  <a:txBody>
                    <a:bodyPr/>
                    <a:lstStyle/>
                    <a:p>
                      <a:pPr algn="ctr"/>
                      <a:r>
                        <a:rPr lang="en-CA" sz="1800"/>
                        <a:t>&gt;240</a:t>
                      </a:r>
                    </a:p>
                  </a:txBody>
                  <a:tcPr marL="60960" marR="60960" marT="30480" marB="30480" anchor="ctr"/>
                </a:tc>
                <a:extLst>
                  <a:ext uri="{0D108BD9-81ED-4DB2-BD59-A6C34878D82A}">
                    <a16:rowId xmlns:a16="http://schemas.microsoft.com/office/drawing/2014/main" val="150452001"/>
                  </a:ext>
                </a:extLst>
              </a:tr>
            </a:tbl>
          </a:graphicData>
        </a:graphic>
      </p:graphicFrame>
      <p:sp>
        <p:nvSpPr>
          <p:cNvPr id="111" name="Arrow: Bent 110">
            <a:extLst>
              <a:ext uri="{FF2B5EF4-FFF2-40B4-BE49-F238E27FC236}">
                <a16:creationId xmlns:a16="http://schemas.microsoft.com/office/drawing/2014/main" id="{0FD43BF6-A318-4CB0-8075-DD98CB7EF8F0}"/>
              </a:ext>
            </a:extLst>
          </p:cNvPr>
          <p:cNvSpPr/>
          <p:nvPr/>
        </p:nvSpPr>
        <p:spPr>
          <a:xfrm rot="10800000">
            <a:off x="4480333" y="2335258"/>
            <a:ext cx="241387" cy="1176000"/>
          </a:xfrm>
          <a:prstGeom prst="bentArrow">
            <a:avLst>
              <a:gd name="adj1" fmla="val 29692"/>
              <a:gd name="adj2" fmla="val 36027"/>
              <a:gd name="adj3" fmla="val 25000"/>
              <a:gd name="adj4" fmla="val 37107"/>
            </a:avLst>
          </a:prstGeom>
          <a:solidFill>
            <a:schemeClr val="bg2">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800">
              <a:solidFill>
                <a:schemeClr val="tx1"/>
              </a:solidFill>
            </a:endParaRPr>
          </a:p>
        </p:txBody>
      </p:sp>
      <p:sp>
        <p:nvSpPr>
          <p:cNvPr id="120" name="Arrow: Bent 119">
            <a:extLst>
              <a:ext uri="{FF2B5EF4-FFF2-40B4-BE49-F238E27FC236}">
                <a16:creationId xmlns:a16="http://schemas.microsoft.com/office/drawing/2014/main" id="{EACE6111-D34B-4E4A-BC56-9298FE873005}"/>
              </a:ext>
            </a:extLst>
          </p:cNvPr>
          <p:cNvSpPr/>
          <p:nvPr/>
        </p:nvSpPr>
        <p:spPr>
          <a:xfrm rot="10800000" flipH="1">
            <a:off x="7447227" y="2335258"/>
            <a:ext cx="241388" cy="1176000"/>
          </a:xfrm>
          <a:prstGeom prst="bentArrow">
            <a:avLst>
              <a:gd name="adj1" fmla="val 29692"/>
              <a:gd name="adj2" fmla="val 36027"/>
              <a:gd name="adj3" fmla="val 25000"/>
              <a:gd name="adj4" fmla="val 37107"/>
            </a:avLst>
          </a:prstGeom>
          <a:solidFill>
            <a:schemeClr val="bg2">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800">
              <a:solidFill>
                <a:schemeClr val="tx1"/>
              </a:solidFill>
            </a:endParaRPr>
          </a:p>
        </p:txBody>
      </p:sp>
      <p:sp>
        <p:nvSpPr>
          <p:cNvPr id="117" name="TextBox 116">
            <a:extLst>
              <a:ext uri="{FF2B5EF4-FFF2-40B4-BE49-F238E27FC236}">
                <a16:creationId xmlns:a16="http://schemas.microsoft.com/office/drawing/2014/main" id="{AE5F1990-FD2B-46F4-9913-45300BF1D064}"/>
              </a:ext>
            </a:extLst>
          </p:cNvPr>
          <p:cNvSpPr txBox="1"/>
          <p:nvPr/>
        </p:nvSpPr>
        <p:spPr>
          <a:xfrm>
            <a:off x="5193791" y="2698854"/>
            <a:ext cx="1740919" cy="369332"/>
          </a:xfrm>
          <a:prstGeom prst="rect">
            <a:avLst/>
          </a:prstGeom>
          <a:solidFill>
            <a:schemeClr val="bg1">
              <a:alpha val="50000"/>
            </a:schemeClr>
          </a:solidFill>
        </p:spPr>
        <p:txBody>
          <a:bodyPr wrap="square">
            <a:spAutoFit/>
          </a:bodyPr>
          <a:lstStyle>
            <a:defPPr>
              <a:defRPr lang="en-US"/>
            </a:defPPr>
            <a:lvl1pPr>
              <a:defRPr sz="2400"/>
            </a:lvl1pPr>
          </a:lstStyle>
          <a:p>
            <a:pPr algn="ctr"/>
            <a:r>
              <a:rPr lang="en-US" sz="1800"/>
              <a:t>Normal levels </a:t>
            </a:r>
            <a:endParaRPr lang="en-CA" sz="1800"/>
          </a:p>
        </p:txBody>
      </p:sp>
      <p:cxnSp>
        <p:nvCxnSpPr>
          <p:cNvPr id="7" name="Straight Connector 6">
            <a:extLst>
              <a:ext uri="{FF2B5EF4-FFF2-40B4-BE49-F238E27FC236}">
                <a16:creationId xmlns:a16="http://schemas.microsoft.com/office/drawing/2014/main" id="{ED0B81B4-52A8-4F6F-AC55-6011ED4972A1}"/>
              </a:ext>
            </a:extLst>
          </p:cNvPr>
          <p:cNvCxnSpPr/>
          <p:nvPr/>
        </p:nvCxnSpPr>
        <p:spPr>
          <a:xfrm>
            <a:off x="4721720" y="4935793"/>
            <a:ext cx="2042874"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4E6406F-D9EE-4B71-93CE-66AB4653803A}"/>
              </a:ext>
            </a:extLst>
          </p:cNvPr>
          <p:cNvSpPr txBox="1"/>
          <p:nvPr/>
        </p:nvSpPr>
        <p:spPr>
          <a:xfrm>
            <a:off x="6886421" y="4720439"/>
            <a:ext cx="1620958" cy="369332"/>
          </a:xfrm>
          <a:prstGeom prst="rect">
            <a:avLst/>
          </a:prstGeom>
          <a:noFill/>
        </p:spPr>
        <p:txBody>
          <a:bodyPr wrap="none" rtlCol="0">
            <a:spAutoFit/>
          </a:bodyPr>
          <a:lstStyle/>
          <a:p>
            <a:pPr algn="ctr"/>
            <a:r>
              <a:rPr lang="en-US"/>
              <a:t>Echo required</a:t>
            </a:r>
            <a:endParaRPr lang="en-CA"/>
          </a:p>
        </p:txBody>
      </p:sp>
      <p:cxnSp>
        <p:nvCxnSpPr>
          <p:cNvPr id="22" name="Straight Connector 21">
            <a:extLst>
              <a:ext uri="{FF2B5EF4-FFF2-40B4-BE49-F238E27FC236}">
                <a16:creationId xmlns:a16="http://schemas.microsoft.com/office/drawing/2014/main" id="{CD85F0F4-F197-40A5-96BB-B6FC5CF2CA49}"/>
              </a:ext>
            </a:extLst>
          </p:cNvPr>
          <p:cNvCxnSpPr/>
          <p:nvPr/>
        </p:nvCxnSpPr>
        <p:spPr>
          <a:xfrm>
            <a:off x="8630042" y="4935793"/>
            <a:ext cx="2042874"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FEC296A7-D0CD-4183-A0F6-CF336EF1A762}"/>
              </a:ext>
            </a:extLst>
          </p:cNvPr>
          <p:cNvSpPr/>
          <p:nvPr/>
        </p:nvSpPr>
        <p:spPr>
          <a:xfrm>
            <a:off x="855406" y="5148775"/>
            <a:ext cx="11002297" cy="8502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t>*</a:t>
            </a:r>
            <a:r>
              <a:rPr lang="en-US"/>
              <a:t>Definitive cut-offs to diagnose HFpEF are not well established, and trials have used different values</a:t>
            </a:r>
            <a:br>
              <a:rPr lang="en-US"/>
            </a:br>
            <a:r>
              <a:rPr lang="en-US" i="1"/>
              <a:t>e.g.</a:t>
            </a:r>
            <a:r>
              <a:rPr lang="en-US"/>
              <a:t>, EMPEROR-Preserved: &gt;300 pg/mL for sinus rhythm, &gt;900 pg/mL for atrial fibrillation</a:t>
            </a:r>
            <a:r>
              <a:rPr lang="en-US" baseline="30000"/>
              <a:t>3</a:t>
            </a:r>
            <a:endParaRPr lang="en-CA" baseline="30000"/>
          </a:p>
        </p:txBody>
      </p:sp>
      <p:sp>
        <p:nvSpPr>
          <p:cNvPr id="4" name="Slide Number Placeholder 3">
            <a:extLst>
              <a:ext uri="{FF2B5EF4-FFF2-40B4-BE49-F238E27FC236}">
                <a16:creationId xmlns:a16="http://schemas.microsoft.com/office/drawing/2014/main" id="{04BFD289-3DAE-43E5-B934-53D5BC760305}"/>
              </a:ext>
            </a:extLst>
          </p:cNvPr>
          <p:cNvSpPr>
            <a:spLocks noGrp="1"/>
          </p:cNvSpPr>
          <p:nvPr>
            <p:ph type="sldNum" sz="quarter" idx="12"/>
          </p:nvPr>
        </p:nvSpPr>
        <p:spPr/>
        <p:txBody>
          <a:bodyPr/>
          <a:lstStyle/>
          <a:p>
            <a:fld id="{2CA814A5-5B67-49A0-A5BA-40050328EF92}" type="slidenum">
              <a:rPr lang="en-CA" smtClean="0"/>
              <a:t>28</a:t>
            </a:fld>
            <a:endParaRPr lang="en-CA"/>
          </a:p>
        </p:txBody>
      </p:sp>
    </p:spTree>
    <p:extLst>
      <p:ext uri="{BB962C8B-B14F-4D97-AF65-F5344CB8AC3E}">
        <p14:creationId xmlns:p14="http://schemas.microsoft.com/office/powerpoint/2010/main" val="214661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8569B-945B-0E7F-1F58-D7D623EFC990}"/>
              </a:ext>
            </a:extLst>
          </p:cNvPr>
          <p:cNvSpPr>
            <a:spLocks noGrp="1"/>
          </p:cNvSpPr>
          <p:nvPr>
            <p:ph type="title"/>
          </p:nvPr>
        </p:nvSpPr>
        <p:spPr/>
        <p:txBody>
          <a:bodyPr/>
          <a:lstStyle/>
          <a:p>
            <a:r>
              <a:rPr lang="en-US"/>
              <a:t> Modifications for Co-morbid conditions</a:t>
            </a:r>
          </a:p>
        </p:txBody>
      </p:sp>
      <p:sp>
        <p:nvSpPr>
          <p:cNvPr id="3" name="Content Placeholder 2">
            <a:extLst>
              <a:ext uri="{FF2B5EF4-FFF2-40B4-BE49-F238E27FC236}">
                <a16:creationId xmlns:a16="http://schemas.microsoft.com/office/drawing/2014/main" id="{98A5DD94-3B05-234F-5E82-FA4389FD31E9}"/>
              </a:ext>
            </a:extLst>
          </p:cNvPr>
          <p:cNvSpPr>
            <a:spLocks noGrp="1"/>
          </p:cNvSpPr>
          <p:nvPr>
            <p:ph idx="1"/>
          </p:nvPr>
        </p:nvSpPr>
        <p:spPr>
          <a:xfrm>
            <a:off x="838200" y="1825624"/>
            <a:ext cx="10515600" cy="5032375"/>
          </a:xfrm>
        </p:spPr>
        <p:txBody>
          <a:bodyPr>
            <a:normAutofit fontScale="92500" lnSpcReduction="20000"/>
          </a:bodyPr>
          <a:lstStyle/>
          <a:p>
            <a:r>
              <a:rPr lang="en-US" sz="3500"/>
              <a:t>Age</a:t>
            </a:r>
          </a:p>
          <a:p>
            <a:r>
              <a:rPr lang="en-US" sz="3500"/>
              <a:t>Atrial Fib </a:t>
            </a:r>
          </a:p>
          <a:p>
            <a:pPr lvl="1"/>
            <a:r>
              <a:rPr lang="en-US" sz="3000"/>
              <a:t>HR &lt; 90  50%</a:t>
            </a:r>
          </a:p>
          <a:p>
            <a:pPr lvl="1"/>
            <a:r>
              <a:rPr lang="en-US" sz="3000" b="0" i="0">
                <a:solidFill>
                  <a:srgbClr val="000000"/>
                </a:solidFill>
                <a:effectLst/>
                <a:highlight>
                  <a:srgbClr val="FFFFFF"/>
                </a:highlight>
                <a:latin typeface="Open Sans" panose="020B0606030504020204" pitchFamily="34" charset="0"/>
              </a:rPr>
              <a:t>HR</a:t>
            </a:r>
            <a:r>
              <a:rPr lang="en-US" sz="3000">
                <a:solidFill>
                  <a:srgbClr val="000000"/>
                </a:solidFill>
                <a:highlight>
                  <a:srgbClr val="FFFFFF"/>
                </a:highlight>
                <a:latin typeface="Open Sans" panose="020B0606030504020204" pitchFamily="34" charset="0"/>
              </a:rPr>
              <a:t> </a:t>
            </a:r>
            <a:r>
              <a:rPr lang="en-US" sz="3000" b="0" i="0">
                <a:solidFill>
                  <a:srgbClr val="000000"/>
                </a:solidFill>
                <a:effectLst/>
                <a:highlight>
                  <a:srgbClr val="FFFFFF"/>
                </a:highlight>
                <a:latin typeface="Open Sans" panose="020B0606030504020204" pitchFamily="34" charset="0"/>
              </a:rPr>
              <a:t>&gt; 90  100%</a:t>
            </a:r>
          </a:p>
          <a:p>
            <a:r>
              <a:rPr lang="en-US" sz="3500"/>
              <a:t>Obesity BMI</a:t>
            </a:r>
          </a:p>
          <a:p>
            <a:pPr lvl="1"/>
            <a:r>
              <a:rPr lang="en-US" sz="3000"/>
              <a:t> 30-35 	  25%</a:t>
            </a:r>
          </a:p>
          <a:p>
            <a:pPr lvl="1"/>
            <a:r>
              <a:rPr lang="en-US" sz="3000"/>
              <a:t>35-40 – 	30%</a:t>
            </a:r>
          </a:p>
          <a:p>
            <a:pPr lvl="1"/>
            <a:r>
              <a:rPr lang="en-US" sz="3000"/>
              <a:t>&gt; 40 -  	40%</a:t>
            </a:r>
          </a:p>
          <a:p>
            <a:r>
              <a:rPr lang="en-US" sz="3500"/>
              <a:t>CRF - 	</a:t>
            </a:r>
          </a:p>
          <a:p>
            <a:pPr lvl="1"/>
            <a:r>
              <a:rPr lang="en-US" sz="3000"/>
              <a:t>&lt;30 	35%</a:t>
            </a:r>
          </a:p>
          <a:p>
            <a:pPr lvl="1"/>
            <a:r>
              <a:rPr lang="en-US" sz="3000"/>
              <a:t>30-45	25%	</a:t>
            </a:r>
          </a:p>
          <a:p>
            <a:pPr lvl="1"/>
            <a:r>
              <a:rPr lang="en-US" sz="3000"/>
              <a:t>45-60	15%</a:t>
            </a:r>
            <a:endParaRPr lang="en-US"/>
          </a:p>
        </p:txBody>
      </p:sp>
      <p:sp>
        <p:nvSpPr>
          <p:cNvPr id="4" name="Arrow: Down 3">
            <a:extLst>
              <a:ext uri="{FF2B5EF4-FFF2-40B4-BE49-F238E27FC236}">
                <a16:creationId xmlns:a16="http://schemas.microsoft.com/office/drawing/2014/main" id="{F07A54EC-98A0-5448-BFF5-7978B9513ACA}"/>
              </a:ext>
            </a:extLst>
          </p:cNvPr>
          <p:cNvSpPr/>
          <p:nvPr/>
        </p:nvSpPr>
        <p:spPr>
          <a:xfrm>
            <a:off x="3466215" y="3429000"/>
            <a:ext cx="393404" cy="568842"/>
          </a:xfrm>
          <a:prstGeom prst="downArrow">
            <a:avLst>
              <a:gd name="adj1" fmla="val 22973"/>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Arrow: Up 5">
            <a:extLst>
              <a:ext uri="{FF2B5EF4-FFF2-40B4-BE49-F238E27FC236}">
                <a16:creationId xmlns:a16="http://schemas.microsoft.com/office/drawing/2014/main" id="{BF71E06A-461C-68FB-CB20-A37180936CF6}"/>
              </a:ext>
            </a:extLst>
          </p:cNvPr>
          <p:cNvSpPr/>
          <p:nvPr/>
        </p:nvSpPr>
        <p:spPr>
          <a:xfrm>
            <a:off x="2052084" y="1669311"/>
            <a:ext cx="240084" cy="57416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Arrow: Up 6">
            <a:extLst>
              <a:ext uri="{FF2B5EF4-FFF2-40B4-BE49-F238E27FC236}">
                <a16:creationId xmlns:a16="http://schemas.microsoft.com/office/drawing/2014/main" id="{C33E6EB7-0F25-5383-B40F-41C127039D62}"/>
              </a:ext>
            </a:extLst>
          </p:cNvPr>
          <p:cNvSpPr/>
          <p:nvPr/>
        </p:nvSpPr>
        <p:spPr>
          <a:xfrm>
            <a:off x="2292168" y="5075274"/>
            <a:ext cx="240084" cy="57416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Arrow: Up 7">
            <a:extLst>
              <a:ext uri="{FF2B5EF4-FFF2-40B4-BE49-F238E27FC236}">
                <a16:creationId xmlns:a16="http://schemas.microsoft.com/office/drawing/2014/main" id="{0E1B2CD8-7191-D90D-88E8-4C699A7E5DE0}"/>
              </a:ext>
            </a:extLst>
          </p:cNvPr>
          <p:cNvSpPr/>
          <p:nvPr/>
        </p:nvSpPr>
        <p:spPr>
          <a:xfrm>
            <a:off x="2927498" y="2243471"/>
            <a:ext cx="240084" cy="57416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801237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itle 1"/>
          <p:cNvSpPr txBox="1">
            <a:spLocks noGrp="1"/>
          </p:cNvSpPr>
          <p:nvPr>
            <p:ph type="title"/>
          </p:nvPr>
        </p:nvSpPr>
        <p:spPr/>
        <p:txBody>
          <a:bodyPr/>
          <a:lstStyle>
            <a:lvl1pPr defTabSz="886968">
              <a:defRPr sz="3783"/>
            </a:lvl1pPr>
          </a:lstStyle>
          <a:p>
            <a:r>
              <a:rPr lang="en-CA" sz="2800" dirty="0"/>
              <a:t>Stefan: Physical Examination, Medications</a:t>
            </a:r>
            <a:br>
              <a:rPr lang="en-CA" sz="2800" dirty="0"/>
            </a:br>
            <a:r>
              <a:rPr lang="en-CA" sz="2800" dirty="0"/>
              <a:t>and Recent Investigations</a:t>
            </a:r>
          </a:p>
        </p:txBody>
      </p:sp>
      <p:sp>
        <p:nvSpPr>
          <p:cNvPr id="10" name="Text Placeholder 9">
            <a:extLst>
              <a:ext uri="{FF2B5EF4-FFF2-40B4-BE49-F238E27FC236}">
                <a16:creationId xmlns:a16="http://schemas.microsoft.com/office/drawing/2014/main" id="{DE45C6D0-D787-4496-9DDC-0D84DC3010A1}"/>
              </a:ext>
            </a:extLst>
          </p:cNvPr>
          <p:cNvSpPr>
            <a:spLocks noGrp="1"/>
          </p:cNvSpPr>
          <p:nvPr>
            <p:ph type="body" sz="quarter" idx="13"/>
          </p:nvPr>
        </p:nvSpPr>
        <p:spPr/>
        <p:txBody>
          <a:bodyPr/>
          <a:lstStyle/>
          <a:p>
            <a:r>
              <a:rPr lang="en-US" sz="900" dirty="0"/>
              <a:t>A1C: glycated hemoglobin; BMI: body mass index; BP: blood pressure; bpm: beats per minute; eGFR: estimated glomerular filtration rate;</a:t>
            </a:r>
            <a:br>
              <a:rPr lang="en-US" sz="900" dirty="0"/>
            </a:br>
            <a:r>
              <a:rPr lang="en-US" sz="900" dirty="0"/>
              <a:t>LDL-C: low-density lipoprotein cholesterol; LVEF: left-ventricular ejection fraction; TG: triglycerides; UACR: urinary albumin-creatinine ratio</a:t>
            </a:r>
            <a:endParaRPr lang="en-CA" sz="900" dirty="0"/>
          </a:p>
        </p:txBody>
      </p:sp>
      <p:graphicFrame>
        <p:nvGraphicFramePr>
          <p:cNvPr id="8" name="Table 16">
            <a:extLst>
              <a:ext uri="{FF2B5EF4-FFF2-40B4-BE49-F238E27FC236}">
                <a16:creationId xmlns:a16="http://schemas.microsoft.com/office/drawing/2014/main" id="{067029B3-A74A-4003-926D-EB18A0C91A98}"/>
              </a:ext>
            </a:extLst>
          </p:cNvPr>
          <p:cNvGraphicFramePr>
            <a:graphicFrameLocks noGrp="1"/>
          </p:cNvGraphicFramePr>
          <p:nvPr/>
        </p:nvGraphicFramePr>
        <p:xfrm>
          <a:off x="874186" y="2008209"/>
          <a:ext cx="5221815" cy="1737360"/>
        </p:xfrm>
        <a:graphic>
          <a:graphicData uri="http://schemas.openxmlformats.org/drawingml/2006/table">
            <a:tbl>
              <a:tblPr firstRow="1" bandRow="1">
                <a:tableStyleId>{8EC20E35-A176-4012-BC5E-935CFFF8708E}</a:tableStyleId>
              </a:tblPr>
              <a:tblGrid>
                <a:gridCol w="5221815">
                  <a:extLst>
                    <a:ext uri="{9D8B030D-6E8A-4147-A177-3AD203B41FA5}">
                      <a16:colId xmlns:a16="http://schemas.microsoft.com/office/drawing/2014/main" val="965843332"/>
                    </a:ext>
                  </a:extLst>
                </a:gridCol>
              </a:tblGrid>
              <a:tr h="313997">
                <a:tc>
                  <a:txBody>
                    <a:bodyPr/>
                    <a:lstStyle/>
                    <a:p>
                      <a:endParaRPr lang="en-CA" dirty="0">
                        <a:solidFill>
                          <a:schemeClr val="accent1"/>
                        </a:solidFill>
                      </a:endParaRPr>
                    </a:p>
                  </a:txBody>
                  <a:tcPr>
                    <a:lnL>
                      <a:noFill/>
                    </a:lnL>
                    <a:lnR>
                      <a:noFill/>
                    </a:lnR>
                    <a:lnT w="25400" cmpd="sng">
                      <a:noFill/>
                    </a:lnT>
                    <a:lnB w="254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41968603"/>
                  </a:ext>
                </a:extLst>
              </a:tr>
              <a:tr h="365760">
                <a:tc>
                  <a:txBody>
                    <a:bodyPr/>
                    <a:lstStyle/>
                    <a:p>
                      <a:pPr marL="0" lvl="1" indent="0">
                        <a:buFont typeface="Arial" panose="020B0604020202020204" pitchFamily="34" charset="0"/>
                        <a:buNone/>
                      </a:pPr>
                      <a:r>
                        <a:rPr lang="en-US" sz="1800" dirty="0"/>
                        <a:t>BP 120/78 mmHg</a:t>
                      </a:r>
                    </a:p>
                  </a:txBody>
                  <a:tcPr marL="457200" marT="91440" marB="91440">
                    <a:lnT w="25400" cmpd="sng">
                      <a:noFill/>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053286164"/>
                  </a:ext>
                </a:extLst>
              </a:tr>
              <a:tr h="365760">
                <a:tc>
                  <a:txBody>
                    <a:bodyPr/>
                    <a:lstStyle/>
                    <a:p>
                      <a:pPr marL="0" lvl="1" indent="0">
                        <a:buFont typeface="Arial" panose="020B0604020202020204" pitchFamily="34" charset="0"/>
                        <a:buNone/>
                      </a:pPr>
                      <a:r>
                        <a:rPr lang="en-US" sz="1800" dirty="0"/>
                        <a:t>Pulse 70 bpm</a:t>
                      </a:r>
                    </a:p>
                  </a:txBody>
                  <a:tcPr marL="457200" marT="91440" marB="91440">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615423909"/>
                  </a:ext>
                </a:extLst>
              </a:tr>
              <a:tr h="365760">
                <a:tc>
                  <a:txBody>
                    <a:bodyPr/>
                    <a:lstStyle/>
                    <a:p>
                      <a:pPr marL="0" lvl="1" indent="0">
                        <a:buFont typeface="Arial" panose="020B0604020202020204" pitchFamily="34" charset="0"/>
                        <a:buNone/>
                      </a:pPr>
                      <a:r>
                        <a:rPr lang="en-US" sz="1800" dirty="0"/>
                        <a:t>BMI 29 kg/m</a:t>
                      </a:r>
                      <a:r>
                        <a:rPr lang="en-US" sz="1800" baseline="30000" dirty="0"/>
                        <a:t>2</a:t>
                      </a:r>
                    </a:p>
                  </a:txBody>
                  <a:tcPr marL="457200" marT="91440" marB="91440">
                    <a:lnT w="12700" cap="flat" cmpd="sng" algn="ctr">
                      <a:solidFill>
                        <a:schemeClr val="bg1">
                          <a:lumMod val="85000"/>
                        </a:schemeClr>
                      </a:solidFill>
                      <a:prstDash val="solid"/>
                      <a:round/>
                      <a:headEnd type="none" w="med" len="med"/>
                      <a:tailEnd type="none" w="med" len="med"/>
                    </a:lnT>
                    <a:noFill/>
                  </a:tcPr>
                </a:tc>
                <a:extLst>
                  <a:ext uri="{0D108BD9-81ED-4DB2-BD59-A6C34878D82A}">
                    <a16:rowId xmlns:a16="http://schemas.microsoft.com/office/drawing/2014/main" val="2410935157"/>
                  </a:ext>
                </a:extLst>
              </a:tr>
            </a:tbl>
          </a:graphicData>
        </a:graphic>
      </p:graphicFrame>
      <p:pic>
        <p:nvPicPr>
          <p:cNvPr id="9" name="Graphic 8" descr="Checkbox Checked with solid fill">
            <a:extLst>
              <a:ext uri="{FF2B5EF4-FFF2-40B4-BE49-F238E27FC236}">
                <a16:creationId xmlns:a16="http://schemas.microsoft.com/office/drawing/2014/main" id="{7FF1B066-676B-4E5B-9A84-C019FE2A0AF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5986" y="2449790"/>
            <a:ext cx="303214" cy="303214"/>
          </a:xfrm>
          <a:prstGeom prst="rect">
            <a:avLst/>
          </a:prstGeom>
        </p:spPr>
      </p:pic>
      <p:pic>
        <p:nvPicPr>
          <p:cNvPr id="11" name="Graphic 10" descr="Checkbox Checked with solid fill">
            <a:extLst>
              <a:ext uri="{FF2B5EF4-FFF2-40B4-BE49-F238E27FC236}">
                <a16:creationId xmlns:a16="http://schemas.microsoft.com/office/drawing/2014/main" id="{6A0CCE26-AB99-45D5-AC45-0138629E012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5986" y="2906990"/>
            <a:ext cx="303214" cy="303214"/>
          </a:xfrm>
          <a:prstGeom prst="rect">
            <a:avLst/>
          </a:prstGeom>
        </p:spPr>
      </p:pic>
      <p:pic>
        <p:nvPicPr>
          <p:cNvPr id="12" name="Graphic 11" descr="Checkbox Checked with solid fill">
            <a:extLst>
              <a:ext uri="{FF2B5EF4-FFF2-40B4-BE49-F238E27FC236}">
                <a16:creationId xmlns:a16="http://schemas.microsoft.com/office/drawing/2014/main" id="{1F919F1D-E657-4887-80BF-47F2DFB04B0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5986" y="3349676"/>
            <a:ext cx="303214" cy="303214"/>
          </a:xfrm>
          <a:prstGeom prst="rect">
            <a:avLst/>
          </a:prstGeom>
        </p:spPr>
      </p:pic>
      <p:graphicFrame>
        <p:nvGraphicFramePr>
          <p:cNvPr id="13" name="Table 16">
            <a:extLst>
              <a:ext uri="{FF2B5EF4-FFF2-40B4-BE49-F238E27FC236}">
                <a16:creationId xmlns:a16="http://schemas.microsoft.com/office/drawing/2014/main" id="{F3099593-1FAE-4AA1-A3F1-04D0C4F259B3}"/>
              </a:ext>
            </a:extLst>
          </p:cNvPr>
          <p:cNvGraphicFramePr>
            <a:graphicFrameLocks noGrp="1"/>
          </p:cNvGraphicFramePr>
          <p:nvPr>
            <p:extLst>
              <p:ext uri="{D42A27DB-BD31-4B8C-83A1-F6EECF244321}">
                <p14:modId xmlns:p14="http://schemas.microsoft.com/office/powerpoint/2010/main" val="694419674"/>
              </p:ext>
            </p:extLst>
          </p:nvPr>
        </p:nvGraphicFramePr>
        <p:xfrm>
          <a:off x="874186" y="3974878"/>
          <a:ext cx="5221815" cy="2468880"/>
        </p:xfrm>
        <a:graphic>
          <a:graphicData uri="http://schemas.openxmlformats.org/drawingml/2006/table">
            <a:tbl>
              <a:tblPr firstRow="1" bandRow="1">
                <a:tableStyleId>{8EC20E35-A176-4012-BC5E-935CFFF8708E}</a:tableStyleId>
              </a:tblPr>
              <a:tblGrid>
                <a:gridCol w="5221815">
                  <a:extLst>
                    <a:ext uri="{9D8B030D-6E8A-4147-A177-3AD203B41FA5}">
                      <a16:colId xmlns:a16="http://schemas.microsoft.com/office/drawing/2014/main" val="965843332"/>
                    </a:ext>
                  </a:extLst>
                </a:gridCol>
              </a:tblGrid>
              <a:tr h="313997">
                <a:tc>
                  <a:txBody>
                    <a:bodyPr/>
                    <a:lstStyle/>
                    <a:p>
                      <a:endParaRPr lang="en-CA" dirty="0">
                        <a:solidFill>
                          <a:schemeClr val="accent1"/>
                        </a:solidFill>
                      </a:endParaRPr>
                    </a:p>
                  </a:txBody>
                  <a:tcPr>
                    <a:lnL>
                      <a:noFill/>
                    </a:lnL>
                    <a:lnR>
                      <a:noFill/>
                    </a:lnR>
                    <a:lnT w="25400" cmpd="sng">
                      <a:noFill/>
                    </a:lnT>
                    <a:lnB w="254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41968603"/>
                  </a:ext>
                </a:extLst>
              </a:tr>
              <a:tr h="365760">
                <a:tc>
                  <a:txBody>
                    <a:bodyPr/>
                    <a:lstStyle/>
                    <a:p>
                      <a:pPr marL="0" lvl="1" indent="0">
                        <a:buFont typeface="Arial" panose="020B0604020202020204" pitchFamily="34" charset="0"/>
                        <a:buNone/>
                      </a:pPr>
                      <a:r>
                        <a:rPr lang="en-US" sz="1800" dirty="0"/>
                        <a:t>Metformin 500 mg b.i.d.</a:t>
                      </a:r>
                    </a:p>
                  </a:txBody>
                  <a:tcPr marL="457200">
                    <a:lnT w="25400" cmpd="sng">
                      <a:noFill/>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053286164"/>
                  </a:ext>
                </a:extLst>
              </a:tr>
              <a:tr h="365760">
                <a:tc>
                  <a:txBody>
                    <a:bodyPr/>
                    <a:lstStyle/>
                    <a:p>
                      <a:pPr marL="0" lvl="1" indent="0">
                        <a:buFont typeface="Arial" panose="020B0604020202020204" pitchFamily="34" charset="0"/>
                        <a:buNone/>
                      </a:pPr>
                      <a:r>
                        <a:rPr lang="en-US" sz="1800" dirty="0"/>
                        <a:t>Ramipril 10 mg/d</a:t>
                      </a:r>
                    </a:p>
                  </a:txBody>
                  <a:tcPr marL="457200">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410935157"/>
                  </a:ext>
                </a:extLst>
              </a:tr>
              <a:tr h="365760">
                <a:tc>
                  <a:txBody>
                    <a:bodyPr/>
                    <a:lstStyle/>
                    <a:p>
                      <a:pPr marL="0" lvl="1" indent="0">
                        <a:buFont typeface="Arial" panose="020B0604020202020204" pitchFamily="34" charset="0"/>
                        <a:buNone/>
                      </a:pPr>
                      <a:r>
                        <a:rPr lang="en-US" sz="1800" dirty="0"/>
                        <a:t>Spironolactone 25 mg/d</a:t>
                      </a:r>
                    </a:p>
                  </a:txBody>
                  <a:tcPr marL="457200">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769338544"/>
                  </a:ext>
                </a:extLst>
              </a:tr>
              <a:tr h="365760">
                <a:tc>
                  <a:txBody>
                    <a:bodyPr/>
                    <a:lstStyle/>
                    <a:p>
                      <a:pPr marL="0" lvl="1" indent="0">
                        <a:buFont typeface="Arial" panose="020B0604020202020204" pitchFamily="34" charset="0"/>
                        <a:buNone/>
                      </a:pPr>
                      <a:r>
                        <a:rPr lang="en-US" sz="1800" dirty="0"/>
                        <a:t>Bisoprolol 7.5 mg/d</a:t>
                      </a:r>
                    </a:p>
                  </a:txBody>
                  <a:tcPr marL="457200">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432222195"/>
                  </a:ext>
                </a:extLst>
              </a:tr>
              <a:tr h="365760">
                <a:tc>
                  <a:txBody>
                    <a:bodyPr/>
                    <a:lstStyle/>
                    <a:p>
                      <a:pPr marL="0" lvl="1" indent="0">
                        <a:buFont typeface="Arial" panose="020B0604020202020204" pitchFamily="34" charset="0"/>
                        <a:buNone/>
                      </a:pPr>
                      <a:r>
                        <a:rPr lang="en-US" sz="1800" dirty="0"/>
                        <a:t>ASA 81 mg/d</a:t>
                      </a:r>
                    </a:p>
                    <a:p>
                      <a:pPr marL="0" lvl="1" indent="0">
                        <a:buFont typeface="Arial" panose="020B0604020202020204" pitchFamily="34" charset="0"/>
                        <a:buNone/>
                      </a:pPr>
                      <a:r>
                        <a:rPr lang="en-US" sz="1800" dirty="0"/>
                        <a:t>Furosemide 40 mg od + 40 prn</a:t>
                      </a:r>
                    </a:p>
                  </a:txBody>
                  <a:tcPr marL="457200">
                    <a:lnT w="12700" cap="flat" cmpd="sng" algn="ctr">
                      <a:solidFill>
                        <a:schemeClr val="bg1">
                          <a:lumMod val="85000"/>
                        </a:schemeClr>
                      </a:solidFill>
                      <a:prstDash val="solid"/>
                      <a:round/>
                      <a:headEnd type="none" w="med" len="med"/>
                      <a:tailEnd type="none" w="med" len="med"/>
                    </a:lnT>
                    <a:noFill/>
                  </a:tcPr>
                </a:tc>
                <a:extLst>
                  <a:ext uri="{0D108BD9-81ED-4DB2-BD59-A6C34878D82A}">
                    <a16:rowId xmlns:a16="http://schemas.microsoft.com/office/drawing/2014/main" val="1903804901"/>
                  </a:ext>
                </a:extLst>
              </a:tr>
            </a:tbl>
          </a:graphicData>
        </a:graphic>
      </p:graphicFrame>
      <p:pic>
        <p:nvPicPr>
          <p:cNvPr id="14" name="Graphic 13" descr="Checkbox Checked with solid fill">
            <a:extLst>
              <a:ext uri="{FF2B5EF4-FFF2-40B4-BE49-F238E27FC236}">
                <a16:creationId xmlns:a16="http://schemas.microsoft.com/office/drawing/2014/main" id="{19DD5125-3B79-40E0-9AE1-CA08A8CB29B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5986" y="4485418"/>
            <a:ext cx="303214" cy="303214"/>
          </a:xfrm>
          <a:prstGeom prst="rect">
            <a:avLst/>
          </a:prstGeom>
        </p:spPr>
      </p:pic>
      <p:graphicFrame>
        <p:nvGraphicFramePr>
          <p:cNvPr id="15" name="Table 16">
            <a:extLst>
              <a:ext uri="{FF2B5EF4-FFF2-40B4-BE49-F238E27FC236}">
                <a16:creationId xmlns:a16="http://schemas.microsoft.com/office/drawing/2014/main" id="{AA7C003A-6608-4A28-95E7-833F1C3145A2}"/>
              </a:ext>
            </a:extLst>
          </p:cNvPr>
          <p:cNvGraphicFramePr>
            <a:graphicFrameLocks noGrp="1"/>
          </p:cNvGraphicFramePr>
          <p:nvPr/>
        </p:nvGraphicFramePr>
        <p:xfrm>
          <a:off x="6411386" y="2008209"/>
          <a:ext cx="5221815" cy="3566160"/>
        </p:xfrm>
        <a:graphic>
          <a:graphicData uri="http://schemas.openxmlformats.org/drawingml/2006/table">
            <a:tbl>
              <a:tblPr firstRow="1" bandRow="1">
                <a:tableStyleId>{8EC20E35-A176-4012-BC5E-935CFFF8708E}</a:tableStyleId>
              </a:tblPr>
              <a:tblGrid>
                <a:gridCol w="5221815">
                  <a:extLst>
                    <a:ext uri="{9D8B030D-6E8A-4147-A177-3AD203B41FA5}">
                      <a16:colId xmlns:a16="http://schemas.microsoft.com/office/drawing/2014/main" val="965843332"/>
                    </a:ext>
                  </a:extLst>
                </a:gridCol>
              </a:tblGrid>
              <a:tr h="313997">
                <a:tc>
                  <a:txBody>
                    <a:bodyPr/>
                    <a:lstStyle/>
                    <a:p>
                      <a:endParaRPr lang="en-CA" dirty="0">
                        <a:solidFill>
                          <a:schemeClr val="accent1"/>
                        </a:solidFill>
                      </a:endParaRPr>
                    </a:p>
                  </a:txBody>
                  <a:tcPr>
                    <a:lnL>
                      <a:noFill/>
                    </a:lnL>
                    <a:lnR>
                      <a:noFill/>
                    </a:lnR>
                    <a:lnT w="25400" cmpd="sng">
                      <a:noFill/>
                    </a:lnT>
                    <a:lnB w="254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41968603"/>
                  </a:ext>
                </a:extLst>
              </a:tr>
              <a:tr h="365760">
                <a:tc>
                  <a:txBody>
                    <a:bodyPr/>
                    <a:lstStyle/>
                    <a:p>
                      <a:pPr marL="0" marR="0" lvl="1" indent="0" algn="l" defTabSz="91453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A1C: 6.7%</a:t>
                      </a:r>
                    </a:p>
                  </a:txBody>
                  <a:tcPr marL="457200" marT="91440" marB="91440">
                    <a:lnT w="25400" cmpd="sng">
                      <a:noFill/>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053286164"/>
                  </a:ext>
                </a:extLst>
              </a:tr>
              <a:tr h="365760">
                <a:tc>
                  <a:txBody>
                    <a:bodyPr/>
                    <a:lstStyle/>
                    <a:p>
                      <a:pPr marL="0" lvl="1" indent="0">
                        <a:buFont typeface="Arial" panose="020B0604020202020204" pitchFamily="34" charset="0"/>
                        <a:buNone/>
                      </a:pPr>
                      <a:r>
                        <a:rPr lang="it-IT" sz="1800" dirty="0"/>
                        <a:t>LDL-C: 1.7 mmol/L</a:t>
                      </a:r>
                    </a:p>
                  </a:txBody>
                  <a:tcPr marL="457200" marT="91440" marB="91440">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615423909"/>
                  </a:ext>
                </a:extLst>
              </a:tr>
              <a:tr h="365760">
                <a:tc>
                  <a:txBody>
                    <a:bodyPr/>
                    <a:lstStyle/>
                    <a:p>
                      <a:pPr marL="0" lvl="1" indent="0">
                        <a:buFont typeface="Arial" panose="020B0604020202020204" pitchFamily="34" charset="0"/>
                        <a:buNone/>
                      </a:pPr>
                      <a:r>
                        <a:rPr lang="en-US" sz="1800" dirty="0"/>
                        <a:t>TG: 1.0 mmol/L</a:t>
                      </a:r>
                    </a:p>
                  </a:txBody>
                  <a:tcPr marL="457200" marT="91440" marB="91440">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281426002"/>
                  </a:ext>
                </a:extLst>
              </a:tr>
              <a:tr h="365760">
                <a:tc>
                  <a:txBody>
                    <a:bodyPr/>
                    <a:lstStyle/>
                    <a:p>
                      <a:pPr marL="0" lvl="1" indent="0">
                        <a:buFont typeface="Arial" panose="020B0604020202020204" pitchFamily="34" charset="0"/>
                        <a:buNone/>
                      </a:pPr>
                      <a:r>
                        <a:rPr lang="pt-BR" sz="1800" dirty="0"/>
                        <a:t>eGFR: 53 mL/min/1.73 m</a:t>
                      </a:r>
                      <a:r>
                        <a:rPr lang="pt-BR" sz="1800" baseline="30000" dirty="0"/>
                        <a:t>2</a:t>
                      </a:r>
                    </a:p>
                  </a:txBody>
                  <a:tcPr marL="457200" marT="91440" marB="91440">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338522766"/>
                  </a:ext>
                </a:extLst>
              </a:tr>
              <a:tr h="365760">
                <a:tc>
                  <a:txBody>
                    <a:bodyPr/>
                    <a:lstStyle/>
                    <a:p>
                      <a:pPr marL="0" marR="0" lvl="1" indent="0" algn="l" defTabSz="914538"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1800" dirty="0"/>
                        <a:t>UACR: 25 mg/mmol</a:t>
                      </a:r>
                    </a:p>
                  </a:txBody>
                  <a:tcPr marL="457200" marT="91440" marB="91440">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794371638"/>
                  </a:ext>
                </a:extLst>
              </a:tr>
              <a:tr h="365760">
                <a:tc>
                  <a:txBody>
                    <a:bodyPr/>
                    <a:lstStyle/>
                    <a:p>
                      <a:pPr marL="0" marR="0" lvl="1" indent="0" algn="l" defTabSz="914538" rtl="0" eaLnBrk="1" fontAlgn="auto" latinLnBrk="0" hangingPunct="1">
                        <a:lnSpc>
                          <a:spcPct val="100000"/>
                        </a:lnSpc>
                        <a:spcBef>
                          <a:spcPts val="0"/>
                        </a:spcBef>
                        <a:spcAft>
                          <a:spcPts val="0"/>
                        </a:spcAft>
                        <a:buClrTx/>
                        <a:buSzTx/>
                        <a:buFont typeface="Arial" panose="020B0604020202020204" pitchFamily="34" charset="0"/>
                        <a:buNone/>
                        <a:tabLst/>
                        <a:defRPr/>
                      </a:pPr>
                      <a:endParaRPr lang="pt-BR" sz="1800" dirty="0"/>
                    </a:p>
                  </a:txBody>
                  <a:tcPr marL="457200" marT="91440" marB="91440">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959863121"/>
                  </a:ext>
                </a:extLst>
              </a:tr>
              <a:tr h="365760">
                <a:tc>
                  <a:txBody>
                    <a:bodyPr/>
                    <a:lstStyle/>
                    <a:p>
                      <a:pPr marL="0" lvl="1" indent="0">
                        <a:buFont typeface="Arial" panose="020B0604020202020204" pitchFamily="34" charset="0"/>
                        <a:buNone/>
                      </a:pPr>
                      <a:r>
                        <a:rPr lang="pt-BR" sz="1800" dirty="0"/>
                        <a:t>Echocardiogram: LVEF 32%</a:t>
                      </a:r>
                    </a:p>
                  </a:txBody>
                  <a:tcPr marL="457200" marT="91440" marB="91440">
                    <a:lnT w="12700" cap="flat" cmpd="sng" algn="ctr">
                      <a:solidFill>
                        <a:schemeClr val="bg1">
                          <a:lumMod val="85000"/>
                        </a:schemeClr>
                      </a:solidFill>
                      <a:prstDash val="solid"/>
                      <a:round/>
                      <a:headEnd type="none" w="med" len="med"/>
                      <a:tailEnd type="none" w="med" len="med"/>
                    </a:lnT>
                    <a:noFill/>
                  </a:tcPr>
                </a:tc>
                <a:extLst>
                  <a:ext uri="{0D108BD9-81ED-4DB2-BD59-A6C34878D82A}">
                    <a16:rowId xmlns:a16="http://schemas.microsoft.com/office/drawing/2014/main" val="2410935157"/>
                  </a:ext>
                </a:extLst>
              </a:tr>
            </a:tbl>
          </a:graphicData>
        </a:graphic>
      </p:graphicFrame>
      <p:pic>
        <p:nvPicPr>
          <p:cNvPr id="16" name="Graphic 15" descr="Checkbox Checked with solid fill">
            <a:extLst>
              <a:ext uri="{FF2B5EF4-FFF2-40B4-BE49-F238E27FC236}">
                <a16:creationId xmlns:a16="http://schemas.microsoft.com/office/drawing/2014/main" id="{12337827-5AD7-4CB0-9961-867865F3ED7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53186" y="2449790"/>
            <a:ext cx="303214" cy="303214"/>
          </a:xfrm>
          <a:prstGeom prst="rect">
            <a:avLst/>
          </a:prstGeom>
        </p:spPr>
      </p:pic>
      <p:pic>
        <p:nvPicPr>
          <p:cNvPr id="17" name="Graphic 16" descr="Checkbox Checked with solid fill">
            <a:extLst>
              <a:ext uri="{FF2B5EF4-FFF2-40B4-BE49-F238E27FC236}">
                <a16:creationId xmlns:a16="http://schemas.microsoft.com/office/drawing/2014/main" id="{D158803C-15B8-43B5-8182-BC29EAF652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53186" y="2906990"/>
            <a:ext cx="303214" cy="303214"/>
          </a:xfrm>
          <a:prstGeom prst="rect">
            <a:avLst/>
          </a:prstGeom>
        </p:spPr>
      </p:pic>
      <p:pic>
        <p:nvPicPr>
          <p:cNvPr id="18" name="Graphic 17" descr="Checkbox Checked with solid fill">
            <a:extLst>
              <a:ext uri="{FF2B5EF4-FFF2-40B4-BE49-F238E27FC236}">
                <a16:creationId xmlns:a16="http://schemas.microsoft.com/office/drawing/2014/main" id="{38EECC7F-D5CD-4314-8EEC-28C80187BCD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53186" y="3364190"/>
            <a:ext cx="303214" cy="303214"/>
          </a:xfrm>
          <a:prstGeom prst="rect">
            <a:avLst/>
          </a:prstGeom>
        </p:spPr>
      </p:pic>
      <p:pic>
        <p:nvPicPr>
          <p:cNvPr id="19" name="Graphic 18" descr="Checkbox Checked with solid fill">
            <a:extLst>
              <a:ext uri="{FF2B5EF4-FFF2-40B4-BE49-F238E27FC236}">
                <a16:creationId xmlns:a16="http://schemas.microsoft.com/office/drawing/2014/main" id="{145DB408-D4FB-4DC6-B4BE-63E96B7FD33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53186" y="3821390"/>
            <a:ext cx="303214" cy="303214"/>
          </a:xfrm>
          <a:prstGeom prst="rect">
            <a:avLst/>
          </a:prstGeom>
        </p:spPr>
      </p:pic>
      <p:pic>
        <p:nvPicPr>
          <p:cNvPr id="20" name="Graphic 19" descr="Checkbox Checked with solid fill">
            <a:extLst>
              <a:ext uri="{FF2B5EF4-FFF2-40B4-BE49-F238E27FC236}">
                <a16:creationId xmlns:a16="http://schemas.microsoft.com/office/drawing/2014/main" id="{DCE9473A-914F-4802-935F-7C3BBFA9159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53186" y="4278590"/>
            <a:ext cx="303214" cy="303214"/>
          </a:xfrm>
          <a:prstGeom prst="rect">
            <a:avLst/>
          </a:prstGeom>
        </p:spPr>
      </p:pic>
      <p:pic>
        <p:nvPicPr>
          <p:cNvPr id="22" name="Graphic 21" descr="Checkbox Checked with solid fill">
            <a:extLst>
              <a:ext uri="{FF2B5EF4-FFF2-40B4-BE49-F238E27FC236}">
                <a16:creationId xmlns:a16="http://schemas.microsoft.com/office/drawing/2014/main" id="{9FB4C517-A7F6-4158-A695-616E37C5BA9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53186" y="5192990"/>
            <a:ext cx="303214" cy="303214"/>
          </a:xfrm>
          <a:prstGeom prst="rect">
            <a:avLst/>
          </a:prstGeom>
        </p:spPr>
      </p:pic>
      <p:pic>
        <p:nvPicPr>
          <p:cNvPr id="23" name="Graphic 22" descr="Checkbox Checked with solid fill">
            <a:extLst>
              <a:ext uri="{FF2B5EF4-FFF2-40B4-BE49-F238E27FC236}">
                <a16:creationId xmlns:a16="http://schemas.microsoft.com/office/drawing/2014/main" id="{C73D4FE5-3A4C-4D38-8BCA-F04B38C8871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5986" y="4847368"/>
            <a:ext cx="303214" cy="303214"/>
          </a:xfrm>
          <a:prstGeom prst="rect">
            <a:avLst/>
          </a:prstGeom>
        </p:spPr>
      </p:pic>
      <p:pic>
        <p:nvPicPr>
          <p:cNvPr id="24" name="Graphic 23" descr="Checkbox Checked with solid fill">
            <a:extLst>
              <a:ext uri="{FF2B5EF4-FFF2-40B4-BE49-F238E27FC236}">
                <a16:creationId xmlns:a16="http://schemas.microsoft.com/office/drawing/2014/main" id="{CC5D7B3D-F151-40B4-A08D-B193E87BA0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5986" y="5209318"/>
            <a:ext cx="303214" cy="303214"/>
          </a:xfrm>
          <a:prstGeom prst="rect">
            <a:avLst/>
          </a:prstGeom>
        </p:spPr>
      </p:pic>
      <p:pic>
        <p:nvPicPr>
          <p:cNvPr id="25" name="Graphic 24" descr="Checkbox Checked with solid fill">
            <a:extLst>
              <a:ext uri="{FF2B5EF4-FFF2-40B4-BE49-F238E27FC236}">
                <a16:creationId xmlns:a16="http://schemas.microsoft.com/office/drawing/2014/main" id="{253C6C11-D127-4AF9-9FBC-1D5B29284F8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5986" y="5571268"/>
            <a:ext cx="303214" cy="303214"/>
          </a:xfrm>
          <a:prstGeom prst="rect">
            <a:avLst/>
          </a:prstGeom>
        </p:spPr>
      </p:pic>
      <p:pic>
        <p:nvPicPr>
          <p:cNvPr id="26" name="Graphic 25" descr="Checkbox Checked with solid fill">
            <a:extLst>
              <a:ext uri="{FF2B5EF4-FFF2-40B4-BE49-F238E27FC236}">
                <a16:creationId xmlns:a16="http://schemas.microsoft.com/office/drawing/2014/main" id="{4DE52161-8081-4F1C-A574-B2DC18FB7B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5986" y="5933218"/>
            <a:ext cx="303214" cy="303214"/>
          </a:xfrm>
          <a:prstGeom prst="rect">
            <a:avLst/>
          </a:prstGeom>
        </p:spPr>
      </p:pic>
      <p:sp>
        <p:nvSpPr>
          <p:cNvPr id="3" name="Slide Number Placeholder 2">
            <a:extLst>
              <a:ext uri="{FF2B5EF4-FFF2-40B4-BE49-F238E27FC236}">
                <a16:creationId xmlns:a16="http://schemas.microsoft.com/office/drawing/2014/main" id="{9F56A453-BDA5-454C-AEED-02CAAAFFB699}"/>
              </a:ext>
            </a:extLst>
          </p:cNvPr>
          <p:cNvSpPr>
            <a:spLocks noGrp="1"/>
          </p:cNvSpPr>
          <p:nvPr>
            <p:ph type="sldNum" sz="quarter" idx="12"/>
          </p:nvPr>
        </p:nvSpPr>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050" b="0" i="0" u="none" strike="noStrike" kern="1200" cap="none" spc="0" normalizeH="0" baseline="0" noProof="0" smtClean="0">
                <a:ln>
                  <a:noFill/>
                </a:ln>
                <a:solidFill>
                  <a:srgbClr val="FF7F00"/>
                </a:solidFill>
                <a:effectLst/>
                <a:uLnTx/>
                <a:uFillTx/>
                <a:latin typeface="Arial" panose="020B060402020202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3</a:t>
            </a:fld>
            <a:endParaRPr kumimoji="0" lang="en-CA" sz="1050" b="0" i="0" u="none" strike="noStrike" kern="1200" cap="none" spc="0" normalizeH="0" baseline="0" noProof="0">
              <a:ln>
                <a:noFill/>
              </a:ln>
              <a:solidFill>
                <a:srgbClr val="FF7F00"/>
              </a:solidFill>
              <a:effectLst/>
              <a:uLnTx/>
              <a:uFillTx/>
              <a:latin typeface="Arial" panose="020B0604020202020204"/>
              <a:ea typeface="+mn-ea"/>
              <a:cs typeface="+mn-cs"/>
            </a:endParaRPr>
          </a:p>
        </p:txBody>
      </p:sp>
      <p:grpSp>
        <p:nvGrpSpPr>
          <p:cNvPr id="27" name="Group 26">
            <a:extLst>
              <a:ext uri="{FF2B5EF4-FFF2-40B4-BE49-F238E27FC236}">
                <a16:creationId xmlns:a16="http://schemas.microsoft.com/office/drawing/2014/main" id="{E03BCE03-1288-4665-BF13-EA2CE68FBF9E}"/>
              </a:ext>
            </a:extLst>
          </p:cNvPr>
          <p:cNvGrpSpPr/>
          <p:nvPr/>
        </p:nvGrpSpPr>
        <p:grpSpPr>
          <a:xfrm>
            <a:off x="9855206" y="193541"/>
            <a:ext cx="2111273" cy="1568931"/>
            <a:chOff x="9855206" y="193541"/>
            <a:chExt cx="2111273" cy="1568931"/>
          </a:xfrm>
        </p:grpSpPr>
        <p:sp>
          <p:nvSpPr>
            <p:cNvPr id="28" name="Freeform: Shape 27">
              <a:extLst>
                <a:ext uri="{FF2B5EF4-FFF2-40B4-BE49-F238E27FC236}">
                  <a16:creationId xmlns:a16="http://schemas.microsoft.com/office/drawing/2014/main" id="{8FEEA54F-6B05-40A9-B317-EAACD24913BE}"/>
                </a:ext>
              </a:extLst>
            </p:cNvPr>
            <p:cNvSpPr/>
            <p:nvPr/>
          </p:nvSpPr>
          <p:spPr>
            <a:xfrm>
              <a:off x="9855206" y="193541"/>
              <a:ext cx="2111273" cy="1356222"/>
            </a:xfrm>
            <a:custGeom>
              <a:avLst/>
              <a:gdLst>
                <a:gd name="connsiteX0" fmla="*/ 3689 w 2111273"/>
                <a:gd name="connsiteY0" fmla="*/ 1026911 h 1356222"/>
                <a:gd name="connsiteX1" fmla="*/ 264945 w 2111273"/>
                <a:gd name="connsiteY1" fmla="*/ 587043 h 1356222"/>
                <a:gd name="connsiteX2" fmla="*/ 1076342 w 2111273"/>
                <a:gd name="connsiteY2" fmla="*/ 184547 h 1356222"/>
                <a:gd name="connsiteX3" fmla="*/ 2106238 w 2111273"/>
                <a:gd name="connsiteY3" fmla="*/ 490093 h 1356222"/>
                <a:gd name="connsiteX4" fmla="*/ 1574686 w 2111273"/>
                <a:gd name="connsiteY4" fmla="*/ 1222893 h 1356222"/>
                <a:gd name="connsiteX5" fmla="*/ 3728 w 2111273"/>
                <a:gd name="connsiteY5" fmla="*/ 1026951 h 135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1273" h="1356222">
                  <a:moveTo>
                    <a:pt x="3689" y="1026911"/>
                  </a:moveTo>
                  <a:cubicBezTo>
                    <a:pt x="3689" y="1026911"/>
                    <a:pt x="-51486" y="712405"/>
                    <a:pt x="264945" y="587043"/>
                  </a:cubicBezTo>
                  <a:cubicBezTo>
                    <a:pt x="581338" y="461720"/>
                    <a:pt x="868256" y="411025"/>
                    <a:pt x="1076342" y="184547"/>
                  </a:cubicBezTo>
                  <a:cubicBezTo>
                    <a:pt x="1376975" y="-142691"/>
                    <a:pt x="2051573" y="-31044"/>
                    <a:pt x="2106238" y="490093"/>
                  </a:cubicBezTo>
                  <a:cubicBezTo>
                    <a:pt x="2160902" y="1011192"/>
                    <a:pt x="1756442" y="1212793"/>
                    <a:pt x="1574686" y="1222893"/>
                  </a:cubicBezTo>
                  <a:cubicBezTo>
                    <a:pt x="1392930" y="1232993"/>
                    <a:pt x="129326" y="1619965"/>
                    <a:pt x="3728" y="1026951"/>
                  </a:cubicBezTo>
                  <a:close/>
                </a:path>
              </a:pathLst>
            </a:custGeom>
            <a:solidFill>
              <a:schemeClr val="accent1"/>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29" name="Graphic 3">
              <a:extLst>
                <a:ext uri="{FF2B5EF4-FFF2-40B4-BE49-F238E27FC236}">
                  <a16:creationId xmlns:a16="http://schemas.microsoft.com/office/drawing/2014/main" id="{D00E8A0A-B9B0-4BE4-BFB4-386A6FAA184B}"/>
                </a:ext>
              </a:extLst>
            </p:cNvPr>
            <p:cNvGrpSpPr/>
            <p:nvPr/>
          </p:nvGrpSpPr>
          <p:grpSpPr>
            <a:xfrm>
              <a:off x="10001727" y="314928"/>
              <a:ext cx="1022803" cy="1197522"/>
              <a:chOff x="10001727" y="314928"/>
              <a:chExt cx="1022803" cy="1197522"/>
            </a:xfrm>
          </p:grpSpPr>
          <p:sp>
            <p:nvSpPr>
              <p:cNvPr id="99" name="Freeform: Shape 98">
                <a:extLst>
                  <a:ext uri="{FF2B5EF4-FFF2-40B4-BE49-F238E27FC236}">
                    <a16:creationId xmlns:a16="http://schemas.microsoft.com/office/drawing/2014/main" id="{DB5D5786-1401-4970-91AB-19FD8C598B3A}"/>
                  </a:ext>
                </a:extLst>
              </p:cNvPr>
              <p:cNvSpPr/>
              <p:nvPr/>
            </p:nvSpPr>
            <p:spPr>
              <a:xfrm rot="-1289999">
                <a:off x="10162586" y="408231"/>
                <a:ext cx="701085" cy="1010915"/>
              </a:xfrm>
              <a:custGeom>
                <a:avLst/>
                <a:gdLst>
                  <a:gd name="connsiteX0" fmla="*/ 0 w 701085"/>
                  <a:gd name="connsiteY0" fmla="*/ 0 h 1010915"/>
                  <a:gd name="connsiteX1" fmla="*/ 701086 w 701085"/>
                  <a:gd name="connsiteY1" fmla="*/ 0 h 1010915"/>
                  <a:gd name="connsiteX2" fmla="*/ 701086 w 701085"/>
                  <a:gd name="connsiteY2" fmla="*/ 1010915 h 1010915"/>
                  <a:gd name="connsiteX3" fmla="*/ 0 w 701085"/>
                  <a:gd name="connsiteY3" fmla="*/ 1010915 h 1010915"/>
                </a:gdLst>
                <a:ahLst/>
                <a:cxnLst>
                  <a:cxn ang="0">
                    <a:pos x="connsiteX0" y="connsiteY0"/>
                  </a:cxn>
                  <a:cxn ang="0">
                    <a:pos x="connsiteX1" y="connsiteY1"/>
                  </a:cxn>
                  <a:cxn ang="0">
                    <a:pos x="connsiteX2" y="connsiteY2"/>
                  </a:cxn>
                  <a:cxn ang="0">
                    <a:pos x="connsiteX3" y="connsiteY3"/>
                  </a:cxn>
                </a:cxnLst>
                <a:rect l="l" t="t" r="r" b="b"/>
                <a:pathLst>
                  <a:path w="701085" h="1010915">
                    <a:moveTo>
                      <a:pt x="0" y="0"/>
                    </a:moveTo>
                    <a:lnTo>
                      <a:pt x="701086" y="0"/>
                    </a:lnTo>
                    <a:lnTo>
                      <a:pt x="701086" y="1010915"/>
                    </a:lnTo>
                    <a:lnTo>
                      <a:pt x="0" y="1010915"/>
                    </a:lnTo>
                    <a:close/>
                  </a:path>
                </a:pathLst>
              </a:custGeom>
              <a:solidFill>
                <a:srgbClr val="BAD2EB"/>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 name="Freeform: Shape 100">
                <a:extLst>
                  <a:ext uri="{FF2B5EF4-FFF2-40B4-BE49-F238E27FC236}">
                    <a16:creationId xmlns:a16="http://schemas.microsoft.com/office/drawing/2014/main" id="{9387D12C-7AC8-484D-AE34-9FEA0B00A9D3}"/>
                  </a:ext>
                </a:extLst>
              </p:cNvPr>
              <p:cNvSpPr/>
              <p:nvPr/>
            </p:nvSpPr>
            <p:spPr>
              <a:xfrm rot="-1289999">
                <a:off x="10135301" y="591315"/>
                <a:ext cx="522906" cy="34111"/>
              </a:xfrm>
              <a:custGeom>
                <a:avLst/>
                <a:gdLst>
                  <a:gd name="connsiteX0" fmla="*/ 0 w 522906"/>
                  <a:gd name="connsiteY0" fmla="*/ 0 h 34111"/>
                  <a:gd name="connsiteX1" fmla="*/ 522906 w 522906"/>
                  <a:gd name="connsiteY1" fmla="*/ 0 h 34111"/>
                  <a:gd name="connsiteX2" fmla="*/ 522906 w 522906"/>
                  <a:gd name="connsiteY2" fmla="*/ 34111 h 34111"/>
                  <a:gd name="connsiteX3" fmla="*/ 0 w 522906"/>
                  <a:gd name="connsiteY3" fmla="*/ 34111 h 34111"/>
                </a:gdLst>
                <a:ahLst/>
                <a:cxnLst>
                  <a:cxn ang="0">
                    <a:pos x="connsiteX0" y="connsiteY0"/>
                  </a:cxn>
                  <a:cxn ang="0">
                    <a:pos x="connsiteX1" y="connsiteY1"/>
                  </a:cxn>
                  <a:cxn ang="0">
                    <a:pos x="connsiteX2" y="connsiteY2"/>
                  </a:cxn>
                  <a:cxn ang="0">
                    <a:pos x="connsiteX3" y="connsiteY3"/>
                  </a:cxn>
                </a:cxnLst>
                <a:rect l="l" t="t" r="r" b="b"/>
                <a:pathLst>
                  <a:path w="522906" h="34111">
                    <a:moveTo>
                      <a:pt x="0" y="0"/>
                    </a:moveTo>
                    <a:lnTo>
                      <a:pt x="522906" y="0"/>
                    </a:lnTo>
                    <a:lnTo>
                      <a:pt x="522906" y="34111"/>
                    </a:lnTo>
                    <a:lnTo>
                      <a:pt x="0" y="34111"/>
                    </a:lnTo>
                    <a:close/>
                  </a:path>
                </a:pathLst>
              </a:custGeom>
              <a:solidFill>
                <a:srgbClr val="000000"/>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 name="Freeform: Shape 101">
                <a:extLst>
                  <a:ext uri="{FF2B5EF4-FFF2-40B4-BE49-F238E27FC236}">
                    <a16:creationId xmlns:a16="http://schemas.microsoft.com/office/drawing/2014/main" id="{0333F798-4681-4BCF-B5FE-784209CCEF9A}"/>
                  </a:ext>
                </a:extLst>
              </p:cNvPr>
              <p:cNvSpPr/>
              <p:nvPr/>
            </p:nvSpPr>
            <p:spPr>
              <a:xfrm rot="-1289999">
                <a:off x="10169041" y="688398"/>
                <a:ext cx="522906" cy="11396"/>
              </a:xfrm>
              <a:custGeom>
                <a:avLst/>
                <a:gdLst>
                  <a:gd name="connsiteX0" fmla="*/ 0 w 522906"/>
                  <a:gd name="connsiteY0" fmla="*/ 0 h 11396"/>
                  <a:gd name="connsiteX1" fmla="*/ 522906 w 522906"/>
                  <a:gd name="connsiteY1" fmla="*/ 0 h 11396"/>
                  <a:gd name="connsiteX2" fmla="*/ 522906 w 522906"/>
                  <a:gd name="connsiteY2" fmla="*/ 11397 h 11396"/>
                  <a:gd name="connsiteX3" fmla="*/ 0 w 522906"/>
                  <a:gd name="connsiteY3" fmla="*/ 11397 h 11396"/>
                </a:gdLst>
                <a:ahLst/>
                <a:cxnLst>
                  <a:cxn ang="0">
                    <a:pos x="connsiteX0" y="connsiteY0"/>
                  </a:cxn>
                  <a:cxn ang="0">
                    <a:pos x="connsiteX1" y="connsiteY1"/>
                  </a:cxn>
                  <a:cxn ang="0">
                    <a:pos x="connsiteX2" y="connsiteY2"/>
                  </a:cxn>
                  <a:cxn ang="0">
                    <a:pos x="connsiteX3" y="connsiteY3"/>
                  </a:cxn>
                </a:cxnLst>
                <a:rect l="l" t="t" r="r" b="b"/>
                <a:pathLst>
                  <a:path w="522906" h="11396">
                    <a:moveTo>
                      <a:pt x="0" y="0"/>
                    </a:moveTo>
                    <a:lnTo>
                      <a:pt x="522906" y="0"/>
                    </a:lnTo>
                    <a:lnTo>
                      <a:pt x="522906" y="11397"/>
                    </a:lnTo>
                    <a:lnTo>
                      <a:pt x="0" y="11397"/>
                    </a:lnTo>
                    <a:close/>
                  </a:path>
                </a:pathLst>
              </a:custGeom>
              <a:solidFill>
                <a:srgbClr val="000000"/>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 name="Freeform: Shape 102">
                <a:extLst>
                  <a:ext uri="{FF2B5EF4-FFF2-40B4-BE49-F238E27FC236}">
                    <a16:creationId xmlns:a16="http://schemas.microsoft.com/office/drawing/2014/main" id="{4E6E1FF7-066B-4AA8-B39F-109A80B5DA3D}"/>
                  </a:ext>
                </a:extLst>
              </p:cNvPr>
              <p:cNvSpPr/>
              <p:nvPr/>
            </p:nvSpPr>
            <p:spPr>
              <a:xfrm rot="-1289999">
                <a:off x="10194299" y="752427"/>
                <a:ext cx="522906" cy="11396"/>
              </a:xfrm>
              <a:custGeom>
                <a:avLst/>
                <a:gdLst>
                  <a:gd name="connsiteX0" fmla="*/ 0 w 522906"/>
                  <a:gd name="connsiteY0" fmla="*/ 0 h 11396"/>
                  <a:gd name="connsiteX1" fmla="*/ 522906 w 522906"/>
                  <a:gd name="connsiteY1" fmla="*/ 0 h 11396"/>
                  <a:gd name="connsiteX2" fmla="*/ 522906 w 522906"/>
                  <a:gd name="connsiteY2" fmla="*/ 11397 h 11396"/>
                  <a:gd name="connsiteX3" fmla="*/ 0 w 522906"/>
                  <a:gd name="connsiteY3" fmla="*/ 11397 h 11396"/>
                </a:gdLst>
                <a:ahLst/>
                <a:cxnLst>
                  <a:cxn ang="0">
                    <a:pos x="connsiteX0" y="connsiteY0"/>
                  </a:cxn>
                  <a:cxn ang="0">
                    <a:pos x="connsiteX1" y="connsiteY1"/>
                  </a:cxn>
                  <a:cxn ang="0">
                    <a:pos x="connsiteX2" y="connsiteY2"/>
                  </a:cxn>
                  <a:cxn ang="0">
                    <a:pos x="connsiteX3" y="connsiteY3"/>
                  </a:cxn>
                </a:cxnLst>
                <a:rect l="l" t="t" r="r" b="b"/>
                <a:pathLst>
                  <a:path w="522906" h="11396">
                    <a:moveTo>
                      <a:pt x="0" y="0"/>
                    </a:moveTo>
                    <a:lnTo>
                      <a:pt x="522906" y="0"/>
                    </a:lnTo>
                    <a:lnTo>
                      <a:pt x="522906" y="11397"/>
                    </a:lnTo>
                    <a:lnTo>
                      <a:pt x="0" y="11397"/>
                    </a:lnTo>
                    <a:close/>
                  </a:path>
                </a:pathLst>
              </a:custGeom>
              <a:solidFill>
                <a:srgbClr val="000000"/>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 name="Freeform: Shape 103">
                <a:extLst>
                  <a:ext uri="{FF2B5EF4-FFF2-40B4-BE49-F238E27FC236}">
                    <a16:creationId xmlns:a16="http://schemas.microsoft.com/office/drawing/2014/main" id="{E9D3D247-A9F8-4BFA-A150-CF4CAB305B25}"/>
                  </a:ext>
                </a:extLst>
              </p:cNvPr>
              <p:cNvSpPr/>
              <p:nvPr/>
            </p:nvSpPr>
            <p:spPr>
              <a:xfrm rot="-1289999">
                <a:off x="10219504" y="816458"/>
                <a:ext cx="522906" cy="11396"/>
              </a:xfrm>
              <a:custGeom>
                <a:avLst/>
                <a:gdLst>
                  <a:gd name="connsiteX0" fmla="*/ 0 w 522906"/>
                  <a:gd name="connsiteY0" fmla="*/ 0 h 11396"/>
                  <a:gd name="connsiteX1" fmla="*/ 522906 w 522906"/>
                  <a:gd name="connsiteY1" fmla="*/ 0 h 11396"/>
                  <a:gd name="connsiteX2" fmla="*/ 522906 w 522906"/>
                  <a:gd name="connsiteY2" fmla="*/ 11397 h 11396"/>
                  <a:gd name="connsiteX3" fmla="*/ 0 w 522906"/>
                  <a:gd name="connsiteY3" fmla="*/ 11397 h 11396"/>
                </a:gdLst>
                <a:ahLst/>
                <a:cxnLst>
                  <a:cxn ang="0">
                    <a:pos x="connsiteX0" y="connsiteY0"/>
                  </a:cxn>
                  <a:cxn ang="0">
                    <a:pos x="connsiteX1" y="connsiteY1"/>
                  </a:cxn>
                  <a:cxn ang="0">
                    <a:pos x="connsiteX2" y="connsiteY2"/>
                  </a:cxn>
                  <a:cxn ang="0">
                    <a:pos x="connsiteX3" y="connsiteY3"/>
                  </a:cxn>
                </a:cxnLst>
                <a:rect l="l" t="t" r="r" b="b"/>
                <a:pathLst>
                  <a:path w="522906" h="11396">
                    <a:moveTo>
                      <a:pt x="0" y="0"/>
                    </a:moveTo>
                    <a:lnTo>
                      <a:pt x="522906" y="0"/>
                    </a:lnTo>
                    <a:lnTo>
                      <a:pt x="522906" y="11397"/>
                    </a:lnTo>
                    <a:lnTo>
                      <a:pt x="0" y="11397"/>
                    </a:lnTo>
                    <a:close/>
                  </a:path>
                </a:pathLst>
              </a:custGeom>
              <a:solidFill>
                <a:srgbClr val="000000"/>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 name="Freeform: Shape 104">
                <a:extLst>
                  <a:ext uri="{FF2B5EF4-FFF2-40B4-BE49-F238E27FC236}">
                    <a16:creationId xmlns:a16="http://schemas.microsoft.com/office/drawing/2014/main" id="{EB057680-63B5-402F-AAD3-D731D4BCA4E7}"/>
                  </a:ext>
                </a:extLst>
              </p:cNvPr>
              <p:cNvSpPr/>
              <p:nvPr/>
            </p:nvSpPr>
            <p:spPr>
              <a:xfrm rot="-1289999">
                <a:off x="10244748" y="880490"/>
                <a:ext cx="522906" cy="11396"/>
              </a:xfrm>
              <a:custGeom>
                <a:avLst/>
                <a:gdLst>
                  <a:gd name="connsiteX0" fmla="*/ 0 w 522906"/>
                  <a:gd name="connsiteY0" fmla="*/ 0 h 11396"/>
                  <a:gd name="connsiteX1" fmla="*/ 522906 w 522906"/>
                  <a:gd name="connsiteY1" fmla="*/ 0 h 11396"/>
                  <a:gd name="connsiteX2" fmla="*/ 522906 w 522906"/>
                  <a:gd name="connsiteY2" fmla="*/ 11397 h 11396"/>
                  <a:gd name="connsiteX3" fmla="*/ 0 w 522906"/>
                  <a:gd name="connsiteY3" fmla="*/ 11397 h 11396"/>
                </a:gdLst>
                <a:ahLst/>
                <a:cxnLst>
                  <a:cxn ang="0">
                    <a:pos x="connsiteX0" y="connsiteY0"/>
                  </a:cxn>
                  <a:cxn ang="0">
                    <a:pos x="connsiteX1" y="connsiteY1"/>
                  </a:cxn>
                  <a:cxn ang="0">
                    <a:pos x="connsiteX2" y="connsiteY2"/>
                  </a:cxn>
                  <a:cxn ang="0">
                    <a:pos x="connsiteX3" y="connsiteY3"/>
                  </a:cxn>
                </a:cxnLst>
                <a:rect l="l" t="t" r="r" b="b"/>
                <a:pathLst>
                  <a:path w="522906" h="11396">
                    <a:moveTo>
                      <a:pt x="0" y="0"/>
                    </a:moveTo>
                    <a:lnTo>
                      <a:pt x="522906" y="0"/>
                    </a:lnTo>
                    <a:lnTo>
                      <a:pt x="522906" y="11397"/>
                    </a:lnTo>
                    <a:lnTo>
                      <a:pt x="0" y="11397"/>
                    </a:lnTo>
                    <a:close/>
                  </a:path>
                </a:pathLst>
              </a:custGeom>
              <a:solidFill>
                <a:srgbClr val="000000"/>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 name="Freeform: Shape 105">
                <a:extLst>
                  <a:ext uri="{FF2B5EF4-FFF2-40B4-BE49-F238E27FC236}">
                    <a16:creationId xmlns:a16="http://schemas.microsoft.com/office/drawing/2014/main" id="{2689D1AA-C6C4-4B15-9D46-AFFDD737C781}"/>
                  </a:ext>
                </a:extLst>
              </p:cNvPr>
              <p:cNvSpPr/>
              <p:nvPr/>
            </p:nvSpPr>
            <p:spPr>
              <a:xfrm rot="-1289999">
                <a:off x="10269930" y="944533"/>
                <a:ext cx="522906" cy="11396"/>
              </a:xfrm>
              <a:custGeom>
                <a:avLst/>
                <a:gdLst>
                  <a:gd name="connsiteX0" fmla="*/ 0 w 522906"/>
                  <a:gd name="connsiteY0" fmla="*/ 0 h 11396"/>
                  <a:gd name="connsiteX1" fmla="*/ 522906 w 522906"/>
                  <a:gd name="connsiteY1" fmla="*/ 0 h 11396"/>
                  <a:gd name="connsiteX2" fmla="*/ 522906 w 522906"/>
                  <a:gd name="connsiteY2" fmla="*/ 11397 h 11396"/>
                  <a:gd name="connsiteX3" fmla="*/ 0 w 522906"/>
                  <a:gd name="connsiteY3" fmla="*/ 11397 h 11396"/>
                </a:gdLst>
                <a:ahLst/>
                <a:cxnLst>
                  <a:cxn ang="0">
                    <a:pos x="connsiteX0" y="connsiteY0"/>
                  </a:cxn>
                  <a:cxn ang="0">
                    <a:pos x="connsiteX1" y="connsiteY1"/>
                  </a:cxn>
                  <a:cxn ang="0">
                    <a:pos x="connsiteX2" y="connsiteY2"/>
                  </a:cxn>
                  <a:cxn ang="0">
                    <a:pos x="connsiteX3" y="connsiteY3"/>
                  </a:cxn>
                </a:cxnLst>
                <a:rect l="l" t="t" r="r" b="b"/>
                <a:pathLst>
                  <a:path w="522906" h="11396">
                    <a:moveTo>
                      <a:pt x="0" y="0"/>
                    </a:moveTo>
                    <a:lnTo>
                      <a:pt x="522906" y="0"/>
                    </a:lnTo>
                    <a:lnTo>
                      <a:pt x="522906" y="11397"/>
                    </a:lnTo>
                    <a:lnTo>
                      <a:pt x="0" y="11397"/>
                    </a:lnTo>
                    <a:close/>
                  </a:path>
                </a:pathLst>
              </a:custGeom>
              <a:solidFill>
                <a:srgbClr val="000000"/>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 name="Freeform: Shape 106">
                <a:extLst>
                  <a:ext uri="{FF2B5EF4-FFF2-40B4-BE49-F238E27FC236}">
                    <a16:creationId xmlns:a16="http://schemas.microsoft.com/office/drawing/2014/main" id="{97CF46FC-5683-4D5E-B3D3-18E7F178D1C4}"/>
                  </a:ext>
                </a:extLst>
              </p:cNvPr>
              <p:cNvSpPr/>
              <p:nvPr/>
            </p:nvSpPr>
            <p:spPr>
              <a:xfrm rot="-1289999">
                <a:off x="10295174" y="1008564"/>
                <a:ext cx="522906" cy="11396"/>
              </a:xfrm>
              <a:custGeom>
                <a:avLst/>
                <a:gdLst>
                  <a:gd name="connsiteX0" fmla="*/ 0 w 522906"/>
                  <a:gd name="connsiteY0" fmla="*/ 0 h 11396"/>
                  <a:gd name="connsiteX1" fmla="*/ 522906 w 522906"/>
                  <a:gd name="connsiteY1" fmla="*/ 0 h 11396"/>
                  <a:gd name="connsiteX2" fmla="*/ 522906 w 522906"/>
                  <a:gd name="connsiteY2" fmla="*/ 11397 h 11396"/>
                  <a:gd name="connsiteX3" fmla="*/ 0 w 522906"/>
                  <a:gd name="connsiteY3" fmla="*/ 11397 h 11396"/>
                </a:gdLst>
                <a:ahLst/>
                <a:cxnLst>
                  <a:cxn ang="0">
                    <a:pos x="connsiteX0" y="connsiteY0"/>
                  </a:cxn>
                  <a:cxn ang="0">
                    <a:pos x="connsiteX1" y="connsiteY1"/>
                  </a:cxn>
                  <a:cxn ang="0">
                    <a:pos x="connsiteX2" y="connsiteY2"/>
                  </a:cxn>
                  <a:cxn ang="0">
                    <a:pos x="connsiteX3" y="connsiteY3"/>
                  </a:cxn>
                </a:cxnLst>
                <a:rect l="l" t="t" r="r" b="b"/>
                <a:pathLst>
                  <a:path w="522906" h="11396">
                    <a:moveTo>
                      <a:pt x="0" y="0"/>
                    </a:moveTo>
                    <a:lnTo>
                      <a:pt x="522906" y="0"/>
                    </a:lnTo>
                    <a:lnTo>
                      <a:pt x="522906" y="11397"/>
                    </a:lnTo>
                    <a:lnTo>
                      <a:pt x="0" y="11397"/>
                    </a:lnTo>
                    <a:close/>
                  </a:path>
                </a:pathLst>
              </a:custGeom>
              <a:solidFill>
                <a:srgbClr val="000000"/>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0" name="Freeform: Shape 29">
              <a:extLst>
                <a:ext uri="{FF2B5EF4-FFF2-40B4-BE49-F238E27FC236}">
                  <a16:creationId xmlns:a16="http://schemas.microsoft.com/office/drawing/2014/main" id="{FB8BFB6B-4420-4EE4-8CF8-CDBB448A2420}"/>
                </a:ext>
              </a:extLst>
            </p:cNvPr>
            <p:cNvSpPr/>
            <p:nvPr/>
          </p:nvSpPr>
          <p:spPr>
            <a:xfrm>
              <a:off x="10464485" y="392236"/>
              <a:ext cx="943950" cy="1305693"/>
            </a:xfrm>
            <a:custGeom>
              <a:avLst/>
              <a:gdLst>
                <a:gd name="connsiteX0" fmla="*/ 866964 w 943950"/>
                <a:gd name="connsiteY0" fmla="*/ 0 h 1305693"/>
                <a:gd name="connsiteX1" fmla="*/ 943950 w 943950"/>
                <a:gd name="connsiteY1" fmla="*/ 76986 h 1305693"/>
                <a:gd name="connsiteX2" fmla="*/ 943950 w 943950"/>
                <a:gd name="connsiteY2" fmla="*/ 1228708 h 1305693"/>
                <a:gd name="connsiteX3" fmla="*/ 866964 w 943950"/>
                <a:gd name="connsiteY3" fmla="*/ 1305693 h 1305693"/>
                <a:gd name="connsiteX4" fmla="*/ 76986 w 943950"/>
                <a:gd name="connsiteY4" fmla="*/ 1305693 h 1305693"/>
                <a:gd name="connsiteX5" fmla="*/ 0 w 943950"/>
                <a:gd name="connsiteY5" fmla="*/ 1228708 h 1305693"/>
                <a:gd name="connsiteX6" fmla="*/ 0 w 943950"/>
                <a:gd name="connsiteY6" fmla="*/ 76986 h 1305693"/>
                <a:gd name="connsiteX7" fmla="*/ 76986 w 943950"/>
                <a:gd name="connsiteY7" fmla="*/ 0 h 130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3950" h="1305693">
                  <a:moveTo>
                    <a:pt x="866964" y="0"/>
                  </a:moveTo>
                  <a:cubicBezTo>
                    <a:pt x="909482" y="0"/>
                    <a:pt x="943950" y="34468"/>
                    <a:pt x="943950" y="76986"/>
                  </a:cubicBezTo>
                  <a:lnTo>
                    <a:pt x="943950" y="1228708"/>
                  </a:lnTo>
                  <a:cubicBezTo>
                    <a:pt x="943950" y="1271226"/>
                    <a:pt x="909482" y="1305693"/>
                    <a:pt x="866964" y="1305693"/>
                  </a:cubicBezTo>
                  <a:lnTo>
                    <a:pt x="76986" y="1305693"/>
                  </a:lnTo>
                  <a:cubicBezTo>
                    <a:pt x="34468" y="1305693"/>
                    <a:pt x="0" y="1271226"/>
                    <a:pt x="0" y="1228708"/>
                  </a:cubicBezTo>
                  <a:lnTo>
                    <a:pt x="0" y="76986"/>
                  </a:lnTo>
                  <a:cubicBezTo>
                    <a:pt x="0" y="34468"/>
                    <a:pt x="34468" y="0"/>
                    <a:pt x="76986" y="0"/>
                  </a:cubicBezTo>
                  <a:close/>
                </a:path>
              </a:pathLst>
            </a:custGeom>
            <a:solidFill>
              <a:srgbClr val="223445"/>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 name="Freeform: Shape 30">
              <a:extLst>
                <a:ext uri="{FF2B5EF4-FFF2-40B4-BE49-F238E27FC236}">
                  <a16:creationId xmlns:a16="http://schemas.microsoft.com/office/drawing/2014/main" id="{78DD353B-0DA0-409B-A235-311FB491F035}"/>
                </a:ext>
              </a:extLst>
            </p:cNvPr>
            <p:cNvSpPr/>
            <p:nvPr/>
          </p:nvSpPr>
          <p:spPr>
            <a:xfrm>
              <a:off x="10174029" y="1687358"/>
              <a:ext cx="1276651" cy="40398"/>
            </a:xfrm>
            <a:custGeom>
              <a:avLst/>
              <a:gdLst>
                <a:gd name="connsiteX0" fmla="*/ 1276651 w 1276651"/>
                <a:gd name="connsiteY0" fmla="*/ 20199 h 40398"/>
                <a:gd name="connsiteX1" fmla="*/ 638326 w 1276651"/>
                <a:gd name="connsiteY1" fmla="*/ 40399 h 40398"/>
                <a:gd name="connsiteX2" fmla="*/ 0 w 1276651"/>
                <a:gd name="connsiteY2" fmla="*/ 20199 h 40398"/>
                <a:gd name="connsiteX3" fmla="*/ 638326 w 1276651"/>
                <a:gd name="connsiteY3" fmla="*/ 0 h 40398"/>
                <a:gd name="connsiteX4" fmla="*/ 1276651 w 1276651"/>
                <a:gd name="connsiteY4" fmla="*/ 20199 h 40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651" h="40398">
                  <a:moveTo>
                    <a:pt x="1276651" y="20199"/>
                  </a:moveTo>
                  <a:cubicBezTo>
                    <a:pt x="1276651" y="31360"/>
                    <a:pt x="990873" y="40399"/>
                    <a:pt x="638326" y="40399"/>
                  </a:cubicBezTo>
                  <a:cubicBezTo>
                    <a:pt x="285779" y="40399"/>
                    <a:pt x="0" y="31360"/>
                    <a:pt x="0" y="20199"/>
                  </a:cubicBezTo>
                  <a:cubicBezTo>
                    <a:pt x="0" y="9039"/>
                    <a:pt x="285779" y="0"/>
                    <a:pt x="638326" y="0"/>
                  </a:cubicBezTo>
                  <a:cubicBezTo>
                    <a:pt x="990873" y="0"/>
                    <a:pt x="1276651" y="9039"/>
                    <a:pt x="1276651" y="20199"/>
                  </a:cubicBezTo>
                  <a:close/>
                </a:path>
              </a:pathLst>
            </a:custGeom>
            <a:solidFill>
              <a:srgbClr val="D2E6FA"/>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 name="Freeform: Shape 31">
              <a:extLst>
                <a:ext uri="{FF2B5EF4-FFF2-40B4-BE49-F238E27FC236}">
                  <a16:creationId xmlns:a16="http://schemas.microsoft.com/office/drawing/2014/main" id="{9C641219-F744-4278-8E84-82D6094805C2}"/>
                </a:ext>
              </a:extLst>
            </p:cNvPr>
            <p:cNvSpPr/>
            <p:nvPr/>
          </p:nvSpPr>
          <p:spPr>
            <a:xfrm>
              <a:off x="10444442" y="392747"/>
              <a:ext cx="943950" cy="1305693"/>
            </a:xfrm>
            <a:custGeom>
              <a:avLst/>
              <a:gdLst>
                <a:gd name="connsiteX0" fmla="*/ 866925 w 943950"/>
                <a:gd name="connsiteY0" fmla="*/ 0 h 1305693"/>
                <a:gd name="connsiteX1" fmla="*/ 943950 w 943950"/>
                <a:gd name="connsiteY1" fmla="*/ 77025 h 1305693"/>
                <a:gd name="connsiteX2" fmla="*/ 943950 w 943950"/>
                <a:gd name="connsiteY2" fmla="*/ 1228668 h 1305693"/>
                <a:gd name="connsiteX3" fmla="*/ 866925 w 943950"/>
                <a:gd name="connsiteY3" fmla="*/ 1305693 h 1305693"/>
                <a:gd name="connsiteX4" fmla="*/ 77025 w 943950"/>
                <a:gd name="connsiteY4" fmla="*/ 1305693 h 1305693"/>
                <a:gd name="connsiteX5" fmla="*/ 0 w 943950"/>
                <a:gd name="connsiteY5" fmla="*/ 1228668 h 1305693"/>
                <a:gd name="connsiteX6" fmla="*/ 0 w 943950"/>
                <a:gd name="connsiteY6" fmla="*/ 77025 h 1305693"/>
                <a:gd name="connsiteX7" fmla="*/ 77025 w 943950"/>
                <a:gd name="connsiteY7" fmla="*/ 0 h 130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3950" h="1305693">
                  <a:moveTo>
                    <a:pt x="866925" y="0"/>
                  </a:moveTo>
                  <a:cubicBezTo>
                    <a:pt x="909465" y="0"/>
                    <a:pt x="943950" y="34485"/>
                    <a:pt x="943950" y="77025"/>
                  </a:cubicBezTo>
                  <a:lnTo>
                    <a:pt x="943950" y="1228668"/>
                  </a:lnTo>
                  <a:cubicBezTo>
                    <a:pt x="943950" y="1271208"/>
                    <a:pt x="909465" y="1305693"/>
                    <a:pt x="866925" y="1305693"/>
                  </a:cubicBezTo>
                  <a:lnTo>
                    <a:pt x="77025" y="1305693"/>
                  </a:lnTo>
                  <a:cubicBezTo>
                    <a:pt x="34485" y="1305693"/>
                    <a:pt x="0" y="1271208"/>
                    <a:pt x="0" y="1228668"/>
                  </a:cubicBezTo>
                  <a:lnTo>
                    <a:pt x="0" y="77025"/>
                  </a:lnTo>
                  <a:cubicBezTo>
                    <a:pt x="0" y="34485"/>
                    <a:pt x="34485" y="0"/>
                    <a:pt x="77025" y="0"/>
                  </a:cubicBezTo>
                  <a:close/>
                </a:path>
              </a:pathLst>
            </a:custGeom>
            <a:solidFill>
              <a:srgbClr val="416EBF"/>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 name="Freeform: Shape 32">
              <a:extLst>
                <a:ext uri="{FF2B5EF4-FFF2-40B4-BE49-F238E27FC236}">
                  <a16:creationId xmlns:a16="http://schemas.microsoft.com/office/drawing/2014/main" id="{8FB4CC20-3882-4387-BC9D-E541413917E2}"/>
                </a:ext>
              </a:extLst>
            </p:cNvPr>
            <p:cNvSpPr/>
            <p:nvPr/>
          </p:nvSpPr>
          <p:spPr>
            <a:xfrm>
              <a:off x="10520406" y="451694"/>
              <a:ext cx="780822" cy="1162332"/>
            </a:xfrm>
            <a:custGeom>
              <a:avLst/>
              <a:gdLst>
                <a:gd name="connsiteX0" fmla="*/ 0 w 780822"/>
                <a:gd name="connsiteY0" fmla="*/ 0 h 1162332"/>
                <a:gd name="connsiteX1" fmla="*/ 780822 w 780822"/>
                <a:gd name="connsiteY1" fmla="*/ 0 h 1162332"/>
                <a:gd name="connsiteX2" fmla="*/ 780822 w 780822"/>
                <a:gd name="connsiteY2" fmla="*/ 1162332 h 1162332"/>
                <a:gd name="connsiteX3" fmla="*/ 0 w 780822"/>
                <a:gd name="connsiteY3" fmla="*/ 1162332 h 1162332"/>
              </a:gdLst>
              <a:ahLst/>
              <a:cxnLst>
                <a:cxn ang="0">
                  <a:pos x="connsiteX0" y="connsiteY0"/>
                </a:cxn>
                <a:cxn ang="0">
                  <a:pos x="connsiteX1" y="connsiteY1"/>
                </a:cxn>
                <a:cxn ang="0">
                  <a:pos x="connsiteX2" y="connsiteY2"/>
                </a:cxn>
                <a:cxn ang="0">
                  <a:pos x="connsiteX3" y="connsiteY3"/>
                </a:cxn>
              </a:cxnLst>
              <a:rect l="l" t="t" r="r" b="b"/>
              <a:pathLst>
                <a:path w="780822" h="1162332">
                  <a:moveTo>
                    <a:pt x="0" y="0"/>
                  </a:moveTo>
                  <a:lnTo>
                    <a:pt x="780822" y="0"/>
                  </a:lnTo>
                  <a:lnTo>
                    <a:pt x="780822" y="1162332"/>
                  </a:lnTo>
                  <a:lnTo>
                    <a:pt x="0" y="1162332"/>
                  </a:lnTo>
                  <a:close/>
                </a:path>
              </a:pathLst>
            </a:custGeom>
            <a:solidFill>
              <a:srgbClr val="E8EFF9"/>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 name="Freeform: Shape 33">
              <a:extLst>
                <a:ext uri="{FF2B5EF4-FFF2-40B4-BE49-F238E27FC236}">
                  <a16:creationId xmlns:a16="http://schemas.microsoft.com/office/drawing/2014/main" id="{E78DE5A5-86A3-46DA-A003-5E3A7C300A37}"/>
                </a:ext>
              </a:extLst>
            </p:cNvPr>
            <p:cNvSpPr/>
            <p:nvPr/>
          </p:nvSpPr>
          <p:spPr>
            <a:xfrm>
              <a:off x="10798522" y="371840"/>
              <a:ext cx="224630" cy="77300"/>
            </a:xfrm>
            <a:custGeom>
              <a:avLst/>
              <a:gdLst>
                <a:gd name="connsiteX0" fmla="*/ 186000 w 224630"/>
                <a:gd name="connsiteY0" fmla="*/ 0 h 77300"/>
                <a:gd name="connsiteX1" fmla="*/ 224630 w 224630"/>
                <a:gd name="connsiteY1" fmla="*/ 38630 h 77300"/>
                <a:gd name="connsiteX2" fmla="*/ 224630 w 224630"/>
                <a:gd name="connsiteY2" fmla="*/ 38670 h 77300"/>
                <a:gd name="connsiteX3" fmla="*/ 186000 w 224630"/>
                <a:gd name="connsiteY3" fmla="*/ 77300 h 77300"/>
                <a:gd name="connsiteX4" fmla="*/ 38630 w 224630"/>
                <a:gd name="connsiteY4" fmla="*/ 77300 h 77300"/>
                <a:gd name="connsiteX5" fmla="*/ 0 w 224630"/>
                <a:gd name="connsiteY5" fmla="*/ 38670 h 77300"/>
                <a:gd name="connsiteX6" fmla="*/ 0 w 224630"/>
                <a:gd name="connsiteY6" fmla="*/ 38630 h 77300"/>
                <a:gd name="connsiteX7" fmla="*/ 38630 w 224630"/>
                <a:gd name="connsiteY7" fmla="*/ 0 h 7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4630" h="77300">
                  <a:moveTo>
                    <a:pt x="186000" y="0"/>
                  </a:moveTo>
                  <a:cubicBezTo>
                    <a:pt x="207335" y="0"/>
                    <a:pt x="224630" y="17295"/>
                    <a:pt x="224630" y="38630"/>
                  </a:cubicBezTo>
                  <a:lnTo>
                    <a:pt x="224630" y="38670"/>
                  </a:lnTo>
                  <a:cubicBezTo>
                    <a:pt x="224630" y="60005"/>
                    <a:pt x="207335" y="77300"/>
                    <a:pt x="186000" y="77300"/>
                  </a:cubicBezTo>
                  <a:lnTo>
                    <a:pt x="38630" y="77300"/>
                  </a:lnTo>
                  <a:cubicBezTo>
                    <a:pt x="17295" y="77300"/>
                    <a:pt x="0" y="60005"/>
                    <a:pt x="0" y="38670"/>
                  </a:cubicBezTo>
                  <a:lnTo>
                    <a:pt x="0" y="38630"/>
                  </a:lnTo>
                  <a:cubicBezTo>
                    <a:pt x="0" y="17295"/>
                    <a:pt x="17295" y="0"/>
                    <a:pt x="38630" y="0"/>
                  </a:cubicBezTo>
                  <a:close/>
                </a:path>
              </a:pathLst>
            </a:custGeom>
            <a:solidFill>
              <a:srgbClr val="263A4D"/>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 name="Freeform: Shape 34">
              <a:extLst>
                <a:ext uri="{FF2B5EF4-FFF2-40B4-BE49-F238E27FC236}">
                  <a16:creationId xmlns:a16="http://schemas.microsoft.com/office/drawing/2014/main" id="{7DEEC063-0E47-4C22-AD2F-5EECCDC5B34D}"/>
                </a:ext>
              </a:extLst>
            </p:cNvPr>
            <p:cNvSpPr/>
            <p:nvPr/>
          </p:nvSpPr>
          <p:spPr>
            <a:xfrm>
              <a:off x="10720711" y="410470"/>
              <a:ext cx="380252" cy="77300"/>
            </a:xfrm>
            <a:custGeom>
              <a:avLst/>
              <a:gdLst>
                <a:gd name="connsiteX0" fmla="*/ 341622 w 380252"/>
                <a:gd name="connsiteY0" fmla="*/ 0 h 77300"/>
                <a:gd name="connsiteX1" fmla="*/ 380252 w 380252"/>
                <a:gd name="connsiteY1" fmla="*/ 38630 h 77300"/>
                <a:gd name="connsiteX2" fmla="*/ 380252 w 380252"/>
                <a:gd name="connsiteY2" fmla="*/ 38670 h 77300"/>
                <a:gd name="connsiteX3" fmla="*/ 341622 w 380252"/>
                <a:gd name="connsiteY3" fmla="*/ 77300 h 77300"/>
                <a:gd name="connsiteX4" fmla="*/ 38630 w 380252"/>
                <a:gd name="connsiteY4" fmla="*/ 77300 h 77300"/>
                <a:gd name="connsiteX5" fmla="*/ 0 w 380252"/>
                <a:gd name="connsiteY5" fmla="*/ 38670 h 77300"/>
                <a:gd name="connsiteX6" fmla="*/ 0 w 380252"/>
                <a:gd name="connsiteY6" fmla="*/ 38630 h 77300"/>
                <a:gd name="connsiteX7" fmla="*/ 38630 w 380252"/>
                <a:gd name="connsiteY7" fmla="*/ 0 h 7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252" h="77300">
                  <a:moveTo>
                    <a:pt x="341622" y="0"/>
                  </a:moveTo>
                  <a:cubicBezTo>
                    <a:pt x="362957" y="0"/>
                    <a:pt x="380252" y="17295"/>
                    <a:pt x="380252" y="38630"/>
                  </a:cubicBezTo>
                  <a:lnTo>
                    <a:pt x="380252" y="38670"/>
                  </a:lnTo>
                  <a:cubicBezTo>
                    <a:pt x="380252" y="60005"/>
                    <a:pt x="362957" y="77300"/>
                    <a:pt x="341622" y="77300"/>
                  </a:cubicBezTo>
                  <a:lnTo>
                    <a:pt x="38630" y="77300"/>
                  </a:lnTo>
                  <a:cubicBezTo>
                    <a:pt x="17295" y="77300"/>
                    <a:pt x="0" y="60005"/>
                    <a:pt x="0" y="38670"/>
                  </a:cubicBezTo>
                  <a:lnTo>
                    <a:pt x="0" y="38630"/>
                  </a:lnTo>
                  <a:cubicBezTo>
                    <a:pt x="0" y="17295"/>
                    <a:pt x="17295" y="0"/>
                    <a:pt x="38630" y="0"/>
                  </a:cubicBezTo>
                  <a:close/>
                </a:path>
              </a:pathLst>
            </a:custGeom>
            <a:solidFill>
              <a:srgbClr val="263A4D"/>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 name="Freeform: Shape 35">
              <a:extLst>
                <a:ext uri="{FF2B5EF4-FFF2-40B4-BE49-F238E27FC236}">
                  <a16:creationId xmlns:a16="http://schemas.microsoft.com/office/drawing/2014/main" id="{D92B68D3-4540-4B9F-9371-4ED52B33B3BC}"/>
                </a:ext>
              </a:extLst>
            </p:cNvPr>
            <p:cNvSpPr/>
            <p:nvPr/>
          </p:nvSpPr>
          <p:spPr>
            <a:xfrm>
              <a:off x="10556679" y="624097"/>
              <a:ext cx="338202" cy="338203"/>
            </a:xfrm>
            <a:custGeom>
              <a:avLst/>
              <a:gdLst>
                <a:gd name="connsiteX0" fmla="*/ 338203 w 338202"/>
                <a:gd name="connsiteY0" fmla="*/ 169102 h 338203"/>
                <a:gd name="connsiteX1" fmla="*/ 169101 w 338202"/>
                <a:gd name="connsiteY1" fmla="*/ 338203 h 338203"/>
                <a:gd name="connsiteX2" fmla="*/ 0 w 338202"/>
                <a:gd name="connsiteY2" fmla="*/ 169102 h 338203"/>
                <a:gd name="connsiteX3" fmla="*/ 169101 w 338202"/>
                <a:gd name="connsiteY3" fmla="*/ 0 h 338203"/>
                <a:gd name="connsiteX4" fmla="*/ 338203 w 338202"/>
                <a:gd name="connsiteY4" fmla="*/ 169102 h 33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202" h="338203">
                  <a:moveTo>
                    <a:pt x="338203" y="169102"/>
                  </a:moveTo>
                  <a:cubicBezTo>
                    <a:pt x="338203" y="262494"/>
                    <a:pt x="262494" y="338203"/>
                    <a:pt x="169101" y="338203"/>
                  </a:cubicBezTo>
                  <a:cubicBezTo>
                    <a:pt x="75709" y="338203"/>
                    <a:pt x="0" y="262494"/>
                    <a:pt x="0" y="169102"/>
                  </a:cubicBezTo>
                  <a:cubicBezTo>
                    <a:pt x="0" y="75709"/>
                    <a:pt x="75709" y="0"/>
                    <a:pt x="169101" y="0"/>
                  </a:cubicBezTo>
                  <a:cubicBezTo>
                    <a:pt x="262494" y="0"/>
                    <a:pt x="338203" y="75709"/>
                    <a:pt x="338203" y="169102"/>
                  </a:cubicBezTo>
                  <a:close/>
                </a:path>
              </a:pathLst>
            </a:custGeom>
            <a:solidFill>
              <a:srgbClr val="4284F3"/>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 name="Freeform: Shape 36">
              <a:extLst>
                <a:ext uri="{FF2B5EF4-FFF2-40B4-BE49-F238E27FC236}">
                  <a16:creationId xmlns:a16="http://schemas.microsoft.com/office/drawing/2014/main" id="{7C7A58BF-AEA5-4DBA-B9A3-0F6A91899C75}"/>
                </a:ext>
              </a:extLst>
            </p:cNvPr>
            <p:cNvSpPr/>
            <p:nvPr/>
          </p:nvSpPr>
          <p:spPr>
            <a:xfrm>
              <a:off x="10725780" y="661470"/>
              <a:ext cx="169101" cy="300830"/>
            </a:xfrm>
            <a:custGeom>
              <a:avLst/>
              <a:gdLst>
                <a:gd name="connsiteX0" fmla="*/ 106027 w 169101"/>
                <a:gd name="connsiteY0" fmla="*/ 0 h 300830"/>
                <a:gd name="connsiteX1" fmla="*/ 169101 w 169101"/>
                <a:gd name="connsiteY1" fmla="*/ 131729 h 300830"/>
                <a:gd name="connsiteX2" fmla="*/ 0 w 169101"/>
                <a:gd name="connsiteY2" fmla="*/ 300830 h 300830"/>
              </a:gdLst>
              <a:ahLst/>
              <a:cxnLst>
                <a:cxn ang="0">
                  <a:pos x="connsiteX0" y="connsiteY0"/>
                </a:cxn>
                <a:cxn ang="0">
                  <a:pos x="connsiteX1" y="connsiteY1"/>
                </a:cxn>
                <a:cxn ang="0">
                  <a:pos x="connsiteX2" y="connsiteY2"/>
                </a:cxn>
              </a:cxnLst>
              <a:rect l="l" t="t" r="r" b="b"/>
              <a:pathLst>
                <a:path w="169101" h="300830">
                  <a:moveTo>
                    <a:pt x="106027" y="0"/>
                  </a:moveTo>
                  <a:cubicBezTo>
                    <a:pt x="144501" y="31007"/>
                    <a:pt x="169101" y="78479"/>
                    <a:pt x="169101" y="131729"/>
                  </a:cubicBezTo>
                  <a:cubicBezTo>
                    <a:pt x="169101" y="225141"/>
                    <a:pt x="93373" y="300830"/>
                    <a:pt x="0" y="300830"/>
                  </a:cubicBezTo>
                </a:path>
              </a:pathLst>
            </a:custGeom>
            <a:noFill/>
            <a:ln w="7252" cap="rnd">
              <a:solidFill>
                <a:srgbClr val="263A4D"/>
              </a:solidFill>
              <a:prstDash val="solid"/>
              <a:round/>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 name="Freeform: Shape 37">
              <a:extLst>
                <a:ext uri="{FF2B5EF4-FFF2-40B4-BE49-F238E27FC236}">
                  <a16:creationId xmlns:a16="http://schemas.microsoft.com/office/drawing/2014/main" id="{41B14338-9CA5-4895-B167-6725339E73EB}"/>
                </a:ext>
              </a:extLst>
            </p:cNvPr>
            <p:cNvSpPr/>
            <p:nvPr/>
          </p:nvSpPr>
          <p:spPr>
            <a:xfrm>
              <a:off x="10928639" y="719750"/>
              <a:ext cx="307353" cy="20435"/>
            </a:xfrm>
            <a:custGeom>
              <a:avLst/>
              <a:gdLst>
                <a:gd name="connsiteX0" fmla="*/ 297136 w 307353"/>
                <a:gd name="connsiteY0" fmla="*/ 20435 h 20435"/>
                <a:gd name="connsiteX1" fmla="*/ 10218 w 307353"/>
                <a:gd name="connsiteY1" fmla="*/ 20435 h 20435"/>
                <a:gd name="connsiteX2" fmla="*/ 0 w 307353"/>
                <a:gd name="connsiteY2" fmla="*/ 10218 h 20435"/>
                <a:gd name="connsiteX3" fmla="*/ 0 w 307353"/>
                <a:gd name="connsiteY3" fmla="*/ 10218 h 20435"/>
                <a:gd name="connsiteX4" fmla="*/ 10218 w 307353"/>
                <a:gd name="connsiteY4" fmla="*/ 0 h 20435"/>
                <a:gd name="connsiteX5" fmla="*/ 297136 w 307353"/>
                <a:gd name="connsiteY5" fmla="*/ 0 h 20435"/>
                <a:gd name="connsiteX6" fmla="*/ 307354 w 307353"/>
                <a:gd name="connsiteY6" fmla="*/ 10218 h 20435"/>
                <a:gd name="connsiteX7" fmla="*/ 307354 w 307353"/>
                <a:gd name="connsiteY7" fmla="*/ 10218 h 20435"/>
                <a:gd name="connsiteX8" fmla="*/ 297136 w 307353"/>
                <a:gd name="connsiteY8" fmla="*/ 20435 h 20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353" h="20435">
                  <a:moveTo>
                    <a:pt x="297136" y="20435"/>
                  </a:moveTo>
                  <a:lnTo>
                    <a:pt x="10218" y="20435"/>
                  </a:lnTo>
                  <a:cubicBezTo>
                    <a:pt x="4559" y="20435"/>
                    <a:pt x="0" y="15877"/>
                    <a:pt x="0" y="10218"/>
                  </a:cubicBezTo>
                  <a:lnTo>
                    <a:pt x="0" y="10218"/>
                  </a:lnTo>
                  <a:cubicBezTo>
                    <a:pt x="0" y="4559"/>
                    <a:pt x="4559" y="0"/>
                    <a:pt x="10218" y="0"/>
                  </a:cubicBezTo>
                  <a:lnTo>
                    <a:pt x="297136" y="0"/>
                  </a:lnTo>
                  <a:cubicBezTo>
                    <a:pt x="302795" y="0"/>
                    <a:pt x="307354" y="4559"/>
                    <a:pt x="307354" y="10218"/>
                  </a:cubicBezTo>
                  <a:lnTo>
                    <a:pt x="307354" y="10218"/>
                  </a:lnTo>
                  <a:cubicBezTo>
                    <a:pt x="307354" y="15877"/>
                    <a:pt x="302795" y="20435"/>
                    <a:pt x="297136" y="20435"/>
                  </a:cubicBezTo>
                  <a:close/>
                </a:path>
              </a:pathLst>
            </a:custGeom>
            <a:solidFill>
              <a:srgbClr val="BBD0F3"/>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 name="Freeform: Shape 38">
              <a:extLst>
                <a:ext uri="{FF2B5EF4-FFF2-40B4-BE49-F238E27FC236}">
                  <a16:creationId xmlns:a16="http://schemas.microsoft.com/office/drawing/2014/main" id="{E0E8D4C2-14D2-4EB4-97B1-C0714A82F62F}"/>
                </a:ext>
              </a:extLst>
            </p:cNvPr>
            <p:cNvSpPr/>
            <p:nvPr/>
          </p:nvSpPr>
          <p:spPr>
            <a:xfrm>
              <a:off x="10928639" y="832694"/>
              <a:ext cx="307353" cy="20435"/>
            </a:xfrm>
            <a:custGeom>
              <a:avLst/>
              <a:gdLst>
                <a:gd name="connsiteX0" fmla="*/ 297136 w 307353"/>
                <a:gd name="connsiteY0" fmla="*/ 20435 h 20435"/>
                <a:gd name="connsiteX1" fmla="*/ 10218 w 307353"/>
                <a:gd name="connsiteY1" fmla="*/ 20435 h 20435"/>
                <a:gd name="connsiteX2" fmla="*/ 0 w 307353"/>
                <a:gd name="connsiteY2" fmla="*/ 10218 h 20435"/>
                <a:gd name="connsiteX3" fmla="*/ 0 w 307353"/>
                <a:gd name="connsiteY3" fmla="*/ 10218 h 20435"/>
                <a:gd name="connsiteX4" fmla="*/ 10218 w 307353"/>
                <a:gd name="connsiteY4" fmla="*/ 0 h 20435"/>
                <a:gd name="connsiteX5" fmla="*/ 297136 w 307353"/>
                <a:gd name="connsiteY5" fmla="*/ 0 h 20435"/>
                <a:gd name="connsiteX6" fmla="*/ 307354 w 307353"/>
                <a:gd name="connsiteY6" fmla="*/ 10218 h 20435"/>
                <a:gd name="connsiteX7" fmla="*/ 307354 w 307353"/>
                <a:gd name="connsiteY7" fmla="*/ 10218 h 20435"/>
                <a:gd name="connsiteX8" fmla="*/ 297136 w 307353"/>
                <a:gd name="connsiteY8" fmla="*/ 20435 h 20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353" h="20435">
                  <a:moveTo>
                    <a:pt x="297136" y="20435"/>
                  </a:moveTo>
                  <a:lnTo>
                    <a:pt x="10218" y="20435"/>
                  </a:lnTo>
                  <a:cubicBezTo>
                    <a:pt x="4559" y="20435"/>
                    <a:pt x="0" y="15877"/>
                    <a:pt x="0" y="10218"/>
                  </a:cubicBezTo>
                  <a:lnTo>
                    <a:pt x="0" y="10218"/>
                  </a:lnTo>
                  <a:cubicBezTo>
                    <a:pt x="0" y="4559"/>
                    <a:pt x="4559" y="0"/>
                    <a:pt x="10218" y="0"/>
                  </a:cubicBezTo>
                  <a:lnTo>
                    <a:pt x="297136" y="0"/>
                  </a:lnTo>
                  <a:cubicBezTo>
                    <a:pt x="302795" y="0"/>
                    <a:pt x="307354" y="4559"/>
                    <a:pt x="307354" y="10218"/>
                  </a:cubicBezTo>
                  <a:lnTo>
                    <a:pt x="307354" y="10218"/>
                  </a:lnTo>
                  <a:cubicBezTo>
                    <a:pt x="307354" y="15877"/>
                    <a:pt x="302795" y="20435"/>
                    <a:pt x="297136" y="20435"/>
                  </a:cubicBezTo>
                  <a:close/>
                </a:path>
              </a:pathLst>
            </a:custGeom>
            <a:solidFill>
              <a:srgbClr val="BBD0F3"/>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 name="Freeform: Shape 39">
              <a:extLst>
                <a:ext uri="{FF2B5EF4-FFF2-40B4-BE49-F238E27FC236}">
                  <a16:creationId xmlns:a16="http://schemas.microsoft.com/office/drawing/2014/main" id="{C1C0903F-4D45-4F38-A508-30C1DFCB7C26}"/>
                </a:ext>
              </a:extLst>
            </p:cNvPr>
            <p:cNvSpPr/>
            <p:nvPr/>
          </p:nvSpPr>
          <p:spPr>
            <a:xfrm>
              <a:off x="10591379" y="1035631"/>
              <a:ext cx="644574" cy="431065"/>
            </a:xfrm>
            <a:custGeom>
              <a:avLst/>
              <a:gdLst>
                <a:gd name="connsiteX0" fmla="*/ 0 w 644574"/>
                <a:gd name="connsiteY0" fmla="*/ 0 h 431065"/>
                <a:gd name="connsiteX1" fmla="*/ 644574 w 644574"/>
                <a:gd name="connsiteY1" fmla="*/ 0 h 431065"/>
                <a:gd name="connsiteX2" fmla="*/ 644574 w 644574"/>
                <a:gd name="connsiteY2" fmla="*/ 431066 h 431065"/>
                <a:gd name="connsiteX3" fmla="*/ 0 w 644574"/>
                <a:gd name="connsiteY3" fmla="*/ 431066 h 431065"/>
              </a:gdLst>
              <a:ahLst/>
              <a:cxnLst>
                <a:cxn ang="0">
                  <a:pos x="connsiteX0" y="connsiteY0"/>
                </a:cxn>
                <a:cxn ang="0">
                  <a:pos x="connsiteX1" y="connsiteY1"/>
                </a:cxn>
                <a:cxn ang="0">
                  <a:pos x="connsiteX2" y="connsiteY2"/>
                </a:cxn>
                <a:cxn ang="0">
                  <a:pos x="connsiteX3" y="connsiteY3"/>
                </a:cxn>
              </a:cxnLst>
              <a:rect l="l" t="t" r="r" b="b"/>
              <a:pathLst>
                <a:path w="644574" h="431065">
                  <a:moveTo>
                    <a:pt x="0" y="0"/>
                  </a:moveTo>
                  <a:lnTo>
                    <a:pt x="644574" y="0"/>
                  </a:lnTo>
                  <a:lnTo>
                    <a:pt x="644574" y="431066"/>
                  </a:lnTo>
                  <a:lnTo>
                    <a:pt x="0" y="431066"/>
                  </a:lnTo>
                  <a:close/>
                </a:path>
              </a:pathLst>
            </a:custGeom>
            <a:solidFill>
              <a:srgbClr val="BBD0F3"/>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 name="Freeform: Shape 40">
              <a:extLst>
                <a:ext uri="{FF2B5EF4-FFF2-40B4-BE49-F238E27FC236}">
                  <a16:creationId xmlns:a16="http://schemas.microsoft.com/office/drawing/2014/main" id="{5474C452-522F-496D-A6BE-70EC80AC37DA}"/>
                </a:ext>
              </a:extLst>
            </p:cNvPr>
            <p:cNvSpPr/>
            <p:nvPr/>
          </p:nvSpPr>
          <p:spPr>
            <a:xfrm>
              <a:off x="10641406" y="1096033"/>
              <a:ext cx="84373" cy="57415"/>
            </a:xfrm>
            <a:custGeom>
              <a:avLst/>
              <a:gdLst>
                <a:gd name="connsiteX0" fmla="*/ 0 w 84373"/>
                <a:gd name="connsiteY0" fmla="*/ 0 h 57415"/>
                <a:gd name="connsiteX1" fmla="*/ 84374 w 84373"/>
                <a:gd name="connsiteY1" fmla="*/ 0 h 57415"/>
                <a:gd name="connsiteX2" fmla="*/ 84374 w 84373"/>
                <a:gd name="connsiteY2" fmla="*/ 57415 h 57415"/>
                <a:gd name="connsiteX3" fmla="*/ 0 w 84373"/>
                <a:gd name="connsiteY3" fmla="*/ 57415 h 57415"/>
              </a:gdLst>
              <a:ahLst/>
              <a:cxnLst>
                <a:cxn ang="0">
                  <a:pos x="connsiteX0" y="connsiteY0"/>
                </a:cxn>
                <a:cxn ang="0">
                  <a:pos x="connsiteX1" y="connsiteY1"/>
                </a:cxn>
                <a:cxn ang="0">
                  <a:pos x="connsiteX2" y="connsiteY2"/>
                </a:cxn>
                <a:cxn ang="0">
                  <a:pos x="connsiteX3" y="connsiteY3"/>
                </a:cxn>
              </a:cxnLst>
              <a:rect l="l" t="t" r="r" b="b"/>
              <a:pathLst>
                <a:path w="84373" h="57415">
                  <a:moveTo>
                    <a:pt x="0" y="0"/>
                  </a:moveTo>
                  <a:lnTo>
                    <a:pt x="84374" y="0"/>
                  </a:lnTo>
                  <a:lnTo>
                    <a:pt x="84374" y="57415"/>
                  </a:lnTo>
                  <a:lnTo>
                    <a:pt x="0" y="57415"/>
                  </a:lnTo>
                  <a:close/>
                </a:path>
              </a:pathLst>
            </a:custGeom>
            <a:solidFill>
              <a:srgbClr val="E8EFF9"/>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 name="Freeform: Shape 41">
              <a:extLst>
                <a:ext uri="{FF2B5EF4-FFF2-40B4-BE49-F238E27FC236}">
                  <a16:creationId xmlns:a16="http://schemas.microsoft.com/office/drawing/2014/main" id="{D9B7AF37-FD11-4421-8513-D3418D845687}"/>
                </a:ext>
              </a:extLst>
            </p:cNvPr>
            <p:cNvSpPr/>
            <p:nvPr/>
          </p:nvSpPr>
          <p:spPr>
            <a:xfrm>
              <a:off x="10798522" y="1096033"/>
              <a:ext cx="384732" cy="57415"/>
            </a:xfrm>
            <a:custGeom>
              <a:avLst/>
              <a:gdLst>
                <a:gd name="connsiteX0" fmla="*/ 0 w 384732"/>
                <a:gd name="connsiteY0" fmla="*/ 0 h 57415"/>
                <a:gd name="connsiteX1" fmla="*/ 384732 w 384732"/>
                <a:gd name="connsiteY1" fmla="*/ 0 h 57415"/>
                <a:gd name="connsiteX2" fmla="*/ 384732 w 384732"/>
                <a:gd name="connsiteY2" fmla="*/ 57415 h 57415"/>
                <a:gd name="connsiteX3" fmla="*/ 0 w 384732"/>
                <a:gd name="connsiteY3" fmla="*/ 57415 h 57415"/>
              </a:gdLst>
              <a:ahLst/>
              <a:cxnLst>
                <a:cxn ang="0">
                  <a:pos x="connsiteX0" y="connsiteY0"/>
                </a:cxn>
                <a:cxn ang="0">
                  <a:pos x="connsiteX1" y="connsiteY1"/>
                </a:cxn>
                <a:cxn ang="0">
                  <a:pos x="connsiteX2" y="connsiteY2"/>
                </a:cxn>
                <a:cxn ang="0">
                  <a:pos x="connsiteX3" y="connsiteY3"/>
                </a:cxn>
              </a:cxnLst>
              <a:rect l="l" t="t" r="r" b="b"/>
              <a:pathLst>
                <a:path w="384732" h="57415">
                  <a:moveTo>
                    <a:pt x="0" y="0"/>
                  </a:moveTo>
                  <a:lnTo>
                    <a:pt x="384732" y="0"/>
                  </a:lnTo>
                  <a:lnTo>
                    <a:pt x="384732" y="57415"/>
                  </a:lnTo>
                  <a:lnTo>
                    <a:pt x="0" y="57415"/>
                  </a:lnTo>
                  <a:close/>
                </a:path>
              </a:pathLst>
            </a:custGeom>
            <a:solidFill>
              <a:srgbClr val="E8EFF9"/>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 name="Freeform: Shape 42">
              <a:extLst>
                <a:ext uri="{FF2B5EF4-FFF2-40B4-BE49-F238E27FC236}">
                  <a16:creationId xmlns:a16="http://schemas.microsoft.com/office/drawing/2014/main" id="{9D1D2EF3-4554-4073-AA2B-24F1E8C4B8F3}"/>
                </a:ext>
              </a:extLst>
            </p:cNvPr>
            <p:cNvSpPr/>
            <p:nvPr/>
          </p:nvSpPr>
          <p:spPr>
            <a:xfrm>
              <a:off x="10641406" y="1219077"/>
              <a:ext cx="84373" cy="57415"/>
            </a:xfrm>
            <a:custGeom>
              <a:avLst/>
              <a:gdLst>
                <a:gd name="connsiteX0" fmla="*/ 0 w 84373"/>
                <a:gd name="connsiteY0" fmla="*/ 0 h 57415"/>
                <a:gd name="connsiteX1" fmla="*/ 84374 w 84373"/>
                <a:gd name="connsiteY1" fmla="*/ 0 h 57415"/>
                <a:gd name="connsiteX2" fmla="*/ 84374 w 84373"/>
                <a:gd name="connsiteY2" fmla="*/ 57415 h 57415"/>
                <a:gd name="connsiteX3" fmla="*/ 0 w 84373"/>
                <a:gd name="connsiteY3" fmla="*/ 57415 h 57415"/>
              </a:gdLst>
              <a:ahLst/>
              <a:cxnLst>
                <a:cxn ang="0">
                  <a:pos x="connsiteX0" y="connsiteY0"/>
                </a:cxn>
                <a:cxn ang="0">
                  <a:pos x="connsiteX1" y="connsiteY1"/>
                </a:cxn>
                <a:cxn ang="0">
                  <a:pos x="connsiteX2" y="connsiteY2"/>
                </a:cxn>
                <a:cxn ang="0">
                  <a:pos x="connsiteX3" y="connsiteY3"/>
                </a:cxn>
              </a:cxnLst>
              <a:rect l="l" t="t" r="r" b="b"/>
              <a:pathLst>
                <a:path w="84373" h="57415">
                  <a:moveTo>
                    <a:pt x="0" y="0"/>
                  </a:moveTo>
                  <a:lnTo>
                    <a:pt x="84374" y="0"/>
                  </a:lnTo>
                  <a:lnTo>
                    <a:pt x="84374" y="57415"/>
                  </a:lnTo>
                  <a:lnTo>
                    <a:pt x="0" y="57415"/>
                  </a:lnTo>
                  <a:close/>
                </a:path>
              </a:pathLst>
            </a:custGeom>
            <a:solidFill>
              <a:srgbClr val="E8EFF9"/>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 name="Freeform: Shape 43">
              <a:extLst>
                <a:ext uri="{FF2B5EF4-FFF2-40B4-BE49-F238E27FC236}">
                  <a16:creationId xmlns:a16="http://schemas.microsoft.com/office/drawing/2014/main" id="{D4B753B4-DF81-476C-866A-758CB9B34152}"/>
                </a:ext>
              </a:extLst>
            </p:cNvPr>
            <p:cNvSpPr/>
            <p:nvPr/>
          </p:nvSpPr>
          <p:spPr>
            <a:xfrm>
              <a:off x="10798522" y="1219077"/>
              <a:ext cx="384732" cy="57415"/>
            </a:xfrm>
            <a:custGeom>
              <a:avLst/>
              <a:gdLst>
                <a:gd name="connsiteX0" fmla="*/ 0 w 384732"/>
                <a:gd name="connsiteY0" fmla="*/ 0 h 57415"/>
                <a:gd name="connsiteX1" fmla="*/ 384732 w 384732"/>
                <a:gd name="connsiteY1" fmla="*/ 0 h 57415"/>
                <a:gd name="connsiteX2" fmla="*/ 384732 w 384732"/>
                <a:gd name="connsiteY2" fmla="*/ 57415 h 57415"/>
                <a:gd name="connsiteX3" fmla="*/ 0 w 384732"/>
                <a:gd name="connsiteY3" fmla="*/ 57415 h 57415"/>
              </a:gdLst>
              <a:ahLst/>
              <a:cxnLst>
                <a:cxn ang="0">
                  <a:pos x="connsiteX0" y="connsiteY0"/>
                </a:cxn>
                <a:cxn ang="0">
                  <a:pos x="connsiteX1" y="connsiteY1"/>
                </a:cxn>
                <a:cxn ang="0">
                  <a:pos x="connsiteX2" y="connsiteY2"/>
                </a:cxn>
                <a:cxn ang="0">
                  <a:pos x="connsiteX3" y="connsiteY3"/>
                </a:cxn>
              </a:cxnLst>
              <a:rect l="l" t="t" r="r" b="b"/>
              <a:pathLst>
                <a:path w="384732" h="57415">
                  <a:moveTo>
                    <a:pt x="0" y="0"/>
                  </a:moveTo>
                  <a:lnTo>
                    <a:pt x="384732" y="0"/>
                  </a:lnTo>
                  <a:lnTo>
                    <a:pt x="384732" y="57415"/>
                  </a:lnTo>
                  <a:lnTo>
                    <a:pt x="0" y="57415"/>
                  </a:lnTo>
                  <a:close/>
                </a:path>
              </a:pathLst>
            </a:custGeom>
            <a:solidFill>
              <a:srgbClr val="E8EFF9"/>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 name="Freeform: Shape 44">
              <a:extLst>
                <a:ext uri="{FF2B5EF4-FFF2-40B4-BE49-F238E27FC236}">
                  <a16:creationId xmlns:a16="http://schemas.microsoft.com/office/drawing/2014/main" id="{EDB2F01F-A621-45B9-A4A8-2744F661506E}"/>
                </a:ext>
              </a:extLst>
            </p:cNvPr>
            <p:cNvSpPr/>
            <p:nvPr/>
          </p:nvSpPr>
          <p:spPr>
            <a:xfrm>
              <a:off x="10641406" y="1342120"/>
              <a:ext cx="84373" cy="57415"/>
            </a:xfrm>
            <a:custGeom>
              <a:avLst/>
              <a:gdLst>
                <a:gd name="connsiteX0" fmla="*/ 0 w 84373"/>
                <a:gd name="connsiteY0" fmla="*/ 0 h 57415"/>
                <a:gd name="connsiteX1" fmla="*/ 84374 w 84373"/>
                <a:gd name="connsiteY1" fmla="*/ 0 h 57415"/>
                <a:gd name="connsiteX2" fmla="*/ 84374 w 84373"/>
                <a:gd name="connsiteY2" fmla="*/ 57415 h 57415"/>
                <a:gd name="connsiteX3" fmla="*/ 0 w 84373"/>
                <a:gd name="connsiteY3" fmla="*/ 57415 h 57415"/>
              </a:gdLst>
              <a:ahLst/>
              <a:cxnLst>
                <a:cxn ang="0">
                  <a:pos x="connsiteX0" y="connsiteY0"/>
                </a:cxn>
                <a:cxn ang="0">
                  <a:pos x="connsiteX1" y="connsiteY1"/>
                </a:cxn>
                <a:cxn ang="0">
                  <a:pos x="connsiteX2" y="connsiteY2"/>
                </a:cxn>
                <a:cxn ang="0">
                  <a:pos x="connsiteX3" y="connsiteY3"/>
                </a:cxn>
              </a:cxnLst>
              <a:rect l="l" t="t" r="r" b="b"/>
              <a:pathLst>
                <a:path w="84373" h="57415">
                  <a:moveTo>
                    <a:pt x="0" y="0"/>
                  </a:moveTo>
                  <a:lnTo>
                    <a:pt x="84374" y="0"/>
                  </a:lnTo>
                  <a:lnTo>
                    <a:pt x="84374" y="57415"/>
                  </a:lnTo>
                  <a:lnTo>
                    <a:pt x="0" y="57415"/>
                  </a:lnTo>
                  <a:close/>
                </a:path>
              </a:pathLst>
            </a:custGeom>
            <a:solidFill>
              <a:srgbClr val="E8EFF9"/>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reeform: Shape 45">
              <a:extLst>
                <a:ext uri="{FF2B5EF4-FFF2-40B4-BE49-F238E27FC236}">
                  <a16:creationId xmlns:a16="http://schemas.microsoft.com/office/drawing/2014/main" id="{88BD84C2-01CC-4F0B-B0B0-AE3CC777E3A3}"/>
                </a:ext>
              </a:extLst>
            </p:cNvPr>
            <p:cNvSpPr/>
            <p:nvPr/>
          </p:nvSpPr>
          <p:spPr>
            <a:xfrm>
              <a:off x="10798522" y="1342120"/>
              <a:ext cx="384732" cy="57415"/>
            </a:xfrm>
            <a:custGeom>
              <a:avLst/>
              <a:gdLst>
                <a:gd name="connsiteX0" fmla="*/ 0 w 384732"/>
                <a:gd name="connsiteY0" fmla="*/ 0 h 57415"/>
                <a:gd name="connsiteX1" fmla="*/ 384732 w 384732"/>
                <a:gd name="connsiteY1" fmla="*/ 0 h 57415"/>
                <a:gd name="connsiteX2" fmla="*/ 384732 w 384732"/>
                <a:gd name="connsiteY2" fmla="*/ 57415 h 57415"/>
                <a:gd name="connsiteX3" fmla="*/ 0 w 384732"/>
                <a:gd name="connsiteY3" fmla="*/ 57415 h 57415"/>
              </a:gdLst>
              <a:ahLst/>
              <a:cxnLst>
                <a:cxn ang="0">
                  <a:pos x="connsiteX0" y="connsiteY0"/>
                </a:cxn>
                <a:cxn ang="0">
                  <a:pos x="connsiteX1" y="connsiteY1"/>
                </a:cxn>
                <a:cxn ang="0">
                  <a:pos x="connsiteX2" y="connsiteY2"/>
                </a:cxn>
                <a:cxn ang="0">
                  <a:pos x="connsiteX3" y="connsiteY3"/>
                </a:cxn>
              </a:cxnLst>
              <a:rect l="l" t="t" r="r" b="b"/>
              <a:pathLst>
                <a:path w="384732" h="57415">
                  <a:moveTo>
                    <a:pt x="0" y="0"/>
                  </a:moveTo>
                  <a:lnTo>
                    <a:pt x="384732" y="0"/>
                  </a:lnTo>
                  <a:lnTo>
                    <a:pt x="384732" y="57415"/>
                  </a:lnTo>
                  <a:lnTo>
                    <a:pt x="0" y="57415"/>
                  </a:lnTo>
                  <a:close/>
                </a:path>
              </a:pathLst>
            </a:custGeom>
            <a:solidFill>
              <a:srgbClr val="E8EFF9"/>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Freeform: Shape 46">
              <a:extLst>
                <a:ext uri="{FF2B5EF4-FFF2-40B4-BE49-F238E27FC236}">
                  <a16:creationId xmlns:a16="http://schemas.microsoft.com/office/drawing/2014/main" id="{0BB2282D-5631-4940-A37D-D47371971F4C}"/>
                </a:ext>
              </a:extLst>
            </p:cNvPr>
            <p:cNvSpPr/>
            <p:nvPr/>
          </p:nvSpPr>
          <p:spPr>
            <a:xfrm>
              <a:off x="10562652" y="633057"/>
              <a:ext cx="115851" cy="107127"/>
            </a:xfrm>
            <a:custGeom>
              <a:avLst/>
              <a:gdLst>
                <a:gd name="connsiteX0" fmla="*/ 0 w 115851"/>
                <a:gd name="connsiteY0" fmla="*/ 107128 h 107127"/>
                <a:gd name="connsiteX1" fmla="*/ 115852 w 115851"/>
                <a:gd name="connsiteY1" fmla="*/ 0 h 107127"/>
              </a:gdLst>
              <a:ahLst/>
              <a:cxnLst>
                <a:cxn ang="0">
                  <a:pos x="connsiteX0" y="connsiteY0"/>
                </a:cxn>
                <a:cxn ang="0">
                  <a:pos x="connsiteX1" y="connsiteY1"/>
                </a:cxn>
              </a:cxnLst>
              <a:rect l="l" t="t" r="r" b="b"/>
              <a:pathLst>
                <a:path w="115851" h="107127">
                  <a:moveTo>
                    <a:pt x="0" y="107128"/>
                  </a:moveTo>
                  <a:cubicBezTo>
                    <a:pt x="0" y="107128"/>
                    <a:pt x="29749" y="22636"/>
                    <a:pt x="115852" y="0"/>
                  </a:cubicBezTo>
                </a:path>
              </a:pathLst>
            </a:custGeom>
            <a:noFill/>
            <a:ln w="7252" cap="rnd">
              <a:solidFill>
                <a:srgbClr val="263A4D"/>
              </a:solidFill>
              <a:prstDash val="solid"/>
              <a:round/>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48" name="Graphic 3">
              <a:extLst>
                <a:ext uri="{FF2B5EF4-FFF2-40B4-BE49-F238E27FC236}">
                  <a16:creationId xmlns:a16="http://schemas.microsoft.com/office/drawing/2014/main" id="{3252AD9F-73A9-4EC7-B611-82997119F1BB}"/>
                </a:ext>
              </a:extLst>
            </p:cNvPr>
            <p:cNvGrpSpPr/>
            <p:nvPr/>
          </p:nvGrpSpPr>
          <p:grpSpPr>
            <a:xfrm>
              <a:off x="10626119" y="686582"/>
              <a:ext cx="199322" cy="199400"/>
              <a:chOff x="10626119" y="686582"/>
              <a:chExt cx="199322" cy="199400"/>
            </a:xfrm>
            <a:solidFill>
              <a:srgbClr val="FFFFFF"/>
            </a:solidFill>
          </p:grpSpPr>
          <p:sp>
            <p:nvSpPr>
              <p:cNvPr id="97" name="Freeform: Shape 96">
                <a:extLst>
                  <a:ext uri="{FF2B5EF4-FFF2-40B4-BE49-F238E27FC236}">
                    <a16:creationId xmlns:a16="http://schemas.microsoft.com/office/drawing/2014/main" id="{B3984169-A513-45F2-9965-AC97A09D4CF9}"/>
                  </a:ext>
                </a:extLst>
              </p:cNvPr>
              <p:cNvSpPr/>
              <p:nvPr/>
            </p:nvSpPr>
            <p:spPr>
              <a:xfrm>
                <a:off x="10706603" y="686582"/>
                <a:ext cx="38355" cy="199400"/>
              </a:xfrm>
              <a:custGeom>
                <a:avLst/>
                <a:gdLst>
                  <a:gd name="connsiteX0" fmla="*/ 19178 w 38355"/>
                  <a:gd name="connsiteY0" fmla="*/ 199401 h 199400"/>
                  <a:gd name="connsiteX1" fmla="*/ 19178 w 38355"/>
                  <a:gd name="connsiteY1" fmla="*/ 199401 h 199400"/>
                  <a:gd name="connsiteX2" fmla="*/ 0 w 38355"/>
                  <a:gd name="connsiteY2" fmla="*/ 180223 h 199400"/>
                  <a:gd name="connsiteX3" fmla="*/ 0 w 38355"/>
                  <a:gd name="connsiteY3" fmla="*/ 19178 h 199400"/>
                  <a:gd name="connsiteX4" fmla="*/ 19178 w 38355"/>
                  <a:gd name="connsiteY4" fmla="*/ 0 h 199400"/>
                  <a:gd name="connsiteX5" fmla="*/ 19178 w 38355"/>
                  <a:gd name="connsiteY5" fmla="*/ 0 h 199400"/>
                  <a:gd name="connsiteX6" fmla="*/ 38355 w 38355"/>
                  <a:gd name="connsiteY6" fmla="*/ 19178 h 199400"/>
                  <a:gd name="connsiteX7" fmla="*/ 38355 w 38355"/>
                  <a:gd name="connsiteY7" fmla="*/ 180223 h 199400"/>
                  <a:gd name="connsiteX8" fmla="*/ 19178 w 38355"/>
                  <a:gd name="connsiteY8" fmla="*/ 199401 h 19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55" h="199400">
                    <a:moveTo>
                      <a:pt x="19178" y="199401"/>
                    </a:moveTo>
                    <a:lnTo>
                      <a:pt x="19178" y="199401"/>
                    </a:lnTo>
                    <a:cubicBezTo>
                      <a:pt x="8646" y="199401"/>
                      <a:pt x="0" y="190794"/>
                      <a:pt x="0" y="180223"/>
                    </a:cubicBezTo>
                    <a:lnTo>
                      <a:pt x="0" y="19178"/>
                    </a:lnTo>
                    <a:cubicBezTo>
                      <a:pt x="0" y="8646"/>
                      <a:pt x="8606" y="0"/>
                      <a:pt x="19178" y="0"/>
                    </a:cubicBezTo>
                    <a:lnTo>
                      <a:pt x="19178" y="0"/>
                    </a:lnTo>
                    <a:cubicBezTo>
                      <a:pt x="29710" y="0"/>
                      <a:pt x="38355" y="8606"/>
                      <a:pt x="38355" y="19178"/>
                    </a:cubicBezTo>
                    <a:lnTo>
                      <a:pt x="38355" y="180223"/>
                    </a:lnTo>
                    <a:cubicBezTo>
                      <a:pt x="38355" y="190755"/>
                      <a:pt x="29749" y="199401"/>
                      <a:pt x="19178" y="199401"/>
                    </a:cubicBezTo>
                    <a:close/>
                  </a:path>
                </a:pathLst>
              </a:custGeom>
              <a:solidFill>
                <a:srgbClr val="FFFFFF"/>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 name="Freeform: Shape 97">
                <a:extLst>
                  <a:ext uri="{FF2B5EF4-FFF2-40B4-BE49-F238E27FC236}">
                    <a16:creationId xmlns:a16="http://schemas.microsoft.com/office/drawing/2014/main" id="{A3E3769C-2C8B-49A7-9790-3B69607DF28B}"/>
                  </a:ext>
                </a:extLst>
              </p:cNvPr>
              <p:cNvSpPr/>
              <p:nvPr/>
            </p:nvSpPr>
            <p:spPr>
              <a:xfrm>
                <a:off x="10626119" y="768126"/>
                <a:ext cx="199322" cy="36311"/>
              </a:xfrm>
              <a:custGeom>
                <a:avLst/>
                <a:gdLst>
                  <a:gd name="connsiteX0" fmla="*/ 0 w 199322"/>
                  <a:gd name="connsiteY0" fmla="*/ 18156 h 36311"/>
                  <a:gd name="connsiteX1" fmla="*/ 0 w 199322"/>
                  <a:gd name="connsiteY1" fmla="*/ 18156 h 36311"/>
                  <a:gd name="connsiteX2" fmla="*/ 18156 w 199322"/>
                  <a:gd name="connsiteY2" fmla="*/ 0 h 36311"/>
                  <a:gd name="connsiteX3" fmla="*/ 181166 w 199322"/>
                  <a:gd name="connsiteY3" fmla="*/ 0 h 36311"/>
                  <a:gd name="connsiteX4" fmla="*/ 199322 w 199322"/>
                  <a:gd name="connsiteY4" fmla="*/ 18156 h 36311"/>
                  <a:gd name="connsiteX5" fmla="*/ 199322 w 199322"/>
                  <a:gd name="connsiteY5" fmla="*/ 18156 h 36311"/>
                  <a:gd name="connsiteX6" fmla="*/ 181166 w 199322"/>
                  <a:gd name="connsiteY6" fmla="*/ 36312 h 36311"/>
                  <a:gd name="connsiteX7" fmla="*/ 18156 w 199322"/>
                  <a:gd name="connsiteY7" fmla="*/ 36312 h 36311"/>
                  <a:gd name="connsiteX8" fmla="*/ 0 w 199322"/>
                  <a:gd name="connsiteY8" fmla="*/ 18156 h 36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322" h="36311">
                    <a:moveTo>
                      <a:pt x="0" y="18156"/>
                    </a:moveTo>
                    <a:lnTo>
                      <a:pt x="0" y="18156"/>
                    </a:lnTo>
                    <a:cubicBezTo>
                      <a:pt x="0" y="8174"/>
                      <a:pt x="8174" y="0"/>
                      <a:pt x="18156" y="0"/>
                    </a:cubicBezTo>
                    <a:lnTo>
                      <a:pt x="181166" y="0"/>
                    </a:lnTo>
                    <a:cubicBezTo>
                      <a:pt x="191148" y="0"/>
                      <a:pt x="199322" y="8174"/>
                      <a:pt x="199322" y="18156"/>
                    </a:cubicBezTo>
                    <a:lnTo>
                      <a:pt x="199322" y="18156"/>
                    </a:lnTo>
                    <a:cubicBezTo>
                      <a:pt x="199322" y="28138"/>
                      <a:pt x="191148" y="36312"/>
                      <a:pt x="181166" y="36312"/>
                    </a:cubicBezTo>
                    <a:lnTo>
                      <a:pt x="18156" y="36312"/>
                    </a:lnTo>
                    <a:cubicBezTo>
                      <a:pt x="8174" y="36312"/>
                      <a:pt x="0" y="28138"/>
                      <a:pt x="0" y="18156"/>
                    </a:cubicBezTo>
                    <a:close/>
                  </a:path>
                </a:pathLst>
              </a:custGeom>
              <a:solidFill>
                <a:srgbClr val="FFFFFF"/>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49" name="Freeform: Shape 48">
              <a:extLst>
                <a:ext uri="{FF2B5EF4-FFF2-40B4-BE49-F238E27FC236}">
                  <a16:creationId xmlns:a16="http://schemas.microsoft.com/office/drawing/2014/main" id="{EDFDC23E-CE9C-4ED8-B22A-F8B3002B731B}"/>
                </a:ext>
              </a:extLst>
            </p:cNvPr>
            <p:cNvSpPr/>
            <p:nvPr/>
          </p:nvSpPr>
          <p:spPr>
            <a:xfrm>
              <a:off x="10810351" y="415225"/>
              <a:ext cx="192680" cy="3929"/>
            </a:xfrm>
            <a:custGeom>
              <a:avLst/>
              <a:gdLst>
                <a:gd name="connsiteX0" fmla="*/ 0 w 192680"/>
                <a:gd name="connsiteY0" fmla="*/ 0 h 3929"/>
                <a:gd name="connsiteX1" fmla="*/ 192681 w 192680"/>
                <a:gd name="connsiteY1" fmla="*/ 0 h 3929"/>
              </a:gdLst>
              <a:ahLst/>
              <a:cxnLst>
                <a:cxn ang="0">
                  <a:pos x="connsiteX0" y="connsiteY0"/>
                </a:cxn>
                <a:cxn ang="0">
                  <a:pos x="connsiteX1" y="connsiteY1"/>
                </a:cxn>
              </a:cxnLst>
              <a:rect l="l" t="t" r="r" b="b"/>
              <a:pathLst>
                <a:path w="192680" h="3929">
                  <a:moveTo>
                    <a:pt x="0" y="0"/>
                  </a:moveTo>
                  <a:lnTo>
                    <a:pt x="192681" y="0"/>
                  </a:lnTo>
                </a:path>
              </a:pathLst>
            </a:custGeom>
            <a:ln w="4822" cap="rnd">
              <a:solidFill>
                <a:srgbClr val="6F71AD"/>
              </a:solidFill>
              <a:prstDash val="solid"/>
              <a:round/>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 name="Freeform: Shape 49">
              <a:extLst>
                <a:ext uri="{FF2B5EF4-FFF2-40B4-BE49-F238E27FC236}">
                  <a16:creationId xmlns:a16="http://schemas.microsoft.com/office/drawing/2014/main" id="{66E9A8D0-0CB8-4323-B957-933659535132}"/>
                </a:ext>
              </a:extLst>
            </p:cNvPr>
            <p:cNvSpPr/>
            <p:nvPr/>
          </p:nvSpPr>
          <p:spPr>
            <a:xfrm rot="16798201">
              <a:off x="11682170" y="1089510"/>
              <a:ext cx="51402" cy="51402"/>
            </a:xfrm>
            <a:custGeom>
              <a:avLst/>
              <a:gdLst>
                <a:gd name="connsiteX0" fmla="*/ 51403 w 51402"/>
                <a:gd name="connsiteY0" fmla="*/ 25701 h 51402"/>
                <a:gd name="connsiteX1" fmla="*/ 25701 w 51402"/>
                <a:gd name="connsiteY1" fmla="*/ 51402 h 51402"/>
                <a:gd name="connsiteX2" fmla="*/ 0 w 51402"/>
                <a:gd name="connsiteY2" fmla="*/ 25701 h 51402"/>
                <a:gd name="connsiteX3" fmla="*/ 25701 w 51402"/>
                <a:gd name="connsiteY3" fmla="*/ 0 h 51402"/>
                <a:gd name="connsiteX4" fmla="*/ 51403 w 51402"/>
                <a:gd name="connsiteY4" fmla="*/ 25701 h 51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02" h="51402">
                  <a:moveTo>
                    <a:pt x="51403" y="25701"/>
                  </a:moveTo>
                  <a:cubicBezTo>
                    <a:pt x="51403" y="39896"/>
                    <a:pt x="39896" y="51402"/>
                    <a:pt x="25701" y="51402"/>
                  </a:cubicBezTo>
                  <a:cubicBezTo>
                    <a:pt x="11507" y="51402"/>
                    <a:pt x="0" y="39896"/>
                    <a:pt x="0" y="25701"/>
                  </a:cubicBezTo>
                  <a:cubicBezTo>
                    <a:pt x="0" y="11507"/>
                    <a:pt x="11507" y="0"/>
                    <a:pt x="25701" y="0"/>
                  </a:cubicBezTo>
                  <a:cubicBezTo>
                    <a:pt x="39896" y="0"/>
                    <a:pt x="51403" y="11507"/>
                    <a:pt x="51403" y="25701"/>
                  </a:cubicBezTo>
                  <a:close/>
                </a:path>
              </a:pathLst>
            </a:custGeom>
            <a:noFill/>
            <a:ln w="4704" cap="rnd">
              <a:solidFill>
                <a:srgbClr val="0D367F"/>
              </a:solidFill>
              <a:prstDash val="solid"/>
              <a:round/>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Freeform: Shape 50">
              <a:extLst>
                <a:ext uri="{FF2B5EF4-FFF2-40B4-BE49-F238E27FC236}">
                  <a16:creationId xmlns:a16="http://schemas.microsoft.com/office/drawing/2014/main" id="{967DE6C2-5B3F-4CA0-9A00-57C6F6A5FC22}"/>
                </a:ext>
              </a:extLst>
            </p:cNvPr>
            <p:cNvSpPr/>
            <p:nvPr/>
          </p:nvSpPr>
          <p:spPr>
            <a:xfrm>
              <a:off x="9983235" y="1215068"/>
              <a:ext cx="51402" cy="51402"/>
            </a:xfrm>
            <a:custGeom>
              <a:avLst/>
              <a:gdLst>
                <a:gd name="connsiteX0" fmla="*/ 51402 w 51402"/>
                <a:gd name="connsiteY0" fmla="*/ 25701 h 51402"/>
                <a:gd name="connsiteX1" fmla="*/ 25701 w 51402"/>
                <a:gd name="connsiteY1" fmla="*/ 51403 h 51402"/>
                <a:gd name="connsiteX2" fmla="*/ 0 w 51402"/>
                <a:gd name="connsiteY2" fmla="*/ 25701 h 51402"/>
                <a:gd name="connsiteX3" fmla="*/ 25701 w 51402"/>
                <a:gd name="connsiteY3" fmla="*/ 0 h 51402"/>
                <a:gd name="connsiteX4" fmla="*/ 51402 w 51402"/>
                <a:gd name="connsiteY4" fmla="*/ 25701 h 51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02" h="51402">
                  <a:moveTo>
                    <a:pt x="51402" y="25701"/>
                  </a:moveTo>
                  <a:cubicBezTo>
                    <a:pt x="51402" y="39896"/>
                    <a:pt x="39896" y="51403"/>
                    <a:pt x="25701" y="51403"/>
                  </a:cubicBezTo>
                  <a:cubicBezTo>
                    <a:pt x="11507" y="51403"/>
                    <a:pt x="0" y="39896"/>
                    <a:pt x="0" y="25701"/>
                  </a:cubicBezTo>
                  <a:cubicBezTo>
                    <a:pt x="0" y="11507"/>
                    <a:pt x="11507" y="0"/>
                    <a:pt x="25701" y="0"/>
                  </a:cubicBezTo>
                  <a:cubicBezTo>
                    <a:pt x="39896" y="0"/>
                    <a:pt x="51402" y="11507"/>
                    <a:pt x="51402" y="25701"/>
                  </a:cubicBezTo>
                  <a:close/>
                </a:path>
              </a:pathLst>
            </a:custGeom>
            <a:noFill/>
            <a:ln w="4704" cap="rnd">
              <a:solidFill>
                <a:srgbClr val="0D367F"/>
              </a:solidFill>
              <a:prstDash val="solid"/>
              <a:round/>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reeform: Shape 51">
              <a:extLst>
                <a:ext uri="{FF2B5EF4-FFF2-40B4-BE49-F238E27FC236}">
                  <a16:creationId xmlns:a16="http://schemas.microsoft.com/office/drawing/2014/main" id="{FFE03EC5-FA5C-4C05-BD9D-DDF3EA4CA9E5}"/>
                </a:ext>
              </a:extLst>
            </p:cNvPr>
            <p:cNvSpPr/>
            <p:nvPr/>
          </p:nvSpPr>
          <p:spPr>
            <a:xfrm>
              <a:off x="10393787" y="254534"/>
              <a:ext cx="51402" cy="51402"/>
            </a:xfrm>
            <a:custGeom>
              <a:avLst/>
              <a:gdLst>
                <a:gd name="connsiteX0" fmla="*/ 51402 w 51402"/>
                <a:gd name="connsiteY0" fmla="*/ 25701 h 51402"/>
                <a:gd name="connsiteX1" fmla="*/ 25701 w 51402"/>
                <a:gd name="connsiteY1" fmla="*/ 51402 h 51402"/>
                <a:gd name="connsiteX2" fmla="*/ 0 w 51402"/>
                <a:gd name="connsiteY2" fmla="*/ 25701 h 51402"/>
                <a:gd name="connsiteX3" fmla="*/ 25701 w 51402"/>
                <a:gd name="connsiteY3" fmla="*/ 0 h 51402"/>
                <a:gd name="connsiteX4" fmla="*/ 51402 w 51402"/>
                <a:gd name="connsiteY4" fmla="*/ 25701 h 51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02" h="51402">
                  <a:moveTo>
                    <a:pt x="51402" y="25701"/>
                  </a:moveTo>
                  <a:cubicBezTo>
                    <a:pt x="51402" y="39896"/>
                    <a:pt x="39896" y="51402"/>
                    <a:pt x="25701" y="51402"/>
                  </a:cubicBezTo>
                  <a:cubicBezTo>
                    <a:pt x="11507" y="51402"/>
                    <a:pt x="0" y="39896"/>
                    <a:pt x="0" y="25701"/>
                  </a:cubicBezTo>
                  <a:cubicBezTo>
                    <a:pt x="0" y="11507"/>
                    <a:pt x="11507" y="0"/>
                    <a:pt x="25701" y="0"/>
                  </a:cubicBezTo>
                  <a:cubicBezTo>
                    <a:pt x="39896" y="0"/>
                    <a:pt x="51402" y="11507"/>
                    <a:pt x="51402" y="25701"/>
                  </a:cubicBezTo>
                  <a:close/>
                </a:path>
              </a:pathLst>
            </a:custGeom>
            <a:noFill/>
            <a:ln w="4704" cap="rnd">
              <a:solidFill>
                <a:srgbClr val="0D367F"/>
              </a:solidFill>
              <a:prstDash val="solid"/>
              <a:round/>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53" name="Graphic 3">
              <a:extLst>
                <a:ext uri="{FF2B5EF4-FFF2-40B4-BE49-F238E27FC236}">
                  <a16:creationId xmlns:a16="http://schemas.microsoft.com/office/drawing/2014/main" id="{F7454457-E19E-44F7-AFCC-1EA366F89198}"/>
                </a:ext>
              </a:extLst>
            </p:cNvPr>
            <p:cNvGrpSpPr/>
            <p:nvPr/>
          </p:nvGrpSpPr>
          <p:grpSpPr>
            <a:xfrm>
              <a:off x="10180138" y="981876"/>
              <a:ext cx="416040" cy="780596"/>
              <a:chOff x="10180138" y="981876"/>
              <a:chExt cx="416040" cy="780596"/>
            </a:xfrm>
          </p:grpSpPr>
          <p:sp>
            <p:nvSpPr>
              <p:cNvPr id="54" name="Freeform: Shape 53">
                <a:extLst>
                  <a:ext uri="{FF2B5EF4-FFF2-40B4-BE49-F238E27FC236}">
                    <a16:creationId xmlns:a16="http://schemas.microsoft.com/office/drawing/2014/main" id="{4626BA55-651D-47FB-9D20-BD8ACE7C3628}"/>
                  </a:ext>
                </a:extLst>
              </p:cNvPr>
              <p:cNvSpPr/>
              <p:nvPr/>
            </p:nvSpPr>
            <p:spPr>
              <a:xfrm>
                <a:off x="10303282" y="1331038"/>
                <a:ext cx="142771" cy="220425"/>
              </a:xfrm>
              <a:custGeom>
                <a:avLst/>
                <a:gdLst>
                  <a:gd name="connsiteX0" fmla="*/ 0 w 142771"/>
                  <a:gd name="connsiteY0" fmla="*/ 0 h 220425"/>
                  <a:gd name="connsiteX1" fmla="*/ 142771 w 142771"/>
                  <a:gd name="connsiteY1" fmla="*/ 0 h 220425"/>
                  <a:gd name="connsiteX2" fmla="*/ 142771 w 142771"/>
                  <a:gd name="connsiteY2" fmla="*/ 220425 h 220425"/>
                  <a:gd name="connsiteX3" fmla="*/ 0 w 142771"/>
                  <a:gd name="connsiteY3" fmla="*/ 220425 h 220425"/>
                </a:gdLst>
                <a:ahLst/>
                <a:cxnLst>
                  <a:cxn ang="0">
                    <a:pos x="connsiteX0" y="connsiteY0"/>
                  </a:cxn>
                  <a:cxn ang="0">
                    <a:pos x="connsiteX1" y="connsiteY1"/>
                  </a:cxn>
                  <a:cxn ang="0">
                    <a:pos x="connsiteX2" y="connsiteY2"/>
                  </a:cxn>
                  <a:cxn ang="0">
                    <a:pos x="connsiteX3" y="connsiteY3"/>
                  </a:cxn>
                </a:cxnLst>
                <a:rect l="l" t="t" r="r" b="b"/>
                <a:pathLst>
                  <a:path w="142771" h="220425">
                    <a:moveTo>
                      <a:pt x="0" y="0"/>
                    </a:moveTo>
                    <a:lnTo>
                      <a:pt x="142771" y="0"/>
                    </a:lnTo>
                    <a:lnTo>
                      <a:pt x="142771" y="220425"/>
                    </a:lnTo>
                    <a:lnTo>
                      <a:pt x="0" y="220425"/>
                    </a:lnTo>
                    <a:close/>
                  </a:path>
                </a:pathLst>
              </a:custGeom>
              <a:solidFill>
                <a:srgbClr val="E8EFF9"/>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Freeform: Shape 54">
                <a:extLst>
                  <a:ext uri="{FF2B5EF4-FFF2-40B4-BE49-F238E27FC236}">
                    <a16:creationId xmlns:a16="http://schemas.microsoft.com/office/drawing/2014/main" id="{699F7AB4-D78A-40B2-A598-88C59CF57568}"/>
                  </a:ext>
                </a:extLst>
              </p:cNvPr>
              <p:cNvSpPr/>
              <p:nvPr/>
            </p:nvSpPr>
            <p:spPr>
              <a:xfrm>
                <a:off x="10457607" y="1066874"/>
                <a:ext cx="107206" cy="92660"/>
              </a:xfrm>
              <a:custGeom>
                <a:avLst/>
                <a:gdLst>
                  <a:gd name="connsiteX0" fmla="*/ 41499 w 107206"/>
                  <a:gd name="connsiteY0" fmla="*/ 84335 h 92660"/>
                  <a:gd name="connsiteX1" fmla="*/ 107206 w 107206"/>
                  <a:gd name="connsiteY1" fmla="*/ 18706 h 92660"/>
                  <a:gd name="connsiteX2" fmla="*/ 98561 w 107206"/>
                  <a:gd name="connsiteY2" fmla="*/ 0 h 92660"/>
                  <a:gd name="connsiteX3" fmla="*/ 0 w 107206"/>
                  <a:gd name="connsiteY3" fmla="*/ 74510 h 92660"/>
                  <a:gd name="connsiteX4" fmla="*/ 41460 w 107206"/>
                  <a:gd name="connsiteY4" fmla="*/ 84295 h 9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06" h="92660">
                    <a:moveTo>
                      <a:pt x="41499" y="84335"/>
                    </a:moveTo>
                    <a:cubicBezTo>
                      <a:pt x="66768" y="58515"/>
                      <a:pt x="81269" y="44054"/>
                      <a:pt x="107206" y="18706"/>
                    </a:cubicBezTo>
                    <a:lnTo>
                      <a:pt x="98561" y="0"/>
                    </a:lnTo>
                    <a:cubicBezTo>
                      <a:pt x="38827" y="43032"/>
                      <a:pt x="13519" y="46215"/>
                      <a:pt x="0" y="74510"/>
                    </a:cubicBezTo>
                    <a:cubicBezTo>
                      <a:pt x="13637" y="104927"/>
                      <a:pt x="34308" y="88972"/>
                      <a:pt x="41460" y="84295"/>
                    </a:cubicBezTo>
                    <a:close/>
                  </a:path>
                </a:pathLst>
              </a:custGeom>
              <a:solidFill>
                <a:srgbClr val="C95836"/>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Freeform: Shape 55">
                <a:extLst>
                  <a:ext uri="{FF2B5EF4-FFF2-40B4-BE49-F238E27FC236}">
                    <a16:creationId xmlns:a16="http://schemas.microsoft.com/office/drawing/2014/main" id="{081FE8F0-F9AE-42DA-9771-5E3C5D429B05}"/>
                  </a:ext>
                </a:extLst>
              </p:cNvPr>
              <p:cNvSpPr/>
              <p:nvPr/>
            </p:nvSpPr>
            <p:spPr>
              <a:xfrm>
                <a:off x="10549645" y="1058015"/>
                <a:ext cx="46534" cy="27592"/>
              </a:xfrm>
              <a:custGeom>
                <a:avLst/>
                <a:gdLst>
                  <a:gd name="connsiteX0" fmla="*/ 0 w 46534"/>
                  <a:gd name="connsiteY0" fmla="*/ 13692 h 27592"/>
                  <a:gd name="connsiteX1" fmla="*/ 14776 w 46534"/>
                  <a:gd name="connsiteY1" fmla="*/ 2925 h 27592"/>
                  <a:gd name="connsiteX2" fmla="*/ 24994 w 46534"/>
                  <a:gd name="connsiteY2" fmla="*/ 56 h 27592"/>
                  <a:gd name="connsiteX3" fmla="*/ 39731 w 46534"/>
                  <a:gd name="connsiteY3" fmla="*/ 1274 h 27592"/>
                  <a:gd name="connsiteX4" fmla="*/ 45822 w 46534"/>
                  <a:gd name="connsiteY4" fmla="*/ 11767 h 27592"/>
                  <a:gd name="connsiteX5" fmla="*/ 45822 w 46534"/>
                  <a:gd name="connsiteY5" fmla="*/ 11767 h 27592"/>
                  <a:gd name="connsiteX6" fmla="*/ 26487 w 46534"/>
                  <a:gd name="connsiteY6" fmla="*/ 24224 h 27592"/>
                  <a:gd name="connsiteX7" fmla="*/ 11121 w 46534"/>
                  <a:gd name="connsiteY7" fmla="*/ 27368 h 27592"/>
                  <a:gd name="connsiteX8" fmla="*/ 1768 w 46534"/>
                  <a:gd name="connsiteY8" fmla="*/ 26150 h 27592"/>
                  <a:gd name="connsiteX9" fmla="*/ 0 w 46534"/>
                  <a:gd name="connsiteY9" fmla="*/ 13653 h 2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534" h="27592">
                    <a:moveTo>
                      <a:pt x="0" y="13692"/>
                    </a:moveTo>
                    <a:lnTo>
                      <a:pt x="14776" y="2925"/>
                    </a:lnTo>
                    <a:cubicBezTo>
                      <a:pt x="17724" y="763"/>
                      <a:pt x="21339" y="-259"/>
                      <a:pt x="24994" y="56"/>
                    </a:cubicBezTo>
                    <a:lnTo>
                      <a:pt x="39731" y="1274"/>
                    </a:lnTo>
                    <a:cubicBezTo>
                      <a:pt x="44879" y="1706"/>
                      <a:pt x="48023" y="7129"/>
                      <a:pt x="45822" y="11767"/>
                    </a:cubicBezTo>
                    <a:lnTo>
                      <a:pt x="45822" y="11767"/>
                    </a:lnTo>
                    <a:lnTo>
                      <a:pt x="26487" y="24224"/>
                    </a:lnTo>
                    <a:cubicBezTo>
                      <a:pt x="22243" y="26975"/>
                      <a:pt x="16741" y="28115"/>
                      <a:pt x="11121" y="27368"/>
                    </a:cubicBezTo>
                    <a:lnTo>
                      <a:pt x="1768" y="26150"/>
                    </a:lnTo>
                    <a:lnTo>
                      <a:pt x="0" y="13653"/>
                    </a:lnTo>
                    <a:close/>
                  </a:path>
                </a:pathLst>
              </a:custGeom>
              <a:solidFill>
                <a:srgbClr val="C95836"/>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Freeform: Shape 56">
                <a:extLst>
                  <a:ext uri="{FF2B5EF4-FFF2-40B4-BE49-F238E27FC236}">
                    <a16:creationId xmlns:a16="http://schemas.microsoft.com/office/drawing/2014/main" id="{4189F512-93EB-410D-A3A5-0AA879C6FA85}"/>
                  </a:ext>
                </a:extLst>
              </p:cNvPr>
              <p:cNvSpPr/>
              <p:nvPr/>
            </p:nvSpPr>
            <p:spPr>
              <a:xfrm>
                <a:off x="10351973" y="1070568"/>
                <a:ext cx="200383" cy="104409"/>
              </a:xfrm>
              <a:custGeom>
                <a:avLst/>
                <a:gdLst>
                  <a:gd name="connsiteX0" fmla="*/ 0 w 200383"/>
                  <a:gd name="connsiteY0" fmla="*/ 6524 h 104409"/>
                  <a:gd name="connsiteX1" fmla="*/ 30103 w 200383"/>
                  <a:gd name="connsiteY1" fmla="*/ 35958 h 104409"/>
                  <a:gd name="connsiteX2" fmla="*/ 121157 w 200383"/>
                  <a:gd name="connsiteY2" fmla="*/ 104259 h 104409"/>
                  <a:gd name="connsiteX3" fmla="*/ 159316 w 200383"/>
                  <a:gd name="connsiteY3" fmla="*/ 75885 h 104409"/>
                  <a:gd name="connsiteX4" fmla="*/ 200383 w 200383"/>
                  <a:gd name="connsiteY4" fmla="*/ 35369 h 104409"/>
                  <a:gd name="connsiteX5" fmla="*/ 181205 w 200383"/>
                  <a:gd name="connsiteY5" fmla="*/ 7310 h 104409"/>
                  <a:gd name="connsiteX6" fmla="*/ 172992 w 200383"/>
                  <a:gd name="connsiteY6" fmla="*/ 14540 h 104409"/>
                  <a:gd name="connsiteX7" fmla="*/ 125126 w 200383"/>
                  <a:gd name="connsiteY7" fmla="*/ 43582 h 104409"/>
                  <a:gd name="connsiteX8" fmla="*/ 71838 w 200383"/>
                  <a:gd name="connsiteY8" fmla="*/ 0 h 104409"/>
                  <a:gd name="connsiteX9" fmla="*/ 0 w 200383"/>
                  <a:gd name="connsiteY9" fmla="*/ 6563 h 10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383" h="104409">
                    <a:moveTo>
                      <a:pt x="0" y="6524"/>
                    </a:moveTo>
                    <a:cubicBezTo>
                      <a:pt x="0" y="6524"/>
                      <a:pt x="5738" y="18235"/>
                      <a:pt x="30103" y="35958"/>
                    </a:cubicBezTo>
                    <a:cubicBezTo>
                      <a:pt x="60913" y="58398"/>
                      <a:pt x="111529" y="102726"/>
                      <a:pt x="121157" y="104259"/>
                    </a:cubicBezTo>
                    <a:cubicBezTo>
                      <a:pt x="130785" y="105792"/>
                      <a:pt x="139195" y="95574"/>
                      <a:pt x="159316" y="75885"/>
                    </a:cubicBezTo>
                    <a:cubicBezTo>
                      <a:pt x="179437" y="56197"/>
                      <a:pt x="200383" y="35369"/>
                      <a:pt x="200383" y="35369"/>
                    </a:cubicBezTo>
                    <a:lnTo>
                      <a:pt x="181205" y="7310"/>
                    </a:lnTo>
                    <a:lnTo>
                      <a:pt x="172992" y="14540"/>
                    </a:lnTo>
                    <a:lnTo>
                      <a:pt x="125126" y="43582"/>
                    </a:lnTo>
                    <a:lnTo>
                      <a:pt x="71838" y="0"/>
                    </a:lnTo>
                    <a:lnTo>
                      <a:pt x="0" y="6563"/>
                    </a:lnTo>
                    <a:close/>
                  </a:path>
                </a:pathLst>
              </a:custGeom>
              <a:solidFill>
                <a:srgbClr val="FFFFFF"/>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Freeform: Shape 57">
                <a:extLst>
                  <a:ext uri="{FF2B5EF4-FFF2-40B4-BE49-F238E27FC236}">
                    <a16:creationId xmlns:a16="http://schemas.microsoft.com/office/drawing/2014/main" id="{75056E08-2DB5-45B8-84DF-9841DFF31DB8}"/>
                  </a:ext>
                </a:extLst>
              </p:cNvPr>
              <p:cNvSpPr/>
              <p:nvPr/>
            </p:nvSpPr>
            <p:spPr>
              <a:xfrm>
                <a:off x="10246378" y="1741378"/>
                <a:ext cx="302637" cy="21095"/>
              </a:xfrm>
              <a:custGeom>
                <a:avLst/>
                <a:gdLst>
                  <a:gd name="connsiteX0" fmla="*/ 0 w 302637"/>
                  <a:gd name="connsiteY0" fmla="*/ 11137 h 21095"/>
                  <a:gd name="connsiteX1" fmla="*/ 151221 w 302637"/>
                  <a:gd name="connsiteY1" fmla="*/ 21080 h 21095"/>
                  <a:gd name="connsiteX2" fmla="*/ 302638 w 302637"/>
                  <a:gd name="connsiteY2" fmla="*/ 9958 h 21095"/>
                  <a:gd name="connsiteX3" fmla="*/ 151417 w 302637"/>
                  <a:gd name="connsiteY3" fmla="*/ 16 h 21095"/>
                  <a:gd name="connsiteX4" fmla="*/ 0 w 302637"/>
                  <a:gd name="connsiteY4" fmla="*/ 11137 h 21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637" h="21095">
                    <a:moveTo>
                      <a:pt x="0" y="11137"/>
                    </a:moveTo>
                    <a:cubicBezTo>
                      <a:pt x="-39" y="16953"/>
                      <a:pt x="67633" y="21394"/>
                      <a:pt x="151221" y="21080"/>
                    </a:cubicBezTo>
                    <a:cubicBezTo>
                      <a:pt x="234809" y="20765"/>
                      <a:pt x="302599" y="15774"/>
                      <a:pt x="302638" y="9958"/>
                    </a:cubicBezTo>
                    <a:cubicBezTo>
                      <a:pt x="302677" y="4142"/>
                      <a:pt x="235005" y="-299"/>
                      <a:pt x="151417" y="16"/>
                    </a:cubicBezTo>
                    <a:cubicBezTo>
                      <a:pt x="67829" y="330"/>
                      <a:pt x="39" y="5321"/>
                      <a:pt x="0" y="11137"/>
                    </a:cubicBezTo>
                    <a:close/>
                  </a:path>
                </a:pathLst>
              </a:custGeom>
              <a:solidFill>
                <a:srgbClr val="D2E6FA"/>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Shape 58">
                <a:extLst>
                  <a:ext uri="{FF2B5EF4-FFF2-40B4-BE49-F238E27FC236}">
                    <a16:creationId xmlns:a16="http://schemas.microsoft.com/office/drawing/2014/main" id="{ABCE1242-9F96-4F8A-B595-A039F95BC76F}"/>
                  </a:ext>
                </a:extLst>
              </p:cNvPr>
              <p:cNvSpPr/>
              <p:nvPr/>
            </p:nvSpPr>
            <p:spPr>
              <a:xfrm>
                <a:off x="10451044" y="1698990"/>
                <a:ext cx="29198" cy="35329"/>
              </a:xfrm>
              <a:custGeom>
                <a:avLst/>
                <a:gdLst>
                  <a:gd name="connsiteX0" fmla="*/ 7192 w 29198"/>
                  <a:gd name="connsiteY0" fmla="*/ 35329 h 35329"/>
                  <a:gd name="connsiteX1" fmla="*/ 29199 w 29198"/>
                  <a:gd name="connsiteY1" fmla="*/ 30417 h 35329"/>
                  <a:gd name="connsiteX2" fmla="*/ 25780 w 29198"/>
                  <a:gd name="connsiteY2" fmla="*/ 865 h 35329"/>
                  <a:gd name="connsiteX3" fmla="*/ 0 w 29198"/>
                  <a:gd name="connsiteY3" fmla="*/ 0 h 35329"/>
                  <a:gd name="connsiteX4" fmla="*/ 7192 w 29198"/>
                  <a:gd name="connsiteY4" fmla="*/ 35329 h 35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98" h="35329">
                    <a:moveTo>
                      <a:pt x="7192" y="35329"/>
                    </a:moveTo>
                    <a:lnTo>
                      <a:pt x="29199" y="30417"/>
                    </a:lnTo>
                    <a:lnTo>
                      <a:pt x="25780" y="865"/>
                    </a:lnTo>
                    <a:lnTo>
                      <a:pt x="0" y="0"/>
                    </a:lnTo>
                    <a:lnTo>
                      <a:pt x="7192" y="35329"/>
                    </a:lnTo>
                    <a:close/>
                  </a:path>
                </a:pathLst>
              </a:custGeom>
              <a:solidFill>
                <a:srgbClr val="C95836"/>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Shape 59">
                <a:extLst>
                  <a:ext uri="{FF2B5EF4-FFF2-40B4-BE49-F238E27FC236}">
                    <a16:creationId xmlns:a16="http://schemas.microsoft.com/office/drawing/2014/main" id="{F96A67A8-5A44-4E15-93E5-D444FF2CF8C6}"/>
                  </a:ext>
                </a:extLst>
              </p:cNvPr>
              <p:cNvSpPr/>
              <p:nvPr/>
            </p:nvSpPr>
            <p:spPr>
              <a:xfrm>
                <a:off x="10337273" y="1279261"/>
                <a:ext cx="154536" cy="440675"/>
              </a:xfrm>
              <a:custGeom>
                <a:avLst/>
                <a:gdLst>
                  <a:gd name="connsiteX0" fmla="*/ 67792 w 154536"/>
                  <a:gd name="connsiteY0" fmla="*/ 964 h 440675"/>
                  <a:gd name="connsiteX1" fmla="*/ 113771 w 154536"/>
                  <a:gd name="connsiteY1" fmla="*/ 37040 h 440675"/>
                  <a:gd name="connsiteX2" fmla="*/ 141673 w 154536"/>
                  <a:gd name="connsiteY2" fmla="*/ 219660 h 440675"/>
                  <a:gd name="connsiteX3" fmla="*/ 153384 w 154536"/>
                  <a:gd name="connsiteY3" fmla="*/ 420201 h 440675"/>
                  <a:gd name="connsiteX4" fmla="*/ 148825 w 154536"/>
                  <a:gd name="connsiteY4" fmla="*/ 438986 h 440675"/>
                  <a:gd name="connsiteX5" fmla="*/ 131141 w 154536"/>
                  <a:gd name="connsiteY5" fmla="*/ 440675 h 440675"/>
                  <a:gd name="connsiteX6" fmla="*/ 75966 w 154536"/>
                  <a:gd name="connsiteY6" fmla="*/ 241943 h 440675"/>
                  <a:gd name="connsiteX7" fmla="*/ 21066 w 154536"/>
                  <a:gd name="connsiteY7" fmla="*/ 94691 h 440675"/>
                  <a:gd name="connsiteX8" fmla="*/ 67831 w 154536"/>
                  <a:gd name="connsiteY8" fmla="*/ 925 h 44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536" h="440675">
                    <a:moveTo>
                      <a:pt x="67792" y="964"/>
                    </a:moveTo>
                    <a:cubicBezTo>
                      <a:pt x="113614" y="53270"/>
                      <a:pt x="113771" y="37040"/>
                      <a:pt x="113771" y="37040"/>
                    </a:cubicBezTo>
                    <a:cubicBezTo>
                      <a:pt x="113771" y="37040"/>
                      <a:pt x="142223" y="213412"/>
                      <a:pt x="141673" y="219660"/>
                    </a:cubicBezTo>
                    <a:lnTo>
                      <a:pt x="153384" y="420201"/>
                    </a:lnTo>
                    <a:cubicBezTo>
                      <a:pt x="153934" y="429672"/>
                      <a:pt x="157392" y="438317"/>
                      <a:pt x="148825" y="438986"/>
                    </a:cubicBezTo>
                    <a:lnTo>
                      <a:pt x="131141" y="440675"/>
                    </a:lnTo>
                    <a:cubicBezTo>
                      <a:pt x="115186" y="380784"/>
                      <a:pt x="59539" y="333665"/>
                      <a:pt x="75966" y="241943"/>
                    </a:cubicBezTo>
                    <a:lnTo>
                      <a:pt x="21066" y="94691"/>
                    </a:lnTo>
                    <a:cubicBezTo>
                      <a:pt x="-45781" y="-15974"/>
                      <a:pt x="67831" y="925"/>
                      <a:pt x="67831" y="925"/>
                    </a:cubicBezTo>
                    <a:close/>
                  </a:path>
                </a:pathLst>
              </a:custGeom>
              <a:solidFill>
                <a:srgbClr val="7FA3EB"/>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Freeform: Shape 60">
                <a:extLst>
                  <a:ext uri="{FF2B5EF4-FFF2-40B4-BE49-F238E27FC236}">
                    <a16:creationId xmlns:a16="http://schemas.microsoft.com/office/drawing/2014/main" id="{D31D2F2F-22CB-4575-A43A-F24F663A8866}"/>
                  </a:ext>
                </a:extLst>
              </p:cNvPr>
              <p:cNvSpPr/>
              <p:nvPr/>
            </p:nvSpPr>
            <p:spPr>
              <a:xfrm>
                <a:off x="10358300" y="1373480"/>
                <a:ext cx="112000" cy="346299"/>
              </a:xfrm>
              <a:custGeom>
                <a:avLst/>
                <a:gdLst>
                  <a:gd name="connsiteX0" fmla="*/ 112001 w 112000"/>
                  <a:gd name="connsiteY0" fmla="*/ 346299 h 346299"/>
                  <a:gd name="connsiteX1" fmla="*/ 89247 w 112000"/>
                  <a:gd name="connsiteY1" fmla="*/ 345081 h 346299"/>
                  <a:gd name="connsiteX2" fmla="*/ 81348 w 112000"/>
                  <a:gd name="connsiteY2" fmla="*/ 330659 h 346299"/>
                  <a:gd name="connsiteX3" fmla="*/ 54900 w 112000"/>
                  <a:gd name="connsiteY3" fmla="*/ 147763 h 346299"/>
                  <a:gd name="connsiteX4" fmla="*/ 0 w 112000"/>
                  <a:gd name="connsiteY4" fmla="*/ 512 h 346299"/>
                  <a:gd name="connsiteX5" fmla="*/ 0 w 112000"/>
                  <a:gd name="connsiteY5" fmla="*/ 512 h 346299"/>
                  <a:gd name="connsiteX6" fmla="*/ 31675 w 112000"/>
                  <a:gd name="connsiteY6" fmla="*/ 17017 h 346299"/>
                  <a:gd name="connsiteX7" fmla="*/ 112001 w 112000"/>
                  <a:gd name="connsiteY7" fmla="*/ 346260 h 34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000" h="346299">
                    <a:moveTo>
                      <a:pt x="112001" y="346299"/>
                    </a:moveTo>
                    <a:lnTo>
                      <a:pt x="89247" y="345081"/>
                    </a:lnTo>
                    <a:cubicBezTo>
                      <a:pt x="75689" y="346299"/>
                      <a:pt x="83627" y="338047"/>
                      <a:pt x="81348" y="330659"/>
                    </a:cubicBezTo>
                    <a:cubicBezTo>
                      <a:pt x="64489" y="275916"/>
                      <a:pt x="39691" y="232648"/>
                      <a:pt x="54900" y="147763"/>
                    </a:cubicBezTo>
                    <a:lnTo>
                      <a:pt x="0" y="512"/>
                    </a:lnTo>
                    <a:lnTo>
                      <a:pt x="0" y="512"/>
                    </a:lnTo>
                    <a:cubicBezTo>
                      <a:pt x="13479" y="-2004"/>
                      <a:pt x="26880" y="4952"/>
                      <a:pt x="31675" y="17017"/>
                    </a:cubicBezTo>
                    <a:cubicBezTo>
                      <a:pt x="47158" y="55962"/>
                      <a:pt x="104573" y="311638"/>
                      <a:pt x="112001" y="346260"/>
                    </a:cubicBezTo>
                    <a:close/>
                  </a:path>
                </a:pathLst>
              </a:custGeom>
              <a:solidFill>
                <a:srgbClr val="6B8AC7"/>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Shape 61">
                <a:extLst>
                  <a:ext uri="{FF2B5EF4-FFF2-40B4-BE49-F238E27FC236}">
                    <a16:creationId xmlns:a16="http://schemas.microsoft.com/office/drawing/2014/main" id="{66E508BC-76F9-4605-8B6F-08B05D8C0CEC}"/>
                  </a:ext>
                </a:extLst>
              </p:cNvPr>
              <p:cNvSpPr/>
              <p:nvPr/>
            </p:nvSpPr>
            <p:spPr>
              <a:xfrm>
                <a:off x="10281550" y="1296298"/>
                <a:ext cx="85238" cy="434287"/>
              </a:xfrm>
              <a:custGeom>
                <a:avLst/>
                <a:gdLst>
                  <a:gd name="connsiteX0" fmla="*/ 85238 w 85238"/>
                  <a:gd name="connsiteY0" fmla="*/ 0 h 434287"/>
                  <a:gd name="connsiteX1" fmla="*/ 70344 w 85238"/>
                  <a:gd name="connsiteY1" fmla="*/ 233826 h 434287"/>
                  <a:gd name="connsiteX2" fmla="*/ 52857 w 85238"/>
                  <a:gd name="connsiteY2" fmla="*/ 434288 h 434287"/>
                  <a:gd name="connsiteX3" fmla="*/ 32028 w 85238"/>
                  <a:gd name="connsiteY3" fmla="*/ 430004 h 434287"/>
                  <a:gd name="connsiteX4" fmla="*/ 8410 w 85238"/>
                  <a:gd name="connsiteY4" fmla="*/ 221880 h 434287"/>
                  <a:gd name="connsiteX5" fmla="*/ 0 w 85238"/>
                  <a:gd name="connsiteY5" fmla="*/ 61424 h 434287"/>
                  <a:gd name="connsiteX6" fmla="*/ 45193 w 85238"/>
                  <a:gd name="connsiteY6" fmla="*/ 5895 h 434287"/>
                  <a:gd name="connsiteX7" fmla="*/ 85238 w 85238"/>
                  <a:gd name="connsiteY7" fmla="*/ 0 h 43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238" h="434287">
                    <a:moveTo>
                      <a:pt x="85238" y="0"/>
                    </a:moveTo>
                    <a:lnTo>
                      <a:pt x="70344" y="233826"/>
                    </a:lnTo>
                    <a:lnTo>
                      <a:pt x="52857" y="434288"/>
                    </a:lnTo>
                    <a:lnTo>
                      <a:pt x="32028" y="430004"/>
                    </a:lnTo>
                    <a:cubicBezTo>
                      <a:pt x="23776" y="358560"/>
                      <a:pt x="-17213" y="306725"/>
                      <a:pt x="8410" y="221880"/>
                    </a:cubicBezTo>
                    <a:lnTo>
                      <a:pt x="0" y="61424"/>
                    </a:lnTo>
                    <a:lnTo>
                      <a:pt x="45193" y="5895"/>
                    </a:lnTo>
                    <a:lnTo>
                      <a:pt x="85238" y="0"/>
                    </a:lnTo>
                    <a:close/>
                  </a:path>
                </a:pathLst>
              </a:custGeom>
              <a:solidFill>
                <a:srgbClr val="C95836"/>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Shape 62">
                <a:extLst>
                  <a:ext uri="{FF2B5EF4-FFF2-40B4-BE49-F238E27FC236}">
                    <a16:creationId xmlns:a16="http://schemas.microsoft.com/office/drawing/2014/main" id="{3CA28CE9-C989-4605-A435-4F43AD9CF945}"/>
                  </a:ext>
                </a:extLst>
              </p:cNvPr>
              <p:cNvSpPr/>
              <p:nvPr/>
            </p:nvSpPr>
            <p:spPr>
              <a:xfrm>
                <a:off x="10270782" y="1296298"/>
                <a:ext cx="96006" cy="426704"/>
              </a:xfrm>
              <a:custGeom>
                <a:avLst/>
                <a:gdLst>
                  <a:gd name="connsiteX0" fmla="*/ 96006 w 96006"/>
                  <a:gd name="connsiteY0" fmla="*/ 0 h 426704"/>
                  <a:gd name="connsiteX1" fmla="*/ 81427 w 96006"/>
                  <a:gd name="connsiteY1" fmla="*/ 228796 h 426704"/>
                  <a:gd name="connsiteX2" fmla="*/ 76671 w 96006"/>
                  <a:gd name="connsiteY2" fmla="*/ 417743 h 426704"/>
                  <a:gd name="connsiteX3" fmla="*/ 66650 w 96006"/>
                  <a:gd name="connsiteY3" fmla="*/ 426703 h 426704"/>
                  <a:gd name="connsiteX4" fmla="*/ 29867 w 96006"/>
                  <a:gd name="connsiteY4" fmla="*/ 426035 h 426704"/>
                  <a:gd name="connsiteX5" fmla="*/ 22361 w 96006"/>
                  <a:gd name="connsiteY5" fmla="*/ 419276 h 426704"/>
                  <a:gd name="connsiteX6" fmla="*/ 20553 w 96006"/>
                  <a:gd name="connsiteY6" fmla="*/ 352233 h 426704"/>
                  <a:gd name="connsiteX7" fmla="*/ 11672 w 96006"/>
                  <a:gd name="connsiteY7" fmla="*/ 256816 h 426704"/>
                  <a:gd name="connsiteX8" fmla="*/ 14147 w 96006"/>
                  <a:gd name="connsiteY8" fmla="*/ 154129 h 426704"/>
                  <a:gd name="connsiteX9" fmla="*/ 0 w 96006"/>
                  <a:gd name="connsiteY9" fmla="*/ 20357 h 426704"/>
                  <a:gd name="connsiteX10" fmla="*/ 56826 w 96006"/>
                  <a:gd name="connsiteY10" fmla="*/ 5816 h 426704"/>
                  <a:gd name="connsiteX11" fmla="*/ 96006 w 96006"/>
                  <a:gd name="connsiteY11" fmla="*/ 39 h 42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06" h="426704">
                    <a:moveTo>
                      <a:pt x="96006" y="0"/>
                    </a:moveTo>
                    <a:lnTo>
                      <a:pt x="81427" y="228796"/>
                    </a:lnTo>
                    <a:lnTo>
                      <a:pt x="76671" y="417743"/>
                    </a:lnTo>
                    <a:cubicBezTo>
                      <a:pt x="76514" y="422774"/>
                      <a:pt x="72034" y="426782"/>
                      <a:pt x="66650" y="426703"/>
                    </a:cubicBezTo>
                    <a:lnTo>
                      <a:pt x="29867" y="426035"/>
                    </a:lnTo>
                    <a:cubicBezTo>
                      <a:pt x="25858" y="425957"/>
                      <a:pt x="22557" y="423009"/>
                      <a:pt x="22361" y="419276"/>
                    </a:cubicBezTo>
                    <a:cubicBezTo>
                      <a:pt x="21575" y="404460"/>
                      <a:pt x="22086" y="360839"/>
                      <a:pt x="20553" y="352233"/>
                    </a:cubicBezTo>
                    <a:cubicBezTo>
                      <a:pt x="14658" y="319615"/>
                      <a:pt x="5934" y="296704"/>
                      <a:pt x="11672" y="256816"/>
                    </a:cubicBezTo>
                    <a:cubicBezTo>
                      <a:pt x="16584" y="222783"/>
                      <a:pt x="17763" y="188319"/>
                      <a:pt x="14147" y="154129"/>
                    </a:cubicBezTo>
                    <a:lnTo>
                      <a:pt x="0" y="20357"/>
                    </a:lnTo>
                    <a:lnTo>
                      <a:pt x="56826" y="5816"/>
                    </a:lnTo>
                    <a:lnTo>
                      <a:pt x="96006" y="39"/>
                    </a:lnTo>
                    <a:close/>
                  </a:path>
                </a:pathLst>
              </a:custGeom>
              <a:solidFill>
                <a:srgbClr val="7FA3EB"/>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Freeform: Shape 63">
                <a:extLst>
                  <a:ext uri="{FF2B5EF4-FFF2-40B4-BE49-F238E27FC236}">
                    <a16:creationId xmlns:a16="http://schemas.microsoft.com/office/drawing/2014/main" id="{33B00FCA-FA1C-456A-8AEF-9CF24700462D}"/>
                  </a:ext>
                </a:extLst>
              </p:cNvPr>
              <p:cNvSpPr/>
              <p:nvPr/>
            </p:nvSpPr>
            <p:spPr>
              <a:xfrm>
                <a:off x="10313343" y="1723942"/>
                <a:ext cx="30274" cy="35865"/>
              </a:xfrm>
              <a:custGeom>
                <a:avLst/>
                <a:gdLst>
                  <a:gd name="connsiteX0" fmla="*/ 18156 w 30274"/>
                  <a:gd name="connsiteY0" fmla="*/ 2243 h 35865"/>
                  <a:gd name="connsiteX1" fmla="*/ 30063 w 30274"/>
                  <a:gd name="connsiteY1" fmla="*/ 29005 h 35865"/>
                  <a:gd name="connsiteX2" fmla="*/ 28924 w 30274"/>
                  <a:gd name="connsiteY2" fmla="*/ 33957 h 35865"/>
                  <a:gd name="connsiteX3" fmla="*/ 23933 w 30274"/>
                  <a:gd name="connsiteY3" fmla="*/ 35843 h 35865"/>
                  <a:gd name="connsiteX4" fmla="*/ 12222 w 30274"/>
                  <a:gd name="connsiteY4" fmla="*/ 34821 h 35865"/>
                  <a:gd name="connsiteX5" fmla="*/ 7349 w 30274"/>
                  <a:gd name="connsiteY5" fmla="*/ 32817 h 35865"/>
                  <a:gd name="connsiteX6" fmla="*/ 4519 w 30274"/>
                  <a:gd name="connsiteY6" fmla="*/ 30420 h 35865"/>
                  <a:gd name="connsiteX7" fmla="*/ 354 w 30274"/>
                  <a:gd name="connsiteY7" fmla="*/ 16351 h 35865"/>
                  <a:gd name="connsiteX8" fmla="*/ 0 w 30274"/>
                  <a:gd name="connsiteY8" fmla="*/ 3265 h 35865"/>
                  <a:gd name="connsiteX9" fmla="*/ 18117 w 30274"/>
                  <a:gd name="connsiteY9" fmla="*/ 2282 h 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4" h="35865">
                    <a:moveTo>
                      <a:pt x="18156" y="2243"/>
                    </a:moveTo>
                    <a:cubicBezTo>
                      <a:pt x="18156" y="2243"/>
                      <a:pt x="27116" y="18787"/>
                      <a:pt x="30063" y="29005"/>
                    </a:cubicBezTo>
                    <a:cubicBezTo>
                      <a:pt x="30574" y="30734"/>
                      <a:pt x="30142" y="32581"/>
                      <a:pt x="28924" y="33957"/>
                    </a:cubicBezTo>
                    <a:cubicBezTo>
                      <a:pt x="27705" y="35332"/>
                      <a:pt x="25858" y="36000"/>
                      <a:pt x="23933" y="35843"/>
                    </a:cubicBezTo>
                    <a:cubicBezTo>
                      <a:pt x="19846" y="35489"/>
                      <a:pt x="15130" y="35057"/>
                      <a:pt x="12222" y="34821"/>
                    </a:cubicBezTo>
                    <a:cubicBezTo>
                      <a:pt x="10414" y="34664"/>
                      <a:pt x="8685" y="33957"/>
                      <a:pt x="7349" y="32817"/>
                    </a:cubicBezTo>
                    <a:cubicBezTo>
                      <a:pt x="6524" y="32110"/>
                      <a:pt x="5541" y="31284"/>
                      <a:pt x="4519" y="30420"/>
                    </a:cubicBezTo>
                    <a:cubicBezTo>
                      <a:pt x="-236" y="26411"/>
                      <a:pt x="79" y="22246"/>
                      <a:pt x="354" y="16351"/>
                    </a:cubicBezTo>
                    <a:cubicBezTo>
                      <a:pt x="629" y="10260"/>
                      <a:pt x="0" y="3265"/>
                      <a:pt x="0" y="3265"/>
                    </a:cubicBezTo>
                    <a:cubicBezTo>
                      <a:pt x="7938" y="-3456"/>
                      <a:pt x="18117" y="2282"/>
                      <a:pt x="18117" y="2282"/>
                    </a:cubicBezTo>
                    <a:close/>
                  </a:path>
                </a:pathLst>
              </a:custGeom>
              <a:solidFill>
                <a:srgbClr val="3D2213"/>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 name="Freeform: Shape 64">
                <a:extLst>
                  <a:ext uri="{FF2B5EF4-FFF2-40B4-BE49-F238E27FC236}">
                    <a16:creationId xmlns:a16="http://schemas.microsoft.com/office/drawing/2014/main" id="{C97F0C6D-A558-4939-8EB6-397F2D3D434F}"/>
                  </a:ext>
                </a:extLst>
              </p:cNvPr>
              <p:cNvSpPr/>
              <p:nvPr/>
            </p:nvSpPr>
            <p:spPr>
              <a:xfrm>
                <a:off x="10278467" y="1289382"/>
                <a:ext cx="104866" cy="32617"/>
              </a:xfrm>
              <a:custGeom>
                <a:avLst/>
                <a:gdLst>
                  <a:gd name="connsiteX0" fmla="*/ 764 w 104866"/>
                  <a:gd name="connsiteY0" fmla="*/ 32618 h 32617"/>
                  <a:gd name="connsiteX1" fmla="*/ 104866 w 104866"/>
                  <a:gd name="connsiteY1" fmla="*/ 27195 h 32617"/>
                  <a:gd name="connsiteX2" fmla="*/ 332 w 104866"/>
                  <a:gd name="connsiteY2" fmla="*/ 0 h 32617"/>
                  <a:gd name="connsiteX3" fmla="*/ 764 w 104866"/>
                  <a:gd name="connsiteY3" fmla="*/ 32618 h 32617"/>
                </a:gdLst>
                <a:ahLst/>
                <a:cxnLst>
                  <a:cxn ang="0">
                    <a:pos x="connsiteX0" y="connsiteY0"/>
                  </a:cxn>
                  <a:cxn ang="0">
                    <a:pos x="connsiteX1" y="connsiteY1"/>
                  </a:cxn>
                  <a:cxn ang="0">
                    <a:pos x="connsiteX2" y="connsiteY2"/>
                  </a:cxn>
                  <a:cxn ang="0">
                    <a:pos x="connsiteX3" y="connsiteY3"/>
                  </a:cxn>
                </a:cxnLst>
                <a:rect l="l" t="t" r="r" b="b"/>
                <a:pathLst>
                  <a:path w="104866" h="32617">
                    <a:moveTo>
                      <a:pt x="764" y="32618"/>
                    </a:moveTo>
                    <a:cubicBezTo>
                      <a:pt x="764" y="32618"/>
                      <a:pt x="83213" y="27273"/>
                      <a:pt x="104866" y="27195"/>
                    </a:cubicBezTo>
                    <a:lnTo>
                      <a:pt x="332" y="0"/>
                    </a:lnTo>
                    <a:cubicBezTo>
                      <a:pt x="332" y="0"/>
                      <a:pt x="-650" y="22990"/>
                      <a:pt x="764" y="32618"/>
                    </a:cubicBezTo>
                    <a:close/>
                  </a:path>
                </a:pathLst>
              </a:custGeom>
              <a:solidFill>
                <a:srgbClr val="728F3B"/>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 name="Freeform: Shape 65">
                <a:extLst>
                  <a:ext uri="{FF2B5EF4-FFF2-40B4-BE49-F238E27FC236}">
                    <a16:creationId xmlns:a16="http://schemas.microsoft.com/office/drawing/2014/main" id="{5F074164-5F0D-4EA8-8F50-0D85435B22BA}"/>
                  </a:ext>
                </a:extLst>
              </p:cNvPr>
              <p:cNvSpPr/>
              <p:nvPr/>
            </p:nvSpPr>
            <p:spPr>
              <a:xfrm>
                <a:off x="10274732" y="1049621"/>
                <a:ext cx="183884" cy="295852"/>
              </a:xfrm>
              <a:custGeom>
                <a:avLst/>
                <a:gdLst>
                  <a:gd name="connsiteX0" fmla="*/ 131119 w 183884"/>
                  <a:gd name="connsiteY0" fmla="*/ 10650 h 295852"/>
                  <a:gd name="connsiteX1" fmla="*/ 94061 w 183884"/>
                  <a:gd name="connsiteY1" fmla="*/ 511 h 295852"/>
                  <a:gd name="connsiteX2" fmla="*/ 79795 w 183884"/>
                  <a:gd name="connsiteY2" fmla="*/ 0 h 295852"/>
                  <a:gd name="connsiteX3" fmla="*/ 24502 w 183884"/>
                  <a:gd name="connsiteY3" fmla="*/ 14855 h 295852"/>
                  <a:gd name="connsiteX4" fmla="*/ 1631 w 183884"/>
                  <a:gd name="connsiteY4" fmla="*/ 62956 h 295852"/>
                  <a:gd name="connsiteX5" fmla="*/ 8390 w 183884"/>
                  <a:gd name="connsiteY5" fmla="*/ 124105 h 295852"/>
                  <a:gd name="connsiteX6" fmla="*/ 3281 w 183884"/>
                  <a:gd name="connsiteY6" fmla="*/ 269706 h 295852"/>
                  <a:gd name="connsiteX7" fmla="*/ 16800 w 183884"/>
                  <a:gd name="connsiteY7" fmla="*/ 286211 h 295852"/>
                  <a:gd name="connsiteX8" fmla="*/ 183740 w 183884"/>
                  <a:gd name="connsiteY8" fmla="*/ 274500 h 295852"/>
                  <a:gd name="connsiteX9" fmla="*/ 131119 w 183884"/>
                  <a:gd name="connsiteY9" fmla="*/ 10650 h 29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884" h="295852">
                    <a:moveTo>
                      <a:pt x="131119" y="10650"/>
                    </a:moveTo>
                    <a:lnTo>
                      <a:pt x="94061" y="511"/>
                    </a:lnTo>
                    <a:lnTo>
                      <a:pt x="79795" y="0"/>
                    </a:lnTo>
                    <a:lnTo>
                      <a:pt x="24502" y="14855"/>
                    </a:lnTo>
                    <a:cubicBezTo>
                      <a:pt x="5718" y="22518"/>
                      <a:pt x="-4107" y="43150"/>
                      <a:pt x="1631" y="62956"/>
                    </a:cubicBezTo>
                    <a:lnTo>
                      <a:pt x="8390" y="124105"/>
                    </a:lnTo>
                    <a:cubicBezTo>
                      <a:pt x="3242" y="178179"/>
                      <a:pt x="3674" y="225259"/>
                      <a:pt x="3281" y="269706"/>
                    </a:cubicBezTo>
                    <a:cubicBezTo>
                      <a:pt x="3202" y="277683"/>
                      <a:pt x="8901" y="284718"/>
                      <a:pt x="16800" y="286211"/>
                    </a:cubicBezTo>
                    <a:cubicBezTo>
                      <a:pt x="71032" y="296704"/>
                      <a:pt x="159453" y="305271"/>
                      <a:pt x="183740" y="274500"/>
                    </a:cubicBezTo>
                    <a:cubicBezTo>
                      <a:pt x="185862" y="177511"/>
                      <a:pt x="164484" y="75689"/>
                      <a:pt x="131119" y="10650"/>
                    </a:cubicBezTo>
                    <a:close/>
                  </a:path>
                </a:pathLst>
              </a:custGeom>
              <a:solidFill>
                <a:srgbClr val="BBD0F3"/>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 name="Freeform: Shape 66">
                <a:extLst>
                  <a:ext uri="{FF2B5EF4-FFF2-40B4-BE49-F238E27FC236}">
                    <a16:creationId xmlns:a16="http://schemas.microsoft.com/office/drawing/2014/main" id="{CF3ABA77-F538-469A-ABE3-55D902F8E309}"/>
                  </a:ext>
                </a:extLst>
              </p:cNvPr>
              <p:cNvSpPr/>
              <p:nvPr/>
            </p:nvSpPr>
            <p:spPr>
              <a:xfrm>
                <a:off x="10429116" y="1112185"/>
                <a:ext cx="4873" cy="28570"/>
              </a:xfrm>
              <a:custGeom>
                <a:avLst/>
                <a:gdLst>
                  <a:gd name="connsiteX0" fmla="*/ 4873 w 4873"/>
                  <a:gd name="connsiteY0" fmla="*/ 28570 h 28570"/>
                  <a:gd name="connsiteX1" fmla="*/ 0 w 4873"/>
                  <a:gd name="connsiteY1" fmla="*/ 0 h 28570"/>
                </a:gdLst>
                <a:ahLst/>
                <a:cxnLst>
                  <a:cxn ang="0">
                    <a:pos x="connsiteX0" y="connsiteY0"/>
                  </a:cxn>
                  <a:cxn ang="0">
                    <a:pos x="connsiteX1" y="connsiteY1"/>
                  </a:cxn>
                </a:cxnLst>
                <a:rect l="l" t="t" r="r" b="b"/>
                <a:pathLst>
                  <a:path w="4873" h="28570">
                    <a:moveTo>
                      <a:pt x="4873" y="28570"/>
                    </a:moveTo>
                    <a:lnTo>
                      <a:pt x="0" y="0"/>
                    </a:lnTo>
                  </a:path>
                </a:pathLst>
              </a:custGeom>
              <a:ln w="5174" cap="rnd">
                <a:solidFill>
                  <a:srgbClr val="4E58AD"/>
                </a:solidFill>
                <a:prstDash val="solid"/>
                <a:round/>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 name="Freeform: Shape 67">
                <a:extLst>
                  <a:ext uri="{FF2B5EF4-FFF2-40B4-BE49-F238E27FC236}">
                    <a16:creationId xmlns:a16="http://schemas.microsoft.com/office/drawing/2014/main" id="{C93702EF-162F-4AAF-8D7B-5FB82AEF9E9F}"/>
                  </a:ext>
                </a:extLst>
              </p:cNvPr>
              <p:cNvSpPr/>
              <p:nvPr/>
            </p:nvSpPr>
            <p:spPr>
              <a:xfrm>
                <a:off x="10452906" y="1725870"/>
                <a:ext cx="66626" cy="28373"/>
              </a:xfrm>
              <a:custGeom>
                <a:avLst/>
                <a:gdLst>
                  <a:gd name="connsiteX0" fmla="*/ 26630 w 66626"/>
                  <a:gd name="connsiteY0" fmla="*/ 0 h 28373"/>
                  <a:gd name="connsiteX1" fmla="*/ 44039 w 66626"/>
                  <a:gd name="connsiteY1" fmla="*/ 12693 h 28373"/>
                  <a:gd name="connsiteX2" fmla="*/ 66125 w 66626"/>
                  <a:gd name="connsiteY2" fmla="*/ 21929 h 28373"/>
                  <a:gd name="connsiteX3" fmla="*/ 66125 w 66626"/>
                  <a:gd name="connsiteY3" fmla="*/ 21929 h 28373"/>
                  <a:gd name="connsiteX4" fmla="*/ 61252 w 66626"/>
                  <a:gd name="connsiteY4" fmla="*/ 28374 h 28373"/>
                  <a:gd name="connsiteX5" fmla="*/ 6116 w 66626"/>
                  <a:gd name="connsiteY5" fmla="*/ 27234 h 28373"/>
                  <a:gd name="connsiteX6" fmla="*/ 4662 w 66626"/>
                  <a:gd name="connsiteY6" fmla="*/ 39 h 28373"/>
                  <a:gd name="connsiteX7" fmla="*/ 26551 w 66626"/>
                  <a:gd name="connsiteY7" fmla="*/ 39 h 2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26" h="28373">
                    <a:moveTo>
                      <a:pt x="26630" y="0"/>
                    </a:moveTo>
                    <a:lnTo>
                      <a:pt x="44039" y="12693"/>
                    </a:lnTo>
                    <a:cubicBezTo>
                      <a:pt x="47458" y="15837"/>
                      <a:pt x="66125" y="21929"/>
                      <a:pt x="66125" y="21929"/>
                    </a:cubicBezTo>
                    <a:lnTo>
                      <a:pt x="66125" y="21929"/>
                    </a:lnTo>
                    <a:cubicBezTo>
                      <a:pt x="67972" y="25819"/>
                      <a:pt x="64356" y="27863"/>
                      <a:pt x="61252" y="28374"/>
                    </a:cubicBezTo>
                    <a:lnTo>
                      <a:pt x="6116" y="27234"/>
                    </a:lnTo>
                    <a:cubicBezTo>
                      <a:pt x="6116" y="27234"/>
                      <a:pt x="-6617" y="24601"/>
                      <a:pt x="4662" y="39"/>
                    </a:cubicBezTo>
                    <a:cubicBezTo>
                      <a:pt x="14683" y="4480"/>
                      <a:pt x="23957" y="7624"/>
                      <a:pt x="26551" y="39"/>
                    </a:cubicBezTo>
                    <a:close/>
                  </a:path>
                </a:pathLst>
              </a:custGeom>
              <a:solidFill>
                <a:srgbClr val="4A2A1A"/>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 name="Freeform: Shape 68">
                <a:extLst>
                  <a:ext uri="{FF2B5EF4-FFF2-40B4-BE49-F238E27FC236}">
                    <a16:creationId xmlns:a16="http://schemas.microsoft.com/office/drawing/2014/main" id="{1D4911E0-6B4F-432C-BE0C-F1D48490D567}"/>
                  </a:ext>
                </a:extLst>
              </p:cNvPr>
              <p:cNvSpPr/>
              <p:nvPr/>
            </p:nvSpPr>
            <p:spPr>
              <a:xfrm>
                <a:off x="10357615" y="984696"/>
                <a:ext cx="26684" cy="31639"/>
              </a:xfrm>
              <a:custGeom>
                <a:avLst/>
                <a:gdLst>
                  <a:gd name="connsiteX0" fmla="*/ 23242 w 26684"/>
                  <a:gd name="connsiteY0" fmla="*/ 31600 h 31639"/>
                  <a:gd name="connsiteX1" fmla="*/ 16247 w 26684"/>
                  <a:gd name="connsiteY1" fmla="*/ 2873 h 31639"/>
                  <a:gd name="connsiteX2" fmla="*/ 331 w 26684"/>
                  <a:gd name="connsiteY2" fmla="*/ 26020 h 31639"/>
                  <a:gd name="connsiteX3" fmla="*/ 23242 w 26684"/>
                  <a:gd name="connsiteY3" fmla="*/ 31640 h 31639"/>
                </a:gdLst>
                <a:ahLst/>
                <a:cxnLst>
                  <a:cxn ang="0">
                    <a:pos x="connsiteX0" y="connsiteY0"/>
                  </a:cxn>
                  <a:cxn ang="0">
                    <a:pos x="connsiteX1" y="connsiteY1"/>
                  </a:cxn>
                  <a:cxn ang="0">
                    <a:pos x="connsiteX2" y="connsiteY2"/>
                  </a:cxn>
                  <a:cxn ang="0">
                    <a:pos x="connsiteX3" y="connsiteY3"/>
                  </a:cxn>
                </a:cxnLst>
                <a:rect l="l" t="t" r="r" b="b"/>
                <a:pathLst>
                  <a:path w="26684" h="31639">
                    <a:moveTo>
                      <a:pt x="23242" y="31600"/>
                    </a:moveTo>
                    <a:cubicBezTo>
                      <a:pt x="23242" y="31600"/>
                      <a:pt x="34521" y="15959"/>
                      <a:pt x="16247" y="2873"/>
                    </a:cubicBezTo>
                    <a:cubicBezTo>
                      <a:pt x="-1988" y="-10213"/>
                      <a:pt x="-259" y="25627"/>
                      <a:pt x="331" y="26020"/>
                    </a:cubicBezTo>
                    <a:cubicBezTo>
                      <a:pt x="920" y="26413"/>
                      <a:pt x="23242" y="31640"/>
                      <a:pt x="23242" y="31640"/>
                    </a:cubicBezTo>
                    <a:close/>
                  </a:path>
                </a:pathLst>
              </a:custGeom>
              <a:solidFill>
                <a:srgbClr val="572A22"/>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0" name="Freeform: Shape 69">
                <a:extLst>
                  <a:ext uri="{FF2B5EF4-FFF2-40B4-BE49-F238E27FC236}">
                    <a16:creationId xmlns:a16="http://schemas.microsoft.com/office/drawing/2014/main" id="{1FD41422-62FE-4E5D-B7CD-9A5BF52E20B0}"/>
                  </a:ext>
                </a:extLst>
              </p:cNvPr>
              <p:cNvSpPr/>
              <p:nvPr/>
            </p:nvSpPr>
            <p:spPr>
              <a:xfrm>
                <a:off x="10331498" y="1000263"/>
                <a:ext cx="28104" cy="40941"/>
              </a:xfrm>
              <a:custGeom>
                <a:avLst/>
                <a:gdLst>
                  <a:gd name="connsiteX0" fmla="*/ 0 w 28104"/>
                  <a:gd name="connsiteY0" fmla="*/ 24208 h 40941"/>
                  <a:gd name="connsiteX1" fmla="*/ 18274 w 28104"/>
                  <a:gd name="connsiteY1" fmla="*/ 40870 h 40941"/>
                  <a:gd name="connsiteX2" fmla="*/ 27312 w 28104"/>
                  <a:gd name="connsiteY2" fmla="*/ 0 h 40941"/>
                  <a:gd name="connsiteX3" fmla="*/ 0 w 28104"/>
                  <a:gd name="connsiteY3" fmla="*/ 24208 h 40941"/>
                </a:gdLst>
                <a:ahLst/>
                <a:cxnLst>
                  <a:cxn ang="0">
                    <a:pos x="connsiteX0" y="connsiteY0"/>
                  </a:cxn>
                  <a:cxn ang="0">
                    <a:pos x="connsiteX1" y="connsiteY1"/>
                  </a:cxn>
                  <a:cxn ang="0">
                    <a:pos x="connsiteX2" y="connsiteY2"/>
                  </a:cxn>
                  <a:cxn ang="0">
                    <a:pos x="connsiteX3" y="connsiteY3"/>
                  </a:cxn>
                </a:cxnLst>
                <a:rect l="l" t="t" r="r" b="b"/>
                <a:pathLst>
                  <a:path w="28104" h="40941">
                    <a:moveTo>
                      <a:pt x="0" y="24208"/>
                    </a:moveTo>
                    <a:cubicBezTo>
                      <a:pt x="0" y="24208"/>
                      <a:pt x="4441" y="42207"/>
                      <a:pt x="18274" y="40870"/>
                    </a:cubicBezTo>
                    <a:cubicBezTo>
                      <a:pt x="32068" y="39574"/>
                      <a:pt x="27312" y="0"/>
                      <a:pt x="27312" y="0"/>
                    </a:cubicBezTo>
                    <a:lnTo>
                      <a:pt x="0" y="24208"/>
                    </a:lnTo>
                    <a:close/>
                  </a:path>
                </a:pathLst>
              </a:custGeom>
              <a:solidFill>
                <a:srgbClr val="572A22"/>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 name="Freeform: Shape 70">
                <a:extLst>
                  <a:ext uri="{FF2B5EF4-FFF2-40B4-BE49-F238E27FC236}">
                    <a16:creationId xmlns:a16="http://schemas.microsoft.com/office/drawing/2014/main" id="{D137C951-62B6-4816-A37A-7EB5340AA425}"/>
                  </a:ext>
                </a:extLst>
              </p:cNvPr>
              <p:cNvSpPr/>
              <p:nvPr/>
            </p:nvSpPr>
            <p:spPr>
              <a:xfrm>
                <a:off x="10344207" y="1015864"/>
                <a:ext cx="33679" cy="61695"/>
              </a:xfrm>
              <a:custGeom>
                <a:avLst/>
                <a:gdLst>
                  <a:gd name="connsiteX0" fmla="*/ 31581 w 33679"/>
                  <a:gd name="connsiteY0" fmla="*/ 12418 h 61695"/>
                  <a:gd name="connsiteX1" fmla="*/ 33664 w 33679"/>
                  <a:gd name="connsiteY1" fmla="*/ 48887 h 61695"/>
                  <a:gd name="connsiteX2" fmla="*/ 27258 w 33679"/>
                  <a:gd name="connsiteY2" fmla="*/ 59812 h 61695"/>
                  <a:gd name="connsiteX3" fmla="*/ 13385 w 33679"/>
                  <a:gd name="connsiteY3" fmla="*/ 60205 h 61695"/>
                  <a:gd name="connsiteX4" fmla="*/ 9259 w 33679"/>
                  <a:gd name="connsiteY4" fmla="*/ 58201 h 61695"/>
                  <a:gd name="connsiteX5" fmla="*/ 24 w 33679"/>
                  <a:gd name="connsiteY5" fmla="*/ 43621 h 61695"/>
                  <a:gd name="connsiteX6" fmla="*/ 2657 w 33679"/>
                  <a:gd name="connsiteY6" fmla="*/ 0 h 61695"/>
                  <a:gd name="connsiteX7" fmla="*/ 31581 w 33679"/>
                  <a:gd name="connsiteY7" fmla="*/ 12418 h 61695"/>
                  <a:gd name="connsiteX8" fmla="*/ 31581 w 33679"/>
                  <a:gd name="connsiteY8" fmla="*/ 12418 h 6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79" h="61695">
                    <a:moveTo>
                      <a:pt x="31581" y="12418"/>
                    </a:moveTo>
                    <a:cubicBezTo>
                      <a:pt x="31581" y="12418"/>
                      <a:pt x="32720" y="32382"/>
                      <a:pt x="33664" y="48887"/>
                    </a:cubicBezTo>
                    <a:cubicBezTo>
                      <a:pt x="33899" y="53289"/>
                      <a:pt x="31463" y="57454"/>
                      <a:pt x="27258" y="59812"/>
                    </a:cubicBezTo>
                    <a:cubicBezTo>
                      <a:pt x="23053" y="62170"/>
                      <a:pt x="17748" y="62327"/>
                      <a:pt x="13385" y="60205"/>
                    </a:cubicBezTo>
                    <a:cubicBezTo>
                      <a:pt x="11971" y="59537"/>
                      <a:pt x="10556" y="58869"/>
                      <a:pt x="9259" y="58201"/>
                    </a:cubicBezTo>
                    <a:cubicBezTo>
                      <a:pt x="3246" y="55332"/>
                      <a:pt x="-330" y="49634"/>
                      <a:pt x="24" y="43621"/>
                    </a:cubicBezTo>
                    <a:cubicBezTo>
                      <a:pt x="967" y="28138"/>
                      <a:pt x="2657" y="0"/>
                      <a:pt x="2657" y="0"/>
                    </a:cubicBezTo>
                    <a:lnTo>
                      <a:pt x="31581" y="12418"/>
                    </a:lnTo>
                    <a:lnTo>
                      <a:pt x="31581" y="12418"/>
                    </a:lnTo>
                    <a:close/>
                  </a:path>
                </a:pathLst>
              </a:custGeom>
              <a:solidFill>
                <a:srgbClr val="C95836"/>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 name="Freeform: Shape 71">
                <a:extLst>
                  <a:ext uri="{FF2B5EF4-FFF2-40B4-BE49-F238E27FC236}">
                    <a16:creationId xmlns:a16="http://schemas.microsoft.com/office/drawing/2014/main" id="{AB6528DE-D8F5-4250-A643-477203439E13}"/>
                  </a:ext>
                </a:extLst>
              </p:cNvPr>
              <p:cNvSpPr/>
              <p:nvPr/>
            </p:nvSpPr>
            <p:spPr>
              <a:xfrm>
                <a:off x="10364038" y="1040937"/>
                <a:ext cx="13793" cy="11317"/>
              </a:xfrm>
              <a:custGeom>
                <a:avLst/>
                <a:gdLst>
                  <a:gd name="connsiteX0" fmla="*/ 13794 w 13793"/>
                  <a:gd name="connsiteY0" fmla="*/ 0 h 11317"/>
                  <a:gd name="connsiteX1" fmla="*/ 13126 w 13793"/>
                  <a:gd name="connsiteY1" fmla="*/ 11318 h 11317"/>
                  <a:gd name="connsiteX2" fmla="*/ 0 w 13793"/>
                  <a:gd name="connsiteY2" fmla="*/ 2279 h 11317"/>
                  <a:gd name="connsiteX3" fmla="*/ 13794 w 13793"/>
                  <a:gd name="connsiteY3" fmla="*/ 0 h 11317"/>
                </a:gdLst>
                <a:ahLst/>
                <a:cxnLst>
                  <a:cxn ang="0">
                    <a:pos x="connsiteX0" y="connsiteY0"/>
                  </a:cxn>
                  <a:cxn ang="0">
                    <a:pos x="connsiteX1" y="connsiteY1"/>
                  </a:cxn>
                  <a:cxn ang="0">
                    <a:pos x="connsiteX2" y="connsiteY2"/>
                  </a:cxn>
                  <a:cxn ang="0">
                    <a:pos x="connsiteX3" y="connsiteY3"/>
                  </a:cxn>
                </a:cxnLst>
                <a:rect l="l" t="t" r="r" b="b"/>
                <a:pathLst>
                  <a:path w="13793" h="11317">
                    <a:moveTo>
                      <a:pt x="13794" y="0"/>
                    </a:moveTo>
                    <a:lnTo>
                      <a:pt x="13126" y="11318"/>
                    </a:lnTo>
                    <a:lnTo>
                      <a:pt x="0" y="2279"/>
                    </a:lnTo>
                    <a:lnTo>
                      <a:pt x="13794" y="0"/>
                    </a:lnTo>
                    <a:close/>
                  </a:path>
                </a:pathLst>
              </a:custGeom>
              <a:solidFill>
                <a:srgbClr val="633C1D"/>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 name="Freeform: Shape 72">
                <a:extLst>
                  <a:ext uri="{FF2B5EF4-FFF2-40B4-BE49-F238E27FC236}">
                    <a16:creationId xmlns:a16="http://schemas.microsoft.com/office/drawing/2014/main" id="{D5F064A3-97A3-4406-B880-AD04FAB87805}"/>
                  </a:ext>
                </a:extLst>
              </p:cNvPr>
              <p:cNvSpPr/>
              <p:nvPr/>
            </p:nvSpPr>
            <p:spPr>
              <a:xfrm>
                <a:off x="10338483" y="990103"/>
                <a:ext cx="47179" cy="52699"/>
              </a:xfrm>
              <a:custGeom>
                <a:avLst/>
                <a:gdLst>
                  <a:gd name="connsiteX0" fmla="*/ 483 w 47179"/>
                  <a:gd name="connsiteY0" fmla="*/ 19827 h 52699"/>
                  <a:gd name="connsiteX1" fmla="*/ 7320 w 47179"/>
                  <a:gd name="connsiteY1" fmla="*/ 6544 h 52699"/>
                  <a:gd name="connsiteX2" fmla="*/ 26537 w 47179"/>
                  <a:gd name="connsiteY2" fmla="*/ 453 h 52699"/>
                  <a:gd name="connsiteX3" fmla="*/ 39702 w 47179"/>
                  <a:gd name="connsiteY3" fmla="*/ 7408 h 52699"/>
                  <a:gd name="connsiteX4" fmla="*/ 47091 w 47179"/>
                  <a:gd name="connsiteY4" fmla="*/ 37786 h 52699"/>
                  <a:gd name="connsiteX5" fmla="*/ 39506 w 47179"/>
                  <a:gd name="connsiteY5" fmla="*/ 51776 h 52699"/>
                  <a:gd name="connsiteX6" fmla="*/ 9128 w 47179"/>
                  <a:gd name="connsiteY6" fmla="*/ 43406 h 52699"/>
                  <a:gd name="connsiteX7" fmla="*/ 483 w 47179"/>
                  <a:gd name="connsiteY7" fmla="*/ 19827 h 52699"/>
                  <a:gd name="connsiteX8" fmla="*/ 483 w 47179"/>
                  <a:gd name="connsiteY8" fmla="*/ 19827 h 52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9" h="52699">
                    <a:moveTo>
                      <a:pt x="483" y="19827"/>
                    </a:moveTo>
                    <a:cubicBezTo>
                      <a:pt x="-1247" y="14246"/>
                      <a:pt x="1819" y="8273"/>
                      <a:pt x="7320" y="6544"/>
                    </a:cubicBezTo>
                    <a:cubicBezTo>
                      <a:pt x="13215" y="4697"/>
                      <a:pt x="20643" y="2339"/>
                      <a:pt x="26537" y="453"/>
                    </a:cubicBezTo>
                    <a:cubicBezTo>
                      <a:pt x="32079" y="-1277"/>
                      <a:pt x="37109" y="2143"/>
                      <a:pt x="39702" y="7408"/>
                    </a:cubicBezTo>
                    <a:cubicBezTo>
                      <a:pt x="42728" y="13618"/>
                      <a:pt x="45951" y="27451"/>
                      <a:pt x="47091" y="37786"/>
                    </a:cubicBezTo>
                    <a:cubicBezTo>
                      <a:pt x="47719" y="43602"/>
                      <a:pt x="45008" y="50008"/>
                      <a:pt x="39506" y="51776"/>
                    </a:cubicBezTo>
                    <a:cubicBezTo>
                      <a:pt x="33611" y="53624"/>
                      <a:pt x="14158" y="53545"/>
                      <a:pt x="9128" y="43406"/>
                    </a:cubicBezTo>
                    <a:cubicBezTo>
                      <a:pt x="5316" y="35703"/>
                      <a:pt x="3037" y="28040"/>
                      <a:pt x="483" y="19827"/>
                    </a:cubicBezTo>
                    <a:lnTo>
                      <a:pt x="483" y="19827"/>
                    </a:lnTo>
                    <a:close/>
                  </a:path>
                </a:pathLst>
              </a:custGeom>
              <a:solidFill>
                <a:srgbClr val="C95836"/>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 name="Freeform: Shape 73">
                <a:extLst>
                  <a:ext uri="{FF2B5EF4-FFF2-40B4-BE49-F238E27FC236}">
                    <a16:creationId xmlns:a16="http://schemas.microsoft.com/office/drawing/2014/main" id="{0603714C-BEEB-4D49-8558-12E4F762FB5A}"/>
                  </a:ext>
                </a:extLst>
              </p:cNvPr>
              <p:cNvSpPr/>
              <p:nvPr/>
            </p:nvSpPr>
            <p:spPr>
              <a:xfrm>
                <a:off x="10326567" y="981876"/>
                <a:ext cx="49003" cy="46524"/>
              </a:xfrm>
              <a:custGeom>
                <a:avLst/>
                <a:gdLst>
                  <a:gd name="connsiteX0" fmla="*/ 2495 w 49003"/>
                  <a:gd name="connsiteY0" fmla="*/ 46485 h 46524"/>
                  <a:gd name="connsiteX1" fmla="*/ 3595 w 49003"/>
                  <a:gd name="connsiteY1" fmla="*/ 15164 h 46524"/>
                  <a:gd name="connsiteX2" fmla="*/ 47295 w 49003"/>
                  <a:gd name="connsiteY2" fmla="*/ 5693 h 46524"/>
                  <a:gd name="connsiteX3" fmla="*/ 27803 w 49003"/>
                  <a:gd name="connsiteY3" fmla="*/ 18465 h 46524"/>
                  <a:gd name="connsiteX4" fmla="*/ 27607 w 49003"/>
                  <a:gd name="connsiteY4" fmla="*/ 39490 h 46524"/>
                  <a:gd name="connsiteX5" fmla="*/ 2495 w 49003"/>
                  <a:gd name="connsiteY5" fmla="*/ 46524 h 46524"/>
                  <a:gd name="connsiteX6" fmla="*/ 2495 w 49003"/>
                  <a:gd name="connsiteY6" fmla="*/ 46524 h 46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03" h="46524">
                    <a:moveTo>
                      <a:pt x="2495" y="46485"/>
                    </a:moveTo>
                    <a:cubicBezTo>
                      <a:pt x="2495" y="46485"/>
                      <a:pt x="-3793" y="24753"/>
                      <a:pt x="3595" y="15164"/>
                    </a:cubicBezTo>
                    <a:cubicBezTo>
                      <a:pt x="13538" y="2235"/>
                      <a:pt x="28235" y="-6175"/>
                      <a:pt x="47295" y="5693"/>
                    </a:cubicBezTo>
                    <a:cubicBezTo>
                      <a:pt x="47295" y="5693"/>
                      <a:pt x="57552" y="10055"/>
                      <a:pt x="27803" y="18465"/>
                    </a:cubicBezTo>
                    <a:cubicBezTo>
                      <a:pt x="24031" y="19526"/>
                      <a:pt x="32244" y="37171"/>
                      <a:pt x="27607" y="39490"/>
                    </a:cubicBezTo>
                    <a:cubicBezTo>
                      <a:pt x="21358" y="42594"/>
                      <a:pt x="13145" y="45109"/>
                      <a:pt x="2495" y="46524"/>
                    </a:cubicBezTo>
                    <a:lnTo>
                      <a:pt x="2495" y="46524"/>
                    </a:lnTo>
                    <a:close/>
                  </a:path>
                </a:pathLst>
              </a:custGeom>
              <a:solidFill>
                <a:srgbClr val="572A22"/>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Freeform: Shape 74">
                <a:extLst>
                  <a:ext uri="{FF2B5EF4-FFF2-40B4-BE49-F238E27FC236}">
                    <a16:creationId xmlns:a16="http://schemas.microsoft.com/office/drawing/2014/main" id="{88B7B81B-A573-4AFF-8946-BCCDA1DE0B57}"/>
                  </a:ext>
                </a:extLst>
              </p:cNvPr>
              <p:cNvSpPr/>
              <p:nvPr/>
            </p:nvSpPr>
            <p:spPr>
              <a:xfrm>
                <a:off x="10337721" y="1021487"/>
                <a:ext cx="15378" cy="16381"/>
              </a:xfrm>
              <a:custGeom>
                <a:avLst/>
                <a:gdLst>
                  <a:gd name="connsiteX0" fmla="*/ 2030 w 15378"/>
                  <a:gd name="connsiteY0" fmla="*/ 12573 h 16381"/>
                  <a:gd name="connsiteX1" fmla="*/ 12916 w 15378"/>
                  <a:gd name="connsiteY1" fmla="*/ 15127 h 16381"/>
                  <a:gd name="connsiteX2" fmla="*/ 13348 w 15378"/>
                  <a:gd name="connsiteY2" fmla="*/ 3809 h 16381"/>
                  <a:gd name="connsiteX3" fmla="*/ 2462 w 15378"/>
                  <a:gd name="connsiteY3" fmla="*/ 1255 h 16381"/>
                  <a:gd name="connsiteX4" fmla="*/ 2030 w 15378"/>
                  <a:gd name="connsiteY4" fmla="*/ 12573 h 1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8" h="16381">
                    <a:moveTo>
                      <a:pt x="2030" y="12573"/>
                    </a:moveTo>
                    <a:cubicBezTo>
                      <a:pt x="4938" y="16384"/>
                      <a:pt x="9811" y="17524"/>
                      <a:pt x="12916" y="15127"/>
                    </a:cubicBezTo>
                    <a:cubicBezTo>
                      <a:pt x="16020" y="12730"/>
                      <a:pt x="16217" y="7660"/>
                      <a:pt x="13348" y="3809"/>
                    </a:cubicBezTo>
                    <a:cubicBezTo>
                      <a:pt x="10440" y="-3"/>
                      <a:pt x="5567" y="-1143"/>
                      <a:pt x="2462" y="1255"/>
                    </a:cubicBezTo>
                    <a:cubicBezTo>
                      <a:pt x="-642" y="3652"/>
                      <a:pt x="-839" y="8721"/>
                      <a:pt x="2030" y="12573"/>
                    </a:cubicBezTo>
                    <a:close/>
                  </a:path>
                </a:pathLst>
              </a:custGeom>
              <a:solidFill>
                <a:srgbClr val="C95836"/>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 name="Freeform: Shape 75">
                <a:extLst>
                  <a:ext uri="{FF2B5EF4-FFF2-40B4-BE49-F238E27FC236}">
                    <a16:creationId xmlns:a16="http://schemas.microsoft.com/office/drawing/2014/main" id="{AA278E63-1CC6-4D56-810B-6AA660265E48}"/>
                  </a:ext>
                </a:extLst>
              </p:cNvPr>
              <p:cNvSpPr/>
              <p:nvPr/>
            </p:nvSpPr>
            <p:spPr>
              <a:xfrm>
                <a:off x="10388638" y="1055595"/>
                <a:ext cx="114830" cy="495871"/>
              </a:xfrm>
              <a:custGeom>
                <a:avLst/>
                <a:gdLst>
                  <a:gd name="connsiteX0" fmla="*/ 0 w 114830"/>
                  <a:gd name="connsiteY0" fmla="*/ 0 h 495871"/>
                  <a:gd name="connsiteX1" fmla="*/ 25898 w 114830"/>
                  <a:gd name="connsiteY1" fmla="*/ 98639 h 495871"/>
                  <a:gd name="connsiteX2" fmla="*/ 45350 w 114830"/>
                  <a:gd name="connsiteY2" fmla="*/ 294464 h 495871"/>
                  <a:gd name="connsiteX3" fmla="*/ 60363 w 114830"/>
                  <a:gd name="connsiteY3" fmla="*/ 449221 h 495871"/>
                  <a:gd name="connsiteX4" fmla="*/ 114830 w 114830"/>
                  <a:gd name="connsiteY4" fmla="*/ 495712 h 495871"/>
                  <a:gd name="connsiteX5" fmla="*/ 114830 w 114830"/>
                  <a:gd name="connsiteY5" fmla="*/ 495712 h 495871"/>
                  <a:gd name="connsiteX6" fmla="*/ 69991 w 114830"/>
                  <a:gd name="connsiteY6" fmla="*/ 162224 h 495871"/>
                  <a:gd name="connsiteX7" fmla="*/ 45586 w 114830"/>
                  <a:gd name="connsiteY7" fmla="*/ 35212 h 495871"/>
                  <a:gd name="connsiteX8" fmla="*/ 14187 w 114830"/>
                  <a:gd name="connsiteY8" fmla="*/ 3065 h 495871"/>
                  <a:gd name="connsiteX9" fmla="*/ 0 w 114830"/>
                  <a:gd name="connsiteY9" fmla="*/ 0 h 49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830" h="495871">
                    <a:moveTo>
                      <a:pt x="0" y="0"/>
                    </a:moveTo>
                    <a:cubicBezTo>
                      <a:pt x="0" y="0"/>
                      <a:pt x="18745" y="52385"/>
                      <a:pt x="25898" y="98639"/>
                    </a:cubicBezTo>
                    <a:cubicBezTo>
                      <a:pt x="33050" y="144894"/>
                      <a:pt x="40713" y="280749"/>
                      <a:pt x="45350" y="294464"/>
                    </a:cubicBezTo>
                    <a:cubicBezTo>
                      <a:pt x="48455" y="303581"/>
                      <a:pt x="55804" y="391453"/>
                      <a:pt x="60363" y="449221"/>
                    </a:cubicBezTo>
                    <a:cubicBezTo>
                      <a:pt x="62563" y="477123"/>
                      <a:pt x="86968" y="497912"/>
                      <a:pt x="114830" y="495712"/>
                    </a:cubicBezTo>
                    <a:lnTo>
                      <a:pt x="114830" y="495712"/>
                    </a:lnTo>
                    <a:lnTo>
                      <a:pt x="69991" y="162224"/>
                    </a:lnTo>
                    <a:lnTo>
                      <a:pt x="45586" y="35212"/>
                    </a:lnTo>
                    <a:cubicBezTo>
                      <a:pt x="42521" y="19178"/>
                      <a:pt x="30142" y="6524"/>
                      <a:pt x="14187" y="3065"/>
                    </a:cubicBezTo>
                    <a:lnTo>
                      <a:pt x="0" y="0"/>
                    </a:lnTo>
                    <a:close/>
                  </a:path>
                </a:pathLst>
              </a:custGeom>
              <a:solidFill>
                <a:srgbClr val="FFFFFF"/>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 name="Freeform: Shape 76">
                <a:extLst>
                  <a:ext uri="{FF2B5EF4-FFF2-40B4-BE49-F238E27FC236}">
                    <a16:creationId xmlns:a16="http://schemas.microsoft.com/office/drawing/2014/main" id="{D36F9B33-4616-43D2-88F0-EAE487351E4D}"/>
                  </a:ext>
                </a:extLst>
              </p:cNvPr>
              <p:cNvSpPr/>
              <p:nvPr/>
            </p:nvSpPr>
            <p:spPr>
              <a:xfrm>
                <a:off x="10258875" y="1056381"/>
                <a:ext cx="88805" cy="501983"/>
              </a:xfrm>
              <a:custGeom>
                <a:avLst/>
                <a:gdLst>
                  <a:gd name="connsiteX0" fmla="*/ 70619 w 88805"/>
                  <a:gd name="connsiteY0" fmla="*/ 0 h 501983"/>
                  <a:gd name="connsiteX1" fmla="*/ 87989 w 88805"/>
                  <a:gd name="connsiteY1" fmla="*/ 70109 h 501983"/>
                  <a:gd name="connsiteX2" fmla="*/ 78243 w 88805"/>
                  <a:gd name="connsiteY2" fmla="*/ 303110 h 501983"/>
                  <a:gd name="connsiteX3" fmla="*/ 59930 w 88805"/>
                  <a:gd name="connsiteY3" fmla="*/ 453308 h 501983"/>
                  <a:gd name="connsiteX4" fmla="*/ 9746 w 88805"/>
                  <a:gd name="connsiteY4" fmla="*/ 501135 h 501983"/>
                  <a:gd name="connsiteX5" fmla="*/ 0 w 88805"/>
                  <a:gd name="connsiteY5" fmla="*/ 497873 h 501983"/>
                  <a:gd name="connsiteX6" fmla="*/ 5266 w 88805"/>
                  <a:gd name="connsiteY6" fmla="*/ 261414 h 501983"/>
                  <a:gd name="connsiteX7" fmla="*/ 14383 w 88805"/>
                  <a:gd name="connsiteY7" fmla="*/ 123279 h 501983"/>
                  <a:gd name="connsiteX8" fmla="*/ 70659 w 88805"/>
                  <a:gd name="connsiteY8" fmla="*/ 0 h 50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805" h="501983">
                    <a:moveTo>
                      <a:pt x="70619" y="0"/>
                    </a:moveTo>
                    <a:cubicBezTo>
                      <a:pt x="70619" y="0"/>
                      <a:pt x="83745" y="22990"/>
                      <a:pt x="87989" y="70109"/>
                    </a:cubicBezTo>
                    <a:cubicBezTo>
                      <a:pt x="92627" y="121275"/>
                      <a:pt x="75885" y="250528"/>
                      <a:pt x="78243" y="303110"/>
                    </a:cubicBezTo>
                    <a:cubicBezTo>
                      <a:pt x="79344" y="328261"/>
                      <a:pt x="60913" y="426978"/>
                      <a:pt x="59930" y="453308"/>
                    </a:cubicBezTo>
                    <a:cubicBezTo>
                      <a:pt x="58948" y="479796"/>
                      <a:pt x="35565" y="507187"/>
                      <a:pt x="9746" y="501135"/>
                    </a:cubicBezTo>
                    <a:lnTo>
                      <a:pt x="0" y="497873"/>
                    </a:lnTo>
                    <a:cubicBezTo>
                      <a:pt x="0" y="497873"/>
                      <a:pt x="6406" y="264479"/>
                      <a:pt x="5266" y="261414"/>
                    </a:cubicBezTo>
                    <a:cubicBezTo>
                      <a:pt x="4126" y="258348"/>
                      <a:pt x="14383" y="123279"/>
                      <a:pt x="14383" y="123279"/>
                    </a:cubicBezTo>
                    <a:lnTo>
                      <a:pt x="70659" y="0"/>
                    </a:lnTo>
                    <a:close/>
                  </a:path>
                </a:pathLst>
              </a:custGeom>
              <a:solidFill>
                <a:srgbClr val="FFFFFF"/>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 name="Freeform: Shape 77">
                <a:extLst>
                  <a:ext uri="{FF2B5EF4-FFF2-40B4-BE49-F238E27FC236}">
                    <a16:creationId xmlns:a16="http://schemas.microsoft.com/office/drawing/2014/main" id="{F950E127-6F54-499A-B9B4-648FB7BFD37C}"/>
                  </a:ext>
                </a:extLst>
              </p:cNvPr>
              <p:cNvSpPr/>
              <p:nvPr/>
            </p:nvSpPr>
            <p:spPr>
              <a:xfrm>
                <a:off x="10191894" y="1085580"/>
                <a:ext cx="119938" cy="116671"/>
              </a:xfrm>
              <a:custGeom>
                <a:avLst/>
                <a:gdLst>
                  <a:gd name="connsiteX0" fmla="*/ 114964 w 119938"/>
                  <a:gd name="connsiteY0" fmla="*/ 2319 h 116671"/>
                  <a:gd name="connsiteX1" fmla="*/ 31887 w 119938"/>
                  <a:gd name="connsiteY1" fmla="*/ 116206 h 116671"/>
                  <a:gd name="connsiteX2" fmla="*/ 15303 w 119938"/>
                  <a:gd name="connsiteY2" fmla="*/ 102373 h 116671"/>
                  <a:gd name="connsiteX3" fmla="*/ 55 w 119938"/>
                  <a:gd name="connsiteY3" fmla="*/ 105870 h 116671"/>
                  <a:gd name="connsiteX4" fmla="*/ 103646 w 119938"/>
                  <a:gd name="connsiteY4" fmla="*/ 0 h 116671"/>
                  <a:gd name="connsiteX5" fmla="*/ 114925 w 119938"/>
                  <a:gd name="connsiteY5" fmla="*/ 2279 h 11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938" h="116671">
                    <a:moveTo>
                      <a:pt x="114964" y="2319"/>
                    </a:moveTo>
                    <a:cubicBezTo>
                      <a:pt x="126518" y="83942"/>
                      <a:pt x="124907" y="48455"/>
                      <a:pt x="31887" y="116206"/>
                    </a:cubicBezTo>
                    <a:cubicBezTo>
                      <a:pt x="26818" y="119900"/>
                      <a:pt x="22063" y="100329"/>
                      <a:pt x="15303" y="102373"/>
                    </a:cubicBezTo>
                    <a:cubicBezTo>
                      <a:pt x="6304" y="105084"/>
                      <a:pt x="409" y="108582"/>
                      <a:pt x="55" y="105870"/>
                    </a:cubicBezTo>
                    <a:cubicBezTo>
                      <a:pt x="-2774" y="82448"/>
                      <a:pt x="103646" y="0"/>
                      <a:pt x="103646" y="0"/>
                    </a:cubicBezTo>
                    <a:lnTo>
                      <a:pt x="114925" y="2279"/>
                    </a:lnTo>
                    <a:close/>
                  </a:path>
                </a:pathLst>
              </a:custGeom>
              <a:solidFill>
                <a:srgbClr val="C95836"/>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 name="Freeform: Shape 78">
                <a:extLst>
                  <a:ext uri="{FF2B5EF4-FFF2-40B4-BE49-F238E27FC236}">
                    <a16:creationId xmlns:a16="http://schemas.microsoft.com/office/drawing/2014/main" id="{7E7FD1D5-1F51-4CF1-B0DE-DDEB96B52EB0}"/>
                  </a:ext>
                </a:extLst>
              </p:cNvPr>
              <p:cNvSpPr/>
              <p:nvPr/>
            </p:nvSpPr>
            <p:spPr>
              <a:xfrm>
                <a:off x="10188215" y="1180124"/>
                <a:ext cx="108779" cy="94520"/>
              </a:xfrm>
              <a:custGeom>
                <a:avLst/>
                <a:gdLst>
                  <a:gd name="connsiteX0" fmla="*/ 108779 w 108779"/>
                  <a:gd name="connsiteY0" fmla="*/ 90277 h 94520"/>
                  <a:gd name="connsiteX1" fmla="*/ 39260 w 108779"/>
                  <a:gd name="connsiteY1" fmla="*/ 13252 h 94520"/>
                  <a:gd name="connsiteX2" fmla="*/ 11948 w 108779"/>
                  <a:gd name="connsiteY2" fmla="*/ 244 h 94520"/>
                  <a:gd name="connsiteX3" fmla="*/ 9825 w 108779"/>
                  <a:gd name="connsiteY3" fmla="*/ 40485 h 94520"/>
                  <a:gd name="connsiteX4" fmla="*/ 86536 w 108779"/>
                  <a:gd name="connsiteY4" fmla="*/ 94521 h 94520"/>
                  <a:gd name="connsiteX5" fmla="*/ 108779 w 108779"/>
                  <a:gd name="connsiteY5" fmla="*/ 90237 h 9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79" h="94520">
                    <a:moveTo>
                      <a:pt x="108779" y="90277"/>
                    </a:moveTo>
                    <a:cubicBezTo>
                      <a:pt x="108661" y="83950"/>
                      <a:pt x="65629" y="26888"/>
                      <a:pt x="39260" y="13252"/>
                    </a:cubicBezTo>
                    <a:cubicBezTo>
                      <a:pt x="26567" y="6689"/>
                      <a:pt x="18668" y="-1525"/>
                      <a:pt x="11948" y="244"/>
                    </a:cubicBezTo>
                    <a:cubicBezTo>
                      <a:pt x="-2279" y="4056"/>
                      <a:pt x="-4794" y="28657"/>
                      <a:pt x="9825" y="40485"/>
                    </a:cubicBezTo>
                    <a:cubicBezTo>
                      <a:pt x="18707" y="47677"/>
                      <a:pt x="86536" y="94521"/>
                      <a:pt x="86536" y="94521"/>
                    </a:cubicBezTo>
                    <a:lnTo>
                      <a:pt x="108779" y="90237"/>
                    </a:lnTo>
                    <a:close/>
                  </a:path>
                </a:pathLst>
              </a:custGeom>
              <a:solidFill>
                <a:srgbClr val="C95836"/>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 name="Freeform: Shape 79">
                <a:extLst>
                  <a:ext uri="{FF2B5EF4-FFF2-40B4-BE49-F238E27FC236}">
                    <a16:creationId xmlns:a16="http://schemas.microsoft.com/office/drawing/2014/main" id="{3925E8CC-7564-43F6-9555-E0E529636B71}"/>
                  </a:ext>
                </a:extLst>
              </p:cNvPr>
              <p:cNvSpPr/>
              <p:nvPr/>
            </p:nvSpPr>
            <p:spPr>
              <a:xfrm>
                <a:off x="10266078" y="1265724"/>
                <a:ext cx="30994" cy="42390"/>
              </a:xfrm>
              <a:custGeom>
                <a:avLst/>
                <a:gdLst>
                  <a:gd name="connsiteX0" fmla="*/ 19716 w 30994"/>
                  <a:gd name="connsiteY0" fmla="*/ 0 h 42390"/>
                  <a:gd name="connsiteX1" fmla="*/ 6708 w 30994"/>
                  <a:gd name="connsiteY1" fmla="*/ 11554 h 42390"/>
                  <a:gd name="connsiteX2" fmla="*/ 1953 w 30994"/>
                  <a:gd name="connsiteY2" fmla="*/ 20475 h 42390"/>
                  <a:gd name="connsiteX3" fmla="*/ 67 w 30994"/>
                  <a:gd name="connsiteY3" fmla="*/ 34426 h 42390"/>
                  <a:gd name="connsiteX4" fmla="*/ 8595 w 30994"/>
                  <a:gd name="connsiteY4" fmla="*/ 42207 h 42390"/>
                  <a:gd name="connsiteX5" fmla="*/ 8595 w 30994"/>
                  <a:gd name="connsiteY5" fmla="*/ 42207 h 42390"/>
                  <a:gd name="connsiteX6" fmla="*/ 24157 w 30994"/>
                  <a:gd name="connsiteY6" fmla="*/ 26762 h 42390"/>
                  <a:gd name="connsiteX7" fmla="*/ 30209 w 30994"/>
                  <a:gd name="connsiteY7" fmla="*/ 13126 h 42390"/>
                  <a:gd name="connsiteX8" fmla="*/ 30995 w 30994"/>
                  <a:gd name="connsiteY8" fmla="*/ 4205 h 42390"/>
                  <a:gd name="connsiteX9" fmla="*/ 19716 w 30994"/>
                  <a:gd name="connsiteY9" fmla="*/ 0 h 4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994" h="42390">
                    <a:moveTo>
                      <a:pt x="19716" y="0"/>
                    </a:moveTo>
                    <a:lnTo>
                      <a:pt x="6708" y="11554"/>
                    </a:lnTo>
                    <a:cubicBezTo>
                      <a:pt x="4115" y="13872"/>
                      <a:pt x="2425" y="17016"/>
                      <a:pt x="1953" y="20475"/>
                    </a:cubicBezTo>
                    <a:lnTo>
                      <a:pt x="67" y="34426"/>
                    </a:lnTo>
                    <a:cubicBezTo>
                      <a:pt x="-601" y="39299"/>
                      <a:pt x="3840" y="43307"/>
                      <a:pt x="8595" y="42207"/>
                    </a:cubicBezTo>
                    <a:lnTo>
                      <a:pt x="8595" y="42207"/>
                    </a:lnTo>
                    <a:lnTo>
                      <a:pt x="24157" y="26762"/>
                    </a:lnTo>
                    <a:cubicBezTo>
                      <a:pt x="27576" y="23343"/>
                      <a:pt x="29737" y="18470"/>
                      <a:pt x="30209" y="13126"/>
                    </a:cubicBezTo>
                    <a:lnTo>
                      <a:pt x="30995" y="4205"/>
                    </a:lnTo>
                    <a:lnTo>
                      <a:pt x="19716" y="0"/>
                    </a:lnTo>
                    <a:close/>
                  </a:path>
                </a:pathLst>
              </a:custGeom>
              <a:solidFill>
                <a:srgbClr val="C95836"/>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 name="Freeform: Shape 80">
                <a:extLst>
                  <a:ext uri="{FF2B5EF4-FFF2-40B4-BE49-F238E27FC236}">
                    <a16:creationId xmlns:a16="http://schemas.microsoft.com/office/drawing/2014/main" id="{02D872DC-D9F1-4970-A861-CB84EA16916B}"/>
                  </a:ext>
                </a:extLst>
              </p:cNvPr>
              <p:cNvSpPr/>
              <p:nvPr/>
            </p:nvSpPr>
            <p:spPr>
              <a:xfrm>
                <a:off x="10180138" y="1056342"/>
                <a:ext cx="149395" cy="209382"/>
              </a:xfrm>
              <a:custGeom>
                <a:avLst/>
                <a:gdLst>
                  <a:gd name="connsiteX0" fmla="*/ 149357 w 149395"/>
                  <a:gd name="connsiteY0" fmla="*/ 39 h 209382"/>
                  <a:gd name="connsiteX1" fmla="*/ 90645 w 149395"/>
                  <a:gd name="connsiteY1" fmla="*/ 31046 h 209382"/>
                  <a:gd name="connsiteX2" fmla="*/ 297 w 149395"/>
                  <a:gd name="connsiteY2" fmla="*/ 137270 h 209382"/>
                  <a:gd name="connsiteX3" fmla="*/ 74847 w 149395"/>
                  <a:gd name="connsiteY3" fmla="*/ 209382 h 209382"/>
                  <a:gd name="connsiteX4" fmla="*/ 98347 w 149395"/>
                  <a:gd name="connsiteY4" fmla="*/ 177904 h 209382"/>
                  <a:gd name="connsiteX5" fmla="*/ 74847 w 149395"/>
                  <a:gd name="connsiteY5" fmla="*/ 143754 h 209382"/>
                  <a:gd name="connsiteX6" fmla="*/ 147234 w 149395"/>
                  <a:gd name="connsiteY6" fmla="*/ 84413 h 209382"/>
                  <a:gd name="connsiteX7" fmla="*/ 149396 w 149395"/>
                  <a:gd name="connsiteY7" fmla="*/ 0 h 20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395" h="209382">
                    <a:moveTo>
                      <a:pt x="149357" y="39"/>
                    </a:moveTo>
                    <a:cubicBezTo>
                      <a:pt x="149357" y="39"/>
                      <a:pt x="102552" y="2869"/>
                      <a:pt x="90645" y="31046"/>
                    </a:cubicBezTo>
                    <a:cubicBezTo>
                      <a:pt x="90645" y="31046"/>
                      <a:pt x="4620" y="117581"/>
                      <a:pt x="297" y="137270"/>
                    </a:cubicBezTo>
                    <a:cubicBezTo>
                      <a:pt x="-5480" y="163639"/>
                      <a:pt x="74847" y="209382"/>
                      <a:pt x="74847" y="209382"/>
                    </a:cubicBezTo>
                    <a:lnTo>
                      <a:pt x="98347" y="177904"/>
                    </a:lnTo>
                    <a:lnTo>
                      <a:pt x="74847" y="143754"/>
                    </a:lnTo>
                    <a:lnTo>
                      <a:pt x="147234" y="84413"/>
                    </a:lnTo>
                    <a:lnTo>
                      <a:pt x="149396" y="0"/>
                    </a:lnTo>
                    <a:close/>
                  </a:path>
                </a:pathLst>
              </a:custGeom>
              <a:solidFill>
                <a:srgbClr val="FFFFFF"/>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 name="Freeform: Shape 81">
                <a:extLst>
                  <a:ext uri="{FF2B5EF4-FFF2-40B4-BE49-F238E27FC236}">
                    <a16:creationId xmlns:a16="http://schemas.microsoft.com/office/drawing/2014/main" id="{BA1A4C3C-52D1-472B-A302-3ABA9E34FD96}"/>
                  </a:ext>
                </a:extLst>
              </p:cNvPr>
              <p:cNvSpPr/>
              <p:nvPr/>
            </p:nvSpPr>
            <p:spPr>
              <a:xfrm>
                <a:off x="10382822" y="1052254"/>
                <a:ext cx="21221" cy="69715"/>
              </a:xfrm>
              <a:custGeom>
                <a:avLst/>
                <a:gdLst>
                  <a:gd name="connsiteX0" fmla="*/ 0 w 21221"/>
                  <a:gd name="connsiteY0" fmla="*/ 0 h 69715"/>
                  <a:gd name="connsiteX1" fmla="*/ 16977 w 21221"/>
                  <a:gd name="connsiteY1" fmla="*/ 25623 h 69715"/>
                  <a:gd name="connsiteX2" fmla="*/ 20907 w 21221"/>
                  <a:gd name="connsiteY2" fmla="*/ 69716 h 69715"/>
                </a:gdLst>
                <a:ahLst/>
                <a:cxnLst>
                  <a:cxn ang="0">
                    <a:pos x="connsiteX0" y="connsiteY0"/>
                  </a:cxn>
                  <a:cxn ang="0">
                    <a:pos x="connsiteX1" y="connsiteY1"/>
                  </a:cxn>
                  <a:cxn ang="0">
                    <a:pos x="connsiteX2" y="connsiteY2"/>
                  </a:cxn>
                </a:cxnLst>
                <a:rect l="l" t="t" r="r" b="b"/>
                <a:pathLst>
                  <a:path w="21221" h="69715">
                    <a:moveTo>
                      <a:pt x="0" y="0"/>
                    </a:moveTo>
                    <a:cubicBezTo>
                      <a:pt x="0" y="0"/>
                      <a:pt x="9510" y="4637"/>
                      <a:pt x="16977" y="25623"/>
                    </a:cubicBezTo>
                    <a:cubicBezTo>
                      <a:pt x="22872" y="42167"/>
                      <a:pt x="20907" y="69716"/>
                      <a:pt x="20907" y="69716"/>
                    </a:cubicBezTo>
                  </a:path>
                </a:pathLst>
              </a:custGeom>
              <a:noFill/>
              <a:ln w="3842" cap="rnd">
                <a:solidFill>
                  <a:srgbClr val="20212E"/>
                </a:solidFill>
                <a:prstDash val="solid"/>
                <a:round/>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83" name="Graphic 3">
                <a:extLst>
                  <a:ext uri="{FF2B5EF4-FFF2-40B4-BE49-F238E27FC236}">
                    <a16:creationId xmlns:a16="http://schemas.microsoft.com/office/drawing/2014/main" id="{00E772AA-DF34-422E-8778-12EB2E990E7A}"/>
                  </a:ext>
                </a:extLst>
              </p:cNvPr>
              <p:cNvGrpSpPr/>
              <p:nvPr/>
            </p:nvGrpSpPr>
            <p:grpSpPr>
              <a:xfrm>
                <a:off x="10323807" y="1053984"/>
                <a:ext cx="55890" cy="134736"/>
                <a:chOff x="10323807" y="1053984"/>
                <a:chExt cx="55890" cy="134736"/>
              </a:xfrm>
            </p:grpSpPr>
            <p:sp>
              <p:nvSpPr>
                <p:cNvPr id="89" name="Freeform: Shape 88">
                  <a:extLst>
                    <a:ext uri="{FF2B5EF4-FFF2-40B4-BE49-F238E27FC236}">
                      <a16:creationId xmlns:a16="http://schemas.microsoft.com/office/drawing/2014/main" id="{417B27E0-6575-499B-B23C-623050EF8C5B}"/>
                    </a:ext>
                  </a:extLst>
                </p:cNvPr>
                <p:cNvSpPr/>
                <p:nvPr/>
              </p:nvSpPr>
              <p:spPr>
                <a:xfrm>
                  <a:off x="10331472" y="1053984"/>
                  <a:ext cx="12248" cy="44957"/>
                </a:xfrm>
                <a:custGeom>
                  <a:avLst/>
                  <a:gdLst>
                    <a:gd name="connsiteX0" fmla="*/ 301 w 12248"/>
                    <a:gd name="connsiteY0" fmla="*/ 44958 h 44957"/>
                    <a:gd name="connsiteX1" fmla="*/ 12248 w 12248"/>
                    <a:gd name="connsiteY1" fmla="*/ 0 h 44957"/>
                  </a:gdLst>
                  <a:ahLst/>
                  <a:cxnLst>
                    <a:cxn ang="0">
                      <a:pos x="connsiteX0" y="connsiteY0"/>
                    </a:cxn>
                    <a:cxn ang="0">
                      <a:pos x="connsiteX1" y="connsiteY1"/>
                    </a:cxn>
                  </a:cxnLst>
                  <a:rect l="l" t="t" r="r" b="b"/>
                  <a:pathLst>
                    <a:path w="12248" h="44957">
                      <a:moveTo>
                        <a:pt x="301" y="44958"/>
                      </a:moveTo>
                      <a:cubicBezTo>
                        <a:pt x="301" y="44958"/>
                        <a:pt x="-3000" y="9707"/>
                        <a:pt x="12248" y="0"/>
                      </a:cubicBezTo>
                    </a:path>
                  </a:pathLst>
                </a:custGeom>
                <a:noFill/>
                <a:ln w="3842" cap="rnd">
                  <a:solidFill>
                    <a:srgbClr val="20212E"/>
                  </a:solidFill>
                  <a:prstDash val="solid"/>
                  <a:round/>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 name="Freeform: Shape 89">
                  <a:extLst>
                    <a:ext uri="{FF2B5EF4-FFF2-40B4-BE49-F238E27FC236}">
                      <a16:creationId xmlns:a16="http://schemas.microsoft.com/office/drawing/2014/main" id="{242A8254-4E28-4D11-B0C8-40D04B2ED503}"/>
                    </a:ext>
                  </a:extLst>
                </p:cNvPr>
                <p:cNvSpPr/>
                <p:nvPr/>
              </p:nvSpPr>
              <p:spPr>
                <a:xfrm>
                  <a:off x="10327430" y="1098941"/>
                  <a:ext cx="22224" cy="27312"/>
                </a:xfrm>
                <a:custGeom>
                  <a:avLst/>
                  <a:gdLst>
                    <a:gd name="connsiteX0" fmla="*/ 22224 w 22224"/>
                    <a:gd name="connsiteY0" fmla="*/ 22636 h 27312"/>
                    <a:gd name="connsiteX1" fmla="*/ 4344 w 22224"/>
                    <a:gd name="connsiteY1" fmla="*/ 0 h 27312"/>
                    <a:gd name="connsiteX2" fmla="*/ 374 w 22224"/>
                    <a:gd name="connsiteY2" fmla="*/ 27312 h 27312"/>
                  </a:gdLst>
                  <a:ahLst/>
                  <a:cxnLst>
                    <a:cxn ang="0">
                      <a:pos x="connsiteX0" y="connsiteY0"/>
                    </a:cxn>
                    <a:cxn ang="0">
                      <a:pos x="connsiteX1" y="connsiteY1"/>
                    </a:cxn>
                    <a:cxn ang="0">
                      <a:pos x="connsiteX2" y="connsiteY2"/>
                    </a:cxn>
                  </a:cxnLst>
                  <a:rect l="l" t="t" r="r" b="b"/>
                  <a:pathLst>
                    <a:path w="22224" h="27312">
                      <a:moveTo>
                        <a:pt x="22224" y="22636"/>
                      </a:moveTo>
                      <a:cubicBezTo>
                        <a:pt x="17155" y="12104"/>
                        <a:pt x="11299" y="4166"/>
                        <a:pt x="4344" y="0"/>
                      </a:cubicBezTo>
                      <a:cubicBezTo>
                        <a:pt x="4344" y="0"/>
                        <a:pt x="-1512" y="19649"/>
                        <a:pt x="374" y="27312"/>
                      </a:cubicBezTo>
                    </a:path>
                  </a:pathLst>
                </a:custGeom>
                <a:noFill/>
                <a:ln w="3842" cap="rnd">
                  <a:solidFill>
                    <a:srgbClr val="20212E"/>
                  </a:solidFill>
                  <a:prstDash val="solid"/>
                  <a:round/>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 name="Freeform: Shape 90">
                  <a:extLst>
                    <a:ext uri="{FF2B5EF4-FFF2-40B4-BE49-F238E27FC236}">
                      <a16:creationId xmlns:a16="http://schemas.microsoft.com/office/drawing/2014/main" id="{97D9C838-BED6-44F1-84B0-113AE92A37E0}"/>
                    </a:ext>
                  </a:extLst>
                </p:cNvPr>
                <p:cNvSpPr/>
                <p:nvPr/>
              </p:nvSpPr>
              <p:spPr>
                <a:xfrm>
                  <a:off x="10323807" y="1124378"/>
                  <a:ext cx="9135" cy="9135"/>
                </a:xfrm>
                <a:custGeom>
                  <a:avLst/>
                  <a:gdLst>
                    <a:gd name="connsiteX0" fmla="*/ 5884 w 9135"/>
                    <a:gd name="connsiteY0" fmla="*/ 8949 h 9135"/>
                    <a:gd name="connsiteX1" fmla="*/ 5884 w 9135"/>
                    <a:gd name="connsiteY1" fmla="*/ 8949 h 9135"/>
                    <a:gd name="connsiteX2" fmla="*/ 186 w 9135"/>
                    <a:gd name="connsiteY2" fmla="*/ 5884 h 9135"/>
                    <a:gd name="connsiteX3" fmla="*/ 186 w 9135"/>
                    <a:gd name="connsiteY3" fmla="*/ 5884 h 9135"/>
                    <a:gd name="connsiteX4" fmla="*/ 3251 w 9135"/>
                    <a:gd name="connsiteY4" fmla="*/ 186 h 9135"/>
                    <a:gd name="connsiteX5" fmla="*/ 3251 w 9135"/>
                    <a:gd name="connsiteY5" fmla="*/ 186 h 9135"/>
                    <a:gd name="connsiteX6" fmla="*/ 8949 w 9135"/>
                    <a:gd name="connsiteY6" fmla="*/ 3251 h 9135"/>
                    <a:gd name="connsiteX7" fmla="*/ 8949 w 9135"/>
                    <a:gd name="connsiteY7" fmla="*/ 3251 h 9135"/>
                    <a:gd name="connsiteX8" fmla="*/ 5884 w 9135"/>
                    <a:gd name="connsiteY8" fmla="*/ 8949 h 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35" h="9135">
                      <a:moveTo>
                        <a:pt x="5884" y="8949"/>
                      </a:moveTo>
                      <a:lnTo>
                        <a:pt x="5884" y="8949"/>
                      </a:lnTo>
                      <a:cubicBezTo>
                        <a:pt x="3487" y="9657"/>
                        <a:pt x="932" y="8281"/>
                        <a:pt x="186" y="5884"/>
                      </a:cubicBezTo>
                      <a:lnTo>
                        <a:pt x="186" y="5884"/>
                      </a:lnTo>
                      <a:cubicBezTo>
                        <a:pt x="-522" y="3487"/>
                        <a:pt x="854" y="932"/>
                        <a:pt x="3251" y="186"/>
                      </a:cubicBezTo>
                      <a:lnTo>
                        <a:pt x="3251" y="186"/>
                      </a:lnTo>
                      <a:cubicBezTo>
                        <a:pt x="5648" y="-522"/>
                        <a:pt x="8203" y="854"/>
                        <a:pt x="8949" y="3251"/>
                      </a:cubicBezTo>
                      <a:lnTo>
                        <a:pt x="8949" y="3251"/>
                      </a:lnTo>
                      <a:cubicBezTo>
                        <a:pt x="9657" y="5648"/>
                        <a:pt x="8281" y="8203"/>
                        <a:pt x="5884" y="8949"/>
                      </a:cubicBezTo>
                      <a:close/>
                    </a:path>
                  </a:pathLst>
                </a:custGeom>
                <a:solidFill>
                  <a:srgbClr val="20212E"/>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 name="Freeform: Shape 91">
                  <a:extLst>
                    <a:ext uri="{FF2B5EF4-FFF2-40B4-BE49-F238E27FC236}">
                      <a16:creationId xmlns:a16="http://schemas.microsoft.com/office/drawing/2014/main" id="{CB82B516-A3CD-40D7-A888-16D5E4402C6F}"/>
                    </a:ext>
                  </a:extLst>
                </p:cNvPr>
                <p:cNvSpPr/>
                <p:nvPr/>
              </p:nvSpPr>
              <p:spPr>
                <a:xfrm>
                  <a:off x="10346010" y="1116047"/>
                  <a:ext cx="9135" cy="9135"/>
                </a:xfrm>
                <a:custGeom>
                  <a:avLst/>
                  <a:gdLst>
                    <a:gd name="connsiteX0" fmla="*/ 5884 w 9135"/>
                    <a:gd name="connsiteY0" fmla="*/ 8949 h 9135"/>
                    <a:gd name="connsiteX1" fmla="*/ 5884 w 9135"/>
                    <a:gd name="connsiteY1" fmla="*/ 8949 h 9135"/>
                    <a:gd name="connsiteX2" fmla="*/ 186 w 9135"/>
                    <a:gd name="connsiteY2" fmla="*/ 5884 h 9135"/>
                    <a:gd name="connsiteX3" fmla="*/ 186 w 9135"/>
                    <a:gd name="connsiteY3" fmla="*/ 5884 h 9135"/>
                    <a:gd name="connsiteX4" fmla="*/ 3251 w 9135"/>
                    <a:gd name="connsiteY4" fmla="*/ 186 h 9135"/>
                    <a:gd name="connsiteX5" fmla="*/ 3251 w 9135"/>
                    <a:gd name="connsiteY5" fmla="*/ 186 h 9135"/>
                    <a:gd name="connsiteX6" fmla="*/ 8949 w 9135"/>
                    <a:gd name="connsiteY6" fmla="*/ 3251 h 9135"/>
                    <a:gd name="connsiteX7" fmla="*/ 8949 w 9135"/>
                    <a:gd name="connsiteY7" fmla="*/ 3251 h 9135"/>
                    <a:gd name="connsiteX8" fmla="*/ 5884 w 9135"/>
                    <a:gd name="connsiteY8" fmla="*/ 8949 h 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35" h="9135">
                      <a:moveTo>
                        <a:pt x="5884" y="8949"/>
                      </a:moveTo>
                      <a:lnTo>
                        <a:pt x="5884" y="8949"/>
                      </a:lnTo>
                      <a:cubicBezTo>
                        <a:pt x="3487" y="9657"/>
                        <a:pt x="932" y="8281"/>
                        <a:pt x="186" y="5884"/>
                      </a:cubicBezTo>
                      <a:lnTo>
                        <a:pt x="186" y="5884"/>
                      </a:lnTo>
                      <a:cubicBezTo>
                        <a:pt x="-522" y="3487"/>
                        <a:pt x="854" y="932"/>
                        <a:pt x="3251" y="186"/>
                      </a:cubicBezTo>
                      <a:lnTo>
                        <a:pt x="3251" y="186"/>
                      </a:lnTo>
                      <a:cubicBezTo>
                        <a:pt x="5648" y="-522"/>
                        <a:pt x="8203" y="854"/>
                        <a:pt x="8949" y="3251"/>
                      </a:cubicBezTo>
                      <a:lnTo>
                        <a:pt x="8949" y="3251"/>
                      </a:lnTo>
                      <a:cubicBezTo>
                        <a:pt x="9657" y="5648"/>
                        <a:pt x="8281" y="8203"/>
                        <a:pt x="5884" y="8949"/>
                      </a:cubicBezTo>
                      <a:close/>
                    </a:path>
                  </a:pathLst>
                </a:custGeom>
                <a:solidFill>
                  <a:srgbClr val="20212E"/>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 name="Freeform: Shape 92">
                  <a:extLst>
                    <a:ext uri="{FF2B5EF4-FFF2-40B4-BE49-F238E27FC236}">
                      <a16:creationId xmlns:a16="http://schemas.microsoft.com/office/drawing/2014/main" id="{2D9F2C9B-75DA-4BA0-A22E-B43EDC6BEE3F}"/>
                    </a:ext>
                  </a:extLst>
                </p:cNvPr>
                <p:cNvSpPr/>
                <p:nvPr/>
              </p:nvSpPr>
              <p:spPr>
                <a:xfrm>
                  <a:off x="10329101" y="1130616"/>
                  <a:ext cx="44053" cy="44958"/>
                </a:xfrm>
                <a:custGeom>
                  <a:avLst/>
                  <a:gdLst>
                    <a:gd name="connsiteX0" fmla="*/ 0 w 44053"/>
                    <a:gd name="connsiteY0" fmla="*/ 0 h 44958"/>
                    <a:gd name="connsiteX1" fmla="*/ 29710 w 44053"/>
                    <a:gd name="connsiteY1" fmla="*/ 44958 h 44958"/>
                    <a:gd name="connsiteX2" fmla="*/ 44054 w 44053"/>
                    <a:gd name="connsiteY2" fmla="*/ 42914 h 44958"/>
                  </a:gdLst>
                  <a:ahLst/>
                  <a:cxnLst>
                    <a:cxn ang="0">
                      <a:pos x="connsiteX0" y="connsiteY0"/>
                    </a:cxn>
                    <a:cxn ang="0">
                      <a:pos x="connsiteX1" y="connsiteY1"/>
                    </a:cxn>
                    <a:cxn ang="0">
                      <a:pos x="connsiteX2" y="connsiteY2"/>
                    </a:cxn>
                  </a:cxnLst>
                  <a:rect l="l" t="t" r="r" b="b"/>
                  <a:pathLst>
                    <a:path w="44053" h="44958">
                      <a:moveTo>
                        <a:pt x="0" y="0"/>
                      </a:moveTo>
                      <a:cubicBezTo>
                        <a:pt x="0" y="0"/>
                        <a:pt x="20357" y="45233"/>
                        <a:pt x="29710" y="44958"/>
                      </a:cubicBezTo>
                      <a:cubicBezTo>
                        <a:pt x="39102" y="44682"/>
                        <a:pt x="44054" y="42914"/>
                        <a:pt x="44054" y="42914"/>
                      </a:cubicBezTo>
                    </a:path>
                  </a:pathLst>
                </a:custGeom>
                <a:noFill/>
                <a:ln w="3842" cap="rnd">
                  <a:solidFill>
                    <a:srgbClr val="20212E"/>
                  </a:solidFill>
                  <a:prstDash val="solid"/>
                  <a:round/>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 name="Freeform: Shape 93">
                  <a:extLst>
                    <a:ext uri="{FF2B5EF4-FFF2-40B4-BE49-F238E27FC236}">
                      <a16:creationId xmlns:a16="http://schemas.microsoft.com/office/drawing/2014/main" id="{275F7756-E0E6-4D76-8B08-10F13920CC2C}"/>
                    </a:ext>
                  </a:extLst>
                </p:cNvPr>
                <p:cNvSpPr/>
                <p:nvPr/>
              </p:nvSpPr>
              <p:spPr>
                <a:xfrm>
                  <a:off x="10368224" y="1168206"/>
                  <a:ext cx="11473" cy="9233"/>
                </a:xfrm>
                <a:custGeom>
                  <a:avLst/>
                  <a:gdLst>
                    <a:gd name="connsiteX0" fmla="*/ 7760 w 11473"/>
                    <a:gd name="connsiteY0" fmla="*/ 8743 h 9233"/>
                    <a:gd name="connsiteX1" fmla="*/ 5088 w 11473"/>
                    <a:gd name="connsiteY1" fmla="*/ 9175 h 9233"/>
                    <a:gd name="connsiteX2" fmla="*/ 58 w 11473"/>
                    <a:gd name="connsiteY2" fmla="*/ 5520 h 9233"/>
                    <a:gd name="connsiteX3" fmla="*/ 58 w 11473"/>
                    <a:gd name="connsiteY3" fmla="*/ 5520 h 9233"/>
                    <a:gd name="connsiteX4" fmla="*/ 3713 w 11473"/>
                    <a:gd name="connsiteY4" fmla="*/ 490 h 9233"/>
                    <a:gd name="connsiteX5" fmla="*/ 6385 w 11473"/>
                    <a:gd name="connsiteY5" fmla="*/ 58 h 9233"/>
                    <a:gd name="connsiteX6" fmla="*/ 11415 w 11473"/>
                    <a:gd name="connsiteY6" fmla="*/ 3713 h 9233"/>
                    <a:gd name="connsiteX7" fmla="*/ 11415 w 11473"/>
                    <a:gd name="connsiteY7" fmla="*/ 3713 h 9233"/>
                    <a:gd name="connsiteX8" fmla="*/ 7760 w 11473"/>
                    <a:gd name="connsiteY8" fmla="*/ 8743 h 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73" h="9233">
                      <a:moveTo>
                        <a:pt x="7760" y="8743"/>
                      </a:moveTo>
                      <a:lnTo>
                        <a:pt x="5088" y="9175"/>
                      </a:lnTo>
                      <a:cubicBezTo>
                        <a:pt x="2691" y="9568"/>
                        <a:pt x="412" y="7918"/>
                        <a:pt x="58" y="5520"/>
                      </a:cubicBezTo>
                      <a:lnTo>
                        <a:pt x="58" y="5520"/>
                      </a:lnTo>
                      <a:cubicBezTo>
                        <a:pt x="-335" y="3123"/>
                        <a:pt x="1315" y="844"/>
                        <a:pt x="3713" y="490"/>
                      </a:cubicBezTo>
                      <a:lnTo>
                        <a:pt x="6385" y="58"/>
                      </a:lnTo>
                      <a:cubicBezTo>
                        <a:pt x="8782" y="-335"/>
                        <a:pt x="11061" y="1315"/>
                        <a:pt x="11415" y="3713"/>
                      </a:cubicBezTo>
                      <a:lnTo>
                        <a:pt x="11415" y="3713"/>
                      </a:lnTo>
                      <a:cubicBezTo>
                        <a:pt x="11808" y="6110"/>
                        <a:pt x="10158" y="8389"/>
                        <a:pt x="7760" y="8743"/>
                      </a:cubicBezTo>
                      <a:close/>
                    </a:path>
                  </a:pathLst>
                </a:custGeom>
                <a:solidFill>
                  <a:srgbClr val="20212E"/>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 name="Freeform: Shape 94">
                  <a:extLst>
                    <a:ext uri="{FF2B5EF4-FFF2-40B4-BE49-F238E27FC236}">
                      <a16:creationId xmlns:a16="http://schemas.microsoft.com/office/drawing/2014/main" id="{7F0DBBD5-3663-4CD5-9FCA-05BDC51FE04E}"/>
                    </a:ext>
                  </a:extLst>
                </p:cNvPr>
                <p:cNvSpPr/>
                <p:nvPr/>
              </p:nvSpPr>
              <p:spPr>
                <a:xfrm>
                  <a:off x="10352130" y="1122835"/>
                  <a:ext cx="10310" cy="59419"/>
                </a:xfrm>
                <a:custGeom>
                  <a:avLst/>
                  <a:gdLst>
                    <a:gd name="connsiteX0" fmla="*/ 0 w 10310"/>
                    <a:gd name="connsiteY0" fmla="*/ 0 h 59419"/>
                    <a:gd name="connsiteX1" fmla="*/ 8449 w 10310"/>
                    <a:gd name="connsiteY1" fmla="*/ 53250 h 59419"/>
                    <a:gd name="connsiteX2" fmla="*/ 157 w 10310"/>
                    <a:gd name="connsiteY2" fmla="*/ 59419 h 59419"/>
                  </a:gdLst>
                  <a:ahLst/>
                  <a:cxnLst>
                    <a:cxn ang="0">
                      <a:pos x="connsiteX0" y="connsiteY0"/>
                    </a:cxn>
                    <a:cxn ang="0">
                      <a:pos x="connsiteX1" y="connsiteY1"/>
                    </a:cxn>
                    <a:cxn ang="0">
                      <a:pos x="connsiteX2" y="connsiteY2"/>
                    </a:cxn>
                  </a:cxnLst>
                  <a:rect l="l" t="t" r="r" b="b"/>
                  <a:pathLst>
                    <a:path w="10310" h="59419">
                      <a:moveTo>
                        <a:pt x="0" y="0"/>
                      </a:moveTo>
                      <a:cubicBezTo>
                        <a:pt x="0" y="0"/>
                        <a:pt x="15562" y="47119"/>
                        <a:pt x="8449" y="53250"/>
                      </a:cubicBezTo>
                      <a:cubicBezTo>
                        <a:pt x="1336" y="59380"/>
                        <a:pt x="157" y="59419"/>
                        <a:pt x="157" y="59419"/>
                      </a:cubicBezTo>
                    </a:path>
                  </a:pathLst>
                </a:custGeom>
                <a:noFill/>
                <a:ln w="3842" cap="rnd">
                  <a:solidFill>
                    <a:srgbClr val="20212E"/>
                  </a:solidFill>
                  <a:prstDash val="solid"/>
                  <a:round/>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 name="Freeform: Shape 95">
                  <a:extLst>
                    <a:ext uri="{FF2B5EF4-FFF2-40B4-BE49-F238E27FC236}">
                      <a16:creationId xmlns:a16="http://schemas.microsoft.com/office/drawing/2014/main" id="{93A71758-A3CD-44AA-94A0-1775553B9745}"/>
                    </a:ext>
                  </a:extLst>
                </p:cNvPr>
                <p:cNvSpPr/>
                <p:nvPr/>
              </p:nvSpPr>
              <p:spPr>
                <a:xfrm>
                  <a:off x="10345271" y="1178421"/>
                  <a:ext cx="11084" cy="10298"/>
                </a:xfrm>
                <a:custGeom>
                  <a:avLst/>
                  <a:gdLst>
                    <a:gd name="connsiteX0" fmla="*/ 6820 w 11084"/>
                    <a:gd name="connsiteY0" fmla="*/ 9570 h 10298"/>
                    <a:gd name="connsiteX1" fmla="*/ 9099 w 11084"/>
                    <a:gd name="connsiteY1" fmla="*/ 8077 h 10298"/>
                    <a:gd name="connsiteX2" fmla="*/ 10356 w 11084"/>
                    <a:gd name="connsiteY2" fmla="*/ 1986 h 10298"/>
                    <a:gd name="connsiteX3" fmla="*/ 10356 w 11084"/>
                    <a:gd name="connsiteY3" fmla="*/ 1986 h 10298"/>
                    <a:gd name="connsiteX4" fmla="*/ 4265 w 11084"/>
                    <a:gd name="connsiteY4" fmla="*/ 728 h 10298"/>
                    <a:gd name="connsiteX5" fmla="*/ 1986 w 11084"/>
                    <a:gd name="connsiteY5" fmla="*/ 2222 h 10298"/>
                    <a:gd name="connsiteX6" fmla="*/ 728 w 11084"/>
                    <a:gd name="connsiteY6" fmla="*/ 8313 h 10298"/>
                    <a:gd name="connsiteX7" fmla="*/ 728 w 11084"/>
                    <a:gd name="connsiteY7" fmla="*/ 8313 h 10298"/>
                    <a:gd name="connsiteX8" fmla="*/ 6820 w 11084"/>
                    <a:gd name="connsiteY8" fmla="*/ 9570 h 1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4" h="10298">
                      <a:moveTo>
                        <a:pt x="6820" y="9570"/>
                      </a:moveTo>
                      <a:lnTo>
                        <a:pt x="9099" y="8077"/>
                      </a:lnTo>
                      <a:cubicBezTo>
                        <a:pt x="11142" y="6741"/>
                        <a:pt x="11693" y="3990"/>
                        <a:pt x="10356" y="1986"/>
                      </a:cubicBezTo>
                      <a:lnTo>
                        <a:pt x="10356" y="1986"/>
                      </a:lnTo>
                      <a:cubicBezTo>
                        <a:pt x="9020" y="-58"/>
                        <a:pt x="6269" y="-608"/>
                        <a:pt x="4265" y="728"/>
                      </a:cubicBezTo>
                      <a:lnTo>
                        <a:pt x="1986" y="2222"/>
                      </a:lnTo>
                      <a:cubicBezTo>
                        <a:pt x="-58" y="3558"/>
                        <a:pt x="-608" y="6309"/>
                        <a:pt x="728" y="8313"/>
                      </a:cubicBezTo>
                      <a:lnTo>
                        <a:pt x="728" y="8313"/>
                      </a:lnTo>
                      <a:cubicBezTo>
                        <a:pt x="2064" y="10356"/>
                        <a:pt x="4815" y="10907"/>
                        <a:pt x="6820" y="9570"/>
                      </a:cubicBezTo>
                      <a:close/>
                    </a:path>
                  </a:pathLst>
                </a:custGeom>
                <a:solidFill>
                  <a:srgbClr val="20212E"/>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84" name="Graphic 3">
                <a:extLst>
                  <a:ext uri="{FF2B5EF4-FFF2-40B4-BE49-F238E27FC236}">
                    <a16:creationId xmlns:a16="http://schemas.microsoft.com/office/drawing/2014/main" id="{BCFC1260-BB25-4854-9152-349D6D5E43CA}"/>
                  </a:ext>
                </a:extLst>
              </p:cNvPr>
              <p:cNvGrpSpPr/>
              <p:nvPr/>
            </p:nvGrpSpPr>
            <p:grpSpPr>
              <a:xfrm>
                <a:off x="10395055" y="1120605"/>
                <a:ext cx="20727" cy="19723"/>
                <a:chOff x="10395055" y="1120605"/>
                <a:chExt cx="20727" cy="19723"/>
              </a:xfrm>
              <a:solidFill>
                <a:srgbClr val="20212E"/>
              </a:solidFill>
            </p:grpSpPr>
            <p:sp>
              <p:nvSpPr>
                <p:cNvPr id="87" name="Freeform: Shape 86">
                  <a:extLst>
                    <a:ext uri="{FF2B5EF4-FFF2-40B4-BE49-F238E27FC236}">
                      <a16:creationId xmlns:a16="http://schemas.microsoft.com/office/drawing/2014/main" id="{5CCCFE6F-C6CD-4A4E-9BFB-00228CD51581}"/>
                    </a:ext>
                  </a:extLst>
                </p:cNvPr>
                <p:cNvSpPr/>
                <p:nvPr/>
              </p:nvSpPr>
              <p:spPr>
                <a:xfrm>
                  <a:off x="10397913" y="1121256"/>
                  <a:ext cx="17869" cy="19073"/>
                </a:xfrm>
                <a:custGeom>
                  <a:avLst/>
                  <a:gdLst>
                    <a:gd name="connsiteX0" fmla="*/ 0 w 17869"/>
                    <a:gd name="connsiteY0" fmla="*/ 13408 h 19073"/>
                    <a:gd name="connsiteX1" fmla="*/ 11829 w 17869"/>
                    <a:gd name="connsiteY1" fmla="*/ 18792 h 19073"/>
                    <a:gd name="connsiteX2" fmla="*/ 16152 w 17869"/>
                    <a:gd name="connsiteY2" fmla="*/ 16394 h 19073"/>
                    <a:gd name="connsiteX3" fmla="*/ 17841 w 17869"/>
                    <a:gd name="connsiteY3" fmla="*/ 3465 h 19073"/>
                    <a:gd name="connsiteX4" fmla="*/ 14265 w 17869"/>
                    <a:gd name="connsiteY4" fmla="*/ 46 h 19073"/>
                    <a:gd name="connsiteX5" fmla="*/ 1454 w 17869"/>
                    <a:gd name="connsiteY5" fmla="*/ 2286 h 19073"/>
                    <a:gd name="connsiteX6" fmla="*/ 0 w 17869"/>
                    <a:gd name="connsiteY6" fmla="*/ 13408 h 19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69" h="19073">
                      <a:moveTo>
                        <a:pt x="0" y="13408"/>
                      </a:moveTo>
                      <a:lnTo>
                        <a:pt x="11829" y="18792"/>
                      </a:lnTo>
                      <a:cubicBezTo>
                        <a:pt x="13715" y="19656"/>
                        <a:pt x="15877" y="18438"/>
                        <a:pt x="16152" y="16394"/>
                      </a:cubicBezTo>
                      <a:lnTo>
                        <a:pt x="17841" y="3465"/>
                      </a:lnTo>
                      <a:cubicBezTo>
                        <a:pt x="18117" y="1422"/>
                        <a:pt x="16309" y="-307"/>
                        <a:pt x="14265" y="46"/>
                      </a:cubicBezTo>
                      <a:lnTo>
                        <a:pt x="1454" y="2286"/>
                      </a:lnTo>
                      <a:lnTo>
                        <a:pt x="0" y="13408"/>
                      </a:lnTo>
                      <a:close/>
                    </a:path>
                  </a:pathLst>
                </a:custGeom>
                <a:solidFill>
                  <a:srgbClr val="20212E"/>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 name="Freeform: Shape 87">
                  <a:extLst>
                    <a:ext uri="{FF2B5EF4-FFF2-40B4-BE49-F238E27FC236}">
                      <a16:creationId xmlns:a16="http://schemas.microsoft.com/office/drawing/2014/main" id="{6BA52081-9C23-4D98-B8F0-B99F770EE526}"/>
                    </a:ext>
                  </a:extLst>
                </p:cNvPr>
                <p:cNvSpPr/>
                <p:nvPr/>
              </p:nvSpPr>
              <p:spPr>
                <a:xfrm>
                  <a:off x="10395055" y="1120605"/>
                  <a:ext cx="7877" cy="17780"/>
                </a:xfrm>
                <a:custGeom>
                  <a:avLst/>
                  <a:gdLst>
                    <a:gd name="connsiteX0" fmla="*/ 2779 w 7877"/>
                    <a:gd name="connsiteY0" fmla="*/ 17752 h 17780"/>
                    <a:gd name="connsiteX1" fmla="*/ 2779 w 7877"/>
                    <a:gd name="connsiteY1" fmla="*/ 17752 h 17780"/>
                    <a:gd name="connsiteX2" fmla="*/ 6356 w 7877"/>
                    <a:gd name="connsiteY2" fmla="*/ 15001 h 17780"/>
                    <a:gd name="connsiteX3" fmla="*/ 7849 w 7877"/>
                    <a:gd name="connsiteY3" fmla="*/ 3605 h 17780"/>
                    <a:gd name="connsiteX4" fmla="*/ 5098 w 7877"/>
                    <a:gd name="connsiteY4" fmla="*/ 28 h 17780"/>
                    <a:gd name="connsiteX5" fmla="*/ 5098 w 7877"/>
                    <a:gd name="connsiteY5" fmla="*/ 28 h 17780"/>
                    <a:gd name="connsiteX6" fmla="*/ 1522 w 7877"/>
                    <a:gd name="connsiteY6" fmla="*/ 2779 h 17780"/>
                    <a:gd name="connsiteX7" fmla="*/ 28 w 7877"/>
                    <a:gd name="connsiteY7" fmla="*/ 14176 h 17780"/>
                    <a:gd name="connsiteX8" fmla="*/ 2779 w 7877"/>
                    <a:gd name="connsiteY8" fmla="*/ 17752 h 1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77" h="17780">
                      <a:moveTo>
                        <a:pt x="2779" y="17752"/>
                      </a:moveTo>
                      <a:lnTo>
                        <a:pt x="2779" y="17752"/>
                      </a:lnTo>
                      <a:cubicBezTo>
                        <a:pt x="4508" y="17988"/>
                        <a:pt x="6120" y="16730"/>
                        <a:pt x="6356" y="15001"/>
                      </a:cubicBezTo>
                      <a:lnTo>
                        <a:pt x="7849" y="3605"/>
                      </a:lnTo>
                      <a:cubicBezTo>
                        <a:pt x="8085" y="1875"/>
                        <a:pt x="6827" y="264"/>
                        <a:pt x="5098" y="28"/>
                      </a:cubicBezTo>
                      <a:lnTo>
                        <a:pt x="5098" y="28"/>
                      </a:lnTo>
                      <a:cubicBezTo>
                        <a:pt x="3369" y="-207"/>
                        <a:pt x="1758" y="1050"/>
                        <a:pt x="1522" y="2779"/>
                      </a:cubicBezTo>
                      <a:lnTo>
                        <a:pt x="28" y="14176"/>
                      </a:lnTo>
                      <a:cubicBezTo>
                        <a:pt x="-207" y="15905"/>
                        <a:pt x="1050" y="17516"/>
                        <a:pt x="2779" y="17752"/>
                      </a:cubicBezTo>
                      <a:close/>
                    </a:path>
                  </a:pathLst>
                </a:custGeom>
                <a:solidFill>
                  <a:srgbClr val="20212E"/>
                </a:solidFill>
                <a:ln w="3920"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85" name="Freeform: Shape 84">
                <a:extLst>
                  <a:ext uri="{FF2B5EF4-FFF2-40B4-BE49-F238E27FC236}">
                    <a16:creationId xmlns:a16="http://schemas.microsoft.com/office/drawing/2014/main" id="{0DCFBEBB-B779-4C6B-AB62-583FBEBC8FF4}"/>
                  </a:ext>
                </a:extLst>
              </p:cNvPr>
              <p:cNvSpPr/>
              <p:nvPr/>
            </p:nvSpPr>
            <p:spPr>
              <a:xfrm>
                <a:off x="10275105" y="1140755"/>
                <a:ext cx="21889" cy="34818"/>
              </a:xfrm>
              <a:custGeom>
                <a:avLst/>
                <a:gdLst>
                  <a:gd name="connsiteX0" fmla="*/ 0 w 21889"/>
                  <a:gd name="connsiteY0" fmla="*/ 34818 h 34818"/>
                  <a:gd name="connsiteX1" fmla="*/ 21889 w 21889"/>
                  <a:gd name="connsiteY1" fmla="*/ 0 h 34818"/>
                </a:gdLst>
                <a:ahLst/>
                <a:cxnLst>
                  <a:cxn ang="0">
                    <a:pos x="connsiteX0" y="connsiteY0"/>
                  </a:cxn>
                  <a:cxn ang="0">
                    <a:pos x="connsiteX1" y="connsiteY1"/>
                  </a:cxn>
                </a:cxnLst>
                <a:rect l="l" t="t" r="r" b="b"/>
                <a:pathLst>
                  <a:path w="21889" h="34818">
                    <a:moveTo>
                      <a:pt x="0" y="34818"/>
                    </a:moveTo>
                    <a:lnTo>
                      <a:pt x="21889" y="0"/>
                    </a:lnTo>
                  </a:path>
                </a:pathLst>
              </a:custGeom>
              <a:ln w="5449" cap="rnd">
                <a:solidFill>
                  <a:srgbClr val="7D80BA"/>
                </a:solidFill>
                <a:prstDash val="solid"/>
                <a:round/>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 name="Freeform: Shape 85">
                <a:extLst>
                  <a:ext uri="{FF2B5EF4-FFF2-40B4-BE49-F238E27FC236}">
                    <a16:creationId xmlns:a16="http://schemas.microsoft.com/office/drawing/2014/main" id="{5FD8A2BD-4679-4BFC-BB2C-8F2A96CE1664}"/>
                  </a:ext>
                </a:extLst>
              </p:cNvPr>
              <p:cNvSpPr/>
              <p:nvPr/>
            </p:nvSpPr>
            <p:spPr>
              <a:xfrm>
                <a:off x="10439844" y="1120241"/>
                <a:ext cx="6837" cy="35525"/>
              </a:xfrm>
              <a:custGeom>
                <a:avLst/>
                <a:gdLst>
                  <a:gd name="connsiteX0" fmla="*/ 6838 w 6837"/>
                  <a:gd name="connsiteY0" fmla="*/ 35526 h 35525"/>
                  <a:gd name="connsiteX1" fmla="*/ 0 w 6837"/>
                  <a:gd name="connsiteY1" fmla="*/ 0 h 35525"/>
                </a:gdLst>
                <a:ahLst/>
                <a:cxnLst>
                  <a:cxn ang="0">
                    <a:pos x="connsiteX0" y="connsiteY0"/>
                  </a:cxn>
                  <a:cxn ang="0">
                    <a:pos x="connsiteX1" y="connsiteY1"/>
                  </a:cxn>
                </a:cxnLst>
                <a:rect l="l" t="t" r="r" b="b"/>
                <a:pathLst>
                  <a:path w="6837" h="35525">
                    <a:moveTo>
                      <a:pt x="6838" y="35526"/>
                    </a:moveTo>
                    <a:lnTo>
                      <a:pt x="0" y="0"/>
                    </a:lnTo>
                  </a:path>
                </a:pathLst>
              </a:custGeom>
              <a:ln w="5449" cap="rnd">
                <a:solidFill>
                  <a:srgbClr val="7D80BA"/>
                </a:solidFill>
                <a:prstDash val="solid"/>
                <a:round/>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spTree>
    <p:extLst>
      <p:ext uri="{BB962C8B-B14F-4D97-AF65-F5344CB8AC3E}">
        <p14:creationId xmlns:p14="http://schemas.microsoft.com/office/powerpoint/2010/main" val="407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2784000" y="152280"/>
            <a:ext cx="7200000" cy="451800"/>
          </a:xfrm>
          <a:prstGeom prst="rect">
            <a:avLst/>
          </a:prstGeom>
          <a:noFill/>
          <a:ln>
            <a:noFill/>
          </a:ln>
        </p:spPr>
        <p:txBody>
          <a:bodyPr lIns="90000" tIns="46800" rIns="90000" bIns="46800"/>
          <a:lstStyle/>
          <a:p>
            <a:r>
              <a:rPr lang="en-US" sz="1100" spc="-1">
                <a:solidFill>
                  <a:srgbClr val="000000"/>
                </a:solidFill>
                <a:latin typeface="Arial"/>
              </a:rPr>
              <a:t>Practical algorithms for early diagnosis of heart failure and heart stress using NT‐proBNP: A clinical consensus statement from the Heart Failure Association of the ESC</a:t>
            </a:r>
          </a:p>
        </p:txBody>
      </p:sp>
      <p:sp>
        <p:nvSpPr>
          <p:cNvPr id="45" name="TextShape 2"/>
          <p:cNvSpPr txBox="1"/>
          <p:nvPr/>
        </p:nvSpPr>
        <p:spPr>
          <a:xfrm>
            <a:off x="613341" y="6406200"/>
            <a:ext cx="8640000" cy="451800"/>
          </a:xfrm>
          <a:prstGeom prst="rect">
            <a:avLst/>
          </a:prstGeom>
          <a:noFill/>
          <a:ln>
            <a:noFill/>
          </a:ln>
        </p:spPr>
        <p:txBody>
          <a:bodyPr lIns="90000" tIns="45000" rIns="90000" bIns="45000"/>
          <a:lstStyle/>
          <a:p>
            <a:r>
              <a:rPr lang="en-US" sz="800" b="1" spc="-1">
                <a:solidFill>
                  <a:srgbClr val="0054A6"/>
                </a:solidFill>
                <a:latin typeface="Arial"/>
              </a:rPr>
              <a:t>European J of Heart Fail, Volume: 25, Issue: 11, Pages: 1891-1898, First published: 15 September 2023, DOI: (10.1002/ejhf.3036) </a:t>
            </a:r>
            <a:endParaRPr lang="en-US" sz="800" spc="-1">
              <a:solidFill>
                <a:srgbClr val="000000"/>
              </a:solidFill>
              <a:latin typeface="Arial"/>
            </a:endParaRPr>
          </a:p>
        </p:txBody>
      </p:sp>
      <p:pic>
        <p:nvPicPr>
          <p:cNvPr id="46" name="Main graphic"/>
          <p:cNvPicPr/>
          <p:nvPr/>
        </p:nvPicPr>
        <p:blipFill>
          <a:blip r:embed="rId3"/>
          <a:stretch/>
        </p:blipFill>
        <p:spPr>
          <a:xfrm>
            <a:off x="2784000" y="527940"/>
            <a:ext cx="6902260" cy="5802120"/>
          </a:xfrm>
          <a:prstGeom prst="rect">
            <a:avLst/>
          </a:prstGeom>
          <a:ln>
            <a:noFill/>
          </a:ln>
        </p:spPr>
      </p:pic>
    </p:spTree>
    <p:extLst>
      <p:ext uri="{BB962C8B-B14F-4D97-AF65-F5344CB8AC3E}">
        <p14:creationId xmlns:p14="http://schemas.microsoft.com/office/powerpoint/2010/main" val="3209571930"/>
      </p:ext>
    </p:extLst>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2784000" y="152280"/>
            <a:ext cx="7200000" cy="451800"/>
          </a:xfrm>
          <a:prstGeom prst="rect">
            <a:avLst/>
          </a:prstGeom>
          <a:noFill/>
          <a:ln>
            <a:noFill/>
          </a:ln>
        </p:spPr>
        <p:txBody>
          <a:bodyPr lIns="90000" tIns="46800" rIns="90000" bIns="46800"/>
          <a:lstStyle/>
          <a:p>
            <a:r>
              <a:rPr lang="en-US" sz="1100" spc="-1">
                <a:solidFill>
                  <a:srgbClr val="000000"/>
                </a:solidFill>
                <a:latin typeface="Arial"/>
              </a:rPr>
              <a:t>Practical algorithms for early diagnosis of heart failure and heart stress using NT‐proBNP: A clinical consensus statement from the Heart Failure Association of the ESC</a:t>
            </a:r>
          </a:p>
        </p:txBody>
      </p:sp>
      <p:sp>
        <p:nvSpPr>
          <p:cNvPr id="45" name="TextShape 2"/>
          <p:cNvSpPr txBox="1"/>
          <p:nvPr/>
        </p:nvSpPr>
        <p:spPr>
          <a:xfrm>
            <a:off x="1884000" y="6632100"/>
            <a:ext cx="8640000" cy="451800"/>
          </a:xfrm>
          <a:prstGeom prst="rect">
            <a:avLst/>
          </a:prstGeom>
          <a:noFill/>
          <a:ln>
            <a:noFill/>
          </a:ln>
        </p:spPr>
        <p:txBody>
          <a:bodyPr lIns="90000" tIns="45000" rIns="90000" bIns="45000"/>
          <a:lstStyle/>
          <a:p>
            <a:r>
              <a:rPr lang="en-US" sz="800" b="1" spc="-1" dirty="0">
                <a:solidFill>
                  <a:srgbClr val="0054A6"/>
                </a:solidFill>
                <a:latin typeface="Arial"/>
              </a:rPr>
              <a:t>European J of Heart Fail, Volume: 25, Issue: 11, Pages: 1891-1898, First published: 15 September 2023, DOI: (10.1002/ejhf.3036) </a:t>
            </a:r>
            <a:endParaRPr lang="en-US" sz="800" spc="-1" dirty="0">
              <a:solidFill>
                <a:srgbClr val="000000"/>
              </a:solidFill>
              <a:latin typeface="Arial"/>
            </a:endParaRPr>
          </a:p>
        </p:txBody>
      </p:sp>
      <p:pic>
        <p:nvPicPr>
          <p:cNvPr id="46" name="Main graphic"/>
          <p:cNvPicPr/>
          <p:nvPr/>
        </p:nvPicPr>
        <p:blipFill>
          <a:blip r:embed="rId3"/>
          <a:stretch/>
        </p:blipFill>
        <p:spPr>
          <a:xfrm>
            <a:off x="2876912" y="604079"/>
            <a:ext cx="6267087" cy="5807353"/>
          </a:xfrm>
          <a:prstGeom prst="rect">
            <a:avLst/>
          </a:prstGeom>
          <a:ln>
            <a:noFill/>
          </a:ln>
        </p:spPr>
      </p:pic>
    </p:spTree>
    <p:extLst>
      <p:ext uri="{BB962C8B-B14F-4D97-AF65-F5344CB8AC3E}">
        <p14:creationId xmlns:p14="http://schemas.microsoft.com/office/powerpoint/2010/main" val="2420593650"/>
      </p:ext>
    </p:extLst>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02B0-7237-469C-4039-318F311E6ABC}"/>
              </a:ext>
            </a:extLst>
          </p:cNvPr>
          <p:cNvSpPr>
            <a:spLocks noGrp="1"/>
          </p:cNvSpPr>
          <p:nvPr>
            <p:ph type="title"/>
          </p:nvPr>
        </p:nvSpPr>
        <p:spPr/>
        <p:txBody>
          <a:bodyPr/>
          <a:lstStyle/>
          <a:p>
            <a:endParaRPr lang="en-CA"/>
          </a:p>
        </p:txBody>
      </p:sp>
      <p:pic>
        <p:nvPicPr>
          <p:cNvPr id="7" name="Content Placeholder 6" descr="A close-up of a question&#10;&#10;Description automatically generated">
            <a:extLst>
              <a:ext uri="{FF2B5EF4-FFF2-40B4-BE49-F238E27FC236}">
                <a16:creationId xmlns:a16="http://schemas.microsoft.com/office/drawing/2014/main" id="{2E0BD8FE-19F9-EC06-7D07-50665A2D68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4757" y="644964"/>
            <a:ext cx="8863809" cy="5847907"/>
          </a:xfrm>
        </p:spPr>
      </p:pic>
    </p:spTree>
    <p:extLst>
      <p:ext uri="{BB962C8B-B14F-4D97-AF65-F5344CB8AC3E}">
        <p14:creationId xmlns:p14="http://schemas.microsoft.com/office/powerpoint/2010/main" val="1530095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20">
            <a:extLst>
              <a:ext uri="{FF2B5EF4-FFF2-40B4-BE49-F238E27FC236}">
                <a16:creationId xmlns:a16="http://schemas.microsoft.com/office/drawing/2014/main" id="{1619E00F-7093-4983-AC46-D67F04B88FC4}"/>
              </a:ext>
            </a:extLst>
          </p:cNvPr>
          <p:cNvSpPr>
            <a:spLocks noChangeArrowheads="1"/>
          </p:cNvSpPr>
          <p:nvPr/>
        </p:nvSpPr>
        <p:spPr bwMode="auto">
          <a:xfrm>
            <a:off x="6980179" y="2140745"/>
            <a:ext cx="4119591" cy="4715653"/>
          </a:xfrm>
          <a:custGeom>
            <a:avLst/>
            <a:gdLst>
              <a:gd name="connsiteX0" fmla="*/ 634944 w 4542389"/>
              <a:gd name="connsiteY0" fmla="*/ 4900464 h 5199624"/>
              <a:gd name="connsiteX1" fmla="*/ 638372 w 4542389"/>
              <a:gd name="connsiteY1" fmla="*/ 5076400 h 5199624"/>
              <a:gd name="connsiteX2" fmla="*/ 400440 w 4542389"/>
              <a:gd name="connsiteY2" fmla="*/ 5194147 h 5199624"/>
              <a:gd name="connsiteX3" fmla="*/ 388097 w 4542389"/>
              <a:gd name="connsiteY3" fmla="*/ 5199624 h 5199624"/>
              <a:gd name="connsiteX4" fmla="*/ 0 w 4542389"/>
              <a:gd name="connsiteY4" fmla="*/ 5199624 h 5199624"/>
              <a:gd name="connsiteX5" fmla="*/ 167992 w 4542389"/>
              <a:gd name="connsiteY5" fmla="*/ 5121582 h 5199624"/>
              <a:gd name="connsiteX6" fmla="*/ 404554 w 4542389"/>
              <a:gd name="connsiteY6" fmla="*/ 5010681 h 5199624"/>
              <a:gd name="connsiteX7" fmla="*/ 634944 w 4542389"/>
              <a:gd name="connsiteY7" fmla="*/ 4900464 h 5199624"/>
              <a:gd name="connsiteX8" fmla="*/ 2163147 w 4542389"/>
              <a:gd name="connsiteY8" fmla="*/ 4112998 h 5199624"/>
              <a:gd name="connsiteX9" fmla="*/ 2213305 w 4542389"/>
              <a:gd name="connsiteY9" fmla="*/ 4240630 h 5199624"/>
              <a:gd name="connsiteX10" fmla="*/ 2042218 w 4542389"/>
              <a:gd name="connsiteY10" fmla="*/ 4337384 h 5199624"/>
              <a:gd name="connsiteX11" fmla="*/ 1863573 w 4542389"/>
              <a:gd name="connsiteY11" fmla="*/ 4436196 h 5199624"/>
              <a:gd name="connsiteX12" fmla="*/ 1678745 w 4542389"/>
              <a:gd name="connsiteY12" fmla="*/ 4537066 h 5199624"/>
              <a:gd name="connsiteX13" fmla="*/ 1487732 w 4542389"/>
              <a:gd name="connsiteY13" fmla="*/ 4639309 h 5199624"/>
              <a:gd name="connsiteX14" fmla="*/ 1456813 w 4542389"/>
              <a:gd name="connsiteY14" fmla="*/ 4489719 h 5199624"/>
              <a:gd name="connsiteX15" fmla="*/ 1643016 w 4542389"/>
              <a:gd name="connsiteY15" fmla="*/ 4392965 h 5199624"/>
              <a:gd name="connsiteX16" fmla="*/ 1823035 w 4542389"/>
              <a:gd name="connsiteY16" fmla="*/ 4297584 h 5199624"/>
              <a:gd name="connsiteX17" fmla="*/ 1996183 w 4542389"/>
              <a:gd name="connsiteY17" fmla="*/ 4204262 h 5199624"/>
              <a:gd name="connsiteX18" fmla="*/ 2163147 w 4542389"/>
              <a:gd name="connsiteY18" fmla="*/ 4112998 h 5199624"/>
              <a:gd name="connsiteX19" fmla="*/ 3268994 w 4542389"/>
              <a:gd name="connsiteY19" fmla="*/ 3440623 h 5199624"/>
              <a:gd name="connsiteX20" fmla="*/ 3343019 w 4542389"/>
              <a:gd name="connsiteY20" fmla="*/ 3532056 h 5199624"/>
              <a:gd name="connsiteX21" fmla="*/ 3224443 w 4542389"/>
              <a:gd name="connsiteY21" fmla="*/ 3613866 h 5199624"/>
              <a:gd name="connsiteX22" fmla="*/ 3099013 w 4542389"/>
              <a:gd name="connsiteY22" fmla="*/ 3698425 h 5199624"/>
              <a:gd name="connsiteX23" fmla="*/ 2967414 w 4542389"/>
              <a:gd name="connsiteY23" fmla="*/ 3785046 h 5199624"/>
              <a:gd name="connsiteX24" fmla="*/ 2829647 w 4542389"/>
              <a:gd name="connsiteY24" fmla="*/ 3873042 h 5199624"/>
              <a:gd name="connsiteX25" fmla="*/ 2765218 w 4542389"/>
              <a:gd name="connsiteY25" fmla="*/ 3765109 h 5199624"/>
              <a:gd name="connsiteX26" fmla="*/ 2900929 w 4542389"/>
              <a:gd name="connsiteY26" fmla="*/ 3681238 h 5199624"/>
              <a:gd name="connsiteX27" fmla="*/ 3029101 w 4542389"/>
              <a:gd name="connsiteY27" fmla="*/ 3599429 h 5199624"/>
              <a:gd name="connsiteX28" fmla="*/ 3152475 w 4542389"/>
              <a:gd name="connsiteY28" fmla="*/ 3518994 h 5199624"/>
              <a:gd name="connsiteX29" fmla="*/ 3268994 w 4542389"/>
              <a:gd name="connsiteY29" fmla="*/ 3440623 h 5199624"/>
              <a:gd name="connsiteX30" fmla="*/ 4015835 w 4542389"/>
              <a:gd name="connsiteY30" fmla="*/ 2850023 h 5199624"/>
              <a:gd name="connsiteX31" fmla="*/ 4100194 w 4542389"/>
              <a:gd name="connsiteY31" fmla="*/ 2911740 h 5199624"/>
              <a:gd name="connsiteX32" fmla="*/ 4026123 w 4542389"/>
              <a:gd name="connsiteY32" fmla="*/ 2984429 h 5199624"/>
              <a:gd name="connsiteX33" fmla="*/ 3945879 w 4542389"/>
              <a:gd name="connsiteY33" fmla="*/ 3058490 h 5199624"/>
              <a:gd name="connsiteX34" fmla="*/ 3859463 w 4542389"/>
              <a:gd name="connsiteY34" fmla="*/ 3134608 h 5199624"/>
              <a:gd name="connsiteX35" fmla="*/ 3766189 w 4542389"/>
              <a:gd name="connsiteY35" fmla="*/ 3212783 h 5199624"/>
              <a:gd name="connsiteX36" fmla="*/ 3685945 w 4542389"/>
              <a:gd name="connsiteY36" fmla="*/ 3136665 h 5199624"/>
              <a:gd name="connsiteX37" fmla="*/ 3777848 w 4542389"/>
              <a:gd name="connsiteY37" fmla="*/ 3062604 h 5199624"/>
              <a:gd name="connsiteX38" fmla="*/ 3863578 w 4542389"/>
              <a:gd name="connsiteY38" fmla="*/ 2989915 h 5199624"/>
              <a:gd name="connsiteX39" fmla="*/ 3943136 w 4542389"/>
              <a:gd name="connsiteY39" fmla="*/ 2919283 h 5199624"/>
              <a:gd name="connsiteX40" fmla="*/ 4015835 w 4542389"/>
              <a:gd name="connsiteY40" fmla="*/ 2850023 h 5199624"/>
              <a:gd name="connsiteX41" fmla="*/ 4415170 w 4542389"/>
              <a:gd name="connsiteY41" fmla="*/ 2310911 h 5199624"/>
              <a:gd name="connsiteX42" fmla="*/ 4499982 w 4542389"/>
              <a:gd name="connsiteY42" fmla="*/ 2345801 h 5199624"/>
              <a:gd name="connsiteX43" fmla="*/ 4471711 w 4542389"/>
              <a:gd name="connsiteY43" fmla="*/ 2412160 h 5199624"/>
              <a:gd name="connsiteX44" fmla="*/ 4437235 w 4542389"/>
              <a:gd name="connsiteY44" fmla="*/ 2479887 h 5199624"/>
              <a:gd name="connsiteX45" fmla="*/ 4395863 w 4542389"/>
              <a:gd name="connsiteY45" fmla="*/ 2549667 h 5199624"/>
              <a:gd name="connsiteX46" fmla="*/ 4346905 w 4542389"/>
              <a:gd name="connsiteY46" fmla="*/ 2622184 h 5199624"/>
              <a:gd name="connsiteX47" fmla="*/ 4261403 w 4542389"/>
              <a:gd name="connsiteY47" fmla="*/ 2573611 h 5199624"/>
              <a:gd name="connsiteX48" fmla="*/ 4310360 w 4542389"/>
              <a:gd name="connsiteY48" fmla="*/ 2505200 h 5199624"/>
              <a:gd name="connsiteX49" fmla="*/ 4352422 w 4542389"/>
              <a:gd name="connsiteY49" fmla="*/ 2438156 h 5199624"/>
              <a:gd name="connsiteX50" fmla="*/ 4386899 w 4542389"/>
              <a:gd name="connsiteY50" fmla="*/ 2373165 h 5199624"/>
              <a:gd name="connsiteX51" fmla="*/ 4415170 w 4542389"/>
              <a:gd name="connsiteY51" fmla="*/ 2310911 h 5199624"/>
              <a:gd name="connsiteX52" fmla="*/ 4394665 w 4542389"/>
              <a:gd name="connsiteY52" fmla="*/ 1814202 h 5199624"/>
              <a:gd name="connsiteX53" fmla="*/ 4462372 w 4542389"/>
              <a:gd name="connsiteY53" fmla="*/ 1819720 h 5199624"/>
              <a:gd name="connsiteX54" fmla="*/ 4493832 w 4542389"/>
              <a:gd name="connsiteY54" fmla="*/ 1881111 h 5199624"/>
              <a:gd name="connsiteX55" fmla="*/ 4517768 w 4542389"/>
              <a:gd name="connsiteY55" fmla="*/ 1943881 h 5199624"/>
              <a:gd name="connsiteX56" fmla="*/ 4534182 w 4542389"/>
              <a:gd name="connsiteY56" fmla="*/ 2009410 h 5199624"/>
              <a:gd name="connsiteX57" fmla="*/ 4542389 w 4542389"/>
              <a:gd name="connsiteY57" fmla="*/ 2077009 h 5199624"/>
              <a:gd name="connsiteX58" fmla="*/ 4463740 w 4542389"/>
              <a:gd name="connsiteY58" fmla="*/ 2056315 h 5199624"/>
              <a:gd name="connsiteX59" fmla="*/ 4457585 w 4542389"/>
              <a:gd name="connsiteY59" fmla="*/ 1992166 h 5199624"/>
              <a:gd name="connsiteX60" fmla="*/ 4443906 w 4542389"/>
              <a:gd name="connsiteY60" fmla="*/ 1930775 h 5199624"/>
              <a:gd name="connsiteX61" fmla="*/ 4423389 w 4542389"/>
              <a:gd name="connsiteY61" fmla="*/ 1871454 h 5199624"/>
              <a:gd name="connsiteX62" fmla="*/ 4394665 w 4542389"/>
              <a:gd name="connsiteY62" fmla="*/ 1814202 h 5199624"/>
              <a:gd name="connsiteX63" fmla="*/ 3991362 w 4542389"/>
              <a:gd name="connsiteY63" fmla="*/ 1420471 h 5199624"/>
              <a:gd name="connsiteX64" fmla="*/ 4067215 w 4542389"/>
              <a:gd name="connsiteY64" fmla="*/ 1461833 h 5199624"/>
              <a:gd name="connsiteX65" fmla="*/ 4137551 w 4542389"/>
              <a:gd name="connsiteY65" fmla="*/ 1505953 h 5199624"/>
              <a:gd name="connsiteX66" fmla="*/ 4203061 w 4542389"/>
              <a:gd name="connsiteY66" fmla="*/ 1550072 h 5199624"/>
              <a:gd name="connsiteX67" fmla="*/ 4263743 w 4542389"/>
              <a:gd name="connsiteY67" fmla="*/ 1596949 h 5199624"/>
              <a:gd name="connsiteX68" fmla="*/ 4212715 w 4542389"/>
              <a:gd name="connsiteY68" fmla="*/ 1604532 h 5199624"/>
              <a:gd name="connsiteX69" fmla="*/ 4156170 w 4542389"/>
              <a:gd name="connsiteY69" fmla="*/ 1560413 h 5199624"/>
              <a:gd name="connsiteX70" fmla="*/ 4094798 w 4542389"/>
              <a:gd name="connsiteY70" fmla="*/ 1517672 h 5199624"/>
              <a:gd name="connsiteX71" fmla="*/ 4027909 w 4542389"/>
              <a:gd name="connsiteY71" fmla="*/ 1475620 h 5199624"/>
              <a:gd name="connsiteX72" fmla="*/ 3955504 w 4542389"/>
              <a:gd name="connsiteY72" fmla="*/ 1434948 h 5199624"/>
              <a:gd name="connsiteX73" fmla="*/ 3420217 w 4542389"/>
              <a:gd name="connsiteY73" fmla="*/ 1187259 h 5199624"/>
              <a:gd name="connsiteX74" fmla="*/ 3429154 w 4542389"/>
              <a:gd name="connsiteY74" fmla="*/ 1189974 h 5199624"/>
              <a:gd name="connsiteX75" fmla="*/ 3437403 w 4542389"/>
              <a:gd name="connsiteY75" fmla="*/ 1192690 h 5199624"/>
              <a:gd name="connsiteX76" fmla="*/ 3446339 w 4542389"/>
              <a:gd name="connsiteY76" fmla="*/ 1195405 h 5199624"/>
              <a:gd name="connsiteX77" fmla="*/ 3454588 w 4542389"/>
              <a:gd name="connsiteY77" fmla="*/ 1198799 h 5199624"/>
              <a:gd name="connsiteX78" fmla="*/ 3519205 w 4542389"/>
              <a:gd name="connsiteY78" fmla="*/ 1220523 h 5199624"/>
              <a:gd name="connsiteX79" fmla="*/ 3582447 w 4542389"/>
              <a:gd name="connsiteY79" fmla="*/ 1242246 h 5199624"/>
              <a:gd name="connsiteX80" fmla="*/ 3643627 w 4542389"/>
              <a:gd name="connsiteY80" fmla="*/ 1264648 h 5199624"/>
              <a:gd name="connsiteX81" fmla="*/ 3703432 w 4542389"/>
              <a:gd name="connsiteY81" fmla="*/ 1287730 h 5199624"/>
              <a:gd name="connsiteX82" fmla="*/ 3676622 w 4542389"/>
              <a:gd name="connsiteY82" fmla="*/ 1304701 h 5199624"/>
              <a:gd name="connsiteX83" fmla="*/ 3618880 w 4542389"/>
              <a:gd name="connsiteY83" fmla="*/ 1282299 h 5199624"/>
              <a:gd name="connsiteX84" fmla="*/ 3559075 w 4542389"/>
              <a:gd name="connsiteY84" fmla="*/ 1260575 h 5199624"/>
              <a:gd name="connsiteX85" fmla="*/ 3496520 w 4542389"/>
              <a:gd name="connsiteY85" fmla="*/ 1238173 h 5199624"/>
              <a:gd name="connsiteX86" fmla="*/ 3433278 w 4542389"/>
              <a:gd name="connsiteY86" fmla="*/ 1216450 h 5199624"/>
              <a:gd name="connsiteX87" fmla="*/ 3424342 w 4542389"/>
              <a:gd name="connsiteY87" fmla="*/ 1213734 h 5199624"/>
              <a:gd name="connsiteX88" fmla="*/ 3415405 w 4542389"/>
              <a:gd name="connsiteY88" fmla="*/ 1211019 h 5199624"/>
              <a:gd name="connsiteX89" fmla="*/ 3407156 w 4542389"/>
              <a:gd name="connsiteY89" fmla="*/ 1207625 h 5199624"/>
              <a:gd name="connsiteX90" fmla="*/ 3398220 w 4542389"/>
              <a:gd name="connsiteY90" fmla="*/ 1204909 h 5199624"/>
              <a:gd name="connsiteX91" fmla="*/ 2931924 w 4542389"/>
              <a:gd name="connsiteY91" fmla="*/ 1011593 h 5199624"/>
              <a:gd name="connsiteX92" fmla="*/ 2984645 w 4542389"/>
              <a:gd name="connsiteY92" fmla="*/ 1031771 h 5199624"/>
              <a:gd name="connsiteX93" fmla="*/ 3040790 w 4542389"/>
              <a:gd name="connsiteY93" fmla="*/ 1053340 h 5199624"/>
              <a:gd name="connsiteX94" fmla="*/ 3099673 w 4542389"/>
              <a:gd name="connsiteY94" fmla="*/ 1074909 h 5199624"/>
              <a:gd name="connsiteX95" fmla="*/ 3161294 w 4542389"/>
              <a:gd name="connsiteY95" fmla="*/ 1097174 h 5199624"/>
              <a:gd name="connsiteX96" fmla="*/ 3136646 w 4542389"/>
              <a:gd name="connsiteY96" fmla="*/ 1113873 h 5199624"/>
              <a:gd name="connsiteX97" fmla="*/ 3074339 w 4542389"/>
              <a:gd name="connsiteY97" fmla="*/ 1090912 h 5199624"/>
              <a:gd name="connsiteX98" fmla="*/ 3014771 w 4542389"/>
              <a:gd name="connsiteY98" fmla="*/ 1067951 h 5199624"/>
              <a:gd name="connsiteX99" fmla="*/ 2957943 w 4542389"/>
              <a:gd name="connsiteY99" fmla="*/ 1047078 h 5199624"/>
              <a:gd name="connsiteX100" fmla="*/ 2904537 w 4542389"/>
              <a:gd name="connsiteY100" fmla="*/ 1026204 h 5199624"/>
              <a:gd name="connsiteX101" fmla="*/ 2553709 w 4542389"/>
              <a:gd name="connsiteY101" fmla="*/ 854100 h 5199624"/>
              <a:gd name="connsiteX102" fmla="*/ 2592710 w 4542389"/>
              <a:gd name="connsiteY102" fmla="*/ 871997 h 5199624"/>
              <a:gd name="connsiteX103" fmla="*/ 2635133 w 4542389"/>
              <a:gd name="connsiteY103" fmla="*/ 891270 h 5199624"/>
              <a:gd name="connsiteX104" fmla="*/ 2679608 w 4542389"/>
              <a:gd name="connsiteY104" fmla="*/ 911921 h 5199624"/>
              <a:gd name="connsiteX105" fmla="*/ 2728188 w 4542389"/>
              <a:gd name="connsiteY105" fmla="*/ 932571 h 5199624"/>
              <a:gd name="connsiteX106" fmla="*/ 2698766 w 4542389"/>
              <a:gd name="connsiteY106" fmla="*/ 944273 h 5199624"/>
              <a:gd name="connsiteX107" fmla="*/ 2650186 w 4542389"/>
              <a:gd name="connsiteY107" fmla="*/ 922934 h 5199624"/>
              <a:gd name="connsiteX108" fmla="*/ 2605027 w 4542389"/>
              <a:gd name="connsiteY108" fmla="*/ 902284 h 5199624"/>
              <a:gd name="connsiteX109" fmla="*/ 2561920 w 4542389"/>
              <a:gd name="connsiteY109" fmla="*/ 883010 h 5199624"/>
              <a:gd name="connsiteX110" fmla="*/ 2522919 w 4542389"/>
              <a:gd name="connsiteY110" fmla="*/ 863737 h 5199624"/>
              <a:gd name="connsiteX111" fmla="*/ 2296051 w 4542389"/>
              <a:gd name="connsiteY111" fmla="*/ 702664 h 5199624"/>
              <a:gd name="connsiteX112" fmla="*/ 2319366 w 4542389"/>
              <a:gd name="connsiteY112" fmla="*/ 719701 h 5199624"/>
              <a:gd name="connsiteX113" fmla="*/ 2345424 w 4542389"/>
              <a:gd name="connsiteY113" fmla="*/ 738100 h 5199624"/>
              <a:gd name="connsiteX114" fmla="*/ 2374225 w 4542389"/>
              <a:gd name="connsiteY114" fmla="*/ 756500 h 5199624"/>
              <a:gd name="connsiteX115" fmla="*/ 2407141 w 4542389"/>
              <a:gd name="connsiteY115" fmla="*/ 776262 h 5199624"/>
              <a:gd name="connsiteX116" fmla="*/ 2374225 w 4542389"/>
              <a:gd name="connsiteY116" fmla="*/ 783758 h 5199624"/>
              <a:gd name="connsiteX117" fmla="*/ 2341995 w 4542389"/>
              <a:gd name="connsiteY117" fmla="*/ 763314 h 5199624"/>
              <a:gd name="connsiteX118" fmla="*/ 2311823 w 4542389"/>
              <a:gd name="connsiteY118" fmla="*/ 744233 h 5199624"/>
              <a:gd name="connsiteX119" fmla="*/ 2285764 w 4542389"/>
              <a:gd name="connsiteY119" fmla="*/ 725834 h 5199624"/>
              <a:gd name="connsiteX120" fmla="*/ 2262449 w 4542389"/>
              <a:gd name="connsiteY120" fmla="*/ 708116 h 5199624"/>
              <a:gd name="connsiteX121" fmla="*/ 2203777 w 4542389"/>
              <a:gd name="connsiteY121" fmla="*/ 563342 h 5199624"/>
              <a:gd name="connsiteX122" fmla="*/ 2205186 w 4542389"/>
              <a:gd name="connsiteY122" fmla="*/ 579264 h 5199624"/>
              <a:gd name="connsiteX123" fmla="*/ 2209412 w 4542389"/>
              <a:gd name="connsiteY123" fmla="*/ 596571 h 5199624"/>
              <a:gd name="connsiteX124" fmla="*/ 2217160 w 4542389"/>
              <a:gd name="connsiteY124" fmla="*/ 613878 h 5199624"/>
              <a:gd name="connsiteX125" fmla="*/ 2228430 w 4542389"/>
              <a:gd name="connsiteY125" fmla="*/ 632569 h 5199624"/>
              <a:gd name="connsiteX126" fmla="*/ 2193212 w 4542389"/>
              <a:gd name="connsiteY126" fmla="*/ 635339 h 5199624"/>
              <a:gd name="connsiteX127" fmla="*/ 2181943 w 4542389"/>
              <a:gd name="connsiteY127" fmla="*/ 616647 h 5199624"/>
              <a:gd name="connsiteX128" fmla="*/ 2174195 w 4542389"/>
              <a:gd name="connsiteY128" fmla="*/ 597956 h 5199624"/>
              <a:gd name="connsiteX129" fmla="*/ 2169969 w 4542389"/>
              <a:gd name="connsiteY129" fmla="*/ 580649 h 5199624"/>
              <a:gd name="connsiteX130" fmla="*/ 2168560 w 4542389"/>
              <a:gd name="connsiteY130" fmla="*/ 564034 h 5199624"/>
              <a:gd name="connsiteX131" fmla="*/ 2270964 w 4542389"/>
              <a:gd name="connsiteY131" fmla="*/ 442193 h 5199624"/>
              <a:gd name="connsiteX132" fmla="*/ 2298099 w 4542389"/>
              <a:gd name="connsiteY132" fmla="*/ 447123 h 5199624"/>
              <a:gd name="connsiteX133" fmla="*/ 2277226 w 4542389"/>
              <a:gd name="connsiteY133" fmla="*/ 459802 h 5199624"/>
              <a:gd name="connsiteX134" fmla="*/ 2258440 w 4542389"/>
              <a:gd name="connsiteY134" fmla="*/ 473184 h 5199624"/>
              <a:gd name="connsiteX135" fmla="*/ 2241741 w 4542389"/>
              <a:gd name="connsiteY135" fmla="*/ 486567 h 5199624"/>
              <a:gd name="connsiteX136" fmla="*/ 2227129 w 4542389"/>
              <a:gd name="connsiteY136" fmla="*/ 502063 h 5199624"/>
              <a:gd name="connsiteX137" fmla="*/ 2195819 w 4542389"/>
              <a:gd name="connsiteY137" fmla="*/ 499245 h 5199624"/>
              <a:gd name="connsiteX138" fmla="*/ 2210430 w 4542389"/>
              <a:gd name="connsiteY138" fmla="*/ 483749 h 5199624"/>
              <a:gd name="connsiteX139" fmla="*/ 2228521 w 4542389"/>
              <a:gd name="connsiteY139" fmla="*/ 468958 h 5199624"/>
              <a:gd name="connsiteX140" fmla="*/ 2248699 w 4542389"/>
              <a:gd name="connsiteY140" fmla="*/ 455576 h 5199624"/>
              <a:gd name="connsiteX141" fmla="*/ 2270964 w 4542389"/>
              <a:gd name="connsiteY141" fmla="*/ 442193 h 5199624"/>
              <a:gd name="connsiteX142" fmla="*/ 2495440 w 4542389"/>
              <a:gd name="connsiteY142" fmla="*/ 360421 h 5199624"/>
              <a:gd name="connsiteX143" fmla="*/ 2516170 w 4542389"/>
              <a:gd name="connsiteY143" fmla="*/ 366478 h 5199624"/>
              <a:gd name="connsiteX144" fmla="*/ 2485765 w 4542389"/>
              <a:gd name="connsiteY144" fmla="*/ 374555 h 5199624"/>
              <a:gd name="connsiteX145" fmla="*/ 2456052 w 4542389"/>
              <a:gd name="connsiteY145" fmla="*/ 383304 h 5199624"/>
              <a:gd name="connsiteX146" fmla="*/ 2427029 w 4542389"/>
              <a:gd name="connsiteY146" fmla="*/ 392727 h 5199624"/>
              <a:gd name="connsiteX147" fmla="*/ 2398698 w 4542389"/>
              <a:gd name="connsiteY147" fmla="*/ 402150 h 5199624"/>
              <a:gd name="connsiteX148" fmla="*/ 2374512 w 4542389"/>
              <a:gd name="connsiteY148" fmla="*/ 396765 h 5199624"/>
              <a:gd name="connsiteX149" fmla="*/ 2404226 w 4542389"/>
              <a:gd name="connsiteY149" fmla="*/ 387343 h 5199624"/>
              <a:gd name="connsiteX150" fmla="*/ 2433939 w 4542389"/>
              <a:gd name="connsiteY150" fmla="*/ 377247 h 5199624"/>
              <a:gd name="connsiteX151" fmla="*/ 2464344 w 4542389"/>
              <a:gd name="connsiteY151" fmla="*/ 369170 h 5199624"/>
              <a:gd name="connsiteX152" fmla="*/ 2495440 w 4542389"/>
              <a:gd name="connsiteY152" fmla="*/ 360421 h 5199624"/>
              <a:gd name="connsiteX153" fmla="*/ 2748358 w 4542389"/>
              <a:gd name="connsiteY153" fmla="*/ 302874 h 5199624"/>
              <a:gd name="connsiteX154" fmla="*/ 2767559 w 4542389"/>
              <a:gd name="connsiteY154" fmla="*/ 308871 h 5199624"/>
              <a:gd name="connsiteX155" fmla="*/ 2757273 w 4542389"/>
              <a:gd name="connsiteY155" fmla="*/ 311536 h 5199624"/>
              <a:gd name="connsiteX156" fmla="*/ 2746301 w 4542389"/>
              <a:gd name="connsiteY156" fmla="*/ 313535 h 5199624"/>
              <a:gd name="connsiteX157" fmla="*/ 2733958 w 4542389"/>
              <a:gd name="connsiteY157" fmla="*/ 316867 h 5199624"/>
              <a:gd name="connsiteX158" fmla="*/ 2721614 w 4542389"/>
              <a:gd name="connsiteY158" fmla="*/ 318866 h 5199624"/>
              <a:gd name="connsiteX159" fmla="*/ 2701728 w 4542389"/>
              <a:gd name="connsiteY159" fmla="*/ 322864 h 5199624"/>
              <a:gd name="connsiteX160" fmla="*/ 2682527 w 4542389"/>
              <a:gd name="connsiteY160" fmla="*/ 326862 h 5199624"/>
              <a:gd name="connsiteX161" fmla="*/ 2661954 w 4542389"/>
              <a:gd name="connsiteY161" fmla="*/ 331526 h 5199624"/>
              <a:gd name="connsiteX162" fmla="*/ 2641382 w 4542389"/>
              <a:gd name="connsiteY162" fmla="*/ 335525 h 5199624"/>
              <a:gd name="connsiteX163" fmla="*/ 2622867 w 4542389"/>
              <a:gd name="connsiteY163" fmla="*/ 329527 h 5199624"/>
              <a:gd name="connsiteX164" fmla="*/ 2643439 w 4542389"/>
              <a:gd name="connsiteY164" fmla="*/ 325529 h 5199624"/>
              <a:gd name="connsiteX165" fmla="*/ 2663326 w 4542389"/>
              <a:gd name="connsiteY165" fmla="*/ 320865 h 5199624"/>
              <a:gd name="connsiteX166" fmla="*/ 2683898 w 4542389"/>
              <a:gd name="connsiteY166" fmla="*/ 316867 h 5199624"/>
              <a:gd name="connsiteX167" fmla="*/ 2703785 w 4542389"/>
              <a:gd name="connsiteY167" fmla="*/ 312869 h 5199624"/>
              <a:gd name="connsiteX168" fmla="*/ 2715443 w 4542389"/>
              <a:gd name="connsiteY168" fmla="*/ 310870 h 5199624"/>
              <a:gd name="connsiteX169" fmla="*/ 2727100 w 4542389"/>
              <a:gd name="connsiteY169" fmla="*/ 308205 h 5199624"/>
              <a:gd name="connsiteX170" fmla="*/ 2737386 w 4542389"/>
              <a:gd name="connsiteY170" fmla="*/ 305539 h 5199624"/>
              <a:gd name="connsiteX171" fmla="*/ 2748358 w 4542389"/>
              <a:gd name="connsiteY171" fmla="*/ 302874 h 5199624"/>
              <a:gd name="connsiteX172" fmla="*/ 2887318 w 4542389"/>
              <a:gd name="connsiteY172" fmla="*/ 236240 h 5199624"/>
              <a:gd name="connsiteX173" fmla="*/ 2912932 w 4542389"/>
              <a:gd name="connsiteY173" fmla="*/ 237575 h 5199624"/>
              <a:gd name="connsiteX174" fmla="*/ 2906701 w 4542389"/>
              <a:gd name="connsiteY174" fmla="*/ 246918 h 5199624"/>
              <a:gd name="connsiteX175" fmla="*/ 2897009 w 4542389"/>
              <a:gd name="connsiteY175" fmla="*/ 256261 h 5199624"/>
              <a:gd name="connsiteX176" fmla="*/ 2883856 w 4542389"/>
              <a:gd name="connsiteY176" fmla="*/ 265604 h 5199624"/>
              <a:gd name="connsiteX177" fmla="*/ 2865165 w 4542389"/>
              <a:gd name="connsiteY177" fmla="*/ 274947 h 5199624"/>
              <a:gd name="connsiteX178" fmla="*/ 2840935 w 4542389"/>
              <a:gd name="connsiteY178" fmla="*/ 270942 h 5199624"/>
              <a:gd name="connsiteX179" fmla="*/ 2858242 w 4542389"/>
              <a:gd name="connsiteY179" fmla="*/ 262267 h 5199624"/>
              <a:gd name="connsiteX180" fmla="*/ 2871395 w 4542389"/>
              <a:gd name="connsiteY180" fmla="*/ 253591 h 5199624"/>
              <a:gd name="connsiteX181" fmla="*/ 2880395 w 4542389"/>
              <a:gd name="connsiteY181" fmla="*/ 244248 h 5199624"/>
              <a:gd name="connsiteX182" fmla="*/ 2887318 w 4542389"/>
              <a:gd name="connsiteY182" fmla="*/ 236240 h 5199624"/>
              <a:gd name="connsiteX183" fmla="*/ 2864054 w 4542389"/>
              <a:gd name="connsiteY183" fmla="*/ 160523 h 5199624"/>
              <a:gd name="connsiteX184" fmla="*/ 2876973 w 4542389"/>
              <a:gd name="connsiteY184" fmla="*/ 169114 h 5199624"/>
              <a:gd name="connsiteX185" fmla="*/ 2888531 w 4542389"/>
              <a:gd name="connsiteY185" fmla="*/ 177704 h 5199624"/>
              <a:gd name="connsiteX186" fmla="*/ 2898730 w 4542389"/>
              <a:gd name="connsiteY186" fmla="*/ 186956 h 5199624"/>
              <a:gd name="connsiteX187" fmla="*/ 2906889 w 4542389"/>
              <a:gd name="connsiteY187" fmla="*/ 195546 h 5199624"/>
              <a:gd name="connsiteX188" fmla="*/ 2881732 w 4542389"/>
              <a:gd name="connsiteY188" fmla="*/ 196207 h 5199624"/>
              <a:gd name="connsiteX189" fmla="*/ 2874253 w 4542389"/>
              <a:gd name="connsiteY189" fmla="*/ 186956 h 5199624"/>
              <a:gd name="connsiteX190" fmla="*/ 2865414 w 4542389"/>
              <a:gd name="connsiteY190" fmla="*/ 179026 h 5199624"/>
              <a:gd name="connsiteX191" fmla="*/ 2853855 w 4542389"/>
              <a:gd name="connsiteY191" fmla="*/ 170435 h 5199624"/>
              <a:gd name="connsiteX192" fmla="*/ 2840937 w 4542389"/>
              <a:gd name="connsiteY192" fmla="*/ 162505 h 5199624"/>
              <a:gd name="connsiteX193" fmla="*/ 2726659 w 4542389"/>
              <a:gd name="connsiteY193" fmla="*/ 99951 h 5199624"/>
              <a:gd name="connsiteX194" fmla="*/ 2744967 w 4542389"/>
              <a:gd name="connsiteY194" fmla="*/ 106535 h 5199624"/>
              <a:gd name="connsiteX195" fmla="*/ 2762596 w 4542389"/>
              <a:gd name="connsiteY195" fmla="*/ 113119 h 5199624"/>
              <a:gd name="connsiteX196" fmla="*/ 2780904 w 4542389"/>
              <a:gd name="connsiteY196" fmla="*/ 120362 h 5199624"/>
              <a:gd name="connsiteX197" fmla="*/ 2797856 w 4542389"/>
              <a:gd name="connsiteY197" fmla="*/ 127604 h 5199624"/>
              <a:gd name="connsiteX198" fmla="*/ 2777514 w 4542389"/>
              <a:gd name="connsiteY198" fmla="*/ 129579 h 5199624"/>
              <a:gd name="connsiteX199" fmla="*/ 2760562 w 4542389"/>
              <a:gd name="connsiteY199" fmla="*/ 122337 h 5199624"/>
              <a:gd name="connsiteX200" fmla="*/ 2742932 w 4542389"/>
              <a:gd name="connsiteY200" fmla="*/ 115753 h 5199624"/>
              <a:gd name="connsiteX201" fmla="*/ 2725303 w 4542389"/>
              <a:gd name="connsiteY201" fmla="*/ 108510 h 5199624"/>
              <a:gd name="connsiteX202" fmla="*/ 2707673 w 4542389"/>
              <a:gd name="connsiteY202" fmla="*/ 102585 h 5199624"/>
              <a:gd name="connsiteX203" fmla="*/ 2598639 w 4542389"/>
              <a:gd name="connsiteY203" fmla="*/ 48462 h 5199624"/>
              <a:gd name="connsiteX204" fmla="*/ 2620446 w 4542389"/>
              <a:gd name="connsiteY204" fmla="*/ 48462 h 5199624"/>
              <a:gd name="connsiteX205" fmla="*/ 2620446 w 4542389"/>
              <a:gd name="connsiteY205" fmla="*/ 49904 h 5199624"/>
              <a:gd name="connsiteX206" fmla="*/ 2620446 w 4542389"/>
              <a:gd name="connsiteY206" fmla="*/ 51346 h 5199624"/>
              <a:gd name="connsiteX207" fmla="*/ 2620446 w 4542389"/>
              <a:gd name="connsiteY207" fmla="*/ 52789 h 5199624"/>
              <a:gd name="connsiteX208" fmla="*/ 2620446 w 4542389"/>
              <a:gd name="connsiteY208" fmla="*/ 54952 h 5199624"/>
              <a:gd name="connsiteX209" fmla="*/ 2623853 w 4542389"/>
              <a:gd name="connsiteY209" fmla="*/ 59279 h 5199624"/>
              <a:gd name="connsiteX210" fmla="*/ 2629305 w 4542389"/>
              <a:gd name="connsiteY210" fmla="*/ 64326 h 5199624"/>
              <a:gd name="connsiteX211" fmla="*/ 2637482 w 4542389"/>
              <a:gd name="connsiteY211" fmla="*/ 69374 h 5199624"/>
              <a:gd name="connsiteX212" fmla="*/ 2648386 w 4542389"/>
              <a:gd name="connsiteY212" fmla="*/ 74422 h 5199624"/>
              <a:gd name="connsiteX213" fmla="*/ 2649749 w 4542389"/>
              <a:gd name="connsiteY213" fmla="*/ 74422 h 5199624"/>
              <a:gd name="connsiteX214" fmla="*/ 2650430 w 4542389"/>
              <a:gd name="connsiteY214" fmla="*/ 75143 h 5199624"/>
              <a:gd name="connsiteX215" fmla="*/ 2651793 w 4542389"/>
              <a:gd name="connsiteY215" fmla="*/ 75143 h 5199624"/>
              <a:gd name="connsiteX216" fmla="*/ 2652475 w 4542389"/>
              <a:gd name="connsiteY216" fmla="*/ 75143 h 5199624"/>
              <a:gd name="connsiteX217" fmla="*/ 2634075 w 4542389"/>
              <a:gd name="connsiteY217" fmla="*/ 78028 h 5199624"/>
              <a:gd name="connsiteX218" fmla="*/ 2632712 w 4542389"/>
              <a:gd name="connsiteY218" fmla="*/ 78028 h 5199624"/>
              <a:gd name="connsiteX219" fmla="*/ 2632031 w 4542389"/>
              <a:gd name="connsiteY219" fmla="*/ 77307 h 5199624"/>
              <a:gd name="connsiteX220" fmla="*/ 2630668 w 4542389"/>
              <a:gd name="connsiteY220" fmla="*/ 76586 h 5199624"/>
              <a:gd name="connsiteX221" fmla="*/ 2629986 w 4542389"/>
              <a:gd name="connsiteY221" fmla="*/ 76586 h 5199624"/>
              <a:gd name="connsiteX222" fmla="*/ 2617038 w 4542389"/>
              <a:gd name="connsiteY222" fmla="*/ 70817 h 5199624"/>
              <a:gd name="connsiteX223" fmla="*/ 2608861 w 4542389"/>
              <a:gd name="connsiteY223" fmla="*/ 65769 h 5199624"/>
              <a:gd name="connsiteX224" fmla="*/ 2602046 w 4542389"/>
              <a:gd name="connsiteY224" fmla="*/ 60000 h 5199624"/>
              <a:gd name="connsiteX225" fmla="*/ 2599320 w 4542389"/>
              <a:gd name="connsiteY225" fmla="*/ 54952 h 5199624"/>
              <a:gd name="connsiteX226" fmla="*/ 2599320 w 4542389"/>
              <a:gd name="connsiteY226" fmla="*/ 52789 h 5199624"/>
              <a:gd name="connsiteX227" fmla="*/ 2598639 w 4542389"/>
              <a:gd name="connsiteY227" fmla="*/ 51346 h 5199624"/>
              <a:gd name="connsiteX228" fmla="*/ 2598639 w 4542389"/>
              <a:gd name="connsiteY228" fmla="*/ 49904 h 5199624"/>
              <a:gd name="connsiteX229" fmla="*/ 2598639 w 4542389"/>
              <a:gd name="connsiteY229" fmla="*/ 48462 h 5199624"/>
              <a:gd name="connsiteX230" fmla="*/ 2676246 w 4542389"/>
              <a:gd name="connsiteY230" fmla="*/ 0 h 5199624"/>
              <a:gd name="connsiteX231" fmla="*/ 2694868 w 4542389"/>
              <a:gd name="connsiteY231" fmla="*/ 2019 h 5199624"/>
              <a:gd name="connsiteX232" fmla="*/ 2681074 w 4542389"/>
              <a:gd name="connsiteY232" fmla="*/ 7403 h 5199624"/>
              <a:gd name="connsiteX233" fmla="*/ 2667969 w 4542389"/>
              <a:gd name="connsiteY233" fmla="*/ 12788 h 5199624"/>
              <a:gd name="connsiteX234" fmla="*/ 2656244 w 4542389"/>
              <a:gd name="connsiteY234" fmla="*/ 18172 h 5199624"/>
              <a:gd name="connsiteX235" fmla="*/ 2645899 w 4542389"/>
              <a:gd name="connsiteY235" fmla="*/ 23557 h 5199624"/>
              <a:gd name="connsiteX236" fmla="*/ 2625897 w 4542389"/>
              <a:gd name="connsiteY236" fmla="*/ 22211 h 5199624"/>
              <a:gd name="connsiteX237" fmla="*/ 2636932 w 4542389"/>
              <a:gd name="connsiteY237" fmla="*/ 16153 h 5199624"/>
              <a:gd name="connsiteX238" fmla="*/ 2649347 w 4542389"/>
              <a:gd name="connsiteY238" fmla="*/ 10769 h 5199624"/>
              <a:gd name="connsiteX239" fmla="*/ 2662452 w 4542389"/>
              <a:gd name="connsiteY239" fmla="*/ 5384 h 5199624"/>
              <a:gd name="connsiteX240" fmla="*/ 2676246 w 4542389"/>
              <a:gd name="connsiteY240" fmla="*/ 0 h 519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4542389" h="5199624">
                <a:moveTo>
                  <a:pt x="634944" y="4900464"/>
                </a:moveTo>
                <a:lnTo>
                  <a:pt x="638372" y="5076400"/>
                </a:lnTo>
                <a:cubicBezTo>
                  <a:pt x="559518" y="5115421"/>
                  <a:pt x="479979" y="5155126"/>
                  <a:pt x="400440" y="5194147"/>
                </a:cubicBezTo>
                <a:cubicBezTo>
                  <a:pt x="395640" y="5196201"/>
                  <a:pt x="392211" y="5197570"/>
                  <a:pt x="388097" y="5199624"/>
                </a:cubicBezTo>
                <a:lnTo>
                  <a:pt x="0" y="5199624"/>
                </a:lnTo>
                <a:cubicBezTo>
                  <a:pt x="56226" y="5173610"/>
                  <a:pt x="112452" y="5147596"/>
                  <a:pt x="167992" y="5121582"/>
                </a:cubicBezTo>
                <a:cubicBezTo>
                  <a:pt x="247532" y="5084615"/>
                  <a:pt x="325700" y="5047648"/>
                  <a:pt x="404554" y="5010681"/>
                </a:cubicBezTo>
                <a:cubicBezTo>
                  <a:pt x="481350" y="4973714"/>
                  <a:pt x="558147" y="4937431"/>
                  <a:pt x="634944" y="4900464"/>
                </a:cubicBezTo>
                <a:close/>
                <a:moveTo>
                  <a:pt x="2163147" y="4112998"/>
                </a:moveTo>
                <a:lnTo>
                  <a:pt x="2213305" y="4240630"/>
                </a:lnTo>
                <a:cubicBezTo>
                  <a:pt x="2156963" y="4272881"/>
                  <a:pt x="2099934" y="4305133"/>
                  <a:pt x="2042218" y="4337384"/>
                </a:cubicBezTo>
                <a:cubicBezTo>
                  <a:pt x="1983128" y="4370321"/>
                  <a:pt x="1924038" y="4403258"/>
                  <a:pt x="1863573" y="4436196"/>
                </a:cubicBezTo>
                <a:cubicBezTo>
                  <a:pt x="1803109" y="4469819"/>
                  <a:pt x="1741270" y="4503443"/>
                  <a:pt x="1678745" y="4537066"/>
                </a:cubicBezTo>
                <a:cubicBezTo>
                  <a:pt x="1616219" y="4571376"/>
                  <a:pt x="1552319" y="4604999"/>
                  <a:pt x="1487732" y="4639309"/>
                </a:cubicBezTo>
                <a:lnTo>
                  <a:pt x="1456813" y="4489719"/>
                </a:lnTo>
                <a:cubicBezTo>
                  <a:pt x="1520026" y="4456781"/>
                  <a:pt x="1581864" y="4424530"/>
                  <a:pt x="1643016" y="4392965"/>
                </a:cubicBezTo>
                <a:cubicBezTo>
                  <a:pt x="1704167" y="4360714"/>
                  <a:pt x="1763945" y="4329836"/>
                  <a:pt x="1823035" y="4297584"/>
                </a:cubicBezTo>
                <a:cubicBezTo>
                  <a:pt x="1881438" y="4266706"/>
                  <a:pt x="1939154" y="4235827"/>
                  <a:pt x="1996183" y="4204262"/>
                </a:cubicBezTo>
                <a:cubicBezTo>
                  <a:pt x="2052525" y="4174070"/>
                  <a:pt x="2108179" y="4143191"/>
                  <a:pt x="2163147" y="4112998"/>
                </a:cubicBezTo>
                <a:close/>
                <a:moveTo>
                  <a:pt x="3268994" y="3440623"/>
                </a:moveTo>
                <a:lnTo>
                  <a:pt x="3343019" y="3532056"/>
                </a:lnTo>
                <a:cubicBezTo>
                  <a:pt x="3304636" y="3558868"/>
                  <a:pt x="3264882" y="3587054"/>
                  <a:pt x="3224443" y="3613866"/>
                </a:cubicBezTo>
                <a:cubicBezTo>
                  <a:pt x="3183318" y="3642739"/>
                  <a:pt x="3141508" y="3670238"/>
                  <a:pt x="3099013" y="3698425"/>
                </a:cubicBezTo>
                <a:cubicBezTo>
                  <a:pt x="3056517" y="3727298"/>
                  <a:pt x="3011966" y="3756172"/>
                  <a:pt x="2967414" y="3785046"/>
                </a:cubicBezTo>
                <a:cubicBezTo>
                  <a:pt x="2922177" y="3813920"/>
                  <a:pt x="2876254" y="3843481"/>
                  <a:pt x="2829647" y="3873042"/>
                </a:cubicBezTo>
                <a:lnTo>
                  <a:pt x="2765218" y="3765109"/>
                </a:lnTo>
                <a:cubicBezTo>
                  <a:pt x="2811140" y="3736923"/>
                  <a:pt x="2856378" y="3708737"/>
                  <a:pt x="2900929" y="3681238"/>
                </a:cubicBezTo>
                <a:cubicBezTo>
                  <a:pt x="2944110" y="3653739"/>
                  <a:pt x="2987291" y="3626240"/>
                  <a:pt x="3029101" y="3599429"/>
                </a:cubicBezTo>
                <a:cubicBezTo>
                  <a:pt x="3071596" y="3572617"/>
                  <a:pt x="3112721" y="3545806"/>
                  <a:pt x="3152475" y="3518994"/>
                </a:cubicBezTo>
                <a:cubicBezTo>
                  <a:pt x="3192228" y="3492871"/>
                  <a:pt x="3231297" y="3466747"/>
                  <a:pt x="3268994" y="3440623"/>
                </a:cubicBezTo>
                <a:close/>
                <a:moveTo>
                  <a:pt x="4015835" y="2850023"/>
                </a:moveTo>
                <a:lnTo>
                  <a:pt x="4100194" y="2911740"/>
                </a:lnTo>
                <a:cubicBezTo>
                  <a:pt x="4076876" y="2935741"/>
                  <a:pt x="4051499" y="2959742"/>
                  <a:pt x="4026123" y="2984429"/>
                </a:cubicBezTo>
                <a:cubicBezTo>
                  <a:pt x="4000061" y="3009116"/>
                  <a:pt x="3973999" y="3033803"/>
                  <a:pt x="3945879" y="3058490"/>
                </a:cubicBezTo>
                <a:cubicBezTo>
                  <a:pt x="3917760" y="3083177"/>
                  <a:pt x="3888955" y="3109235"/>
                  <a:pt x="3859463" y="3134608"/>
                </a:cubicBezTo>
                <a:cubicBezTo>
                  <a:pt x="3829286" y="3159980"/>
                  <a:pt x="3798423" y="3186039"/>
                  <a:pt x="3766189" y="3212783"/>
                </a:cubicBezTo>
                <a:lnTo>
                  <a:pt x="3685945" y="3136665"/>
                </a:lnTo>
                <a:cubicBezTo>
                  <a:pt x="3717494" y="3111978"/>
                  <a:pt x="3748357" y="3087291"/>
                  <a:pt x="3777848" y="3062604"/>
                </a:cubicBezTo>
                <a:cubicBezTo>
                  <a:pt x="3807339" y="3037917"/>
                  <a:pt x="3835459" y="3013916"/>
                  <a:pt x="3863578" y="2989915"/>
                </a:cubicBezTo>
                <a:cubicBezTo>
                  <a:pt x="3891012" y="2965914"/>
                  <a:pt x="3917074" y="2942599"/>
                  <a:pt x="3943136" y="2919283"/>
                </a:cubicBezTo>
                <a:cubicBezTo>
                  <a:pt x="3968512" y="2895282"/>
                  <a:pt x="3992517" y="2873338"/>
                  <a:pt x="4015835" y="2850023"/>
                </a:cubicBezTo>
                <a:close/>
                <a:moveTo>
                  <a:pt x="4415170" y="2310911"/>
                </a:moveTo>
                <a:lnTo>
                  <a:pt x="4499982" y="2345801"/>
                </a:lnTo>
                <a:cubicBezTo>
                  <a:pt x="4491018" y="2367692"/>
                  <a:pt x="4482055" y="2389584"/>
                  <a:pt x="4471711" y="2412160"/>
                </a:cubicBezTo>
                <a:cubicBezTo>
                  <a:pt x="4461368" y="2434736"/>
                  <a:pt x="4450336" y="2457312"/>
                  <a:pt x="4437235" y="2479887"/>
                </a:cubicBezTo>
                <a:cubicBezTo>
                  <a:pt x="4424134" y="2503147"/>
                  <a:pt x="4411032" y="2526407"/>
                  <a:pt x="4395863" y="2549667"/>
                </a:cubicBezTo>
                <a:cubicBezTo>
                  <a:pt x="4380003" y="2573611"/>
                  <a:pt x="4364144" y="2598240"/>
                  <a:pt x="4346905" y="2622184"/>
                </a:cubicBezTo>
                <a:lnTo>
                  <a:pt x="4261403" y="2573611"/>
                </a:lnTo>
                <a:cubicBezTo>
                  <a:pt x="4278641" y="2550351"/>
                  <a:pt x="4295190" y="2527776"/>
                  <a:pt x="4310360" y="2505200"/>
                </a:cubicBezTo>
                <a:cubicBezTo>
                  <a:pt x="4324840" y="2482624"/>
                  <a:pt x="4339321" y="2460732"/>
                  <a:pt x="4352422" y="2438156"/>
                </a:cubicBezTo>
                <a:cubicBezTo>
                  <a:pt x="4364833" y="2416265"/>
                  <a:pt x="4376556" y="2395057"/>
                  <a:pt x="4386899" y="2373165"/>
                </a:cubicBezTo>
                <a:cubicBezTo>
                  <a:pt x="4397931" y="2351958"/>
                  <a:pt x="4406895" y="2331434"/>
                  <a:pt x="4415170" y="2310911"/>
                </a:cubicBezTo>
                <a:close/>
                <a:moveTo>
                  <a:pt x="4394665" y="1814202"/>
                </a:moveTo>
                <a:lnTo>
                  <a:pt x="4462372" y="1819720"/>
                </a:lnTo>
                <a:cubicBezTo>
                  <a:pt x="4473998" y="1839724"/>
                  <a:pt x="4484941" y="1860417"/>
                  <a:pt x="4493832" y="1881111"/>
                </a:cubicBezTo>
                <a:cubicBezTo>
                  <a:pt x="4503406" y="1901804"/>
                  <a:pt x="4511613" y="1922498"/>
                  <a:pt x="4517768" y="1943881"/>
                </a:cubicBezTo>
                <a:cubicBezTo>
                  <a:pt x="4524607" y="1965954"/>
                  <a:pt x="4530079" y="1987337"/>
                  <a:pt x="4534182" y="2009410"/>
                </a:cubicBezTo>
                <a:cubicBezTo>
                  <a:pt x="4538286" y="2032173"/>
                  <a:pt x="4541021" y="2054246"/>
                  <a:pt x="4542389" y="2077009"/>
                </a:cubicBezTo>
                <a:lnTo>
                  <a:pt x="4463740" y="2056315"/>
                </a:lnTo>
                <a:cubicBezTo>
                  <a:pt x="4463056" y="2034242"/>
                  <a:pt x="4461004" y="2013549"/>
                  <a:pt x="4457585" y="1992166"/>
                </a:cubicBezTo>
                <a:cubicBezTo>
                  <a:pt x="4454849" y="1971472"/>
                  <a:pt x="4450062" y="1950779"/>
                  <a:pt x="4443906" y="1930775"/>
                </a:cubicBezTo>
                <a:cubicBezTo>
                  <a:pt x="4438435" y="1910771"/>
                  <a:pt x="4430912" y="1890768"/>
                  <a:pt x="4423389" y="1871454"/>
                </a:cubicBezTo>
                <a:cubicBezTo>
                  <a:pt x="4414498" y="1852140"/>
                  <a:pt x="4405608" y="1833516"/>
                  <a:pt x="4394665" y="1814202"/>
                </a:cubicBezTo>
                <a:close/>
                <a:moveTo>
                  <a:pt x="3991362" y="1420471"/>
                </a:moveTo>
                <a:cubicBezTo>
                  <a:pt x="4017566" y="1434258"/>
                  <a:pt x="4043080" y="1448046"/>
                  <a:pt x="4067215" y="1461833"/>
                </a:cubicBezTo>
                <a:cubicBezTo>
                  <a:pt x="4091350" y="1476310"/>
                  <a:pt x="4114796" y="1490787"/>
                  <a:pt x="4137551" y="1505953"/>
                </a:cubicBezTo>
                <a:cubicBezTo>
                  <a:pt x="4160307" y="1520429"/>
                  <a:pt x="4182374" y="1534906"/>
                  <a:pt x="4203061" y="1550072"/>
                </a:cubicBezTo>
                <a:cubicBezTo>
                  <a:pt x="4224438" y="1565928"/>
                  <a:pt x="4245125" y="1581094"/>
                  <a:pt x="4263743" y="1596949"/>
                </a:cubicBezTo>
                <a:lnTo>
                  <a:pt x="4212715" y="1604532"/>
                </a:lnTo>
                <a:cubicBezTo>
                  <a:pt x="4194786" y="1590056"/>
                  <a:pt x="4176168" y="1574890"/>
                  <a:pt x="4156170" y="1560413"/>
                </a:cubicBezTo>
                <a:cubicBezTo>
                  <a:pt x="4136862" y="1545936"/>
                  <a:pt x="4116175" y="1532149"/>
                  <a:pt x="4094798" y="1517672"/>
                </a:cubicBezTo>
                <a:cubicBezTo>
                  <a:pt x="4073421" y="1503195"/>
                  <a:pt x="4050665" y="1489408"/>
                  <a:pt x="4027909" y="1475620"/>
                </a:cubicBezTo>
                <a:cubicBezTo>
                  <a:pt x="4004464" y="1462522"/>
                  <a:pt x="3980329" y="1448046"/>
                  <a:pt x="3955504" y="1434948"/>
                </a:cubicBezTo>
                <a:close/>
                <a:moveTo>
                  <a:pt x="3420217" y="1187259"/>
                </a:moveTo>
                <a:cubicBezTo>
                  <a:pt x="3422967" y="1188617"/>
                  <a:pt x="3425717" y="1189295"/>
                  <a:pt x="3429154" y="1189974"/>
                </a:cubicBezTo>
                <a:cubicBezTo>
                  <a:pt x="3431903" y="1191332"/>
                  <a:pt x="3434653" y="1192011"/>
                  <a:pt x="3437403" y="1192690"/>
                </a:cubicBezTo>
                <a:cubicBezTo>
                  <a:pt x="3440152" y="1194047"/>
                  <a:pt x="3442902" y="1194726"/>
                  <a:pt x="3446339" y="1195405"/>
                </a:cubicBezTo>
                <a:cubicBezTo>
                  <a:pt x="3449089" y="1196763"/>
                  <a:pt x="3451838" y="1197442"/>
                  <a:pt x="3454588" y="1198799"/>
                </a:cubicBezTo>
                <a:cubicBezTo>
                  <a:pt x="3476585" y="1205588"/>
                  <a:pt x="3497895" y="1213055"/>
                  <a:pt x="3519205" y="1220523"/>
                </a:cubicBezTo>
                <a:cubicBezTo>
                  <a:pt x="3540515" y="1227311"/>
                  <a:pt x="3561824" y="1234779"/>
                  <a:pt x="3582447" y="1242246"/>
                </a:cubicBezTo>
                <a:cubicBezTo>
                  <a:pt x="3603069" y="1249714"/>
                  <a:pt x="3623692" y="1257181"/>
                  <a:pt x="3643627" y="1264648"/>
                </a:cubicBezTo>
                <a:cubicBezTo>
                  <a:pt x="3663562" y="1272116"/>
                  <a:pt x="3684184" y="1280262"/>
                  <a:pt x="3703432" y="1287730"/>
                </a:cubicBezTo>
                <a:lnTo>
                  <a:pt x="3676622" y="1304701"/>
                </a:lnTo>
                <a:cubicBezTo>
                  <a:pt x="3658062" y="1297234"/>
                  <a:pt x="3638815" y="1289766"/>
                  <a:pt x="3618880" y="1282299"/>
                </a:cubicBezTo>
                <a:cubicBezTo>
                  <a:pt x="3598945" y="1274831"/>
                  <a:pt x="3579010" y="1267364"/>
                  <a:pt x="3559075" y="1260575"/>
                </a:cubicBezTo>
                <a:cubicBezTo>
                  <a:pt x="3537765" y="1252429"/>
                  <a:pt x="3517143" y="1244962"/>
                  <a:pt x="3496520" y="1238173"/>
                </a:cubicBezTo>
                <a:cubicBezTo>
                  <a:pt x="3475898" y="1230706"/>
                  <a:pt x="3454588" y="1223917"/>
                  <a:pt x="3433278" y="1216450"/>
                </a:cubicBezTo>
                <a:cubicBezTo>
                  <a:pt x="3429841" y="1215092"/>
                  <a:pt x="3427091" y="1214413"/>
                  <a:pt x="3424342" y="1213734"/>
                </a:cubicBezTo>
                <a:cubicBezTo>
                  <a:pt x="3421592" y="1213055"/>
                  <a:pt x="3418155" y="1211698"/>
                  <a:pt x="3415405" y="1211019"/>
                </a:cubicBezTo>
                <a:cubicBezTo>
                  <a:pt x="3412656" y="1209661"/>
                  <a:pt x="3409906" y="1208982"/>
                  <a:pt x="3407156" y="1207625"/>
                </a:cubicBezTo>
                <a:cubicBezTo>
                  <a:pt x="3403719" y="1206946"/>
                  <a:pt x="3400970" y="1205588"/>
                  <a:pt x="3398220" y="1204909"/>
                </a:cubicBezTo>
                <a:close/>
                <a:moveTo>
                  <a:pt x="2931924" y="1011593"/>
                </a:moveTo>
                <a:cubicBezTo>
                  <a:pt x="2949042" y="1018551"/>
                  <a:pt x="2966843" y="1024813"/>
                  <a:pt x="2984645" y="1031771"/>
                </a:cubicBezTo>
                <a:cubicBezTo>
                  <a:pt x="3003132" y="1039424"/>
                  <a:pt x="3021618" y="1045686"/>
                  <a:pt x="3040790" y="1053340"/>
                </a:cubicBezTo>
                <a:cubicBezTo>
                  <a:pt x="3059961" y="1060298"/>
                  <a:pt x="3079132" y="1067256"/>
                  <a:pt x="3099673" y="1074909"/>
                </a:cubicBezTo>
                <a:cubicBezTo>
                  <a:pt x="3119528" y="1081867"/>
                  <a:pt x="3140754" y="1089521"/>
                  <a:pt x="3161294" y="1097174"/>
                </a:cubicBezTo>
                <a:lnTo>
                  <a:pt x="3136646" y="1113873"/>
                </a:lnTo>
                <a:cubicBezTo>
                  <a:pt x="3115420" y="1105524"/>
                  <a:pt x="3094195" y="1097870"/>
                  <a:pt x="3074339" y="1090912"/>
                </a:cubicBezTo>
                <a:cubicBezTo>
                  <a:pt x="3053799" y="1083259"/>
                  <a:pt x="3033943" y="1074909"/>
                  <a:pt x="3014771" y="1067951"/>
                </a:cubicBezTo>
                <a:cubicBezTo>
                  <a:pt x="2995600" y="1060994"/>
                  <a:pt x="2976429" y="1054036"/>
                  <a:pt x="2957943" y="1047078"/>
                </a:cubicBezTo>
                <a:cubicBezTo>
                  <a:pt x="2940141" y="1039424"/>
                  <a:pt x="2922339" y="1032466"/>
                  <a:pt x="2904537" y="1026204"/>
                </a:cubicBezTo>
                <a:close/>
                <a:moveTo>
                  <a:pt x="2553709" y="854100"/>
                </a:moveTo>
                <a:cubicBezTo>
                  <a:pt x="2566710" y="860295"/>
                  <a:pt x="2579026" y="866490"/>
                  <a:pt x="2592710" y="871997"/>
                </a:cubicBezTo>
                <a:cubicBezTo>
                  <a:pt x="2606395" y="878880"/>
                  <a:pt x="2620764" y="885075"/>
                  <a:pt x="2635133" y="891270"/>
                </a:cubicBezTo>
                <a:cubicBezTo>
                  <a:pt x="2649501" y="898154"/>
                  <a:pt x="2664554" y="905037"/>
                  <a:pt x="2679608" y="911921"/>
                </a:cubicBezTo>
                <a:cubicBezTo>
                  <a:pt x="2695345" y="918804"/>
                  <a:pt x="2711082" y="924999"/>
                  <a:pt x="2728188" y="932571"/>
                </a:cubicBezTo>
                <a:lnTo>
                  <a:pt x="2698766" y="944273"/>
                </a:lnTo>
                <a:cubicBezTo>
                  <a:pt x="2681660" y="937389"/>
                  <a:pt x="2665923" y="930506"/>
                  <a:pt x="2650186" y="922934"/>
                </a:cubicBezTo>
                <a:cubicBezTo>
                  <a:pt x="2634448" y="916739"/>
                  <a:pt x="2619395" y="909167"/>
                  <a:pt x="2605027" y="902284"/>
                </a:cubicBezTo>
                <a:cubicBezTo>
                  <a:pt x="2589973" y="896089"/>
                  <a:pt x="2576289" y="889894"/>
                  <a:pt x="2561920" y="883010"/>
                </a:cubicBezTo>
                <a:cubicBezTo>
                  <a:pt x="2548920" y="876127"/>
                  <a:pt x="2535235" y="869932"/>
                  <a:pt x="2522919" y="863737"/>
                </a:cubicBezTo>
                <a:close/>
                <a:moveTo>
                  <a:pt x="2296051" y="702664"/>
                </a:moveTo>
                <a:cubicBezTo>
                  <a:pt x="2303594" y="708116"/>
                  <a:pt x="2311137" y="714249"/>
                  <a:pt x="2319366" y="719701"/>
                </a:cubicBezTo>
                <a:cubicBezTo>
                  <a:pt x="2327595" y="725834"/>
                  <a:pt x="2335824" y="731285"/>
                  <a:pt x="2345424" y="738100"/>
                </a:cubicBezTo>
                <a:cubicBezTo>
                  <a:pt x="2354339" y="744233"/>
                  <a:pt x="2363939" y="750367"/>
                  <a:pt x="2374225" y="756500"/>
                </a:cubicBezTo>
                <a:cubicBezTo>
                  <a:pt x="2385197" y="762633"/>
                  <a:pt x="2395484" y="769448"/>
                  <a:pt x="2407141" y="776262"/>
                </a:cubicBezTo>
                <a:lnTo>
                  <a:pt x="2374225" y="783758"/>
                </a:lnTo>
                <a:cubicBezTo>
                  <a:pt x="2363254" y="776944"/>
                  <a:pt x="2352282" y="770129"/>
                  <a:pt x="2341995" y="763314"/>
                </a:cubicBezTo>
                <a:cubicBezTo>
                  <a:pt x="2331024" y="757181"/>
                  <a:pt x="2320737" y="750367"/>
                  <a:pt x="2311823" y="744233"/>
                </a:cubicBezTo>
                <a:cubicBezTo>
                  <a:pt x="2302908" y="738100"/>
                  <a:pt x="2293993" y="731967"/>
                  <a:pt x="2285764" y="725834"/>
                </a:cubicBezTo>
                <a:cubicBezTo>
                  <a:pt x="2277535" y="719701"/>
                  <a:pt x="2269992" y="714249"/>
                  <a:pt x="2262449" y="708116"/>
                </a:cubicBezTo>
                <a:close/>
                <a:moveTo>
                  <a:pt x="2203777" y="563342"/>
                </a:moveTo>
                <a:cubicBezTo>
                  <a:pt x="2203777" y="568880"/>
                  <a:pt x="2204482" y="574418"/>
                  <a:pt x="2205186" y="579264"/>
                </a:cubicBezTo>
                <a:cubicBezTo>
                  <a:pt x="2205890" y="584802"/>
                  <a:pt x="2208004" y="590341"/>
                  <a:pt x="2209412" y="596571"/>
                </a:cubicBezTo>
                <a:cubicBezTo>
                  <a:pt x="2211525" y="602109"/>
                  <a:pt x="2214343" y="607648"/>
                  <a:pt x="2217160" y="613878"/>
                </a:cubicBezTo>
                <a:cubicBezTo>
                  <a:pt x="2220682" y="620109"/>
                  <a:pt x="2224204" y="626339"/>
                  <a:pt x="2228430" y="632569"/>
                </a:cubicBezTo>
                <a:lnTo>
                  <a:pt x="2193212" y="635339"/>
                </a:lnTo>
                <a:cubicBezTo>
                  <a:pt x="2188986" y="629108"/>
                  <a:pt x="2185464" y="622878"/>
                  <a:pt x="2181943" y="616647"/>
                </a:cubicBezTo>
                <a:cubicBezTo>
                  <a:pt x="2179125" y="610417"/>
                  <a:pt x="2176308" y="604186"/>
                  <a:pt x="2174195" y="597956"/>
                </a:cubicBezTo>
                <a:cubicBezTo>
                  <a:pt x="2172082" y="591725"/>
                  <a:pt x="2170673" y="586187"/>
                  <a:pt x="2169969" y="580649"/>
                </a:cubicBezTo>
                <a:cubicBezTo>
                  <a:pt x="2168560" y="575111"/>
                  <a:pt x="2168560" y="569572"/>
                  <a:pt x="2168560" y="564034"/>
                </a:cubicBezTo>
                <a:close/>
                <a:moveTo>
                  <a:pt x="2270964" y="442193"/>
                </a:moveTo>
                <a:lnTo>
                  <a:pt x="2298099" y="447123"/>
                </a:lnTo>
                <a:cubicBezTo>
                  <a:pt x="2291141" y="451349"/>
                  <a:pt x="2284184" y="455576"/>
                  <a:pt x="2277226" y="459802"/>
                </a:cubicBezTo>
                <a:cubicBezTo>
                  <a:pt x="2270964" y="464028"/>
                  <a:pt x="2264702" y="468254"/>
                  <a:pt x="2258440" y="473184"/>
                </a:cubicBezTo>
                <a:cubicBezTo>
                  <a:pt x="2252177" y="477410"/>
                  <a:pt x="2246611" y="482341"/>
                  <a:pt x="2241741" y="486567"/>
                </a:cubicBezTo>
                <a:cubicBezTo>
                  <a:pt x="2236174" y="492202"/>
                  <a:pt x="2231304" y="496428"/>
                  <a:pt x="2227129" y="502063"/>
                </a:cubicBezTo>
                <a:lnTo>
                  <a:pt x="2195819" y="499245"/>
                </a:lnTo>
                <a:cubicBezTo>
                  <a:pt x="2199994" y="494315"/>
                  <a:pt x="2205560" y="488680"/>
                  <a:pt x="2210430" y="483749"/>
                </a:cubicBezTo>
                <a:cubicBezTo>
                  <a:pt x="2215997" y="478819"/>
                  <a:pt x="2222259" y="473889"/>
                  <a:pt x="2228521" y="468958"/>
                </a:cubicBezTo>
                <a:cubicBezTo>
                  <a:pt x="2234783" y="464028"/>
                  <a:pt x="2241741" y="459802"/>
                  <a:pt x="2248699" y="455576"/>
                </a:cubicBezTo>
                <a:cubicBezTo>
                  <a:pt x="2255656" y="450645"/>
                  <a:pt x="2263310" y="446419"/>
                  <a:pt x="2270964" y="442193"/>
                </a:cubicBezTo>
                <a:close/>
                <a:moveTo>
                  <a:pt x="2495440" y="360421"/>
                </a:moveTo>
                <a:lnTo>
                  <a:pt x="2516170" y="366478"/>
                </a:lnTo>
                <a:cubicBezTo>
                  <a:pt x="2506496" y="369170"/>
                  <a:pt x="2496131" y="371863"/>
                  <a:pt x="2485765" y="374555"/>
                </a:cubicBezTo>
                <a:cubicBezTo>
                  <a:pt x="2475400" y="377247"/>
                  <a:pt x="2466417" y="380612"/>
                  <a:pt x="2456052" y="383304"/>
                </a:cubicBezTo>
                <a:cubicBezTo>
                  <a:pt x="2446378" y="386670"/>
                  <a:pt x="2436703" y="389362"/>
                  <a:pt x="2427029" y="392727"/>
                </a:cubicBezTo>
                <a:cubicBezTo>
                  <a:pt x="2416664" y="396092"/>
                  <a:pt x="2407681" y="398785"/>
                  <a:pt x="2398698" y="402150"/>
                </a:cubicBezTo>
                <a:lnTo>
                  <a:pt x="2374512" y="396765"/>
                </a:lnTo>
                <a:cubicBezTo>
                  <a:pt x="2384186" y="393400"/>
                  <a:pt x="2393860" y="390035"/>
                  <a:pt x="2404226" y="387343"/>
                </a:cubicBezTo>
                <a:cubicBezTo>
                  <a:pt x="2413900" y="383978"/>
                  <a:pt x="2423574" y="380612"/>
                  <a:pt x="2433939" y="377247"/>
                </a:cubicBezTo>
                <a:cubicBezTo>
                  <a:pt x="2444304" y="374555"/>
                  <a:pt x="2453979" y="371863"/>
                  <a:pt x="2464344" y="369170"/>
                </a:cubicBezTo>
                <a:cubicBezTo>
                  <a:pt x="2474709" y="365805"/>
                  <a:pt x="2485074" y="363113"/>
                  <a:pt x="2495440" y="360421"/>
                </a:cubicBezTo>
                <a:close/>
                <a:moveTo>
                  <a:pt x="2748358" y="302874"/>
                </a:moveTo>
                <a:lnTo>
                  <a:pt x="2767559" y="308871"/>
                </a:lnTo>
                <a:cubicBezTo>
                  <a:pt x="2764816" y="309537"/>
                  <a:pt x="2760702" y="310870"/>
                  <a:pt x="2757273" y="311536"/>
                </a:cubicBezTo>
                <a:cubicBezTo>
                  <a:pt x="2753844" y="312203"/>
                  <a:pt x="2749730" y="312869"/>
                  <a:pt x="2746301" y="313535"/>
                </a:cubicBezTo>
                <a:cubicBezTo>
                  <a:pt x="2742187" y="314868"/>
                  <a:pt x="2738072" y="315534"/>
                  <a:pt x="2733958" y="316867"/>
                </a:cubicBezTo>
                <a:cubicBezTo>
                  <a:pt x="2730529" y="317533"/>
                  <a:pt x="2725729" y="318200"/>
                  <a:pt x="2721614" y="318866"/>
                </a:cubicBezTo>
                <a:cubicBezTo>
                  <a:pt x="2715443" y="320199"/>
                  <a:pt x="2708585" y="321531"/>
                  <a:pt x="2701728" y="322864"/>
                </a:cubicBezTo>
                <a:cubicBezTo>
                  <a:pt x="2695556" y="324197"/>
                  <a:pt x="2688699" y="325529"/>
                  <a:pt x="2682527" y="326862"/>
                </a:cubicBezTo>
                <a:cubicBezTo>
                  <a:pt x="2675669" y="328195"/>
                  <a:pt x="2668812" y="329527"/>
                  <a:pt x="2661954" y="331526"/>
                </a:cubicBezTo>
                <a:cubicBezTo>
                  <a:pt x="2655783" y="332859"/>
                  <a:pt x="2648925" y="334192"/>
                  <a:pt x="2641382" y="335525"/>
                </a:cubicBezTo>
                <a:lnTo>
                  <a:pt x="2622867" y="329527"/>
                </a:lnTo>
                <a:cubicBezTo>
                  <a:pt x="2629724" y="328195"/>
                  <a:pt x="2636582" y="326862"/>
                  <a:pt x="2643439" y="325529"/>
                </a:cubicBezTo>
                <a:cubicBezTo>
                  <a:pt x="2650297" y="323530"/>
                  <a:pt x="2657154" y="322198"/>
                  <a:pt x="2663326" y="320865"/>
                </a:cubicBezTo>
                <a:cubicBezTo>
                  <a:pt x="2670183" y="319532"/>
                  <a:pt x="2677041" y="318200"/>
                  <a:pt x="2683898" y="316867"/>
                </a:cubicBezTo>
                <a:cubicBezTo>
                  <a:pt x="2690070" y="315534"/>
                  <a:pt x="2696927" y="314202"/>
                  <a:pt x="2703785" y="312869"/>
                </a:cubicBezTo>
                <a:cubicBezTo>
                  <a:pt x="2707899" y="312203"/>
                  <a:pt x="2712014" y="311536"/>
                  <a:pt x="2715443" y="310870"/>
                </a:cubicBezTo>
                <a:cubicBezTo>
                  <a:pt x="2719557" y="309537"/>
                  <a:pt x="2722986" y="308871"/>
                  <a:pt x="2727100" y="308205"/>
                </a:cubicBezTo>
                <a:cubicBezTo>
                  <a:pt x="2730529" y="307538"/>
                  <a:pt x="2733958" y="306206"/>
                  <a:pt x="2737386" y="305539"/>
                </a:cubicBezTo>
                <a:cubicBezTo>
                  <a:pt x="2740815" y="304873"/>
                  <a:pt x="2744930" y="304207"/>
                  <a:pt x="2748358" y="302874"/>
                </a:cubicBezTo>
                <a:close/>
                <a:moveTo>
                  <a:pt x="2887318" y="236240"/>
                </a:moveTo>
                <a:lnTo>
                  <a:pt x="2912932" y="237575"/>
                </a:lnTo>
                <a:cubicBezTo>
                  <a:pt x="2911547" y="240911"/>
                  <a:pt x="2909470" y="243581"/>
                  <a:pt x="2906701" y="246918"/>
                </a:cubicBezTo>
                <a:cubicBezTo>
                  <a:pt x="2904624" y="249587"/>
                  <a:pt x="2901163" y="252924"/>
                  <a:pt x="2897009" y="256261"/>
                </a:cubicBezTo>
                <a:cubicBezTo>
                  <a:pt x="2893548" y="258930"/>
                  <a:pt x="2888702" y="262267"/>
                  <a:pt x="2883856" y="265604"/>
                </a:cubicBezTo>
                <a:cubicBezTo>
                  <a:pt x="2878318" y="268940"/>
                  <a:pt x="2872087" y="271610"/>
                  <a:pt x="2865165" y="274947"/>
                </a:cubicBezTo>
                <a:lnTo>
                  <a:pt x="2840935" y="270942"/>
                </a:lnTo>
                <a:cubicBezTo>
                  <a:pt x="2847858" y="268273"/>
                  <a:pt x="2852704" y="265604"/>
                  <a:pt x="2858242" y="262267"/>
                </a:cubicBezTo>
                <a:cubicBezTo>
                  <a:pt x="2863088" y="258930"/>
                  <a:pt x="2867241" y="256261"/>
                  <a:pt x="2871395" y="253591"/>
                </a:cubicBezTo>
                <a:cubicBezTo>
                  <a:pt x="2874857" y="250922"/>
                  <a:pt x="2878318" y="247585"/>
                  <a:pt x="2880395" y="244248"/>
                </a:cubicBezTo>
                <a:cubicBezTo>
                  <a:pt x="2883164" y="241579"/>
                  <a:pt x="2885241" y="238909"/>
                  <a:pt x="2887318" y="236240"/>
                </a:cubicBezTo>
                <a:close/>
                <a:moveTo>
                  <a:pt x="2864054" y="160523"/>
                </a:moveTo>
                <a:cubicBezTo>
                  <a:pt x="2868134" y="163827"/>
                  <a:pt x="2872893" y="166470"/>
                  <a:pt x="2876973" y="169114"/>
                </a:cubicBezTo>
                <a:cubicBezTo>
                  <a:pt x="2881052" y="172418"/>
                  <a:pt x="2885132" y="175061"/>
                  <a:pt x="2888531" y="177704"/>
                </a:cubicBezTo>
                <a:cubicBezTo>
                  <a:pt x="2892611" y="181008"/>
                  <a:pt x="2896010" y="183652"/>
                  <a:pt x="2898730" y="186956"/>
                </a:cubicBezTo>
                <a:cubicBezTo>
                  <a:pt x="2901450" y="189599"/>
                  <a:pt x="2904849" y="192903"/>
                  <a:pt x="2906889" y="195546"/>
                </a:cubicBezTo>
                <a:lnTo>
                  <a:pt x="2881732" y="196207"/>
                </a:lnTo>
                <a:cubicBezTo>
                  <a:pt x="2880372" y="193564"/>
                  <a:pt x="2877653" y="190260"/>
                  <a:pt x="2874253" y="186956"/>
                </a:cubicBezTo>
                <a:cubicBezTo>
                  <a:pt x="2871533" y="184312"/>
                  <a:pt x="2868134" y="181669"/>
                  <a:pt x="2865414" y="179026"/>
                </a:cubicBezTo>
                <a:cubicBezTo>
                  <a:pt x="2862014" y="176383"/>
                  <a:pt x="2857935" y="173739"/>
                  <a:pt x="2853855" y="170435"/>
                </a:cubicBezTo>
                <a:cubicBezTo>
                  <a:pt x="2849776" y="167792"/>
                  <a:pt x="2845696" y="165149"/>
                  <a:pt x="2840937" y="162505"/>
                </a:cubicBezTo>
                <a:close/>
                <a:moveTo>
                  <a:pt x="2726659" y="99951"/>
                </a:moveTo>
                <a:cubicBezTo>
                  <a:pt x="2732761" y="102585"/>
                  <a:pt x="2738864" y="104560"/>
                  <a:pt x="2744967" y="106535"/>
                </a:cubicBezTo>
                <a:cubicBezTo>
                  <a:pt x="2750391" y="108510"/>
                  <a:pt x="2757172" y="111144"/>
                  <a:pt x="2762596" y="113119"/>
                </a:cubicBezTo>
                <a:cubicBezTo>
                  <a:pt x="2768699" y="115753"/>
                  <a:pt x="2774802" y="118386"/>
                  <a:pt x="2780904" y="120362"/>
                </a:cubicBezTo>
                <a:cubicBezTo>
                  <a:pt x="2786329" y="122995"/>
                  <a:pt x="2792431" y="125629"/>
                  <a:pt x="2797856" y="127604"/>
                </a:cubicBezTo>
                <a:lnTo>
                  <a:pt x="2777514" y="129579"/>
                </a:lnTo>
                <a:cubicBezTo>
                  <a:pt x="2772089" y="126946"/>
                  <a:pt x="2765987" y="124971"/>
                  <a:pt x="2760562" y="122337"/>
                </a:cubicBezTo>
                <a:cubicBezTo>
                  <a:pt x="2754460" y="119703"/>
                  <a:pt x="2749035" y="117728"/>
                  <a:pt x="2742932" y="115753"/>
                </a:cubicBezTo>
                <a:cubicBezTo>
                  <a:pt x="2736830" y="113119"/>
                  <a:pt x="2731405" y="111144"/>
                  <a:pt x="2725303" y="108510"/>
                </a:cubicBezTo>
                <a:cubicBezTo>
                  <a:pt x="2719200" y="106535"/>
                  <a:pt x="2713776" y="104560"/>
                  <a:pt x="2707673" y="102585"/>
                </a:cubicBezTo>
                <a:close/>
                <a:moveTo>
                  <a:pt x="2598639" y="48462"/>
                </a:moveTo>
                <a:lnTo>
                  <a:pt x="2620446" y="48462"/>
                </a:lnTo>
                <a:cubicBezTo>
                  <a:pt x="2620446" y="49183"/>
                  <a:pt x="2620446" y="49183"/>
                  <a:pt x="2620446" y="49904"/>
                </a:cubicBezTo>
                <a:cubicBezTo>
                  <a:pt x="2620446" y="50625"/>
                  <a:pt x="2620446" y="51346"/>
                  <a:pt x="2620446" y="51346"/>
                </a:cubicBezTo>
                <a:cubicBezTo>
                  <a:pt x="2620446" y="52067"/>
                  <a:pt x="2620446" y="52789"/>
                  <a:pt x="2620446" y="52789"/>
                </a:cubicBezTo>
                <a:cubicBezTo>
                  <a:pt x="2620446" y="53510"/>
                  <a:pt x="2620446" y="53510"/>
                  <a:pt x="2620446" y="54952"/>
                </a:cubicBezTo>
                <a:cubicBezTo>
                  <a:pt x="2621127" y="56394"/>
                  <a:pt x="2622490" y="57836"/>
                  <a:pt x="2623853" y="59279"/>
                </a:cubicBezTo>
                <a:cubicBezTo>
                  <a:pt x="2625216" y="61442"/>
                  <a:pt x="2627260" y="62884"/>
                  <a:pt x="2629305" y="64326"/>
                </a:cubicBezTo>
                <a:cubicBezTo>
                  <a:pt x="2631349" y="66490"/>
                  <a:pt x="2634757" y="67932"/>
                  <a:pt x="2637482" y="69374"/>
                </a:cubicBezTo>
                <a:cubicBezTo>
                  <a:pt x="2640890" y="70817"/>
                  <a:pt x="2644297" y="72259"/>
                  <a:pt x="2648386" y="74422"/>
                </a:cubicBezTo>
                <a:cubicBezTo>
                  <a:pt x="2648386" y="74422"/>
                  <a:pt x="2649067" y="74422"/>
                  <a:pt x="2649749" y="74422"/>
                </a:cubicBezTo>
                <a:cubicBezTo>
                  <a:pt x="2649749" y="74422"/>
                  <a:pt x="2649749" y="74422"/>
                  <a:pt x="2650430" y="75143"/>
                </a:cubicBezTo>
                <a:cubicBezTo>
                  <a:pt x="2650430" y="75143"/>
                  <a:pt x="2651112" y="75143"/>
                  <a:pt x="2651793" y="75143"/>
                </a:cubicBezTo>
                <a:lnTo>
                  <a:pt x="2652475" y="75143"/>
                </a:lnTo>
                <a:lnTo>
                  <a:pt x="2634075" y="78028"/>
                </a:lnTo>
                <a:lnTo>
                  <a:pt x="2632712" y="78028"/>
                </a:lnTo>
                <a:lnTo>
                  <a:pt x="2632031" y="77307"/>
                </a:lnTo>
                <a:cubicBezTo>
                  <a:pt x="2631349" y="77307"/>
                  <a:pt x="2631349" y="76586"/>
                  <a:pt x="2630668" y="76586"/>
                </a:cubicBezTo>
                <a:cubicBezTo>
                  <a:pt x="2629986" y="76586"/>
                  <a:pt x="2629986" y="76586"/>
                  <a:pt x="2629986" y="76586"/>
                </a:cubicBezTo>
                <a:cubicBezTo>
                  <a:pt x="2625216" y="74422"/>
                  <a:pt x="2621127" y="72980"/>
                  <a:pt x="2617038" y="70817"/>
                </a:cubicBezTo>
                <a:cubicBezTo>
                  <a:pt x="2614313" y="69374"/>
                  <a:pt x="2610905" y="67211"/>
                  <a:pt x="2608861" y="65769"/>
                </a:cubicBezTo>
                <a:cubicBezTo>
                  <a:pt x="2606135" y="63605"/>
                  <a:pt x="2604091" y="62163"/>
                  <a:pt x="2602046" y="60000"/>
                </a:cubicBezTo>
                <a:cubicBezTo>
                  <a:pt x="2601365" y="58558"/>
                  <a:pt x="2600002" y="56394"/>
                  <a:pt x="2599320" y="54952"/>
                </a:cubicBezTo>
                <a:cubicBezTo>
                  <a:pt x="2599320" y="53510"/>
                  <a:pt x="2599320" y="53510"/>
                  <a:pt x="2599320" y="52789"/>
                </a:cubicBezTo>
                <a:cubicBezTo>
                  <a:pt x="2598639" y="52789"/>
                  <a:pt x="2598639" y="52067"/>
                  <a:pt x="2598639" y="51346"/>
                </a:cubicBezTo>
                <a:cubicBezTo>
                  <a:pt x="2598639" y="50625"/>
                  <a:pt x="2598639" y="49904"/>
                  <a:pt x="2598639" y="49904"/>
                </a:cubicBezTo>
                <a:cubicBezTo>
                  <a:pt x="2598639" y="49183"/>
                  <a:pt x="2598639" y="48462"/>
                  <a:pt x="2598639" y="48462"/>
                </a:cubicBezTo>
                <a:close/>
                <a:moveTo>
                  <a:pt x="2676246" y="0"/>
                </a:moveTo>
                <a:lnTo>
                  <a:pt x="2694868" y="2019"/>
                </a:lnTo>
                <a:cubicBezTo>
                  <a:pt x="2690040" y="4038"/>
                  <a:pt x="2685212" y="6057"/>
                  <a:pt x="2681074" y="7403"/>
                </a:cubicBezTo>
                <a:cubicBezTo>
                  <a:pt x="2676246" y="9423"/>
                  <a:pt x="2672108" y="10769"/>
                  <a:pt x="2667969" y="12788"/>
                </a:cubicBezTo>
                <a:cubicBezTo>
                  <a:pt x="2663831" y="14134"/>
                  <a:pt x="2660383" y="16826"/>
                  <a:pt x="2656244" y="18172"/>
                </a:cubicBezTo>
                <a:cubicBezTo>
                  <a:pt x="2652796" y="19518"/>
                  <a:pt x="2649347" y="22211"/>
                  <a:pt x="2645899" y="23557"/>
                </a:cubicBezTo>
                <a:lnTo>
                  <a:pt x="2625897" y="22211"/>
                </a:lnTo>
                <a:cubicBezTo>
                  <a:pt x="2629346" y="19518"/>
                  <a:pt x="2632794" y="18172"/>
                  <a:pt x="2636932" y="16153"/>
                </a:cubicBezTo>
                <a:cubicBezTo>
                  <a:pt x="2640381" y="14134"/>
                  <a:pt x="2644519" y="12788"/>
                  <a:pt x="2649347" y="10769"/>
                </a:cubicBezTo>
                <a:cubicBezTo>
                  <a:pt x="2653486" y="9423"/>
                  <a:pt x="2657624" y="6730"/>
                  <a:pt x="2662452" y="5384"/>
                </a:cubicBezTo>
                <a:cubicBezTo>
                  <a:pt x="2666590" y="4038"/>
                  <a:pt x="2671418" y="2019"/>
                  <a:pt x="2676246" y="0"/>
                </a:cubicBezTo>
                <a:close/>
              </a:path>
            </a:pathLst>
          </a:custGeom>
          <a:solidFill>
            <a:srgbClr val="FFFFFF"/>
          </a:solidFill>
          <a:ln>
            <a:noFill/>
          </a:ln>
          <a:effectLst/>
        </p:spPr>
        <p:txBody>
          <a:bodyPr wrap="square" anchor="ctr">
            <a:noAutofit/>
          </a:bodyPr>
          <a:lstStyle/>
          <a:p>
            <a:pPr defTabSz="914263">
              <a:defRPr/>
            </a:pPr>
            <a:endParaRPr lang="en-US" sz="3265" kern="0">
              <a:solidFill>
                <a:srgbClr val="7F7F7F"/>
              </a:solidFill>
              <a:latin typeface="Lato Light" panose="020F0502020204030203" pitchFamily="34" charset="0"/>
            </a:endParaRPr>
          </a:p>
        </p:txBody>
      </p:sp>
      <p:sp>
        <p:nvSpPr>
          <p:cNvPr id="41" name="Title 40">
            <a:extLst>
              <a:ext uri="{FF2B5EF4-FFF2-40B4-BE49-F238E27FC236}">
                <a16:creationId xmlns:a16="http://schemas.microsoft.com/office/drawing/2014/main" id="{882D170E-3BEE-4F0A-B178-0885C20D2CCF}"/>
              </a:ext>
            </a:extLst>
          </p:cNvPr>
          <p:cNvSpPr>
            <a:spLocks noGrp="1"/>
          </p:cNvSpPr>
          <p:nvPr>
            <p:ph type="title"/>
          </p:nvPr>
        </p:nvSpPr>
        <p:spPr/>
        <p:txBody>
          <a:bodyPr/>
          <a:lstStyle/>
          <a:p>
            <a:r>
              <a:rPr lang="en-CA"/>
              <a:t>Echocardiography is the 2nd Key Diagnostic </a:t>
            </a:r>
            <a:br>
              <a:rPr lang="en-CA"/>
            </a:br>
            <a:r>
              <a:rPr lang="en-CA"/>
              <a:t>Test in Patients with Suspected HFpEF</a:t>
            </a:r>
            <a:r>
              <a:rPr lang="en-CA" baseline="30000"/>
              <a:t>1,2</a:t>
            </a:r>
          </a:p>
        </p:txBody>
      </p:sp>
      <p:sp>
        <p:nvSpPr>
          <p:cNvPr id="96" name="Text Placeholder 95">
            <a:extLst>
              <a:ext uri="{FF2B5EF4-FFF2-40B4-BE49-F238E27FC236}">
                <a16:creationId xmlns:a16="http://schemas.microsoft.com/office/drawing/2014/main" id="{0E83A52C-9307-46AD-92A0-B48301B663C4}"/>
              </a:ext>
            </a:extLst>
          </p:cNvPr>
          <p:cNvSpPr>
            <a:spLocks noGrp="1"/>
          </p:cNvSpPr>
          <p:nvPr>
            <p:ph type="body" sz="quarter" idx="13"/>
          </p:nvPr>
        </p:nvSpPr>
        <p:spPr/>
        <p:txBody>
          <a:bodyPr/>
          <a:lstStyle/>
          <a:p>
            <a:r>
              <a:rPr lang="en-US"/>
              <a:t>HFpEF: heart failure with preserved ejection fraction; LA: left atrial; LV: left ventricular</a:t>
            </a:r>
          </a:p>
          <a:p>
            <a:r>
              <a:rPr lang="en-US"/>
              <a:t>1. Borlaug BA. Nat Rev Cardiol. 2020 Sep;17(9):559–73; 2. Reddy YNV, et al. Circulation. 2018;138(9):861–70; 3. "File:Heart left ventricular hypertrophy sa.jpg" by Patrick J. Lynch, medical illustrator is licensed with CC BY 2.5. To view a copy of this license, visit </a:t>
            </a:r>
            <a:r>
              <a:rPr lang="en-US">
                <a:hlinkClick r:id="rId3"/>
              </a:rPr>
              <a:t>https://creativecommons.org/licenses/by/2.5</a:t>
            </a:r>
            <a:r>
              <a:rPr lang="en-US"/>
              <a:t>.</a:t>
            </a:r>
            <a:endParaRPr lang="en-CA"/>
          </a:p>
        </p:txBody>
      </p:sp>
      <p:sp>
        <p:nvSpPr>
          <p:cNvPr id="3" name="Content Placeholder 2">
            <a:extLst>
              <a:ext uri="{FF2B5EF4-FFF2-40B4-BE49-F238E27FC236}">
                <a16:creationId xmlns:a16="http://schemas.microsoft.com/office/drawing/2014/main" id="{C0E6AC44-F82E-42C1-B258-657455464BFF}"/>
              </a:ext>
            </a:extLst>
          </p:cNvPr>
          <p:cNvSpPr>
            <a:spLocks noGrp="1"/>
          </p:cNvSpPr>
          <p:nvPr>
            <p:ph idx="4294967295"/>
          </p:nvPr>
        </p:nvSpPr>
        <p:spPr>
          <a:xfrm>
            <a:off x="5539319" y="1980492"/>
            <a:ext cx="5938837" cy="2673350"/>
          </a:xfrm>
          <a:solidFill>
            <a:schemeClr val="bg1">
              <a:alpha val="75000"/>
            </a:schemeClr>
          </a:solidFill>
        </p:spPr>
        <p:txBody>
          <a:bodyPr>
            <a:noAutofit/>
          </a:bodyPr>
          <a:lstStyle/>
          <a:p>
            <a:pPr marL="0" indent="0">
              <a:spcAft>
                <a:spcPts val="600"/>
              </a:spcAft>
              <a:buNone/>
            </a:pPr>
            <a:r>
              <a:rPr lang="en-CA" sz="2400" b="1"/>
              <a:t>Transthoracic echocardiography provides many indicators that support a HFpEF diagnosis, including:</a:t>
            </a:r>
          </a:p>
          <a:p>
            <a:pPr marL="238125" lvl="1" indent="-238125"/>
            <a:r>
              <a:rPr lang="en-CA" sz="2000"/>
              <a:t>LA enlargement</a:t>
            </a:r>
          </a:p>
          <a:p>
            <a:pPr marL="238125" lvl="1" indent="-238125"/>
            <a:r>
              <a:rPr lang="en-CA" sz="2000"/>
              <a:t>Increased LA pressure</a:t>
            </a:r>
          </a:p>
          <a:p>
            <a:pPr marL="238125" lvl="1" indent="-238125"/>
            <a:r>
              <a:rPr lang="en-CA" sz="2000"/>
              <a:t>LV hypertrophy (often not present)</a:t>
            </a:r>
          </a:p>
          <a:p>
            <a:pPr marL="238125" lvl="1" indent="-238125"/>
            <a:r>
              <a:rPr lang="en-CA" sz="2000"/>
              <a:t>Abnormal mitral inflow pattern</a:t>
            </a:r>
          </a:p>
          <a:p>
            <a:pPr marL="238125" lvl="1" indent="-238125"/>
            <a:r>
              <a:rPr lang="en-CA" sz="2000"/>
              <a:t>Increased LV filling pressure</a:t>
            </a:r>
          </a:p>
          <a:p>
            <a:pPr marL="238125" lvl="1" indent="-238125"/>
            <a:r>
              <a:rPr lang="en-CA" sz="2000"/>
              <a:t>Pulmonary hypertension</a:t>
            </a:r>
          </a:p>
        </p:txBody>
      </p:sp>
      <p:pic>
        <p:nvPicPr>
          <p:cNvPr id="11" name="Picture 10">
            <a:extLst>
              <a:ext uri="{FF2B5EF4-FFF2-40B4-BE49-F238E27FC236}">
                <a16:creationId xmlns:a16="http://schemas.microsoft.com/office/drawing/2014/main" id="{1EED071C-E0A6-41A0-8E6D-0A9F76FF08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11562" y="2002376"/>
            <a:ext cx="3144229" cy="2675599"/>
          </a:xfrm>
          <a:prstGeom prst="rect">
            <a:avLst/>
          </a:prstGeom>
        </p:spPr>
      </p:pic>
      <p:sp>
        <p:nvSpPr>
          <p:cNvPr id="12" name="TextBox 11">
            <a:extLst>
              <a:ext uri="{FF2B5EF4-FFF2-40B4-BE49-F238E27FC236}">
                <a16:creationId xmlns:a16="http://schemas.microsoft.com/office/drawing/2014/main" id="{65624E31-5CC6-4DC4-9A94-0D7C2714A3F3}"/>
              </a:ext>
            </a:extLst>
          </p:cNvPr>
          <p:cNvSpPr txBox="1"/>
          <p:nvPr/>
        </p:nvSpPr>
        <p:spPr>
          <a:xfrm>
            <a:off x="1611563" y="4814637"/>
            <a:ext cx="3144228" cy="461665"/>
          </a:xfrm>
          <a:prstGeom prst="rect">
            <a:avLst/>
          </a:prstGeom>
          <a:noFill/>
        </p:spPr>
        <p:txBody>
          <a:bodyPr wrap="square" rtlCol="0">
            <a:spAutoFit/>
          </a:bodyPr>
          <a:lstStyle/>
          <a:p>
            <a:pPr algn="ctr"/>
            <a:r>
              <a:rPr lang="en-CA" sz="1200"/>
              <a:t>Left ventricular hypertrophy </a:t>
            </a:r>
            <a:br>
              <a:rPr lang="en-CA" sz="1200"/>
            </a:br>
            <a:r>
              <a:rPr lang="en-CA" sz="1200"/>
              <a:t>(short axis view)</a:t>
            </a:r>
            <a:r>
              <a:rPr lang="en-CA" sz="1200" baseline="30000"/>
              <a:t>3</a:t>
            </a:r>
            <a:endParaRPr lang="en-CA" sz="1200"/>
          </a:p>
        </p:txBody>
      </p:sp>
      <p:sp>
        <p:nvSpPr>
          <p:cNvPr id="4" name="Slide Number Placeholder 3">
            <a:extLst>
              <a:ext uri="{FF2B5EF4-FFF2-40B4-BE49-F238E27FC236}">
                <a16:creationId xmlns:a16="http://schemas.microsoft.com/office/drawing/2014/main" id="{26C3F95E-1849-4305-B7E2-7EF54594CFEA}"/>
              </a:ext>
            </a:extLst>
          </p:cNvPr>
          <p:cNvSpPr>
            <a:spLocks noGrp="1"/>
          </p:cNvSpPr>
          <p:nvPr>
            <p:ph type="sldNum" sz="quarter" idx="12"/>
          </p:nvPr>
        </p:nvSpPr>
        <p:spPr/>
        <p:txBody>
          <a:bodyPr/>
          <a:lstStyle/>
          <a:p>
            <a:fld id="{2CA814A5-5B67-49A0-A5BA-40050328EF92}" type="slidenum">
              <a:rPr lang="en-CA" smtClean="0"/>
              <a:t>33</a:t>
            </a:fld>
            <a:endParaRPr lang="en-CA"/>
          </a:p>
        </p:txBody>
      </p:sp>
    </p:spTree>
    <p:extLst>
      <p:ext uri="{BB962C8B-B14F-4D97-AF65-F5344CB8AC3E}">
        <p14:creationId xmlns:p14="http://schemas.microsoft.com/office/powerpoint/2010/main" val="3726030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91626-4AEE-814E-81D6-0EAF14A0A0A6}"/>
              </a:ext>
            </a:extLst>
          </p:cNvPr>
          <p:cNvSpPr>
            <a:spLocks noGrp="1"/>
          </p:cNvSpPr>
          <p:nvPr>
            <p:ph type="title"/>
          </p:nvPr>
        </p:nvSpPr>
        <p:spPr/>
        <p:txBody>
          <a:bodyPr/>
          <a:lstStyle/>
          <a:p>
            <a:r>
              <a:rPr lang="en-US"/>
              <a:t>American College of Cardiology 2022 Heart Failure Guidelines: Recommendations for HFpEF</a:t>
            </a:r>
          </a:p>
        </p:txBody>
      </p:sp>
      <p:sp>
        <p:nvSpPr>
          <p:cNvPr id="5" name="Slide Number Placeholder 4">
            <a:extLst>
              <a:ext uri="{FF2B5EF4-FFF2-40B4-BE49-F238E27FC236}">
                <a16:creationId xmlns:a16="http://schemas.microsoft.com/office/drawing/2014/main" id="{C0725379-95BF-4FE7-90A0-8B444F0DCD3C}"/>
              </a:ext>
            </a:extLst>
          </p:cNvPr>
          <p:cNvSpPr>
            <a:spLocks noGrp="1"/>
          </p:cNvSpPr>
          <p:nvPr>
            <p:ph type="sldNum" sz="quarter" idx="12"/>
          </p:nvPr>
        </p:nvSpPr>
        <p:spPr/>
        <p:txBody>
          <a:bodyPr/>
          <a:lstStyle/>
          <a:p>
            <a:fld id="{2CA814A5-5B67-49A0-A5BA-40050328EF92}" type="slidenum">
              <a:rPr lang="en-CA" smtClean="0"/>
              <a:pPr/>
              <a:t>34</a:t>
            </a:fld>
            <a:endParaRPr lang="en-CA"/>
          </a:p>
        </p:txBody>
      </p:sp>
      <p:sp>
        <p:nvSpPr>
          <p:cNvPr id="8" name="Text Placeholder 7">
            <a:extLst>
              <a:ext uri="{FF2B5EF4-FFF2-40B4-BE49-F238E27FC236}">
                <a16:creationId xmlns:a16="http://schemas.microsoft.com/office/drawing/2014/main" id="{2129967B-3D9B-4583-9F81-376E32B23A93}"/>
              </a:ext>
            </a:extLst>
          </p:cNvPr>
          <p:cNvSpPr>
            <a:spLocks noGrp="1"/>
          </p:cNvSpPr>
          <p:nvPr>
            <p:ph type="body" sz="quarter" idx="13"/>
          </p:nvPr>
        </p:nvSpPr>
        <p:spPr/>
        <p:txBody>
          <a:bodyPr/>
          <a:lstStyle/>
          <a:p>
            <a:r>
              <a:rPr lang="en-US"/>
              <a:t>* Greater benefit in patients with LVEF closer to 50%. </a:t>
            </a:r>
          </a:p>
          <a:p>
            <a:r>
              <a:rPr lang="en-US"/>
              <a:t>HF: heart failure; HFpEF: heart failure with preserved ejection fraction; LVEF: left ventricular ejection fraction; MRA: mineralocorticoid receptor antagonist; SGLT2i: sodium-glucose cotransporter-2 inhibitor</a:t>
            </a:r>
          </a:p>
          <a:p>
            <a:r>
              <a:rPr lang="en-CA"/>
              <a:t>Heidenreich PA, et al. Circulation. 2022 Apr. Epub ahead of print. PMID: 35363500.</a:t>
            </a:r>
          </a:p>
        </p:txBody>
      </p:sp>
      <p:sp>
        <p:nvSpPr>
          <p:cNvPr id="17" name="TextBox 16">
            <a:extLst>
              <a:ext uri="{FF2B5EF4-FFF2-40B4-BE49-F238E27FC236}">
                <a16:creationId xmlns:a16="http://schemas.microsoft.com/office/drawing/2014/main" id="{6D4D3485-DD4E-472A-A8D2-A8632342D3C3}"/>
              </a:ext>
            </a:extLst>
          </p:cNvPr>
          <p:cNvSpPr txBox="1"/>
          <p:nvPr/>
        </p:nvSpPr>
        <p:spPr>
          <a:xfrm>
            <a:off x="7631983" y="3077639"/>
            <a:ext cx="3300904" cy="1431161"/>
          </a:xfrm>
          <a:prstGeom prst="rect">
            <a:avLst/>
          </a:prstGeom>
          <a:noFill/>
        </p:spPr>
        <p:txBody>
          <a:bodyPr wrap="none" rtlCol="0">
            <a:spAutoFit/>
          </a:bodyPr>
          <a:lstStyle/>
          <a:p>
            <a:pPr>
              <a:spcAft>
                <a:spcPts val="600"/>
              </a:spcAft>
            </a:pPr>
            <a:r>
              <a:rPr lang="en-US" b="1"/>
              <a:t>Levels of evidence:</a:t>
            </a:r>
          </a:p>
          <a:p>
            <a:pPr>
              <a:spcAft>
                <a:spcPts val="600"/>
              </a:spcAft>
            </a:pPr>
            <a:r>
              <a:rPr lang="en-US" b="1">
                <a:solidFill>
                  <a:srgbClr val="5A953D"/>
                </a:solidFill>
              </a:rPr>
              <a:t>1: Strong</a:t>
            </a:r>
            <a:r>
              <a:rPr lang="en-US"/>
              <a:t>: Benefit &gt;&gt;&gt; Risk</a:t>
            </a:r>
          </a:p>
          <a:p>
            <a:pPr>
              <a:spcAft>
                <a:spcPts val="600"/>
              </a:spcAft>
            </a:pPr>
            <a:r>
              <a:rPr lang="en-US" b="1">
                <a:solidFill>
                  <a:srgbClr val="E1D62E"/>
                </a:solidFill>
              </a:rPr>
              <a:t>2a: Moderate</a:t>
            </a:r>
            <a:r>
              <a:rPr lang="en-US"/>
              <a:t>: Benefit &gt;&gt; Risk</a:t>
            </a:r>
          </a:p>
          <a:p>
            <a:pPr>
              <a:spcAft>
                <a:spcPts val="600"/>
              </a:spcAft>
            </a:pPr>
            <a:r>
              <a:rPr lang="en-US" b="1">
                <a:solidFill>
                  <a:srgbClr val="D68E2A"/>
                </a:solidFill>
              </a:rPr>
              <a:t>2b: Weak</a:t>
            </a:r>
            <a:r>
              <a:rPr lang="en-US"/>
              <a:t>: Benefit ≥ Risk</a:t>
            </a:r>
            <a:endParaRPr lang="en-CA"/>
          </a:p>
        </p:txBody>
      </p:sp>
      <p:grpSp>
        <p:nvGrpSpPr>
          <p:cNvPr id="34" name="Group 33">
            <a:extLst>
              <a:ext uri="{FF2B5EF4-FFF2-40B4-BE49-F238E27FC236}">
                <a16:creationId xmlns:a16="http://schemas.microsoft.com/office/drawing/2014/main" id="{487E4560-562E-43D7-8DC8-077B296D161E}"/>
              </a:ext>
            </a:extLst>
          </p:cNvPr>
          <p:cNvGrpSpPr/>
          <p:nvPr/>
        </p:nvGrpSpPr>
        <p:grpSpPr>
          <a:xfrm>
            <a:off x="1867756" y="1511755"/>
            <a:ext cx="4523548" cy="4584880"/>
            <a:chOff x="1867756" y="1511755"/>
            <a:chExt cx="4523548" cy="4584880"/>
          </a:xfrm>
        </p:grpSpPr>
        <p:sp>
          <p:nvSpPr>
            <p:cNvPr id="14" name="TextBox 13">
              <a:extLst>
                <a:ext uri="{FF2B5EF4-FFF2-40B4-BE49-F238E27FC236}">
                  <a16:creationId xmlns:a16="http://schemas.microsoft.com/office/drawing/2014/main" id="{56295DEF-922A-402E-BF76-26FA7CE5BAD9}"/>
                </a:ext>
              </a:extLst>
            </p:cNvPr>
            <p:cNvSpPr txBox="1"/>
            <p:nvPr/>
          </p:nvSpPr>
          <p:spPr>
            <a:xfrm>
              <a:off x="1867756" y="1511755"/>
              <a:ext cx="4523548" cy="563787"/>
            </a:xfrm>
            <a:prstGeom prst="rect">
              <a:avLst/>
            </a:prstGeom>
            <a:solidFill>
              <a:schemeClr val="accent4"/>
            </a:solidFill>
            <a:ln>
              <a:noFill/>
            </a:ln>
            <a:effectLst/>
          </p:spPr>
          <p:txBody>
            <a:bodyPr wrap="square" rtlCol="0" anchor="ctr">
              <a:noAutofit/>
            </a:bodyPr>
            <a:lstStyle/>
            <a:p>
              <a:pPr algn="ctr"/>
              <a:r>
                <a:rPr lang="fr-CA" sz="2000" b="1" err="1">
                  <a:solidFill>
                    <a:schemeClr val="bg1"/>
                  </a:solidFill>
                </a:rPr>
                <a:t>Treatment</a:t>
              </a:r>
              <a:r>
                <a:rPr lang="fr-CA" sz="2000" b="1">
                  <a:solidFill>
                    <a:schemeClr val="bg1"/>
                  </a:solidFill>
                </a:rPr>
                <a:t> of </a:t>
              </a:r>
              <a:r>
                <a:rPr lang="fr-CA" sz="2000" b="1" err="1">
                  <a:solidFill>
                    <a:schemeClr val="bg1"/>
                  </a:solidFill>
                </a:rPr>
                <a:t>HFpEF</a:t>
              </a:r>
              <a:endParaRPr lang="en-US" sz="2000" b="1">
                <a:solidFill>
                  <a:schemeClr val="bg1"/>
                </a:solidFill>
              </a:endParaRPr>
            </a:p>
          </p:txBody>
        </p:sp>
        <p:sp>
          <p:nvSpPr>
            <p:cNvPr id="15" name="TextBox 14">
              <a:extLst>
                <a:ext uri="{FF2B5EF4-FFF2-40B4-BE49-F238E27FC236}">
                  <a16:creationId xmlns:a16="http://schemas.microsoft.com/office/drawing/2014/main" id="{1DA3F242-64E0-45FF-917C-798A7D3316C6}"/>
                </a:ext>
              </a:extLst>
            </p:cNvPr>
            <p:cNvSpPr txBox="1"/>
            <p:nvPr/>
          </p:nvSpPr>
          <p:spPr>
            <a:xfrm>
              <a:off x="4331708" y="2278879"/>
              <a:ext cx="2059596" cy="563787"/>
            </a:xfrm>
            <a:prstGeom prst="rect">
              <a:avLst/>
            </a:prstGeom>
            <a:solidFill>
              <a:schemeClr val="accent5"/>
            </a:solidFill>
            <a:ln>
              <a:noFill/>
            </a:ln>
          </p:spPr>
          <p:txBody>
            <a:bodyPr wrap="square" rtlCol="0" anchor="ctr">
              <a:noAutofit/>
            </a:bodyPr>
            <a:lstStyle/>
            <a:p>
              <a:pPr algn="ctr"/>
              <a:r>
                <a:rPr lang="fr-CA" sz="1200" b="1" err="1">
                  <a:solidFill>
                    <a:schemeClr val="bg1"/>
                  </a:solidFill>
                </a:rPr>
                <a:t>Diuretics</a:t>
              </a:r>
              <a:r>
                <a:rPr lang="fr-CA" sz="1200" b="1">
                  <a:solidFill>
                    <a:schemeClr val="bg1"/>
                  </a:solidFill>
                </a:rPr>
                <a:t>, as </a:t>
              </a:r>
              <a:r>
                <a:rPr lang="fr-CA" sz="1200" b="1" err="1">
                  <a:solidFill>
                    <a:schemeClr val="bg1"/>
                  </a:solidFill>
                </a:rPr>
                <a:t>needed</a:t>
              </a:r>
              <a:r>
                <a:rPr lang="fr-CA" sz="1200" b="1">
                  <a:solidFill>
                    <a:schemeClr val="bg1"/>
                  </a:solidFill>
                </a:rPr>
                <a:t> (1)</a:t>
              </a:r>
              <a:endParaRPr lang="en-US" sz="1200" b="1">
                <a:solidFill>
                  <a:schemeClr val="bg1"/>
                </a:solidFill>
              </a:endParaRPr>
            </a:p>
          </p:txBody>
        </p:sp>
        <p:sp>
          <p:nvSpPr>
            <p:cNvPr id="16" name="TextBox 15">
              <a:extLst>
                <a:ext uri="{FF2B5EF4-FFF2-40B4-BE49-F238E27FC236}">
                  <a16:creationId xmlns:a16="http://schemas.microsoft.com/office/drawing/2014/main" id="{1C26B3E8-3BE4-4F25-B89B-92F54D171309}"/>
                </a:ext>
              </a:extLst>
            </p:cNvPr>
            <p:cNvSpPr txBox="1"/>
            <p:nvPr/>
          </p:nvSpPr>
          <p:spPr>
            <a:xfrm>
              <a:off x="4331708" y="3092371"/>
              <a:ext cx="2059596" cy="563787"/>
            </a:xfrm>
            <a:prstGeom prst="rect">
              <a:avLst/>
            </a:prstGeom>
            <a:solidFill>
              <a:schemeClr val="accent3"/>
            </a:solidFill>
            <a:ln>
              <a:noFill/>
            </a:ln>
          </p:spPr>
          <p:txBody>
            <a:bodyPr wrap="square" rtlCol="0" anchor="ctr">
              <a:noAutofit/>
            </a:bodyPr>
            <a:lstStyle/>
            <a:p>
              <a:pPr algn="ctr"/>
              <a:r>
                <a:rPr lang="fr-CA" sz="1200" b="1"/>
                <a:t>SGLT2i (2a)</a:t>
              </a:r>
              <a:endParaRPr lang="en-US" sz="1200" b="1"/>
            </a:p>
          </p:txBody>
        </p:sp>
        <p:sp>
          <p:nvSpPr>
            <p:cNvPr id="20" name="TextBox 19">
              <a:extLst>
                <a:ext uri="{FF2B5EF4-FFF2-40B4-BE49-F238E27FC236}">
                  <a16:creationId xmlns:a16="http://schemas.microsoft.com/office/drawing/2014/main" id="{7EF1D58A-7057-4B52-A5A4-9B40D34DD80C}"/>
                </a:ext>
              </a:extLst>
            </p:cNvPr>
            <p:cNvSpPr txBox="1"/>
            <p:nvPr/>
          </p:nvSpPr>
          <p:spPr>
            <a:xfrm>
              <a:off x="4331708" y="3905863"/>
              <a:ext cx="2059596" cy="563787"/>
            </a:xfrm>
            <a:prstGeom prst="rect">
              <a:avLst/>
            </a:prstGeom>
            <a:solidFill>
              <a:schemeClr val="accent1"/>
            </a:solidFill>
            <a:ln>
              <a:noFill/>
            </a:ln>
          </p:spPr>
          <p:txBody>
            <a:bodyPr wrap="square" rtlCol="0" anchor="ctr">
              <a:noAutofit/>
            </a:bodyPr>
            <a:lstStyle/>
            <a:p>
              <a:pPr algn="ctr"/>
              <a:r>
                <a:rPr lang="fr-CA" sz="1200" b="1" err="1">
                  <a:solidFill>
                    <a:schemeClr val="bg1"/>
                  </a:solidFill>
                </a:rPr>
                <a:t>ARNi</a:t>
              </a:r>
              <a:r>
                <a:rPr lang="fr-CA" sz="1200" b="1">
                  <a:solidFill>
                    <a:schemeClr val="bg1"/>
                  </a:solidFill>
                </a:rPr>
                <a:t>* (2b)</a:t>
              </a:r>
              <a:endParaRPr lang="en-US" sz="1200" b="1">
                <a:solidFill>
                  <a:schemeClr val="bg1"/>
                </a:solidFill>
              </a:endParaRPr>
            </a:p>
          </p:txBody>
        </p:sp>
        <p:sp>
          <p:nvSpPr>
            <p:cNvPr id="21" name="TextBox 20">
              <a:extLst>
                <a:ext uri="{FF2B5EF4-FFF2-40B4-BE49-F238E27FC236}">
                  <a16:creationId xmlns:a16="http://schemas.microsoft.com/office/drawing/2014/main" id="{ABB0A2CF-6AAB-41EA-8223-128877230677}"/>
                </a:ext>
              </a:extLst>
            </p:cNvPr>
            <p:cNvSpPr txBox="1"/>
            <p:nvPr/>
          </p:nvSpPr>
          <p:spPr>
            <a:xfrm>
              <a:off x="4331708" y="4719355"/>
              <a:ext cx="2059596" cy="563787"/>
            </a:xfrm>
            <a:prstGeom prst="rect">
              <a:avLst/>
            </a:prstGeom>
            <a:solidFill>
              <a:schemeClr val="accent1"/>
            </a:solidFill>
            <a:ln>
              <a:noFill/>
            </a:ln>
          </p:spPr>
          <p:txBody>
            <a:bodyPr wrap="square" rtlCol="0" anchor="ctr">
              <a:noAutofit/>
            </a:bodyPr>
            <a:lstStyle/>
            <a:p>
              <a:pPr algn="ctr"/>
              <a:r>
                <a:rPr lang="fr-CA" sz="1200" b="1">
                  <a:solidFill>
                    <a:schemeClr val="bg1"/>
                  </a:solidFill>
                </a:rPr>
                <a:t>MRA* (2b)</a:t>
              </a:r>
              <a:endParaRPr lang="en-US" sz="1200" b="1">
                <a:solidFill>
                  <a:schemeClr val="bg1"/>
                </a:solidFill>
              </a:endParaRPr>
            </a:p>
          </p:txBody>
        </p:sp>
        <p:sp>
          <p:nvSpPr>
            <p:cNvPr id="22" name="TextBox 21">
              <a:extLst>
                <a:ext uri="{FF2B5EF4-FFF2-40B4-BE49-F238E27FC236}">
                  <a16:creationId xmlns:a16="http://schemas.microsoft.com/office/drawing/2014/main" id="{423F37B9-526D-4A4E-AA26-80999A00BAAA}"/>
                </a:ext>
              </a:extLst>
            </p:cNvPr>
            <p:cNvSpPr txBox="1"/>
            <p:nvPr/>
          </p:nvSpPr>
          <p:spPr>
            <a:xfrm>
              <a:off x="4331708" y="5532848"/>
              <a:ext cx="2059596" cy="563787"/>
            </a:xfrm>
            <a:prstGeom prst="rect">
              <a:avLst/>
            </a:prstGeom>
            <a:solidFill>
              <a:schemeClr val="accent1"/>
            </a:solidFill>
            <a:ln>
              <a:noFill/>
            </a:ln>
          </p:spPr>
          <p:txBody>
            <a:bodyPr wrap="square" rtlCol="0" anchor="ctr">
              <a:noAutofit/>
            </a:bodyPr>
            <a:lstStyle/>
            <a:p>
              <a:pPr algn="ctr"/>
              <a:r>
                <a:rPr lang="fr-CA" sz="1200" b="1">
                  <a:solidFill>
                    <a:schemeClr val="bg1"/>
                  </a:solidFill>
                </a:rPr>
                <a:t>ARB* (2b)</a:t>
              </a:r>
              <a:endParaRPr lang="en-US" sz="1200" b="1">
                <a:solidFill>
                  <a:schemeClr val="bg1"/>
                </a:solidFill>
              </a:endParaRPr>
            </a:p>
          </p:txBody>
        </p:sp>
        <p:sp>
          <p:nvSpPr>
            <p:cNvPr id="23" name="TextBox 22">
              <a:extLst>
                <a:ext uri="{FF2B5EF4-FFF2-40B4-BE49-F238E27FC236}">
                  <a16:creationId xmlns:a16="http://schemas.microsoft.com/office/drawing/2014/main" id="{316D3785-6867-4F1A-A692-C9D73E0BF7FB}"/>
                </a:ext>
              </a:extLst>
            </p:cNvPr>
            <p:cNvSpPr txBox="1"/>
            <p:nvPr/>
          </p:nvSpPr>
          <p:spPr>
            <a:xfrm>
              <a:off x="1867756" y="3745510"/>
              <a:ext cx="1783080" cy="884492"/>
            </a:xfrm>
            <a:prstGeom prst="rect">
              <a:avLst/>
            </a:prstGeom>
            <a:noFill/>
            <a:ln>
              <a:solidFill>
                <a:schemeClr val="tx1"/>
              </a:solidFill>
            </a:ln>
          </p:spPr>
          <p:txBody>
            <a:bodyPr wrap="square" rtlCol="0" anchor="ctr">
              <a:noAutofit/>
            </a:bodyPr>
            <a:lstStyle/>
            <a:p>
              <a:pPr algn="ctr"/>
              <a:r>
                <a:rPr lang="fr-CA" sz="1600" b="1" err="1"/>
                <a:t>Symptomatic</a:t>
              </a:r>
              <a:r>
                <a:rPr lang="fr-CA" sz="1600" b="1"/>
                <a:t> HF </a:t>
              </a:r>
              <a:r>
                <a:rPr lang="fr-CA" sz="1600" b="1" err="1"/>
                <a:t>with</a:t>
              </a:r>
              <a:br>
                <a:rPr lang="fr-CA" sz="1600" b="1"/>
              </a:br>
              <a:r>
                <a:rPr lang="fr-CA" sz="1600" b="1"/>
                <a:t>LVEF ≥50%</a:t>
              </a:r>
              <a:endParaRPr lang="en-US" sz="1600" b="1"/>
            </a:p>
          </p:txBody>
        </p:sp>
        <p:sp>
          <p:nvSpPr>
            <p:cNvPr id="6" name="Freeform: Shape 5">
              <a:extLst>
                <a:ext uri="{FF2B5EF4-FFF2-40B4-BE49-F238E27FC236}">
                  <a16:creationId xmlns:a16="http://schemas.microsoft.com/office/drawing/2014/main" id="{92EC3D12-BAF9-4C64-A5AB-3C883FCC8625}"/>
                </a:ext>
              </a:extLst>
            </p:cNvPr>
            <p:cNvSpPr/>
            <p:nvPr/>
          </p:nvSpPr>
          <p:spPr>
            <a:xfrm>
              <a:off x="3904343" y="2558143"/>
              <a:ext cx="427365" cy="1158395"/>
            </a:xfrm>
            <a:custGeom>
              <a:avLst/>
              <a:gdLst>
                <a:gd name="connsiteX0" fmla="*/ 0 w 261257"/>
                <a:gd name="connsiteY0" fmla="*/ 870857 h 870857"/>
                <a:gd name="connsiteX1" fmla="*/ 0 w 261257"/>
                <a:gd name="connsiteY1" fmla="*/ 0 h 870857"/>
                <a:gd name="connsiteX2" fmla="*/ 261257 w 261257"/>
                <a:gd name="connsiteY2" fmla="*/ 0 h 870857"/>
              </a:gdLst>
              <a:ahLst/>
              <a:cxnLst>
                <a:cxn ang="0">
                  <a:pos x="connsiteX0" y="connsiteY0"/>
                </a:cxn>
                <a:cxn ang="0">
                  <a:pos x="connsiteX1" y="connsiteY1"/>
                </a:cxn>
                <a:cxn ang="0">
                  <a:pos x="connsiteX2" y="connsiteY2"/>
                </a:cxn>
              </a:cxnLst>
              <a:rect l="l" t="t" r="r" b="b"/>
              <a:pathLst>
                <a:path w="261257" h="870857">
                  <a:moveTo>
                    <a:pt x="0" y="870857"/>
                  </a:moveTo>
                  <a:lnTo>
                    <a:pt x="0" y="0"/>
                  </a:lnTo>
                  <a:lnTo>
                    <a:pt x="261257" y="0"/>
                  </a:lnTo>
                </a:path>
              </a:pathLst>
            </a:custGeom>
            <a:noFill/>
            <a:ln w="19050">
              <a:solidFill>
                <a:schemeClr val="tx2"/>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Freeform: Shape 29">
              <a:extLst>
                <a:ext uri="{FF2B5EF4-FFF2-40B4-BE49-F238E27FC236}">
                  <a16:creationId xmlns:a16="http://schemas.microsoft.com/office/drawing/2014/main" id="{2652853D-BF91-467B-BF31-C58D14E65786}"/>
                </a:ext>
              </a:extLst>
            </p:cNvPr>
            <p:cNvSpPr/>
            <p:nvPr/>
          </p:nvSpPr>
          <p:spPr>
            <a:xfrm>
              <a:off x="3904343" y="3370816"/>
              <a:ext cx="427365" cy="1158395"/>
            </a:xfrm>
            <a:custGeom>
              <a:avLst/>
              <a:gdLst>
                <a:gd name="connsiteX0" fmla="*/ 0 w 261257"/>
                <a:gd name="connsiteY0" fmla="*/ 870857 h 870857"/>
                <a:gd name="connsiteX1" fmla="*/ 0 w 261257"/>
                <a:gd name="connsiteY1" fmla="*/ 0 h 870857"/>
                <a:gd name="connsiteX2" fmla="*/ 261257 w 261257"/>
                <a:gd name="connsiteY2" fmla="*/ 0 h 870857"/>
              </a:gdLst>
              <a:ahLst/>
              <a:cxnLst>
                <a:cxn ang="0">
                  <a:pos x="connsiteX0" y="connsiteY0"/>
                </a:cxn>
                <a:cxn ang="0">
                  <a:pos x="connsiteX1" y="connsiteY1"/>
                </a:cxn>
                <a:cxn ang="0">
                  <a:pos x="connsiteX2" y="connsiteY2"/>
                </a:cxn>
              </a:cxnLst>
              <a:rect l="l" t="t" r="r" b="b"/>
              <a:pathLst>
                <a:path w="261257" h="870857">
                  <a:moveTo>
                    <a:pt x="0" y="870857"/>
                  </a:moveTo>
                  <a:lnTo>
                    <a:pt x="0" y="0"/>
                  </a:lnTo>
                  <a:lnTo>
                    <a:pt x="261257" y="0"/>
                  </a:lnTo>
                </a:path>
              </a:pathLst>
            </a:custGeom>
            <a:noFill/>
            <a:ln w="19050">
              <a:solidFill>
                <a:schemeClr val="tx2"/>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Freeform: Shape 30">
              <a:extLst>
                <a:ext uri="{FF2B5EF4-FFF2-40B4-BE49-F238E27FC236}">
                  <a16:creationId xmlns:a16="http://schemas.microsoft.com/office/drawing/2014/main" id="{0DDFD2A1-30EB-43FB-9CD1-BE32D1707F53}"/>
                </a:ext>
              </a:extLst>
            </p:cNvPr>
            <p:cNvSpPr/>
            <p:nvPr/>
          </p:nvSpPr>
          <p:spPr>
            <a:xfrm flipV="1">
              <a:off x="3904343" y="4674354"/>
              <a:ext cx="427365" cy="1158395"/>
            </a:xfrm>
            <a:custGeom>
              <a:avLst/>
              <a:gdLst>
                <a:gd name="connsiteX0" fmla="*/ 0 w 261257"/>
                <a:gd name="connsiteY0" fmla="*/ 870857 h 870857"/>
                <a:gd name="connsiteX1" fmla="*/ 0 w 261257"/>
                <a:gd name="connsiteY1" fmla="*/ 0 h 870857"/>
                <a:gd name="connsiteX2" fmla="*/ 261257 w 261257"/>
                <a:gd name="connsiteY2" fmla="*/ 0 h 870857"/>
              </a:gdLst>
              <a:ahLst/>
              <a:cxnLst>
                <a:cxn ang="0">
                  <a:pos x="connsiteX0" y="connsiteY0"/>
                </a:cxn>
                <a:cxn ang="0">
                  <a:pos x="connsiteX1" y="connsiteY1"/>
                </a:cxn>
                <a:cxn ang="0">
                  <a:pos x="connsiteX2" y="connsiteY2"/>
                </a:cxn>
              </a:cxnLst>
              <a:rect l="l" t="t" r="r" b="b"/>
              <a:pathLst>
                <a:path w="261257" h="870857">
                  <a:moveTo>
                    <a:pt x="0" y="870857"/>
                  </a:moveTo>
                  <a:lnTo>
                    <a:pt x="0" y="0"/>
                  </a:lnTo>
                  <a:lnTo>
                    <a:pt x="261257" y="0"/>
                  </a:lnTo>
                </a:path>
              </a:pathLst>
            </a:custGeom>
            <a:noFill/>
            <a:ln w="19050">
              <a:solidFill>
                <a:schemeClr val="tx2"/>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Freeform: Shape 31">
              <a:extLst>
                <a:ext uri="{FF2B5EF4-FFF2-40B4-BE49-F238E27FC236}">
                  <a16:creationId xmlns:a16="http://schemas.microsoft.com/office/drawing/2014/main" id="{002A03AF-93F5-4BA2-B069-DBA9A50DE879}"/>
                </a:ext>
              </a:extLst>
            </p:cNvPr>
            <p:cNvSpPr/>
            <p:nvPr/>
          </p:nvSpPr>
          <p:spPr>
            <a:xfrm flipV="1">
              <a:off x="3904343" y="3826942"/>
              <a:ext cx="427365" cy="1158395"/>
            </a:xfrm>
            <a:custGeom>
              <a:avLst/>
              <a:gdLst>
                <a:gd name="connsiteX0" fmla="*/ 0 w 261257"/>
                <a:gd name="connsiteY0" fmla="*/ 870857 h 870857"/>
                <a:gd name="connsiteX1" fmla="*/ 0 w 261257"/>
                <a:gd name="connsiteY1" fmla="*/ 0 h 870857"/>
                <a:gd name="connsiteX2" fmla="*/ 261257 w 261257"/>
                <a:gd name="connsiteY2" fmla="*/ 0 h 870857"/>
              </a:gdLst>
              <a:ahLst/>
              <a:cxnLst>
                <a:cxn ang="0">
                  <a:pos x="connsiteX0" y="connsiteY0"/>
                </a:cxn>
                <a:cxn ang="0">
                  <a:pos x="connsiteX1" y="connsiteY1"/>
                </a:cxn>
                <a:cxn ang="0">
                  <a:pos x="connsiteX2" y="connsiteY2"/>
                </a:cxn>
              </a:cxnLst>
              <a:rect l="l" t="t" r="r" b="b"/>
              <a:pathLst>
                <a:path w="261257" h="870857">
                  <a:moveTo>
                    <a:pt x="0" y="870857"/>
                  </a:moveTo>
                  <a:lnTo>
                    <a:pt x="0" y="0"/>
                  </a:lnTo>
                  <a:lnTo>
                    <a:pt x="261257" y="0"/>
                  </a:lnTo>
                </a:path>
              </a:pathLst>
            </a:custGeom>
            <a:noFill/>
            <a:ln w="19050">
              <a:solidFill>
                <a:schemeClr val="tx2"/>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9" name="Straight Arrow Connector 8">
              <a:extLst>
                <a:ext uri="{FF2B5EF4-FFF2-40B4-BE49-F238E27FC236}">
                  <a16:creationId xmlns:a16="http://schemas.microsoft.com/office/drawing/2014/main" id="{B90D69DF-A051-410C-A477-4EAFEF94EF7F}"/>
                </a:ext>
              </a:extLst>
            </p:cNvPr>
            <p:cNvCxnSpPr>
              <a:cxnSpLocks/>
            </p:cNvCxnSpPr>
            <p:nvPr/>
          </p:nvCxnSpPr>
          <p:spPr>
            <a:xfrm>
              <a:off x="3657600" y="4187756"/>
              <a:ext cx="674108" cy="0"/>
            </a:xfrm>
            <a:prstGeom prst="straightConnector1">
              <a:avLst/>
            </a:prstGeom>
            <a:noFill/>
            <a:ln w="19050">
              <a:solidFill>
                <a:schemeClr val="tx2"/>
              </a:solidFill>
              <a:tailEnd type="triangle" w="lg" len="lg"/>
            </a:ln>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35621684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62DFC-D327-438D-80FC-3BFA5815E191}"/>
              </a:ext>
            </a:extLst>
          </p:cNvPr>
          <p:cNvSpPr>
            <a:spLocks noGrp="1"/>
          </p:cNvSpPr>
          <p:nvPr>
            <p:ph type="title"/>
          </p:nvPr>
        </p:nvSpPr>
        <p:spPr/>
        <p:txBody>
          <a:bodyPr/>
          <a:lstStyle/>
          <a:p>
            <a:r>
              <a:rPr lang="en-US"/>
              <a:t>Empagliflozin for Heart Failure with Preserved Ejection Fraction: Design of EMPEROR-Preserved</a:t>
            </a:r>
            <a:endParaRPr lang="en-CA"/>
          </a:p>
        </p:txBody>
      </p:sp>
      <p:sp>
        <p:nvSpPr>
          <p:cNvPr id="15" name="Content Placeholder 14">
            <a:extLst>
              <a:ext uri="{FF2B5EF4-FFF2-40B4-BE49-F238E27FC236}">
                <a16:creationId xmlns:a16="http://schemas.microsoft.com/office/drawing/2014/main" id="{F8367E67-0888-4091-8F67-222DEA5BA1B3}"/>
              </a:ext>
            </a:extLst>
          </p:cNvPr>
          <p:cNvSpPr>
            <a:spLocks noGrp="1"/>
          </p:cNvSpPr>
          <p:nvPr>
            <p:ph idx="1"/>
          </p:nvPr>
        </p:nvSpPr>
        <p:spPr>
          <a:xfrm>
            <a:off x="778936" y="1500190"/>
            <a:ext cx="10574867" cy="502781"/>
          </a:xfrm>
        </p:spPr>
        <p:txBody>
          <a:bodyPr/>
          <a:lstStyle/>
          <a:p>
            <a:pPr marL="0" indent="0">
              <a:buNone/>
            </a:pPr>
            <a:r>
              <a:rPr lang="en-CA" b="1">
                <a:solidFill>
                  <a:schemeClr val="accent6"/>
                </a:solidFill>
              </a:rPr>
              <a:t>Multinational, multicenter, double-blind, parallel-group,  randomized, controlled trial</a:t>
            </a:r>
          </a:p>
          <a:p>
            <a:endParaRPr lang="en-CA"/>
          </a:p>
        </p:txBody>
      </p:sp>
      <p:sp>
        <p:nvSpPr>
          <p:cNvPr id="3" name="Text Placeholder 2">
            <a:extLst>
              <a:ext uri="{FF2B5EF4-FFF2-40B4-BE49-F238E27FC236}">
                <a16:creationId xmlns:a16="http://schemas.microsoft.com/office/drawing/2014/main" id="{5F6B1E1E-0801-4798-ACCC-C75A856D173F}"/>
              </a:ext>
            </a:extLst>
          </p:cNvPr>
          <p:cNvSpPr>
            <a:spLocks noGrp="1"/>
          </p:cNvSpPr>
          <p:nvPr>
            <p:ph type="body" sz="quarter" idx="13"/>
          </p:nvPr>
        </p:nvSpPr>
        <p:spPr/>
        <p:txBody>
          <a:bodyPr/>
          <a:lstStyle/>
          <a:p>
            <a:r>
              <a:rPr lang="en-CA"/>
              <a:t>eGFR: estimated glomerular filtration rate; HFpEF: heart failure with preserved ejection fraction; IQR: interquartile range; LVEF: left-ventricular ejection fraction; T2D: type 2 diabetes</a:t>
            </a:r>
          </a:p>
          <a:p>
            <a:r>
              <a:rPr lang="en-CA"/>
              <a:t>Anker SD, et al. N Engl J Med. 2021; 385(16):1451-61.</a:t>
            </a:r>
          </a:p>
        </p:txBody>
      </p:sp>
      <p:sp>
        <p:nvSpPr>
          <p:cNvPr id="5" name="Slide Number Placeholder 4">
            <a:extLst>
              <a:ext uri="{FF2B5EF4-FFF2-40B4-BE49-F238E27FC236}">
                <a16:creationId xmlns:a16="http://schemas.microsoft.com/office/drawing/2014/main" id="{0A2219EF-29A6-4FA1-A56F-8B15D605D6FA}"/>
              </a:ext>
            </a:extLst>
          </p:cNvPr>
          <p:cNvSpPr>
            <a:spLocks noGrp="1"/>
          </p:cNvSpPr>
          <p:nvPr>
            <p:ph type="sldNum" sz="quarter" idx="14"/>
          </p:nvPr>
        </p:nvSpPr>
        <p:spPr/>
        <p:txBody>
          <a:bodyPr/>
          <a:lstStyle/>
          <a:p>
            <a:fld id="{2CA814A5-5B67-49A0-A5BA-40050328EF92}" type="slidenum">
              <a:rPr lang="en-CA" smtClean="0"/>
              <a:t>35</a:t>
            </a:fld>
            <a:endParaRPr lang="en-CA"/>
          </a:p>
        </p:txBody>
      </p:sp>
      <p:grpSp>
        <p:nvGrpSpPr>
          <p:cNvPr id="8" name="Group 7">
            <a:extLst>
              <a:ext uri="{FF2B5EF4-FFF2-40B4-BE49-F238E27FC236}">
                <a16:creationId xmlns:a16="http://schemas.microsoft.com/office/drawing/2014/main" id="{01C10700-7335-48F1-A4A2-E7AA8D2F2762}"/>
              </a:ext>
            </a:extLst>
          </p:cNvPr>
          <p:cNvGrpSpPr/>
          <p:nvPr/>
        </p:nvGrpSpPr>
        <p:grpSpPr>
          <a:xfrm>
            <a:off x="93135" y="-774700"/>
            <a:ext cx="9957025" cy="333091"/>
            <a:chOff x="93135" y="-774700"/>
            <a:chExt cx="9957025" cy="333091"/>
          </a:xfrm>
        </p:grpSpPr>
        <p:sp>
          <p:nvSpPr>
            <p:cNvPr id="9" name="Rectangle 8">
              <a:extLst>
                <a:ext uri="{FF2B5EF4-FFF2-40B4-BE49-F238E27FC236}">
                  <a16:creationId xmlns:a16="http://schemas.microsoft.com/office/drawing/2014/main" id="{6BBD2101-132F-4B70-9DD9-2E24FDCC4F2B}"/>
                </a:ext>
              </a:extLst>
            </p:cNvPr>
            <p:cNvSpPr/>
            <p:nvPr/>
          </p:nvSpPr>
          <p:spPr>
            <a:xfrm>
              <a:off x="93135" y="-774700"/>
              <a:ext cx="1552273" cy="33309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t>Placebo</a:t>
              </a:r>
            </a:p>
          </p:txBody>
        </p:sp>
        <p:sp>
          <p:nvSpPr>
            <p:cNvPr id="10" name="Rectangle 9">
              <a:extLst>
                <a:ext uri="{FF2B5EF4-FFF2-40B4-BE49-F238E27FC236}">
                  <a16:creationId xmlns:a16="http://schemas.microsoft.com/office/drawing/2014/main" id="{2C38219F-C295-40B6-81E7-B97B8A0EF8B6}"/>
                </a:ext>
              </a:extLst>
            </p:cNvPr>
            <p:cNvSpPr/>
            <p:nvPr/>
          </p:nvSpPr>
          <p:spPr>
            <a:xfrm>
              <a:off x="1782235" y="-774700"/>
              <a:ext cx="1552273" cy="33309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err="1"/>
                <a:t>Dapa</a:t>
              </a:r>
              <a:endParaRPr lang="en-CA"/>
            </a:p>
          </p:txBody>
        </p:sp>
        <p:sp>
          <p:nvSpPr>
            <p:cNvPr id="11" name="Rectangle 10">
              <a:extLst>
                <a:ext uri="{FF2B5EF4-FFF2-40B4-BE49-F238E27FC236}">
                  <a16:creationId xmlns:a16="http://schemas.microsoft.com/office/drawing/2014/main" id="{22CA1995-F907-4CF3-9713-5377DAA0D669}"/>
                </a:ext>
              </a:extLst>
            </p:cNvPr>
            <p:cNvSpPr/>
            <p:nvPr/>
          </p:nvSpPr>
          <p:spPr>
            <a:xfrm>
              <a:off x="3432989" y="-774700"/>
              <a:ext cx="1552273" cy="333091"/>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err="1"/>
                <a:t>Empa</a:t>
              </a:r>
              <a:endParaRPr lang="en-CA"/>
            </a:p>
          </p:txBody>
        </p:sp>
        <p:sp>
          <p:nvSpPr>
            <p:cNvPr id="12" name="Rectangle 11">
              <a:extLst>
                <a:ext uri="{FF2B5EF4-FFF2-40B4-BE49-F238E27FC236}">
                  <a16:creationId xmlns:a16="http://schemas.microsoft.com/office/drawing/2014/main" id="{F872F448-2EB6-4041-ACA2-169785F31FC8}"/>
                </a:ext>
              </a:extLst>
            </p:cNvPr>
            <p:cNvSpPr/>
            <p:nvPr/>
          </p:nvSpPr>
          <p:spPr>
            <a:xfrm>
              <a:off x="5096935" y="-774700"/>
              <a:ext cx="1552273" cy="3330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t>Enalapril</a:t>
              </a:r>
            </a:p>
          </p:txBody>
        </p:sp>
        <p:sp>
          <p:nvSpPr>
            <p:cNvPr id="13" name="Rectangle 12">
              <a:extLst>
                <a:ext uri="{FF2B5EF4-FFF2-40B4-BE49-F238E27FC236}">
                  <a16:creationId xmlns:a16="http://schemas.microsoft.com/office/drawing/2014/main" id="{372FD7A4-275A-4F61-9034-AB55B53488A4}"/>
                </a:ext>
              </a:extLst>
            </p:cNvPr>
            <p:cNvSpPr/>
            <p:nvPr/>
          </p:nvSpPr>
          <p:spPr>
            <a:xfrm>
              <a:off x="6747689" y="-774700"/>
              <a:ext cx="1552273" cy="3330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t>LCZ696</a:t>
              </a:r>
            </a:p>
          </p:txBody>
        </p:sp>
        <p:sp>
          <p:nvSpPr>
            <p:cNvPr id="14" name="Rectangle 13">
              <a:extLst>
                <a:ext uri="{FF2B5EF4-FFF2-40B4-BE49-F238E27FC236}">
                  <a16:creationId xmlns:a16="http://schemas.microsoft.com/office/drawing/2014/main" id="{10621A9D-FD97-4594-929B-2A8C8C97A07A}"/>
                </a:ext>
              </a:extLst>
            </p:cNvPr>
            <p:cNvSpPr/>
            <p:nvPr/>
          </p:nvSpPr>
          <p:spPr>
            <a:xfrm>
              <a:off x="8497887" y="-774700"/>
              <a:ext cx="1552273" cy="3330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t>Cana</a:t>
              </a:r>
            </a:p>
          </p:txBody>
        </p:sp>
      </p:grpSp>
      <p:grpSp>
        <p:nvGrpSpPr>
          <p:cNvPr id="30" name="Group 29">
            <a:extLst>
              <a:ext uri="{FF2B5EF4-FFF2-40B4-BE49-F238E27FC236}">
                <a16:creationId xmlns:a16="http://schemas.microsoft.com/office/drawing/2014/main" id="{986F5412-BCB5-4CE9-A71F-01E7FF0EF640}"/>
              </a:ext>
            </a:extLst>
          </p:cNvPr>
          <p:cNvGrpSpPr/>
          <p:nvPr/>
        </p:nvGrpSpPr>
        <p:grpSpPr>
          <a:xfrm>
            <a:off x="1097046" y="2320414"/>
            <a:ext cx="10160616" cy="3390821"/>
            <a:chOff x="1097046" y="2320414"/>
            <a:chExt cx="10160616" cy="3390821"/>
          </a:xfrm>
        </p:grpSpPr>
        <p:sp>
          <p:nvSpPr>
            <p:cNvPr id="21" name="Rectangle 20">
              <a:extLst>
                <a:ext uri="{FF2B5EF4-FFF2-40B4-BE49-F238E27FC236}">
                  <a16:creationId xmlns:a16="http://schemas.microsoft.com/office/drawing/2014/main" id="{B653EB7F-5EDF-4A77-B9A6-810595FB321D}"/>
                </a:ext>
              </a:extLst>
            </p:cNvPr>
            <p:cNvSpPr/>
            <p:nvPr/>
          </p:nvSpPr>
          <p:spPr>
            <a:xfrm>
              <a:off x="1097046" y="2320414"/>
              <a:ext cx="3807463" cy="2043635"/>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CA" sz="2100" b="1">
                  <a:ln w="0"/>
                  <a:solidFill>
                    <a:schemeClr val="tx1"/>
                  </a:solidFill>
                </a:rPr>
                <a:t>5,988 patients</a:t>
              </a:r>
              <a:br>
                <a:rPr lang="en-CA" sz="2100" b="1">
                  <a:ln w="0"/>
                  <a:solidFill>
                    <a:schemeClr val="tx1"/>
                  </a:solidFill>
                </a:rPr>
              </a:br>
              <a:r>
                <a:rPr lang="fr-CA" sz="1600"/>
                <a:t>≥ 18 </a:t>
              </a:r>
              <a:r>
                <a:rPr lang="fr-CA" sz="1600" err="1"/>
                <a:t>years</a:t>
              </a:r>
              <a:r>
                <a:rPr lang="fr-CA" sz="1600"/>
                <a:t> </a:t>
              </a:r>
              <a:r>
                <a:rPr lang="fr-CA" sz="1600" err="1"/>
                <a:t>with</a:t>
              </a:r>
              <a:r>
                <a:rPr lang="fr-CA" sz="1600"/>
                <a:t> </a:t>
              </a:r>
              <a:r>
                <a:rPr lang="fr-CA" sz="1600" err="1"/>
                <a:t>chronic</a:t>
              </a:r>
              <a:r>
                <a:rPr lang="fr-CA" sz="1600"/>
                <a:t> </a:t>
              </a:r>
              <a:r>
                <a:rPr lang="fr-CA" sz="1600" err="1"/>
                <a:t>HFpEF</a:t>
              </a:r>
              <a:br>
                <a:rPr lang="fr-CA" sz="1600"/>
              </a:br>
              <a:r>
                <a:rPr lang="fr-CA" sz="1600"/>
                <a:t>(NYHA class II-IV, LVEF ˃40%)</a:t>
              </a:r>
              <a:br>
                <a:rPr lang="fr-CA" sz="1600"/>
              </a:br>
              <a:r>
                <a:rPr lang="fr-CA" sz="1600"/>
                <a:t>T2D or non-T2D</a:t>
              </a:r>
              <a:br>
                <a:rPr lang="fr-CA" sz="1600"/>
              </a:br>
              <a:r>
                <a:rPr lang="fr-CA" sz="1600" err="1"/>
                <a:t>eGFR</a:t>
              </a:r>
              <a:r>
                <a:rPr lang="fr-CA" sz="1600"/>
                <a:t> ≥20 </a:t>
              </a:r>
              <a:r>
                <a:rPr lang="fr-CA" sz="1600" err="1"/>
                <a:t>mL</a:t>
              </a:r>
              <a:r>
                <a:rPr lang="fr-CA" sz="1600"/>
                <a:t>/min/1.73m</a:t>
              </a:r>
              <a:r>
                <a:rPr lang="fr-CA" sz="1600" baseline="30000"/>
                <a:t>2</a:t>
              </a:r>
              <a:br>
                <a:rPr lang="fr-CA" sz="1600" baseline="30000"/>
              </a:br>
              <a:r>
                <a:rPr lang="fr-CA" sz="1600"/>
                <a:t>NT-</a:t>
              </a:r>
              <a:r>
                <a:rPr lang="fr-CA" sz="1600" err="1"/>
                <a:t>proBNP</a:t>
              </a:r>
              <a:r>
                <a:rPr lang="fr-CA" sz="1600"/>
                <a:t> ˃300pg/</a:t>
              </a:r>
              <a:r>
                <a:rPr lang="fr-CA" sz="1600" err="1"/>
                <a:t>mL</a:t>
              </a:r>
              <a:r>
                <a:rPr lang="fr-CA" sz="1600"/>
                <a:t> (˃900 </a:t>
              </a:r>
              <a:r>
                <a:rPr lang="fr-CA" sz="1600" err="1"/>
                <a:t>pg</a:t>
              </a:r>
              <a:r>
                <a:rPr lang="fr-CA" sz="1600"/>
                <a:t>/</a:t>
              </a:r>
              <a:r>
                <a:rPr lang="fr-CA" sz="1600" err="1"/>
                <a:t>mL</a:t>
              </a:r>
              <a:r>
                <a:rPr lang="fr-CA" sz="1600"/>
                <a:t> if</a:t>
              </a:r>
              <a:br>
                <a:rPr lang="fr-CA" sz="1600"/>
              </a:br>
              <a:r>
                <a:rPr lang="fr-CA" sz="1600"/>
                <a:t>atrial fibrillation at </a:t>
              </a:r>
              <a:r>
                <a:rPr lang="fr-CA" sz="1600" err="1"/>
                <a:t>baseline</a:t>
              </a:r>
              <a:r>
                <a:rPr lang="fr-CA" sz="1600"/>
                <a:t>)</a:t>
              </a:r>
              <a:endParaRPr lang="en-US" sz="1600" b="1">
                <a:ln w="0"/>
                <a:solidFill>
                  <a:schemeClr val="tx1"/>
                </a:solidFill>
              </a:endParaRPr>
            </a:p>
          </p:txBody>
        </p:sp>
        <p:sp>
          <p:nvSpPr>
            <p:cNvPr id="24" name="Rectangle 23">
              <a:extLst>
                <a:ext uri="{FF2B5EF4-FFF2-40B4-BE49-F238E27FC236}">
                  <a16:creationId xmlns:a16="http://schemas.microsoft.com/office/drawing/2014/main" id="{6227F89D-5545-4AE5-8B66-6B12E859D2A1}"/>
                </a:ext>
              </a:extLst>
            </p:cNvPr>
            <p:cNvSpPr/>
            <p:nvPr/>
          </p:nvSpPr>
          <p:spPr>
            <a:xfrm>
              <a:off x="5873071" y="4097133"/>
              <a:ext cx="5384591" cy="26691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a:solidFill>
                    <a:schemeClr val="tx1"/>
                  </a:solidFill>
                </a:rPr>
                <a:t>In addition to usual therapy, per treating physician</a:t>
              </a:r>
            </a:p>
          </p:txBody>
        </p:sp>
        <p:sp>
          <p:nvSpPr>
            <p:cNvPr id="25" name="TextBox 24">
              <a:extLst>
                <a:ext uri="{FF2B5EF4-FFF2-40B4-BE49-F238E27FC236}">
                  <a16:creationId xmlns:a16="http://schemas.microsoft.com/office/drawing/2014/main" id="{1C114D8C-62E3-41F6-9325-9AF0E644EB9C}"/>
                </a:ext>
              </a:extLst>
            </p:cNvPr>
            <p:cNvSpPr txBox="1"/>
            <p:nvPr/>
          </p:nvSpPr>
          <p:spPr>
            <a:xfrm>
              <a:off x="1265243" y="4787905"/>
              <a:ext cx="4801314" cy="923330"/>
            </a:xfrm>
            <a:prstGeom prst="rect">
              <a:avLst/>
            </a:prstGeom>
            <a:noFill/>
          </p:spPr>
          <p:txBody>
            <a:bodyPr wrap="none" rtlCol="0">
              <a:spAutoFit/>
            </a:bodyPr>
            <a:lstStyle/>
            <a:p>
              <a:r>
                <a:rPr lang="en-CA" b="1"/>
                <a:t>Setting</a:t>
              </a:r>
              <a:r>
                <a:rPr lang="en-CA"/>
                <a:t>: 622 sites in 23 countries</a:t>
              </a:r>
            </a:p>
            <a:p>
              <a:r>
                <a:rPr lang="en-CA" b="1"/>
                <a:t>Enrollment</a:t>
              </a:r>
              <a:r>
                <a:rPr lang="en-CA"/>
                <a:t>: March 2017 through April 2020</a:t>
              </a:r>
            </a:p>
            <a:p>
              <a:r>
                <a:rPr lang="en-CA" b="1"/>
                <a:t>Mean follow-up</a:t>
              </a:r>
              <a:r>
                <a:rPr lang="en-CA"/>
                <a:t>: 26.2 months (IQR 18.1-3.1)</a:t>
              </a:r>
            </a:p>
          </p:txBody>
        </p:sp>
        <p:cxnSp>
          <p:nvCxnSpPr>
            <p:cNvPr id="27" name="Straight Connector 26">
              <a:extLst>
                <a:ext uri="{FF2B5EF4-FFF2-40B4-BE49-F238E27FC236}">
                  <a16:creationId xmlns:a16="http://schemas.microsoft.com/office/drawing/2014/main" id="{7504E377-9770-49DA-BF25-90E8F069375A}"/>
                </a:ext>
              </a:extLst>
            </p:cNvPr>
            <p:cNvCxnSpPr/>
            <p:nvPr/>
          </p:nvCxnSpPr>
          <p:spPr>
            <a:xfrm>
              <a:off x="4902200" y="3410025"/>
              <a:ext cx="3048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51AABA6-85F6-439E-A19F-49342318DF6E}"/>
                </a:ext>
              </a:extLst>
            </p:cNvPr>
            <p:cNvCxnSpPr/>
            <p:nvPr/>
          </p:nvCxnSpPr>
          <p:spPr>
            <a:xfrm>
              <a:off x="5676900" y="2635325"/>
              <a:ext cx="3048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AE5D1BC-9C7A-4F45-BA98-3A9103DC9B7E}"/>
                </a:ext>
              </a:extLst>
            </p:cNvPr>
            <p:cNvCxnSpPr/>
            <p:nvPr/>
          </p:nvCxnSpPr>
          <p:spPr>
            <a:xfrm>
              <a:off x="5676900" y="3613225"/>
              <a:ext cx="3048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3D0AAFD-78A3-4F5E-8DD9-A5EBF3C4D982}"/>
                </a:ext>
              </a:extLst>
            </p:cNvPr>
            <p:cNvSpPr/>
            <p:nvPr/>
          </p:nvSpPr>
          <p:spPr>
            <a:xfrm rot="16200000">
              <a:off x="4358862" y="3049870"/>
              <a:ext cx="2043635" cy="584724"/>
            </a:xfrm>
            <a:prstGeom prst="rect">
              <a:avLst/>
            </a:prstGeom>
            <a:solidFill>
              <a:schemeClr val="bg1">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solidFill>
                    <a:sysClr val="windowText" lastClr="000000"/>
                  </a:solidFill>
                </a:rPr>
                <a:t>1:1</a:t>
              </a:r>
              <a:br>
                <a:rPr lang="en-CA">
                  <a:solidFill>
                    <a:sysClr val="windowText" lastClr="000000"/>
                  </a:solidFill>
                </a:rPr>
              </a:br>
              <a:r>
                <a:rPr lang="en-CA">
                  <a:solidFill>
                    <a:sysClr val="windowText" lastClr="000000"/>
                  </a:solidFill>
                </a:rPr>
                <a:t>Double-blind</a:t>
              </a:r>
            </a:p>
          </p:txBody>
        </p:sp>
        <p:sp>
          <p:nvSpPr>
            <p:cNvPr id="22" name="Rectangle 21">
              <a:extLst>
                <a:ext uri="{FF2B5EF4-FFF2-40B4-BE49-F238E27FC236}">
                  <a16:creationId xmlns:a16="http://schemas.microsoft.com/office/drawing/2014/main" id="{87C1931F-D697-496D-A692-85AE50CE403C}"/>
                </a:ext>
              </a:extLst>
            </p:cNvPr>
            <p:cNvSpPr/>
            <p:nvPr/>
          </p:nvSpPr>
          <p:spPr>
            <a:xfrm>
              <a:off x="5873071" y="2320414"/>
              <a:ext cx="5384591" cy="58472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solidFill>
                    <a:schemeClr val="bg1"/>
                  </a:solidFill>
                </a:rPr>
                <a:t>Placebo (n=2,991)</a:t>
              </a:r>
            </a:p>
          </p:txBody>
        </p:sp>
        <p:sp>
          <p:nvSpPr>
            <p:cNvPr id="23" name="Rectangle 22">
              <a:extLst>
                <a:ext uri="{FF2B5EF4-FFF2-40B4-BE49-F238E27FC236}">
                  <a16:creationId xmlns:a16="http://schemas.microsoft.com/office/drawing/2014/main" id="{DE773C84-760F-46EB-B852-1A5C69CF4BD1}"/>
                </a:ext>
              </a:extLst>
            </p:cNvPr>
            <p:cNvSpPr/>
            <p:nvPr/>
          </p:nvSpPr>
          <p:spPr>
            <a:xfrm>
              <a:off x="5873071" y="3336629"/>
              <a:ext cx="5384591" cy="584724"/>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solidFill>
                    <a:schemeClr val="bg1"/>
                  </a:solidFill>
                </a:rPr>
                <a:t>Empagliflozin 10 mg (n=2,997)</a:t>
              </a:r>
            </a:p>
          </p:txBody>
        </p:sp>
      </p:grpSp>
    </p:spTree>
    <p:extLst>
      <p:ext uri="{BB962C8B-B14F-4D97-AF65-F5344CB8AC3E}">
        <p14:creationId xmlns:p14="http://schemas.microsoft.com/office/powerpoint/2010/main" val="37077825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5968-D05D-9B44-A76E-6AC9EA6A52B0}"/>
              </a:ext>
            </a:extLst>
          </p:cNvPr>
          <p:cNvSpPr>
            <a:spLocks noGrp="1"/>
          </p:cNvSpPr>
          <p:nvPr>
            <p:ph type="title"/>
          </p:nvPr>
        </p:nvSpPr>
        <p:spPr/>
        <p:txBody>
          <a:bodyPr/>
          <a:lstStyle/>
          <a:p>
            <a:r>
              <a:rPr lang="en-CA"/>
              <a:t>A New Evidence-based Treatment Option for HFpEF: Empagliflozin (EMPEROR-Preserved)</a:t>
            </a:r>
            <a:r>
              <a:rPr lang="en-CA" baseline="30000"/>
              <a:t>1</a:t>
            </a:r>
          </a:p>
        </p:txBody>
      </p:sp>
      <p:sp>
        <p:nvSpPr>
          <p:cNvPr id="12" name="Text Placeholder 11">
            <a:extLst>
              <a:ext uri="{FF2B5EF4-FFF2-40B4-BE49-F238E27FC236}">
                <a16:creationId xmlns:a16="http://schemas.microsoft.com/office/drawing/2014/main" id="{D88F5F6C-085D-44F4-855F-67BA903C2EF7}"/>
              </a:ext>
            </a:extLst>
          </p:cNvPr>
          <p:cNvSpPr>
            <a:spLocks noGrp="1"/>
          </p:cNvSpPr>
          <p:nvPr>
            <p:ph type="body" sz="quarter" idx="13"/>
          </p:nvPr>
        </p:nvSpPr>
        <p:spPr/>
        <p:txBody>
          <a:bodyPr/>
          <a:lstStyle/>
          <a:p>
            <a:r>
              <a:rPr lang="en-US"/>
              <a:t>*During a median trial period of 26 months. </a:t>
            </a:r>
          </a:p>
          <a:p>
            <a:r>
              <a:rPr lang="en-US"/>
              <a:t>ARR: absolute risk reduction; CI: confidence interval; HR: hazard ratio; NNT: number needed to treat; RRR: relative risk reduction. </a:t>
            </a:r>
          </a:p>
          <a:p>
            <a:r>
              <a:rPr lang="en-CA"/>
              <a:t>Anker SD, et al. N Engl J Med. 2021; 385(16):1451-61; 2. Boehringer Ingelheim (Canada) Ltd. </a:t>
            </a:r>
            <a:r>
              <a:rPr lang="en-CA" baseline="30000" err="1"/>
              <a:t>Pr</a:t>
            </a:r>
            <a:r>
              <a:rPr lang="en-CA" err="1"/>
              <a:t>JARDIANCE</a:t>
            </a:r>
            <a:r>
              <a:rPr lang="en-CA" baseline="30000"/>
              <a:t>®</a:t>
            </a:r>
            <a:r>
              <a:rPr lang="en-CA"/>
              <a:t> product monograph. Apr. 6, 2022.</a:t>
            </a:r>
            <a:endParaRPr lang="en-GB"/>
          </a:p>
        </p:txBody>
      </p:sp>
      <p:sp>
        <p:nvSpPr>
          <p:cNvPr id="14" name="Espace réservé du contenu 13">
            <a:extLst>
              <a:ext uri="{FF2B5EF4-FFF2-40B4-BE49-F238E27FC236}">
                <a16:creationId xmlns:a16="http://schemas.microsoft.com/office/drawing/2014/main" id="{2D981849-34FF-604F-8CDE-6602BC81FD80}"/>
              </a:ext>
            </a:extLst>
          </p:cNvPr>
          <p:cNvSpPr>
            <a:spLocks noGrp="1"/>
          </p:cNvSpPr>
          <p:nvPr>
            <p:ph idx="4294967295"/>
          </p:nvPr>
        </p:nvSpPr>
        <p:spPr>
          <a:xfrm>
            <a:off x="858185" y="1183194"/>
            <a:ext cx="10515600" cy="511175"/>
          </a:xfrm>
        </p:spPr>
        <p:txBody>
          <a:bodyPr/>
          <a:lstStyle/>
          <a:p>
            <a:pPr marL="0" indent="0">
              <a:buNone/>
            </a:pPr>
            <a:r>
              <a:rPr lang="en-US" b="1">
                <a:solidFill>
                  <a:schemeClr val="accent6"/>
                </a:solidFill>
              </a:rPr>
              <a:t>Composite primary endpoint: CV death or HHF</a:t>
            </a:r>
            <a:endParaRPr lang="fr-FR" b="1">
              <a:solidFill>
                <a:schemeClr val="accent6"/>
              </a:solidFill>
            </a:endParaRPr>
          </a:p>
        </p:txBody>
      </p:sp>
      <p:grpSp>
        <p:nvGrpSpPr>
          <p:cNvPr id="34" name="Group 33">
            <a:extLst>
              <a:ext uri="{FF2B5EF4-FFF2-40B4-BE49-F238E27FC236}">
                <a16:creationId xmlns:a16="http://schemas.microsoft.com/office/drawing/2014/main" id="{8E168481-18B1-432F-8A01-7EB51F2090BE}"/>
              </a:ext>
            </a:extLst>
          </p:cNvPr>
          <p:cNvGrpSpPr>
            <a:grpSpLocks noChangeAspect="1"/>
          </p:cNvGrpSpPr>
          <p:nvPr/>
        </p:nvGrpSpPr>
        <p:grpSpPr>
          <a:xfrm>
            <a:off x="972745" y="1762596"/>
            <a:ext cx="5787979" cy="3706535"/>
            <a:chOff x="2654349" y="1242544"/>
            <a:chExt cx="3724466" cy="2177954"/>
          </a:xfrm>
        </p:grpSpPr>
        <p:sp>
          <p:nvSpPr>
            <p:cNvPr id="35" name="Line 389">
              <a:extLst>
                <a:ext uri="{FF2B5EF4-FFF2-40B4-BE49-F238E27FC236}">
                  <a16:creationId xmlns:a16="http://schemas.microsoft.com/office/drawing/2014/main" id="{626339AB-4DE8-4C61-BF39-52B0DD1DDC61}"/>
                </a:ext>
              </a:extLst>
            </p:cNvPr>
            <p:cNvSpPr>
              <a:spLocks noChangeShapeType="1"/>
            </p:cNvSpPr>
            <p:nvPr/>
          </p:nvSpPr>
          <p:spPr bwMode="auto">
            <a:xfrm flipV="1">
              <a:off x="3056588" y="1326381"/>
              <a:ext cx="0" cy="1897693"/>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sz="1600">
                <a:solidFill>
                  <a:srgbClr val="515151"/>
                </a:solidFill>
              </a:endParaRPr>
            </a:p>
          </p:txBody>
        </p:sp>
        <p:sp>
          <p:nvSpPr>
            <p:cNvPr id="36" name="Line 391">
              <a:extLst>
                <a:ext uri="{FF2B5EF4-FFF2-40B4-BE49-F238E27FC236}">
                  <a16:creationId xmlns:a16="http://schemas.microsoft.com/office/drawing/2014/main" id="{2020BF03-05B9-4306-AA21-02C2C8CD433E}"/>
                </a:ext>
              </a:extLst>
            </p:cNvPr>
            <p:cNvSpPr>
              <a:spLocks noChangeShapeType="1"/>
            </p:cNvSpPr>
            <p:nvPr/>
          </p:nvSpPr>
          <p:spPr bwMode="auto">
            <a:xfrm flipH="1">
              <a:off x="3017887" y="1326381"/>
              <a:ext cx="38702"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sz="1600">
                <a:solidFill>
                  <a:srgbClr val="515151"/>
                </a:solidFill>
              </a:endParaRPr>
            </a:p>
          </p:txBody>
        </p:sp>
        <p:sp>
          <p:nvSpPr>
            <p:cNvPr id="37" name="Line 392">
              <a:extLst>
                <a:ext uri="{FF2B5EF4-FFF2-40B4-BE49-F238E27FC236}">
                  <a16:creationId xmlns:a16="http://schemas.microsoft.com/office/drawing/2014/main" id="{DB4BE8EE-4B5D-4887-9753-C4067C5A67C6}"/>
                </a:ext>
              </a:extLst>
            </p:cNvPr>
            <p:cNvSpPr>
              <a:spLocks noChangeShapeType="1"/>
            </p:cNvSpPr>
            <p:nvPr/>
          </p:nvSpPr>
          <p:spPr bwMode="auto">
            <a:xfrm flipH="1">
              <a:off x="3017887" y="1706720"/>
              <a:ext cx="38702"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sz="1600">
                <a:solidFill>
                  <a:srgbClr val="515151"/>
                </a:solidFill>
              </a:endParaRPr>
            </a:p>
          </p:txBody>
        </p:sp>
        <p:sp>
          <p:nvSpPr>
            <p:cNvPr id="38" name="Line 393">
              <a:extLst>
                <a:ext uri="{FF2B5EF4-FFF2-40B4-BE49-F238E27FC236}">
                  <a16:creationId xmlns:a16="http://schemas.microsoft.com/office/drawing/2014/main" id="{ACBB00BE-D75F-4D48-8144-CC04157EA3FE}"/>
                </a:ext>
              </a:extLst>
            </p:cNvPr>
            <p:cNvSpPr>
              <a:spLocks noChangeShapeType="1"/>
            </p:cNvSpPr>
            <p:nvPr/>
          </p:nvSpPr>
          <p:spPr bwMode="auto">
            <a:xfrm flipH="1">
              <a:off x="3017887" y="2463395"/>
              <a:ext cx="38702"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sz="1600">
                <a:solidFill>
                  <a:srgbClr val="515151"/>
                </a:solidFill>
              </a:endParaRPr>
            </a:p>
          </p:txBody>
        </p:sp>
        <p:sp>
          <p:nvSpPr>
            <p:cNvPr id="39" name="Line 394">
              <a:extLst>
                <a:ext uri="{FF2B5EF4-FFF2-40B4-BE49-F238E27FC236}">
                  <a16:creationId xmlns:a16="http://schemas.microsoft.com/office/drawing/2014/main" id="{2D01F634-7BDB-467E-A330-7D2BA1BF5E2E}"/>
                </a:ext>
              </a:extLst>
            </p:cNvPr>
            <p:cNvSpPr>
              <a:spLocks noChangeShapeType="1"/>
            </p:cNvSpPr>
            <p:nvPr/>
          </p:nvSpPr>
          <p:spPr bwMode="auto">
            <a:xfrm flipH="1">
              <a:off x="3017887" y="2087060"/>
              <a:ext cx="38702"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sz="1600">
                <a:solidFill>
                  <a:srgbClr val="515151"/>
                </a:solidFill>
              </a:endParaRPr>
            </a:p>
          </p:txBody>
        </p:sp>
        <p:sp>
          <p:nvSpPr>
            <p:cNvPr id="40" name="Line 395">
              <a:extLst>
                <a:ext uri="{FF2B5EF4-FFF2-40B4-BE49-F238E27FC236}">
                  <a16:creationId xmlns:a16="http://schemas.microsoft.com/office/drawing/2014/main" id="{88D6A142-4A31-4609-AB67-15307645C83C}"/>
                </a:ext>
              </a:extLst>
            </p:cNvPr>
            <p:cNvSpPr>
              <a:spLocks noChangeShapeType="1"/>
            </p:cNvSpPr>
            <p:nvPr/>
          </p:nvSpPr>
          <p:spPr bwMode="auto">
            <a:xfrm flipH="1">
              <a:off x="3017887" y="2843734"/>
              <a:ext cx="38702"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sz="1600">
                <a:solidFill>
                  <a:srgbClr val="515151"/>
                </a:solidFill>
              </a:endParaRPr>
            </a:p>
          </p:txBody>
        </p:sp>
        <p:sp>
          <p:nvSpPr>
            <p:cNvPr id="41" name="Line 396">
              <a:extLst>
                <a:ext uri="{FF2B5EF4-FFF2-40B4-BE49-F238E27FC236}">
                  <a16:creationId xmlns:a16="http://schemas.microsoft.com/office/drawing/2014/main" id="{690D4BE2-2130-422A-8E3E-2D292CA0E4AB}"/>
                </a:ext>
              </a:extLst>
            </p:cNvPr>
            <p:cNvSpPr>
              <a:spLocks noChangeShapeType="1"/>
            </p:cNvSpPr>
            <p:nvPr/>
          </p:nvSpPr>
          <p:spPr bwMode="auto">
            <a:xfrm flipH="1">
              <a:off x="3017887" y="3220070"/>
              <a:ext cx="38702"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sz="1600">
                <a:solidFill>
                  <a:srgbClr val="515151"/>
                </a:solidFill>
              </a:endParaRPr>
            </a:p>
          </p:txBody>
        </p:sp>
        <p:sp>
          <p:nvSpPr>
            <p:cNvPr id="42" name="Line 397">
              <a:extLst>
                <a:ext uri="{FF2B5EF4-FFF2-40B4-BE49-F238E27FC236}">
                  <a16:creationId xmlns:a16="http://schemas.microsoft.com/office/drawing/2014/main" id="{69A3EFC1-177C-4A60-B34B-9E5F92100B5B}"/>
                </a:ext>
              </a:extLst>
            </p:cNvPr>
            <p:cNvSpPr>
              <a:spLocks noChangeShapeType="1"/>
            </p:cNvSpPr>
            <p:nvPr/>
          </p:nvSpPr>
          <p:spPr bwMode="auto">
            <a:xfrm>
              <a:off x="3056588" y="3224074"/>
              <a:ext cx="0" cy="3870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sz="1600">
                <a:solidFill>
                  <a:srgbClr val="515151"/>
                </a:solidFill>
              </a:endParaRPr>
            </a:p>
          </p:txBody>
        </p:sp>
        <p:sp>
          <p:nvSpPr>
            <p:cNvPr id="43" name="Line 398">
              <a:extLst>
                <a:ext uri="{FF2B5EF4-FFF2-40B4-BE49-F238E27FC236}">
                  <a16:creationId xmlns:a16="http://schemas.microsoft.com/office/drawing/2014/main" id="{EFCBD212-89D3-4E39-B1B4-63C7BACED2A3}"/>
                </a:ext>
              </a:extLst>
            </p:cNvPr>
            <p:cNvSpPr>
              <a:spLocks noChangeShapeType="1"/>
            </p:cNvSpPr>
            <p:nvPr/>
          </p:nvSpPr>
          <p:spPr bwMode="auto">
            <a:xfrm>
              <a:off x="3320824" y="3224074"/>
              <a:ext cx="0" cy="3870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sz="1600">
                <a:solidFill>
                  <a:srgbClr val="515151"/>
                </a:solidFill>
              </a:endParaRPr>
            </a:p>
          </p:txBody>
        </p:sp>
        <p:sp>
          <p:nvSpPr>
            <p:cNvPr id="44" name="Line 399">
              <a:extLst>
                <a:ext uri="{FF2B5EF4-FFF2-40B4-BE49-F238E27FC236}">
                  <a16:creationId xmlns:a16="http://schemas.microsoft.com/office/drawing/2014/main" id="{6166CAC1-118E-4BA3-99EC-C05C4E6AF5CE}"/>
                </a:ext>
              </a:extLst>
            </p:cNvPr>
            <p:cNvSpPr>
              <a:spLocks noChangeShapeType="1"/>
            </p:cNvSpPr>
            <p:nvPr/>
          </p:nvSpPr>
          <p:spPr bwMode="auto">
            <a:xfrm>
              <a:off x="3839953" y="3224074"/>
              <a:ext cx="0" cy="3870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sz="1600">
                <a:solidFill>
                  <a:srgbClr val="515151"/>
                </a:solidFill>
              </a:endParaRPr>
            </a:p>
          </p:txBody>
        </p:sp>
        <p:sp>
          <p:nvSpPr>
            <p:cNvPr id="45" name="Line 400">
              <a:extLst>
                <a:ext uri="{FF2B5EF4-FFF2-40B4-BE49-F238E27FC236}">
                  <a16:creationId xmlns:a16="http://schemas.microsoft.com/office/drawing/2014/main" id="{FB3218AC-2AEC-4043-AE4C-6128AC8AFE4C}"/>
                </a:ext>
              </a:extLst>
            </p:cNvPr>
            <p:cNvSpPr>
              <a:spLocks noChangeShapeType="1"/>
            </p:cNvSpPr>
            <p:nvPr/>
          </p:nvSpPr>
          <p:spPr bwMode="auto">
            <a:xfrm>
              <a:off x="4363087" y="3224074"/>
              <a:ext cx="0" cy="3870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sz="1600">
                <a:solidFill>
                  <a:srgbClr val="515151"/>
                </a:solidFill>
              </a:endParaRPr>
            </a:p>
          </p:txBody>
        </p:sp>
        <p:sp>
          <p:nvSpPr>
            <p:cNvPr id="46" name="Line 401">
              <a:extLst>
                <a:ext uri="{FF2B5EF4-FFF2-40B4-BE49-F238E27FC236}">
                  <a16:creationId xmlns:a16="http://schemas.microsoft.com/office/drawing/2014/main" id="{8E6CA672-5FBE-47CF-8B16-8470F02537B6}"/>
                </a:ext>
              </a:extLst>
            </p:cNvPr>
            <p:cNvSpPr>
              <a:spLocks noChangeShapeType="1"/>
            </p:cNvSpPr>
            <p:nvPr/>
          </p:nvSpPr>
          <p:spPr bwMode="auto">
            <a:xfrm>
              <a:off x="3579722" y="3224074"/>
              <a:ext cx="0" cy="3870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sz="1600">
                <a:solidFill>
                  <a:srgbClr val="515151"/>
                </a:solidFill>
              </a:endParaRPr>
            </a:p>
          </p:txBody>
        </p:sp>
        <p:sp>
          <p:nvSpPr>
            <p:cNvPr id="47" name="Line 402">
              <a:extLst>
                <a:ext uri="{FF2B5EF4-FFF2-40B4-BE49-F238E27FC236}">
                  <a16:creationId xmlns:a16="http://schemas.microsoft.com/office/drawing/2014/main" id="{F7450633-FAFA-41C4-AC4D-2B419D4D1BA4}"/>
                </a:ext>
              </a:extLst>
            </p:cNvPr>
            <p:cNvSpPr>
              <a:spLocks noChangeShapeType="1"/>
            </p:cNvSpPr>
            <p:nvPr/>
          </p:nvSpPr>
          <p:spPr bwMode="auto">
            <a:xfrm>
              <a:off x="4098851" y="3224074"/>
              <a:ext cx="0" cy="3870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sz="1600">
                <a:solidFill>
                  <a:srgbClr val="515151"/>
                </a:solidFill>
              </a:endParaRPr>
            </a:p>
          </p:txBody>
        </p:sp>
        <p:sp>
          <p:nvSpPr>
            <p:cNvPr id="48" name="Line 403">
              <a:extLst>
                <a:ext uri="{FF2B5EF4-FFF2-40B4-BE49-F238E27FC236}">
                  <a16:creationId xmlns:a16="http://schemas.microsoft.com/office/drawing/2014/main" id="{F5726F9F-1FEA-41D9-90EA-A9B673EF3BF3}"/>
                </a:ext>
              </a:extLst>
            </p:cNvPr>
            <p:cNvSpPr>
              <a:spLocks noChangeShapeType="1"/>
            </p:cNvSpPr>
            <p:nvPr/>
          </p:nvSpPr>
          <p:spPr bwMode="auto">
            <a:xfrm>
              <a:off x="4621984" y="3224074"/>
              <a:ext cx="0" cy="3870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sz="1600">
                <a:solidFill>
                  <a:srgbClr val="515151"/>
                </a:solidFill>
              </a:endParaRPr>
            </a:p>
          </p:txBody>
        </p:sp>
        <p:sp>
          <p:nvSpPr>
            <p:cNvPr id="49" name="Line 404">
              <a:extLst>
                <a:ext uri="{FF2B5EF4-FFF2-40B4-BE49-F238E27FC236}">
                  <a16:creationId xmlns:a16="http://schemas.microsoft.com/office/drawing/2014/main" id="{4BB5AABD-B0E0-404C-8B17-A4A2C5E0376D}"/>
                </a:ext>
              </a:extLst>
            </p:cNvPr>
            <p:cNvSpPr>
              <a:spLocks noChangeShapeType="1"/>
            </p:cNvSpPr>
            <p:nvPr/>
          </p:nvSpPr>
          <p:spPr bwMode="auto">
            <a:xfrm>
              <a:off x="4880882" y="3224074"/>
              <a:ext cx="0" cy="3870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sz="1600">
                <a:solidFill>
                  <a:srgbClr val="515151"/>
                </a:solidFill>
              </a:endParaRPr>
            </a:p>
          </p:txBody>
        </p:sp>
        <p:sp>
          <p:nvSpPr>
            <p:cNvPr id="50" name="Line 405">
              <a:extLst>
                <a:ext uri="{FF2B5EF4-FFF2-40B4-BE49-F238E27FC236}">
                  <a16:creationId xmlns:a16="http://schemas.microsoft.com/office/drawing/2014/main" id="{F1B94EB0-D115-4CF5-851B-E5C55C879AE1}"/>
                </a:ext>
              </a:extLst>
            </p:cNvPr>
            <p:cNvSpPr>
              <a:spLocks noChangeShapeType="1"/>
            </p:cNvSpPr>
            <p:nvPr/>
          </p:nvSpPr>
          <p:spPr bwMode="auto">
            <a:xfrm>
              <a:off x="5928484" y="3224074"/>
              <a:ext cx="0" cy="3870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sz="1600">
                <a:solidFill>
                  <a:srgbClr val="515151"/>
                </a:solidFill>
              </a:endParaRPr>
            </a:p>
          </p:txBody>
        </p:sp>
        <p:sp>
          <p:nvSpPr>
            <p:cNvPr id="51" name="Line 406">
              <a:extLst>
                <a:ext uri="{FF2B5EF4-FFF2-40B4-BE49-F238E27FC236}">
                  <a16:creationId xmlns:a16="http://schemas.microsoft.com/office/drawing/2014/main" id="{2D19221E-2250-49B7-82F7-B9372D978408}"/>
                </a:ext>
              </a:extLst>
            </p:cNvPr>
            <p:cNvSpPr>
              <a:spLocks noChangeShapeType="1"/>
            </p:cNvSpPr>
            <p:nvPr/>
          </p:nvSpPr>
          <p:spPr bwMode="auto">
            <a:xfrm>
              <a:off x="5664248" y="3224074"/>
              <a:ext cx="0" cy="3870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sz="1600">
                <a:solidFill>
                  <a:srgbClr val="515151"/>
                </a:solidFill>
              </a:endParaRPr>
            </a:p>
          </p:txBody>
        </p:sp>
        <p:sp>
          <p:nvSpPr>
            <p:cNvPr id="52" name="Line 407">
              <a:extLst>
                <a:ext uri="{FF2B5EF4-FFF2-40B4-BE49-F238E27FC236}">
                  <a16:creationId xmlns:a16="http://schemas.microsoft.com/office/drawing/2014/main" id="{B95C44E6-6BE6-427B-A473-CB37C8CC72EC}"/>
                </a:ext>
              </a:extLst>
            </p:cNvPr>
            <p:cNvSpPr>
              <a:spLocks noChangeShapeType="1"/>
            </p:cNvSpPr>
            <p:nvPr/>
          </p:nvSpPr>
          <p:spPr bwMode="auto">
            <a:xfrm>
              <a:off x="6187381" y="3224074"/>
              <a:ext cx="0" cy="3870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sz="1600">
                <a:solidFill>
                  <a:srgbClr val="515151"/>
                </a:solidFill>
              </a:endParaRPr>
            </a:p>
          </p:txBody>
        </p:sp>
        <p:sp>
          <p:nvSpPr>
            <p:cNvPr id="53" name="Line 408">
              <a:extLst>
                <a:ext uri="{FF2B5EF4-FFF2-40B4-BE49-F238E27FC236}">
                  <a16:creationId xmlns:a16="http://schemas.microsoft.com/office/drawing/2014/main" id="{601F75DC-BF98-4909-96A8-AEE6CDD2FEA1}"/>
                </a:ext>
              </a:extLst>
            </p:cNvPr>
            <p:cNvSpPr>
              <a:spLocks noChangeShapeType="1"/>
            </p:cNvSpPr>
            <p:nvPr/>
          </p:nvSpPr>
          <p:spPr bwMode="auto">
            <a:xfrm>
              <a:off x="5404015" y="3224074"/>
              <a:ext cx="0" cy="3870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sz="1600">
                <a:solidFill>
                  <a:srgbClr val="515151"/>
                </a:solidFill>
              </a:endParaRPr>
            </a:p>
          </p:txBody>
        </p:sp>
        <p:sp>
          <p:nvSpPr>
            <p:cNvPr id="54" name="Line 409">
              <a:extLst>
                <a:ext uri="{FF2B5EF4-FFF2-40B4-BE49-F238E27FC236}">
                  <a16:creationId xmlns:a16="http://schemas.microsoft.com/office/drawing/2014/main" id="{C8F1FEEB-71E2-4560-AAB1-3E31B3E48C87}"/>
                </a:ext>
              </a:extLst>
            </p:cNvPr>
            <p:cNvSpPr>
              <a:spLocks noChangeShapeType="1"/>
            </p:cNvSpPr>
            <p:nvPr/>
          </p:nvSpPr>
          <p:spPr bwMode="auto">
            <a:xfrm>
              <a:off x="5145118" y="3224074"/>
              <a:ext cx="0" cy="3870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sz="1600">
                <a:solidFill>
                  <a:srgbClr val="515151"/>
                </a:solidFill>
              </a:endParaRPr>
            </a:p>
          </p:txBody>
        </p:sp>
        <p:sp>
          <p:nvSpPr>
            <p:cNvPr id="55" name="Freeform 410">
              <a:extLst>
                <a:ext uri="{FF2B5EF4-FFF2-40B4-BE49-F238E27FC236}">
                  <a16:creationId xmlns:a16="http://schemas.microsoft.com/office/drawing/2014/main" id="{CEA2E729-F0E0-4C4D-BC30-CECD48077F3B}"/>
                </a:ext>
              </a:extLst>
            </p:cNvPr>
            <p:cNvSpPr>
              <a:spLocks/>
            </p:cNvSpPr>
            <p:nvPr/>
          </p:nvSpPr>
          <p:spPr bwMode="auto">
            <a:xfrm>
              <a:off x="3052584" y="1892219"/>
              <a:ext cx="3134797" cy="1327851"/>
            </a:xfrm>
            <a:custGeom>
              <a:avLst/>
              <a:gdLst>
                <a:gd name="T0" fmla="*/ 702 w 725"/>
                <a:gd name="T1" fmla="*/ 9 h 307"/>
                <a:gd name="T2" fmla="*/ 688 w 725"/>
                <a:gd name="T3" fmla="*/ 14 h 307"/>
                <a:gd name="T4" fmla="*/ 673 w 725"/>
                <a:gd name="T5" fmla="*/ 22 h 307"/>
                <a:gd name="T6" fmla="*/ 652 w 725"/>
                <a:gd name="T7" fmla="*/ 28 h 307"/>
                <a:gd name="T8" fmla="*/ 625 w 725"/>
                <a:gd name="T9" fmla="*/ 35 h 307"/>
                <a:gd name="T10" fmla="*/ 606 w 725"/>
                <a:gd name="T11" fmla="*/ 41 h 307"/>
                <a:gd name="T12" fmla="*/ 579 w 725"/>
                <a:gd name="T13" fmla="*/ 47 h 307"/>
                <a:gd name="T14" fmla="*/ 572 w 725"/>
                <a:gd name="T15" fmla="*/ 55 h 307"/>
                <a:gd name="T16" fmla="*/ 564 w 725"/>
                <a:gd name="T17" fmla="*/ 61 h 307"/>
                <a:gd name="T18" fmla="*/ 543 w 725"/>
                <a:gd name="T19" fmla="*/ 64 h 307"/>
                <a:gd name="T20" fmla="*/ 533 w 725"/>
                <a:gd name="T21" fmla="*/ 70 h 307"/>
                <a:gd name="T22" fmla="*/ 515 w 725"/>
                <a:gd name="T23" fmla="*/ 73 h 307"/>
                <a:gd name="T24" fmla="*/ 507 w 725"/>
                <a:gd name="T25" fmla="*/ 78 h 307"/>
                <a:gd name="T26" fmla="*/ 487 w 725"/>
                <a:gd name="T27" fmla="*/ 83 h 307"/>
                <a:gd name="T28" fmla="*/ 475 w 725"/>
                <a:gd name="T29" fmla="*/ 87 h 307"/>
                <a:gd name="T30" fmla="*/ 458 w 725"/>
                <a:gd name="T31" fmla="*/ 91 h 307"/>
                <a:gd name="T32" fmla="*/ 447 w 725"/>
                <a:gd name="T33" fmla="*/ 96 h 307"/>
                <a:gd name="T34" fmla="*/ 430 w 725"/>
                <a:gd name="T35" fmla="*/ 102 h 307"/>
                <a:gd name="T36" fmla="*/ 423 w 725"/>
                <a:gd name="T37" fmla="*/ 108 h 307"/>
                <a:gd name="T38" fmla="*/ 409 w 725"/>
                <a:gd name="T39" fmla="*/ 111 h 307"/>
                <a:gd name="T40" fmla="*/ 396 w 725"/>
                <a:gd name="T41" fmla="*/ 120 h 307"/>
                <a:gd name="T42" fmla="*/ 382 w 725"/>
                <a:gd name="T43" fmla="*/ 123 h 307"/>
                <a:gd name="T44" fmla="*/ 373 w 725"/>
                <a:gd name="T45" fmla="*/ 131 h 307"/>
                <a:gd name="T46" fmla="*/ 350 w 725"/>
                <a:gd name="T47" fmla="*/ 138 h 307"/>
                <a:gd name="T48" fmla="*/ 339 w 725"/>
                <a:gd name="T49" fmla="*/ 143 h 307"/>
                <a:gd name="T50" fmla="*/ 330 w 725"/>
                <a:gd name="T51" fmla="*/ 146 h 307"/>
                <a:gd name="T52" fmla="*/ 322 w 725"/>
                <a:gd name="T53" fmla="*/ 154 h 307"/>
                <a:gd name="T54" fmla="*/ 309 w 725"/>
                <a:gd name="T55" fmla="*/ 157 h 307"/>
                <a:gd name="T56" fmla="*/ 297 w 725"/>
                <a:gd name="T57" fmla="*/ 160 h 307"/>
                <a:gd name="T58" fmla="*/ 282 w 725"/>
                <a:gd name="T59" fmla="*/ 163 h 307"/>
                <a:gd name="T60" fmla="*/ 270 w 725"/>
                <a:gd name="T61" fmla="*/ 167 h 307"/>
                <a:gd name="T62" fmla="*/ 263 w 725"/>
                <a:gd name="T63" fmla="*/ 171 h 307"/>
                <a:gd name="T64" fmla="*/ 251 w 725"/>
                <a:gd name="T65" fmla="*/ 177 h 307"/>
                <a:gd name="T66" fmla="*/ 244 w 725"/>
                <a:gd name="T67" fmla="*/ 182 h 307"/>
                <a:gd name="T68" fmla="*/ 238 w 725"/>
                <a:gd name="T69" fmla="*/ 189 h 307"/>
                <a:gd name="T70" fmla="*/ 231 w 725"/>
                <a:gd name="T71" fmla="*/ 192 h 307"/>
                <a:gd name="T72" fmla="*/ 221 w 725"/>
                <a:gd name="T73" fmla="*/ 197 h 307"/>
                <a:gd name="T74" fmla="*/ 214 w 725"/>
                <a:gd name="T75" fmla="*/ 201 h 307"/>
                <a:gd name="T76" fmla="*/ 202 w 725"/>
                <a:gd name="T77" fmla="*/ 206 h 307"/>
                <a:gd name="T78" fmla="*/ 194 w 725"/>
                <a:gd name="T79" fmla="*/ 210 h 307"/>
                <a:gd name="T80" fmla="*/ 188 w 725"/>
                <a:gd name="T81" fmla="*/ 214 h 307"/>
                <a:gd name="T82" fmla="*/ 177 w 725"/>
                <a:gd name="T83" fmla="*/ 217 h 307"/>
                <a:gd name="T84" fmla="*/ 175 w 725"/>
                <a:gd name="T85" fmla="*/ 221 h 307"/>
                <a:gd name="T86" fmla="*/ 165 w 725"/>
                <a:gd name="T87" fmla="*/ 223 h 307"/>
                <a:gd name="T88" fmla="*/ 155 w 725"/>
                <a:gd name="T89" fmla="*/ 226 h 307"/>
                <a:gd name="T90" fmla="*/ 141 w 725"/>
                <a:gd name="T91" fmla="*/ 229 h 307"/>
                <a:gd name="T92" fmla="*/ 134 w 725"/>
                <a:gd name="T93" fmla="*/ 236 h 307"/>
                <a:gd name="T94" fmla="*/ 125 w 725"/>
                <a:gd name="T95" fmla="*/ 239 h 307"/>
                <a:gd name="T96" fmla="*/ 121 w 725"/>
                <a:gd name="T97" fmla="*/ 246 h 307"/>
                <a:gd name="T98" fmla="*/ 104 w 725"/>
                <a:gd name="T99" fmla="*/ 251 h 307"/>
                <a:gd name="T100" fmla="*/ 95 w 725"/>
                <a:gd name="T101" fmla="*/ 259 h 307"/>
                <a:gd name="T102" fmla="*/ 86 w 725"/>
                <a:gd name="T103" fmla="*/ 262 h 307"/>
                <a:gd name="T104" fmla="*/ 81 w 725"/>
                <a:gd name="T105" fmla="*/ 269 h 307"/>
                <a:gd name="T106" fmla="*/ 70 w 725"/>
                <a:gd name="T107" fmla="*/ 273 h 307"/>
                <a:gd name="T108" fmla="*/ 61 w 725"/>
                <a:gd name="T109" fmla="*/ 280 h 307"/>
                <a:gd name="T110" fmla="*/ 55 w 725"/>
                <a:gd name="T111" fmla="*/ 285 h 307"/>
                <a:gd name="T112" fmla="*/ 48 w 725"/>
                <a:gd name="T113" fmla="*/ 291 h 307"/>
                <a:gd name="T114" fmla="*/ 31 w 725"/>
                <a:gd name="T115" fmla="*/ 296 h 307"/>
                <a:gd name="T116" fmla="*/ 25 w 725"/>
                <a:gd name="T117" fmla="*/ 300 h 307"/>
                <a:gd name="T118" fmla="*/ 16 w 725"/>
                <a:gd name="T119" fmla="*/ 303 h 307"/>
                <a:gd name="T120" fmla="*/ 5 w 725"/>
                <a:gd name="T121" fmla="*/ 30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5" h="307">
                  <a:moveTo>
                    <a:pt x="725" y="0"/>
                  </a:moveTo>
                  <a:cubicBezTo>
                    <a:pt x="709" y="0"/>
                    <a:pt x="709" y="0"/>
                    <a:pt x="709" y="0"/>
                  </a:cubicBezTo>
                  <a:cubicBezTo>
                    <a:pt x="709" y="6"/>
                    <a:pt x="709" y="6"/>
                    <a:pt x="709" y="6"/>
                  </a:cubicBezTo>
                  <a:cubicBezTo>
                    <a:pt x="702" y="6"/>
                    <a:pt x="702" y="6"/>
                    <a:pt x="702" y="6"/>
                  </a:cubicBezTo>
                  <a:cubicBezTo>
                    <a:pt x="702" y="9"/>
                    <a:pt x="702" y="9"/>
                    <a:pt x="702" y="9"/>
                  </a:cubicBezTo>
                  <a:cubicBezTo>
                    <a:pt x="696" y="9"/>
                    <a:pt x="696" y="9"/>
                    <a:pt x="696" y="9"/>
                  </a:cubicBezTo>
                  <a:cubicBezTo>
                    <a:pt x="696" y="11"/>
                    <a:pt x="696" y="11"/>
                    <a:pt x="696" y="11"/>
                  </a:cubicBezTo>
                  <a:cubicBezTo>
                    <a:pt x="691" y="11"/>
                    <a:pt x="691" y="11"/>
                    <a:pt x="691" y="11"/>
                  </a:cubicBezTo>
                  <a:cubicBezTo>
                    <a:pt x="691" y="14"/>
                    <a:pt x="691" y="14"/>
                    <a:pt x="691" y="14"/>
                  </a:cubicBezTo>
                  <a:cubicBezTo>
                    <a:pt x="688" y="14"/>
                    <a:pt x="688" y="14"/>
                    <a:pt x="688" y="14"/>
                  </a:cubicBezTo>
                  <a:cubicBezTo>
                    <a:pt x="687" y="16"/>
                    <a:pt x="687" y="16"/>
                    <a:pt x="687" y="16"/>
                  </a:cubicBezTo>
                  <a:cubicBezTo>
                    <a:pt x="677" y="16"/>
                    <a:pt x="677" y="16"/>
                    <a:pt x="677" y="16"/>
                  </a:cubicBezTo>
                  <a:cubicBezTo>
                    <a:pt x="677" y="19"/>
                    <a:pt x="677" y="19"/>
                    <a:pt x="677" y="19"/>
                  </a:cubicBezTo>
                  <a:cubicBezTo>
                    <a:pt x="673" y="19"/>
                    <a:pt x="673" y="19"/>
                    <a:pt x="673" y="19"/>
                  </a:cubicBezTo>
                  <a:cubicBezTo>
                    <a:pt x="673" y="22"/>
                    <a:pt x="673" y="22"/>
                    <a:pt x="673" y="22"/>
                  </a:cubicBezTo>
                  <a:cubicBezTo>
                    <a:pt x="667" y="22"/>
                    <a:pt x="667" y="22"/>
                    <a:pt x="667" y="22"/>
                  </a:cubicBezTo>
                  <a:cubicBezTo>
                    <a:pt x="667" y="26"/>
                    <a:pt x="667" y="26"/>
                    <a:pt x="667" y="26"/>
                  </a:cubicBezTo>
                  <a:cubicBezTo>
                    <a:pt x="657" y="26"/>
                    <a:pt x="657" y="26"/>
                    <a:pt x="657" y="26"/>
                  </a:cubicBezTo>
                  <a:cubicBezTo>
                    <a:pt x="657" y="28"/>
                    <a:pt x="657" y="28"/>
                    <a:pt x="657" y="28"/>
                  </a:cubicBezTo>
                  <a:cubicBezTo>
                    <a:pt x="652" y="28"/>
                    <a:pt x="652" y="28"/>
                    <a:pt x="652" y="28"/>
                  </a:cubicBezTo>
                  <a:cubicBezTo>
                    <a:pt x="649" y="28"/>
                    <a:pt x="649" y="28"/>
                    <a:pt x="649" y="28"/>
                  </a:cubicBezTo>
                  <a:cubicBezTo>
                    <a:pt x="649" y="32"/>
                    <a:pt x="649" y="32"/>
                    <a:pt x="649" y="32"/>
                  </a:cubicBezTo>
                  <a:cubicBezTo>
                    <a:pt x="630" y="32"/>
                    <a:pt x="630" y="32"/>
                    <a:pt x="630" y="32"/>
                  </a:cubicBezTo>
                  <a:cubicBezTo>
                    <a:pt x="630" y="35"/>
                    <a:pt x="630" y="35"/>
                    <a:pt x="630" y="35"/>
                  </a:cubicBezTo>
                  <a:cubicBezTo>
                    <a:pt x="625" y="35"/>
                    <a:pt x="625" y="35"/>
                    <a:pt x="625" y="35"/>
                  </a:cubicBezTo>
                  <a:cubicBezTo>
                    <a:pt x="625" y="38"/>
                    <a:pt x="625" y="38"/>
                    <a:pt x="625" y="38"/>
                  </a:cubicBezTo>
                  <a:cubicBezTo>
                    <a:pt x="616" y="38"/>
                    <a:pt x="616" y="38"/>
                    <a:pt x="616" y="38"/>
                  </a:cubicBezTo>
                  <a:cubicBezTo>
                    <a:pt x="616" y="39"/>
                    <a:pt x="616" y="39"/>
                    <a:pt x="616" y="39"/>
                  </a:cubicBezTo>
                  <a:cubicBezTo>
                    <a:pt x="606" y="39"/>
                    <a:pt x="606" y="39"/>
                    <a:pt x="606" y="39"/>
                  </a:cubicBezTo>
                  <a:cubicBezTo>
                    <a:pt x="606" y="41"/>
                    <a:pt x="606" y="41"/>
                    <a:pt x="606" y="41"/>
                  </a:cubicBezTo>
                  <a:cubicBezTo>
                    <a:pt x="595" y="41"/>
                    <a:pt x="595" y="41"/>
                    <a:pt x="595" y="41"/>
                  </a:cubicBezTo>
                  <a:cubicBezTo>
                    <a:pt x="595" y="44"/>
                    <a:pt x="595" y="44"/>
                    <a:pt x="595" y="44"/>
                  </a:cubicBezTo>
                  <a:cubicBezTo>
                    <a:pt x="585" y="44"/>
                    <a:pt x="585" y="44"/>
                    <a:pt x="585" y="44"/>
                  </a:cubicBezTo>
                  <a:cubicBezTo>
                    <a:pt x="585" y="47"/>
                    <a:pt x="585" y="47"/>
                    <a:pt x="585" y="47"/>
                  </a:cubicBezTo>
                  <a:cubicBezTo>
                    <a:pt x="579" y="47"/>
                    <a:pt x="579" y="47"/>
                    <a:pt x="579" y="47"/>
                  </a:cubicBezTo>
                  <a:cubicBezTo>
                    <a:pt x="579" y="50"/>
                    <a:pt x="579" y="50"/>
                    <a:pt x="579" y="50"/>
                  </a:cubicBezTo>
                  <a:cubicBezTo>
                    <a:pt x="576" y="50"/>
                    <a:pt x="576" y="50"/>
                    <a:pt x="576" y="50"/>
                  </a:cubicBezTo>
                  <a:cubicBezTo>
                    <a:pt x="576" y="52"/>
                    <a:pt x="576" y="52"/>
                    <a:pt x="576" y="52"/>
                  </a:cubicBezTo>
                  <a:cubicBezTo>
                    <a:pt x="572" y="52"/>
                    <a:pt x="572" y="52"/>
                    <a:pt x="572" y="52"/>
                  </a:cubicBezTo>
                  <a:cubicBezTo>
                    <a:pt x="572" y="55"/>
                    <a:pt x="572" y="55"/>
                    <a:pt x="572" y="55"/>
                  </a:cubicBezTo>
                  <a:cubicBezTo>
                    <a:pt x="569" y="55"/>
                    <a:pt x="569" y="55"/>
                    <a:pt x="569" y="55"/>
                  </a:cubicBezTo>
                  <a:cubicBezTo>
                    <a:pt x="569" y="58"/>
                    <a:pt x="569" y="58"/>
                    <a:pt x="569" y="58"/>
                  </a:cubicBezTo>
                  <a:cubicBezTo>
                    <a:pt x="568" y="58"/>
                    <a:pt x="568" y="58"/>
                    <a:pt x="568" y="58"/>
                  </a:cubicBezTo>
                  <a:cubicBezTo>
                    <a:pt x="564" y="58"/>
                    <a:pt x="564" y="58"/>
                    <a:pt x="564" y="58"/>
                  </a:cubicBezTo>
                  <a:cubicBezTo>
                    <a:pt x="564" y="61"/>
                    <a:pt x="564" y="61"/>
                    <a:pt x="564" y="61"/>
                  </a:cubicBezTo>
                  <a:cubicBezTo>
                    <a:pt x="561" y="61"/>
                    <a:pt x="561" y="61"/>
                    <a:pt x="561" y="61"/>
                  </a:cubicBezTo>
                  <a:cubicBezTo>
                    <a:pt x="561" y="62"/>
                    <a:pt x="561" y="62"/>
                    <a:pt x="561" y="62"/>
                  </a:cubicBezTo>
                  <a:cubicBezTo>
                    <a:pt x="556" y="62"/>
                    <a:pt x="556" y="62"/>
                    <a:pt x="556" y="62"/>
                  </a:cubicBezTo>
                  <a:cubicBezTo>
                    <a:pt x="556" y="64"/>
                    <a:pt x="556" y="64"/>
                    <a:pt x="556" y="64"/>
                  </a:cubicBezTo>
                  <a:cubicBezTo>
                    <a:pt x="543" y="64"/>
                    <a:pt x="543" y="64"/>
                    <a:pt x="543" y="64"/>
                  </a:cubicBezTo>
                  <a:cubicBezTo>
                    <a:pt x="543" y="65"/>
                    <a:pt x="543" y="65"/>
                    <a:pt x="543" y="65"/>
                  </a:cubicBezTo>
                  <a:cubicBezTo>
                    <a:pt x="537" y="65"/>
                    <a:pt x="537" y="65"/>
                    <a:pt x="537" y="65"/>
                  </a:cubicBezTo>
                  <a:cubicBezTo>
                    <a:pt x="537" y="65"/>
                    <a:pt x="538" y="67"/>
                    <a:pt x="537" y="67"/>
                  </a:cubicBezTo>
                  <a:cubicBezTo>
                    <a:pt x="536" y="67"/>
                    <a:pt x="533" y="67"/>
                    <a:pt x="533" y="67"/>
                  </a:cubicBezTo>
                  <a:cubicBezTo>
                    <a:pt x="533" y="70"/>
                    <a:pt x="533" y="70"/>
                    <a:pt x="533" y="70"/>
                  </a:cubicBezTo>
                  <a:cubicBezTo>
                    <a:pt x="528" y="70"/>
                    <a:pt x="528" y="70"/>
                    <a:pt x="528" y="70"/>
                  </a:cubicBezTo>
                  <a:cubicBezTo>
                    <a:pt x="528" y="72"/>
                    <a:pt x="528" y="72"/>
                    <a:pt x="528" y="72"/>
                  </a:cubicBezTo>
                  <a:cubicBezTo>
                    <a:pt x="524" y="72"/>
                    <a:pt x="524" y="72"/>
                    <a:pt x="524" y="72"/>
                  </a:cubicBezTo>
                  <a:cubicBezTo>
                    <a:pt x="524" y="73"/>
                    <a:pt x="524" y="73"/>
                    <a:pt x="524" y="73"/>
                  </a:cubicBezTo>
                  <a:cubicBezTo>
                    <a:pt x="515" y="73"/>
                    <a:pt x="515" y="73"/>
                    <a:pt x="515" y="73"/>
                  </a:cubicBezTo>
                  <a:cubicBezTo>
                    <a:pt x="515" y="75"/>
                    <a:pt x="515" y="75"/>
                    <a:pt x="515" y="75"/>
                  </a:cubicBezTo>
                  <a:cubicBezTo>
                    <a:pt x="509" y="75"/>
                    <a:pt x="509" y="75"/>
                    <a:pt x="509" y="75"/>
                  </a:cubicBezTo>
                  <a:cubicBezTo>
                    <a:pt x="509" y="77"/>
                    <a:pt x="509" y="77"/>
                    <a:pt x="509" y="77"/>
                  </a:cubicBezTo>
                  <a:cubicBezTo>
                    <a:pt x="506" y="77"/>
                    <a:pt x="506" y="77"/>
                    <a:pt x="506" y="77"/>
                  </a:cubicBezTo>
                  <a:cubicBezTo>
                    <a:pt x="507" y="78"/>
                    <a:pt x="507" y="78"/>
                    <a:pt x="507" y="78"/>
                  </a:cubicBezTo>
                  <a:cubicBezTo>
                    <a:pt x="500" y="78"/>
                    <a:pt x="500" y="78"/>
                    <a:pt x="500" y="78"/>
                  </a:cubicBezTo>
                  <a:cubicBezTo>
                    <a:pt x="500" y="79"/>
                    <a:pt x="500" y="79"/>
                    <a:pt x="500" y="79"/>
                  </a:cubicBezTo>
                  <a:cubicBezTo>
                    <a:pt x="495" y="79"/>
                    <a:pt x="495" y="79"/>
                    <a:pt x="495" y="79"/>
                  </a:cubicBezTo>
                  <a:cubicBezTo>
                    <a:pt x="495" y="83"/>
                    <a:pt x="495" y="83"/>
                    <a:pt x="495" y="83"/>
                  </a:cubicBezTo>
                  <a:cubicBezTo>
                    <a:pt x="487" y="83"/>
                    <a:pt x="487" y="83"/>
                    <a:pt x="487" y="83"/>
                  </a:cubicBezTo>
                  <a:cubicBezTo>
                    <a:pt x="487" y="84"/>
                    <a:pt x="487" y="84"/>
                    <a:pt x="487" y="84"/>
                  </a:cubicBezTo>
                  <a:cubicBezTo>
                    <a:pt x="481" y="84"/>
                    <a:pt x="481" y="84"/>
                    <a:pt x="481" y="84"/>
                  </a:cubicBezTo>
                  <a:cubicBezTo>
                    <a:pt x="481" y="85"/>
                    <a:pt x="481" y="85"/>
                    <a:pt x="481" y="85"/>
                  </a:cubicBezTo>
                  <a:cubicBezTo>
                    <a:pt x="475" y="85"/>
                    <a:pt x="475" y="85"/>
                    <a:pt x="475" y="85"/>
                  </a:cubicBezTo>
                  <a:cubicBezTo>
                    <a:pt x="475" y="87"/>
                    <a:pt x="475" y="87"/>
                    <a:pt x="475" y="87"/>
                  </a:cubicBezTo>
                  <a:cubicBezTo>
                    <a:pt x="467" y="87"/>
                    <a:pt x="467" y="87"/>
                    <a:pt x="467" y="87"/>
                  </a:cubicBezTo>
                  <a:cubicBezTo>
                    <a:pt x="467" y="89"/>
                    <a:pt x="467" y="89"/>
                    <a:pt x="467" y="89"/>
                  </a:cubicBezTo>
                  <a:cubicBezTo>
                    <a:pt x="463" y="89"/>
                    <a:pt x="463" y="89"/>
                    <a:pt x="463" y="89"/>
                  </a:cubicBezTo>
                  <a:cubicBezTo>
                    <a:pt x="463" y="91"/>
                    <a:pt x="463" y="91"/>
                    <a:pt x="463" y="91"/>
                  </a:cubicBezTo>
                  <a:cubicBezTo>
                    <a:pt x="458" y="91"/>
                    <a:pt x="458" y="91"/>
                    <a:pt x="458" y="91"/>
                  </a:cubicBezTo>
                  <a:cubicBezTo>
                    <a:pt x="458" y="93"/>
                    <a:pt x="458" y="93"/>
                    <a:pt x="458" y="93"/>
                  </a:cubicBezTo>
                  <a:cubicBezTo>
                    <a:pt x="455" y="93"/>
                    <a:pt x="455" y="93"/>
                    <a:pt x="455" y="93"/>
                  </a:cubicBezTo>
                  <a:cubicBezTo>
                    <a:pt x="455" y="94"/>
                    <a:pt x="455" y="94"/>
                    <a:pt x="455" y="94"/>
                  </a:cubicBezTo>
                  <a:cubicBezTo>
                    <a:pt x="447" y="94"/>
                    <a:pt x="447" y="94"/>
                    <a:pt x="447" y="94"/>
                  </a:cubicBezTo>
                  <a:cubicBezTo>
                    <a:pt x="447" y="96"/>
                    <a:pt x="447" y="96"/>
                    <a:pt x="447" y="96"/>
                  </a:cubicBezTo>
                  <a:cubicBezTo>
                    <a:pt x="438" y="96"/>
                    <a:pt x="438" y="96"/>
                    <a:pt x="438" y="96"/>
                  </a:cubicBezTo>
                  <a:cubicBezTo>
                    <a:pt x="438" y="100"/>
                    <a:pt x="438" y="100"/>
                    <a:pt x="438" y="100"/>
                  </a:cubicBezTo>
                  <a:cubicBezTo>
                    <a:pt x="433" y="100"/>
                    <a:pt x="433" y="100"/>
                    <a:pt x="433" y="100"/>
                  </a:cubicBezTo>
                  <a:cubicBezTo>
                    <a:pt x="433" y="102"/>
                    <a:pt x="433" y="102"/>
                    <a:pt x="433" y="102"/>
                  </a:cubicBezTo>
                  <a:cubicBezTo>
                    <a:pt x="430" y="102"/>
                    <a:pt x="430" y="102"/>
                    <a:pt x="430" y="102"/>
                  </a:cubicBezTo>
                  <a:cubicBezTo>
                    <a:pt x="430" y="104"/>
                    <a:pt x="430" y="104"/>
                    <a:pt x="430" y="104"/>
                  </a:cubicBezTo>
                  <a:cubicBezTo>
                    <a:pt x="427" y="104"/>
                    <a:pt x="427" y="104"/>
                    <a:pt x="427" y="104"/>
                  </a:cubicBezTo>
                  <a:cubicBezTo>
                    <a:pt x="427" y="107"/>
                    <a:pt x="427" y="107"/>
                    <a:pt x="427" y="107"/>
                  </a:cubicBezTo>
                  <a:cubicBezTo>
                    <a:pt x="423" y="107"/>
                    <a:pt x="423" y="107"/>
                    <a:pt x="423" y="107"/>
                  </a:cubicBezTo>
                  <a:cubicBezTo>
                    <a:pt x="423" y="108"/>
                    <a:pt x="423" y="108"/>
                    <a:pt x="423" y="108"/>
                  </a:cubicBezTo>
                  <a:cubicBezTo>
                    <a:pt x="417" y="108"/>
                    <a:pt x="417" y="108"/>
                    <a:pt x="417" y="108"/>
                  </a:cubicBezTo>
                  <a:cubicBezTo>
                    <a:pt x="417" y="110"/>
                    <a:pt x="417" y="110"/>
                    <a:pt x="417" y="110"/>
                  </a:cubicBezTo>
                  <a:cubicBezTo>
                    <a:pt x="416" y="110"/>
                    <a:pt x="416" y="110"/>
                    <a:pt x="416" y="110"/>
                  </a:cubicBezTo>
                  <a:cubicBezTo>
                    <a:pt x="416" y="111"/>
                    <a:pt x="416" y="111"/>
                    <a:pt x="416" y="111"/>
                  </a:cubicBezTo>
                  <a:cubicBezTo>
                    <a:pt x="409" y="111"/>
                    <a:pt x="409" y="111"/>
                    <a:pt x="409" y="111"/>
                  </a:cubicBezTo>
                  <a:cubicBezTo>
                    <a:pt x="409" y="116"/>
                    <a:pt x="409" y="116"/>
                    <a:pt x="409" y="116"/>
                  </a:cubicBezTo>
                  <a:cubicBezTo>
                    <a:pt x="403" y="116"/>
                    <a:pt x="403" y="116"/>
                    <a:pt x="403" y="116"/>
                  </a:cubicBezTo>
                  <a:cubicBezTo>
                    <a:pt x="403" y="117"/>
                    <a:pt x="403" y="117"/>
                    <a:pt x="403" y="117"/>
                  </a:cubicBezTo>
                  <a:cubicBezTo>
                    <a:pt x="396" y="117"/>
                    <a:pt x="396" y="117"/>
                    <a:pt x="396" y="117"/>
                  </a:cubicBezTo>
                  <a:cubicBezTo>
                    <a:pt x="396" y="120"/>
                    <a:pt x="396" y="120"/>
                    <a:pt x="396" y="120"/>
                  </a:cubicBezTo>
                  <a:cubicBezTo>
                    <a:pt x="394" y="120"/>
                    <a:pt x="394" y="120"/>
                    <a:pt x="394" y="120"/>
                  </a:cubicBezTo>
                  <a:cubicBezTo>
                    <a:pt x="394" y="122"/>
                    <a:pt x="394" y="122"/>
                    <a:pt x="394" y="122"/>
                  </a:cubicBezTo>
                  <a:cubicBezTo>
                    <a:pt x="389" y="122"/>
                    <a:pt x="389" y="122"/>
                    <a:pt x="389" y="122"/>
                  </a:cubicBezTo>
                  <a:cubicBezTo>
                    <a:pt x="389" y="123"/>
                    <a:pt x="389" y="123"/>
                    <a:pt x="389" y="123"/>
                  </a:cubicBezTo>
                  <a:cubicBezTo>
                    <a:pt x="382" y="123"/>
                    <a:pt x="382" y="123"/>
                    <a:pt x="382" y="123"/>
                  </a:cubicBezTo>
                  <a:cubicBezTo>
                    <a:pt x="382" y="125"/>
                    <a:pt x="382" y="125"/>
                    <a:pt x="382" y="125"/>
                  </a:cubicBezTo>
                  <a:cubicBezTo>
                    <a:pt x="379" y="125"/>
                    <a:pt x="379" y="125"/>
                    <a:pt x="379" y="125"/>
                  </a:cubicBezTo>
                  <a:cubicBezTo>
                    <a:pt x="379" y="127"/>
                    <a:pt x="379" y="127"/>
                    <a:pt x="379" y="127"/>
                  </a:cubicBezTo>
                  <a:cubicBezTo>
                    <a:pt x="373" y="127"/>
                    <a:pt x="373" y="127"/>
                    <a:pt x="373" y="127"/>
                  </a:cubicBezTo>
                  <a:cubicBezTo>
                    <a:pt x="373" y="131"/>
                    <a:pt x="373" y="131"/>
                    <a:pt x="373" y="131"/>
                  </a:cubicBezTo>
                  <a:cubicBezTo>
                    <a:pt x="362" y="131"/>
                    <a:pt x="362" y="131"/>
                    <a:pt x="362" y="131"/>
                  </a:cubicBezTo>
                  <a:cubicBezTo>
                    <a:pt x="362" y="135"/>
                    <a:pt x="362" y="135"/>
                    <a:pt x="362" y="135"/>
                  </a:cubicBezTo>
                  <a:cubicBezTo>
                    <a:pt x="356" y="135"/>
                    <a:pt x="356" y="135"/>
                    <a:pt x="356" y="135"/>
                  </a:cubicBezTo>
                  <a:cubicBezTo>
                    <a:pt x="356" y="138"/>
                    <a:pt x="356" y="138"/>
                    <a:pt x="356" y="138"/>
                  </a:cubicBezTo>
                  <a:cubicBezTo>
                    <a:pt x="350" y="138"/>
                    <a:pt x="350" y="138"/>
                    <a:pt x="350" y="138"/>
                  </a:cubicBezTo>
                  <a:cubicBezTo>
                    <a:pt x="350" y="141"/>
                    <a:pt x="350" y="141"/>
                    <a:pt x="350" y="141"/>
                  </a:cubicBezTo>
                  <a:cubicBezTo>
                    <a:pt x="343" y="141"/>
                    <a:pt x="343" y="141"/>
                    <a:pt x="343" y="141"/>
                  </a:cubicBezTo>
                  <a:cubicBezTo>
                    <a:pt x="343" y="142"/>
                    <a:pt x="343" y="142"/>
                    <a:pt x="343" y="142"/>
                  </a:cubicBezTo>
                  <a:cubicBezTo>
                    <a:pt x="339" y="142"/>
                    <a:pt x="339" y="142"/>
                    <a:pt x="339" y="142"/>
                  </a:cubicBezTo>
                  <a:cubicBezTo>
                    <a:pt x="339" y="143"/>
                    <a:pt x="339" y="143"/>
                    <a:pt x="339" y="143"/>
                  </a:cubicBezTo>
                  <a:cubicBezTo>
                    <a:pt x="334" y="143"/>
                    <a:pt x="334" y="143"/>
                    <a:pt x="334" y="143"/>
                  </a:cubicBezTo>
                  <a:cubicBezTo>
                    <a:pt x="334" y="145"/>
                    <a:pt x="334" y="145"/>
                    <a:pt x="334" y="145"/>
                  </a:cubicBezTo>
                  <a:cubicBezTo>
                    <a:pt x="333" y="145"/>
                    <a:pt x="333" y="145"/>
                    <a:pt x="333" y="145"/>
                  </a:cubicBezTo>
                  <a:cubicBezTo>
                    <a:pt x="333" y="146"/>
                    <a:pt x="333" y="146"/>
                    <a:pt x="333" y="146"/>
                  </a:cubicBezTo>
                  <a:cubicBezTo>
                    <a:pt x="330" y="146"/>
                    <a:pt x="330" y="146"/>
                    <a:pt x="330" y="146"/>
                  </a:cubicBezTo>
                  <a:cubicBezTo>
                    <a:pt x="330" y="150"/>
                    <a:pt x="330" y="150"/>
                    <a:pt x="330" y="150"/>
                  </a:cubicBezTo>
                  <a:cubicBezTo>
                    <a:pt x="327" y="150"/>
                    <a:pt x="327" y="150"/>
                    <a:pt x="327" y="150"/>
                  </a:cubicBezTo>
                  <a:cubicBezTo>
                    <a:pt x="327" y="153"/>
                    <a:pt x="327" y="153"/>
                    <a:pt x="327" y="153"/>
                  </a:cubicBezTo>
                  <a:cubicBezTo>
                    <a:pt x="322" y="153"/>
                    <a:pt x="322" y="153"/>
                    <a:pt x="322" y="153"/>
                  </a:cubicBezTo>
                  <a:cubicBezTo>
                    <a:pt x="322" y="154"/>
                    <a:pt x="322" y="154"/>
                    <a:pt x="322" y="154"/>
                  </a:cubicBezTo>
                  <a:cubicBezTo>
                    <a:pt x="316" y="154"/>
                    <a:pt x="316" y="154"/>
                    <a:pt x="316" y="154"/>
                  </a:cubicBezTo>
                  <a:cubicBezTo>
                    <a:pt x="316" y="156"/>
                    <a:pt x="316" y="156"/>
                    <a:pt x="316" y="156"/>
                  </a:cubicBezTo>
                  <a:cubicBezTo>
                    <a:pt x="314" y="156"/>
                    <a:pt x="314" y="156"/>
                    <a:pt x="314" y="156"/>
                  </a:cubicBezTo>
                  <a:cubicBezTo>
                    <a:pt x="314" y="157"/>
                    <a:pt x="314" y="157"/>
                    <a:pt x="314" y="157"/>
                  </a:cubicBezTo>
                  <a:cubicBezTo>
                    <a:pt x="309" y="157"/>
                    <a:pt x="309" y="157"/>
                    <a:pt x="309" y="157"/>
                  </a:cubicBezTo>
                  <a:cubicBezTo>
                    <a:pt x="309" y="158"/>
                    <a:pt x="309" y="158"/>
                    <a:pt x="309" y="158"/>
                  </a:cubicBezTo>
                  <a:cubicBezTo>
                    <a:pt x="299" y="158"/>
                    <a:pt x="299" y="158"/>
                    <a:pt x="299" y="158"/>
                  </a:cubicBezTo>
                  <a:cubicBezTo>
                    <a:pt x="299" y="159"/>
                    <a:pt x="299" y="159"/>
                    <a:pt x="299" y="159"/>
                  </a:cubicBezTo>
                  <a:cubicBezTo>
                    <a:pt x="297" y="159"/>
                    <a:pt x="297" y="159"/>
                    <a:pt x="297" y="159"/>
                  </a:cubicBezTo>
                  <a:cubicBezTo>
                    <a:pt x="297" y="160"/>
                    <a:pt x="297" y="160"/>
                    <a:pt x="297" y="160"/>
                  </a:cubicBezTo>
                  <a:cubicBezTo>
                    <a:pt x="291" y="160"/>
                    <a:pt x="291" y="160"/>
                    <a:pt x="291" y="160"/>
                  </a:cubicBezTo>
                  <a:cubicBezTo>
                    <a:pt x="291" y="161"/>
                    <a:pt x="291" y="161"/>
                    <a:pt x="291" y="161"/>
                  </a:cubicBezTo>
                  <a:cubicBezTo>
                    <a:pt x="289" y="161"/>
                    <a:pt x="289" y="161"/>
                    <a:pt x="289" y="161"/>
                  </a:cubicBezTo>
                  <a:cubicBezTo>
                    <a:pt x="289" y="163"/>
                    <a:pt x="289" y="163"/>
                    <a:pt x="289" y="163"/>
                  </a:cubicBezTo>
                  <a:cubicBezTo>
                    <a:pt x="282" y="163"/>
                    <a:pt x="282" y="163"/>
                    <a:pt x="282" y="163"/>
                  </a:cubicBezTo>
                  <a:cubicBezTo>
                    <a:pt x="282" y="164"/>
                    <a:pt x="282" y="164"/>
                    <a:pt x="282" y="164"/>
                  </a:cubicBezTo>
                  <a:cubicBezTo>
                    <a:pt x="275" y="164"/>
                    <a:pt x="275" y="164"/>
                    <a:pt x="275" y="164"/>
                  </a:cubicBezTo>
                  <a:cubicBezTo>
                    <a:pt x="275" y="165"/>
                    <a:pt x="275" y="165"/>
                    <a:pt x="275" y="165"/>
                  </a:cubicBezTo>
                  <a:cubicBezTo>
                    <a:pt x="270" y="165"/>
                    <a:pt x="270" y="165"/>
                    <a:pt x="270" y="165"/>
                  </a:cubicBezTo>
                  <a:cubicBezTo>
                    <a:pt x="270" y="167"/>
                    <a:pt x="270" y="167"/>
                    <a:pt x="270" y="167"/>
                  </a:cubicBezTo>
                  <a:cubicBezTo>
                    <a:pt x="268" y="167"/>
                    <a:pt x="268" y="167"/>
                    <a:pt x="268" y="167"/>
                  </a:cubicBezTo>
                  <a:cubicBezTo>
                    <a:pt x="268" y="169"/>
                    <a:pt x="268" y="169"/>
                    <a:pt x="268" y="169"/>
                  </a:cubicBezTo>
                  <a:cubicBezTo>
                    <a:pt x="265" y="169"/>
                    <a:pt x="265" y="169"/>
                    <a:pt x="265" y="169"/>
                  </a:cubicBezTo>
                  <a:cubicBezTo>
                    <a:pt x="265" y="171"/>
                    <a:pt x="265" y="171"/>
                    <a:pt x="265" y="171"/>
                  </a:cubicBezTo>
                  <a:cubicBezTo>
                    <a:pt x="263" y="171"/>
                    <a:pt x="263" y="171"/>
                    <a:pt x="263" y="171"/>
                  </a:cubicBezTo>
                  <a:cubicBezTo>
                    <a:pt x="263" y="172"/>
                    <a:pt x="263" y="172"/>
                    <a:pt x="263" y="172"/>
                  </a:cubicBezTo>
                  <a:cubicBezTo>
                    <a:pt x="259" y="172"/>
                    <a:pt x="259" y="172"/>
                    <a:pt x="259" y="172"/>
                  </a:cubicBezTo>
                  <a:cubicBezTo>
                    <a:pt x="259" y="175"/>
                    <a:pt x="259" y="175"/>
                    <a:pt x="259" y="175"/>
                  </a:cubicBezTo>
                  <a:cubicBezTo>
                    <a:pt x="251" y="175"/>
                    <a:pt x="251" y="175"/>
                    <a:pt x="251" y="175"/>
                  </a:cubicBezTo>
                  <a:cubicBezTo>
                    <a:pt x="251" y="177"/>
                    <a:pt x="251" y="177"/>
                    <a:pt x="251" y="177"/>
                  </a:cubicBezTo>
                  <a:cubicBezTo>
                    <a:pt x="249" y="177"/>
                    <a:pt x="249" y="177"/>
                    <a:pt x="249" y="177"/>
                  </a:cubicBezTo>
                  <a:cubicBezTo>
                    <a:pt x="249" y="179"/>
                    <a:pt x="249" y="179"/>
                    <a:pt x="249" y="179"/>
                  </a:cubicBezTo>
                  <a:cubicBezTo>
                    <a:pt x="246" y="179"/>
                    <a:pt x="246" y="179"/>
                    <a:pt x="246" y="179"/>
                  </a:cubicBezTo>
                  <a:cubicBezTo>
                    <a:pt x="246" y="182"/>
                    <a:pt x="246" y="182"/>
                    <a:pt x="246" y="182"/>
                  </a:cubicBezTo>
                  <a:cubicBezTo>
                    <a:pt x="244" y="182"/>
                    <a:pt x="244" y="182"/>
                    <a:pt x="244" y="182"/>
                  </a:cubicBezTo>
                  <a:cubicBezTo>
                    <a:pt x="244" y="183"/>
                    <a:pt x="244" y="183"/>
                    <a:pt x="244" y="183"/>
                  </a:cubicBezTo>
                  <a:cubicBezTo>
                    <a:pt x="240" y="183"/>
                    <a:pt x="240" y="183"/>
                    <a:pt x="240" y="183"/>
                  </a:cubicBezTo>
                  <a:cubicBezTo>
                    <a:pt x="240" y="185"/>
                    <a:pt x="240" y="185"/>
                    <a:pt x="240" y="185"/>
                  </a:cubicBezTo>
                  <a:cubicBezTo>
                    <a:pt x="238" y="185"/>
                    <a:pt x="238" y="185"/>
                    <a:pt x="238" y="185"/>
                  </a:cubicBezTo>
                  <a:cubicBezTo>
                    <a:pt x="238" y="189"/>
                    <a:pt x="238" y="189"/>
                    <a:pt x="238" y="189"/>
                  </a:cubicBezTo>
                  <a:cubicBezTo>
                    <a:pt x="236" y="189"/>
                    <a:pt x="236" y="189"/>
                    <a:pt x="236" y="189"/>
                  </a:cubicBezTo>
                  <a:cubicBezTo>
                    <a:pt x="236" y="190"/>
                    <a:pt x="236" y="190"/>
                    <a:pt x="236" y="190"/>
                  </a:cubicBezTo>
                  <a:cubicBezTo>
                    <a:pt x="234" y="190"/>
                    <a:pt x="234" y="190"/>
                    <a:pt x="234" y="190"/>
                  </a:cubicBezTo>
                  <a:cubicBezTo>
                    <a:pt x="234" y="192"/>
                    <a:pt x="234" y="192"/>
                    <a:pt x="234" y="192"/>
                  </a:cubicBezTo>
                  <a:cubicBezTo>
                    <a:pt x="231" y="192"/>
                    <a:pt x="231" y="192"/>
                    <a:pt x="231" y="192"/>
                  </a:cubicBezTo>
                  <a:cubicBezTo>
                    <a:pt x="231" y="195"/>
                    <a:pt x="231" y="195"/>
                    <a:pt x="231" y="195"/>
                  </a:cubicBezTo>
                  <a:cubicBezTo>
                    <a:pt x="228" y="195"/>
                    <a:pt x="228" y="195"/>
                    <a:pt x="228" y="195"/>
                  </a:cubicBezTo>
                  <a:cubicBezTo>
                    <a:pt x="228" y="196"/>
                    <a:pt x="228" y="196"/>
                    <a:pt x="228" y="196"/>
                  </a:cubicBezTo>
                  <a:cubicBezTo>
                    <a:pt x="221" y="196"/>
                    <a:pt x="221" y="196"/>
                    <a:pt x="221" y="196"/>
                  </a:cubicBezTo>
                  <a:cubicBezTo>
                    <a:pt x="221" y="197"/>
                    <a:pt x="221" y="197"/>
                    <a:pt x="221" y="197"/>
                  </a:cubicBezTo>
                  <a:cubicBezTo>
                    <a:pt x="220" y="197"/>
                    <a:pt x="220" y="197"/>
                    <a:pt x="220" y="197"/>
                  </a:cubicBezTo>
                  <a:cubicBezTo>
                    <a:pt x="220" y="201"/>
                    <a:pt x="220" y="201"/>
                    <a:pt x="220" y="201"/>
                  </a:cubicBezTo>
                  <a:cubicBezTo>
                    <a:pt x="215" y="201"/>
                    <a:pt x="215" y="201"/>
                    <a:pt x="215" y="201"/>
                  </a:cubicBezTo>
                  <a:cubicBezTo>
                    <a:pt x="215" y="201"/>
                    <a:pt x="215" y="201"/>
                    <a:pt x="215" y="201"/>
                  </a:cubicBezTo>
                  <a:cubicBezTo>
                    <a:pt x="214" y="201"/>
                    <a:pt x="214" y="201"/>
                    <a:pt x="214" y="201"/>
                  </a:cubicBezTo>
                  <a:cubicBezTo>
                    <a:pt x="214" y="202"/>
                    <a:pt x="214" y="202"/>
                    <a:pt x="214" y="202"/>
                  </a:cubicBezTo>
                  <a:cubicBezTo>
                    <a:pt x="211" y="202"/>
                    <a:pt x="211" y="202"/>
                    <a:pt x="211" y="202"/>
                  </a:cubicBezTo>
                  <a:cubicBezTo>
                    <a:pt x="211" y="205"/>
                    <a:pt x="211" y="205"/>
                    <a:pt x="211" y="205"/>
                  </a:cubicBezTo>
                  <a:cubicBezTo>
                    <a:pt x="202" y="205"/>
                    <a:pt x="202" y="205"/>
                    <a:pt x="202" y="205"/>
                  </a:cubicBezTo>
                  <a:cubicBezTo>
                    <a:pt x="202" y="206"/>
                    <a:pt x="202" y="206"/>
                    <a:pt x="202" y="206"/>
                  </a:cubicBezTo>
                  <a:cubicBezTo>
                    <a:pt x="200" y="206"/>
                    <a:pt x="200" y="206"/>
                    <a:pt x="200" y="206"/>
                  </a:cubicBezTo>
                  <a:cubicBezTo>
                    <a:pt x="200" y="207"/>
                    <a:pt x="200" y="207"/>
                    <a:pt x="200" y="207"/>
                  </a:cubicBezTo>
                  <a:cubicBezTo>
                    <a:pt x="195" y="207"/>
                    <a:pt x="195" y="207"/>
                    <a:pt x="195" y="207"/>
                  </a:cubicBezTo>
                  <a:cubicBezTo>
                    <a:pt x="195" y="210"/>
                    <a:pt x="195" y="210"/>
                    <a:pt x="195" y="210"/>
                  </a:cubicBezTo>
                  <a:cubicBezTo>
                    <a:pt x="194" y="210"/>
                    <a:pt x="194" y="210"/>
                    <a:pt x="194" y="210"/>
                  </a:cubicBezTo>
                  <a:cubicBezTo>
                    <a:pt x="194" y="211"/>
                    <a:pt x="194" y="211"/>
                    <a:pt x="194" y="211"/>
                  </a:cubicBezTo>
                  <a:cubicBezTo>
                    <a:pt x="190" y="211"/>
                    <a:pt x="190" y="211"/>
                    <a:pt x="190" y="211"/>
                  </a:cubicBezTo>
                  <a:cubicBezTo>
                    <a:pt x="190" y="213"/>
                    <a:pt x="190" y="213"/>
                    <a:pt x="190" y="213"/>
                  </a:cubicBezTo>
                  <a:cubicBezTo>
                    <a:pt x="188" y="213"/>
                    <a:pt x="188" y="213"/>
                    <a:pt x="188" y="213"/>
                  </a:cubicBezTo>
                  <a:cubicBezTo>
                    <a:pt x="188" y="214"/>
                    <a:pt x="188" y="214"/>
                    <a:pt x="188" y="214"/>
                  </a:cubicBezTo>
                  <a:cubicBezTo>
                    <a:pt x="184" y="214"/>
                    <a:pt x="184" y="214"/>
                    <a:pt x="184" y="214"/>
                  </a:cubicBezTo>
                  <a:cubicBezTo>
                    <a:pt x="184" y="214"/>
                    <a:pt x="184" y="214"/>
                    <a:pt x="184" y="214"/>
                  </a:cubicBezTo>
                  <a:cubicBezTo>
                    <a:pt x="179" y="214"/>
                    <a:pt x="179" y="214"/>
                    <a:pt x="179" y="214"/>
                  </a:cubicBezTo>
                  <a:cubicBezTo>
                    <a:pt x="179" y="217"/>
                    <a:pt x="179" y="217"/>
                    <a:pt x="179" y="217"/>
                  </a:cubicBezTo>
                  <a:cubicBezTo>
                    <a:pt x="177" y="217"/>
                    <a:pt x="177" y="217"/>
                    <a:pt x="177" y="217"/>
                  </a:cubicBezTo>
                  <a:cubicBezTo>
                    <a:pt x="177" y="219"/>
                    <a:pt x="177" y="219"/>
                    <a:pt x="177" y="219"/>
                  </a:cubicBezTo>
                  <a:cubicBezTo>
                    <a:pt x="176" y="219"/>
                    <a:pt x="176" y="219"/>
                    <a:pt x="176" y="219"/>
                  </a:cubicBezTo>
                  <a:cubicBezTo>
                    <a:pt x="176" y="220"/>
                    <a:pt x="176" y="220"/>
                    <a:pt x="176" y="220"/>
                  </a:cubicBezTo>
                  <a:cubicBezTo>
                    <a:pt x="175" y="220"/>
                    <a:pt x="175" y="220"/>
                    <a:pt x="175" y="220"/>
                  </a:cubicBezTo>
                  <a:cubicBezTo>
                    <a:pt x="175" y="221"/>
                    <a:pt x="175" y="221"/>
                    <a:pt x="175" y="221"/>
                  </a:cubicBezTo>
                  <a:cubicBezTo>
                    <a:pt x="172" y="221"/>
                    <a:pt x="172" y="221"/>
                    <a:pt x="172" y="221"/>
                  </a:cubicBezTo>
                  <a:cubicBezTo>
                    <a:pt x="172" y="222"/>
                    <a:pt x="172" y="222"/>
                    <a:pt x="172" y="222"/>
                  </a:cubicBezTo>
                  <a:cubicBezTo>
                    <a:pt x="170" y="222"/>
                    <a:pt x="170" y="222"/>
                    <a:pt x="170" y="222"/>
                  </a:cubicBezTo>
                  <a:cubicBezTo>
                    <a:pt x="169" y="223"/>
                    <a:pt x="169" y="223"/>
                    <a:pt x="169" y="223"/>
                  </a:cubicBezTo>
                  <a:cubicBezTo>
                    <a:pt x="165" y="223"/>
                    <a:pt x="165" y="223"/>
                    <a:pt x="165" y="223"/>
                  </a:cubicBezTo>
                  <a:cubicBezTo>
                    <a:pt x="165" y="224"/>
                    <a:pt x="165" y="224"/>
                    <a:pt x="165" y="224"/>
                  </a:cubicBezTo>
                  <a:cubicBezTo>
                    <a:pt x="160" y="224"/>
                    <a:pt x="160" y="224"/>
                    <a:pt x="160" y="224"/>
                  </a:cubicBezTo>
                  <a:cubicBezTo>
                    <a:pt x="160" y="225"/>
                    <a:pt x="160" y="225"/>
                    <a:pt x="160" y="225"/>
                  </a:cubicBezTo>
                  <a:cubicBezTo>
                    <a:pt x="155" y="225"/>
                    <a:pt x="155" y="225"/>
                    <a:pt x="155" y="225"/>
                  </a:cubicBezTo>
                  <a:cubicBezTo>
                    <a:pt x="155" y="226"/>
                    <a:pt x="155" y="226"/>
                    <a:pt x="155" y="226"/>
                  </a:cubicBezTo>
                  <a:cubicBezTo>
                    <a:pt x="151" y="226"/>
                    <a:pt x="151" y="226"/>
                    <a:pt x="151" y="226"/>
                  </a:cubicBezTo>
                  <a:cubicBezTo>
                    <a:pt x="151" y="228"/>
                    <a:pt x="151" y="228"/>
                    <a:pt x="151" y="228"/>
                  </a:cubicBezTo>
                  <a:cubicBezTo>
                    <a:pt x="146" y="228"/>
                    <a:pt x="146" y="228"/>
                    <a:pt x="146" y="228"/>
                  </a:cubicBezTo>
                  <a:cubicBezTo>
                    <a:pt x="146" y="229"/>
                    <a:pt x="146" y="229"/>
                    <a:pt x="146" y="229"/>
                  </a:cubicBezTo>
                  <a:cubicBezTo>
                    <a:pt x="141" y="229"/>
                    <a:pt x="141" y="229"/>
                    <a:pt x="141" y="229"/>
                  </a:cubicBezTo>
                  <a:cubicBezTo>
                    <a:pt x="141" y="232"/>
                    <a:pt x="141" y="232"/>
                    <a:pt x="141" y="232"/>
                  </a:cubicBezTo>
                  <a:cubicBezTo>
                    <a:pt x="139" y="232"/>
                    <a:pt x="139" y="232"/>
                    <a:pt x="139" y="232"/>
                  </a:cubicBezTo>
                  <a:cubicBezTo>
                    <a:pt x="139" y="232"/>
                    <a:pt x="139" y="232"/>
                    <a:pt x="139" y="232"/>
                  </a:cubicBezTo>
                  <a:cubicBezTo>
                    <a:pt x="134" y="232"/>
                    <a:pt x="134" y="232"/>
                    <a:pt x="134" y="232"/>
                  </a:cubicBezTo>
                  <a:cubicBezTo>
                    <a:pt x="134" y="236"/>
                    <a:pt x="134" y="236"/>
                    <a:pt x="134" y="236"/>
                  </a:cubicBezTo>
                  <a:cubicBezTo>
                    <a:pt x="132" y="236"/>
                    <a:pt x="132" y="236"/>
                    <a:pt x="132" y="236"/>
                  </a:cubicBezTo>
                  <a:cubicBezTo>
                    <a:pt x="132" y="238"/>
                    <a:pt x="132" y="238"/>
                    <a:pt x="132" y="238"/>
                  </a:cubicBezTo>
                  <a:cubicBezTo>
                    <a:pt x="127" y="238"/>
                    <a:pt x="127" y="238"/>
                    <a:pt x="127" y="238"/>
                  </a:cubicBezTo>
                  <a:cubicBezTo>
                    <a:pt x="127" y="239"/>
                    <a:pt x="127" y="239"/>
                    <a:pt x="127" y="239"/>
                  </a:cubicBezTo>
                  <a:cubicBezTo>
                    <a:pt x="125" y="239"/>
                    <a:pt x="125" y="239"/>
                    <a:pt x="125" y="239"/>
                  </a:cubicBezTo>
                  <a:cubicBezTo>
                    <a:pt x="125" y="242"/>
                    <a:pt x="125" y="242"/>
                    <a:pt x="125" y="242"/>
                  </a:cubicBezTo>
                  <a:cubicBezTo>
                    <a:pt x="123" y="242"/>
                    <a:pt x="123" y="242"/>
                    <a:pt x="123" y="242"/>
                  </a:cubicBezTo>
                  <a:cubicBezTo>
                    <a:pt x="123" y="243"/>
                    <a:pt x="123" y="243"/>
                    <a:pt x="123" y="243"/>
                  </a:cubicBezTo>
                  <a:cubicBezTo>
                    <a:pt x="121" y="243"/>
                    <a:pt x="121" y="243"/>
                    <a:pt x="121" y="243"/>
                  </a:cubicBezTo>
                  <a:cubicBezTo>
                    <a:pt x="121" y="246"/>
                    <a:pt x="121" y="246"/>
                    <a:pt x="121" y="246"/>
                  </a:cubicBezTo>
                  <a:cubicBezTo>
                    <a:pt x="115" y="246"/>
                    <a:pt x="115" y="246"/>
                    <a:pt x="115" y="246"/>
                  </a:cubicBezTo>
                  <a:cubicBezTo>
                    <a:pt x="115" y="248"/>
                    <a:pt x="115" y="248"/>
                    <a:pt x="115" y="248"/>
                  </a:cubicBezTo>
                  <a:cubicBezTo>
                    <a:pt x="109" y="248"/>
                    <a:pt x="109" y="248"/>
                    <a:pt x="109" y="248"/>
                  </a:cubicBezTo>
                  <a:cubicBezTo>
                    <a:pt x="109" y="251"/>
                    <a:pt x="109" y="251"/>
                    <a:pt x="109" y="251"/>
                  </a:cubicBezTo>
                  <a:cubicBezTo>
                    <a:pt x="104" y="251"/>
                    <a:pt x="104" y="251"/>
                    <a:pt x="104" y="251"/>
                  </a:cubicBezTo>
                  <a:cubicBezTo>
                    <a:pt x="104" y="254"/>
                    <a:pt x="104" y="254"/>
                    <a:pt x="104" y="254"/>
                  </a:cubicBezTo>
                  <a:cubicBezTo>
                    <a:pt x="97" y="254"/>
                    <a:pt x="97" y="254"/>
                    <a:pt x="97" y="254"/>
                  </a:cubicBezTo>
                  <a:cubicBezTo>
                    <a:pt x="97" y="256"/>
                    <a:pt x="97" y="256"/>
                    <a:pt x="97" y="256"/>
                  </a:cubicBezTo>
                  <a:cubicBezTo>
                    <a:pt x="95" y="256"/>
                    <a:pt x="95" y="256"/>
                    <a:pt x="95" y="256"/>
                  </a:cubicBezTo>
                  <a:cubicBezTo>
                    <a:pt x="95" y="259"/>
                    <a:pt x="95" y="259"/>
                    <a:pt x="95" y="259"/>
                  </a:cubicBezTo>
                  <a:cubicBezTo>
                    <a:pt x="93" y="259"/>
                    <a:pt x="93" y="259"/>
                    <a:pt x="93" y="259"/>
                  </a:cubicBezTo>
                  <a:cubicBezTo>
                    <a:pt x="93" y="261"/>
                    <a:pt x="93" y="261"/>
                    <a:pt x="93" y="261"/>
                  </a:cubicBezTo>
                  <a:cubicBezTo>
                    <a:pt x="92" y="261"/>
                    <a:pt x="92" y="261"/>
                    <a:pt x="92" y="261"/>
                  </a:cubicBezTo>
                  <a:cubicBezTo>
                    <a:pt x="92" y="262"/>
                    <a:pt x="92" y="262"/>
                    <a:pt x="92" y="262"/>
                  </a:cubicBezTo>
                  <a:cubicBezTo>
                    <a:pt x="86" y="262"/>
                    <a:pt x="86" y="262"/>
                    <a:pt x="86" y="262"/>
                  </a:cubicBezTo>
                  <a:cubicBezTo>
                    <a:pt x="86" y="266"/>
                    <a:pt x="86" y="266"/>
                    <a:pt x="86" y="266"/>
                  </a:cubicBezTo>
                  <a:cubicBezTo>
                    <a:pt x="82" y="266"/>
                    <a:pt x="82" y="266"/>
                    <a:pt x="82" y="266"/>
                  </a:cubicBezTo>
                  <a:cubicBezTo>
                    <a:pt x="82" y="267"/>
                    <a:pt x="82" y="267"/>
                    <a:pt x="82" y="267"/>
                  </a:cubicBezTo>
                  <a:cubicBezTo>
                    <a:pt x="81" y="267"/>
                    <a:pt x="81" y="267"/>
                    <a:pt x="81" y="267"/>
                  </a:cubicBezTo>
                  <a:cubicBezTo>
                    <a:pt x="81" y="269"/>
                    <a:pt x="81" y="269"/>
                    <a:pt x="81" y="269"/>
                  </a:cubicBezTo>
                  <a:cubicBezTo>
                    <a:pt x="79" y="269"/>
                    <a:pt x="79" y="269"/>
                    <a:pt x="79" y="269"/>
                  </a:cubicBezTo>
                  <a:cubicBezTo>
                    <a:pt x="79" y="270"/>
                    <a:pt x="79" y="270"/>
                    <a:pt x="79" y="270"/>
                  </a:cubicBezTo>
                  <a:cubicBezTo>
                    <a:pt x="75" y="270"/>
                    <a:pt x="75" y="270"/>
                    <a:pt x="75" y="270"/>
                  </a:cubicBezTo>
                  <a:cubicBezTo>
                    <a:pt x="75" y="273"/>
                    <a:pt x="75" y="273"/>
                    <a:pt x="75" y="273"/>
                  </a:cubicBezTo>
                  <a:cubicBezTo>
                    <a:pt x="70" y="273"/>
                    <a:pt x="70" y="273"/>
                    <a:pt x="70" y="273"/>
                  </a:cubicBezTo>
                  <a:cubicBezTo>
                    <a:pt x="70" y="275"/>
                    <a:pt x="70" y="275"/>
                    <a:pt x="70" y="275"/>
                  </a:cubicBezTo>
                  <a:cubicBezTo>
                    <a:pt x="67" y="275"/>
                    <a:pt x="67" y="275"/>
                    <a:pt x="67" y="275"/>
                  </a:cubicBezTo>
                  <a:cubicBezTo>
                    <a:pt x="67" y="279"/>
                    <a:pt x="67" y="279"/>
                    <a:pt x="67" y="279"/>
                  </a:cubicBezTo>
                  <a:cubicBezTo>
                    <a:pt x="61" y="279"/>
                    <a:pt x="61" y="279"/>
                    <a:pt x="61" y="279"/>
                  </a:cubicBezTo>
                  <a:cubicBezTo>
                    <a:pt x="61" y="280"/>
                    <a:pt x="61" y="280"/>
                    <a:pt x="61" y="280"/>
                  </a:cubicBezTo>
                  <a:cubicBezTo>
                    <a:pt x="59" y="280"/>
                    <a:pt x="59" y="280"/>
                    <a:pt x="59" y="280"/>
                  </a:cubicBezTo>
                  <a:cubicBezTo>
                    <a:pt x="59" y="283"/>
                    <a:pt x="59" y="283"/>
                    <a:pt x="59" y="283"/>
                  </a:cubicBezTo>
                  <a:cubicBezTo>
                    <a:pt x="57" y="283"/>
                    <a:pt x="57" y="283"/>
                    <a:pt x="57" y="283"/>
                  </a:cubicBezTo>
                  <a:cubicBezTo>
                    <a:pt x="57" y="285"/>
                    <a:pt x="57" y="285"/>
                    <a:pt x="57" y="285"/>
                  </a:cubicBezTo>
                  <a:cubicBezTo>
                    <a:pt x="55" y="285"/>
                    <a:pt x="55" y="285"/>
                    <a:pt x="55" y="285"/>
                  </a:cubicBezTo>
                  <a:cubicBezTo>
                    <a:pt x="55" y="287"/>
                    <a:pt x="55" y="287"/>
                    <a:pt x="55" y="287"/>
                  </a:cubicBezTo>
                  <a:cubicBezTo>
                    <a:pt x="51" y="287"/>
                    <a:pt x="51" y="287"/>
                    <a:pt x="51" y="287"/>
                  </a:cubicBezTo>
                  <a:cubicBezTo>
                    <a:pt x="51" y="288"/>
                    <a:pt x="51" y="288"/>
                    <a:pt x="51" y="288"/>
                  </a:cubicBezTo>
                  <a:cubicBezTo>
                    <a:pt x="48" y="288"/>
                    <a:pt x="48" y="288"/>
                    <a:pt x="48" y="288"/>
                  </a:cubicBezTo>
                  <a:cubicBezTo>
                    <a:pt x="48" y="291"/>
                    <a:pt x="48" y="291"/>
                    <a:pt x="48" y="291"/>
                  </a:cubicBezTo>
                  <a:cubicBezTo>
                    <a:pt x="43" y="291"/>
                    <a:pt x="43" y="291"/>
                    <a:pt x="43" y="291"/>
                  </a:cubicBezTo>
                  <a:cubicBezTo>
                    <a:pt x="43" y="293"/>
                    <a:pt x="43" y="293"/>
                    <a:pt x="43" y="293"/>
                  </a:cubicBezTo>
                  <a:cubicBezTo>
                    <a:pt x="33" y="293"/>
                    <a:pt x="33" y="293"/>
                    <a:pt x="33" y="293"/>
                  </a:cubicBezTo>
                  <a:cubicBezTo>
                    <a:pt x="33" y="296"/>
                    <a:pt x="33" y="296"/>
                    <a:pt x="33" y="296"/>
                  </a:cubicBezTo>
                  <a:cubicBezTo>
                    <a:pt x="31" y="296"/>
                    <a:pt x="31" y="296"/>
                    <a:pt x="31" y="296"/>
                  </a:cubicBezTo>
                  <a:cubicBezTo>
                    <a:pt x="31" y="297"/>
                    <a:pt x="31" y="297"/>
                    <a:pt x="31" y="297"/>
                  </a:cubicBezTo>
                  <a:cubicBezTo>
                    <a:pt x="27" y="297"/>
                    <a:pt x="27" y="297"/>
                    <a:pt x="27" y="297"/>
                  </a:cubicBezTo>
                  <a:cubicBezTo>
                    <a:pt x="27" y="298"/>
                    <a:pt x="27" y="298"/>
                    <a:pt x="27" y="298"/>
                  </a:cubicBezTo>
                  <a:cubicBezTo>
                    <a:pt x="25" y="298"/>
                    <a:pt x="25" y="298"/>
                    <a:pt x="25" y="298"/>
                  </a:cubicBezTo>
                  <a:cubicBezTo>
                    <a:pt x="25" y="300"/>
                    <a:pt x="25" y="300"/>
                    <a:pt x="25" y="300"/>
                  </a:cubicBezTo>
                  <a:cubicBezTo>
                    <a:pt x="21" y="300"/>
                    <a:pt x="21" y="300"/>
                    <a:pt x="21" y="300"/>
                  </a:cubicBezTo>
                  <a:cubicBezTo>
                    <a:pt x="21" y="302"/>
                    <a:pt x="21" y="302"/>
                    <a:pt x="21" y="302"/>
                  </a:cubicBezTo>
                  <a:cubicBezTo>
                    <a:pt x="19" y="302"/>
                    <a:pt x="19" y="302"/>
                    <a:pt x="19" y="302"/>
                  </a:cubicBezTo>
                  <a:cubicBezTo>
                    <a:pt x="19" y="303"/>
                    <a:pt x="19" y="303"/>
                    <a:pt x="19" y="303"/>
                  </a:cubicBezTo>
                  <a:cubicBezTo>
                    <a:pt x="16" y="303"/>
                    <a:pt x="16" y="303"/>
                    <a:pt x="16" y="303"/>
                  </a:cubicBezTo>
                  <a:cubicBezTo>
                    <a:pt x="16" y="304"/>
                    <a:pt x="16" y="304"/>
                    <a:pt x="16" y="304"/>
                  </a:cubicBezTo>
                  <a:cubicBezTo>
                    <a:pt x="10" y="304"/>
                    <a:pt x="10" y="304"/>
                    <a:pt x="10" y="304"/>
                  </a:cubicBezTo>
                  <a:cubicBezTo>
                    <a:pt x="10" y="305"/>
                    <a:pt x="10" y="305"/>
                    <a:pt x="10" y="305"/>
                  </a:cubicBezTo>
                  <a:cubicBezTo>
                    <a:pt x="5" y="305"/>
                    <a:pt x="5" y="305"/>
                    <a:pt x="5" y="305"/>
                  </a:cubicBezTo>
                  <a:cubicBezTo>
                    <a:pt x="5" y="306"/>
                    <a:pt x="5" y="306"/>
                    <a:pt x="5" y="306"/>
                  </a:cubicBezTo>
                  <a:cubicBezTo>
                    <a:pt x="3" y="306"/>
                    <a:pt x="3" y="306"/>
                    <a:pt x="3" y="306"/>
                  </a:cubicBezTo>
                  <a:cubicBezTo>
                    <a:pt x="3" y="307"/>
                    <a:pt x="3" y="307"/>
                    <a:pt x="3" y="307"/>
                  </a:cubicBezTo>
                  <a:cubicBezTo>
                    <a:pt x="0" y="307"/>
                    <a:pt x="0" y="307"/>
                    <a:pt x="0" y="307"/>
                  </a:cubicBezTo>
                </a:path>
              </a:pathLst>
            </a:custGeom>
            <a:noFill/>
            <a:ln w="57150" cap="flat">
              <a:solidFill>
                <a:schemeClr val="accent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GB" sz="1600">
                <a:solidFill>
                  <a:srgbClr val="515151"/>
                </a:solidFill>
              </a:endParaRPr>
            </a:p>
          </p:txBody>
        </p:sp>
        <p:sp>
          <p:nvSpPr>
            <p:cNvPr id="56" name="Freeform 411">
              <a:extLst>
                <a:ext uri="{FF2B5EF4-FFF2-40B4-BE49-F238E27FC236}">
                  <a16:creationId xmlns:a16="http://schemas.microsoft.com/office/drawing/2014/main" id="{1852520E-928E-414C-98ED-9C20D4806C45}"/>
                </a:ext>
              </a:extLst>
            </p:cNvPr>
            <p:cNvSpPr>
              <a:spLocks/>
            </p:cNvSpPr>
            <p:nvPr/>
          </p:nvSpPr>
          <p:spPr bwMode="auto">
            <a:xfrm>
              <a:off x="3060592" y="1623979"/>
              <a:ext cx="3126790" cy="1596090"/>
            </a:xfrm>
            <a:custGeom>
              <a:avLst/>
              <a:gdLst>
                <a:gd name="T0" fmla="*/ 7 w 723"/>
                <a:gd name="T1" fmla="*/ 365 h 369"/>
                <a:gd name="T2" fmla="*/ 13 w 723"/>
                <a:gd name="T3" fmla="*/ 356 h 369"/>
                <a:gd name="T4" fmla="*/ 20 w 723"/>
                <a:gd name="T5" fmla="*/ 351 h 369"/>
                <a:gd name="T6" fmla="*/ 26 w 723"/>
                <a:gd name="T7" fmla="*/ 346 h 369"/>
                <a:gd name="T8" fmla="*/ 32 w 723"/>
                <a:gd name="T9" fmla="*/ 341 h 369"/>
                <a:gd name="T10" fmla="*/ 42 w 723"/>
                <a:gd name="T11" fmla="*/ 336 h 369"/>
                <a:gd name="T12" fmla="*/ 51 w 723"/>
                <a:gd name="T13" fmla="*/ 332 h 369"/>
                <a:gd name="T14" fmla="*/ 55 w 723"/>
                <a:gd name="T15" fmla="*/ 324 h 369"/>
                <a:gd name="T16" fmla="*/ 65 w 723"/>
                <a:gd name="T17" fmla="*/ 320 h 369"/>
                <a:gd name="T18" fmla="*/ 71 w 723"/>
                <a:gd name="T19" fmla="*/ 313 h 369"/>
                <a:gd name="T20" fmla="*/ 77 w 723"/>
                <a:gd name="T21" fmla="*/ 307 h 369"/>
                <a:gd name="T22" fmla="*/ 82 w 723"/>
                <a:gd name="T23" fmla="*/ 300 h 369"/>
                <a:gd name="T24" fmla="*/ 89 w 723"/>
                <a:gd name="T25" fmla="*/ 297 h 369"/>
                <a:gd name="T26" fmla="*/ 97 w 723"/>
                <a:gd name="T27" fmla="*/ 291 h 369"/>
                <a:gd name="T28" fmla="*/ 105 w 723"/>
                <a:gd name="T29" fmla="*/ 284 h 369"/>
                <a:gd name="T30" fmla="*/ 114 w 723"/>
                <a:gd name="T31" fmla="*/ 278 h 369"/>
                <a:gd name="T32" fmla="*/ 122 w 723"/>
                <a:gd name="T33" fmla="*/ 271 h 369"/>
                <a:gd name="T34" fmla="*/ 130 w 723"/>
                <a:gd name="T35" fmla="*/ 264 h 369"/>
                <a:gd name="T36" fmla="*/ 142 w 723"/>
                <a:gd name="T37" fmla="*/ 260 h 369"/>
                <a:gd name="T38" fmla="*/ 147 w 723"/>
                <a:gd name="T39" fmla="*/ 254 h 369"/>
                <a:gd name="T40" fmla="*/ 153 w 723"/>
                <a:gd name="T41" fmla="*/ 248 h 369"/>
                <a:gd name="T42" fmla="*/ 162 w 723"/>
                <a:gd name="T43" fmla="*/ 243 h 369"/>
                <a:gd name="T44" fmla="*/ 175 w 723"/>
                <a:gd name="T45" fmla="*/ 238 h 369"/>
                <a:gd name="T46" fmla="*/ 188 w 723"/>
                <a:gd name="T47" fmla="*/ 232 h 369"/>
                <a:gd name="T48" fmla="*/ 197 w 723"/>
                <a:gd name="T49" fmla="*/ 224 h 369"/>
                <a:gd name="T50" fmla="*/ 208 w 723"/>
                <a:gd name="T51" fmla="*/ 218 h 369"/>
                <a:gd name="T52" fmla="*/ 217 w 723"/>
                <a:gd name="T53" fmla="*/ 212 h 369"/>
                <a:gd name="T54" fmla="*/ 230 w 723"/>
                <a:gd name="T55" fmla="*/ 207 h 369"/>
                <a:gd name="T56" fmla="*/ 236 w 723"/>
                <a:gd name="T57" fmla="*/ 202 h 369"/>
                <a:gd name="T58" fmla="*/ 243 w 723"/>
                <a:gd name="T59" fmla="*/ 197 h 369"/>
                <a:gd name="T60" fmla="*/ 258 w 723"/>
                <a:gd name="T61" fmla="*/ 192 h 369"/>
                <a:gd name="T62" fmla="*/ 267 w 723"/>
                <a:gd name="T63" fmla="*/ 188 h 369"/>
                <a:gd name="T64" fmla="*/ 275 w 723"/>
                <a:gd name="T65" fmla="*/ 183 h 369"/>
                <a:gd name="T66" fmla="*/ 290 w 723"/>
                <a:gd name="T67" fmla="*/ 180 h 369"/>
                <a:gd name="T68" fmla="*/ 302 w 723"/>
                <a:gd name="T69" fmla="*/ 173 h 369"/>
                <a:gd name="T70" fmla="*/ 311 w 723"/>
                <a:gd name="T71" fmla="*/ 168 h 369"/>
                <a:gd name="T72" fmla="*/ 324 w 723"/>
                <a:gd name="T73" fmla="*/ 161 h 369"/>
                <a:gd name="T74" fmla="*/ 339 w 723"/>
                <a:gd name="T75" fmla="*/ 158 h 369"/>
                <a:gd name="T76" fmla="*/ 359 w 723"/>
                <a:gd name="T77" fmla="*/ 150 h 369"/>
                <a:gd name="T78" fmla="*/ 369 w 723"/>
                <a:gd name="T79" fmla="*/ 145 h 369"/>
                <a:gd name="T80" fmla="*/ 378 w 723"/>
                <a:gd name="T81" fmla="*/ 138 h 369"/>
                <a:gd name="T82" fmla="*/ 388 w 723"/>
                <a:gd name="T83" fmla="*/ 134 h 369"/>
                <a:gd name="T84" fmla="*/ 409 w 723"/>
                <a:gd name="T85" fmla="*/ 128 h 369"/>
                <a:gd name="T86" fmla="*/ 421 w 723"/>
                <a:gd name="T87" fmla="*/ 123 h 369"/>
                <a:gd name="T88" fmla="*/ 436 w 723"/>
                <a:gd name="T89" fmla="*/ 117 h 369"/>
                <a:gd name="T90" fmla="*/ 450 w 723"/>
                <a:gd name="T91" fmla="*/ 113 h 369"/>
                <a:gd name="T92" fmla="*/ 459 w 723"/>
                <a:gd name="T93" fmla="*/ 106 h 369"/>
                <a:gd name="T94" fmla="*/ 489 w 723"/>
                <a:gd name="T95" fmla="*/ 99 h 369"/>
                <a:gd name="T96" fmla="*/ 495 w 723"/>
                <a:gd name="T97" fmla="*/ 93 h 369"/>
                <a:gd name="T98" fmla="*/ 509 w 723"/>
                <a:gd name="T99" fmla="*/ 84 h 369"/>
                <a:gd name="T100" fmla="*/ 532 w 723"/>
                <a:gd name="T101" fmla="*/ 77 h 369"/>
                <a:gd name="T102" fmla="*/ 546 w 723"/>
                <a:gd name="T103" fmla="*/ 72 h 369"/>
                <a:gd name="T104" fmla="*/ 559 w 723"/>
                <a:gd name="T105" fmla="*/ 65 h 369"/>
                <a:gd name="T106" fmla="*/ 572 w 723"/>
                <a:gd name="T107" fmla="*/ 62 h 369"/>
                <a:gd name="T108" fmla="*/ 587 w 723"/>
                <a:gd name="T109" fmla="*/ 55 h 369"/>
                <a:gd name="T110" fmla="*/ 606 w 723"/>
                <a:gd name="T111" fmla="*/ 50 h 369"/>
                <a:gd name="T112" fmla="*/ 625 w 723"/>
                <a:gd name="T113" fmla="*/ 40 h 369"/>
                <a:gd name="T114" fmla="*/ 671 w 723"/>
                <a:gd name="T115" fmla="*/ 33 h 369"/>
                <a:gd name="T116" fmla="*/ 685 w 723"/>
                <a:gd name="T117" fmla="*/ 24 h 369"/>
                <a:gd name="T118" fmla="*/ 698 w 723"/>
                <a:gd name="T119" fmla="*/ 16 h 369"/>
                <a:gd name="T120" fmla="*/ 722 w 723"/>
                <a:gd name="T121"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3" h="369">
                  <a:moveTo>
                    <a:pt x="0" y="369"/>
                  </a:moveTo>
                  <a:cubicBezTo>
                    <a:pt x="0" y="368"/>
                    <a:pt x="0" y="368"/>
                    <a:pt x="0" y="368"/>
                  </a:cubicBezTo>
                  <a:cubicBezTo>
                    <a:pt x="1" y="368"/>
                    <a:pt x="1" y="368"/>
                    <a:pt x="1" y="368"/>
                  </a:cubicBezTo>
                  <a:cubicBezTo>
                    <a:pt x="1" y="367"/>
                    <a:pt x="1" y="367"/>
                    <a:pt x="1" y="367"/>
                  </a:cubicBezTo>
                  <a:cubicBezTo>
                    <a:pt x="4" y="367"/>
                    <a:pt x="4" y="367"/>
                    <a:pt x="4" y="367"/>
                  </a:cubicBezTo>
                  <a:cubicBezTo>
                    <a:pt x="4" y="366"/>
                    <a:pt x="4" y="366"/>
                    <a:pt x="4" y="366"/>
                  </a:cubicBezTo>
                  <a:cubicBezTo>
                    <a:pt x="6" y="366"/>
                    <a:pt x="6" y="366"/>
                    <a:pt x="6" y="366"/>
                  </a:cubicBezTo>
                  <a:cubicBezTo>
                    <a:pt x="6" y="365"/>
                    <a:pt x="6" y="365"/>
                    <a:pt x="6" y="365"/>
                  </a:cubicBezTo>
                  <a:cubicBezTo>
                    <a:pt x="7" y="365"/>
                    <a:pt x="7" y="365"/>
                    <a:pt x="7" y="365"/>
                  </a:cubicBezTo>
                  <a:cubicBezTo>
                    <a:pt x="7" y="362"/>
                    <a:pt x="7" y="362"/>
                    <a:pt x="7" y="362"/>
                  </a:cubicBezTo>
                  <a:cubicBezTo>
                    <a:pt x="9" y="362"/>
                    <a:pt x="9" y="362"/>
                    <a:pt x="9" y="362"/>
                  </a:cubicBezTo>
                  <a:cubicBezTo>
                    <a:pt x="9" y="361"/>
                    <a:pt x="9" y="361"/>
                    <a:pt x="9" y="361"/>
                  </a:cubicBezTo>
                  <a:cubicBezTo>
                    <a:pt x="10" y="361"/>
                    <a:pt x="10" y="361"/>
                    <a:pt x="10" y="361"/>
                  </a:cubicBezTo>
                  <a:cubicBezTo>
                    <a:pt x="10" y="359"/>
                    <a:pt x="10" y="359"/>
                    <a:pt x="10" y="359"/>
                  </a:cubicBezTo>
                  <a:cubicBezTo>
                    <a:pt x="11" y="359"/>
                    <a:pt x="11" y="359"/>
                    <a:pt x="11" y="359"/>
                  </a:cubicBezTo>
                  <a:cubicBezTo>
                    <a:pt x="11" y="358"/>
                    <a:pt x="11" y="358"/>
                    <a:pt x="11" y="358"/>
                  </a:cubicBezTo>
                  <a:cubicBezTo>
                    <a:pt x="13" y="358"/>
                    <a:pt x="13" y="358"/>
                    <a:pt x="13" y="358"/>
                  </a:cubicBezTo>
                  <a:cubicBezTo>
                    <a:pt x="13" y="356"/>
                    <a:pt x="13" y="356"/>
                    <a:pt x="13" y="356"/>
                  </a:cubicBezTo>
                  <a:cubicBezTo>
                    <a:pt x="13" y="356"/>
                    <a:pt x="13" y="356"/>
                    <a:pt x="13" y="356"/>
                  </a:cubicBezTo>
                  <a:cubicBezTo>
                    <a:pt x="13" y="355"/>
                    <a:pt x="13" y="355"/>
                    <a:pt x="13" y="355"/>
                  </a:cubicBezTo>
                  <a:cubicBezTo>
                    <a:pt x="15" y="355"/>
                    <a:pt x="15" y="355"/>
                    <a:pt x="15" y="355"/>
                  </a:cubicBezTo>
                  <a:cubicBezTo>
                    <a:pt x="15" y="353"/>
                    <a:pt x="15" y="353"/>
                    <a:pt x="15" y="353"/>
                  </a:cubicBezTo>
                  <a:cubicBezTo>
                    <a:pt x="17" y="353"/>
                    <a:pt x="17" y="353"/>
                    <a:pt x="17" y="353"/>
                  </a:cubicBezTo>
                  <a:cubicBezTo>
                    <a:pt x="17" y="352"/>
                    <a:pt x="17" y="352"/>
                    <a:pt x="17" y="352"/>
                  </a:cubicBezTo>
                  <a:cubicBezTo>
                    <a:pt x="18" y="352"/>
                    <a:pt x="18" y="352"/>
                    <a:pt x="18" y="352"/>
                  </a:cubicBezTo>
                  <a:cubicBezTo>
                    <a:pt x="18" y="352"/>
                    <a:pt x="17" y="351"/>
                    <a:pt x="18" y="351"/>
                  </a:cubicBezTo>
                  <a:cubicBezTo>
                    <a:pt x="18" y="351"/>
                    <a:pt x="20" y="351"/>
                    <a:pt x="20" y="351"/>
                  </a:cubicBezTo>
                  <a:cubicBezTo>
                    <a:pt x="20" y="350"/>
                    <a:pt x="20" y="350"/>
                    <a:pt x="20" y="350"/>
                  </a:cubicBezTo>
                  <a:cubicBezTo>
                    <a:pt x="22" y="350"/>
                    <a:pt x="22" y="350"/>
                    <a:pt x="22" y="350"/>
                  </a:cubicBezTo>
                  <a:cubicBezTo>
                    <a:pt x="22" y="349"/>
                    <a:pt x="22" y="349"/>
                    <a:pt x="22" y="349"/>
                  </a:cubicBezTo>
                  <a:cubicBezTo>
                    <a:pt x="23" y="349"/>
                    <a:pt x="23" y="349"/>
                    <a:pt x="23" y="349"/>
                  </a:cubicBezTo>
                  <a:cubicBezTo>
                    <a:pt x="23" y="348"/>
                    <a:pt x="23" y="348"/>
                    <a:pt x="23" y="348"/>
                  </a:cubicBezTo>
                  <a:cubicBezTo>
                    <a:pt x="25" y="348"/>
                    <a:pt x="25" y="348"/>
                    <a:pt x="25" y="348"/>
                  </a:cubicBezTo>
                  <a:cubicBezTo>
                    <a:pt x="25" y="347"/>
                    <a:pt x="25" y="347"/>
                    <a:pt x="25" y="347"/>
                  </a:cubicBezTo>
                  <a:cubicBezTo>
                    <a:pt x="26" y="347"/>
                    <a:pt x="26" y="347"/>
                    <a:pt x="26" y="347"/>
                  </a:cubicBezTo>
                  <a:cubicBezTo>
                    <a:pt x="26" y="346"/>
                    <a:pt x="26" y="346"/>
                    <a:pt x="26" y="346"/>
                  </a:cubicBezTo>
                  <a:cubicBezTo>
                    <a:pt x="28" y="346"/>
                    <a:pt x="28" y="346"/>
                    <a:pt x="28" y="346"/>
                  </a:cubicBezTo>
                  <a:cubicBezTo>
                    <a:pt x="28" y="345"/>
                    <a:pt x="28" y="345"/>
                    <a:pt x="28" y="345"/>
                  </a:cubicBezTo>
                  <a:cubicBezTo>
                    <a:pt x="29" y="345"/>
                    <a:pt x="29" y="345"/>
                    <a:pt x="29" y="345"/>
                  </a:cubicBezTo>
                  <a:cubicBezTo>
                    <a:pt x="29" y="343"/>
                    <a:pt x="29" y="343"/>
                    <a:pt x="29" y="343"/>
                  </a:cubicBezTo>
                  <a:cubicBezTo>
                    <a:pt x="30" y="343"/>
                    <a:pt x="30" y="343"/>
                    <a:pt x="30" y="343"/>
                  </a:cubicBezTo>
                  <a:cubicBezTo>
                    <a:pt x="30" y="341"/>
                    <a:pt x="30" y="341"/>
                    <a:pt x="30" y="341"/>
                  </a:cubicBezTo>
                  <a:cubicBezTo>
                    <a:pt x="31" y="341"/>
                    <a:pt x="31" y="341"/>
                    <a:pt x="31" y="341"/>
                  </a:cubicBezTo>
                  <a:cubicBezTo>
                    <a:pt x="31" y="341"/>
                    <a:pt x="31" y="341"/>
                    <a:pt x="31" y="341"/>
                  </a:cubicBezTo>
                  <a:cubicBezTo>
                    <a:pt x="32" y="341"/>
                    <a:pt x="32" y="341"/>
                    <a:pt x="32" y="341"/>
                  </a:cubicBezTo>
                  <a:cubicBezTo>
                    <a:pt x="32" y="339"/>
                    <a:pt x="32" y="339"/>
                    <a:pt x="32" y="339"/>
                  </a:cubicBezTo>
                  <a:cubicBezTo>
                    <a:pt x="33" y="339"/>
                    <a:pt x="33" y="339"/>
                    <a:pt x="33" y="339"/>
                  </a:cubicBezTo>
                  <a:cubicBezTo>
                    <a:pt x="33" y="339"/>
                    <a:pt x="33" y="339"/>
                    <a:pt x="33" y="339"/>
                  </a:cubicBezTo>
                  <a:cubicBezTo>
                    <a:pt x="40" y="339"/>
                    <a:pt x="40" y="339"/>
                    <a:pt x="40" y="339"/>
                  </a:cubicBezTo>
                  <a:cubicBezTo>
                    <a:pt x="40" y="338"/>
                    <a:pt x="40" y="338"/>
                    <a:pt x="40" y="338"/>
                  </a:cubicBezTo>
                  <a:cubicBezTo>
                    <a:pt x="41" y="338"/>
                    <a:pt x="41" y="338"/>
                    <a:pt x="41" y="338"/>
                  </a:cubicBezTo>
                  <a:cubicBezTo>
                    <a:pt x="41" y="337"/>
                    <a:pt x="41" y="337"/>
                    <a:pt x="41" y="337"/>
                  </a:cubicBezTo>
                  <a:cubicBezTo>
                    <a:pt x="42" y="337"/>
                    <a:pt x="42" y="337"/>
                    <a:pt x="42" y="337"/>
                  </a:cubicBezTo>
                  <a:cubicBezTo>
                    <a:pt x="42" y="336"/>
                    <a:pt x="42" y="336"/>
                    <a:pt x="42" y="336"/>
                  </a:cubicBezTo>
                  <a:cubicBezTo>
                    <a:pt x="43" y="336"/>
                    <a:pt x="43" y="336"/>
                    <a:pt x="43" y="336"/>
                  </a:cubicBezTo>
                  <a:cubicBezTo>
                    <a:pt x="43" y="335"/>
                    <a:pt x="43" y="335"/>
                    <a:pt x="43" y="335"/>
                  </a:cubicBezTo>
                  <a:cubicBezTo>
                    <a:pt x="44" y="335"/>
                    <a:pt x="44" y="335"/>
                    <a:pt x="44" y="335"/>
                  </a:cubicBezTo>
                  <a:cubicBezTo>
                    <a:pt x="44" y="334"/>
                    <a:pt x="44" y="334"/>
                    <a:pt x="44" y="334"/>
                  </a:cubicBezTo>
                  <a:cubicBezTo>
                    <a:pt x="48" y="334"/>
                    <a:pt x="48" y="334"/>
                    <a:pt x="48" y="334"/>
                  </a:cubicBezTo>
                  <a:cubicBezTo>
                    <a:pt x="48" y="333"/>
                    <a:pt x="48" y="333"/>
                    <a:pt x="48" y="333"/>
                  </a:cubicBezTo>
                  <a:cubicBezTo>
                    <a:pt x="50" y="333"/>
                    <a:pt x="50" y="333"/>
                    <a:pt x="50" y="333"/>
                  </a:cubicBezTo>
                  <a:cubicBezTo>
                    <a:pt x="50" y="332"/>
                    <a:pt x="50" y="332"/>
                    <a:pt x="50" y="332"/>
                  </a:cubicBezTo>
                  <a:cubicBezTo>
                    <a:pt x="51" y="332"/>
                    <a:pt x="51" y="332"/>
                    <a:pt x="51" y="332"/>
                  </a:cubicBezTo>
                  <a:cubicBezTo>
                    <a:pt x="51" y="330"/>
                    <a:pt x="51" y="330"/>
                    <a:pt x="51" y="330"/>
                  </a:cubicBezTo>
                  <a:cubicBezTo>
                    <a:pt x="52" y="330"/>
                    <a:pt x="52" y="330"/>
                    <a:pt x="52" y="330"/>
                  </a:cubicBezTo>
                  <a:cubicBezTo>
                    <a:pt x="52" y="329"/>
                    <a:pt x="52" y="329"/>
                    <a:pt x="52" y="329"/>
                  </a:cubicBezTo>
                  <a:cubicBezTo>
                    <a:pt x="53" y="329"/>
                    <a:pt x="53" y="329"/>
                    <a:pt x="53" y="329"/>
                  </a:cubicBezTo>
                  <a:cubicBezTo>
                    <a:pt x="53" y="328"/>
                    <a:pt x="53" y="328"/>
                    <a:pt x="53" y="328"/>
                  </a:cubicBezTo>
                  <a:cubicBezTo>
                    <a:pt x="54" y="328"/>
                    <a:pt x="54" y="328"/>
                    <a:pt x="54" y="328"/>
                  </a:cubicBezTo>
                  <a:cubicBezTo>
                    <a:pt x="54" y="327"/>
                    <a:pt x="54" y="327"/>
                    <a:pt x="54" y="327"/>
                  </a:cubicBezTo>
                  <a:cubicBezTo>
                    <a:pt x="55" y="327"/>
                    <a:pt x="55" y="327"/>
                    <a:pt x="55" y="327"/>
                  </a:cubicBezTo>
                  <a:cubicBezTo>
                    <a:pt x="55" y="324"/>
                    <a:pt x="55" y="324"/>
                    <a:pt x="55" y="324"/>
                  </a:cubicBezTo>
                  <a:cubicBezTo>
                    <a:pt x="56" y="324"/>
                    <a:pt x="56" y="324"/>
                    <a:pt x="56" y="324"/>
                  </a:cubicBezTo>
                  <a:cubicBezTo>
                    <a:pt x="56" y="323"/>
                    <a:pt x="56" y="323"/>
                    <a:pt x="56" y="323"/>
                  </a:cubicBezTo>
                  <a:cubicBezTo>
                    <a:pt x="61" y="323"/>
                    <a:pt x="61" y="323"/>
                    <a:pt x="61" y="323"/>
                  </a:cubicBezTo>
                  <a:cubicBezTo>
                    <a:pt x="61" y="322"/>
                    <a:pt x="61" y="322"/>
                    <a:pt x="61" y="322"/>
                  </a:cubicBezTo>
                  <a:cubicBezTo>
                    <a:pt x="63" y="322"/>
                    <a:pt x="63" y="322"/>
                    <a:pt x="63" y="322"/>
                  </a:cubicBezTo>
                  <a:cubicBezTo>
                    <a:pt x="63" y="322"/>
                    <a:pt x="63" y="322"/>
                    <a:pt x="63" y="322"/>
                  </a:cubicBezTo>
                  <a:cubicBezTo>
                    <a:pt x="65" y="322"/>
                    <a:pt x="65" y="322"/>
                    <a:pt x="65" y="322"/>
                  </a:cubicBezTo>
                  <a:cubicBezTo>
                    <a:pt x="65" y="320"/>
                    <a:pt x="65" y="320"/>
                    <a:pt x="65" y="320"/>
                  </a:cubicBezTo>
                  <a:cubicBezTo>
                    <a:pt x="65" y="320"/>
                    <a:pt x="65" y="320"/>
                    <a:pt x="65" y="320"/>
                  </a:cubicBezTo>
                  <a:cubicBezTo>
                    <a:pt x="65" y="319"/>
                    <a:pt x="65" y="319"/>
                    <a:pt x="65" y="319"/>
                  </a:cubicBezTo>
                  <a:cubicBezTo>
                    <a:pt x="67" y="319"/>
                    <a:pt x="67" y="319"/>
                    <a:pt x="67" y="319"/>
                  </a:cubicBezTo>
                  <a:cubicBezTo>
                    <a:pt x="67" y="318"/>
                    <a:pt x="67" y="318"/>
                    <a:pt x="67" y="318"/>
                  </a:cubicBezTo>
                  <a:cubicBezTo>
                    <a:pt x="68" y="318"/>
                    <a:pt x="68" y="318"/>
                    <a:pt x="68" y="318"/>
                  </a:cubicBezTo>
                  <a:cubicBezTo>
                    <a:pt x="68" y="317"/>
                    <a:pt x="68" y="317"/>
                    <a:pt x="68" y="317"/>
                  </a:cubicBezTo>
                  <a:cubicBezTo>
                    <a:pt x="69" y="317"/>
                    <a:pt x="69" y="317"/>
                    <a:pt x="69" y="317"/>
                  </a:cubicBezTo>
                  <a:cubicBezTo>
                    <a:pt x="69" y="315"/>
                    <a:pt x="69" y="315"/>
                    <a:pt x="69" y="315"/>
                  </a:cubicBezTo>
                  <a:cubicBezTo>
                    <a:pt x="71" y="315"/>
                    <a:pt x="71" y="315"/>
                    <a:pt x="71" y="315"/>
                  </a:cubicBezTo>
                  <a:cubicBezTo>
                    <a:pt x="71" y="313"/>
                    <a:pt x="71" y="313"/>
                    <a:pt x="71" y="313"/>
                  </a:cubicBezTo>
                  <a:cubicBezTo>
                    <a:pt x="72" y="313"/>
                    <a:pt x="72" y="313"/>
                    <a:pt x="72" y="313"/>
                  </a:cubicBezTo>
                  <a:cubicBezTo>
                    <a:pt x="72" y="311"/>
                    <a:pt x="72" y="311"/>
                    <a:pt x="72" y="311"/>
                  </a:cubicBezTo>
                  <a:cubicBezTo>
                    <a:pt x="73" y="311"/>
                    <a:pt x="73" y="311"/>
                    <a:pt x="73" y="311"/>
                  </a:cubicBezTo>
                  <a:cubicBezTo>
                    <a:pt x="73" y="309"/>
                    <a:pt x="73" y="309"/>
                    <a:pt x="73" y="309"/>
                  </a:cubicBezTo>
                  <a:cubicBezTo>
                    <a:pt x="74" y="309"/>
                    <a:pt x="74" y="309"/>
                    <a:pt x="74" y="309"/>
                  </a:cubicBezTo>
                  <a:cubicBezTo>
                    <a:pt x="74" y="308"/>
                    <a:pt x="74" y="308"/>
                    <a:pt x="74" y="308"/>
                  </a:cubicBezTo>
                  <a:cubicBezTo>
                    <a:pt x="76" y="308"/>
                    <a:pt x="76" y="308"/>
                    <a:pt x="76" y="308"/>
                  </a:cubicBezTo>
                  <a:cubicBezTo>
                    <a:pt x="76" y="307"/>
                    <a:pt x="76" y="307"/>
                    <a:pt x="76" y="307"/>
                  </a:cubicBezTo>
                  <a:cubicBezTo>
                    <a:pt x="77" y="307"/>
                    <a:pt x="77" y="307"/>
                    <a:pt x="77" y="307"/>
                  </a:cubicBezTo>
                  <a:cubicBezTo>
                    <a:pt x="77" y="306"/>
                    <a:pt x="77" y="306"/>
                    <a:pt x="77" y="306"/>
                  </a:cubicBezTo>
                  <a:cubicBezTo>
                    <a:pt x="79" y="306"/>
                    <a:pt x="79" y="306"/>
                    <a:pt x="79" y="306"/>
                  </a:cubicBezTo>
                  <a:cubicBezTo>
                    <a:pt x="79" y="305"/>
                    <a:pt x="79" y="305"/>
                    <a:pt x="79" y="305"/>
                  </a:cubicBezTo>
                  <a:cubicBezTo>
                    <a:pt x="80" y="305"/>
                    <a:pt x="80" y="305"/>
                    <a:pt x="80" y="305"/>
                  </a:cubicBezTo>
                  <a:cubicBezTo>
                    <a:pt x="80" y="302"/>
                    <a:pt x="80" y="302"/>
                    <a:pt x="80" y="302"/>
                  </a:cubicBezTo>
                  <a:cubicBezTo>
                    <a:pt x="82" y="302"/>
                    <a:pt x="82" y="302"/>
                    <a:pt x="82" y="302"/>
                  </a:cubicBezTo>
                  <a:cubicBezTo>
                    <a:pt x="82" y="301"/>
                    <a:pt x="82" y="301"/>
                    <a:pt x="82" y="301"/>
                  </a:cubicBezTo>
                  <a:cubicBezTo>
                    <a:pt x="82" y="301"/>
                    <a:pt x="82" y="301"/>
                    <a:pt x="82" y="301"/>
                  </a:cubicBezTo>
                  <a:cubicBezTo>
                    <a:pt x="82" y="300"/>
                    <a:pt x="82" y="300"/>
                    <a:pt x="82" y="300"/>
                  </a:cubicBezTo>
                  <a:cubicBezTo>
                    <a:pt x="83" y="300"/>
                    <a:pt x="83" y="300"/>
                    <a:pt x="83" y="300"/>
                  </a:cubicBezTo>
                  <a:cubicBezTo>
                    <a:pt x="83" y="300"/>
                    <a:pt x="83" y="300"/>
                    <a:pt x="83" y="300"/>
                  </a:cubicBezTo>
                  <a:cubicBezTo>
                    <a:pt x="86" y="300"/>
                    <a:pt x="86" y="300"/>
                    <a:pt x="86" y="300"/>
                  </a:cubicBezTo>
                  <a:cubicBezTo>
                    <a:pt x="86" y="299"/>
                    <a:pt x="86" y="299"/>
                    <a:pt x="86" y="299"/>
                  </a:cubicBezTo>
                  <a:cubicBezTo>
                    <a:pt x="87" y="299"/>
                    <a:pt x="87" y="299"/>
                    <a:pt x="87" y="299"/>
                  </a:cubicBezTo>
                  <a:cubicBezTo>
                    <a:pt x="87" y="297"/>
                    <a:pt x="87" y="297"/>
                    <a:pt x="87" y="297"/>
                  </a:cubicBezTo>
                  <a:cubicBezTo>
                    <a:pt x="88" y="297"/>
                    <a:pt x="88" y="297"/>
                    <a:pt x="88" y="297"/>
                  </a:cubicBezTo>
                  <a:cubicBezTo>
                    <a:pt x="88" y="297"/>
                    <a:pt x="88" y="297"/>
                    <a:pt x="88" y="297"/>
                  </a:cubicBezTo>
                  <a:cubicBezTo>
                    <a:pt x="89" y="297"/>
                    <a:pt x="89" y="297"/>
                    <a:pt x="89" y="297"/>
                  </a:cubicBezTo>
                  <a:cubicBezTo>
                    <a:pt x="89" y="296"/>
                    <a:pt x="89" y="296"/>
                    <a:pt x="89" y="296"/>
                  </a:cubicBezTo>
                  <a:cubicBezTo>
                    <a:pt x="93" y="296"/>
                    <a:pt x="93" y="296"/>
                    <a:pt x="93" y="296"/>
                  </a:cubicBezTo>
                  <a:cubicBezTo>
                    <a:pt x="93" y="294"/>
                    <a:pt x="93" y="294"/>
                    <a:pt x="93" y="294"/>
                  </a:cubicBezTo>
                  <a:cubicBezTo>
                    <a:pt x="94" y="294"/>
                    <a:pt x="94" y="294"/>
                    <a:pt x="94" y="294"/>
                  </a:cubicBezTo>
                  <a:cubicBezTo>
                    <a:pt x="94" y="293"/>
                    <a:pt x="94" y="293"/>
                    <a:pt x="94" y="293"/>
                  </a:cubicBezTo>
                  <a:cubicBezTo>
                    <a:pt x="95" y="293"/>
                    <a:pt x="95" y="293"/>
                    <a:pt x="95" y="293"/>
                  </a:cubicBezTo>
                  <a:cubicBezTo>
                    <a:pt x="95" y="292"/>
                    <a:pt x="95" y="292"/>
                    <a:pt x="95" y="292"/>
                  </a:cubicBezTo>
                  <a:cubicBezTo>
                    <a:pt x="97" y="292"/>
                    <a:pt x="97" y="292"/>
                    <a:pt x="97" y="292"/>
                  </a:cubicBezTo>
                  <a:cubicBezTo>
                    <a:pt x="97" y="291"/>
                    <a:pt x="97" y="291"/>
                    <a:pt x="97" y="291"/>
                  </a:cubicBezTo>
                  <a:cubicBezTo>
                    <a:pt x="99" y="291"/>
                    <a:pt x="99" y="291"/>
                    <a:pt x="99" y="291"/>
                  </a:cubicBezTo>
                  <a:cubicBezTo>
                    <a:pt x="99" y="289"/>
                    <a:pt x="99" y="289"/>
                    <a:pt x="99" y="289"/>
                  </a:cubicBezTo>
                  <a:cubicBezTo>
                    <a:pt x="102" y="289"/>
                    <a:pt x="102" y="289"/>
                    <a:pt x="102" y="289"/>
                  </a:cubicBezTo>
                  <a:cubicBezTo>
                    <a:pt x="102" y="288"/>
                    <a:pt x="102" y="288"/>
                    <a:pt x="102" y="288"/>
                  </a:cubicBezTo>
                  <a:cubicBezTo>
                    <a:pt x="102" y="288"/>
                    <a:pt x="102" y="288"/>
                    <a:pt x="102" y="288"/>
                  </a:cubicBezTo>
                  <a:cubicBezTo>
                    <a:pt x="102" y="286"/>
                    <a:pt x="102" y="286"/>
                    <a:pt x="102" y="286"/>
                  </a:cubicBezTo>
                  <a:cubicBezTo>
                    <a:pt x="104" y="286"/>
                    <a:pt x="104" y="286"/>
                    <a:pt x="104" y="286"/>
                  </a:cubicBezTo>
                  <a:cubicBezTo>
                    <a:pt x="104" y="284"/>
                    <a:pt x="104" y="284"/>
                    <a:pt x="104" y="284"/>
                  </a:cubicBezTo>
                  <a:cubicBezTo>
                    <a:pt x="105" y="284"/>
                    <a:pt x="105" y="284"/>
                    <a:pt x="105" y="284"/>
                  </a:cubicBezTo>
                  <a:cubicBezTo>
                    <a:pt x="105" y="283"/>
                    <a:pt x="105" y="283"/>
                    <a:pt x="105" y="283"/>
                  </a:cubicBezTo>
                  <a:cubicBezTo>
                    <a:pt x="107" y="283"/>
                    <a:pt x="107" y="283"/>
                    <a:pt x="107" y="283"/>
                  </a:cubicBezTo>
                  <a:cubicBezTo>
                    <a:pt x="107" y="281"/>
                    <a:pt x="107" y="281"/>
                    <a:pt x="107" y="281"/>
                  </a:cubicBezTo>
                  <a:cubicBezTo>
                    <a:pt x="110" y="281"/>
                    <a:pt x="110" y="281"/>
                    <a:pt x="110" y="281"/>
                  </a:cubicBezTo>
                  <a:cubicBezTo>
                    <a:pt x="110" y="280"/>
                    <a:pt x="110" y="280"/>
                    <a:pt x="110" y="280"/>
                  </a:cubicBezTo>
                  <a:cubicBezTo>
                    <a:pt x="111" y="280"/>
                    <a:pt x="111" y="280"/>
                    <a:pt x="111" y="280"/>
                  </a:cubicBezTo>
                  <a:cubicBezTo>
                    <a:pt x="111" y="279"/>
                    <a:pt x="111" y="279"/>
                    <a:pt x="111" y="279"/>
                  </a:cubicBezTo>
                  <a:cubicBezTo>
                    <a:pt x="114" y="279"/>
                    <a:pt x="114" y="279"/>
                    <a:pt x="114" y="279"/>
                  </a:cubicBezTo>
                  <a:cubicBezTo>
                    <a:pt x="114" y="278"/>
                    <a:pt x="114" y="278"/>
                    <a:pt x="114" y="278"/>
                  </a:cubicBezTo>
                  <a:cubicBezTo>
                    <a:pt x="116" y="278"/>
                    <a:pt x="116" y="278"/>
                    <a:pt x="116" y="278"/>
                  </a:cubicBezTo>
                  <a:cubicBezTo>
                    <a:pt x="116" y="277"/>
                    <a:pt x="116" y="277"/>
                    <a:pt x="116" y="277"/>
                  </a:cubicBezTo>
                  <a:cubicBezTo>
                    <a:pt x="117" y="277"/>
                    <a:pt x="117" y="277"/>
                    <a:pt x="117" y="277"/>
                  </a:cubicBezTo>
                  <a:cubicBezTo>
                    <a:pt x="117" y="276"/>
                    <a:pt x="117" y="276"/>
                    <a:pt x="117" y="276"/>
                  </a:cubicBezTo>
                  <a:cubicBezTo>
                    <a:pt x="119" y="276"/>
                    <a:pt x="119" y="276"/>
                    <a:pt x="119" y="276"/>
                  </a:cubicBezTo>
                  <a:cubicBezTo>
                    <a:pt x="119" y="273"/>
                    <a:pt x="119" y="273"/>
                    <a:pt x="119" y="273"/>
                  </a:cubicBezTo>
                  <a:cubicBezTo>
                    <a:pt x="120" y="273"/>
                    <a:pt x="120" y="273"/>
                    <a:pt x="120" y="273"/>
                  </a:cubicBezTo>
                  <a:cubicBezTo>
                    <a:pt x="120" y="271"/>
                    <a:pt x="120" y="271"/>
                    <a:pt x="120" y="271"/>
                  </a:cubicBezTo>
                  <a:cubicBezTo>
                    <a:pt x="122" y="271"/>
                    <a:pt x="122" y="271"/>
                    <a:pt x="122" y="271"/>
                  </a:cubicBezTo>
                  <a:cubicBezTo>
                    <a:pt x="122" y="270"/>
                    <a:pt x="122" y="270"/>
                    <a:pt x="122" y="270"/>
                  </a:cubicBezTo>
                  <a:cubicBezTo>
                    <a:pt x="125" y="270"/>
                    <a:pt x="125" y="270"/>
                    <a:pt x="125" y="270"/>
                  </a:cubicBezTo>
                  <a:cubicBezTo>
                    <a:pt x="125" y="269"/>
                    <a:pt x="125" y="269"/>
                    <a:pt x="125" y="269"/>
                  </a:cubicBezTo>
                  <a:cubicBezTo>
                    <a:pt x="127" y="269"/>
                    <a:pt x="127" y="269"/>
                    <a:pt x="127" y="269"/>
                  </a:cubicBezTo>
                  <a:cubicBezTo>
                    <a:pt x="127" y="267"/>
                    <a:pt x="127" y="267"/>
                    <a:pt x="127" y="267"/>
                  </a:cubicBezTo>
                  <a:cubicBezTo>
                    <a:pt x="129" y="267"/>
                    <a:pt x="129" y="267"/>
                    <a:pt x="129" y="267"/>
                  </a:cubicBezTo>
                  <a:cubicBezTo>
                    <a:pt x="129" y="266"/>
                    <a:pt x="129" y="266"/>
                    <a:pt x="129" y="266"/>
                  </a:cubicBezTo>
                  <a:cubicBezTo>
                    <a:pt x="130" y="266"/>
                    <a:pt x="130" y="266"/>
                    <a:pt x="130" y="266"/>
                  </a:cubicBezTo>
                  <a:cubicBezTo>
                    <a:pt x="130" y="264"/>
                    <a:pt x="130" y="264"/>
                    <a:pt x="130" y="264"/>
                  </a:cubicBezTo>
                  <a:cubicBezTo>
                    <a:pt x="133" y="264"/>
                    <a:pt x="133" y="264"/>
                    <a:pt x="133" y="264"/>
                  </a:cubicBezTo>
                  <a:cubicBezTo>
                    <a:pt x="133" y="264"/>
                    <a:pt x="133" y="264"/>
                    <a:pt x="133" y="264"/>
                  </a:cubicBezTo>
                  <a:cubicBezTo>
                    <a:pt x="136" y="264"/>
                    <a:pt x="136" y="264"/>
                    <a:pt x="136" y="264"/>
                  </a:cubicBezTo>
                  <a:cubicBezTo>
                    <a:pt x="136" y="261"/>
                    <a:pt x="136" y="261"/>
                    <a:pt x="136" y="261"/>
                  </a:cubicBezTo>
                  <a:cubicBezTo>
                    <a:pt x="140" y="261"/>
                    <a:pt x="140" y="261"/>
                    <a:pt x="140" y="261"/>
                  </a:cubicBezTo>
                  <a:cubicBezTo>
                    <a:pt x="140" y="261"/>
                    <a:pt x="140" y="261"/>
                    <a:pt x="140" y="261"/>
                  </a:cubicBezTo>
                  <a:cubicBezTo>
                    <a:pt x="140" y="261"/>
                    <a:pt x="140" y="261"/>
                    <a:pt x="140" y="261"/>
                  </a:cubicBezTo>
                  <a:cubicBezTo>
                    <a:pt x="140" y="260"/>
                    <a:pt x="140" y="260"/>
                    <a:pt x="140" y="260"/>
                  </a:cubicBezTo>
                  <a:cubicBezTo>
                    <a:pt x="142" y="260"/>
                    <a:pt x="142" y="260"/>
                    <a:pt x="142" y="260"/>
                  </a:cubicBezTo>
                  <a:cubicBezTo>
                    <a:pt x="142" y="258"/>
                    <a:pt x="142" y="258"/>
                    <a:pt x="142" y="258"/>
                  </a:cubicBezTo>
                  <a:cubicBezTo>
                    <a:pt x="142" y="258"/>
                    <a:pt x="142" y="258"/>
                    <a:pt x="142" y="258"/>
                  </a:cubicBezTo>
                  <a:cubicBezTo>
                    <a:pt x="142" y="257"/>
                    <a:pt x="142" y="257"/>
                    <a:pt x="142" y="257"/>
                  </a:cubicBezTo>
                  <a:cubicBezTo>
                    <a:pt x="144" y="257"/>
                    <a:pt x="144" y="257"/>
                    <a:pt x="144" y="257"/>
                  </a:cubicBezTo>
                  <a:cubicBezTo>
                    <a:pt x="144" y="256"/>
                    <a:pt x="144" y="256"/>
                    <a:pt x="144" y="256"/>
                  </a:cubicBezTo>
                  <a:cubicBezTo>
                    <a:pt x="146" y="256"/>
                    <a:pt x="146" y="256"/>
                    <a:pt x="146" y="256"/>
                  </a:cubicBezTo>
                  <a:cubicBezTo>
                    <a:pt x="146" y="255"/>
                    <a:pt x="146" y="255"/>
                    <a:pt x="146" y="255"/>
                  </a:cubicBezTo>
                  <a:cubicBezTo>
                    <a:pt x="147" y="255"/>
                    <a:pt x="147" y="255"/>
                    <a:pt x="147" y="255"/>
                  </a:cubicBezTo>
                  <a:cubicBezTo>
                    <a:pt x="147" y="254"/>
                    <a:pt x="147" y="254"/>
                    <a:pt x="147" y="254"/>
                  </a:cubicBezTo>
                  <a:cubicBezTo>
                    <a:pt x="148" y="254"/>
                    <a:pt x="148" y="254"/>
                    <a:pt x="148" y="254"/>
                  </a:cubicBezTo>
                  <a:cubicBezTo>
                    <a:pt x="148" y="253"/>
                    <a:pt x="148" y="253"/>
                    <a:pt x="148" y="253"/>
                  </a:cubicBezTo>
                  <a:cubicBezTo>
                    <a:pt x="150" y="253"/>
                    <a:pt x="150" y="253"/>
                    <a:pt x="150" y="253"/>
                  </a:cubicBezTo>
                  <a:cubicBezTo>
                    <a:pt x="150" y="252"/>
                    <a:pt x="150" y="252"/>
                    <a:pt x="150" y="252"/>
                  </a:cubicBezTo>
                  <a:cubicBezTo>
                    <a:pt x="151" y="252"/>
                    <a:pt x="151" y="252"/>
                    <a:pt x="151" y="252"/>
                  </a:cubicBezTo>
                  <a:cubicBezTo>
                    <a:pt x="151" y="251"/>
                    <a:pt x="151" y="251"/>
                    <a:pt x="151" y="251"/>
                  </a:cubicBezTo>
                  <a:cubicBezTo>
                    <a:pt x="153" y="251"/>
                    <a:pt x="153" y="251"/>
                    <a:pt x="153" y="251"/>
                  </a:cubicBezTo>
                  <a:cubicBezTo>
                    <a:pt x="153" y="251"/>
                    <a:pt x="152" y="248"/>
                    <a:pt x="153" y="248"/>
                  </a:cubicBezTo>
                  <a:cubicBezTo>
                    <a:pt x="153" y="248"/>
                    <a:pt x="153" y="248"/>
                    <a:pt x="153" y="248"/>
                  </a:cubicBezTo>
                  <a:cubicBezTo>
                    <a:pt x="153" y="247"/>
                    <a:pt x="153" y="247"/>
                    <a:pt x="153" y="247"/>
                  </a:cubicBezTo>
                  <a:cubicBezTo>
                    <a:pt x="158" y="247"/>
                    <a:pt x="158" y="247"/>
                    <a:pt x="158" y="247"/>
                  </a:cubicBezTo>
                  <a:cubicBezTo>
                    <a:pt x="158" y="246"/>
                    <a:pt x="158" y="246"/>
                    <a:pt x="158" y="246"/>
                  </a:cubicBezTo>
                  <a:cubicBezTo>
                    <a:pt x="158" y="246"/>
                    <a:pt x="158" y="246"/>
                    <a:pt x="158" y="246"/>
                  </a:cubicBezTo>
                  <a:cubicBezTo>
                    <a:pt x="158" y="245"/>
                    <a:pt x="158" y="245"/>
                    <a:pt x="158" y="245"/>
                  </a:cubicBezTo>
                  <a:cubicBezTo>
                    <a:pt x="159" y="245"/>
                    <a:pt x="159" y="245"/>
                    <a:pt x="159" y="245"/>
                  </a:cubicBezTo>
                  <a:cubicBezTo>
                    <a:pt x="159" y="244"/>
                    <a:pt x="159" y="244"/>
                    <a:pt x="159" y="244"/>
                  </a:cubicBezTo>
                  <a:cubicBezTo>
                    <a:pt x="162" y="244"/>
                    <a:pt x="162" y="244"/>
                    <a:pt x="162" y="244"/>
                  </a:cubicBezTo>
                  <a:cubicBezTo>
                    <a:pt x="162" y="243"/>
                    <a:pt x="162" y="243"/>
                    <a:pt x="162" y="243"/>
                  </a:cubicBezTo>
                  <a:cubicBezTo>
                    <a:pt x="164" y="243"/>
                    <a:pt x="164" y="243"/>
                    <a:pt x="164" y="243"/>
                  </a:cubicBezTo>
                  <a:cubicBezTo>
                    <a:pt x="164" y="242"/>
                    <a:pt x="164" y="242"/>
                    <a:pt x="164" y="242"/>
                  </a:cubicBezTo>
                  <a:cubicBezTo>
                    <a:pt x="167" y="242"/>
                    <a:pt x="167" y="242"/>
                    <a:pt x="167" y="242"/>
                  </a:cubicBezTo>
                  <a:cubicBezTo>
                    <a:pt x="167" y="241"/>
                    <a:pt x="167" y="241"/>
                    <a:pt x="167" y="241"/>
                  </a:cubicBezTo>
                  <a:cubicBezTo>
                    <a:pt x="168" y="241"/>
                    <a:pt x="168" y="241"/>
                    <a:pt x="168" y="241"/>
                  </a:cubicBezTo>
                  <a:cubicBezTo>
                    <a:pt x="168" y="239"/>
                    <a:pt x="168" y="239"/>
                    <a:pt x="168" y="239"/>
                  </a:cubicBezTo>
                  <a:cubicBezTo>
                    <a:pt x="169" y="239"/>
                    <a:pt x="169" y="239"/>
                    <a:pt x="169" y="239"/>
                  </a:cubicBezTo>
                  <a:cubicBezTo>
                    <a:pt x="169" y="238"/>
                    <a:pt x="169" y="238"/>
                    <a:pt x="169" y="238"/>
                  </a:cubicBezTo>
                  <a:cubicBezTo>
                    <a:pt x="175" y="238"/>
                    <a:pt x="175" y="238"/>
                    <a:pt x="175" y="238"/>
                  </a:cubicBezTo>
                  <a:cubicBezTo>
                    <a:pt x="175" y="236"/>
                    <a:pt x="175" y="236"/>
                    <a:pt x="175" y="236"/>
                  </a:cubicBezTo>
                  <a:cubicBezTo>
                    <a:pt x="179" y="236"/>
                    <a:pt x="179" y="236"/>
                    <a:pt x="179" y="236"/>
                  </a:cubicBezTo>
                  <a:cubicBezTo>
                    <a:pt x="179" y="235"/>
                    <a:pt x="179" y="235"/>
                    <a:pt x="179" y="235"/>
                  </a:cubicBezTo>
                  <a:cubicBezTo>
                    <a:pt x="182" y="235"/>
                    <a:pt x="182" y="235"/>
                    <a:pt x="182" y="235"/>
                  </a:cubicBezTo>
                  <a:cubicBezTo>
                    <a:pt x="182" y="233"/>
                    <a:pt x="182" y="233"/>
                    <a:pt x="182" y="233"/>
                  </a:cubicBezTo>
                  <a:cubicBezTo>
                    <a:pt x="186" y="233"/>
                    <a:pt x="186" y="233"/>
                    <a:pt x="186" y="233"/>
                  </a:cubicBezTo>
                  <a:cubicBezTo>
                    <a:pt x="186" y="232"/>
                    <a:pt x="186" y="232"/>
                    <a:pt x="186" y="232"/>
                  </a:cubicBezTo>
                  <a:cubicBezTo>
                    <a:pt x="187" y="232"/>
                    <a:pt x="187" y="232"/>
                    <a:pt x="187" y="232"/>
                  </a:cubicBezTo>
                  <a:cubicBezTo>
                    <a:pt x="188" y="232"/>
                    <a:pt x="188" y="232"/>
                    <a:pt x="188" y="232"/>
                  </a:cubicBezTo>
                  <a:cubicBezTo>
                    <a:pt x="188" y="230"/>
                    <a:pt x="188" y="230"/>
                    <a:pt x="188" y="230"/>
                  </a:cubicBezTo>
                  <a:cubicBezTo>
                    <a:pt x="189" y="230"/>
                    <a:pt x="189" y="230"/>
                    <a:pt x="189" y="230"/>
                  </a:cubicBezTo>
                  <a:cubicBezTo>
                    <a:pt x="189" y="229"/>
                    <a:pt x="189" y="229"/>
                    <a:pt x="189" y="229"/>
                  </a:cubicBezTo>
                  <a:cubicBezTo>
                    <a:pt x="192" y="229"/>
                    <a:pt x="192" y="229"/>
                    <a:pt x="192" y="229"/>
                  </a:cubicBezTo>
                  <a:cubicBezTo>
                    <a:pt x="192" y="228"/>
                    <a:pt x="192" y="228"/>
                    <a:pt x="192" y="228"/>
                  </a:cubicBezTo>
                  <a:cubicBezTo>
                    <a:pt x="195" y="228"/>
                    <a:pt x="195" y="228"/>
                    <a:pt x="195" y="228"/>
                  </a:cubicBezTo>
                  <a:cubicBezTo>
                    <a:pt x="195" y="225"/>
                    <a:pt x="195" y="225"/>
                    <a:pt x="195" y="225"/>
                  </a:cubicBezTo>
                  <a:cubicBezTo>
                    <a:pt x="197" y="225"/>
                    <a:pt x="197" y="225"/>
                    <a:pt x="197" y="225"/>
                  </a:cubicBezTo>
                  <a:cubicBezTo>
                    <a:pt x="197" y="224"/>
                    <a:pt x="197" y="224"/>
                    <a:pt x="197" y="224"/>
                  </a:cubicBezTo>
                  <a:cubicBezTo>
                    <a:pt x="202" y="224"/>
                    <a:pt x="202" y="224"/>
                    <a:pt x="202" y="224"/>
                  </a:cubicBezTo>
                  <a:cubicBezTo>
                    <a:pt x="202" y="222"/>
                    <a:pt x="202" y="222"/>
                    <a:pt x="202" y="222"/>
                  </a:cubicBezTo>
                  <a:cubicBezTo>
                    <a:pt x="203" y="222"/>
                    <a:pt x="203" y="222"/>
                    <a:pt x="203" y="222"/>
                  </a:cubicBezTo>
                  <a:cubicBezTo>
                    <a:pt x="203" y="221"/>
                    <a:pt x="203" y="221"/>
                    <a:pt x="203" y="221"/>
                  </a:cubicBezTo>
                  <a:cubicBezTo>
                    <a:pt x="205" y="221"/>
                    <a:pt x="205" y="221"/>
                    <a:pt x="205" y="221"/>
                  </a:cubicBezTo>
                  <a:cubicBezTo>
                    <a:pt x="205" y="219"/>
                    <a:pt x="205" y="219"/>
                    <a:pt x="205" y="219"/>
                  </a:cubicBezTo>
                  <a:cubicBezTo>
                    <a:pt x="206" y="219"/>
                    <a:pt x="206" y="219"/>
                    <a:pt x="206" y="219"/>
                  </a:cubicBezTo>
                  <a:cubicBezTo>
                    <a:pt x="206" y="218"/>
                    <a:pt x="206" y="218"/>
                    <a:pt x="206" y="218"/>
                  </a:cubicBezTo>
                  <a:cubicBezTo>
                    <a:pt x="208" y="218"/>
                    <a:pt x="208" y="218"/>
                    <a:pt x="208" y="218"/>
                  </a:cubicBezTo>
                  <a:cubicBezTo>
                    <a:pt x="208" y="216"/>
                    <a:pt x="208" y="216"/>
                    <a:pt x="208" y="216"/>
                  </a:cubicBezTo>
                  <a:cubicBezTo>
                    <a:pt x="210" y="216"/>
                    <a:pt x="210" y="216"/>
                    <a:pt x="210" y="216"/>
                  </a:cubicBezTo>
                  <a:cubicBezTo>
                    <a:pt x="210" y="215"/>
                    <a:pt x="210" y="215"/>
                    <a:pt x="210" y="215"/>
                  </a:cubicBezTo>
                  <a:cubicBezTo>
                    <a:pt x="211" y="215"/>
                    <a:pt x="211" y="215"/>
                    <a:pt x="211" y="215"/>
                  </a:cubicBezTo>
                  <a:cubicBezTo>
                    <a:pt x="211" y="215"/>
                    <a:pt x="211" y="215"/>
                    <a:pt x="211" y="215"/>
                  </a:cubicBezTo>
                  <a:cubicBezTo>
                    <a:pt x="215" y="215"/>
                    <a:pt x="215" y="215"/>
                    <a:pt x="215" y="215"/>
                  </a:cubicBezTo>
                  <a:cubicBezTo>
                    <a:pt x="215" y="213"/>
                    <a:pt x="215" y="213"/>
                    <a:pt x="215" y="213"/>
                  </a:cubicBezTo>
                  <a:cubicBezTo>
                    <a:pt x="217" y="213"/>
                    <a:pt x="217" y="213"/>
                    <a:pt x="217" y="213"/>
                  </a:cubicBezTo>
                  <a:cubicBezTo>
                    <a:pt x="217" y="212"/>
                    <a:pt x="217" y="212"/>
                    <a:pt x="217" y="212"/>
                  </a:cubicBezTo>
                  <a:cubicBezTo>
                    <a:pt x="221" y="212"/>
                    <a:pt x="221" y="212"/>
                    <a:pt x="221" y="212"/>
                  </a:cubicBezTo>
                  <a:cubicBezTo>
                    <a:pt x="221" y="211"/>
                    <a:pt x="221" y="211"/>
                    <a:pt x="221" y="211"/>
                  </a:cubicBezTo>
                  <a:cubicBezTo>
                    <a:pt x="223" y="211"/>
                    <a:pt x="223" y="211"/>
                    <a:pt x="223" y="211"/>
                  </a:cubicBezTo>
                  <a:cubicBezTo>
                    <a:pt x="223" y="209"/>
                    <a:pt x="223" y="209"/>
                    <a:pt x="223" y="209"/>
                  </a:cubicBezTo>
                  <a:cubicBezTo>
                    <a:pt x="225" y="209"/>
                    <a:pt x="225" y="209"/>
                    <a:pt x="225" y="209"/>
                  </a:cubicBezTo>
                  <a:cubicBezTo>
                    <a:pt x="225" y="208"/>
                    <a:pt x="225" y="208"/>
                    <a:pt x="225" y="208"/>
                  </a:cubicBezTo>
                  <a:cubicBezTo>
                    <a:pt x="228" y="208"/>
                    <a:pt x="228" y="208"/>
                    <a:pt x="228" y="208"/>
                  </a:cubicBezTo>
                  <a:cubicBezTo>
                    <a:pt x="228" y="207"/>
                    <a:pt x="228" y="207"/>
                    <a:pt x="228" y="207"/>
                  </a:cubicBezTo>
                  <a:cubicBezTo>
                    <a:pt x="230" y="207"/>
                    <a:pt x="230" y="207"/>
                    <a:pt x="230" y="207"/>
                  </a:cubicBezTo>
                  <a:cubicBezTo>
                    <a:pt x="230" y="206"/>
                    <a:pt x="230" y="206"/>
                    <a:pt x="230" y="206"/>
                  </a:cubicBezTo>
                  <a:cubicBezTo>
                    <a:pt x="233" y="206"/>
                    <a:pt x="233" y="206"/>
                    <a:pt x="233" y="206"/>
                  </a:cubicBezTo>
                  <a:cubicBezTo>
                    <a:pt x="233" y="205"/>
                    <a:pt x="233" y="205"/>
                    <a:pt x="233" y="205"/>
                  </a:cubicBezTo>
                  <a:cubicBezTo>
                    <a:pt x="235" y="205"/>
                    <a:pt x="235" y="205"/>
                    <a:pt x="235" y="205"/>
                  </a:cubicBezTo>
                  <a:cubicBezTo>
                    <a:pt x="235" y="204"/>
                    <a:pt x="235" y="204"/>
                    <a:pt x="235" y="204"/>
                  </a:cubicBezTo>
                  <a:cubicBezTo>
                    <a:pt x="235" y="204"/>
                    <a:pt x="235" y="204"/>
                    <a:pt x="235" y="204"/>
                  </a:cubicBezTo>
                  <a:cubicBezTo>
                    <a:pt x="235" y="203"/>
                    <a:pt x="235" y="203"/>
                    <a:pt x="235" y="203"/>
                  </a:cubicBezTo>
                  <a:cubicBezTo>
                    <a:pt x="236" y="203"/>
                    <a:pt x="236" y="203"/>
                    <a:pt x="236" y="203"/>
                  </a:cubicBezTo>
                  <a:cubicBezTo>
                    <a:pt x="236" y="202"/>
                    <a:pt x="236" y="202"/>
                    <a:pt x="236" y="202"/>
                  </a:cubicBezTo>
                  <a:cubicBezTo>
                    <a:pt x="237" y="202"/>
                    <a:pt x="237" y="202"/>
                    <a:pt x="237" y="202"/>
                  </a:cubicBezTo>
                  <a:cubicBezTo>
                    <a:pt x="237" y="201"/>
                    <a:pt x="237" y="201"/>
                    <a:pt x="237" y="201"/>
                  </a:cubicBezTo>
                  <a:cubicBezTo>
                    <a:pt x="239" y="201"/>
                    <a:pt x="239" y="201"/>
                    <a:pt x="239" y="201"/>
                  </a:cubicBezTo>
                  <a:cubicBezTo>
                    <a:pt x="239" y="199"/>
                    <a:pt x="239" y="199"/>
                    <a:pt x="239" y="199"/>
                  </a:cubicBezTo>
                  <a:cubicBezTo>
                    <a:pt x="241" y="199"/>
                    <a:pt x="241" y="199"/>
                    <a:pt x="241" y="199"/>
                  </a:cubicBezTo>
                  <a:cubicBezTo>
                    <a:pt x="241" y="198"/>
                    <a:pt x="241" y="198"/>
                    <a:pt x="241" y="198"/>
                  </a:cubicBezTo>
                  <a:cubicBezTo>
                    <a:pt x="242" y="198"/>
                    <a:pt x="242" y="198"/>
                    <a:pt x="242" y="198"/>
                  </a:cubicBezTo>
                  <a:cubicBezTo>
                    <a:pt x="242" y="197"/>
                    <a:pt x="242" y="197"/>
                    <a:pt x="242" y="197"/>
                  </a:cubicBezTo>
                  <a:cubicBezTo>
                    <a:pt x="243" y="197"/>
                    <a:pt x="243" y="197"/>
                    <a:pt x="243" y="197"/>
                  </a:cubicBezTo>
                  <a:cubicBezTo>
                    <a:pt x="243" y="196"/>
                    <a:pt x="243" y="196"/>
                    <a:pt x="243" y="196"/>
                  </a:cubicBezTo>
                  <a:cubicBezTo>
                    <a:pt x="244" y="196"/>
                    <a:pt x="244" y="196"/>
                    <a:pt x="244" y="196"/>
                  </a:cubicBezTo>
                  <a:cubicBezTo>
                    <a:pt x="244" y="195"/>
                    <a:pt x="244" y="195"/>
                    <a:pt x="244" y="195"/>
                  </a:cubicBezTo>
                  <a:cubicBezTo>
                    <a:pt x="247" y="195"/>
                    <a:pt x="247" y="195"/>
                    <a:pt x="247" y="195"/>
                  </a:cubicBezTo>
                  <a:cubicBezTo>
                    <a:pt x="247" y="194"/>
                    <a:pt x="247" y="194"/>
                    <a:pt x="247" y="194"/>
                  </a:cubicBezTo>
                  <a:cubicBezTo>
                    <a:pt x="251" y="194"/>
                    <a:pt x="251" y="194"/>
                    <a:pt x="251" y="194"/>
                  </a:cubicBezTo>
                  <a:cubicBezTo>
                    <a:pt x="251" y="193"/>
                    <a:pt x="251" y="193"/>
                    <a:pt x="251" y="193"/>
                  </a:cubicBezTo>
                  <a:cubicBezTo>
                    <a:pt x="258" y="193"/>
                    <a:pt x="258" y="193"/>
                    <a:pt x="258" y="193"/>
                  </a:cubicBezTo>
                  <a:cubicBezTo>
                    <a:pt x="258" y="192"/>
                    <a:pt x="258" y="192"/>
                    <a:pt x="258" y="192"/>
                  </a:cubicBezTo>
                  <a:cubicBezTo>
                    <a:pt x="261" y="192"/>
                    <a:pt x="261" y="192"/>
                    <a:pt x="261" y="192"/>
                  </a:cubicBezTo>
                  <a:cubicBezTo>
                    <a:pt x="261" y="192"/>
                    <a:pt x="261" y="192"/>
                    <a:pt x="261" y="192"/>
                  </a:cubicBezTo>
                  <a:cubicBezTo>
                    <a:pt x="263" y="192"/>
                    <a:pt x="263" y="192"/>
                    <a:pt x="263" y="192"/>
                  </a:cubicBezTo>
                  <a:cubicBezTo>
                    <a:pt x="263" y="191"/>
                    <a:pt x="263" y="191"/>
                    <a:pt x="263" y="191"/>
                  </a:cubicBezTo>
                  <a:cubicBezTo>
                    <a:pt x="264" y="191"/>
                    <a:pt x="264" y="191"/>
                    <a:pt x="264" y="191"/>
                  </a:cubicBezTo>
                  <a:cubicBezTo>
                    <a:pt x="264" y="190"/>
                    <a:pt x="264" y="190"/>
                    <a:pt x="264" y="190"/>
                  </a:cubicBezTo>
                  <a:cubicBezTo>
                    <a:pt x="265" y="190"/>
                    <a:pt x="265" y="190"/>
                    <a:pt x="265" y="190"/>
                  </a:cubicBezTo>
                  <a:cubicBezTo>
                    <a:pt x="265" y="188"/>
                    <a:pt x="265" y="188"/>
                    <a:pt x="265" y="188"/>
                  </a:cubicBezTo>
                  <a:cubicBezTo>
                    <a:pt x="267" y="188"/>
                    <a:pt x="267" y="188"/>
                    <a:pt x="267" y="188"/>
                  </a:cubicBezTo>
                  <a:cubicBezTo>
                    <a:pt x="267" y="187"/>
                    <a:pt x="267" y="187"/>
                    <a:pt x="267" y="187"/>
                  </a:cubicBezTo>
                  <a:cubicBezTo>
                    <a:pt x="268" y="187"/>
                    <a:pt x="268" y="187"/>
                    <a:pt x="268" y="187"/>
                  </a:cubicBezTo>
                  <a:cubicBezTo>
                    <a:pt x="268" y="186"/>
                    <a:pt x="268" y="186"/>
                    <a:pt x="268" y="186"/>
                  </a:cubicBezTo>
                  <a:cubicBezTo>
                    <a:pt x="271" y="186"/>
                    <a:pt x="271" y="186"/>
                    <a:pt x="271" y="186"/>
                  </a:cubicBezTo>
                  <a:cubicBezTo>
                    <a:pt x="271" y="186"/>
                    <a:pt x="271" y="186"/>
                    <a:pt x="271" y="186"/>
                  </a:cubicBezTo>
                  <a:cubicBezTo>
                    <a:pt x="273" y="186"/>
                    <a:pt x="273" y="186"/>
                    <a:pt x="273" y="186"/>
                  </a:cubicBezTo>
                  <a:cubicBezTo>
                    <a:pt x="273" y="185"/>
                    <a:pt x="273" y="185"/>
                    <a:pt x="273" y="185"/>
                  </a:cubicBezTo>
                  <a:cubicBezTo>
                    <a:pt x="275" y="185"/>
                    <a:pt x="275" y="185"/>
                    <a:pt x="275" y="185"/>
                  </a:cubicBezTo>
                  <a:cubicBezTo>
                    <a:pt x="275" y="183"/>
                    <a:pt x="275" y="183"/>
                    <a:pt x="275" y="183"/>
                  </a:cubicBezTo>
                  <a:cubicBezTo>
                    <a:pt x="277" y="183"/>
                    <a:pt x="277" y="183"/>
                    <a:pt x="277" y="183"/>
                  </a:cubicBezTo>
                  <a:cubicBezTo>
                    <a:pt x="277" y="183"/>
                    <a:pt x="277" y="183"/>
                    <a:pt x="277" y="183"/>
                  </a:cubicBezTo>
                  <a:cubicBezTo>
                    <a:pt x="280" y="183"/>
                    <a:pt x="280" y="183"/>
                    <a:pt x="280" y="183"/>
                  </a:cubicBezTo>
                  <a:cubicBezTo>
                    <a:pt x="280" y="182"/>
                    <a:pt x="280" y="182"/>
                    <a:pt x="280" y="182"/>
                  </a:cubicBezTo>
                  <a:cubicBezTo>
                    <a:pt x="281" y="182"/>
                    <a:pt x="281" y="182"/>
                    <a:pt x="281" y="182"/>
                  </a:cubicBezTo>
                  <a:cubicBezTo>
                    <a:pt x="281" y="181"/>
                    <a:pt x="281" y="181"/>
                    <a:pt x="281" y="181"/>
                  </a:cubicBezTo>
                  <a:cubicBezTo>
                    <a:pt x="287" y="181"/>
                    <a:pt x="287" y="181"/>
                    <a:pt x="287" y="181"/>
                  </a:cubicBezTo>
                  <a:cubicBezTo>
                    <a:pt x="287" y="180"/>
                    <a:pt x="287" y="180"/>
                    <a:pt x="287" y="180"/>
                  </a:cubicBezTo>
                  <a:cubicBezTo>
                    <a:pt x="290" y="180"/>
                    <a:pt x="290" y="180"/>
                    <a:pt x="290" y="180"/>
                  </a:cubicBezTo>
                  <a:cubicBezTo>
                    <a:pt x="290" y="178"/>
                    <a:pt x="290" y="178"/>
                    <a:pt x="290" y="178"/>
                  </a:cubicBezTo>
                  <a:cubicBezTo>
                    <a:pt x="292" y="178"/>
                    <a:pt x="292" y="178"/>
                    <a:pt x="292" y="178"/>
                  </a:cubicBezTo>
                  <a:cubicBezTo>
                    <a:pt x="292" y="177"/>
                    <a:pt x="292" y="177"/>
                    <a:pt x="292" y="177"/>
                  </a:cubicBezTo>
                  <a:cubicBezTo>
                    <a:pt x="296" y="177"/>
                    <a:pt x="296" y="177"/>
                    <a:pt x="296" y="177"/>
                  </a:cubicBezTo>
                  <a:cubicBezTo>
                    <a:pt x="296" y="175"/>
                    <a:pt x="296" y="175"/>
                    <a:pt x="296" y="175"/>
                  </a:cubicBezTo>
                  <a:cubicBezTo>
                    <a:pt x="300" y="175"/>
                    <a:pt x="300" y="175"/>
                    <a:pt x="300" y="175"/>
                  </a:cubicBezTo>
                  <a:cubicBezTo>
                    <a:pt x="300" y="174"/>
                    <a:pt x="300" y="174"/>
                    <a:pt x="300" y="174"/>
                  </a:cubicBezTo>
                  <a:cubicBezTo>
                    <a:pt x="302" y="174"/>
                    <a:pt x="302" y="174"/>
                    <a:pt x="302" y="174"/>
                  </a:cubicBezTo>
                  <a:cubicBezTo>
                    <a:pt x="302" y="173"/>
                    <a:pt x="302" y="173"/>
                    <a:pt x="302" y="173"/>
                  </a:cubicBezTo>
                  <a:cubicBezTo>
                    <a:pt x="303" y="173"/>
                    <a:pt x="303" y="173"/>
                    <a:pt x="303" y="173"/>
                  </a:cubicBezTo>
                  <a:cubicBezTo>
                    <a:pt x="303" y="172"/>
                    <a:pt x="303" y="172"/>
                    <a:pt x="303" y="172"/>
                  </a:cubicBezTo>
                  <a:cubicBezTo>
                    <a:pt x="306" y="172"/>
                    <a:pt x="306" y="172"/>
                    <a:pt x="306" y="172"/>
                  </a:cubicBezTo>
                  <a:cubicBezTo>
                    <a:pt x="306" y="171"/>
                    <a:pt x="306" y="171"/>
                    <a:pt x="306" y="171"/>
                  </a:cubicBezTo>
                  <a:cubicBezTo>
                    <a:pt x="308" y="171"/>
                    <a:pt x="308" y="171"/>
                    <a:pt x="308" y="171"/>
                  </a:cubicBezTo>
                  <a:cubicBezTo>
                    <a:pt x="308" y="170"/>
                    <a:pt x="308" y="170"/>
                    <a:pt x="308" y="170"/>
                  </a:cubicBezTo>
                  <a:cubicBezTo>
                    <a:pt x="309" y="170"/>
                    <a:pt x="309" y="170"/>
                    <a:pt x="309" y="170"/>
                  </a:cubicBezTo>
                  <a:cubicBezTo>
                    <a:pt x="309" y="168"/>
                    <a:pt x="309" y="168"/>
                    <a:pt x="309" y="168"/>
                  </a:cubicBezTo>
                  <a:cubicBezTo>
                    <a:pt x="311" y="168"/>
                    <a:pt x="311" y="168"/>
                    <a:pt x="311" y="168"/>
                  </a:cubicBezTo>
                  <a:cubicBezTo>
                    <a:pt x="311" y="166"/>
                    <a:pt x="311" y="166"/>
                    <a:pt x="311" y="166"/>
                  </a:cubicBezTo>
                  <a:cubicBezTo>
                    <a:pt x="315" y="166"/>
                    <a:pt x="315" y="166"/>
                    <a:pt x="315" y="166"/>
                  </a:cubicBezTo>
                  <a:cubicBezTo>
                    <a:pt x="315" y="165"/>
                    <a:pt x="315" y="165"/>
                    <a:pt x="315" y="165"/>
                  </a:cubicBezTo>
                  <a:cubicBezTo>
                    <a:pt x="317" y="165"/>
                    <a:pt x="317" y="165"/>
                    <a:pt x="317" y="165"/>
                  </a:cubicBezTo>
                  <a:cubicBezTo>
                    <a:pt x="317" y="164"/>
                    <a:pt x="317" y="164"/>
                    <a:pt x="317" y="164"/>
                  </a:cubicBezTo>
                  <a:cubicBezTo>
                    <a:pt x="319" y="164"/>
                    <a:pt x="319" y="164"/>
                    <a:pt x="319" y="164"/>
                  </a:cubicBezTo>
                  <a:cubicBezTo>
                    <a:pt x="319" y="162"/>
                    <a:pt x="319" y="162"/>
                    <a:pt x="319" y="162"/>
                  </a:cubicBezTo>
                  <a:cubicBezTo>
                    <a:pt x="324" y="162"/>
                    <a:pt x="324" y="162"/>
                    <a:pt x="324" y="162"/>
                  </a:cubicBezTo>
                  <a:cubicBezTo>
                    <a:pt x="324" y="161"/>
                    <a:pt x="324" y="161"/>
                    <a:pt x="324" y="161"/>
                  </a:cubicBezTo>
                  <a:cubicBezTo>
                    <a:pt x="329" y="161"/>
                    <a:pt x="329" y="161"/>
                    <a:pt x="329" y="161"/>
                  </a:cubicBezTo>
                  <a:cubicBezTo>
                    <a:pt x="329" y="161"/>
                    <a:pt x="329" y="161"/>
                    <a:pt x="329" y="161"/>
                  </a:cubicBezTo>
                  <a:cubicBezTo>
                    <a:pt x="332" y="161"/>
                    <a:pt x="332" y="161"/>
                    <a:pt x="332" y="161"/>
                  </a:cubicBezTo>
                  <a:cubicBezTo>
                    <a:pt x="332" y="160"/>
                    <a:pt x="332" y="160"/>
                    <a:pt x="332" y="160"/>
                  </a:cubicBezTo>
                  <a:cubicBezTo>
                    <a:pt x="333" y="160"/>
                    <a:pt x="333" y="160"/>
                    <a:pt x="333" y="160"/>
                  </a:cubicBezTo>
                  <a:cubicBezTo>
                    <a:pt x="333" y="159"/>
                    <a:pt x="333" y="159"/>
                    <a:pt x="333" y="159"/>
                  </a:cubicBezTo>
                  <a:cubicBezTo>
                    <a:pt x="338" y="159"/>
                    <a:pt x="338" y="159"/>
                    <a:pt x="338" y="159"/>
                  </a:cubicBezTo>
                  <a:cubicBezTo>
                    <a:pt x="338" y="158"/>
                    <a:pt x="338" y="158"/>
                    <a:pt x="338" y="158"/>
                  </a:cubicBezTo>
                  <a:cubicBezTo>
                    <a:pt x="339" y="158"/>
                    <a:pt x="339" y="158"/>
                    <a:pt x="339" y="158"/>
                  </a:cubicBezTo>
                  <a:cubicBezTo>
                    <a:pt x="339" y="157"/>
                    <a:pt x="339" y="157"/>
                    <a:pt x="339" y="157"/>
                  </a:cubicBezTo>
                  <a:cubicBezTo>
                    <a:pt x="349" y="157"/>
                    <a:pt x="349" y="157"/>
                    <a:pt x="349" y="157"/>
                  </a:cubicBezTo>
                  <a:cubicBezTo>
                    <a:pt x="349" y="155"/>
                    <a:pt x="349" y="155"/>
                    <a:pt x="349" y="155"/>
                  </a:cubicBezTo>
                  <a:cubicBezTo>
                    <a:pt x="353" y="155"/>
                    <a:pt x="353" y="155"/>
                    <a:pt x="353" y="155"/>
                  </a:cubicBezTo>
                  <a:cubicBezTo>
                    <a:pt x="353" y="153"/>
                    <a:pt x="353" y="153"/>
                    <a:pt x="353" y="153"/>
                  </a:cubicBezTo>
                  <a:cubicBezTo>
                    <a:pt x="356" y="153"/>
                    <a:pt x="356" y="153"/>
                    <a:pt x="356" y="153"/>
                  </a:cubicBezTo>
                  <a:cubicBezTo>
                    <a:pt x="356" y="153"/>
                    <a:pt x="356" y="153"/>
                    <a:pt x="356" y="153"/>
                  </a:cubicBezTo>
                  <a:cubicBezTo>
                    <a:pt x="359" y="153"/>
                    <a:pt x="359" y="153"/>
                    <a:pt x="359" y="153"/>
                  </a:cubicBezTo>
                  <a:cubicBezTo>
                    <a:pt x="359" y="150"/>
                    <a:pt x="359" y="150"/>
                    <a:pt x="359" y="150"/>
                  </a:cubicBezTo>
                  <a:cubicBezTo>
                    <a:pt x="361" y="150"/>
                    <a:pt x="361" y="150"/>
                    <a:pt x="361" y="150"/>
                  </a:cubicBezTo>
                  <a:cubicBezTo>
                    <a:pt x="361" y="149"/>
                    <a:pt x="361" y="149"/>
                    <a:pt x="361" y="149"/>
                  </a:cubicBezTo>
                  <a:cubicBezTo>
                    <a:pt x="361" y="149"/>
                    <a:pt x="361" y="149"/>
                    <a:pt x="361" y="149"/>
                  </a:cubicBezTo>
                  <a:cubicBezTo>
                    <a:pt x="361" y="149"/>
                    <a:pt x="361" y="149"/>
                    <a:pt x="361" y="149"/>
                  </a:cubicBezTo>
                  <a:cubicBezTo>
                    <a:pt x="365" y="149"/>
                    <a:pt x="365" y="149"/>
                    <a:pt x="365" y="149"/>
                  </a:cubicBezTo>
                  <a:cubicBezTo>
                    <a:pt x="365" y="146"/>
                    <a:pt x="365" y="146"/>
                    <a:pt x="365" y="146"/>
                  </a:cubicBezTo>
                  <a:cubicBezTo>
                    <a:pt x="368" y="146"/>
                    <a:pt x="368" y="146"/>
                    <a:pt x="368" y="146"/>
                  </a:cubicBezTo>
                  <a:cubicBezTo>
                    <a:pt x="368" y="145"/>
                    <a:pt x="368" y="145"/>
                    <a:pt x="368" y="145"/>
                  </a:cubicBezTo>
                  <a:cubicBezTo>
                    <a:pt x="369" y="145"/>
                    <a:pt x="369" y="145"/>
                    <a:pt x="369" y="145"/>
                  </a:cubicBezTo>
                  <a:cubicBezTo>
                    <a:pt x="369" y="144"/>
                    <a:pt x="369" y="144"/>
                    <a:pt x="369" y="144"/>
                  </a:cubicBezTo>
                  <a:cubicBezTo>
                    <a:pt x="373" y="144"/>
                    <a:pt x="373" y="144"/>
                    <a:pt x="373" y="144"/>
                  </a:cubicBezTo>
                  <a:cubicBezTo>
                    <a:pt x="373" y="143"/>
                    <a:pt x="373" y="143"/>
                    <a:pt x="373" y="143"/>
                  </a:cubicBezTo>
                  <a:cubicBezTo>
                    <a:pt x="375" y="143"/>
                    <a:pt x="375" y="143"/>
                    <a:pt x="375" y="143"/>
                  </a:cubicBezTo>
                  <a:cubicBezTo>
                    <a:pt x="375" y="141"/>
                    <a:pt x="375" y="141"/>
                    <a:pt x="375" y="141"/>
                  </a:cubicBezTo>
                  <a:cubicBezTo>
                    <a:pt x="376" y="141"/>
                    <a:pt x="376" y="141"/>
                    <a:pt x="376" y="141"/>
                  </a:cubicBezTo>
                  <a:cubicBezTo>
                    <a:pt x="376" y="140"/>
                    <a:pt x="376" y="140"/>
                    <a:pt x="376" y="140"/>
                  </a:cubicBezTo>
                  <a:cubicBezTo>
                    <a:pt x="378" y="140"/>
                    <a:pt x="378" y="140"/>
                    <a:pt x="378" y="140"/>
                  </a:cubicBezTo>
                  <a:cubicBezTo>
                    <a:pt x="378" y="138"/>
                    <a:pt x="378" y="138"/>
                    <a:pt x="378" y="138"/>
                  </a:cubicBezTo>
                  <a:cubicBezTo>
                    <a:pt x="380" y="138"/>
                    <a:pt x="380" y="138"/>
                    <a:pt x="380" y="138"/>
                  </a:cubicBezTo>
                  <a:cubicBezTo>
                    <a:pt x="380" y="138"/>
                    <a:pt x="380" y="138"/>
                    <a:pt x="380" y="138"/>
                  </a:cubicBezTo>
                  <a:cubicBezTo>
                    <a:pt x="384" y="138"/>
                    <a:pt x="384" y="138"/>
                    <a:pt x="384" y="138"/>
                  </a:cubicBezTo>
                  <a:cubicBezTo>
                    <a:pt x="384" y="137"/>
                    <a:pt x="384" y="137"/>
                    <a:pt x="384" y="137"/>
                  </a:cubicBezTo>
                  <a:cubicBezTo>
                    <a:pt x="385" y="137"/>
                    <a:pt x="385" y="137"/>
                    <a:pt x="385" y="137"/>
                  </a:cubicBezTo>
                  <a:cubicBezTo>
                    <a:pt x="385" y="135"/>
                    <a:pt x="385" y="135"/>
                    <a:pt x="385" y="135"/>
                  </a:cubicBezTo>
                  <a:cubicBezTo>
                    <a:pt x="386" y="135"/>
                    <a:pt x="386" y="135"/>
                    <a:pt x="386" y="135"/>
                  </a:cubicBezTo>
                  <a:cubicBezTo>
                    <a:pt x="386" y="134"/>
                    <a:pt x="386" y="134"/>
                    <a:pt x="386" y="134"/>
                  </a:cubicBezTo>
                  <a:cubicBezTo>
                    <a:pt x="388" y="134"/>
                    <a:pt x="388" y="134"/>
                    <a:pt x="388" y="134"/>
                  </a:cubicBezTo>
                  <a:cubicBezTo>
                    <a:pt x="388" y="133"/>
                    <a:pt x="388" y="133"/>
                    <a:pt x="388" y="133"/>
                  </a:cubicBezTo>
                  <a:cubicBezTo>
                    <a:pt x="390" y="133"/>
                    <a:pt x="390" y="133"/>
                    <a:pt x="390" y="133"/>
                  </a:cubicBezTo>
                  <a:cubicBezTo>
                    <a:pt x="390" y="132"/>
                    <a:pt x="390" y="132"/>
                    <a:pt x="390" y="132"/>
                  </a:cubicBezTo>
                  <a:cubicBezTo>
                    <a:pt x="402" y="132"/>
                    <a:pt x="402" y="132"/>
                    <a:pt x="402" y="132"/>
                  </a:cubicBezTo>
                  <a:cubicBezTo>
                    <a:pt x="402" y="130"/>
                    <a:pt x="402" y="130"/>
                    <a:pt x="402" y="130"/>
                  </a:cubicBezTo>
                  <a:cubicBezTo>
                    <a:pt x="406" y="130"/>
                    <a:pt x="406" y="130"/>
                    <a:pt x="406" y="130"/>
                  </a:cubicBezTo>
                  <a:cubicBezTo>
                    <a:pt x="406" y="129"/>
                    <a:pt x="406" y="129"/>
                    <a:pt x="406" y="129"/>
                  </a:cubicBezTo>
                  <a:cubicBezTo>
                    <a:pt x="409" y="129"/>
                    <a:pt x="409" y="129"/>
                    <a:pt x="409" y="129"/>
                  </a:cubicBezTo>
                  <a:cubicBezTo>
                    <a:pt x="409" y="128"/>
                    <a:pt x="409" y="128"/>
                    <a:pt x="409" y="128"/>
                  </a:cubicBezTo>
                  <a:cubicBezTo>
                    <a:pt x="411" y="128"/>
                    <a:pt x="411" y="128"/>
                    <a:pt x="411" y="128"/>
                  </a:cubicBezTo>
                  <a:cubicBezTo>
                    <a:pt x="411" y="126"/>
                    <a:pt x="411" y="126"/>
                    <a:pt x="411" y="126"/>
                  </a:cubicBezTo>
                  <a:cubicBezTo>
                    <a:pt x="412" y="126"/>
                    <a:pt x="412" y="126"/>
                    <a:pt x="412" y="126"/>
                  </a:cubicBezTo>
                  <a:cubicBezTo>
                    <a:pt x="412" y="125"/>
                    <a:pt x="412" y="125"/>
                    <a:pt x="412" y="125"/>
                  </a:cubicBezTo>
                  <a:cubicBezTo>
                    <a:pt x="414" y="125"/>
                    <a:pt x="414" y="125"/>
                    <a:pt x="414" y="125"/>
                  </a:cubicBezTo>
                  <a:cubicBezTo>
                    <a:pt x="414" y="124"/>
                    <a:pt x="414" y="124"/>
                    <a:pt x="414" y="124"/>
                  </a:cubicBezTo>
                  <a:cubicBezTo>
                    <a:pt x="416" y="124"/>
                    <a:pt x="416" y="124"/>
                    <a:pt x="416" y="124"/>
                  </a:cubicBezTo>
                  <a:cubicBezTo>
                    <a:pt x="416" y="123"/>
                    <a:pt x="416" y="123"/>
                    <a:pt x="416" y="123"/>
                  </a:cubicBezTo>
                  <a:cubicBezTo>
                    <a:pt x="421" y="123"/>
                    <a:pt x="421" y="123"/>
                    <a:pt x="421" y="123"/>
                  </a:cubicBezTo>
                  <a:cubicBezTo>
                    <a:pt x="421" y="122"/>
                    <a:pt x="421" y="122"/>
                    <a:pt x="421" y="122"/>
                  </a:cubicBezTo>
                  <a:cubicBezTo>
                    <a:pt x="422" y="122"/>
                    <a:pt x="422" y="122"/>
                    <a:pt x="422" y="122"/>
                  </a:cubicBezTo>
                  <a:cubicBezTo>
                    <a:pt x="422" y="121"/>
                    <a:pt x="422" y="121"/>
                    <a:pt x="422" y="121"/>
                  </a:cubicBezTo>
                  <a:cubicBezTo>
                    <a:pt x="427" y="121"/>
                    <a:pt x="427" y="121"/>
                    <a:pt x="427" y="121"/>
                  </a:cubicBezTo>
                  <a:cubicBezTo>
                    <a:pt x="427" y="120"/>
                    <a:pt x="427" y="120"/>
                    <a:pt x="427" y="120"/>
                  </a:cubicBezTo>
                  <a:cubicBezTo>
                    <a:pt x="428" y="120"/>
                    <a:pt x="428" y="120"/>
                    <a:pt x="428" y="120"/>
                  </a:cubicBezTo>
                  <a:cubicBezTo>
                    <a:pt x="428" y="119"/>
                    <a:pt x="428" y="119"/>
                    <a:pt x="428" y="119"/>
                  </a:cubicBezTo>
                  <a:cubicBezTo>
                    <a:pt x="436" y="119"/>
                    <a:pt x="436" y="119"/>
                    <a:pt x="436" y="119"/>
                  </a:cubicBezTo>
                  <a:cubicBezTo>
                    <a:pt x="436" y="117"/>
                    <a:pt x="436" y="117"/>
                    <a:pt x="436" y="117"/>
                  </a:cubicBezTo>
                  <a:cubicBezTo>
                    <a:pt x="444" y="117"/>
                    <a:pt x="444" y="117"/>
                    <a:pt x="444" y="117"/>
                  </a:cubicBezTo>
                  <a:cubicBezTo>
                    <a:pt x="444" y="116"/>
                    <a:pt x="444" y="116"/>
                    <a:pt x="444" y="116"/>
                  </a:cubicBezTo>
                  <a:cubicBezTo>
                    <a:pt x="445" y="116"/>
                    <a:pt x="445" y="116"/>
                    <a:pt x="445" y="116"/>
                  </a:cubicBezTo>
                  <a:cubicBezTo>
                    <a:pt x="445" y="115"/>
                    <a:pt x="445" y="115"/>
                    <a:pt x="445" y="115"/>
                  </a:cubicBezTo>
                  <a:cubicBezTo>
                    <a:pt x="446" y="115"/>
                    <a:pt x="446" y="115"/>
                    <a:pt x="446" y="115"/>
                  </a:cubicBezTo>
                  <a:cubicBezTo>
                    <a:pt x="446" y="114"/>
                    <a:pt x="446" y="114"/>
                    <a:pt x="446" y="114"/>
                  </a:cubicBezTo>
                  <a:cubicBezTo>
                    <a:pt x="448" y="114"/>
                    <a:pt x="448" y="114"/>
                    <a:pt x="448" y="114"/>
                  </a:cubicBezTo>
                  <a:cubicBezTo>
                    <a:pt x="448" y="113"/>
                    <a:pt x="448" y="113"/>
                    <a:pt x="448" y="113"/>
                  </a:cubicBezTo>
                  <a:cubicBezTo>
                    <a:pt x="450" y="113"/>
                    <a:pt x="450" y="113"/>
                    <a:pt x="450" y="113"/>
                  </a:cubicBezTo>
                  <a:cubicBezTo>
                    <a:pt x="450" y="111"/>
                    <a:pt x="450" y="111"/>
                    <a:pt x="450" y="111"/>
                  </a:cubicBezTo>
                  <a:cubicBezTo>
                    <a:pt x="454" y="111"/>
                    <a:pt x="454" y="111"/>
                    <a:pt x="454" y="111"/>
                  </a:cubicBezTo>
                  <a:cubicBezTo>
                    <a:pt x="454" y="109"/>
                    <a:pt x="454" y="109"/>
                    <a:pt x="454" y="109"/>
                  </a:cubicBezTo>
                  <a:cubicBezTo>
                    <a:pt x="456" y="109"/>
                    <a:pt x="456" y="109"/>
                    <a:pt x="456" y="109"/>
                  </a:cubicBezTo>
                  <a:cubicBezTo>
                    <a:pt x="456" y="108"/>
                    <a:pt x="456" y="108"/>
                    <a:pt x="456" y="108"/>
                  </a:cubicBezTo>
                  <a:cubicBezTo>
                    <a:pt x="458" y="108"/>
                    <a:pt x="458" y="108"/>
                    <a:pt x="458" y="108"/>
                  </a:cubicBezTo>
                  <a:cubicBezTo>
                    <a:pt x="458" y="107"/>
                    <a:pt x="458" y="107"/>
                    <a:pt x="458" y="107"/>
                  </a:cubicBezTo>
                  <a:cubicBezTo>
                    <a:pt x="459" y="107"/>
                    <a:pt x="459" y="107"/>
                    <a:pt x="459" y="107"/>
                  </a:cubicBezTo>
                  <a:cubicBezTo>
                    <a:pt x="459" y="106"/>
                    <a:pt x="459" y="106"/>
                    <a:pt x="459" y="106"/>
                  </a:cubicBezTo>
                  <a:cubicBezTo>
                    <a:pt x="462" y="106"/>
                    <a:pt x="462" y="106"/>
                    <a:pt x="462" y="106"/>
                  </a:cubicBezTo>
                  <a:cubicBezTo>
                    <a:pt x="461" y="105"/>
                    <a:pt x="461" y="105"/>
                    <a:pt x="461" y="105"/>
                  </a:cubicBezTo>
                  <a:cubicBezTo>
                    <a:pt x="469" y="105"/>
                    <a:pt x="469" y="105"/>
                    <a:pt x="469" y="105"/>
                  </a:cubicBezTo>
                  <a:cubicBezTo>
                    <a:pt x="469" y="104"/>
                    <a:pt x="469" y="104"/>
                    <a:pt x="469" y="104"/>
                  </a:cubicBezTo>
                  <a:cubicBezTo>
                    <a:pt x="470" y="104"/>
                    <a:pt x="470" y="104"/>
                    <a:pt x="470" y="104"/>
                  </a:cubicBezTo>
                  <a:cubicBezTo>
                    <a:pt x="470" y="101"/>
                    <a:pt x="470" y="101"/>
                    <a:pt x="470" y="101"/>
                  </a:cubicBezTo>
                  <a:cubicBezTo>
                    <a:pt x="483" y="101"/>
                    <a:pt x="483" y="101"/>
                    <a:pt x="483" y="101"/>
                  </a:cubicBezTo>
                  <a:cubicBezTo>
                    <a:pt x="483" y="99"/>
                    <a:pt x="483" y="99"/>
                    <a:pt x="483" y="99"/>
                  </a:cubicBezTo>
                  <a:cubicBezTo>
                    <a:pt x="489" y="99"/>
                    <a:pt x="489" y="99"/>
                    <a:pt x="489" y="99"/>
                  </a:cubicBezTo>
                  <a:cubicBezTo>
                    <a:pt x="489" y="97"/>
                    <a:pt x="489" y="97"/>
                    <a:pt x="489" y="97"/>
                  </a:cubicBezTo>
                  <a:cubicBezTo>
                    <a:pt x="491" y="97"/>
                    <a:pt x="491" y="97"/>
                    <a:pt x="491" y="97"/>
                  </a:cubicBezTo>
                  <a:cubicBezTo>
                    <a:pt x="491" y="96"/>
                    <a:pt x="491" y="96"/>
                    <a:pt x="491" y="96"/>
                  </a:cubicBezTo>
                  <a:cubicBezTo>
                    <a:pt x="492" y="96"/>
                    <a:pt x="492" y="96"/>
                    <a:pt x="492" y="96"/>
                  </a:cubicBezTo>
                  <a:cubicBezTo>
                    <a:pt x="492" y="95"/>
                    <a:pt x="492" y="95"/>
                    <a:pt x="492" y="95"/>
                  </a:cubicBezTo>
                  <a:cubicBezTo>
                    <a:pt x="494" y="95"/>
                    <a:pt x="494" y="95"/>
                    <a:pt x="494" y="95"/>
                  </a:cubicBezTo>
                  <a:cubicBezTo>
                    <a:pt x="494" y="93"/>
                    <a:pt x="494" y="93"/>
                    <a:pt x="494" y="93"/>
                  </a:cubicBezTo>
                  <a:cubicBezTo>
                    <a:pt x="495" y="93"/>
                    <a:pt x="495" y="93"/>
                    <a:pt x="495" y="93"/>
                  </a:cubicBezTo>
                  <a:cubicBezTo>
                    <a:pt x="495" y="93"/>
                    <a:pt x="495" y="93"/>
                    <a:pt x="495" y="93"/>
                  </a:cubicBezTo>
                  <a:cubicBezTo>
                    <a:pt x="497" y="93"/>
                    <a:pt x="497" y="93"/>
                    <a:pt x="497" y="93"/>
                  </a:cubicBezTo>
                  <a:cubicBezTo>
                    <a:pt x="497" y="91"/>
                    <a:pt x="497" y="91"/>
                    <a:pt x="497" y="91"/>
                  </a:cubicBezTo>
                  <a:cubicBezTo>
                    <a:pt x="498" y="91"/>
                    <a:pt x="498" y="91"/>
                    <a:pt x="498" y="91"/>
                  </a:cubicBezTo>
                  <a:cubicBezTo>
                    <a:pt x="498" y="89"/>
                    <a:pt x="498" y="89"/>
                    <a:pt x="498" y="89"/>
                  </a:cubicBezTo>
                  <a:cubicBezTo>
                    <a:pt x="500" y="89"/>
                    <a:pt x="500" y="89"/>
                    <a:pt x="500" y="89"/>
                  </a:cubicBezTo>
                  <a:cubicBezTo>
                    <a:pt x="500" y="86"/>
                    <a:pt x="500" y="86"/>
                    <a:pt x="500" y="86"/>
                  </a:cubicBezTo>
                  <a:cubicBezTo>
                    <a:pt x="508" y="86"/>
                    <a:pt x="508" y="86"/>
                    <a:pt x="508" y="86"/>
                  </a:cubicBezTo>
                  <a:cubicBezTo>
                    <a:pt x="508" y="84"/>
                    <a:pt x="508" y="84"/>
                    <a:pt x="508" y="84"/>
                  </a:cubicBezTo>
                  <a:cubicBezTo>
                    <a:pt x="509" y="84"/>
                    <a:pt x="509" y="84"/>
                    <a:pt x="509" y="84"/>
                  </a:cubicBezTo>
                  <a:cubicBezTo>
                    <a:pt x="509" y="83"/>
                    <a:pt x="509" y="83"/>
                    <a:pt x="509" y="83"/>
                  </a:cubicBezTo>
                  <a:cubicBezTo>
                    <a:pt x="510" y="83"/>
                    <a:pt x="510" y="83"/>
                    <a:pt x="510" y="83"/>
                  </a:cubicBezTo>
                  <a:cubicBezTo>
                    <a:pt x="510" y="82"/>
                    <a:pt x="510" y="82"/>
                    <a:pt x="510" y="82"/>
                  </a:cubicBezTo>
                  <a:cubicBezTo>
                    <a:pt x="523" y="82"/>
                    <a:pt x="523" y="82"/>
                    <a:pt x="523" y="82"/>
                  </a:cubicBezTo>
                  <a:cubicBezTo>
                    <a:pt x="523" y="81"/>
                    <a:pt x="523" y="81"/>
                    <a:pt x="523" y="81"/>
                  </a:cubicBezTo>
                  <a:cubicBezTo>
                    <a:pt x="528" y="81"/>
                    <a:pt x="528" y="81"/>
                    <a:pt x="528" y="81"/>
                  </a:cubicBezTo>
                  <a:cubicBezTo>
                    <a:pt x="528" y="78"/>
                    <a:pt x="528" y="78"/>
                    <a:pt x="528" y="78"/>
                  </a:cubicBezTo>
                  <a:cubicBezTo>
                    <a:pt x="532" y="78"/>
                    <a:pt x="532" y="78"/>
                    <a:pt x="532" y="78"/>
                  </a:cubicBezTo>
                  <a:cubicBezTo>
                    <a:pt x="532" y="77"/>
                    <a:pt x="532" y="77"/>
                    <a:pt x="532" y="77"/>
                  </a:cubicBezTo>
                  <a:cubicBezTo>
                    <a:pt x="534" y="77"/>
                    <a:pt x="534" y="77"/>
                    <a:pt x="534" y="77"/>
                  </a:cubicBezTo>
                  <a:cubicBezTo>
                    <a:pt x="534" y="75"/>
                    <a:pt x="534" y="75"/>
                    <a:pt x="534" y="75"/>
                  </a:cubicBezTo>
                  <a:cubicBezTo>
                    <a:pt x="537" y="75"/>
                    <a:pt x="537" y="75"/>
                    <a:pt x="537" y="75"/>
                  </a:cubicBezTo>
                  <a:cubicBezTo>
                    <a:pt x="537" y="74"/>
                    <a:pt x="537" y="74"/>
                    <a:pt x="537" y="74"/>
                  </a:cubicBezTo>
                  <a:cubicBezTo>
                    <a:pt x="538" y="74"/>
                    <a:pt x="538" y="74"/>
                    <a:pt x="538" y="74"/>
                  </a:cubicBezTo>
                  <a:cubicBezTo>
                    <a:pt x="538" y="73"/>
                    <a:pt x="538" y="73"/>
                    <a:pt x="538" y="73"/>
                  </a:cubicBezTo>
                  <a:cubicBezTo>
                    <a:pt x="539" y="73"/>
                    <a:pt x="539" y="73"/>
                    <a:pt x="539" y="73"/>
                  </a:cubicBezTo>
                  <a:cubicBezTo>
                    <a:pt x="539" y="72"/>
                    <a:pt x="539" y="72"/>
                    <a:pt x="539" y="72"/>
                  </a:cubicBezTo>
                  <a:cubicBezTo>
                    <a:pt x="546" y="72"/>
                    <a:pt x="546" y="72"/>
                    <a:pt x="546" y="72"/>
                  </a:cubicBezTo>
                  <a:cubicBezTo>
                    <a:pt x="546" y="71"/>
                    <a:pt x="546" y="71"/>
                    <a:pt x="546" y="71"/>
                  </a:cubicBezTo>
                  <a:cubicBezTo>
                    <a:pt x="549" y="71"/>
                    <a:pt x="549" y="71"/>
                    <a:pt x="549" y="71"/>
                  </a:cubicBezTo>
                  <a:cubicBezTo>
                    <a:pt x="549" y="68"/>
                    <a:pt x="549" y="68"/>
                    <a:pt x="549" y="68"/>
                  </a:cubicBezTo>
                  <a:cubicBezTo>
                    <a:pt x="553" y="68"/>
                    <a:pt x="553" y="68"/>
                    <a:pt x="553" y="68"/>
                  </a:cubicBezTo>
                  <a:cubicBezTo>
                    <a:pt x="553" y="67"/>
                    <a:pt x="553" y="67"/>
                    <a:pt x="553" y="67"/>
                  </a:cubicBezTo>
                  <a:cubicBezTo>
                    <a:pt x="555" y="67"/>
                    <a:pt x="555" y="67"/>
                    <a:pt x="555" y="67"/>
                  </a:cubicBezTo>
                  <a:cubicBezTo>
                    <a:pt x="555" y="67"/>
                    <a:pt x="555" y="67"/>
                    <a:pt x="555" y="67"/>
                  </a:cubicBezTo>
                  <a:cubicBezTo>
                    <a:pt x="559" y="67"/>
                    <a:pt x="559" y="67"/>
                    <a:pt x="559" y="67"/>
                  </a:cubicBezTo>
                  <a:cubicBezTo>
                    <a:pt x="559" y="65"/>
                    <a:pt x="559" y="65"/>
                    <a:pt x="559" y="65"/>
                  </a:cubicBezTo>
                  <a:cubicBezTo>
                    <a:pt x="562" y="65"/>
                    <a:pt x="562" y="65"/>
                    <a:pt x="562" y="65"/>
                  </a:cubicBezTo>
                  <a:cubicBezTo>
                    <a:pt x="562" y="64"/>
                    <a:pt x="562" y="64"/>
                    <a:pt x="562" y="64"/>
                  </a:cubicBezTo>
                  <a:cubicBezTo>
                    <a:pt x="567" y="64"/>
                    <a:pt x="567" y="64"/>
                    <a:pt x="567" y="64"/>
                  </a:cubicBezTo>
                  <a:cubicBezTo>
                    <a:pt x="567" y="63"/>
                    <a:pt x="567" y="63"/>
                    <a:pt x="567" y="63"/>
                  </a:cubicBezTo>
                  <a:cubicBezTo>
                    <a:pt x="568" y="63"/>
                    <a:pt x="568" y="63"/>
                    <a:pt x="568" y="63"/>
                  </a:cubicBezTo>
                  <a:cubicBezTo>
                    <a:pt x="568" y="62"/>
                    <a:pt x="568" y="62"/>
                    <a:pt x="568" y="62"/>
                  </a:cubicBezTo>
                  <a:cubicBezTo>
                    <a:pt x="569" y="62"/>
                    <a:pt x="569" y="62"/>
                    <a:pt x="569" y="62"/>
                  </a:cubicBezTo>
                  <a:cubicBezTo>
                    <a:pt x="569" y="62"/>
                    <a:pt x="569" y="62"/>
                    <a:pt x="569" y="62"/>
                  </a:cubicBezTo>
                  <a:cubicBezTo>
                    <a:pt x="572" y="62"/>
                    <a:pt x="572" y="62"/>
                    <a:pt x="572" y="62"/>
                  </a:cubicBezTo>
                  <a:cubicBezTo>
                    <a:pt x="572" y="60"/>
                    <a:pt x="572" y="60"/>
                    <a:pt x="572" y="60"/>
                  </a:cubicBezTo>
                  <a:cubicBezTo>
                    <a:pt x="575" y="60"/>
                    <a:pt x="575" y="60"/>
                    <a:pt x="575" y="60"/>
                  </a:cubicBezTo>
                  <a:cubicBezTo>
                    <a:pt x="575" y="59"/>
                    <a:pt x="575" y="59"/>
                    <a:pt x="575" y="59"/>
                  </a:cubicBezTo>
                  <a:cubicBezTo>
                    <a:pt x="578" y="59"/>
                    <a:pt x="578" y="59"/>
                    <a:pt x="578" y="59"/>
                  </a:cubicBezTo>
                  <a:cubicBezTo>
                    <a:pt x="578" y="57"/>
                    <a:pt x="578" y="57"/>
                    <a:pt x="578" y="57"/>
                  </a:cubicBezTo>
                  <a:cubicBezTo>
                    <a:pt x="586" y="57"/>
                    <a:pt x="586" y="57"/>
                    <a:pt x="586" y="57"/>
                  </a:cubicBezTo>
                  <a:cubicBezTo>
                    <a:pt x="586" y="56"/>
                    <a:pt x="586" y="56"/>
                    <a:pt x="586" y="56"/>
                  </a:cubicBezTo>
                  <a:cubicBezTo>
                    <a:pt x="587" y="56"/>
                    <a:pt x="587" y="56"/>
                    <a:pt x="587" y="56"/>
                  </a:cubicBezTo>
                  <a:cubicBezTo>
                    <a:pt x="587" y="55"/>
                    <a:pt x="587" y="55"/>
                    <a:pt x="587" y="55"/>
                  </a:cubicBezTo>
                  <a:cubicBezTo>
                    <a:pt x="588" y="55"/>
                    <a:pt x="588" y="55"/>
                    <a:pt x="588" y="55"/>
                  </a:cubicBezTo>
                  <a:cubicBezTo>
                    <a:pt x="588" y="54"/>
                    <a:pt x="588" y="54"/>
                    <a:pt x="588" y="54"/>
                  </a:cubicBezTo>
                  <a:cubicBezTo>
                    <a:pt x="589" y="54"/>
                    <a:pt x="589" y="54"/>
                    <a:pt x="589" y="54"/>
                  </a:cubicBezTo>
                  <a:cubicBezTo>
                    <a:pt x="589" y="52"/>
                    <a:pt x="589" y="52"/>
                    <a:pt x="589" y="52"/>
                  </a:cubicBezTo>
                  <a:cubicBezTo>
                    <a:pt x="600" y="52"/>
                    <a:pt x="600" y="52"/>
                    <a:pt x="600" y="52"/>
                  </a:cubicBezTo>
                  <a:cubicBezTo>
                    <a:pt x="600" y="52"/>
                    <a:pt x="600" y="52"/>
                    <a:pt x="600" y="52"/>
                  </a:cubicBezTo>
                  <a:cubicBezTo>
                    <a:pt x="603" y="52"/>
                    <a:pt x="603" y="52"/>
                    <a:pt x="603" y="52"/>
                  </a:cubicBezTo>
                  <a:cubicBezTo>
                    <a:pt x="603" y="50"/>
                    <a:pt x="603" y="50"/>
                    <a:pt x="603" y="50"/>
                  </a:cubicBezTo>
                  <a:cubicBezTo>
                    <a:pt x="606" y="50"/>
                    <a:pt x="606" y="50"/>
                    <a:pt x="606" y="50"/>
                  </a:cubicBezTo>
                  <a:cubicBezTo>
                    <a:pt x="606" y="49"/>
                    <a:pt x="606" y="49"/>
                    <a:pt x="606" y="49"/>
                  </a:cubicBezTo>
                  <a:cubicBezTo>
                    <a:pt x="608" y="49"/>
                    <a:pt x="608" y="49"/>
                    <a:pt x="608" y="49"/>
                  </a:cubicBezTo>
                  <a:cubicBezTo>
                    <a:pt x="608" y="46"/>
                    <a:pt x="608" y="46"/>
                    <a:pt x="608" y="46"/>
                  </a:cubicBezTo>
                  <a:cubicBezTo>
                    <a:pt x="618" y="46"/>
                    <a:pt x="618" y="46"/>
                    <a:pt x="618" y="46"/>
                  </a:cubicBezTo>
                  <a:cubicBezTo>
                    <a:pt x="618" y="45"/>
                    <a:pt x="618" y="45"/>
                    <a:pt x="618" y="45"/>
                  </a:cubicBezTo>
                  <a:cubicBezTo>
                    <a:pt x="620" y="45"/>
                    <a:pt x="620" y="45"/>
                    <a:pt x="620" y="45"/>
                  </a:cubicBezTo>
                  <a:cubicBezTo>
                    <a:pt x="620" y="43"/>
                    <a:pt x="620" y="43"/>
                    <a:pt x="620" y="43"/>
                  </a:cubicBezTo>
                  <a:cubicBezTo>
                    <a:pt x="625" y="43"/>
                    <a:pt x="625" y="43"/>
                    <a:pt x="625" y="43"/>
                  </a:cubicBezTo>
                  <a:cubicBezTo>
                    <a:pt x="625" y="40"/>
                    <a:pt x="625" y="40"/>
                    <a:pt x="625" y="40"/>
                  </a:cubicBezTo>
                  <a:cubicBezTo>
                    <a:pt x="643" y="40"/>
                    <a:pt x="643" y="40"/>
                    <a:pt x="643" y="40"/>
                  </a:cubicBezTo>
                  <a:cubicBezTo>
                    <a:pt x="643" y="39"/>
                    <a:pt x="643" y="39"/>
                    <a:pt x="643" y="39"/>
                  </a:cubicBezTo>
                  <a:cubicBezTo>
                    <a:pt x="645" y="39"/>
                    <a:pt x="645" y="39"/>
                    <a:pt x="645" y="39"/>
                  </a:cubicBezTo>
                  <a:cubicBezTo>
                    <a:pt x="645" y="37"/>
                    <a:pt x="645" y="37"/>
                    <a:pt x="645" y="37"/>
                  </a:cubicBezTo>
                  <a:cubicBezTo>
                    <a:pt x="655" y="37"/>
                    <a:pt x="655" y="37"/>
                    <a:pt x="655" y="37"/>
                  </a:cubicBezTo>
                  <a:cubicBezTo>
                    <a:pt x="655" y="35"/>
                    <a:pt x="655" y="35"/>
                    <a:pt x="655" y="35"/>
                  </a:cubicBezTo>
                  <a:cubicBezTo>
                    <a:pt x="665" y="35"/>
                    <a:pt x="665" y="35"/>
                    <a:pt x="665" y="35"/>
                  </a:cubicBezTo>
                  <a:cubicBezTo>
                    <a:pt x="665" y="33"/>
                    <a:pt x="665" y="33"/>
                    <a:pt x="665" y="33"/>
                  </a:cubicBezTo>
                  <a:cubicBezTo>
                    <a:pt x="671" y="33"/>
                    <a:pt x="671" y="33"/>
                    <a:pt x="671" y="33"/>
                  </a:cubicBezTo>
                  <a:cubicBezTo>
                    <a:pt x="671" y="31"/>
                    <a:pt x="671" y="31"/>
                    <a:pt x="671" y="31"/>
                  </a:cubicBezTo>
                  <a:cubicBezTo>
                    <a:pt x="671" y="31"/>
                    <a:pt x="671" y="31"/>
                    <a:pt x="671" y="31"/>
                  </a:cubicBezTo>
                  <a:cubicBezTo>
                    <a:pt x="671" y="29"/>
                    <a:pt x="671" y="29"/>
                    <a:pt x="671" y="29"/>
                  </a:cubicBezTo>
                  <a:cubicBezTo>
                    <a:pt x="681" y="29"/>
                    <a:pt x="681" y="29"/>
                    <a:pt x="681" y="29"/>
                  </a:cubicBezTo>
                  <a:cubicBezTo>
                    <a:pt x="681" y="28"/>
                    <a:pt x="681" y="28"/>
                    <a:pt x="681" y="28"/>
                  </a:cubicBezTo>
                  <a:cubicBezTo>
                    <a:pt x="682" y="28"/>
                    <a:pt x="682" y="28"/>
                    <a:pt x="682" y="28"/>
                  </a:cubicBezTo>
                  <a:cubicBezTo>
                    <a:pt x="682" y="27"/>
                    <a:pt x="682" y="27"/>
                    <a:pt x="682" y="27"/>
                  </a:cubicBezTo>
                  <a:cubicBezTo>
                    <a:pt x="685" y="27"/>
                    <a:pt x="685" y="27"/>
                    <a:pt x="685" y="27"/>
                  </a:cubicBezTo>
                  <a:cubicBezTo>
                    <a:pt x="685" y="24"/>
                    <a:pt x="685" y="24"/>
                    <a:pt x="685" y="24"/>
                  </a:cubicBezTo>
                  <a:cubicBezTo>
                    <a:pt x="690" y="24"/>
                    <a:pt x="690" y="24"/>
                    <a:pt x="690" y="24"/>
                  </a:cubicBezTo>
                  <a:cubicBezTo>
                    <a:pt x="690" y="22"/>
                    <a:pt x="690" y="22"/>
                    <a:pt x="690" y="22"/>
                  </a:cubicBezTo>
                  <a:cubicBezTo>
                    <a:pt x="692" y="22"/>
                    <a:pt x="692" y="22"/>
                    <a:pt x="692" y="22"/>
                  </a:cubicBezTo>
                  <a:cubicBezTo>
                    <a:pt x="692" y="20"/>
                    <a:pt x="692" y="20"/>
                    <a:pt x="692" y="20"/>
                  </a:cubicBezTo>
                  <a:cubicBezTo>
                    <a:pt x="693" y="20"/>
                    <a:pt x="693" y="20"/>
                    <a:pt x="693" y="20"/>
                  </a:cubicBezTo>
                  <a:cubicBezTo>
                    <a:pt x="693" y="17"/>
                    <a:pt x="693" y="17"/>
                    <a:pt x="693" y="17"/>
                  </a:cubicBezTo>
                  <a:cubicBezTo>
                    <a:pt x="696" y="17"/>
                    <a:pt x="696" y="17"/>
                    <a:pt x="696" y="17"/>
                  </a:cubicBezTo>
                  <a:cubicBezTo>
                    <a:pt x="696" y="16"/>
                    <a:pt x="696" y="16"/>
                    <a:pt x="696" y="16"/>
                  </a:cubicBezTo>
                  <a:cubicBezTo>
                    <a:pt x="698" y="16"/>
                    <a:pt x="698" y="16"/>
                    <a:pt x="698" y="16"/>
                  </a:cubicBezTo>
                  <a:cubicBezTo>
                    <a:pt x="698" y="12"/>
                    <a:pt x="698" y="12"/>
                    <a:pt x="698" y="12"/>
                  </a:cubicBezTo>
                  <a:cubicBezTo>
                    <a:pt x="711" y="12"/>
                    <a:pt x="711" y="12"/>
                    <a:pt x="711" y="12"/>
                  </a:cubicBezTo>
                  <a:cubicBezTo>
                    <a:pt x="711" y="9"/>
                    <a:pt x="711" y="9"/>
                    <a:pt x="711" y="9"/>
                  </a:cubicBezTo>
                  <a:cubicBezTo>
                    <a:pt x="715" y="9"/>
                    <a:pt x="715" y="9"/>
                    <a:pt x="715" y="9"/>
                  </a:cubicBezTo>
                  <a:cubicBezTo>
                    <a:pt x="715" y="7"/>
                    <a:pt x="715" y="7"/>
                    <a:pt x="715" y="7"/>
                  </a:cubicBezTo>
                  <a:cubicBezTo>
                    <a:pt x="721" y="7"/>
                    <a:pt x="721" y="7"/>
                    <a:pt x="721" y="7"/>
                  </a:cubicBezTo>
                  <a:cubicBezTo>
                    <a:pt x="721" y="3"/>
                    <a:pt x="721" y="3"/>
                    <a:pt x="721" y="3"/>
                  </a:cubicBezTo>
                  <a:cubicBezTo>
                    <a:pt x="722" y="3"/>
                    <a:pt x="722" y="3"/>
                    <a:pt x="722" y="3"/>
                  </a:cubicBezTo>
                  <a:cubicBezTo>
                    <a:pt x="722" y="0"/>
                    <a:pt x="722" y="0"/>
                    <a:pt x="722" y="0"/>
                  </a:cubicBezTo>
                  <a:cubicBezTo>
                    <a:pt x="723" y="0"/>
                    <a:pt x="723" y="0"/>
                    <a:pt x="723" y="0"/>
                  </a:cubicBezTo>
                </a:path>
              </a:pathLst>
            </a:custGeom>
            <a:noFill/>
            <a:ln w="57150" cap="flat">
              <a:solidFill>
                <a:schemeClr val="bg2">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GB" sz="1600">
                <a:solidFill>
                  <a:srgbClr val="515151"/>
                </a:solidFill>
              </a:endParaRPr>
            </a:p>
          </p:txBody>
        </p:sp>
        <p:sp>
          <p:nvSpPr>
            <p:cNvPr id="57" name="TextBox 56">
              <a:extLst>
                <a:ext uri="{FF2B5EF4-FFF2-40B4-BE49-F238E27FC236}">
                  <a16:creationId xmlns:a16="http://schemas.microsoft.com/office/drawing/2014/main" id="{EE0613BD-9A4E-4629-8B8B-9B7D34A27A84}"/>
                </a:ext>
              </a:extLst>
            </p:cNvPr>
            <p:cNvSpPr txBox="1"/>
            <p:nvPr/>
          </p:nvSpPr>
          <p:spPr>
            <a:xfrm>
              <a:off x="2660801" y="1242544"/>
              <a:ext cx="389090" cy="174783"/>
            </a:xfrm>
            <a:prstGeom prst="rect">
              <a:avLst/>
            </a:prstGeom>
            <a:noFill/>
          </p:spPr>
          <p:txBody>
            <a:bodyPr wrap="square" rtlCol="0">
              <a:spAutoFit/>
            </a:bodyPr>
            <a:lstStyle/>
            <a:p>
              <a:pPr algn="r">
                <a:defRPr/>
              </a:pPr>
              <a:r>
                <a:rPr lang="en-US" sz="1333">
                  <a:solidFill>
                    <a:srgbClr val="515151"/>
                  </a:solidFill>
                  <a:cs typeface="Arial" panose="020B0604020202020204" pitchFamily="34" charset="0"/>
                </a:rPr>
                <a:t>25</a:t>
              </a:r>
              <a:endParaRPr lang="en-GB" sz="1333">
                <a:solidFill>
                  <a:srgbClr val="515151"/>
                </a:solidFill>
                <a:cs typeface="Arial" panose="020B0604020202020204" pitchFamily="34" charset="0"/>
              </a:endParaRPr>
            </a:p>
          </p:txBody>
        </p:sp>
        <p:sp>
          <p:nvSpPr>
            <p:cNvPr id="58" name="TextBox 57">
              <a:extLst>
                <a:ext uri="{FF2B5EF4-FFF2-40B4-BE49-F238E27FC236}">
                  <a16:creationId xmlns:a16="http://schemas.microsoft.com/office/drawing/2014/main" id="{2211C52A-0D4D-468E-82CE-76F99283544D}"/>
                </a:ext>
              </a:extLst>
            </p:cNvPr>
            <p:cNvSpPr txBox="1"/>
            <p:nvPr/>
          </p:nvSpPr>
          <p:spPr>
            <a:xfrm>
              <a:off x="2654349" y="1623674"/>
              <a:ext cx="395542" cy="174783"/>
            </a:xfrm>
            <a:prstGeom prst="rect">
              <a:avLst/>
            </a:prstGeom>
            <a:noFill/>
          </p:spPr>
          <p:txBody>
            <a:bodyPr wrap="square" rtlCol="0">
              <a:spAutoFit/>
            </a:bodyPr>
            <a:lstStyle/>
            <a:p>
              <a:pPr algn="r">
                <a:defRPr/>
              </a:pPr>
              <a:r>
                <a:rPr lang="en-US" sz="1333">
                  <a:solidFill>
                    <a:srgbClr val="515151"/>
                  </a:solidFill>
                  <a:cs typeface="Arial" panose="020B0604020202020204" pitchFamily="34" charset="0"/>
                </a:rPr>
                <a:t>20</a:t>
              </a:r>
              <a:endParaRPr lang="en-GB" sz="1333">
                <a:solidFill>
                  <a:srgbClr val="515151"/>
                </a:solidFill>
                <a:cs typeface="Arial" panose="020B0604020202020204" pitchFamily="34" charset="0"/>
              </a:endParaRPr>
            </a:p>
          </p:txBody>
        </p:sp>
        <p:sp>
          <p:nvSpPr>
            <p:cNvPr id="59" name="TextBox 58">
              <a:extLst>
                <a:ext uri="{FF2B5EF4-FFF2-40B4-BE49-F238E27FC236}">
                  <a16:creationId xmlns:a16="http://schemas.microsoft.com/office/drawing/2014/main" id="{30360564-8D08-4E47-83DA-AAC16AAA43E8}"/>
                </a:ext>
              </a:extLst>
            </p:cNvPr>
            <p:cNvSpPr txBox="1"/>
            <p:nvPr/>
          </p:nvSpPr>
          <p:spPr>
            <a:xfrm>
              <a:off x="2660801" y="2002013"/>
              <a:ext cx="389090" cy="174783"/>
            </a:xfrm>
            <a:prstGeom prst="rect">
              <a:avLst/>
            </a:prstGeom>
            <a:noFill/>
          </p:spPr>
          <p:txBody>
            <a:bodyPr wrap="square" rtlCol="0">
              <a:spAutoFit/>
            </a:bodyPr>
            <a:lstStyle/>
            <a:p>
              <a:pPr algn="r">
                <a:defRPr/>
              </a:pPr>
              <a:r>
                <a:rPr lang="en-US" sz="1333">
                  <a:solidFill>
                    <a:srgbClr val="515151"/>
                  </a:solidFill>
                  <a:cs typeface="Arial" panose="020B0604020202020204" pitchFamily="34" charset="0"/>
                </a:rPr>
                <a:t>15</a:t>
              </a:r>
              <a:endParaRPr lang="en-GB" sz="1333">
                <a:solidFill>
                  <a:srgbClr val="515151"/>
                </a:solidFill>
                <a:cs typeface="Arial" panose="020B0604020202020204" pitchFamily="34" charset="0"/>
              </a:endParaRPr>
            </a:p>
          </p:txBody>
        </p:sp>
        <p:sp>
          <p:nvSpPr>
            <p:cNvPr id="60" name="TextBox 59">
              <a:extLst>
                <a:ext uri="{FF2B5EF4-FFF2-40B4-BE49-F238E27FC236}">
                  <a16:creationId xmlns:a16="http://schemas.microsoft.com/office/drawing/2014/main" id="{F1F487D6-DBAB-427B-B6DA-E0E1A6434409}"/>
                </a:ext>
              </a:extLst>
            </p:cNvPr>
            <p:cNvSpPr txBox="1"/>
            <p:nvPr/>
          </p:nvSpPr>
          <p:spPr>
            <a:xfrm>
              <a:off x="2654349" y="2377853"/>
              <a:ext cx="395542" cy="174783"/>
            </a:xfrm>
            <a:prstGeom prst="rect">
              <a:avLst/>
            </a:prstGeom>
            <a:noFill/>
          </p:spPr>
          <p:txBody>
            <a:bodyPr wrap="square" rtlCol="0">
              <a:spAutoFit/>
            </a:bodyPr>
            <a:lstStyle/>
            <a:p>
              <a:pPr algn="r">
                <a:defRPr/>
              </a:pPr>
              <a:r>
                <a:rPr lang="en-US" sz="1333">
                  <a:solidFill>
                    <a:srgbClr val="515151"/>
                  </a:solidFill>
                  <a:cs typeface="Arial" panose="020B0604020202020204" pitchFamily="34" charset="0"/>
                </a:rPr>
                <a:t>10</a:t>
              </a:r>
              <a:endParaRPr lang="en-GB" sz="1333">
                <a:solidFill>
                  <a:srgbClr val="515151"/>
                </a:solidFill>
                <a:cs typeface="Arial" panose="020B0604020202020204" pitchFamily="34" charset="0"/>
              </a:endParaRPr>
            </a:p>
          </p:txBody>
        </p:sp>
        <p:sp>
          <p:nvSpPr>
            <p:cNvPr id="61" name="TextBox 60">
              <a:extLst>
                <a:ext uri="{FF2B5EF4-FFF2-40B4-BE49-F238E27FC236}">
                  <a16:creationId xmlns:a16="http://schemas.microsoft.com/office/drawing/2014/main" id="{8F92BE73-8DE6-4A38-B729-284CE56CFCEF}"/>
                </a:ext>
              </a:extLst>
            </p:cNvPr>
            <p:cNvSpPr txBox="1"/>
            <p:nvPr/>
          </p:nvSpPr>
          <p:spPr>
            <a:xfrm>
              <a:off x="2718343" y="2754188"/>
              <a:ext cx="331548" cy="174783"/>
            </a:xfrm>
            <a:prstGeom prst="rect">
              <a:avLst/>
            </a:prstGeom>
            <a:noFill/>
          </p:spPr>
          <p:txBody>
            <a:bodyPr wrap="square" rtlCol="0">
              <a:spAutoFit/>
            </a:bodyPr>
            <a:lstStyle/>
            <a:p>
              <a:pPr algn="r">
                <a:defRPr/>
              </a:pPr>
              <a:r>
                <a:rPr lang="en-US" sz="1333">
                  <a:solidFill>
                    <a:srgbClr val="515151"/>
                  </a:solidFill>
                  <a:cs typeface="Arial" panose="020B0604020202020204" pitchFamily="34" charset="0"/>
                </a:rPr>
                <a:t>5</a:t>
              </a:r>
              <a:endParaRPr lang="en-GB" sz="1333">
                <a:solidFill>
                  <a:srgbClr val="515151"/>
                </a:solidFill>
                <a:cs typeface="Arial" panose="020B0604020202020204" pitchFamily="34" charset="0"/>
              </a:endParaRPr>
            </a:p>
          </p:txBody>
        </p:sp>
        <p:sp>
          <p:nvSpPr>
            <p:cNvPr id="62" name="TextBox 61">
              <a:extLst>
                <a:ext uri="{FF2B5EF4-FFF2-40B4-BE49-F238E27FC236}">
                  <a16:creationId xmlns:a16="http://schemas.microsoft.com/office/drawing/2014/main" id="{ADF80415-F099-493F-8513-D95C0149A792}"/>
                </a:ext>
              </a:extLst>
            </p:cNvPr>
            <p:cNvSpPr txBox="1"/>
            <p:nvPr/>
          </p:nvSpPr>
          <p:spPr>
            <a:xfrm>
              <a:off x="2718343" y="3137025"/>
              <a:ext cx="331548" cy="174783"/>
            </a:xfrm>
            <a:prstGeom prst="rect">
              <a:avLst/>
            </a:prstGeom>
            <a:noFill/>
          </p:spPr>
          <p:txBody>
            <a:bodyPr wrap="square" rtlCol="0">
              <a:spAutoFit/>
            </a:bodyPr>
            <a:lstStyle/>
            <a:p>
              <a:pPr algn="r">
                <a:defRPr/>
              </a:pPr>
              <a:r>
                <a:rPr lang="en-US" sz="1333">
                  <a:solidFill>
                    <a:srgbClr val="515151"/>
                  </a:solidFill>
                  <a:cs typeface="Arial" panose="020B0604020202020204" pitchFamily="34" charset="0"/>
                </a:rPr>
                <a:t>0</a:t>
              </a:r>
              <a:endParaRPr lang="en-GB" sz="1333">
                <a:solidFill>
                  <a:srgbClr val="515151"/>
                </a:solidFill>
                <a:cs typeface="Arial" panose="020B0604020202020204" pitchFamily="34" charset="0"/>
              </a:endParaRPr>
            </a:p>
          </p:txBody>
        </p:sp>
        <p:sp>
          <p:nvSpPr>
            <p:cNvPr id="63" name="TextBox 62">
              <a:extLst>
                <a:ext uri="{FF2B5EF4-FFF2-40B4-BE49-F238E27FC236}">
                  <a16:creationId xmlns:a16="http://schemas.microsoft.com/office/drawing/2014/main" id="{1DD742DD-EC3F-465E-9A4A-16B58DC077F8}"/>
                </a:ext>
              </a:extLst>
            </p:cNvPr>
            <p:cNvSpPr txBox="1"/>
            <p:nvPr/>
          </p:nvSpPr>
          <p:spPr>
            <a:xfrm>
              <a:off x="2949663" y="3245715"/>
              <a:ext cx="213852" cy="174783"/>
            </a:xfrm>
            <a:prstGeom prst="rect">
              <a:avLst/>
            </a:prstGeom>
            <a:noFill/>
          </p:spPr>
          <p:txBody>
            <a:bodyPr wrap="square" rtlCol="0">
              <a:spAutoFit/>
            </a:bodyPr>
            <a:lstStyle/>
            <a:p>
              <a:pPr algn="ctr">
                <a:defRPr/>
              </a:pPr>
              <a:r>
                <a:rPr lang="en-US" sz="1333">
                  <a:solidFill>
                    <a:srgbClr val="515151"/>
                  </a:solidFill>
                  <a:cs typeface="Arial" panose="020B0604020202020204" pitchFamily="34" charset="0"/>
                </a:rPr>
                <a:t>0</a:t>
              </a:r>
              <a:endParaRPr lang="en-GB" sz="1333">
                <a:solidFill>
                  <a:srgbClr val="515151"/>
                </a:solidFill>
                <a:cs typeface="Arial" panose="020B0604020202020204" pitchFamily="34" charset="0"/>
              </a:endParaRPr>
            </a:p>
          </p:txBody>
        </p:sp>
        <p:sp>
          <p:nvSpPr>
            <p:cNvPr id="64" name="TextBox 63">
              <a:extLst>
                <a:ext uri="{FF2B5EF4-FFF2-40B4-BE49-F238E27FC236}">
                  <a16:creationId xmlns:a16="http://schemas.microsoft.com/office/drawing/2014/main" id="{B983FC52-5C84-411E-891F-A2D83D73E5EE}"/>
                </a:ext>
              </a:extLst>
            </p:cNvPr>
            <p:cNvSpPr txBox="1"/>
            <p:nvPr/>
          </p:nvSpPr>
          <p:spPr>
            <a:xfrm>
              <a:off x="3211229" y="3245715"/>
              <a:ext cx="213852" cy="174783"/>
            </a:xfrm>
            <a:prstGeom prst="rect">
              <a:avLst/>
            </a:prstGeom>
            <a:noFill/>
          </p:spPr>
          <p:txBody>
            <a:bodyPr wrap="square" rtlCol="0">
              <a:spAutoFit/>
            </a:bodyPr>
            <a:lstStyle/>
            <a:p>
              <a:pPr algn="ctr">
                <a:defRPr/>
              </a:pPr>
              <a:r>
                <a:rPr lang="en-US" sz="1333">
                  <a:solidFill>
                    <a:srgbClr val="515151"/>
                  </a:solidFill>
                  <a:cs typeface="Arial" panose="020B0604020202020204" pitchFamily="34" charset="0"/>
                </a:rPr>
                <a:t>3</a:t>
              </a:r>
              <a:endParaRPr lang="en-GB" sz="1333">
                <a:solidFill>
                  <a:srgbClr val="515151"/>
                </a:solidFill>
                <a:cs typeface="Arial" panose="020B0604020202020204" pitchFamily="34" charset="0"/>
              </a:endParaRPr>
            </a:p>
          </p:txBody>
        </p:sp>
        <p:sp>
          <p:nvSpPr>
            <p:cNvPr id="65" name="TextBox 64">
              <a:extLst>
                <a:ext uri="{FF2B5EF4-FFF2-40B4-BE49-F238E27FC236}">
                  <a16:creationId xmlns:a16="http://schemas.microsoft.com/office/drawing/2014/main" id="{AFC07419-F989-41C6-9ABE-282E69AAD493}"/>
                </a:ext>
              </a:extLst>
            </p:cNvPr>
            <p:cNvSpPr txBox="1"/>
            <p:nvPr/>
          </p:nvSpPr>
          <p:spPr>
            <a:xfrm>
              <a:off x="3474399" y="3245715"/>
              <a:ext cx="213852" cy="174783"/>
            </a:xfrm>
            <a:prstGeom prst="rect">
              <a:avLst/>
            </a:prstGeom>
            <a:noFill/>
          </p:spPr>
          <p:txBody>
            <a:bodyPr wrap="square" rtlCol="0">
              <a:spAutoFit/>
            </a:bodyPr>
            <a:lstStyle/>
            <a:p>
              <a:pPr algn="ctr">
                <a:defRPr/>
              </a:pPr>
              <a:r>
                <a:rPr lang="en-US" sz="1333">
                  <a:solidFill>
                    <a:srgbClr val="515151"/>
                  </a:solidFill>
                  <a:cs typeface="Arial" panose="020B0604020202020204" pitchFamily="34" charset="0"/>
                </a:rPr>
                <a:t>6</a:t>
              </a:r>
              <a:endParaRPr lang="en-GB" sz="1333">
                <a:solidFill>
                  <a:srgbClr val="515151"/>
                </a:solidFill>
                <a:cs typeface="Arial" panose="020B0604020202020204" pitchFamily="34" charset="0"/>
              </a:endParaRPr>
            </a:p>
          </p:txBody>
        </p:sp>
        <p:sp>
          <p:nvSpPr>
            <p:cNvPr id="66" name="TextBox 65">
              <a:extLst>
                <a:ext uri="{FF2B5EF4-FFF2-40B4-BE49-F238E27FC236}">
                  <a16:creationId xmlns:a16="http://schemas.microsoft.com/office/drawing/2014/main" id="{17B066CD-4670-4F43-8C17-A4AD61E13791}"/>
                </a:ext>
              </a:extLst>
            </p:cNvPr>
            <p:cNvSpPr txBox="1"/>
            <p:nvPr/>
          </p:nvSpPr>
          <p:spPr>
            <a:xfrm>
              <a:off x="3733028" y="3245715"/>
              <a:ext cx="213852" cy="174783"/>
            </a:xfrm>
            <a:prstGeom prst="rect">
              <a:avLst/>
            </a:prstGeom>
            <a:noFill/>
          </p:spPr>
          <p:txBody>
            <a:bodyPr wrap="square" rtlCol="0">
              <a:spAutoFit/>
            </a:bodyPr>
            <a:lstStyle/>
            <a:p>
              <a:pPr algn="ctr">
                <a:defRPr/>
              </a:pPr>
              <a:r>
                <a:rPr lang="en-US" sz="1333">
                  <a:solidFill>
                    <a:srgbClr val="515151"/>
                  </a:solidFill>
                  <a:cs typeface="Arial" panose="020B0604020202020204" pitchFamily="34" charset="0"/>
                </a:rPr>
                <a:t>9</a:t>
              </a:r>
              <a:endParaRPr lang="en-GB" sz="1333">
                <a:solidFill>
                  <a:srgbClr val="515151"/>
                </a:solidFill>
                <a:cs typeface="Arial" panose="020B0604020202020204" pitchFamily="34" charset="0"/>
              </a:endParaRPr>
            </a:p>
          </p:txBody>
        </p:sp>
        <p:sp>
          <p:nvSpPr>
            <p:cNvPr id="67" name="TextBox 66">
              <a:extLst>
                <a:ext uri="{FF2B5EF4-FFF2-40B4-BE49-F238E27FC236}">
                  <a16:creationId xmlns:a16="http://schemas.microsoft.com/office/drawing/2014/main" id="{38011B0F-AB19-4D1F-998C-15BB330D18B8}"/>
                </a:ext>
              </a:extLst>
            </p:cNvPr>
            <p:cNvSpPr txBox="1"/>
            <p:nvPr/>
          </p:nvSpPr>
          <p:spPr>
            <a:xfrm>
              <a:off x="3906106" y="3245715"/>
              <a:ext cx="385489" cy="174783"/>
            </a:xfrm>
            <a:prstGeom prst="rect">
              <a:avLst/>
            </a:prstGeom>
            <a:noFill/>
          </p:spPr>
          <p:txBody>
            <a:bodyPr wrap="square" rtlCol="0">
              <a:spAutoFit/>
            </a:bodyPr>
            <a:lstStyle/>
            <a:p>
              <a:pPr algn="ctr">
                <a:defRPr/>
              </a:pPr>
              <a:r>
                <a:rPr lang="en-US" sz="1333">
                  <a:solidFill>
                    <a:srgbClr val="515151"/>
                  </a:solidFill>
                  <a:cs typeface="Arial" panose="020B0604020202020204" pitchFamily="34" charset="0"/>
                </a:rPr>
                <a:t>12</a:t>
              </a:r>
              <a:endParaRPr lang="en-GB" sz="1333">
                <a:solidFill>
                  <a:srgbClr val="515151"/>
                </a:solidFill>
                <a:cs typeface="Arial" panose="020B0604020202020204" pitchFamily="34" charset="0"/>
              </a:endParaRPr>
            </a:p>
          </p:txBody>
        </p:sp>
        <p:sp>
          <p:nvSpPr>
            <p:cNvPr id="68" name="TextBox 67">
              <a:extLst>
                <a:ext uri="{FF2B5EF4-FFF2-40B4-BE49-F238E27FC236}">
                  <a16:creationId xmlns:a16="http://schemas.microsoft.com/office/drawing/2014/main" id="{8DBA7590-A526-4F10-9A3B-98E99E208597}"/>
                </a:ext>
              </a:extLst>
            </p:cNvPr>
            <p:cNvSpPr txBox="1"/>
            <p:nvPr/>
          </p:nvSpPr>
          <p:spPr>
            <a:xfrm>
              <a:off x="4174037" y="3245715"/>
              <a:ext cx="385488" cy="174783"/>
            </a:xfrm>
            <a:prstGeom prst="rect">
              <a:avLst/>
            </a:prstGeom>
            <a:noFill/>
          </p:spPr>
          <p:txBody>
            <a:bodyPr wrap="square" rtlCol="0">
              <a:spAutoFit/>
            </a:bodyPr>
            <a:lstStyle/>
            <a:p>
              <a:pPr algn="ctr">
                <a:defRPr/>
              </a:pPr>
              <a:r>
                <a:rPr lang="en-US" sz="1333">
                  <a:solidFill>
                    <a:srgbClr val="515151"/>
                  </a:solidFill>
                  <a:cs typeface="Arial" panose="020B0604020202020204" pitchFamily="34" charset="0"/>
                </a:rPr>
                <a:t>15</a:t>
              </a:r>
              <a:endParaRPr lang="en-GB" sz="1333">
                <a:solidFill>
                  <a:srgbClr val="515151"/>
                </a:solidFill>
                <a:cs typeface="Arial" panose="020B0604020202020204" pitchFamily="34" charset="0"/>
              </a:endParaRPr>
            </a:p>
          </p:txBody>
        </p:sp>
        <p:sp>
          <p:nvSpPr>
            <p:cNvPr id="69" name="TextBox 68">
              <a:extLst>
                <a:ext uri="{FF2B5EF4-FFF2-40B4-BE49-F238E27FC236}">
                  <a16:creationId xmlns:a16="http://schemas.microsoft.com/office/drawing/2014/main" id="{A71A53EB-75B6-415D-8925-D1CD4CA10CD3}"/>
                </a:ext>
              </a:extLst>
            </p:cNvPr>
            <p:cNvSpPr txBox="1"/>
            <p:nvPr/>
          </p:nvSpPr>
          <p:spPr>
            <a:xfrm>
              <a:off x="4420748" y="3245715"/>
              <a:ext cx="385487" cy="174783"/>
            </a:xfrm>
            <a:prstGeom prst="rect">
              <a:avLst/>
            </a:prstGeom>
            <a:noFill/>
          </p:spPr>
          <p:txBody>
            <a:bodyPr wrap="square" rtlCol="0">
              <a:spAutoFit/>
            </a:bodyPr>
            <a:lstStyle/>
            <a:p>
              <a:pPr algn="ctr">
                <a:defRPr/>
              </a:pPr>
              <a:r>
                <a:rPr lang="en-US" sz="1333">
                  <a:solidFill>
                    <a:srgbClr val="515151"/>
                  </a:solidFill>
                  <a:cs typeface="Arial" panose="020B0604020202020204" pitchFamily="34" charset="0"/>
                </a:rPr>
                <a:t>18</a:t>
              </a:r>
              <a:endParaRPr lang="en-GB" sz="1333">
                <a:solidFill>
                  <a:srgbClr val="515151"/>
                </a:solidFill>
                <a:cs typeface="Arial" panose="020B0604020202020204" pitchFamily="34" charset="0"/>
              </a:endParaRPr>
            </a:p>
          </p:txBody>
        </p:sp>
        <p:sp>
          <p:nvSpPr>
            <p:cNvPr id="70" name="TextBox 69">
              <a:extLst>
                <a:ext uri="{FF2B5EF4-FFF2-40B4-BE49-F238E27FC236}">
                  <a16:creationId xmlns:a16="http://schemas.microsoft.com/office/drawing/2014/main" id="{8F5AD74A-2FA2-4852-955F-DE3981D79546}"/>
                </a:ext>
              </a:extLst>
            </p:cNvPr>
            <p:cNvSpPr txBox="1"/>
            <p:nvPr/>
          </p:nvSpPr>
          <p:spPr>
            <a:xfrm>
              <a:off x="4691561" y="3245715"/>
              <a:ext cx="385485" cy="174783"/>
            </a:xfrm>
            <a:prstGeom prst="rect">
              <a:avLst/>
            </a:prstGeom>
            <a:noFill/>
          </p:spPr>
          <p:txBody>
            <a:bodyPr wrap="square" rtlCol="0">
              <a:spAutoFit/>
            </a:bodyPr>
            <a:lstStyle/>
            <a:p>
              <a:pPr algn="ctr">
                <a:defRPr/>
              </a:pPr>
              <a:r>
                <a:rPr lang="en-US" sz="1333">
                  <a:solidFill>
                    <a:srgbClr val="515151"/>
                  </a:solidFill>
                  <a:cs typeface="Arial" panose="020B0604020202020204" pitchFamily="34" charset="0"/>
                </a:rPr>
                <a:t>21</a:t>
              </a:r>
              <a:endParaRPr lang="en-GB" sz="1333">
                <a:solidFill>
                  <a:srgbClr val="515151"/>
                </a:solidFill>
                <a:cs typeface="Arial" panose="020B0604020202020204" pitchFamily="34" charset="0"/>
              </a:endParaRPr>
            </a:p>
          </p:txBody>
        </p:sp>
        <p:sp>
          <p:nvSpPr>
            <p:cNvPr id="71" name="TextBox 70">
              <a:extLst>
                <a:ext uri="{FF2B5EF4-FFF2-40B4-BE49-F238E27FC236}">
                  <a16:creationId xmlns:a16="http://schemas.microsoft.com/office/drawing/2014/main" id="{2BBF6C7B-7EEB-4470-AEC3-DED9AB32C8B7}"/>
                </a:ext>
              </a:extLst>
            </p:cNvPr>
            <p:cNvSpPr txBox="1"/>
            <p:nvPr/>
          </p:nvSpPr>
          <p:spPr>
            <a:xfrm>
              <a:off x="4957815" y="3245715"/>
              <a:ext cx="382877" cy="174783"/>
            </a:xfrm>
            <a:prstGeom prst="rect">
              <a:avLst/>
            </a:prstGeom>
            <a:noFill/>
          </p:spPr>
          <p:txBody>
            <a:bodyPr wrap="square" rtlCol="0">
              <a:spAutoFit/>
            </a:bodyPr>
            <a:lstStyle/>
            <a:p>
              <a:pPr algn="ctr">
                <a:defRPr/>
              </a:pPr>
              <a:r>
                <a:rPr lang="en-US" sz="1333">
                  <a:solidFill>
                    <a:srgbClr val="515151"/>
                  </a:solidFill>
                  <a:cs typeface="Arial" panose="020B0604020202020204" pitchFamily="34" charset="0"/>
                </a:rPr>
                <a:t>24</a:t>
              </a:r>
              <a:endParaRPr lang="en-GB" sz="1333">
                <a:solidFill>
                  <a:srgbClr val="515151"/>
                </a:solidFill>
                <a:cs typeface="Arial" panose="020B0604020202020204" pitchFamily="34" charset="0"/>
              </a:endParaRPr>
            </a:p>
          </p:txBody>
        </p:sp>
        <p:sp>
          <p:nvSpPr>
            <p:cNvPr id="72" name="TextBox 71">
              <a:extLst>
                <a:ext uri="{FF2B5EF4-FFF2-40B4-BE49-F238E27FC236}">
                  <a16:creationId xmlns:a16="http://schemas.microsoft.com/office/drawing/2014/main" id="{2D8EEA98-A948-4E70-A0BA-64744F460FBC}"/>
                </a:ext>
              </a:extLst>
            </p:cNvPr>
            <p:cNvSpPr txBox="1"/>
            <p:nvPr/>
          </p:nvSpPr>
          <p:spPr>
            <a:xfrm>
              <a:off x="5222054" y="3245715"/>
              <a:ext cx="382873" cy="174783"/>
            </a:xfrm>
            <a:prstGeom prst="rect">
              <a:avLst/>
            </a:prstGeom>
            <a:noFill/>
          </p:spPr>
          <p:txBody>
            <a:bodyPr wrap="square" rtlCol="0">
              <a:spAutoFit/>
            </a:bodyPr>
            <a:lstStyle/>
            <a:p>
              <a:pPr algn="ctr">
                <a:defRPr/>
              </a:pPr>
              <a:r>
                <a:rPr lang="en-US" sz="1333">
                  <a:solidFill>
                    <a:srgbClr val="515151"/>
                  </a:solidFill>
                  <a:cs typeface="Arial" panose="020B0604020202020204" pitchFamily="34" charset="0"/>
                </a:rPr>
                <a:t>27</a:t>
              </a:r>
              <a:endParaRPr lang="en-GB" sz="1333">
                <a:solidFill>
                  <a:srgbClr val="515151"/>
                </a:solidFill>
                <a:cs typeface="Arial" panose="020B0604020202020204" pitchFamily="34" charset="0"/>
              </a:endParaRPr>
            </a:p>
          </p:txBody>
        </p:sp>
        <p:sp>
          <p:nvSpPr>
            <p:cNvPr id="73" name="TextBox 72">
              <a:extLst>
                <a:ext uri="{FF2B5EF4-FFF2-40B4-BE49-F238E27FC236}">
                  <a16:creationId xmlns:a16="http://schemas.microsoft.com/office/drawing/2014/main" id="{9C5307EE-14B0-4773-9F53-9159DF1ED9DB}"/>
                </a:ext>
              </a:extLst>
            </p:cNvPr>
            <p:cNvSpPr txBox="1"/>
            <p:nvPr/>
          </p:nvSpPr>
          <p:spPr>
            <a:xfrm>
              <a:off x="5472812" y="3245715"/>
              <a:ext cx="382872" cy="174783"/>
            </a:xfrm>
            <a:prstGeom prst="rect">
              <a:avLst/>
            </a:prstGeom>
            <a:noFill/>
          </p:spPr>
          <p:txBody>
            <a:bodyPr wrap="square" rtlCol="0">
              <a:spAutoFit/>
            </a:bodyPr>
            <a:lstStyle/>
            <a:p>
              <a:pPr algn="ctr">
                <a:defRPr/>
              </a:pPr>
              <a:r>
                <a:rPr lang="en-US" sz="1333">
                  <a:solidFill>
                    <a:srgbClr val="515151"/>
                  </a:solidFill>
                  <a:cs typeface="Arial" panose="020B0604020202020204" pitchFamily="34" charset="0"/>
                </a:rPr>
                <a:t>30</a:t>
              </a:r>
              <a:endParaRPr lang="en-GB" sz="1333">
                <a:solidFill>
                  <a:srgbClr val="515151"/>
                </a:solidFill>
                <a:cs typeface="Arial" panose="020B0604020202020204" pitchFamily="34" charset="0"/>
              </a:endParaRPr>
            </a:p>
          </p:txBody>
        </p:sp>
        <p:sp>
          <p:nvSpPr>
            <p:cNvPr id="74" name="TextBox 73">
              <a:extLst>
                <a:ext uri="{FF2B5EF4-FFF2-40B4-BE49-F238E27FC236}">
                  <a16:creationId xmlns:a16="http://schemas.microsoft.com/office/drawing/2014/main" id="{E54F2353-6E13-461C-9515-9D148EDDE3F8}"/>
                </a:ext>
              </a:extLst>
            </p:cNvPr>
            <p:cNvSpPr txBox="1"/>
            <p:nvPr/>
          </p:nvSpPr>
          <p:spPr>
            <a:xfrm>
              <a:off x="5742318" y="3245715"/>
              <a:ext cx="382869" cy="174783"/>
            </a:xfrm>
            <a:prstGeom prst="rect">
              <a:avLst/>
            </a:prstGeom>
            <a:noFill/>
          </p:spPr>
          <p:txBody>
            <a:bodyPr wrap="square" rtlCol="0">
              <a:spAutoFit/>
            </a:bodyPr>
            <a:lstStyle/>
            <a:p>
              <a:pPr algn="ctr">
                <a:defRPr/>
              </a:pPr>
              <a:r>
                <a:rPr lang="en-US" sz="1333">
                  <a:solidFill>
                    <a:srgbClr val="515151"/>
                  </a:solidFill>
                  <a:cs typeface="Arial" panose="020B0604020202020204" pitchFamily="34" charset="0"/>
                </a:rPr>
                <a:t>33</a:t>
              </a:r>
              <a:endParaRPr lang="en-GB" sz="1333">
                <a:solidFill>
                  <a:srgbClr val="515151"/>
                </a:solidFill>
                <a:cs typeface="Arial" panose="020B0604020202020204" pitchFamily="34" charset="0"/>
              </a:endParaRPr>
            </a:p>
          </p:txBody>
        </p:sp>
        <p:sp>
          <p:nvSpPr>
            <p:cNvPr id="75" name="TextBox 74">
              <a:extLst>
                <a:ext uri="{FF2B5EF4-FFF2-40B4-BE49-F238E27FC236}">
                  <a16:creationId xmlns:a16="http://schemas.microsoft.com/office/drawing/2014/main" id="{E55E45CF-554C-43EF-BCDA-5339BA99A0BF}"/>
                </a:ext>
              </a:extLst>
            </p:cNvPr>
            <p:cNvSpPr txBox="1"/>
            <p:nvPr/>
          </p:nvSpPr>
          <p:spPr>
            <a:xfrm>
              <a:off x="5995947" y="3245715"/>
              <a:ext cx="382868" cy="174783"/>
            </a:xfrm>
            <a:prstGeom prst="rect">
              <a:avLst/>
            </a:prstGeom>
            <a:noFill/>
          </p:spPr>
          <p:txBody>
            <a:bodyPr wrap="square" rtlCol="0">
              <a:spAutoFit/>
            </a:bodyPr>
            <a:lstStyle/>
            <a:p>
              <a:pPr algn="ctr">
                <a:defRPr/>
              </a:pPr>
              <a:r>
                <a:rPr lang="en-US" sz="1333">
                  <a:solidFill>
                    <a:srgbClr val="515151"/>
                  </a:solidFill>
                  <a:cs typeface="Arial" panose="020B0604020202020204" pitchFamily="34" charset="0"/>
                </a:rPr>
                <a:t>36</a:t>
              </a:r>
              <a:endParaRPr lang="en-GB" sz="1333">
                <a:solidFill>
                  <a:srgbClr val="515151"/>
                </a:solidFill>
                <a:cs typeface="Arial" panose="020B0604020202020204" pitchFamily="34" charset="0"/>
              </a:endParaRPr>
            </a:p>
          </p:txBody>
        </p:sp>
      </p:grpSp>
      <p:sp>
        <p:nvSpPr>
          <p:cNvPr id="76" name="Line 360">
            <a:extLst>
              <a:ext uri="{FF2B5EF4-FFF2-40B4-BE49-F238E27FC236}">
                <a16:creationId xmlns:a16="http://schemas.microsoft.com/office/drawing/2014/main" id="{A5EA3E61-4BFD-4E13-9B7A-352CFBF74F16}"/>
              </a:ext>
            </a:extLst>
          </p:cNvPr>
          <p:cNvSpPr>
            <a:spLocks noChangeShapeType="1"/>
          </p:cNvSpPr>
          <p:nvPr/>
        </p:nvSpPr>
        <p:spPr bwMode="auto">
          <a:xfrm flipH="1">
            <a:off x="1671067" y="5123770"/>
            <a:ext cx="5310000" cy="0"/>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sz="1600">
              <a:solidFill>
                <a:srgbClr val="515151"/>
              </a:solidFill>
            </a:endParaRPr>
          </a:p>
        </p:txBody>
      </p:sp>
      <p:sp>
        <p:nvSpPr>
          <p:cNvPr id="77" name="TextBox 76">
            <a:extLst>
              <a:ext uri="{FF2B5EF4-FFF2-40B4-BE49-F238E27FC236}">
                <a16:creationId xmlns:a16="http://schemas.microsoft.com/office/drawing/2014/main" id="{86D0793D-3FDF-45D8-9FD6-90C4B2D80B9D}"/>
              </a:ext>
            </a:extLst>
          </p:cNvPr>
          <p:cNvSpPr txBox="1"/>
          <p:nvPr/>
        </p:nvSpPr>
        <p:spPr>
          <a:xfrm rot="16200000">
            <a:off x="-907317" y="3528988"/>
            <a:ext cx="3828460" cy="297454"/>
          </a:xfrm>
          <a:prstGeom prst="rect">
            <a:avLst/>
          </a:prstGeom>
          <a:noFill/>
        </p:spPr>
        <p:txBody>
          <a:bodyPr wrap="square" rtlCol="0">
            <a:spAutoFit/>
          </a:bodyPr>
          <a:lstStyle/>
          <a:p>
            <a:pPr algn="ctr">
              <a:defRPr/>
            </a:pPr>
            <a:r>
              <a:rPr lang="en-US" sz="1333" b="1"/>
              <a:t>Estimated cumulative incidence (%)</a:t>
            </a:r>
            <a:endParaRPr lang="en-GB" sz="1333" b="1"/>
          </a:p>
        </p:txBody>
      </p:sp>
      <p:sp>
        <p:nvSpPr>
          <p:cNvPr id="78" name="TextBox 77">
            <a:extLst>
              <a:ext uri="{FF2B5EF4-FFF2-40B4-BE49-F238E27FC236}">
                <a16:creationId xmlns:a16="http://schemas.microsoft.com/office/drawing/2014/main" id="{F602A847-6668-4A33-89C1-B54A8E5EDB79}"/>
              </a:ext>
            </a:extLst>
          </p:cNvPr>
          <p:cNvSpPr txBox="1"/>
          <p:nvPr/>
        </p:nvSpPr>
        <p:spPr>
          <a:xfrm>
            <a:off x="2170837" y="5472910"/>
            <a:ext cx="4307842" cy="297454"/>
          </a:xfrm>
          <a:prstGeom prst="rect">
            <a:avLst/>
          </a:prstGeom>
          <a:noFill/>
        </p:spPr>
        <p:txBody>
          <a:bodyPr wrap="square" rtlCol="0">
            <a:spAutoFit/>
          </a:bodyPr>
          <a:lstStyle/>
          <a:p>
            <a:pPr algn="ctr">
              <a:defRPr/>
            </a:pPr>
            <a:r>
              <a:rPr lang="en-US" sz="1333" b="1"/>
              <a:t>Months since randomization</a:t>
            </a:r>
            <a:endParaRPr lang="en-GB" sz="1333" b="1"/>
          </a:p>
        </p:txBody>
      </p:sp>
      <p:sp>
        <p:nvSpPr>
          <p:cNvPr id="79" name="TextBox 1">
            <a:extLst>
              <a:ext uri="{FF2B5EF4-FFF2-40B4-BE49-F238E27FC236}">
                <a16:creationId xmlns:a16="http://schemas.microsoft.com/office/drawing/2014/main" id="{86DAAF8D-F254-4F34-B291-295CF3DC3B13}"/>
              </a:ext>
            </a:extLst>
          </p:cNvPr>
          <p:cNvSpPr txBox="1"/>
          <p:nvPr/>
        </p:nvSpPr>
        <p:spPr>
          <a:xfrm>
            <a:off x="7157769" y="3603549"/>
            <a:ext cx="4447288" cy="965333"/>
          </a:xfrm>
          <a:prstGeom prst="roundRect">
            <a:avLst/>
          </a:prstGeom>
          <a:solidFill>
            <a:schemeClr val="accent3"/>
          </a:solidFill>
          <a:ln>
            <a:noFill/>
          </a:ln>
        </p:spPr>
        <p:txBody>
          <a:bodyPr wrap="non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457212">
              <a:defRPr/>
            </a:pPr>
            <a:r>
              <a:rPr lang="en-GB" sz="2400" b="1">
                <a:cs typeface="Arial" panose="020B0604020202020204" pitchFamily="34" charset="0"/>
              </a:rPr>
              <a:t>HR: 0.79</a:t>
            </a:r>
          </a:p>
          <a:p>
            <a:pPr algn="ctr" defTabSz="457212">
              <a:defRPr/>
            </a:pPr>
            <a:r>
              <a:rPr lang="en-GB" sz="1600">
                <a:cs typeface="Arial" panose="020B0604020202020204" pitchFamily="34" charset="0"/>
              </a:rPr>
              <a:t>(95% CI: 0.69, 0.90)</a:t>
            </a:r>
          </a:p>
          <a:p>
            <a:pPr algn="ctr" defTabSz="457212">
              <a:defRPr/>
            </a:pPr>
            <a:r>
              <a:rPr lang="en-GB" sz="1600" i="1">
                <a:cs typeface="Arial" panose="020B0604020202020204" pitchFamily="34" charset="0"/>
              </a:rPr>
              <a:t>p</a:t>
            </a:r>
            <a:r>
              <a:rPr lang="en-GB" sz="1600">
                <a:cs typeface="Arial" panose="020B0604020202020204" pitchFamily="34" charset="0"/>
              </a:rPr>
              <a:t>&lt;0.001</a:t>
            </a:r>
          </a:p>
        </p:txBody>
      </p:sp>
      <p:sp>
        <p:nvSpPr>
          <p:cNvPr id="80" name="TextBox 1">
            <a:extLst>
              <a:ext uri="{FF2B5EF4-FFF2-40B4-BE49-F238E27FC236}">
                <a16:creationId xmlns:a16="http://schemas.microsoft.com/office/drawing/2014/main" id="{8F03C7E8-29AB-4EA9-BB00-C5A80EB19E83}"/>
              </a:ext>
            </a:extLst>
          </p:cNvPr>
          <p:cNvSpPr txBox="1"/>
          <p:nvPr/>
        </p:nvSpPr>
        <p:spPr>
          <a:xfrm>
            <a:off x="10076525" y="2469891"/>
            <a:ext cx="1705235" cy="852053"/>
          </a:xfrm>
          <a:prstGeom prst="roundRect">
            <a:avLst/>
          </a:prstGeom>
          <a:solidFill>
            <a:schemeClr val="accent2">
              <a:lumMod val="50000"/>
            </a:schemeClr>
          </a:solidFill>
          <a:ln>
            <a:noFill/>
          </a:ln>
        </p:spPr>
        <p:txBody>
          <a:bodyPr wrap="non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457212">
              <a:defRPr/>
            </a:pPr>
            <a:r>
              <a:rPr lang="en-GB" sz="2667" b="1">
                <a:solidFill>
                  <a:srgbClr val="FFFFFF"/>
                </a:solidFill>
                <a:cs typeface="Arial" panose="020B0604020202020204" pitchFamily="34" charset="0"/>
              </a:rPr>
              <a:t>NNT*=31</a:t>
            </a:r>
          </a:p>
        </p:txBody>
      </p:sp>
      <p:sp>
        <p:nvSpPr>
          <p:cNvPr id="81" name="Freeform: Shape 80">
            <a:extLst>
              <a:ext uri="{FF2B5EF4-FFF2-40B4-BE49-F238E27FC236}">
                <a16:creationId xmlns:a16="http://schemas.microsoft.com/office/drawing/2014/main" id="{01584202-61E1-4972-A766-56BF72236983}"/>
              </a:ext>
            </a:extLst>
          </p:cNvPr>
          <p:cNvSpPr/>
          <p:nvPr/>
        </p:nvSpPr>
        <p:spPr>
          <a:xfrm>
            <a:off x="6981067" y="2334063"/>
            <a:ext cx="1376250" cy="1122205"/>
          </a:xfrm>
          <a:custGeom>
            <a:avLst/>
            <a:gdLst>
              <a:gd name="connsiteX0" fmla="*/ 268725 w 1133049"/>
              <a:gd name="connsiteY0" fmla="*/ 0 h 830528"/>
              <a:gd name="connsiteX1" fmla="*/ 864325 w 1133049"/>
              <a:gd name="connsiteY1" fmla="*/ 0 h 830528"/>
              <a:gd name="connsiteX2" fmla="*/ 945708 w 1133049"/>
              <a:gd name="connsiteY2" fmla="*/ 81383 h 830528"/>
              <a:gd name="connsiteX3" fmla="*/ 945708 w 1133049"/>
              <a:gd name="connsiteY3" fmla="*/ 406906 h 830528"/>
              <a:gd name="connsiteX4" fmla="*/ 945378 w 1133049"/>
              <a:gd name="connsiteY4" fmla="*/ 408541 h 830528"/>
              <a:gd name="connsiteX5" fmla="*/ 1133049 w 1133049"/>
              <a:gd name="connsiteY5" fmla="*/ 408541 h 830528"/>
              <a:gd name="connsiteX6" fmla="*/ 566524 w 1133049"/>
              <a:gd name="connsiteY6" fmla="*/ 830528 h 830528"/>
              <a:gd name="connsiteX7" fmla="*/ 0 w 1133049"/>
              <a:gd name="connsiteY7" fmla="*/ 408541 h 830528"/>
              <a:gd name="connsiteX8" fmla="*/ 187672 w 1133049"/>
              <a:gd name="connsiteY8" fmla="*/ 408541 h 830528"/>
              <a:gd name="connsiteX9" fmla="*/ 187342 w 1133049"/>
              <a:gd name="connsiteY9" fmla="*/ 406906 h 830528"/>
              <a:gd name="connsiteX10" fmla="*/ 187342 w 1133049"/>
              <a:gd name="connsiteY10" fmla="*/ 81383 h 830528"/>
              <a:gd name="connsiteX11" fmla="*/ 268725 w 1133049"/>
              <a:gd name="connsiteY11" fmla="*/ 0 h 83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3049" h="830528">
                <a:moveTo>
                  <a:pt x="268725" y="0"/>
                </a:moveTo>
                <a:lnTo>
                  <a:pt x="864325" y="0"/>
                </a:lnTo>
                <a:cubicBezTo>
                  <a:pt x="909272" y="0"/>
                  <a:pt x="945708" y="36436"/>
                  <a:pt x="945708" y="81383"/>
                </a:cubicBezTo>
                <a:lnTo>
                  <a:pt x="945708" y="406906"/>
                </a:lnTo>
                <a:lnTo>
                  <a:pt x="945378" y="408541"/>
                </a:lnTo>
                <a:lnTo>
                  <a:pt x="1133049" y="408541"/>
                </a:lnTo>
                <a:lnTo>
                  <a:pt x="566524" y="830528"/>
                </a:lnTo>
                <a:lnTo>
                  <a:pt x="0" y="408541"/>
                </a:lnTo>
                <a:lnTo>
                  <a:pt x="187672" y="408541"/>
                </a:lnTo>
                <a:lnTo>
                  <a:pt x="187342" y="406906"/>
                </a:lnTo>
                <a:lnTo>
                  <a:pt x="187342" y="81383"/>
                </a:lnTo>
                <a:cubicBezTo>
                  <a:pt x="187342" y="36436"/>
                  <a:pt x="223778" y="0"/>
                  <a:pt x="268725" y="0"/>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defRPr/>
            </a:pPr>
            <a:r>
              <a:rPr lang="en-GB" sz="2667" b="1">
                <a:solidFill>
                  <a:srgbClr val="FFFFFF"/>
                </a:solidFill>
              </a:rPr>
              <a:t>RRR</a:t>
            </a:r>
          </a:p>
          <a:p>
            <a:pPr algn="ctr">
              <a:defRPr/>
            </a:pPr>
            <a:r>
              <a:rPr lang="en-GB" sz="2667" b="1">
                <a:solidFill>
                  <a:srgbClr val="FFFFFF"/>
                </a:solidFill>
              </a:rPr>
              <a:t>21%</a:t>
            </a:r>
          </a:p>
        </p:txBody>
      </p:sp>
      <p:sp>
        <p:nvSpPr>
          <p:cNvPr id="82" name="Freeform: Shape 81">
            <a:extLst>
              <a:ext uri="{FF2B5EF4-FFF2-40B4-BE49-F238E27FC236}">
                <a16:creationId xmlns:a16="http://schemas.microsoft.com/office/drawing/2014/main" id="{8BC53077-6551-4A3F-9E9A-7A84A6F661A9}"/>
              </a:ext>
            </a:extLst>
          </p:cNvPr>
          <p:cNvSpPr/>
          <p:nvPr/>
        </p:nvSpPr>
        <p:spPr>
          <a:xfrm>
            <a:off x="8557100" y="2326203"/>
            <a:ext cx="1376250" cy="1122205"/>
          </a:xfrm>
          <a:custGeom>
            <a:avLst/>
            <a:gdLst>
              <a:gd name="connsiteX0" fmla="*/ 268725 w 1133049"/>
              <a:gd name="connsiteY0" fmla="*/ 0 h 830528"/>
              <a:gd name="connsiteX1" fmla="*/ 864325 w 1133049"/>
              <a:gd name="connsiteY1" fmla="*/ 0 h 830528"/>
              <a:gd name="connsiteX2" fmla="*/ 945708 w 1133049"/>
              <a:gd name="connsiteY2" fmla="*/ 81383 h 830528"/>
              <a:gd name="connsiteX3" fmla="*/ 945708 w 1133049"/>
              <a:gd name="connsiteY3" fmla="*/ 406906 h 830528"/>
              <a:gd name="connsiteX4" fmla="*/ 945378 w 1133049"/>
              <a:gd name="connsiteY4" fmla="*/ 408541 h 830528"/>
              <a:gd name="connsiteX5" fmla="*/ 1133049 w 1133049"/>
              <a:gd name="connsiteY5" fmla="*/ 408541 h 830528"/>
              <a:gd name="connsiteX6" fmla="*/ 566524 w 1133049"/>
              <a:gd name="connsiteY6" fmla="*/ 830528 h 830528"/>
              <a:gd name="connsiteX7" fmla="*/ 0 w 1133049"/>
              <a:gd name="connsiteY7" fmla="*/ 408541 h 830528"/>
              <a:gd name="connsiteX8" fmla="*/ 187672 w 1133049"/>
              <a:gd name="connsiteY8" fmla="*/ 408541 h 830528"/>
              <a:gd name="connsiteX9" fmla="*/ 187342 w 1133049"/>
              <a:gd name="connsiteY9" fmla="*/ 406906 h 830528"/>
              <a:gd name="connsiteX10" fmla="*/ 187342 w 1133049"/>
              <a:gd name="connsiteY10" fmla="*/ 81383 h 830528"/>
              <a:gd name="connsiteX11" fmla="*/ 268725 w 1133049"/>
              <a:gd name="connsiteY11" fmla="*/ 0 h 83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3049" h="830528">
                <a:moveTo>
                  <a:pt x="268725" y="0"/>
                </a:moveTo>
                <a:lnTo>
                  <a:pt x="864325" y="0"/>
                </a:lnTo>
                <a:cubicBezTo>
                  <a:pt x="909272" y="0"/>
                  <a:pt x="945708" y="36436"/>
                  <a:pt x="945708" y="81383"/>
                </a:cubicBezTo>
                <a:lnTo>
                  <a:pt x="945708" y="406906"/>
                </a:lnTo>
                <a:lnTo>
                  <a:pt x="945378" y="408541"/>
                </a:lnTo>
                <a:lnTo>
                  <a:pt x="1133049" y="408541"/>
                </a:lnTo>
                <a:lnTo>
                  <a:pt x="566524" y="830528"/>
                </a:lnTo>
                <a:lnTo>
                  <a:pt x="0" y="408541"/>
                </a:lnTo>
                <a:lnTo>
                  <a:pt x="187672" y="408541"/>
                </a:lnTo>
                <a:lnTo>
                  <a:pt x="187342" y="406906"/>
                </a:lnTo>
                <a:lnTo>
                  <a:pt x="187342" y="81383"/>
                </a:lnTo>
                <a:cubicBezTo>
                  <a:pt x="187342" y="36436"/>
                  <a:pt x="223778" y="0"/>
                  <a:pt x="268725" y="0"/>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defRPr/>
            </a:pPr>
            <a:r>
              <a:rPr lang="en-GB" sz="2667" b="1">
                <a:solidFill>
                  <a:srgbClr val="FFFFFF"/>
                </a:solidFill>
              </a:rPr>
              <a:t>ARR</a:t>
            </a:r>
          </a:p>
          <a:p>
            <a:pPr algn="ctr">
              <a:defRPr/>
            </a:pPr>
            <a:r>
              <a:rPr lang="en-GB" sz="2667" b="1">
                <a:solidFill>
                  <a:srgbClr val="FFFFFF"/>
                </a:solidFill>
              </a:rPr>
              <a:t>3.3%</a:t>
            </a:r>
          </a:p>
        </p:txBody>
      </p:sp>
      <p:sp>
        <p:nvSpPr>
          <p:cNvPr id="83" name="TextBox 11">
            <a:extLst>
              <a:ext uri="{FF2B5EF4-FFF2-40B4-BE49-F238E27FC236}">
                <a16:creationId xmlns:a16="http://schemas.microsoft.com/office/drawing/2014/main" id="{F87E429B-5FD2-4CDF-A598-65E220CAC8B1}"/>
              </a:ext>
            </a:extLst>
          </p:cNvPr>
          <p:cNvSpPr txBox="1"/>
          <p:nvPr/>
        </p:nvSpPr>
        <p:spPr>
          <a:xfrm>
            <a:off x="3171999" y="2726750"/>
            <a:ext cx="1975437" cy="297454"/>
          </a:xfrm>
          <a:prstGeom prst="rect">
            <a:avLst/>
          </a:prstGeom>
          <a:noFill/>
        </p:spPr>
        <p:txBody>
          <a:bodyPr wrap="square" rtlCol="0">
            <a:spAutoFit/>
          </a:bodyPr>
          <a:lstStyle/>
          <a:p>
            <a:pPr algn="ctr" defTabSz="914423">
              <a:defRPr/>
            </a:pPr>
            <a:r>
              <a:rPr lang="nb-NO" sz="1333">
                <a:solidFill>
                  <a:srgbClr val="515151"/>
                </a:solidFill>
                <a:cs typeface="Arial" panose="020B0604020202020204" pitchFamily="34" charset="0"/>
              </a:rPr>
              <a:t>Placebo</a:t>
            </a:r>
          </a:p>
        </p:txBody>
      </p:sp>
      <p:sp>
        <p:nvSpPr>
          <p:cNvPr id="84" name="TextBox 83">
            <a:extLst>
              <a:ext uri="{FF2B5EF4-FFF2-40B4-BE49-F238E27FC236}">
                <a16:creationId xmlns:a16="http://schemas.microsoft.com/office/drawing/2014/main" id="{E73C26FD-1E8F-4E1C-A608-F0ED8FD8B6EC}"/>
              </a:ext>
            </a:extLst>
          </p:cNvPr>
          <p:cNvSpPr txBox="1"/>
          <p:nvPr/>
        </p:nvSpPr>
        <p:spPr>
          <a:xfrm>
            <a:off x="4716416" y="3689139"/>
            <a:ext cx="1975437" cy="297454"/>
          </a:xfrm>
          <a:prstGeom prst="rect">
            <a:avLst/>
          </a:prstGeom>
          <a:noFill/>
        </p:spPr>
        <p:txBody>
          <a:bodyPr wrap="square" rtlCol="0">
            <a:spAutoFit/>
          </a:bodyPr>
          <a:lstStyle/>
          <a:p>
            <a:pPr algn="ctr" defTabSz="914423">
              <a:defRPr/>
            </a:pPr>
            <a:r>
              <a:rPr lang="nb-NO" sz="1333">
                <a:solidFill>
                  <a:schemeClr val="accent2">
                    <a:lumMod val="50000"/>
                  </a:schemeClr>
                </a:solidFill>
                <a:cs typeface="Arial" panose="020B0604020202020204" pitchFamily="34" charset="0"/>
              </a:rPr>
              <a:t>Empagliflozin</a:t>
            </a:r>
          </a:p>
        </p:txBody>
      </p:sp>
      <p:sp>
        <p:nvSpPr>
          <p:cNvPr id="3" name="Rectangle: Rounded Corners 2">
            <a:extLst>
              <a:ext uri="{FF2B5EF4-FFF2-40B4-BE49-F238E27FC236}">
                <a16:creationId xmlns:a16="http://schemas.microsoft.com/office/drawing/2014/main" id="{4BA5A99C-5443-4FA9-8AA3-6735BAADF9DB}"/>
              </a:ext>
            </a:extLst>
          </p:cNvPr>
          <p:cNvSpPr/>
          <p:nvPr/>
        </p:nvSpPr>
        <p:spPr>
          <a:xfrm>
            <a:off x="7157769" y="4657178"/>
            <a:ext cx="4501458" cy="149898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rPr>
              <a:t>Empagliflozin is now indicated “In adults as an adjunct to standard of care therapy for the treatment of chronic heart failure” (irrespective of diabetes status and ejection fraction)</a:t>
            </a:r>
            <a:r>
              <a:rPr lang="en-US" sz="1600" b="1" baseline="30000">
                <a:solidFill>
                  <a:schemeClr val="bg1"/>
                </a:solidFill>
              </a:rPr>
              <a:t>2</a:t>
            </a:r>
            <a:endParaRPr lang="en-CA" sz="1600" b="1" baseline="30000">
              <a:solidFill>
                <a:schemeClr val="bg1"/>
              </a:solidFill>
            </a:endParaRPr>
          </a:p>
        </p:txBody>
      </p:sp>
      <p:grpSp>
        <p:nvGrpSpPr>
          <p:cNvPr id="85" name="Group 84">
            <a:extLst>
              <a:ext uri="{FF2B5EF4-FFF2-40B4-BE49-F238E27FC236}">
                <a16:creationId xmlns:a16="http://schemas.microsoft.com/office/drawing/2014/main" id="{4E9E52EE-1DE2-414D-B61B-ED3F4E0D9AE2}"/>
              </a:ext>
            </a:extLst>
          </p:cNvPr>
          <p:cNvGrpSpPr/>
          <p:nvPr/>
        </p:nvGrpSpPr>
        <p:grpSpPr>
          <a:xfrm>
            <a:off x="93135" y="-774700"/>
            <a:ext cx="9957025" cy="333091"/>
            <a:chOff x="93135" y="-774700"/>
            <a:chExt cx="9957025" cy="333091"/>
          </a:xfrm>
        </p:grpSpPr>
        <p:sp>
          <p:nvSpPr>
            <p:cNvPr id="86" name="Rectangle 85">
              <a:extLst>
                <a:ext uri="{FF2B5EF4-FFF2-40B4-BE49-F238E27FC236}">
                  <a16:creationId xmlns:a16="http://schemas.microsoft.com/office/drawing/2014/main" id="{8131BA8F-A567-4A64-B65A-849B0FCC582A}"/>
                </a:ext>
              </a:extLst>
            </p:cNvPr>
            <p:cNvSpPr/>
            <p:nvPr/>
          </p:nvSpPr>
          <p:spPr>
            <a:xfrm>
              <a:off x="93135" y="-774700"/>
              <a:ext cx="1552273" cy="33309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t>Placebo</a:t>
              </a:r>
            </a:p>
          </p:txBody>
        </p:sp>
        <p:sp>
          <p:nvSpPr>
            <p:cNvPr id="87" name="Rectangle 86">
              <a:extLst>
                <a:ext uri="{FF2B5EF4-FFF2-40B4-BE49-F238E27FC236}">
                  <a16:creationId xmlns:a16="http://schemas.microsoft.com/office/drawing/2014/main" id="{9653EAA5-2D4B-4CA0-B8FA-DFD2CA11AE5F}"/>
                </a:ext>
              </a:extLst>
            </p:cNvPr>
            <p:cNvSpPr/>
            <p:nvPr/>
          </p:nvSpPr>
          <p:spPr>
            <a:xfrm>
              <a:off x="1782235" y="-774700"/>
              <a:ext cx="1552273" cy="33309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err="1"/>
                <a:t>Dapa</a:t>
              </a:r>
              <a:endParaRPr lang="en-CA"/>
            </a:p>
          </p:txBody>
        </p:sp>
        <p:sp>
          <p:nvSpPr>
            <p:cNvPr id="88" name="Rectangle 87">
              <a:extLst>
                <a:ext uri="{FF2B5EF4-FFF2-40B4-BE49-F238E27FC236}">
                  <a16:creationId xmlns:a16="http://schemas.microsoft.com/office/drawing/2014/main" id="{75653021-1744-47B0-990E-4A83500E3E35}"/>
                </a:ext>
              </a:extLst>
            </p:cNvPr>
            <p:cNvSpPr/>
            <p:nvPr/>
          </p:nvSpPr>
          <p:spPr>
            <a:xfrm>
              <a:off x="3432989" y="-774700"/>
              <a:ext cx="1552273" cy="333091"/>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err="1"/>
                <a:t>Empa</a:t>
              </a:r>
              <a:endParaRPr lang="en-CA"/>
            </a:p>
          </p:txBody>
        </p:sp>
        <p:sp>
          <p:nvSpPr>
            <p:cNvPr id="89" name="Rectangle 88">
              <a:extLst>
                <a:ext uri="{FF2B5EF4-FFF2-40B4-BE49-F238E27FC236}">
                  <a16:creationId xmlns:a16="http://schemas.microsoft.com/office/drawing/2014/main" id="{301D069F-C5F1-4EEB-A455-94BEE4B4E2F8}"/>
                </a:ext>
              </a:extLst>
            </p:cNvPr>
            <p:cNvSpPr/>
            <p:nvPr/>
          </p:nvSpPr>
          <p:spPr>
            <a:xfrm>
              <a:off x="5096935" y="-774700"/>
              <a:ext cx="1552273" cy="3330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t>Enalapril</a:t>
              </a:r>
            </a:p>
          </p:txBody>
        </p:sp>
        <p:sp>
          <p:nvSpPr>
            <p:cNvPr id="90" name="Rectangle 89">
              <a:extLst>
                <a:ext uri="{FF2B5EF4-FFF2-40B4-BE49-F238E27FC236}">
                  <a16:creationId xmlns:a16="http://schemas.microsoft.com/office/drawing/2014/main" id="{93840C31-354A-424B-AD6B-3C81D5564046}"/>
                </a:ext>
              </a:extLst>
            </p:cNvPr>
            <p:cNvSpPr/>
            <p:nvPr/>
          </p:nvSpPr>
          <p:spPr>
            <a:xfrm>
              <a:off x="6747689" y="-774700"/>
              <a:ext cx="1552273" cy="3330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t>LCZ696</a:t>
              </a:r>
            </a:p>
          </p:txBody>
        </p:sp>
        <p:sp>
          <p:nvSpPr>
            <p:cNvPr id="91" name="Rectangle 90">
              <a:extLst>
                <a:ext uri="{FF2B5EF4-FFF2-40B4-BE49-F238E27FC236}">
                  <a16:creationId xmlns:a16="http://schemas.microsoft.com/office/drawing/2014/main" id="{84D271EA-5E91-40E4-BBDB-C9611449344E}"/>
                </a:ext>
              </a:extLst>
            </p:cNvPr>
            <p:cNvSpPr/>
            <p:nvPr/>
          </p:nvSpPr>
          <p:spPr>
            <a:xfrm>
              <a:off x="8497887" y="-774700"/>
              <a:ext cx="1552273" cy="3330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t>Cana</a:t>
              </a:r>
            </a:p>
          </p:txBody>
        </p:sp>
      </p:grpSp>
      <p:sp>
        <p:nvSpPr>
          <p:cNvPr id="5" name="Slide Number Placeholder 4">
            <a:extLst>
              <a:ext uri="{FF2B5EF4-FFF2-40B4-BE49-F238E27FC236}">
                <a16:creationId xmlns:a16="http://schemas.microsoft.com/office/drawing/2014/main" id="{7533213A-5E62-465F-B7C0-0DD3AC5BBA9F}"/>
              </a:ext>
            </a:extLst>
          </p:cNvPr>
          <p:cNvSpPr>
            <a:spLocks noGrp="1"/>
          </p:cNvSpPr>
          <p:nvPr>
            <p:ph type="sldNum" sz="quarter" idx="12"/>
          </p:nvPr>
        </p:nvSpPr>
        <p:spPr/>
        <p:txBody>
          <a:bodyPr/>
          <a:lstStyle/>
          <a:p>
            <a:fld id="{2CA814A5-5B67-49A0-A5BA-40050328EF92}" type="slidenum">
              <a:rPr lang="en-CA" smtClean="0"/>
              <a:t>36</a:t>
            </a:fld>
            <a:endParaRPr lang="en-CA"/>
          </a:p>
        </p:txBody>
      </p:sp>
    </p:spTree>
    <p:extLst>
      <p:ext uri="{BB962C8B-B14F-4D97-AF65-F5344CB8AC3E}">
        <p14:creationId xmlns:p14="http://schemas.microsoft.com/office/powerpoint/2010/main" val="14504711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B65E2-4442-F127-0560-BED146744464}"/>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357E8207-3A37-DFFD-030C-0168119E41C9}"/>
              </a:ext>
            </a:extLst>
          </p:cNvPr>
          <p:cNvSpPr>
            <a:spLocks noGrp="1"/>
          </p:cNvSpPr>
          <p:nvPr>
            <p:ph type="subTitle" idx="1"/>
          </p:nvPr>
        </p:nvSpPr>
        <p:spPr/>
        <p:txBody>
          <a:bodyPr/>
          <a:lstStyle/>
          <a:p>
            <a:endParaRPr lang="en-CA"/>
          </a:p>
        </p:txBody>
      </p:sp>
      <p:pic>
        <p:nvPicPr>
          <p:cNvPr id="5" name="Picture 4" descr="A close-up of a document&#10;&#10;Description automatically generated">
            <a:extLst>
              <a:ext uri="{FF2B5EF4-FFF2-40B4-BE49-F238E27FC236}">
                <a16:creationId xmlns:a16="http://schemas.microsoft.com/office/drawing/2014/main" id="{7CD7A7AA-BDFE-C1D5-B90C-1F936F8A50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 y="31750"/>
            <a:ext cx="11981026" cy="6826250"/>
          </a:xfrm>
          <a:prstGeom prst="rect">
            <a:avLst/>
          </a:prstGeom>
        </p:spPr>
      </p:pic>
    </p:spTree>
    <p:extLst>
      <p:ext uri="{BB962C8B-B14F-4D97-AF65-F5344CB8AC3E}">
        <p14:creationId xmlns:p14="http://schemas.microsoft.com/office/powerpoint/2010/main" val="29262578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7E522-444C-E43E-26AC-3A5738BA2B6F}"/>
              </a:ext>
            </a:extLst>
          </p:cNvPr>
          <p:cNvSpPr>
            <a:spLocks noGrp="1"/>
          </p:cNvSpPr>
          <p:nvPr>
            <p:ph type="title"/>
          </p:nvPr>
        </p:nvSpPr>
        <p:spPr/>
        <p:txBody>
          <a:bodyPr/>
          <a:lstStyle/>
          <a:p>
            <a:endParaRPr lang="en-CA"/>
          </a:p>
        </p:txBody>
      </p:sp>
      <p:pic>
        <p:nvPicPr>
          <p:cNvPr id="5" name="Content Placeholder 4" descr="A diagram of a patient's trial&#10;&#10;Description automatically generated">
            <a:extLst>
              <a:ext uri="{FF2B5EF4-FFF2-40B4-BE49-F238E27FC236}">
                <a16:creationId xmlns:a16="http://schemas.microsoft.com/office/drawing/2014/main" id="{F7C3D480-C0DE-0641-DA73-C564CB1DE2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44450"/>
            <a:ext cx="11966713" cy="6828970"/>
          </a:xfrm>
        </p:spPr>
      </p:pic>
    </p:spTree>
    <p:extLst>
      <p:ext uri="{BB962C8B-B14F-4D97-AF65-F5344CB8AC3E}">
        <p14:creationId xmlns:p14="http://schemas.microsoft.com/office/powerpoint/2010/main" val="4661070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EAC7B-6A88-96E7-E7CD-CEFD595032BA}"/>
              </a:ext>
            </a:extLst>
          </p:cNvPr>
          <p:cNvSpPr>
            <a:spLocks noGrp="1"/>
          </p:cNvSpPr>
          <p:nvPr>
            <p:ph type="title"/>
          </p:nvPr>
        </p:nvSpPr>
        <p:spPr/>
        <p:txBody>
          <a:bodyPr/>
          <a:lstStyle/>
          <a:p>
            <a:endParaRPr lang="en-CA"/>
          </a:p>
        </p:txBody>
      </p:sp>
      <p:pic>
        <p:nvPicPr>
          <p:cNvPr id="5" name="Content Placeholder 4" descr="A graph of blood sugar level&#10;&#10;Description automatically generated with medium confidence">
            <a:extLst>
              <a:ext uri="{FF2B5EF4-FFF2-40B4-BE49-F238E27FC236}">
                <a16:creationId xmlns:a16="http://schemas.microsoft.com/office/drawing/2014/main" id="{93480122-D2B8-C821-183C-49A05C1B91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349"/>
            <a:ext cx="12006470" cy="6877245"/>
          </a:xfrm>
        </p:spPr>
      </p:pic>
    </p:spTree>
    <p:extLst>
      <p:ext uri="{BB962C8B-B14F-4D97-AF65-F5344CB8AC3E}">
        <p14:creationId xmlns:p14="http://schemas.microsoft.com/office/powerpoint/2010/main" val="378213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0A9C4-0993-4F46-9144-6F29516FE36C}"/>
              </a:ext>
            </a:extLst>
          </p:cNvPr>
          <p:cNvSpPr>
            <a:spLocks noGrp="1"/>
          </p:cNvSpPr>
          <p:nvPr>
            <p:ph type="title"/>
          </p:nvPr>
        </p:nvSpPr>
        <p:spPr/>
        <p:txBody>
          <a:bodyPr/>
          <a:lstStyle/>
          <a:p>
            <a:r>
              <a:rPr lang="en-US" dirty="0"/>
              <a:t>Diabetes Canada 2020 Update </a:t>
            </a:r>
            <a:br>
              <a:rPr lang="en-US" dirty="0"/>
            </a:br>
            <a:r>
              <a:rPr lang="en-US" dirty="0"/>
              <a:t>Key Recommendations for Patients with T2D and HF</a:t>
            </a:r>
            <a:endParaRPr lang="en-CA" dirty="0"/>
          </a:p>
        </p:txBody>
      </p:sp>
      <p:sp>
        <p:nvSpPr>
          <p:cNvPr id="3" name="Text Placeholder 2">
            <a:extLst>
              <a:ext uri="{FF2B5EF4-FFF2-40B4-BE49-F238E27FC236}">
                <a16:creationId xmlns:a16="http://schemas.microsoft.com/office/drawing/2014/main" id="{C52B7AF5-8A94-4B60-B09E-9C979031FF7D}"/>
              </a:ext>
            </a:extLst>
          </p:cNvPr>
          <p:cNvSpPr>
            <a:spLocks noGrp="1"/>
          </p:cNvSpPr>
          <p:nvPr>
            <p:ph type="body" sz="quarter" idx="13"/>
          </p:nvPr>
        </p:nvSpPr>
        <p:spPr/>
        <p:txBody>
          <a:bodyPr/>
          <a:lstStyle/>
          <a:p>
            <a:r>
              <a:rPr lang="en-CA" altLang="en-US" noProof="0" dirty="0"/>
              <a:t>AHA: antihyperglycemic agent; ASCVD: atherosclerotic cardiovascular diseases; CKD: chronic kidney disease; CV: cardiovascular disease; GLP1-RA: glucagon-like peptide 1 receptor agonist; HF: heart failure; HHF: hospitalization for heart failure; MACE: major adverse cardiovascular events; SGLT2i: sodium glucose co-transporter 2 inhibitor.</a:t>
            </a:r>
            <a:br>
              <a:rPr lang="en-CA" altLang="en-US" noProof="0" dirty="0"/>
            </a:br>
            <a:r>
              <a:rPr lang="en-CA" noProof="0" dirty="0"/>
              <a:t>Lipscombe L, et al. </a:t>
            </a:r>
            <a:r>
              <a:rPr lang="en-CA" i="1" noProof="0" dirty="0"/>
              <a:t>Can J Diabetes</a:t>
            </a:r>
            <a:r>
              <a:rPr lang="en-CA" noProof="0" dirty="0"/>
              <a:t>. 2020; 44:575-91.</a:t>
            </a:r>
          </a:p>
        </p:txBody>
      </p:sp>
      <p:sp>
        <p:nvSpPr>
          <p:cNvPr id="14" name="Rectangle: Rounded Corners 13">
            <a:extLst>
              <a:ext uri="{FF2B5EF4-FFF2-40B4-BE49-F238E27FC236}">
                <a16:creationId xmlns:a16="http://schemas.microsoft.com/office/drawing/2014/main" id="{FEBB29D5-6724-476B-944B-B07367915332}"/>
              </a:ext>
            </a:extLst>
          </p:cNvPr>
          <p:cNvSpPr/>
          <p:nvPr/>
        </p:nvSpPr>
        <p:spPr>
          <a:xfrm>
            <a:off x="2286299" y="1916492"/>
            <a:ext cx="7878780" cy="274320"/>
          </a:xfrm>
          <a:prstGeom prst="roundRect">
            <a:avLst>
              <a:gd name="adj" fmla="val 13016"/>
            </a:avLst>
          </a:prstGeom>
          <a:solidFill>
            <a:schemeClr val="accent6">
              <a:lumMod val="20000"/>
              <a:lumOff val="8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0960" tIns="30480" rIns="60960" bIns="3048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pis For Office"/>
                <a:ea typeface="+mn-ea"/>
                <a:cs typeface="+mn-cs"/>
              </a:rPr>
              <a:t>ASCVD, CKD or HF or age &gt; 60 with 2 CV risk factors</a:t>
            </a:r>
          </a:p>
        </p:txBody>
      </p:sp>
      <p:graphicFrame>
        <p:nvGraphicFramePr>
          <p:cNvPr id="15" name="Table 33">
            <a:extLst>
              <a:ext uri="{FF2B5EF4-FFF2-40B4-BE49-F238E27FC236}">
                <a16:creationId xmlns:a16="http://schemas.microsoft.com/office/drawing/2014/main" id="{AB3E863A-2908-4DDB-A95D-F14370BE44A0}"/>
              </a:ext>
            </a:extLst>
          </p:cNvPr>
          <p:cNvGraphicFramePr>
            <a:graphicFrameLocks noGrp="1"/>
          </p:cNvGraphicFramePr>
          <p:nvPr/>
        </p:nvGraphicFramePr>
        <p:xfrm>
          <a:off x="2283096" y="2820607"/>
          <a:ext cx="7881986" cy="3264841"/>
        </p:xfrm>
        <a:graphic>
          <a:graphicData uri="http://schemas.openxmlformats.org/drawingml/2006/table">
            <a:tbl>
              <a:tblPr>
                <a:tableStyleId>{5C22544A-7EE6-4342-B048-85BDC9FD1C3A}</a:tableStyleId>
              </a:tblPr>
              <a:tblGrid>
                <a:gridCol w="579518">
                  <a:extLst>
                    <a:ext uri="{9D8B030D-6E8A-4147-A177-3AD203B41FA5}">
                      <a16:colId xmlns:a16="http://schemas.microsoft.com/office/drawing/2014/main" val="1843074774"/>
                    </a:ext>
                  </a:extLst>
                </a:gridCol>
                <a:gridCol w="1241996">
                  <a:extLst>
                    <a:ext uri="{9D8B030D-6E8A-4147-A177-3AD203B41FA5}">
                      <a16:colId xmlns:a16="http://schemas.microsoft.com/office/drawing/2014/main" val="4285855701"/>
                    </a:ext>
                  </a:extLst>
                </a:gridCol>
                <a:gridCol w="1515118">
                  <a:extLst>
                    <a:ext uri="{9D8B030D-6E8A-4147-A177-3AD203B41FA5}">
                      <a16:colId xmlns:a16="http://schemas.microsoft.com/office/drawing/2014/main" val="2105350410"/>
                    </a:ext>
                  </a:extLst>
                </a:gridCol>
                <a:gridCol w="1515118">
                  <a:extLst>
                    <a:ext uri="{9D8B030D-6E8A-4147-A177-3AD203B41FA5}">
                      <a16:colId xmlns:a16="http://schemas.microsoft.com/office/drawing/2014/main" val="670576003"/>
                    </a:ext>
                  </a:extLst>
                </a:gridCol>
                <a:gridCol w="1515118">
                  <a:extLst>
                    <a:ext uri="{9D8B030D-6E8A-4147-A177-3AD203B41FA5}">
                      <a16:colId xmlns:a16="http://schemas.microsoft.com/office/drawing/2014/main" val="447171291"/>
                    </a:ext>
                  </a:extLst>
                </a:gridCol>
                <a:gridCol w="1515118">
                  <a:extLst>
                    <a:ext uri="{9D8B030D-6E8A-4147-A177-3AD203B41FA5}">
                      <a16:colId xmlns:a16="http://schemas.microsoft.com/office/drawing/2014/main" val="796724714"/>
                    </a:ext>
                  </a:extLst>
                </a:gridCol>
              </a:tblGrid>
              <a:tr h="287534">
                <a:tc rowSpan="2" gridSpan="2">
                  <a:txBody>
                    <a:bodyPr/>
                    <a:lstStyle/>
                    <a:p>
                      <a:endParaRPr lang="en-US" sz="4000" dirty="0"/>
                    </a:p>
                  </a:txBody>
                  <a:tcPr>
                    <a:lnL w="38100" cap="flat" cmpd="sng" algn="ctr">
                      <a:solidFill>
                        <a:schemeClr val="accent4"/>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rowSpan="2" hMerge="1">
                  <a:txBody>
                    <a:bodyPr/>
                    <a:lstStyle/>
                    <a:p>
                      <a:endParaRPr lang="en-US" sz="900" dirty="0"/>
                    </a:p>
                  </a:txBody>
                  <a:tcPr/>
                </a:tc>
                <a:tc gridSpan="3">
                  <a:txBody>
                    <a:bodyPr/>
                    <a:lstStyle/>
                    <a:p>
                      <a:pPr algn="ctr"/>
                      <a:r>
                        <a:rPr lang="en-US" sz="1200" b="1" dirty="0"/>
                        <a:t>Established CV or renal disease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sz="900" dirty="0"/>
                    </a:p>
                  </a:txBody>
                  <a:tcPr/>
                </a:tc>
                <a:tc hMerge="1">
                  <a:txBody>
                    <a:bodyPr/>
                    <a:lstStyle/>
                    <a:p>
                      <a:endParaRPr lang="en-US" sz="900" dirty="0"/>
                    </a:p>
                  </a:txBody>
                  <a:tcPr/>
                </a:tc>
                <a:tc>
                  <a:txBody>
                    <a:bodyPr/>
                    <a:lstStyle/>
                    <a:p>
                      <a:pPr algn="ctr"/>
                      <a:r>
                        <a:rPr lang="en-US" sz="1200" b="1" dirty="0"/>
                        <a:t>Risk factors</a:t>
                      </a:r>
                    </a:p>
                  </a:txBody>
                  <a:tcPr>
                    <a:lnL w="12700" cap="flat" cmpd="sng" algn="ctr">
                      <a:solidFill>
                        <a:schemeClr val="tx1"/>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87677718"/>
                  </a:ext>
                </a:extLst>
              </a:tr>
              <a:tr h="462554">
                <a:tc gridSpan="2" vMerge="1">
                  <a:txBody>
                    <a:bodyPr/>
                    <a:lstStyle/>
                    <a:p>
                      <a:endParaRPr lang="en-US"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vMerge="1">
                  <a:txBody>
                    <a:bodyPr/>
                    <a:lstStyle/>
                    <a:p>
                      <a:endParaRPr lang="en-US"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200" b="0" dirty="0"/>
                        <a:t>ASCVD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t>CKD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200" b="0" dirty="0"/>
                        <a:t>HF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200" b="0" dirty="0"/>
                        <a:t>&gt; 60 years with CV risk factors</a:t>
                      </a:r>
                    </a:p>
                  </a:txBody>
                  <a:tcPr anchor="ctr">
                    <a:lnL w="12700" cap="flat" cmpd="sng" algn="ctr">
                      <a:solidFill>
                        <a:schemeClr val="tx1"/>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62370331"/>
                  </a:ext>
                </a:extLst>
              </a:tr>
              <a:tr h="696011">
                <a:tc rowSpan="3">
                  <a:txBody>
                    <a:bodyPr/>
                    <a:lstStyle/>
                    <a:p>
                      <a:pPr algn="ctr"/>
                      <a:r>
                        <a:rPr lang="en-US" sz="1200" b="1" dirty="0"/>
                        <a:t>Lower risks observed in outcome trials</a:t>
                      </a:r>
                    </a:p>
                  </a:txBody>
                  <a:tcPr vert="vert270">
                    <a:lnL w="38100" cap="flat" cmpd="sng" algn="ctr">
                      <a:solidFill>
                        <a:schemeClr val="accent4"/>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4">
                        <a:lumMod val="20000"/>
                        <a:lumOff val="80000"/>
                      </a:schemeClr>
                    </a:solidFill>
                  </a:tcPr>
                </a:tc>
                <a:tc>
                  <a:txBody>
                    <a:bodyPr/>
                    <a:lstStyle/>
                    <a:p>
                      <a:pPr algn="ctr"/>
                      <a:r>
                        <a:rPr lang="en-US" sz="1200" b="0" dirty="0"/>
                        <a:t>MACE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200" b="1" dirty="0"/>
                        <a:t>GLP1-RA or SGLT2i*</a:t>
                      </a:r>
                      <a:endParaRPr lang="en-US" sz="1200" b="0" baseline="40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SGLT2i* or</a:t>
                      </a:r>
                      <a:br>
                        <a:rPr lang="en-US" sz="1200" dirty="0"/>
                      </a:br>
                      <a:r>
                        <a:rPr lang="en-US" sz="1200" dirty="0"/>
                        <a:t>GLP1-RA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a:t>GLP1-RA</a:t>
                      </a:r>
                    </a:p>
                  </a:txBody>
                  <a:tcPr anchor="ctr">
                    <a:lnL w="12700" cap="flat" cmpd="sng" algn="ctr">
                      <a:solidFill>
                        <a:schemeClr val="tx1"/>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275364379"/>
                  </a:ext>
                </a:extLst>
              </a:tr>
              <a:tr h="696011">
                <a:tc vMerge="1">
                  <a:txBody>
                    <a:bodyPr/>
                    <a:lstStyle/>
                    <a:p>
                      <a:pPr algn="ctr"/>
                      <a:endParaRPr lang="en-US" sz="700" dirty="0"/>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200" b="0" dirty="0"/>
                        <a:t>HHF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200" dirty="0"/>
                        <a:t>SGLT2i*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SGLT2i*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SGLT2i*</a:t>
                      </a:r>
                      <a:br>
                        <a:rPr kumimoji="0" lang="en-US" sz="1100" b="0" i="0" u="none" strike="noStrike" kern="1200" cap="none" spc="0" normalizeH="0" baseline="40000" noProof="0" dirty="0">
                          <a:ln>
                            <a:noFill/>
                          </a:ln>
                          <a:solidFill>
                            <a:srgbClr val="000000"/>
                          </a:solidFill>
                          <a:effectLst/>
                          <a:uLnTx/>
                          <a:uFillTx/>
                          <a:latin typeface="+mn-lt"/>
                          <a:ea typeface="+mn-ea"/>
                          <a:cs typeface="+mn-cs"/>
                        </a:rPr>
                      </a:br>
                      <a:r>
                        <a:rPr lang="en-US" sz="1200" b="1" dirty="0"/>
                        <a:t>(and lower CV mortality)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SGLT2i*</a:t>
                      </a:r>
                    </a:p>
                  </a:txBody>
                  <a:tcPr anchor="ctr">
                    <a:lnL w="12700" cap="flat" cmpd="sng" algn="ctr">
                      <a:solidFill>
                        <a:schemeClr val="tx1"/>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80640325"/>
                  </a:ext>
                </a:extLst>
              </a:tr>
              <a:tr h="696011">
                <a:tc vMerge="1">
                  <a:txBody>
                    <a:bodyPr/>
                    <a:lstStyle/>
                    <a:p>
                      <a:pPr algn="ctr"/>
                      <a:endParaRPr lang="en-US" sz="700" dirty="0"/>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200" b="0" dirty="0"/>
                        <a:t>Progression of nephropathy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4">
                        <a:lumMod val="20000"/>
                        <a:lumOff val="80000"/>
                      </a:schemeClr>
                    </a:solidFill>
                  </a:tcPr>
                </a:tc>
                <a:tc>
                  <a:txBody>
                    <a:bodyPr/>
                    <a:lstStyle/>
                    <a:p>
                      <a:pPr algn="ctr"/>
                      <a:r>
                        <a:rPr lang="en-US" sz="1200" dirty="0"/>
                        <a:t>SGLT2i*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SGLT2i*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2">
                        <a:lumMod val="40000"/>
                        <a:lumOff val="60000"/>
                      </a:schemeClr>
                    </a:solidFill>
                  </a:tcPr>
                </a:tc>
                <a:tc>
                  <a:txBody>
                    <a:bodyPr/>
                    <a:lstStyle/>
                    <a:p>
                      <a:pPr algn="ct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0" dirty="0"/>
                        <a:t>SGLT2i*</a:t>
                      </a:r>
                      <a:endParaRPr lang="en-US" sz="1200" dirty="0"/>
                    </a:p>
                  </a:txBody>
                  <a:tcPr anchor="ctr">
                    <a:lnL w="12700" cap="flat" cmpd="sng" algn="ctr">
                      <a:solidFill>
                        <a:schemeClr val="tx1"/>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66601337"/>
                  </a:ext>
                </a:extLst>
              </a:tr>
              <a:tr h="416894">
                <a:tc>
                  <a:txBody>
                    <a:bodyPr/>
                    <a:lstStyle/>
                    <a:p>
                      <a:pPr algn="ctr"/>
                      <a:endParaRPr lang="en-US" sz="12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2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dirty="0"/>
                        <a:t>Grade A evidence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t>Grade B evidence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100" b="0" dirty="0"/>
                        <a:t>Grade C or D evidence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defTabSz="914538" rtl="0" eaLnBrk="1" fontAlgn="auto" latinLnBrk="0" hangingPunct="1">
                        <a:lnSpc>
                          <a:spcPct val="100000"/>
                        </a:lnSpc>
                        <a:spcBef>
                          <a:spcPts val="0"/>
                        </a:spcBef>
                        <a:spcAft>
                          <a:spcPts val="0"/>
                        </a:spcAft>
                        <a:buClrTx/>
                        <a:buSzTx/>
                        <a:buFontTx/>
                        <a:buNone/>
                        <a:tabLst/>
                        <a:defRPr/>
                      </a:pPr>
                      <a:r>
                        <a:rPr lang="en-CA" sz="1100" dirty="0"/>
                        <a:t>*Initiate </a:t>
                      </a:r>
                      <a:r>
                        <a:rPr lang="en-US" sz="1100" dirty="0"/>
                        <a:t>only if eGFR &gt;30mL/min/1.73m</a:t>
                      </a:r>
                      <a:r>
                        <a:rPr lang="en-US" sz="1100" baseline="30000" dirty="0"/>
                        <a:t>2</a:t>
                      </a:r>
                      <a:endParaRPr lang="en-US"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9982184"/>
                  </a:ext>
                </a:extLst>
              </a:tr>
            </a:tbl>
          </a:graphicData>
        </a:graphic>
      </p:graphicFrame>
      <p:sp>
        <p:nvSpPr>
          <p:cNvPr id="16" name="Rectangle: Rounded Corners 15">
            <a:extLst>
              <a:ext uri="{FF2B5EF4-FFF2-40B4-BE49-F238E27FC236}">
                <a16:creationId xmlns:a16="http://schemas.microsoft.com/office/drawing/2014/main" id="{27751368-9C54-4E26-8F36-F5DDDD9E65E1}"/>
              </a:ext>
            </a:extLst>
          </p:cNvPr>
          <p:cNvSpPr/>
          <p:nvPr/>
        </p:nvSpPr>
        <p:spPr>
          <a:xfrm>
            <a:off x="2286300" y="2305038"/>
            <a:ext cx="7878780" cy="365760"/>
          </a:xfrm>
          <a:prstGeom prst="roundRect">
            <a:avLst>
              <a:gd name="adj" fmla="val 13016"/>
            </a:avLst>
          </a:prstGeom>
          <a:solidFill>
            <a:schemeClr val="accent4">
              <a:lumMod val="20000"/>
              <a:lumOff val="8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0960" tIns="30480" rIns="60960" bIns="3048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pis For Office"/>
                <a:ea typeface="+mn-ea"/>
                <a:cs typeface="+mn-cs"/>
              </a:rPr>
              <a:t>ADD or SUBSTITUTE AHA with demonstrated cardiorenal benefits</a:t>
            </a:r>
          </a:p>
        </p:txBody>
      </p:sp>
      <p:sp>
        <p:nvSpPr>
          <p:cNvPr id="17" name="Rectangle 16">
            <a:extLst>
              <a:ext uri="{FF2B5EF4-FFF2-40B4-BE49-F238E27FC236}">
                <a16:creationId xmlns:a16="http://schemas.microsoft.com/office/drawing/2014/main" id="{CD254C63-32B4-4ED5-A8BC-D4748DDD093C}"/>
              </a:ext>
            </a:extLst>
          </p:cNvPr>
          <p:cNvSpPr/>
          <p:nvPr/>
        </p:nvSpPr>
        <p:spPr>
          <a:xfrm>
            <a:off x="7128625" y="3108267"/>
            <a:ext cx="1534160" cy="25501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584301E5-E201-46D8-888B-3286AE1BE10D}"/>
              </a:ext>
            </a:extLst>
          </p:cNvPr>
          <p:cNvSpPr>
            <a:spLocks noGrp="1"/>
          </p:cNvSpPr>
          <p:nvPr>
            <p:ph type="sldNum" sz="quarter" idx="12"/>
          </p:nvPr>
        </p:nvSpPr>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050" b="0" i="0" u="none" strike="noStrike" kern="1200" cap="none" spc="0" normalizeH="0" baseline="0" noProof="0" smtClean="0">
                <a:ln>
                  <a:noFill/>
                </a:ln>
                <a:solidFill>
                  <a:srgbClr val="FF7F00"/>
                </a:solidFill>
                <a:effectLst/>
                <a:uLnTx/>
                <a:uFillTx/>
                <a:latin typeface="Arial" panose="020B060402020202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4</a:t>
            </a:fld>
            <a:endParaRPr kumimoji="0" lang="en-CA" sz="1050" b="0" i="0" u="none" strike="noStrike" kern="1200" cap="none" spc="0" normalizeH="0" baseline="0" noProof="0">
              <a:ln>
                <a:noFill/>
              </a:ln>
              <a:solidFill>
                <a:srgbClr val="FF7F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900366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E9782-1ADB-AA46-2C17-92EF4A4C70D5}"/>
              </a:ext>
            </a:extLst>
          </p:cNvPr>
          <p:cNvSpPr>
            <a:spLocks noGrp="1"/>
          </p:cNvSpPr>
          <p:nvPr>
            <p:ph type="title"/>
          </p:nvPr>
        </p:nvSpPr>
        <p:spPr/>
        <p:txBody>
          <a:bodyPr/>
          <a:lstStyle/>
          <a:p>
            <a:endParaRPr lang="en-CA"/>
          </a:p>
        </p:txBody>
      </p:sp>
      <p:pic>
        <p:nvPicPr>
          <p:cNvPr id="5" name="Content Placeholder 4" descr="A graph of a patient's body&#10;&#10;Description automatically generated">
            <a:extLst>
              <a:ext uri="{FF2B5EF4-FFF2-40B4-BE49-F238E27FC236}">
                <a16:creationId xmlns:a16="http://schemas.microsoft.com/office/drawing/2014/main" id="{54C4914D-98A8-547A-3267-8A380DA358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8100"/>
            <a:ext cx="11992296" cy="6819900"/>
          </a:xfrm>
        </p:spPr>
      </p:pic>
    </p:spTree>
    <p:extLst>
      <p:ext uri="{BB962C8B-B14F-4D97-AF65-F5344CB8AC3E}">
        <p14:creationId xmlns:p14="http://schemas.microsoft.com/office/powerpoint/2010/main" val="40367668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F44C4-6D7D-7A37-8FC2-4E155B248D17}"/>
              </a:ext>
            </a:extLst>
          </p:cNvPr>
          <p:cNvSpPr>
            <a:spLocks noGrp="1"/>
          </p:cNvSpPr>
          <p:nvPr>
            <p:ph type="title"/>
          </p:nvPr>
        </p:nvSpPr>
        <p:spPr/>
        <p:txBody>
          <a:bodyPr/>
          <a:lstStyle/>
          <a:p>
            <a:endParaRPr lang="en-CA"/>
          </a:p>
        </p:txBody>
      </p:sp>
      <p:pic>
        <p:nvPicPr>
          <p:cNvPr id="5" name="Content Placeholder 4" descr="A graph of a patient's blood test&#10;&#10;Description automatically generated with medium confidence">
            <a:extLst>
              <a:ext uri="{FF2B5EF4-FFF2-40B4-BE49-F238E27FC236}">
                <a16:creationId xmlns:a16="http://schemas.microsoft.com/office/drawing/2014/main" id="{3CAA2624-4E2A-A53F-E525-31466CC492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9700" y="50799"/>
            <a:ext cx="11727622" cy="6651487"/>
          </a:xfrm>
        </p:spPr>
      </p:pic>
    </p:spTree>
    <p:extLst>
      <p:ext uri="{BB962C8B-B14F-4D97-AF65-F5344CB8AC3E}">
        <p14:creationId xmlns:p14="http://schemas.microsoft.com/office/powerpoint/2010/main" val="6186313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70577-808E-C924-B93B-EB254DD908D5}"/>
              </a:ext>
            </a:extLst>
          </p:cNvPr>
          <p:cNvSpPr>
            <a:spLocks noGrp="1"/>
          </p:cNvSpPr>
          <p:nvPr>
            <p:ph type="title"/>
          </p:nvPr>
        </p:nvSpPr>
        <p:spPr/>
        <p:txBody>
          <a:bodyPr/>
          <a:lstStyle/>
          <a:p>
            <a:r>
              <a:rPr lang="en-CA" dirty="0"/>
              <a:t>SP </a:t>
            </a:r>
          </a:p>
        </p:txBody>
      </p:sp>
      <p:sp>
        <p:nvSpPr>
          <p:cNvPr id="5" name="Content Placeholder 4">
            <a:extLst>
              <a:ext uri="{FF2B5EF4-FFF2-40B4-BE49-F238E27FC236}">
                <a16:creationId xmlns:a16="http://schemas.microsoft.com/office/drawing/2014/main" id="{7743A510-8EAA-C1AE-73F6-AA28B5D2057E}"/>
              </a:ext>
            </a:extLst>
          </p:cNvPr>
          <p:cNvSpPr>
            <a:spLocks noGrp="1"/>
          </p:cNvSpPr>
          <p:nvPr>
            <p:ph sz="half" idx="1"/>
          </p:nvPr>
        </p:nvSpPr>
        <p:spPr/>
        <p:txBody>
          <a:bodyPr/>
          <a:lstStyle/>
          <a:p>
            <a:r>
              <a:rPr lang="en-CA" dirty="0"/>
              <a:t>76 </a:t>
            </a:r>
            <a:r>
              <a:rPr lang="en-CA" dirty="0" err="1"/>
              <a:t>yo</a:t>
            </a:r>
            <a:r>
              <a:rPr lang="en-CA" dirty="0"/>
              <a:t> female</a:t>
            </a:r>
          </a:p>
          <a:p>
            <a:r>
              <a:rPr lang="en-CA" dirty="0"/>
              <a:t>Ankle swelling x 3 months</a:t>
            </a:r>
          </a:p>
          <a:p>
            <a:r>
              <a:rPr lang="en-CA" dirty="0"/>
              <a:t>No PND/Orthopnea/CP</a:t>
            </a:r>
          </a:p>
          <a:p>
            <a:r>
              <a:rPr lang="en-CA" dirty="0"/>
              <a:t>? SOBOE</a:t>
            </a:r>
          </a:p>
          <a:p>
            <a:r>
              <a:rPr lang="en-CA" dirty="0"/>
              <a:t>PMH – </a:t>
            </a:r>
            <a:r>
              <a:rPr lang="en-CA" dirty="0" err="1"/>
              <a:t>prev</a:t>
            </a:r>
            <a:r>
              <a:rPr lang="en-CA" dirty="0"/>
              <a:t> DM/HT/CABG 2015</a:t>
            </a:r>
          </a:p>
          <a:p>
            <a:pPr lvl="1"/>
            <a:r>
              <a:rPr lang="en-CA" dirty="0"/>
              <a:t>A flutter</a:t>
            </a:r>
          </a:p>
          <a:p>
            <a:pPr lvl="1"/>
            <a:r>
              <a:rPr lang="en-CA" dirty="0"/>
              <a:t>Lung Ca resection 2022</a:t>
            </a:r>
          </a:p>
          <a:p>
            <a:pPr lvl="1"/>
            <a:endParaRPr lang="en-CA" dirty="0"/>
          </a:p>
          <a:p>
            <a:r>
              <a:rPr lang="en-CA" dirty="0"/>
              <a:t>Meds</a:t>
            </a:r>
          </a:p>
          <a:p>
            <a:pPr lvl="1"/>
            <a:r>
              <a:rPr lang="en-CA" dirty="0"/>
              <a:t>Lipitor 40 mg od</a:t>
            </a:r>
          </a:p>
          <a:p>
            <a:pPr lvl="1"/>
            <a:r>
              <a:rPr lang="en-CA" dirty="0"/>
              <a:t>Rivaroxaban 20 od</a:t>
            </a:r>
          </a:p>
          <a:p>
            <a:pPr lvl="1"/>
            <a:r>
              <a:rPr lang="en-CA" dirty="0"/>
              <a:t>Lasix 20 mg prn</a:t>
            </a:r>
          </a:p>
          <a:p>
            <a:pPr lvl="1"/>
            <a:r>
              <a:rPr lang="en-CA" dirty="0"/>
              <a:t>Irbesartan 150 mg od –ON HOLD</a:t>
            </a:r>
          </a:p>
          <a:p>
            <a:endParaRPr lang="en-CA" dirty="0"/>
          </a:p>
          <a:p>
            <a:pPr marL="0" indent="0">
              <a:buNone/>
            </a:pPr>
            <a:endParaRPr lang="en-CA" dirty="0"/>
          </a:p>
          <a:p>
            <a:endParaRPr lang="en-CA" dirty="0"/>
          </a:p>
        </p:txBody>
      </p:sp>
      <p:sp>
        <p:nvSpPr>
          <p:cNvPr id="6" name="Content Placeholder 5">
            <a:extLst>
              <a:ext uri="{FF2B5EF4-FFF2-40B4-BE49-F238E27FC236}">
                <a16:creationId xmlns:a16="http://schemas.microsoft.com/office/drawing/2014/main" id="{2C9BB242-3A8A-408E-0BD6-D057162DD072}"/>
              </a:ext>
            </a:extLst>
          </p:cNvPr>
          <p:cNvSpPr>
            <a:spLocks noGrp="1"/>
          </p:cNvSpPr>
          <p:nvPr>
            <p:ph sz="half" idx="2"/>
          </p:nvPr>
        </p:nvSpPr>
        <p:spPr/>
        <p:txBody>
          <a:bodyPr/>
          <a:lstStyle/>
          <a:p>
            <a:r>
              <a:rPr lang="en-CA" dirty="0"/>
              <a:t>O/E </a:t>
            </a:r>
          </a:p>
          <a:p>
            <a:pPr lvl="1"/>
            <a:r>
              <a:rPr lang="en-CA" dirty="0"/>
              <a:t>54 Kg</a:t>
            </a:r>
          </a:p>
          <a:p>
            <a:pPr lvl="1"/>
            <a:r>
              <a:rPr lang="en-CA" dirty="0"/>
              <a:t>BP- 139/86</a:t>
            </a:r>
          </a:p>
          <a:p>
            <a:pPr lvl="1"/>
            <a:r>
              <a:rPr lang="en-CA" dirty="0"/>
              <a:t>HR 94 </a:t>
            </a:r>
            <a:r>
              <a:rPr lang="en-CA" dirty="0" err="1"/>
              <a:t>sl</a:t>
            </a:r>
            <a:r>
              <a:rPr lang="en-CA" dirty="0"/>
              <a:t> </a:t>
            </a:r>
            <a:r>
              <a:rPr lang="en-CA" dirty="0" err="1"/>
              <a:t>irreg</a:t>
            </a:r>
            <a:endParaRPr lang="en-CA" dirty="0"/>
          </a:p>
          <a:p>
            <a:pPr lvl="1"/>
            <a:r>
              <a:rPr lang="en-CA" dirty="0"/>
              <a:t>Chest – </a:t>
            </a:r>
            <a:r>
              <a:rPr lang="en-CA" dirty="0" err="1"/>
              <a:t>decr</a:t>
            </a:r>
            <a:r>
              <a:rPr lang="en-CA" dirty="0"/>
              <a:t> BS L base</a:t>
            </a:r>
          </a:p>
          <a:p>
            <a:pPr lvl="1"/>
            <a:r>
              <a:rPr lang="en-CA" dirty="0"/>
              <a:t>JVP 2-3 cm</a:t>
            </a:r>
          </a:p>
          <a:p>
            <a:pPr lvl="1"/>
            <a:r>
              <a:rPr lang="en-CA" dirty="0"/>
              <a:t>Mod bilat. ankle edema</a:t>
            </a:r>
          </a:p>
          <a:p>
            <a:pPr lvl="1"/>
            <a:endParaRPr lang="en-CA" dirty="0"/>
          </a:p>
          <a:p>
            <a:r>
              <a:rPr lang="en-CA" dirty="0"/>
              <a:t>Labs</a:t>
            </a:r>
          </a:p>
          <a:p>
            <a:pPr lvl="1"/>
            <a:r>
              <a:rPr lang="en-CA" dirty="0"/>
              <a:t>A1C 5.6</a:t>
            </a:r>
          </a:p>
          <a:p>
            <a:pPr lvl="1"/>
            <a:r>
              <a:rPr lang="en-CA" dirty="0"/>
              <a:t>Cr 78</a:t>
            </a:r>
          </a:p>
          <a:p>
            <a:pPr lvl="1"/>
            <a:r>
              <a:rPr lang="en-CA" dirty="0"/>
              <a:t>K+ 5.4</a:t>
            </a:r>
          </a:p>
          <a:p>
            <a:pPr lvl="1"/>
            <a:r>
              <a:rPr lang="en-CA" dirty="0"/>
              <a:t>ECH – A flutter 3:1 – 4:1 block</a:t>
            </a:r>
          </a:p>
          <a:p>
            <a:pPr lvl="1"/>
            <a:r>
              <a:rPr lang="en-CA" dirty="0"/>
              <a:t>NT </a:t>
            </a:r>
            <a:r>
              <a:rPr lang="en-CA" dirty="0" err="1"/>
              <a:t>ProBNP</a:t>
            </a:r>
            <a:r>
              <a:rPr lang="en-CA" dirty="0"/>
              <a:t> 436</a:t>
            </a:r>
          </a:p>
          <a:p>
            <a:r>
              <a:rPr lang="en-CA" dirty="0"/>
              <a:t>Echo - ? Mild LVH, EF 65%</a:t>
            </a:r>
          </a:p>
          <a:p>
            <a:pPr lvl="1"/>
            <a:r>
              <a:rPr lang="en-CA" dirty="0"/>
              <a:t>Grade 2 Diastolic dysfunction</a:t>
            </a:r>
          </a:p>
          <a:p>
            <a:pPr lvl="1"/>
            <a:endParaRPr lang="en-CA" dirty="0"/>
          </a:p>
        </p:txBody>
      </p:sp>
      <p:sp>
        <p:nvSpPr>
          <p:cNvPr id="3" name="Slide Number Placeholder 2">
            <a:extLst>
              <a:ext uri="{FF2B5EF4-FFF2-40B4-BE49-F238E27FC236}">
                <a16:creationId xmlns:a16="http://schemas.microsoft.com/office/drawing/2014/main" id="{BA1708BE-6EC8-3171-F27C-9330F33B995E}"/>
              </a:ext>
            </a:extLst>
          </p:cNvPr>
          <p:cNvSpPr>
            <a:spLocks noGrp="1"/>
          </p:cNvSpPr>
          <p:nvPr>
            <p:ph type="sldNum" sz="quarter" idx="12"/>
          </p:nvPr>
        </p:nvSpPr>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050" b="0" i="0" u="none" strike="noStrike" kern="1200" cap="none" spc="0" normalizeH="0" baseline="0" noProof="0" smtClean="0">
                <a:ln>
                  <a:noFill/>
                </a:ln>
                <a:solidFill>
                  <a:srgbClr val="FF7F00"/>
                </a:solidFill>
                <a:effectLst/>
                <a:uLnTx/>
                <a:uFillTx/>
                <a:latin typeface="Arial" panose="020B060402020202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42</a:t>
            </a:fld>
            <a:endParaRPr kumimoji="0" lang="en-CA" sz="1050" b="0" i="0" u="none" strike="noStrike" kern="1200" cap="none" spc="0" normalizeH="0" baseline="0" noProof="0">
              <a:ln>
                <a:noFill/>
              </a:ln>
              <a:solidFill>
                <a:srgbClr val="FF7F00"/>
              </a:solidFill>
              <a:effectLst/>
              <a:uLnTx/>
              <a:uFillTx/>
              <a:latin typeface="Arial" panose="020B0604020202020204"/>
              <a:ea typeface="+mn-ea"/>
              <a:cs typeface="+mn-cs"/>
            </a:endParaRPr>
          </a:p>
        </p:txBody>
      </p:sp>
      <p:sp>
        <p:nvSpPr>
          <p:cNvPr id="7" name="Text Placeholder 6">
            <a:extLst>
              <a:ext uri="{FF2B5EF4-FFF2-40B4-BE49-F238E27FC236}">
                <a16:creationId xmlns:a16="http://schemas.microsoft.com/office/drawing/2014/main" id="{E2E61FEF-9196-EC2E-20E1-A585B80FE83D}"/>
              </a:ext>
            </a:extLst>
          </p:cNvPr>
          <p:cNvSpPr>
            <a:spLocks noGrp="1"/>
          </p:cNvSpPr>
          <p:nvPr>
            <p:ph type="body" sz="quarter" idx="13"/>
          </p:nvPr>
        </p:nvSpPr>
        <p:spPr/>
        <p:txBody>
          <a:bodyPr/>
          <a:lstStyle/>
          <a:p>
            <a:endParaRPr lang="en-CA"/>
          </a:p>
        </p:txBody>
      </p:sp>
    </p:spTree>
    <p:extLst>
      <p:ext uri="{BB962C8B-B14F-4D97-AF65-F5344CB8AC3E}">
        <p14:creationId xmlns:p14="http://schemas.microsoft.com/office/powerpoint/2010/main" val="16012268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8E47CC-2C36-4E78-B987-9C8EC0DAC266}"/>
              </a:ext>
            </a:extLst>
          </p:cNvPr>
          <p:cNvSpPr>
            <a:spLocks noGrp="1"/>
          </p:cNvSpPr>
          <p:nvPr>
            <p:ph type="title"/>
          </p:nvPr>
        </p:nvSpPr>
        <p:spPr/>
        <p:txBody>
          <a:bodyPr/>
          <a:lstStyle/>
          <a:p>
            <a:r>
              <a:rPr lang="en-US" dirty="0"/>
              <a:t>Non-pharmacological Management </a:t>
            </a:r>
            <a:br>
              <a:rPr lang="en-US" dirty="0"/>
            </a:br>
            <a:r>
              <a:rPr lang="en-US" dirty="0"/>
              <a:t>in Advanced HF</a:t>
            </a:r>
          </a:p>
        </p:txBody>
      </p:sp>
      <p:sp>
        <p:nvSpPr>
          <p:cNvPr id="7" name="Text Placeholder 6">
            <a:extLst>
              <a:ext uri="{FF2B5EF4-FFF2-40B4-BE49-F238E27FC236}">
                <a16:creationId xmlns:a16="http://schemas.microsoft.com/office/drawing/2014/main" id="{2A6A5D4C-6318-4501-83E6-339815A1ADBE}"/>
              </a:ext>
            </a:extLst>
          </p:cNvPr>
          <p:cNvSpPr>
            <a:spLocks noGrp="1"/>
          </p:cNvSpPr>
          <p:nvPr>
            <p:ph type="body" sz="quarter" idx="13"/>
          </p:nvPr>
        </p:nvSpPr>
        <p:spPr/>
        <p:txBody>
          <a:bodyPr/>
          <a:lstStyle/>
          <a:p>
            <a:r>
              <a:rPr lang="en-US" b="1" dirty="0"/>
              <a:t>Abbreviations: </a:t>
            </a:r>
            <a:r>
              <a:rPr lang="en-US" dirty="0"/>
              <a:t>Cr indicates creatinine; HF, heart failure; IV, intravenous; Na</a:t>
            </a:r>
            <a:r>
              <a:rPr lang="en-US" baseline="30000" dirty="0"/>
              <a:t>+</a:t>
            </a:r>
            <a:r>
              <a:rPr lang="en-US" dirty="0"/>
              <a:t>, sodium; and RCT, randomized clinical trial. </a:t>
            </a:r>
          </a:p>
        </p:txBody>
      </p:sp>
      <p:sp>
        <p:nvSpPr>
          <p:cNvPr id="29" name="Rectangle Container">
            <a:extLst>
              <a:ext uri="{FF2B5EF4-FFF2-40B4-BE49-F238E27FC236}">
                <a16:creationId xmlns:a16="http://schemas.microsoft.com/office/drawing/2014/main" id="{9E43F633-D88E-4551-B1CC-35420A422F11}"/>
              </a:ext>
              <a:ext uri="{C183D7F6-B498-43B3-948B-1728B52AA6E4}">
                <adec:decorative xmlns:adec="http://schemas.microsoft.com/office/drawing/2017/decorative" val="0"/>
              </a:ext>
            </a:extLst>
          </p:cNvPr>
          <p:cNvSpPr/>
          <p:nvPr/>
        </p:nvSpPr>
        <p:spPr>
          <a:xfrm>
            <a:off x="3782634" y="1872751"/>
            <a:ext cx="2794837" cy="1020535"/>
          </a:xfrm>
          <a:prstGeom prst="rect">
            <a:avLst/>
          </a:prstGeom>
          <a:solidFill>
            <a:schemeClr val="accent1">
              <a:lumMod val="75000"/>
            </a:schemeClr>
          </a:solidFill>
          <a:ln w="25400">
            <a:noFill/>
          </a:ln>
        </p:spPr>
        <p:txBody>
          <a:bodyPr spcFirstLastPara="0" lIns="0" tIns="0" rIns="0" bIns="0" anchor="ctr"/>
          <a:lstStyle/>
          <a:p>
            <a:pPr marL="0" marR="0" lvl="0" indent="0" algn="ctr" defTabSz="914400" rtl="0" eaLnBrk="1" fontAlgn="auto" latinLnBrk="0" hangingPunct="1">
              <a:lnSpc>
                <a:spcPct val="100000"/>
              </a:lnSpc>
              <a:spcBef>
                <a:spcPts val="295"/>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b Dub Bold" panose="020B0803030403020204" pitchFamily="34" charset="0"/>
                <a:ea typeface="+mn-ea"/>
                <a:cs typeface="Calibri"/>
              </a:rPr>
              <a:t>Meta-analysis</a:t>
            </a:r>
            <a:r>
              <a:rPr kumimoji="0" lang="en-US" sz="1600" b="0" i="0" u="none" strike="noStrike" kern="1200" cap="none" spc="0" normalizeH="0" baseline="30000" noProof="0" dirty="0">
                <a:ln>
                  <a:noFill/>
                </a:ln>
                <a:solidFill>
                  <a:prstClr val="white"/>
                </a:solidFill>
                <a:effectLst/>
                <a:uLnTx/>
                <a:uFillTx/>
                <a:latin typeface="Lub Dub Bold" panose="020B0803030403020204" pitchFamily="34" charset="0"/>
                <a:ea typeface="+mn-ea"/>
                <a:cs typeface="Calibri"/>
              </a:rPr>
              <a:t>1</a:t>
            </a:r>
            <a:r>
              <a:rPr kumimoji="0" lang="en-US" sz="1600" b="0" i="0" u="none" strike="noStrike" kern="1200" cap="none" spc="0" normalizeH="0" baseline="0" noProof="0" dirty="0">
                <a:ln>
                  <a:noFill/>
                </a:ln>
                <a:solidFill>
                  <a:prstClr val="white"/>
                </a:solidFill>
                <a:effectLst/>
                <a:uLnTx/>
                <a:uFillTx/>
                <a:latin typeface="Lub Dub Bold" panose="020B0803030403020204" pitchFamily="34" charset="0"/>
                <a:ea typeface="+mn-ea"/>
                <a:cs typeface="Calibri"/>
              </a:rPr>
              <a:t> of 6 RCTs comparing liberal and restricted fluid intake</a:t>
            </a:r>
          </a:p>
        </p:txBody>
      </p:sp>
      <p:sp>
        <p:nvSpPr>
          <p:cNvPr id="32" name="Rectangle Container">
            <a:extLst>
              <a:ext uri="{FF2B5EF4-FFF2-40B4-BE49-F238E27FC236}">
                <a16:creationId xmlns:a16="http://schemas.microsoft.com/office/drawing/2014/main" id="{5916B9D2-D99F-4853-B10E-11539A62AE71}"/>
              </a:ext>
              <a:ext uri="{C183D7F6-B498-43B3-948B-1728B52AA6E4}">
                <adec:decorative xmlns:adec="http://schemas.microsoft.com/office/drawing/2017/decorative" val="0"/>
              </a:ext>
            </a:extLst>
          </p:cNvPr>
          <p:cNvSpPr/>
          <p:nvPr/>
        </p:nvSpPr>
        <p:spPr>
          <a:xfrm>
            <a:off x="3782634" y="3247901"/>
            <a:ext cx="2794836" cy="1853321"/>
          </a:xfrm>
          <a:prstGeom prst="rect">
            <a:avLst/>
          </a:prstGeom>
          <a:solidFill>
            <a:schemeClr val="bg1">
              <a:lumMod val="85000"/>
            </a:schemeClr>
          </a:solidFill>
          <a:ln w="25400">
            <a:solidFill>
              <a:srgbClr val="D9D9D9"/>
            </a:solidFill>
          </a:ln>
        </p:spPr>
        <p:txBody>
          <a:bodyPr spcFirstLastPara="0" lIns="0" tIns="0" rIns="0" bIns="0" anchor="ctr"/>
          <a:lstStyle/>
          <a:p>
            <a:pPr marL="461963" marR="0" lvl="0" indent="0" algn="l" defTabSz="914400" rtl="0" eaLnBrk="1" fontAlgn="auto" latinLnBrk="0" hangingPunct="0">
              <a:lnSpc>
                <a:spcPct val="90000"/>
              </a:lnSpc>
              <a:spcBef>
                <a:spcPts val="0"/>
              </a:spcBef>
              <a:spcAft>
                <a:spcPts val="1200"/>
              </a:spcAft>
              <a:buClrTx/>
              <a:buSzTx/>
              <a:buFontTx/>
              <a:buNone/>
              <a:tabLst/>
              <a:defRPr/>
            </a:pPr>
            <a:r>
              <a:rPr kumimoji="0" lang="en-US" sz="1350" b="0" i="0" u="none" strike="noStrike" kern="1200" cap="none" spc="0" normalizeH="0" baseline="0" noProof="0" dirty="0">
                <a:ln>
                  <a:noFill/>
                </a:ln>
                <a:solidFill>
                  <a:srgbClr val="292929"/>
                </a:solidFill>
                <a:effectLst/>
                <a:uLnTx/>
                <a:uFillTx/>
                <a:latin typeface="Lub Dub Bold" panose="020B0803030403020204" pitchFamily="34" charset="0"/>
                <a:ea typeface="+mn-ea"/>
                <a:cs typeface="Lato"/>
              </a:rPr>
              <a:t>No difference in mortality </a:t>
            </a:r>
            <a:br>
              <a:rPr kumimoji="0" lang="en-US" sz="1350" b="0" i="0" u="none" strike="noStrike" kern="1200" cap="none" spc="0" normalizeH="0" baseline="0" noProof="0" dirty="0">
                <a:ln>
                  <a:noFill/>
                </a:ln>
                <a:solidFill>
                  <a:srgbClr val="292929"/>
                </a:solidFill>
                <a:effectLst/>
                <a:uLnTx/>
                <a:uFillTx/>
                <a:latin typeface="Lub Dub Bold" panose="020B0803030403020204" pitchFamily="34" charset="0"/>
                <a:ea typeface="+mn-ea"/>
                <a:cs typeface="Lato"/>
              </a:rPr>
            </a:br>
            <a:r>
              <a:rPr kumimoji="0" lang="en-US" sz="1350" b="0" i="0" u="none" strike="noStrike" kern="1200" cap="none" spc="0" normalizeH="0" baseline="0" noProof="0" dirty="0">
                <a:ln>
                  <a:noFill/>
                </a:ln>
                <a:solidFill>
                  <a:srgbClr val="292929"/>
                </a:solidFill>
                <a:effectLst/>
                <a:uLnTx/>
                <a:uFillTx/>
                <a:latin typeface="Lub Dub Bold" panose="020B0803030403020204" pitchFamily="34" charset="0"/>
                <a:ea typeface="+mn-ea"/>
                <a:cs typeface="Lato"/>
              </a:rPr>
              <a:t>or HF hospitalization</a:t>
            </a:r>
          </a:p>
          <a:p>
            <a:pPr marL="461963" marR="0" lvl="0" indent="0" algn="l" defTabSz="914400" rtl="0" eaLnBrk="1" fontAlgn="auto" latinLnBrk="0" hangingPunct="0">
              <a:lnSpc>
                <a:spcPct val="90000"/>
              </a:lnSpc>
              <a:spcBef>
                <a:spcPts val="0"/>
              </a:spcBef>
              <a:spcAft>
                <a:spcPts val="1200"/>
              </a:spcAft>
              <a:buClrTx/>
              <a:buSzTx/>
              <a:buFontTx/>
              <a:buNone/>
              <a:tabLst/>
              <a:defRPr/>
            </a:pPr>
            <a:r>
              <a:rPr kumimoji="0" lang="en-US" sz="1350" b="0" i="0" u="none" strike="noStrike" kern="1200" cap="none" spc="0" normalizeH="0" baseline="0" noProof="0" dirty="0">
                <a:ln>
                  <a:noFill/>
                </a:ln>
                <a:solidFill>
                  <a:srgbClr val="292929"/>
                </a:solidFill>
                <a:effectLst/>
                <a:uLnTx/>
                <a:uFillTx/>
                <a:latin typeface="Lub Dub Bold" panose="020B0803030403020204" pitchFamily="34" charset="0"/>
                <a:ea typeface="+mn-ea"/>
                <a:cs typeface="Lato"/>
              </a:rPr>
              <a:t>No difference in serum </a:t>
            </a:r>
            <a:br>
              <a:rPr kumimoji="0" lang="en-US" sz="1350" b="0" i="0" u="none" strike="noStrike" kern="1200" cap="none" spc="0" normalizeH="0" baseline="0" noProof="0" dirty="0">
                <a:ln>
                  <a:noFill/>
                </a:ln>
                <a:solidFill>
                  <a:srgbClr val="292929"/>
                </a:solidFill>
                <a:effectLst/>
                <a:uLnTx/>
                <a:uFillTx/>
                <a:latin typeface="Lub Dub Bold" panose="020B0803030403020204" pitchFamily="34" charset="0"/>
                <a:ea typeface="+mn-ea"/>
                <a:cs typeface="Lato"/>
              </a:rPr>
            </a:br>
            <a:r>
              <a:rPr kumimoji="0" lang="en-US" sz="1350" b="0" i="0" u="none" strike="noStrike" kern="1200" cap="none" spc="0" normalizeH="0" baseline="0" noProof="0" dirty="0">
                <a:ln>
                  <a:noFill/>
                </a:ln>
                <a:solidFill>
                  <a:srgbClr val="292929"/>
                </a:solidFill>
                <a:effectLst/>
                <a:uLnTx/>
                <a:uFillTx/>
                <a:latin typeface="Lub Dub Bold" panose="020B0803030403020204" pitchFamily="34" charset="0"/>
                <a:ea typeface="+mn-ea"/>
                <a:cs typeface="Lato"/>
              </a:rPr>
              <a:t>Na+ or Cr</a:t>
            </a:r>
          </a:p>
          <a:p>
            <a:pPr marL="461963" marR="0" lvl="0" indent="0" algn="l" defTabSz="914400" rtl="0" eaLnBrk="1" fontAlgn="auto" latinLnBrk="0" hangingPunct="0">
              <a:lnSpc>
                <a:spcPct val="90000"/>
              </a:lnSpc>
              <a:spcBef>
                <a:spcPts val="0"/>
              </a:spcBef>
              <a:spcAft>
                <a:spcPts val="1200"/>
              </a:spcAft>
              <a:buClrTx/>
              <a:buSzTx/>
              <a:buFontTx/>
              <a:buNone/>
              <a:tabLst/>
              <a:defRPr/>
            </a:pPr>
            <a:r>
              <a:rPr kumimoji="0" lang="en-US" sz="1350" b="0" i="0" u="none" strike="noStrike" kern="1200" cap="none" spc="0" normalizeH="0" baseline="0" noProof="0" dirty="0">
                <a:ln>
                  <a:noFill/>
                </a:ln>
                <a:solidFill>
                  <a:srgbClr val="292929"/>
                </a:solidFill>
                <a:effectLst/>
                <a:uLnTx/>
                <a:uFillTx/>
                <a:latin typeface="Lub Dub Bold" panose="020B0803030403020204" pitchFamily="34" charset="0"/>
                <a:ea typeface="+mn-ea"/>
                <a:cs typeface="Lato"/>
              </a:rPr>
              <a:t>No difference in duration </a:t>
            </a:r>
            <a:br>
              <a:rPr kumimoji="0" lang="en-US" sz="1350" b="0" i="0" u="none" strike="noStrike" kern="1200" cap="none" spc="0" normalizeH="0" baseline="0" noProof="0" dirty="0">
                <a:ln>
                  <a:noFill/>
                </a:ln>
                <a:solidFill>
                  <a:srgbClr val="292929"/>
                </a:solidFill>
                <a:effectLst/>
                <a:uLnTx/>
                <a:uFillTx/>
                <a:latin typeface="Lub Dub Bold" panose="020B0803030403020204" pitchFamily="34" charset="0"/>
                <a:ea typeface="+mn-ea"/>
                <a:cs typeface="Lato"/>
              </a:rPr>
            </a:br>
            <a:r>
              <a:rPr kumimoji="0" lang="en-US" sz="1350" b="0" i="0" u="none" strike="noStrike" kern="1200" cap="none" spc="0" normalizeH="0" baseline="0" noProof="0" dirty="0">
                <a:ln>
                  <a:noFill/>
                </a:ln>
                <a:solidFill>
                  <a:srgbClr val="292929"/>
                </a:solidFill>
                <a:effectLst/>
                <a:uLnTx/>
                <a:uFillTx/>
                <a:latin typeface="Lub Dub Bold" panose="020B0803030403020204" pitchFamily="34" charset="0"/>
                <a:ea typeface="+mn-ea"/>
                <a:cs typeface="Lato"/>
              </a:rPr>
              <a:t>of IV diuretics</a:t>
            </a:r>
          </a:p>
        </p:txBody>
      </p:sp>
      <p:graphicFrame>
        <p:nvGraphicFramePr>
          <p:cNvPr id="38" name="Table 37">
            <a:extLst>
              <a:ext uri="{FF2B5EF4-FFF2-40B4-BE49-F238E27FC236}">
                <a16:creationId xmlns:a16="http://schemas.microsoft.com/office/drawing/2014/main" id="{8BC6B00A-7B2A-49BF-9D63-FE8FDF34DBA3}"/>
              </a:ext>
            </a:extLst>
          </p:cNvPr>
          <p:cNvGraphicFramePr>
            <a:graphicFrameLocks noGrp="1"/>
          </p:cNvGraphicFramePr>
          <p:nvPr/>
        </p:nvGraphicFramePr>
        <p:xfrm>
          <a:off x="7572094" y="1607414"/>
          <a:ext cx="3973034" cy="1285872"/>
        </p:xfrm>
        <a:graphic>
          <a:graphicData uri="http://schemas.openxmlformats.org/drawingml/2006/table">
            <a:tbl>
              <a:tblPr firstRow="1" bandRow="1">
                <a:tableStyleId>{5C22544A-7EE6-4342-B048-85BDC9FD1C3A}</a:tableStyleId>
              </a:tblPr>
              <a:tblGrid>
                <a:gridCol w="875665">
                  <a:extLst>
                    <a:ext uri="{9D8B030D-6E8A-4147-A177-3AD203B41FA5}">
                      <a16:colId xmlns:a16="http://schemas.microsoft.com/office/drawing/2014/main" val="1719900550"/>
                    </a:ext>
                  </a:extLst>
                </a:gridCol>
                <a:gridCol w="3097369">
                  <a:extLst>
                    <a:ext uri="{9D8B030D-6E8A-4147-A177-3AD203B41FA5}">
                      <a16:colId xmlns:a16="http://schemas.microsoft.com/office/drawing/2014/main" val="2161597088"/>
                    </a:ext>
                  </a:extLst>
                </a:gridCol>
              </a:tblGrid>
              <a:tr h="34099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400" b="1" spc="50" dirty="0">
                          <a:solidFill>
                            <a:schemeClr val="bg1"/>
                          </a:solidFill>
                          <a:latin typeface="Lub Dub Bold" panose="020B0803030403020204" pitchFamily="34" charset="0"/>
                          <a:cs typeface="Calibri"/>
                        </a:rPr>
                        <a:t>COR</a:t>
                      </a:r>
                      <a:endParaRPr lang="en-US" sz="1400" dirty="0">
                        <a:solidFill>
                          <a:schemeClr val="bg1"/>
                        </a:solidFill>
                        <a:latin typeface="Lub Dub Bold" panose="020B0803030403020204" pitchFamily="34" charset="0"/>
                        <a:cs typeface="Calibri"/>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400" b="1" spc="40" dirty="0">
                          <a:solidFill>
                            <a:schemeClr val="bg1"/>
                          </a:solidFill>
                          <a:latin typeface="Lub Dub Bold" panose="020B0803030403020204" pitchFamily="34" charset="0"/>
                          <a:cs typeface="Calibri"/>
                        </a:rPr>
                        <a:t>RECOMMENDATIONS</a:t>
                      </a:r>
                      <a:endParaRPr lang="en-US" sz="1400" dirty="0">
                        <a:solidFill>
                          <a:schemeClr val="bg1"/>
                        </a:solidFill>
                        <a:latin typeface="Lub Dub Bold" panose="020B0803030403020204" pitchFamily="34" charset="0"/>
                        <a:cs typeface="Calibri"/>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257699169"/>
                  </a:ext>
                </a:extLst>
              </a:tr>
              <a:tr h="91237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95"/>
                        </a:spcBef>
                      </a:pPr>
                      <a:r>
                        <a:rPr lang="en-US" sz="1800" dirty="0">
                          <a:ln>
                            <a:noFill/>
                          </a:ln>
                          <a:solidFill>
                            <a:schemeClr val="tx1"/>
                          </a:solidFill>
                          <a:latin typeface="Lub Dub Bold" panose="020B0803030403020204" pitchFamily="34" charset="0"/>
                          <a:cs typeface="Calibri"/>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9B1D"/>
                    </a:solidFill>
                  </a:tcPr>
                </a:tc>
                <a:tc>
                  <a:txBody>
                    <a:bodyPr/>
                    <a:lstStyle/>
                    <a:p>
                      <a:pPr marL="290513" marR="64769"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n-US" sz="1400" b="0" kern="1200" dirty="0">
                          <a:solidFill>
                            <a:srgbClr val="231F20"/>
                          </a:solidFill>
                          <a:latin typeface="Lub Dub Condensed" panose="020B0506030403020204" pitchFamily="34" charset="0"/>
                          <a:ea typeface="+mn-ea"/>
                          <a:cs typeface="Calibri"/>
                        </a:rPr>
                        <a:t>For patients with advanced HF and hyponatremia, the benefit of fluid restriction to reduce congestive symptoms is uncertain</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49189650"/>
                  </a:ext>
                </a:extLst>
              </a:tr>
            </a:tbl>
          </a:graphicData>
        </a:graphic>
      </p:graphicFrame>
      <p:sp>
        <p:nvSpPr>
          <p:cNvPr id="8" name="Slide Number Placeholder 7">
            <a:extLst>
              <a:ext uri="{FF2B5EF4-FFF2-40B4-BE49-F238E27FC236}">
                <a16:creationId xmlns:a16="http://schemas.microsoft.com/office/drawing/2014/main" id="{70587127-88A3-4087-AE51-E1798CCD6C51}"/>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DAF4333-7328-E84F-9F6D-15A5075E3AB3}" type="slidenum">
              <a:rPr kumimoji="0" lang="en-US" sz="900" b="0" i="0" u="none" strike="noStrike" kern="1200" cap="none" spc="0" normalizeH="0" baseline="0" noProof="0" smtClean="0">
                <a:ln>
                  <a:noFill/>
                </a:ln>
                <a:solidFill>
                  <a:prstClr val="black">
                    <a:lumMod val="50000"/>
                    <a:lumOff val="50000"/>
                  </a:prstClr>
                </a:solidFill>
                <a:effectLst/>
                <a:uLnTx/>
                <a:uFillTx/>
                <a:latin typeface="Lub Dub Medium" panose="020B06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900" b="0" i="0" u="none" strike="noStrike" kern="1200" cap="none" spc="0" normalizeH="0" baseline="0" noProof="0" dirty="0">
              <a:ln>
                <a:noFill/>
              </a:ln>
              <a:solidFill>
                <a:prstClr val="black">
                  <a:lumMod val="50000"/>
                  <a:lumOff val="50000"/>
                </a:prstClr>
              </a:solidFill>
              <a:effectLst/>
              <a:uLnTx/>
              <a:uFillTx/>
              <a:latin typeface="Lub Dub Medium" panose="020B0603030403020204" pitchFamily="34" charset="0"/>
              <a:ea typeface="+mn-ea"/>
              <a:cs typeface="+mn-cs"/>
            </a:endParaRPr>
          </a:p>
        </p:txBody>
      </p:sp>
      <p:cxnSp>
        <p:nvCxnSpPr>
          <p:cNvPr id="30" name="Straight Arrow Connector 29">
            <a:extLst>
              <a:ext uri="{FF2B5EF4-FFF2-40B4-BE49-F238E27FC236}">
                <a16:creationId xmlns:a16="http://schemas.microsoft.com/office/drawing/2014/main" id="{95E7E73C-9C11-40AE-B984-F37D3AEB0CBE}"/>
              </a:ext>
              <a:ext uri="{C183D7F6-B498-43B3-948B-1728B52AA6E4}">
                <adec:decorative xmlns:adec="http://schemas.microsoft.com/office/drawing/2017/decorative" val="1"/>
              </a:ext>
            </a:extLst>
          </p:cNvPr>
          <p:cNvCxnSpPr>
            <a:cxnSpLocks/>
          </p:cNvCxnSpPr>
          <p:nvPr/>
        </p:nvCxnSpPr>
        <p:spPr>
          <a:xfrm>
            <a:off x="5180052" y="2876627"/>
            <a:ext cx="0" cy="36226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92D3762F-DA0B-42DC-B378-AEB7F58C2EFC}"/>
              </a:ext>
              <a:ext uri="{C183D7F6-B498-43B3-948B-1728B52AA6E4}">
                <adec:decorative xmlns:adec="http://schemas.microsoft.com/office/drawing/2017/decorative" val="1"/>
              </a:ext>
            </a:extLst>
          </p:cNvPr>
          <p:cNvSpPr/>
          <p:nvPr/>
        </p:nvSpPr>
        <p:spPr>
          <a:xfrm>
            <a:off x="3447601" y="3816189"/>
            <a:ext cx="670735" cy="670735"/>
          </a:xfrm>
          <a:prstGeom prst="ellipse">
            <a:avLst/>
          </a:prstGeom>
          <a:solidFill>
            <a:srgbClr val="CF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quot;Not Allowed&quot; Symbol 33">
            <a:extLst>
              <a:ext uri="{FF2B5EF4-FFF2-40B4-BE49-F238E27FC236}">
                <a16:creationId xmlns:a16="http://schemas.microsoft.com/office/drawing/2014/main" id="{75A91EAA-E161-4010-8038-A82D25A0D6FA}"/>
              </a:ext>
              <a:ext uri="{C183D7F6-B498-43B3-948B-1728B52AA6E4}">
                <adec:decorative xmlns:adec="http://schemas.microsoft.com/office/drawing/2017/decorative" val="1"/>
              </a:ext>
            </a:extLst>
          </p:cNvPr>
          <p:cNvSpPr/>
          <p:nvPr/>
        </p:nvSpPr>
        <p:spPr>
          <a:xfrm rot="18856490">
            <a:off x="3543586" y="3912508"/>
            <a:ext cx="478095" cy="478095"/>
          </a:xfrm>
          <a:prstGeom prst="noSmoking">
            <a:avLst>
              <a:gd name="adj" fmla="val 122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id="{32A26B86-3B3A-4371-B00F-1FAD31AB9382}"/>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2094" y="3276966"/>
            <a:ext cx="4619905" cy="2150930"/>
          </a:xfrm>
          <a:prstGeom prst="rect">
            <a:avLst/>
          </a:prstGeom>
        </p:spPr>
      </p:pic>
      <p:pic>
        <p:nvPicPr>
          <p:cNvPr id="3" name="Picture 2">
            <a:extLst>
              <a:ext uri="{FF2B5EF4-FFF2-40B4-BE49-F238E27FC236}">
                <a16:creationId xmlns:a16="http://schemas.microsoft.com/office/drawing/2014/main" id="{72C796E1-7C0B-4C94-BFEF-38A5FD6B417E}"/>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576979"/>
            <a:ext cx="3189944" cy="3838832"/>
          </a:xfrm>
          <a:prstGeom prst="rect">
            <a:avLst/>
          </a:prstGeom>
        </p:spPr>
      </p:pic>
    </p:spTree>
    <p:extLst>
      <p:ext uri="{BB962C8B-B14F-4D97-AF65-F5344CB8AC3E}">
        <p14:creationId xmlns:p14="http://schemas.microsoft.com/office/powerpoint/2010/main" val="13582882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US" sz="4000"/>
              <a:t>Device Therapy for CHF Therapy</a:t>
            </a:r>
          </a:p>
        </p:txBody>
      </p:sp>
      <p:sp>
        <p:nvSpPr>
          <p:cNvPr id="2" name="Content Placeholder 1"/>
          <p:cNvSpPr>
            <a:spLocks noGrp="1"/>
          </p:cNvSpPr>
          <p:nvPr>
            <p:ph idx="1"/>
          </p:nvPr>
        </p:nvSpPr>
        <p:spPr/>
        <p:txBody>
          <a:bodyPr/>
          <a:lstStyle/>
          <a:p>
            <a:endParaRPr lang="en-US"/>
          </a:p>
        </p:txBody>
      </p:sp>
      <p:pic>
        <p:nvPicPr>
          <p:cNvPr id="198661" name="Picture 5" descr="salter-housewares-9175-electronic-bathroom-scal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057403"/>
            <a:ext cx="4762500" cy="3810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6298811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err="1"/>
              <a:t>Pt</a:t>
            </a:r>
            <a:r>
              <a:rPr lang="en-US"/>
              <a:t> Self management - Diuretics</a:t>
            </a:r>
            <a:br>
              <a:rPr lang="en-US"/>
            </a:br>
            <a:endParaRPr lang="en-US"/>
          </a:p>
        </p:txBody>
      </p:sp>
      <p:sp>
        <p:nvSpPr>
          <p:cNvPr id="3" name="Content Placeholder 2"/>
          <p:cNvSpPr>
            <a:spLocks noGrp="1"/>
          </p:cNvSpPr>
          <p:nvPr>
            <p:ph idx="1"/>
          </p:nvPr>
        </p:nvSpPr>
        <p:spPr/>
        <p:txBody>
          <a:bodyPr/>
          <a:lstStyle/>
          <a:p>
            <a:r>
              <a:rPr lang="en-US"/>
              <a:t>“Sliding Scale”	</a:t>
            </a:r>
          </a:p>
          <a:p>
            <a:pPr lvl="1"/>
            <a:r>
              <a:rPr lang="en-US"/>
              <a:t>Balance of volume overload/dehydration</a:t>
            </a:r>
          </a:p>
          <a:p>
            <a:pPr lvl="1"/>
            <a:r>
              <a:rPr lang="en-US"/>
              <a:t>Varies with renal function</a:t>
            </a:r>
          </a:p>
          <a:p>
            <a:pPr lvl="1"/>
            <a:r>
              <a:rPr lang="en-US"/>
              <a:t>Allows </a:t>
            </a:r>
            <a:r>
              <a:rPr lang="en-US" err="1"/>
              <a:t>pt</a:t>
            </a:r>
            <a:r>
              <a:rPr lang="en-US"/>
              <a:t> to self-manage/avoid ER visit</a:t>
            </a:r>
          </a:p>
          <a:p>
            <a:pPr lvl="1"/>
            <a:r>
              <a:rPr lang="en-US"/>
              <a:t>Needs to be reviewed re- change in real wt.</a:t>
            </a:r>
          </a:p>
          <a:p>
            <a:pPr lvl="1"/>
            <a:endParaRPr lang="en-US"/>
          </a:p>
          <a:p>
            <a:pPr lvl="1"/>
            <a:r>
              <a:rPr lang="en-US"/>
              <a:t>Estimate ideal </a:t>
            </a:r>
            <a:r>
              <a:rPr lang="en-US" err="1"/>
              <a:t>wt</a:t>
            </a:r>
            <a:r>
              <a:rPr lang="en-US"/>
              <a:t> – varies with </a:t>
            </a:r>
            <a:r>
              <a:rPr lang="en-US" err="1"/>
              <a:t>vol</a:t>
            </a:r>
            <a:r>
              <a:rPr lang="en-US"/>
              <a:t> status and Cr</a:t>
            </a:r>
          </a:p>
        </p:txBody>
      </p:sp>
    </p:spTree>
    <p:extLst>
      <p:ext uri="{BB962C8B-B14F-4D97-AF65-F5344CB8AC3E}">
        <p14:creationId xmlns:p14="http://schemas.microsoft.com/office/powerpoint/2010/main" val="6297011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Patient Sliding Scale for Diuretics</a:t>
            </a:r>
          </a:p>
        </p:txBody>
      </p:sp>
      <p:pic>
        <p:nvPicPr>
          <p:cNvPr id="6" name="Content Placeholder 5" descr="2014_10_27_10_41_58.pdf"/>
          <p:cNvPicPr>
            <a:picLocks noGrp="1" noChangeAspect="1"/>
          </p:cNvPicPr>
          <p:nvPr>
            <p:ph idx="1"/>
          </p:nvPr>
        </p:nvPicPr>
        <p:blipFill rotWithShape="1">
          <a:blip r:embed="rId2">
            <a:extLst>
              <a:ext uri="{28A0092B-C50C-407E-A947-70E740481C1C}">
                <a14:useLocalDpi xmlns:a14="http://schemas.microsoft.com/office/drawing/2010/main" val="0"/>
              </a:ext>
            </a:extLst>
          </a:blip>
          <a:srcRect t="7035" b="7035"/>
          <a:stretch/>
        </p:blipFill>
        <p:spPr/>
      </p:pic>
    </p:spTree>
    <p:extLst>
      <p:ext uri="{BB962C8B-B14F-4D97-AF65-F5344CB8AC3E}">
        <p14:creationId xmlns:p14="http://schemas.microsoft.com/office/powerpoint/2010/main" val="29358967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1">
            <a:extLst>
              <a:ext uri="{FF2B5EF4-FFF2-40B4-BE49-F238E27FC236}">
                <a16:creationId xmlns:a16="http://schemas.microsoft.com/office/drawing/2014/main" id="{0573AC52-0326-4B69-B45C-B5BC7DB6737B}"/>
              </a:ext>
            </a:extLst>
          </p:cNvPr>
          <p:cNvSpPr>
            <a:spLocks noGrp="1"/>
          </p:cNvSpPr>
          <p:nvPr>
            <p:ph type="ftr" sz="quarter" idx="11"/>
          </p:nvPr>
        </p:nvSpPr>
        <p:spPr/>
        <p:txBody>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white">
                    <a:lumMod val="50000"/>
                  </a:prstClr>
                </a:solidFill>
                <a:effectLst/>
                <a:uLnTx/>
                <a:uFillTx/>
                <a:latin typeface="Arial" panose="020B0604020202020204"/>
                <a:ea typeface="+mn-ea"/>
                <a:cs typeface="+mn-cs"/>
              </a:rPr>
              <a:t>Ezekowitz JA et al. Can J Cardiol 2017;33(11):1342-1433.</a:t>
            </a:r>
          </a:p>
        </p:txBody>
      </p:sp>
      <p:sp>
        <p:nvSpPr>
          <p:cNvPr id="2" name="Title 1">
            <a:extLst>
              <a:ext uri="{FF2B5EF4-FFF2-40B4-BE49-F238E27FC236}">
                <a16:creationId xmlns:a16="http://schemas.microsoft.com/office/drawing/2014/main" id="{4A8BEA59-E4B8-4F42-8C6A-02421E925BB4}"/>
              </a:ext>
            </a:extLst>
          </p:cNvPr>
          <p:cNvSpPr>
            <a:spLocks noGrp="1"/>
          </p:cNvSpPr>
          <p:nvPr>
            <p:ph type="title"/>
          </p:nvPr>
        </p:nvSpPr>
        <p:spPr/>
        <p:txBody>
          <a:bodyPr/>
          <a:lstStyle/>
          <a:p>
            <a:r>
              <a:rPr lang="en-CA"/>
              <a:t>Outpatient diuretic management</a:t>
            </a:r>
          </a:p>
        </p:txBody>
      </p:sp>
      <p:sp>
        <p:nvSpPr>
          <p:cNvPr id="4" name="Slide Number Placeholder 3">
            <a:extLst>
              <a:ext uri="{FF2B5EF4-FFF2-40B4-BE49-F238E27FC236}">
                <a16:creationId xmlns:a16="http://schemas.microsoft.com/office/drawing/2014/main" id="{E5BF5D76-422C-4C07-90C0-81E537CAF3D1}"/>
              </a:ext>
            </a:extLst>
          </p:cNvPr>
          <p:cNvSpPr>
            <a:spLocks noGrp="1"/>
          </p:cNvSpPr>
          <p:nvPr>
            <p:ph type="sldNum" sz="quarter" idx="12"/>
          </p:nvPr>
        </p:nvSpPr>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1D8A8C7A-35F1-F442-806A-13DC001CF5B9}" type="slidenum">
              <a:rPr kumimoji="0" lang="en-CA" sz="1050" b="0" i="0" u="none" strike="noStrike" kern="1200" cap="none" spc="0" normalizeH="0" baseline="0" noProof="0" smtClean="0">
                <a:ln>
                  <a:noFill/>
                </a:ln>
                <a:solidFill>
                  <a:srgbClr val="FF7F00"/>
                </a:solidFill>
                <a:effectLst/>
                <a:uLnTx/>
                <a:uFillTx/>
                <a:latin typeface="Arial" panose="020B060402020202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47</a:t>
            </a:fld>
            <a:endParaRPr kumimoji="0" lang="en-CA" sz="1050" b="0" i="0" u="none" strike="noStrike" kern="1200" cap="none" spc="0" normalizeH="0" baseline="0" noProof="0">
              <a:ln>
                <a:noFill/>
              </a:ln>
              <a:solidFill>
                <a:srgbClr val="FF7F00"/>
              </a:solidFill>
              <a:effectLst/>
              <a:uLnTx/>
              <a:uFillTx/>
              <a:latin typeface="Arial" panose="020B0604020202020204"/>
              <a:ea typeface="+mn-ea"/>
              <a:cs typeface="+mn-cs"/>
            </a:endParaRPr>
          </a:p>
        </p:txBody>
      </p:sp>
      <p:grpSp>
        <p:nvGrpSpPr>
          <p:cNvPr id="30" name="Groupe 29"/>
          <p:cNvGrpSpPr/>
          <p:nvPr/>
        </p:nvGrpSpPr>
        <p:grpSpPr>
          <a:xfrm>
            <a:off x="915261" y="1628775"/>
            <a:ext cx="10375454" cy="3525747"/>
            <a:chOff x="915261" y="1628775"/>
            <a:chExt cx="10375454" cy="3525747"/>
          </a:xfrm>
          <a:effectLst/>
        </p:grpSpPr>
        <p:cxnSp>
          <p:nvCxnSpPr>
            <p:cNvPr id="18" name="Connecteur droit avec flèche 17"/>
            <p:cNvCxnSpPr>
              <a:stCxn id="3" idx="2"/>
              <a:endCxn id="8" idx="0"/>
            </p:cNvCxnSpPr>
            <p:nvPr/>
          </p:nvCxnSpPr>
          <p:spPr>
            <a:xfrm>
              <a:off x="6102988" y="2365513"/>
              <a:ext cx="0" cy="596424"/>
            </a:xfrm>
            <a:prstGeom prst="straightConnector1">
              <a:avLst/>
            </a:prstGeom>
            <a:ln w="25400">
              <a:solidFill>
                <a:schemeClr val="tx1">
                  <a:lumMod val="85000"/>
                  <a:lumOff val="15000"/>
                </a:schemeClr>
              </a:solidFill>
              <a:tailEnd type="triangle" w="lg" len="lg"/>
            </a:ln>
            <a:effectLst/>
          </p:spPr>
          <p:style>
            <a:lnRef idx="1">
              <a:schemeClr val="accent1"/>
            </a:lnRef>
            <a:fillRef idx="0">
              <a:schemeClr val="accent1"/>
            </a:fillRef>
            <a:effectRef idx="0">
              <a:schemeClr val="accent1"/>
            </a:effectRef>
            <a:fontRef idx="minor">
              <a:schemeClr val="tx1"/>
            </a:fontRef>
          </p:style>
        </p:cxnSp>
        <p:cxnSp>
          <p:nvCxnSpPr>
            <p:cNvPr id="23" name="Connecteur en angle 22"/>
            <p:cNvCxnSpPr>
              <a:stCxn id="21" idx="5"/>
              <a:endCxn id="7" idx="0"/>
            </p:cNvCxnSpPr>
            <p:nvPr/>
          </p:nvCxnSpPr>
          <p:spPr>
            <a:xfrm rot="16200000" flipH="1">
              <a:off x="7875915" y="690198"/>
              <a:ext cx="641176" cy="3882684"/>
            </a:xfrm>
            <a:prstGeom prst="bentConnector3">
              <a:avLst/>
            </a:prstGeom>
            <a:ln w="25400">
              <a:solidFill>
                <a:schemeClr val="tx1">
                  <a:lumMod val="85000"/>
                  <a:lumOff val="15000"/>
                </a:schemeClr>
              </a:solidFill>
              <a:tailEnd type="triangle" w="lg" len="lg"/>
            </a:ln>
            <a:effectLst/>
          </p:spPr>
          <p:style>
            <a:lnRef idx="1">
              <a:schemeClr val="accent1"/>
            </a:lnRef>
            <a:fillRef idx="0">
              <a:schemeClr val="accent1"/>
            </a:fillRef>
            <a:effectRef idx="0">
              <a:schemeClr val="accent1"/>
            </a:effectRef>
            <a:fontRef idx="minor">
              <a:schemeClr val="tx1"/>
            </a:fontRef>
          </p:style>
        </p:cxnSp>
        <p:cxnSp>
          <p:nvCxnSpPr>
            <p:cNvPr id="25" name="Connecteur en angle 24"/>
            <p:cNvCxnSpPr>
              <a:stCxn id="21" idx="3"/>
              <a:endCxn id="9" idx="0"/>
            </p:cNvCxnSpPr>
            <p:nvPr/>
          </p:nvCxnSpPr>
          <p:spPr>
            <a:xfrm rot="5400000">
              <a:off x="3685052" y="694032"/>
              <a:ext cx="650985" cy="3884824"/>
            </a:xfrm>
            <a:prstGeom prst="bentConnector3">
              <a:avLst/>
            </a:prstGeom>
            <a:ln w="25400">
              <a:solidFill>
                <a:schemeClr val="tx1">
                  <a:lumMod val="85000"/>
                  <a:lumOff val="15000"/>
                </a:schemeClr>
              </a:solidFill>
              <a:tailEnd type="triangle" w="lg" len="lg"/>
            </a:ln>
            <a:effectLst/>
          </p:spPr>
          <p:style>
            <a:lnRef idx="1">
              <a:schemeClr val="accent1"/>
            </a:lnRef>
            <a:fillRef idx="0">
              <a:schemeClr val="accent1"/>
            </a:fillRef>
            <a:effectRef idx="0">
              <a:schemeClr val="accent1"/>
            </a:effectRef>
            <a:fontRef idx="minor">
              <a:schemeClr val="tx1"/>
            </a:fontRef>
          </p:style>
        </p:cxnSp>
        <p:sp>
          <p:nvSpPr>
            <p:cNvPr id="21" name="Ellipse 20"/>
            <p:cNvSpPr/>
            <p:nvPr/>
          </p:nvSpPr>
          <p:spPr>
            <a:xfrm>
              <a:off x="5890367" y="2166731"/>
              <a:ext cx="427383" cy="1689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Rectangle à coins arrondis 2"/>
            <p:cNvSpPr/>
            <p:nvPr/>
          </p:nvSpPr>
          <p:spPr>
            <a:xfrm>
              <a:off x="925200" y="1628775"/>
              <a:ext cx="10355576" cy="736738"/>
            </a:xfrm>
            <a:prstGeom prst="roundRect">
              <a:avLst/>
            </a:prstGeom>
            <a:solidFill>
              <a:srgbClr val="00808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a:ln>
                    <a:noFill/>
                  </a:ln>
                  <a:solidFill>
                    <a:prstClr val="white"/>
                  </a:solidFill>
                  <a:effectLst/>
                  <a:uLnTx/>
                  <a:uFillTx/>
                  <a:latin typeface="Arial" panose="020B0604020202020204"/>
                  <a:ea typeface="+mn-ea"/>
                  <a:cs typeface="+mn-cs"/>
                </a:rPr>
                <a:t>Assess symptoms, vital signs, volume status and lab values</a:t>
              </a:r>
            </a:p>
          </p:txBody>
        </p:sp>
        <p:sp>
          <p:nvSpPr>
            <p:cNvPr id="7" name="Rectangle à coins arrondis 6"/>
            <p:cNvSpPr/>
            <p:nvPr/>
          </p:nvSpPr>
          <p:spPr>
            <a:xfrm>
              <a:off x="8984974" y="2952128"/>
              <a:ext cx="2305741" cy="468312"/>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prstClr val="black">
                      <a:lumMod val="85000"/>
                      <a:lumOff val="15000"/>
                    </a:prstClr>
                  </a:solidFill>
                  <a:effectLst/>
                  <a:uLnTx/>
                  <a:uFillTx/>
                  <a:latin typeface="Arial" panose="020B0604020202020204"/>
                  <a:ea typeface="+mn-ea"/>
                  <a:cs typeface="+mn-cs"/>
                </a:rPr>
                <a:t>Volume overload</a:t>
              </a:r>
            </a:p>
          </p:txBody>
        </p:sp>
        <p:sp>
          <p:nvSpPr>
            <p:cNvPr id="8" name="Rectangle à coins arrondis 7"/>
            <p:cNvSpPr/>
            <p:nvPr/>
          </p:nvSpPr>
          <p:spPr>
            <a:xfrm>
              <a:off x="4950117" y="2961937"/>
              <a:ext cx="2305741" cy="468312"/>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prstClr val="black">
                      <a:lumMod val="85000"/>
                      <a:lumOff val="15000"/>
                    </a:prstClr>
                  </a:solidFill>
                  <a:effectLst/>
                  <a:uLnTx/>
                  <a:uFillTx/>
                  <a:latin typeface="Arial" panose="020B0604020202020204"/>
                  <a:ea typeface="+mn-ea"/>
                  <a:cs typeface="+mn-cs"/>
                </a:rPr>
                <a:t>Euvolemic</a:t>
              </a:r>
            </a:p>
          </p:txBody>
        </p:sp>
        <p:sp>
          <p:nvSpPr>
            <p:cNvPr id="9" name="Rectangle à coins arrondis 8"/>
            <p:cNvSpPr/>
            <p:nvPr/>
          </p:nvSpPr>
          <p:spPr>
            <a:xfrm>
              <a:off x="915261" y="2961937"/>
              <a:ext cx="2305741" cy="468312"/>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prstClr val="black">
                      <a:lumMod val="85000"/>
                      <a:lumOff val="15000"/>
                    </a:prstClr>
                  </a:solidFill>
                  <a:effectLst/>
                  <a:uLnTx/>
                  <a:uFillTx/>
                  <a:latin typeface="Arial" panose="020B0604020202020204"/>
                  <a:ea typeface="+mn-ea"/>
                  <a:cs typeface="+mn-cs"/>
                </a:rPr>
                <a:t>Volume deplete</a:t>
              </a:r>
            </a:p>
          </p:txBody>
        </p:sp>
        <p:sp>
          <p:nvSpPr>
            <p:cNvPr id="10" name="Rectangle à coins arrondis 9"/>
            <p:cNvSpPr/>
            <p:nvPr/>
          </p:nvSpPr>
          <p:spPr>
            <a:xfrm>
              <a:off x="8984974" y="3805200"/>
              <a:ext cx="2305741" cy="1349322"/>
            </a:xfrm>
            <a:prstGeom prst="roundRect">
              <a:avLst/>
            </a:prstGeom>
            <a:solidFill>
              <a:schemeClr val="bg1"/>
            </a:solidFill>
            <a:ln w="635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lumMod val="85000"/>
                      <a:lumOff val="15000"/>
                    </a:prstClr>
                  </a:solidFill>
                  <a:effectLst/>
                  <a:uLnTx/>
                  <a:uFillTx/>
                  <a:latin typeface="Arial" panose="020B0604020202020204"/>
                  <a:ea typeface="+mn-ea"/>
                  <a:cs typeface="+mn-cs"/>
                </a:rPr>
                <a:t>Increase dose by</a:t>
              </a:r>
              <a:br>
                <a:rPr kumimoji="0" lang="en-CA" sz="1800" b="0" i="0" u="none" strike="noStrike" kern="1200" cap="none" spc="0" normalizeH="0" baseline="0" noProof="0">
                  <a:ln>
                    <a:noFill/>
                  </a:ln>
                  <a:solidFill>
                    <a:prstClr val="black">
                      <a:lumMod val="85000"/>
                      <a:lumOff val="15000"/>
                    </a:prstClr>
                  </a:solidFill>
                  <a:effectLst/>
                  <a:uLnTx/>
                  <a:uFillTx/>
                  <a:latin typeface="Arial" panose="020B0604020202020204"/>
                  <a:ea typeface="+mn-ea"/>
                  <a:cs typeface="+mn-cs"/>
                </a:rPr>
              </a:br>
              <a:r>
                <a:rPr kumimoji="0" lang="en-CA" sz="1800" b="0" i="0" u="none" strike="noStrike" kern="1200" cap="none" spc="0" normalizeH="0" baseline="0" noProof="0">
                  <a:ln>
                    <a:noFill/>
                  </a:ln>
                  <a:solidFill>
                    <a:prstClr val="black">
                      <a:lumMod val="85000"/>
                      <a:lumOff val="15000"/>
                    </a:prstClr>
                  </a:solidFill>
                  <a:effectLst/>
                  <a:uLnTx/>
                  <a:uFillTx/>
                  <a:latin typeface="Arial" panose="020B0604020202020204"/>
                  <a:ea typeface="+mn-ea"/>
                  <a:cs typeface="+mn-cs"/>
                </a:rPr>
                <a:t>25–50% depending</a:t>
              </a:r>
              <a:br>
                <a:rPr kumimoji="0" lang="en-CA" sz="1800" b="0" i="0" u="none" strike="noStrike" kern="1200" cap="none" spc="0" normalizeH="0" baseline="0" noProof="0">
                  <a:ln>
                    <a:noFill/>
                  </a:ln>
                  <a:solidFill>
                    <a:prstClr val="black">
                      <a:lumMod val="85000"/>
                      <a:lumOff val="15000"/>
                    </a:prstClr>
                  </a:solidFill>
                  <a:effectLst/>
                  <a:uLnTx/>
                  <a:uFillTx/>
                  <a:latin typeface="Arial" panose="020B0604020202020204"/>
                  <a:ea typeface="+mn-ea"/>
                  <a:cs typeface="+mn-cs"/>
                </a:rPr>
              </a:br>
              <a:r>
                <a:rPr kumimoji="0" lang="en-CA" sz="1800" b="0" i="0" u="none" strike="noStrike" kern="1200" cap="none" spc="0" normalizeH="0" baseline="0" noProof="0">
                  <a:ln>
                    <a:noFill/>
                  </a:ln>
                  <a:solidFill>
                    <a:prstClr val="black">
                      <a:lumMod val="85000"/>
                      <a:lumOff val="15000"/>
                    </a:prstClr>
                  </a:solidFill>
                  <a:effectLst/>
                  <a:uLnTx/>
                  <a:uFillTx/>
                  <a:latin typeface="Arial" panose="020B0604020202020204"/>
                  <a:ea typeface="+mn-ea"/>
                  <a:cs typeface="+mn-cs"/>
                </a:rPr>
                <a:t>on prior response</a:t>
              </a:r>
              <a:br>
                <a:rPr kumimoji="0" lang="en-CA" sz="1800" b="0" i="0" u="none" strike="noStrike" kern="1200" cap="none" spc="0" normalizeH="0" baseline="0" noProof="0">
                  <a:ln>
                    <a:noFill/>
                  </a:ln>
                  <a:solidFill>
                    <a:prstClr val="black">
                      <a:lumMod val="85000"/>
                      <a:lumOff val="15000"/>
                    </a:prstClr>
                  </a:solidFill>
                  <a:effectLst/>
                  <a:uLnTx/>
                  <a:uFillTx/>
                  <a:latin typeface="Arial" panose="020B0604020202020204"/>
                  <a:ea typeface="+mn-ea"/>
                  <a:cs typeface="+mn-cs"/>
                </a:rPr>
              </a:br>
              <a:r>
                <a:rPr kumimoji="0" lang="en-CA" sz="1800" b="0" i="0" u="none" strike="noStrike" kern="1200" cap="none" spc="0" normalizeH="0" baseline="0" noProof="0">
                  <a:ln>
                    <a:noFill/>
                  </a:ln>
                  <a:solidFill>
                    <a:prstClr val="black">
                      <a:lumMod val="85000"/>
                      <a:lumOff val="15000"/>
                    </a:prstClr>
                  </a:solidFill>
                  <a:effectLst/>
                  <a:uLnTx/>
                  <a:uFillTx/>
                  <a:latin typeface="Arial" panose="020B0604020202020204"/>
                  <a:ea typeface="+mn-ea"/>
                  <a:cs typeface="+mn-cs"/>
                </a:rPr>
                <a:t>and scenario</a:t>
              </a:r>
            </a:p>
          </p:txBody>
        </p:sp>
        <p:sp>
          <p:nvSpPr>
            <p:cNvPr id="11" name="Rectangle à coins arrondis 10"/>
            <p:cNvSpPr/>
            <p:nvPr/>
          </p:nvSpPr>
          <p:spPr>
            <a:xfrm>
              <a:off x="4950117" y="3803512"/>
              <a:ext cx="2305741" cy="1349322"/>
            </a:xfrm>
            <a:prstGeom prst="roundRect">
              <a:avLst/>
            </a:prstGeom>
            <a:solidFill>
              <a:schemeClr val="bg1"/>
            </a:solidFill>
            <a:ln w="635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lumMod val="85000"/>
                      <a:lumOff val="15000"/>
                    </a:prstClr>
                  </a:solidFill>
                  <a:effectLst/>
                  <a:uLnTx/>
                  <a:uFillTx/>
                  <a:latin typeface="Arial" panose="020B0604020202020204"/>
                  <a:ea typeface="+mn-ea"/>
                  <a:cs typeface="+mn-cs"/>
                </a:rPr>
                <a:t>Consider stepwise</a:t>
              </a:r>
              <a:br>
                <a:rPr kumimoji="0" lang="en-CA" sz="1800" b="0" i="0" u="none" strike="noStrike" kern="1200" cap="none" spc="0" normalizeH="0" baseline="0" noProof="0">
                  <a:ln>
                    <a:noFill/>
                  </a:ln>
                  <a:solidFill>
                    <a:prstClr val="black">
                      <a:lumMod val="85000"/>
                      <a:lumOff val="15000"/>
                    </a:prstClr>
                  </a:solidFill>
                  <a:effectLst/>
                  <a:uLnTx/>
                  <a:uFillTx/>
                  <a:latin typeface="Arial" panose="020B0604020202020204"/>
                  <a:ea typeface="+mn-ea"/>
                  <a:cs typeface="+mn-cs"/>
                </a:rPr>
              </a:br>
              <a:r>
                <a:rPr kumimoji="0" lang="en-CA" sz="1800" b="0" i="0" u="none" strike="noStrike" kern="1200" cap="none" spc="0" normalizeH="0" baseline="0" noProof="0">
                  <a:ln>
                    <a:noFill/>
                  </a:ln>
                  <a:solidFill>
                    <a:prstClr val="black">
                      <a:lumMod val="85000"/>
                      <a:lumOff val="15000"/>
                    </a:prstClr>
                  </a:solidFill>
                  <a:effectLst/>
                  <a:uLnTx/>
                  <a:uFillTx/>
                  <a:latin typeface="Arial" panose="020B0604020202020204"/>
                  <a:ea typeface="+mn-ea"/>
                  <a:cs typeface="+mn-cs"/>
                </a:rPr>
                <a:t>reduction in</a:t>
              </a:r>
              <a:br>
                <a:rPr kumimoji="0" lang="en-CA" sz="1800" b="0" i="0" u="none" strike="noStrike" kern="1200" cap="none" spc="0" normalizeH="0" baseline="0" noProof="0">
                  <a:ln>
                    <a:noFill/>
                  </a:ln>
                  <a:solidFill>
                    <a:prstClr val="black">
                      <a:lumMod val="85000"/>
                      <a:lumOff val="15000"/>
                    </a:prstClr>
                  </a:solidFill>
                  <a:effectLst/>
                  <a:uLnTx/>
                  <a:uFillTx/>
                  <a:latin typeface="Arial" panose="020B0604020202020204"/>
                  <a:ea typeface="+mn-ea"/>
                  <a:cs typeface="+mn-cs"/>
                </a:rPr>
              </a:br>
              <a:r>
                <a:rPr kumimoji="0" lang="en-CA" sz="1800" b="0" i="0" u="none" strike="noStrike" kern="1200" cap="none" spc="0" normalizeH="0" baseline="0" noProof="0">
                  <a:ln>
                    <a:noFill/>
                  </a:ln>
                  <a:solidFill>
                    <a:prstClr val="black">
                      <a:lumMod val="85000"/>
                      <a:lumOff val="15000"/>
                    </a:prstClr>
                  </a:solidFill>
                  <a:effectLst/>
                  <a:uLnTx/>
                  <a:uFillTx/>
                  <a:latin typeface="Arial" panose="020B0604020202020204"/>
                  <a:ea typeface="+mn-ea"/>
                  <a:cs typeface="+mn-cs"/>
                </a:rPr>
                <a:t>diuretic dose</a:t>
              </a:r>
              <a:br>
                <a:rPr kumimoji="0" lang="en-CA" sz="1800" b="0" i="0" u="none" strike="noStrike" kern="1200" cap="none" spc="0" normalizeH="0" baseline="0" noProof="0">
                  <a:ln>
                    <a:noFill/>
                  </a:ln>
                  <a:solidFill>
                    <a:prstClr val="black">
                      <a:lumMod val="85000"/>
                      <a:lumOff val="15000"/>
                    </a:prstClr>
                  </a:solidFill>
                  <a:effectLst/>
                  <a:uLnTx/>
                  <a:uFillTx/>
                  <a:latin typeface="Arial" panose="020B0604020202020204"/>
                  <a:ea typeface="+mn-ea"/>
                  <a:cs typeface="+mn-cs"/>
                </a:rPr>
              </a:br>
              <a:r>
                <a:rPr kumimoji="0" lang="en-CA" sz="1800" b="0" i="0" u="none" strike="noStrike" kern="1200" cap="none" spc="0" normalizeH="0" baseline="0" noProof="0">
                  <a:ln>
                    <a:noFill/>
                  </a:ln>
                  <a:solidFill>
                    <a:prstClr val="black">
                      <a:lumMod val="85000"/>
                      <a:lumOff val="15000"/>
                    </a:prstClr>
                  </a:solidFill>
                  <a:effectLst/>
                  <a:uLnTx/>
                  <a:uFillTx/>
                  <a:latin typeface="Arial" panose="020B0604020202020204"/>
                  <a:ea typeface="+mn-ea"/>
                  <a:cs typeface="+mn-cs"/>
                </a:rPr>
                <a:t>or frequency</a:t>
              </a:r>
            </a:p>
          </p:txBody>
        </p:sp>
        <p:sp>
          <p:nvSpPr>
            <p:cNvPr id="12" name="Rectangle à coins arrondis 11"/>
            <p:cNvSpPr/>
            <p:nvPr/>
          </p:nvSpPr>
          <p:spPr>
            <a:xfrm>
              <a:off x="915261" y="3803512"/>
              <a:ext cx="2305741" cy="1349322"/>
            </a:xfrm>
            <a:prstGeom prst="roundRect">
              <a:avLst/>
            </a:prstGeom>
            <a:solidFill>
              <a:schemeClr val="bg1"/>
            </a:solidFill>
            <a:ln w="635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lumMod val="85000"/>
                      <a:lumOff val="15000"/>
                    </a:prstClr>
                  </a:solidFill>
                  <a:effectLst/>
                  <a:uLnTx/>
                  <a:uFillTx/>
                  <a:latin typeface="Arial" panose="020B0604020202020204"/>
                  <a:ea typeface="+mn-ea"/>
                  <a:cs typeface="+mn-cs"/>
                </a:rPr>
                <a:t>Reduce or hold</a:t>
              </a:r>
              <a:br>
                <a:rPr kumimoji="0" lang="en-CA" sz="1800" b="0" i="0" u="none" strike="noStrike" kern="1200" cap="none" spc="0" normalizeH="0" baseline="0" noProof="0">
                  <a:ln>
                    <a:noFill/>
                  </a:ln>
                  <a:solidFill>
                    <a:prstClr val="black">
                      <a:lumMod val="85000"/>
                      <a:lumOff val="15000"/>
                    </a:prstClr>
                  </a:solidFill>
                  <a:effectLst/>
                  <a:uLnTx/>
                  <a:uFillTx/>
                  <a:latin typeface="Arial" panose="020B0604020202020204"/>
                  <a:ea typeface="+mn-ea"/>
                  <a:cs typeface="+mn-cs"/>
                </a:rPr>
              </a:br>
              <a:r>
                <a:rPr kumimoji="0" lang="en-CA" sz="1800" b="0" i="0" u="none" strike="noStrike" kern="1200" cap="none" spc="0" normalizeH="0" baseline="0" noProof="0">
                  <a:ln>
                    <a:noFill/>
                  </a:ln>
                  <a:solidFill>
                    <a:prstClr val="black">
                      <a:lumMod val="85000"/>
                      <a:lumOff val="15000"/>
                    </a:prstClr>
                  </a:solidFill>
                  <a:effectLst/>
                  <a:uLnTx/>
                  <a:uFillTx/>
                  <a:latin typeface="Arial" panose="020B0604020202020204"/>
                  <a:ea typeface="+mn-ea"/>
                  <a:cs typeface="+mn-cs"/>
                </a:rPr>
                <a:t>diuretic for</a:t>
              </a:r>
              <a:br>
                <a:rPr kumimoji="0" lang="en-CA" sz="1800" b="0" i="0" u="none" strike="noStrike" kern="1200" cap="none" spc="0" normalizeH="0" baseline="0" noProof="0">
                  <a:ln>
                    <a:noFill/>
                  </a:ln>
                  <a:solidFill>
                    <a:prstClr val="black">
                      <a:lumMod val="85000"/>
                      <a:lumOff val="15000"/>
                    </a:prstClr>
                  </a:solidFill>
                  <a:effectLst/>
                  <a:uLnTx/>
                  <a:uFillTx/>
                  <a:latin typeface="Arial" panose="020B0604020202020204"/>
                  <a:ea typeface="+mn-ea"/>
                  <a:cs typeface="+mn-cs"/>
                </a:rPr>
              </a:br>
              <a:r>
                <a:rPr kumimoji="0" lang="en-CA" sz="1800" b="0" i="0" u="none" strike="noStrike" kern="1200" cap="none" spc="0" normalizeH="0" baseline="0" noProof="0">
                  <a:ln>
                    <a:noFill/>
                  </a:ln>
                  <a:solidFill>
                    <a:prstClr val="black">
                      <a:lumMod val="85000"/>
                      <a:lumOff val="15000"/>
                    </a:prstClr>
                  </a:solidFill>
                  <a:effectLst/>
                  <a:uLnTx/>
                  <a:uFillTx/>
                  <a:latin typeface="Arial" panose="020B0604020202020204"/>
                  <a:ea typeface="+mn-ea"/>
                  <a:cs typeface="+mn-cs"/>
                </a:rPr>
                <a:t> 2–3 days</a:t>
              </a:r>
            </a:p>
          </p:txBody>
        </p:sp>
        <p:cxnSp>
          <p:nvCxnSpPr>
            <p:cNvPr id="20" name="Connecteur droit avec flèche 19"/>
            <p:cNvCxnSpPr>
              <a:stCxn id="8" idx="2"/>
              <a:endCxn id="11" idx="0"/>
            </p:cNvCxnSpPr>
            <p:nvPr/>
          </p:nvCxnSpPr>
          <p:spPr>
            <a:xfrm>
              <a:off x="6102988" y="3430249"/>
              <a:ext cx="0" cy="373263"/>
            </a:xfrm>
            <a:prstGeom prst="straightConnector1">
              <a:avLst/>
            </a:prstGeom>
            <a:ln w="25400">
              <a:solidFill>
                <a:schemeClr val="tx1">
                  <a:lumMod val="85000"/>
                  <a:lumOff val="15000"/>
                </a:schemeClr>
              </a:solidFill>
              <a:tailEnd type="triangle" w="lg" len="lg"/>
            </a:ln>
            <a:effectLst/>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a:stCxn id="7" idx="2"/>
              <a:endCxn id="10" idx="0"/>
            </p:cNvCxnSpPr>
            <p:nvPr/>
          </p:nvCxnSpPr>
          <p:spPr>
            <a:xfrm>
              <a:off x="10137845" y="3420440"/>
              <a:ext cx="0" cy="384760"/>
            </a:xfrm>
            <a:prstGeom prst="straightConnector1">
              <a:avLst/>
            </a:prstGeom>
            <a:ln w="25400">
              <a:solidFill>
                <a:schemeClr val="tx1">
                  <a:lumMod val="85000"/>
                  <a:lumOff val="15000"/>
                </a:schemeClr>
              </a:solidFill>
              <a:tailEnd type="triangle" w="lg" len="lg"/>
            </a:ln>
            <a:effectLst/>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a:stCxn id="9" idx="2"/>
              <a:endCxn id="12" idx="0"/>
            </p:cNvCxnSpPr>
            <p:nvPr/>
          </p:nvCxnSpPr>
          <p:spPr>
            <a:xfrm>
              <a:off x="2068132" y="3430249"/>
              <a:ext cx="0" cy="373263"/>
            </a:xfrm>
            <a:prstGeom prst="straightConnector1">
              <a:avLst/>
            </a:prstGeom>
            <a:ln w="25400">
              <a:solidFill>
                <a:schemeClr val="tx1">
                  <a:lumMod val="85000"/>
                  <a:lumOff val="15000"/>
                </a:schemeClr>
              </a:solidFill>
              <a:tailEnd type="triangle" w="lg" len="lg"/>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189752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BD6C1-01B2-918A-417E-D6706FD690D3}"/>
              </a:ext>
            </a:extLst>
          </p:cNvPr>
          <p:cNvSpPr>
            <a:spLocks noGrp="1"/>
          </p:cNvSpPr>
          <p:nvPr>
            <p:ph type="title"/>
          </p:nvPr>
        </p:nvSpPr>
        <p:spPr/>
        <p:txBody>
          <a:bodyPr/>
          <a:lstStyle/>
          <a:p>
            <a:pPr algn="ctr"/>
            <a:endParaRPr lang="en-US" dirty="0"/>
          </a:p>
        </p:txBody>
      </p:sp>
      <p:sp>
        <p:nvSpPr>
          <p:cNvPr id="3" name="Content Placeholder 2">
            <a:extLst>
              <a:ext uri="{FF2B5EF4-FFF2-40B4-BE49-F238E27FC236}">
                <a16:creationId xmlns:a16="http://schemas.microsoft.com/office/drawing/2014/main" id="{E70C23EB-EFAC-8CA5-8079-34502BE0CB56}"/>
              </a:ext>
            </a:extLst>
          </p:cNvPr>
          <p:cNvSpPr>
            <a:spLocks noGrp="1"/>
          </p:cNvSpPr>
          <p:nvPr>
            <p:ph idx="1"/>
          </p:nvPr>
        </p:nvSpPr>
        <p:spPr/>
        <p:txBody>
          <a:bodyPr/>
          <a:lstStyle/>
          <a:p>
            <a:pPr marL="0" indent="0">
              <a:buNone/>
            </a:pPr>
            <a:endParaRPr lang="en-US"/>
          </a:p>
          <a:p>
            <a:pPr marL="0" indent="0">
              <a:buNone/>
            </a:pPr>
            <a:endParaRPr lang="en-US"/>
          </a:p>
          <a:p>
            <a:pPr marL="0" indent="0" algn="ctr">
              <a:buNone/>
            </a:pPr>
            <a:r>
              <a:rPr lang="en-US" sz="4400"/>
              <a:t>Management of common side effects required for long-term success</a:t>
            </a:r>
          </a:p>
        </p:txBody>
      </p:sp>
    </p:spTree>
    <p:extLst>
      <p:ext uri="{BB962C8B-B14F-4D97-AF65-F5344CB8AC3E}">
        <p14:creationId xmlns:p14="http://schemas.microsoft.com/office/powerpoint/2010/main" val="20862721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D6AB5-B439-8242-AC20-9C77038889E4}"/>
              </a:ext>
            </a:extLst>
          </p:cNvPr>
          <p:cNvSpPr>
            <a:spLocks noGrp="1"/>
          </p:cNvSpPr>
          <p:nvPr>
            <p:ph type="title"/>
          </p:nvPr>
        </p:nvSpPr>
        <p:spPr/>
        <p:txBody>
          <a:bodyPr/>
          <a:lstStyle/>
          <a:p>
            <a:r>
              <a:rPr lang="en-US"/>
              <a:t>Don’t use SGLT-2 </a:t>
            </a:r>
            <a:r>
              <a:rPr lang="en-US" err="1"/>
              <a:t>Inh</a:t>
            </a:r>
            <a:r>
              <a:rPr lang="en-US"/>
              <a:t> with</a:t>
            </a:r>
          </a:p>
        </p:txBody>
      </p:sp>
      <p:sp>
        <p:nvSpPr>
          <p:cNvPr id="3" name="Content Placeholder 2">
            <a:extLst>
              <a:ext uri="{FF2B5EF4-FFF2-40B4-BE49-F238E27FC236}">
                <a16:creationId xmlns:a16="http://schemas.microsoft.com/office/drawing/2014/main" id="{CB76DD10-C500-A443-A3F9-E48EAC03E528}"/>
              </a:ext>
            </a:extLst>
          </p:cNvPr>
          <p:cNvSpPr>
            <a:spLocks noGrp="1"/>
          </p:cNvSpPr>
          <p:nvPr>
            <p:ph idx="1"/>
          </p:nvPr>
        </p:nvSpPr>
        <p:spPr/>
        <p:txBody>
          <a:bodyPr>
            <a:normAutofit/>
          </a:bodyPr>
          <a:lstStyle/>
          <a:p>
            <a:r>
              <a:rPr lang="en-US" sz="3200" dirty="0"/>
              <a:t>Type 1 diabetes</a:t>
            </a:r>
          </a:p>
          <a:p>
            <a:r>
              <a:rPr lang="en-US" sz="3200" dirty="0" err="1"/>
              <a:t>Hx</a:t>
            </a:r>
            <a:r>
              <a:rPr lang="en-US" sz="3200" dirty="0"/>
              <a:t> DKA/Pancreatic Insufficiency/Pancreatic resection</a:t>
            </a:r>
          </a:p>
          <a:p>
            <a:pPr lvl="1"/>
            <a:r>
              <a:rPr lang="en-US" sz="2800" dirty="0"/>
              <a:t>Unless you have a c-peptide</a:t>
            </a:r>
          </a:p>
          <a:p>
            <a:r>
              <a:rPr lang="en-US" sz="3200" dirty="0"/>
              <a:t>eGFR &lt; 20</a:t>
            </a:r>
          </a:p>
          <a:p>
            <a:endParaRPr lang="en-US" sz="3200" dirty="0"/>
          </a:p>
          <a:p>
            <a:r>
              <a:rPr lang="en-US" sz="3200" dirty="0"/>
              <a:t>GLP-1 – GB disease</a:t>
            </a:r>
          </a:p>
        </p:txBody>
      </p:sp>
    </p:spTree>
    <p:extLst>
      <p:ext uri="{BB962C8B-B14F-4D97-AF65-F5344CB8AC3E}">
        <p14:creationId xmlns:p14="http://schemas.microsoft.com/office/powerpoint/2010/main" val="826197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02CDD-558C-42BD-85F3-60CB542A2D45}"/>
              </a:ext>
            </a:extLst>
          </p:cNvPr>
          <p:cNvSpPr>
            <a:spLocks noGrp="1"/>
          </p:cNvSpPr>
          <p:nvPr>
            <p:ph type="title"/>
          </p:nvPr>
        </p:nvSpPr>
        <p:spPr/>
        <p:txBody>
          <a:bodyPr>
            <a:normAutofit/>
          </a:bodyPr>
          <a:lstStyle/>
          <a:p>
            <a:r>
              <a:rPr lang="en-CA" dirty="0"/>
              <a:t>2021 CCS Heart Failure Guidelines Update</a:t>
            </a:r>
          </a:p>
        </p:txBody>
      </p:sp>
      <p:sp>
        <p:nvSpPr>
          <p:cNvPr id="4" name="Text Placeholder 3">
            <a:extLst>
              <a:ext uri="{FF2B5EF4-FFF2-40B4-BE49-F238E27FC236}">
                <a16:creationId xmlns:a16="http://schemas.microsoft.com/office/drawing/2014/main" id="{2D5CE61B-64C8-4BC3-843A-EFDCCA1A2C96}"/>
              </a:ext>
            </a:extLst>
          </p:cNvPr>
          <p:cNvSpPr>
            <a:spLocks noGrp="1"/>
          </p:cNvSpPr>
          <p:nvPr>
            <p:ph type="body" sz="quarter" idx="13"/>
          </p:nvPr>
        </p:nvSpPr>
        <p:spPr/>
        <p:txBody>
          <a:bodyPr/>
          <a:lstStyle/>
          <a:p>
            <a:r>
              <a:rPr lang="en-US" sz="900" dirty="0"/>
              <a:t>ACEI: angiotensin converting enzyme inhibitor; ARB: angiotensin receptor blocker; ARNI: angiotensin receptor-neprilysin inhibitor; CCS: Canadian Cardiovascular Society; CKD: chronic kidney disease;</a:t>
            </a:r>
            <a:br>
              <a:rPr lang="en-US" sz="900" dirty="0"/>
            </a:br>
            <a:r>
              <a:rPr lang="en-US" sz="900" dirty="0"/>
              <a:t>CRT: cardiac resynchronization therapy; DM: diabetes mellitus; GDMT: guideline-directed medical therapy; ICD: implantable cardioverter defibrillator; LVEF: left ventricular ejection fraction;</a:t>
            </a:r>
            <a:br>
              <a:rPr lang="en-US" sz="900" dirty="0"/>
            </a:br>
            <a:r>
              <a:rPr lang="en-US" sz="900" dirty="0"/>
              <a:t>MRA: mineralocorticoid receptor antagonist; NYHA:, New York Heart Association; SGLT2: sodium glucose transport 2</a:t>
            </a:r>
          </a:p>
          <a:p>
            <a:r>
              <a:rPr lang="en-US" sz="900" dirty="0"/>
              <a:t>McDonald M, et al. Can J Cardiol 2021;37(4):531-46.</a:t>
            </a:r>
          </a:p>
        </p:txBody>
      </p:sp>
      <p:grpSp>
        <p:nvGrpSpPr>
          <p:cNvPr id="58" name="Group 57">
            <a:extLst>
              <a:ext uri="{FF2B5EF4-FFF2-40B4-BE49-F238E27FC236}">
                <a16:creationId xmlns:a16="http://schemas.microsoft.com/office/drawing/2014/main" id="{5448C230-AECB-4D3F-9461-7BF2B2B832FA}"/>
              </a:ext>
            </a:extLst>
          </p:cNvPr>
          <p:cNvGrpSpPr/>
          <p:nvPr/>
        </p:nvGrpSpPr>
        <p:grpSpPr>
          <a:xfrm>
            <a:off x="1542257" y="1304925"/>
            <a:ext cx="9341680" cy="4840288"/>
            <a:chOff x="1542256" y="1304925"/>
            <a:chExt cx="9341680" cy="4840288"/>
          </a:xfrm>
        </p:grpSpPr>
        <p:sp>
          <p:nvSpPr>
            <p:cNvPr id="43" name="Rectangle 42">
              <a:extLst>
                <a:ext uri="{FF2B5EF4-FFF2-40B4-BE49-F238E27FC236}">
                  <a16:creationId xmlns:a16="http://schemas.microsoft.com/office/drawing/2014/main" id="{E99D272F-B042-495D-880D-D009DD1C508B}"/>
                </a:ext>
              </a:extLst>
            </p:cNvPr>
            <p:cNvSpPr/>
            <p:nvPr/>
          </p:nvSpPr>
          <p:spPr>
            <a:xfrm>
              <a:off x="2484120" y="2892703"/>
              <a:ext cx="7391400" cy="7715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Rectangle: Rounded Corners 7">
              <a:extLst>
                <a:ext uri="{FF2B5EF4-FFF2-40B4-BE49-F238E27FC236}">
                  <a16:creationId xmlns:a16="http://schemas.microsoft.com/office/drawing/2014/main" id="{53976042-1C5F-4624-A1D8-FFBE575CA2AC}"/>
                </a:ext>
              </a:extLst>
            </p:cNvPr>
            <p:cNvSpPr/>
            <p:nvPr/>
          </p:nvSpPr>
          <p:spPr>
            <a:xfrm>
              <a:off x="3871118" y="1304925"/>
              <a:ext cx="4391025" cy="36195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dirty="0">
                  <a:ln>
                    <a:noFill/>
                  </a:ln>
                  <a:solidFill>
                    <a:prstClr val="white"/>
                  </a:solidFill>
                  <a:effectLst/>
                  <a:uLnTx/>
                  <a:uFillTx/>
                  <a:latin typeface="Arial"/>
                  <a:ea typeface="+mn-ea"/>
                  <a:cs typeface="+mn-cs"/>
                </a:rPr>
                <a:t>HFrEF: LVEF ≤ 40% AND SYMPTOMS</a:t>
              </a:r>
              <a:endParaRPr kumimoji="0" lang="en-CA" sz="1400" b="1" i="0" u="none" strike="noStrike" kern="1200" cap="none" spc="0" normalizeH="0" baseline="0" noProof="0" dirty="0">
                <a:ln>
                  <a:noFill/>
                </a:ln>
                <a:solidFill>
                  <a:prstClr val="white"/>
                </a:solidFill>
                <a:effectLst/>
                <a:uLnTx/>
                <a:uFillTx/>
                <a:latin typeface="Arial"/>
                <a:ea typeface="+mn-ea"/>
                <a:cs typeface="+mn-cs"/>
              </a:endParaRPr>
            </a:p>
          </p:txBody>
        </p:sp>
        <p:sp>
          <p:nvSpPr>
            <p:cNvPr id="11" name="Rectangle: Rounded Corners 10">
              <a:extLst>
                <a:ext uri="{FF2B5EF4-FFF2-40B4-BE49-F238E27FC236}">
                  <a16:creationId xmlns:a16="http://schemas.microsoft.com/office/drawing/2014/main" id="{1BA3435F-6CBB-4593-9613-F1B196812A92}"/>
                </a:ext>
              </a:extLst>
            </p:cNvPr>
            <p:cNvSpPr/>
            <p:nvPr/>
          </p:nvSpPr>
          <p:spPr>
            <a:xfrm rot="16200000">
              <a:off x="-735013" y="3582194"/>
              <a:ext cx="4840288" cy="28575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CA" sz="700" b="1" i="0" u="none" strike="noStrike" kern="1200" cap="none" spc="0" normalizeH="0" baseline="0" noProof="0" dirty="0">
                  <a:ln>
                    <a:noFill/>
                  </a:ln>
                  <a:solidFill>
                    <a:prstClr val="black"/>
                  </a:solidFill>
                  <a:effectLst/>
                  <a:uLnTx/>
                  <a:uFillTx/>
                  <a:latin typeface="Arial"/>
                  <a:ea typeface="+mn-ea"/>
                  <a:cs typeface="+mn-cs"/>
                </a:rPr>
                <a:t>TREAT COMORBITITIES PER CCS HF RECOMMENDATIONS (INCL. AF, FUNCTIONAL MR, IRON DEF, CKD, DM)</a:t>
              </a:r>
              <a:endParaRPr kumimoji="0" lang="en-CA" sz="700" b="1" i="0" u="none" strike="noStrike" kern="1200" cap="none" spc="0" normalizeH="0" baseline="0" noProof="0" dirty="0">
                <a:ln>
                  <a:noFill/>
                </a:ln>
                <a:solidFill>
                  <a:prstClr val="black"/>
                </a:solidFill>
                <a:effectLst/>
                <a:uLnTx/>
                <a:uFillTx/>
                <a:latin typeface="Arial"/>
                <a:ea typeface="+mn-ea"/>
                <a:cs typeface="+mn-cs"/>
              </a:endParaRPr>
            </a:p>
          </p:txBody>
        </p:sp>
        <p:sp>
          <p:nvSpPr>
            <p:cNvPr id="12" name="Rectangle: Rounded Corners 11">
              <a:extLst>
                <a:ext uri="{FF2B5EF4-FFF2-40B4-BE49-F238E27FC236}">
                  <a16:creationId xmlns:a16="http://schemas.microsoft.com/office/drawing/2014/main" id="{19DB6AE8-41C7-4F19-8131-254FBED154A5}"/>
                </a:ext>
              </a:extLst>
            </p:cNvPr>
            <p:cNvSpPr/>
            <p:nvPr/>
          </p:nvSpPr>
          <p:spPr>
            <a:xfrm rot="16200000">
              <a:off x="-394416" y="3582194"/>
              <a:ext cx="4840288" cy="28575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CA" sz="700" b="1" i="0" u="none" strike="noStrike" kern="1200" cap="none" spc="0" normalizeH="0" baseline="0" noProof="0" dirty="0">
                  <a:ln>
                    <a:noFill/>
                  </a:ln>
                  <a:solidFill>
                    <a:prstClr val="black"/>
                  </a:solidFill>
                  <a:effectLst/>
                  <a:uLnTx/>
                  <a:uFillTx/>
                  <a:latin typeface="Arial"/>
                  <a:ea typeface="+mn-ea"/>
                  <a:cs typeface="+mn-cs"/>
                </a:rPr>
                <a:t>DIURETICS TO RELIEVE CONGESTION (TITRATED TO MINIMUM EFFECTIVE DOSE TO MAINTAIN EUVOLEMIA)</a:t>
              </a:r>
              <a:endParaRPr kumimoji="0" lang="en-CA" sz="700" b="1" i="0" u="none" strike="noStrike" kern="1200" cap="none" spc="0" normalizeH="0" baseline="0" noProof="0" dirty="0">
                <a:ln>
                  <a:noFill/>
                </a:ln>
                <a:solidFill>
                  <a:prstClr val="black"/>
                </a:solidFill>
                <a:effectLst/>
                <a:uLnTx/>
                <a:uFillTx/>
                <a:latin typeface="Arial"/>
                <a:ea typeface="+mn-ea"/>
                <a:cs typeface="+mn-cs"/>
              </a:endParaRPr>
            </a:p>
          </p:txBody>
        </p:sp>
        <p:grpSp>
          <p:nvGrpSpPr>
            <p:cNvPr id="14" name="Group 13">
              <a:extLst>
                <a:ext uri="{FF2B5EF4-FFF2-40B4-BE49-F238E27FC236}">
                  <a16:creationId xmlns:a16="http://schemas.microsoft.com/office/drawing/2014/main" id="{F56C006C-526B-4951-9B8B-B978416F2880}"/>
                </a:ext>
              </a:extLst>
            </p:cNvPr>
            <p:cNvGrpSpPr/>
            <p:nvPr/>
          </p:nvGrpSpPr>
          <p:grpSpPr>
            <a:xfrm>
              <a:off x="2434604" y="1821180"/>
              <a:ext cx="1649716" cy="338554"/>
              <a:chOff x="2434604" y="1836420"/>
              <a:chExt cx="1649716" cy="338554"/>
            </a:xfrm>
          </p:grpSpPr>
          <p:sp>
            <p:nvSpPr>
              <p:cNvPr id="9" name="TextBox 8">
                <a:extLst>
                  <a:ext uri="{FF2B5EF4-FFF2-40B4-BE49-F238E27FC236}">
                    <a16:creationId xmlns:a16="http://schemas.microsoft.com/office/drawing/2014/main" id="{FFFCC81D-BEC7-4C3D-BB8F-56AF2B808B03}"/>
                  </a:ext>
                </a:extLst>
              </p:cNvPr>
              <p:cNvSpPr txBox="1"/>
              <p:nvPr/>
            </p:nvSpPr>
            <p:spPr>
              <a:xfrm>
                <a:off x="2434604" y="1836420"/>
                <a:ext cx="1649716" cy="338554"/>
              </a:xfrm>
              <a:prstGeom prst="rect">
                <a:avLst/>
              </a:prstGeom>
              <a:noFill/>
            </p:spPr>
            <p:txBody>
              <a:bodyPr wrap="square" rtlCol="0" anchor="ctr">
                <a:no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dirty="0">
                    <a:ln>
                      <a:noFill/>
                    </a:ln>
                    <a:solidFill>
                      <a:prstClr val="black"/>
                    </a:solidFill>
                    <a:effectLst/>
                    <a:uLnTx/>
                    <a:uFillTx/>
                    <a:latin typeface="Arial"/>
                    <a:ea typeface="+mn-ea"/>
                    <a:cs typeface="+mn-cs"/>
                  </a:rPr>
                  <a:t>ARNI or ACEi/ARB</a:t>
                </a:r>
              </a:p>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prstClr val="black"/>
                    </a:solidFill>
                    <a:effectLst/>
                    <a:uLnTx/>
                    <a:uFillTx/>
                    <a:latin typeface="Arial"/>
                    <a:ea typeface="+mn-ea"/>
                    <a:cs typeface="+mn-cs"/>
                  </a:rPr>
                  <a:t>Then substitute </a:t>
                </a:r>
                <a:r>
                  <a:rPr kumimoji="0" lang="en-CA" sz="800" b="1" i="0" u="none" strike="noStrike" kern="1200" cap="none" spc="0" normalizeH="0" baseline="0" noProof="0" dirty="0">
                    <a:ln>
                      <a:noFill/>
                    </a:ln>
                    <a:solidFill>
                      <a:prstClr val="black"/>
                    </a:solidFill>
                    <a:effectLst/>
                    <a:uLnTx/>
                    <a:uFillTx/>
                    <a:latin typeface="Arial"/>
                    <a:ea typeface="+mn-ea"/>
                    <a:cs typeface="+mn-cs"/>
                  </a:rPr>
                  <a:t>ARNI</a:t>
                </a:r>
              </a:p>
            </p:txBody>
          </p:sp>
          <p:sp>
            <p:nvSpPr>
              <p:cNvPr id="13" name="Rectangle 12">
                <a:extLst>
                  <a:ext uri="{FF2B5EF4-FFF2-40B4-BE49-F238E27FC236}">
                    <a16:creationId xmlns:a16="http://schemas.microsoft.com/office/drawing/2014/main" id="{E9E7B8F1-8B6F-4FA8-A627-7A45CEB22A0D}"/>
                  </a:ext>
                </a:extLst>
              </p:cNvPr>
              <p:cNvSpPr/>
              <p:nvPr/>
            </p:nvSpPr>
            <p:spPr>
              <a:xfrm>
                <a:off x="2434604" y="2019300"/>
                <a:ext cx="1649716" cy="155674"/>
              </a:xfrm>
              <a:custGeom>
                <a:avLst/>
                <a:gdLst>
                  <a:gd name="connsiteX0" fmla="*/ 0 w 1333500"/>
                  <a:gd name="connsiteY0" fmla="*/ 0 h 236220"/>
                  <a:gd name="connsiteX1" fmla="*/ 1333500 w 1333500"/>
                  <a:gd name="connsiteY1" fmla="*/ 0 h 236220"/>
                  <a:gd name="connsiteX2" fmla="*/ 1333500 w 1333500"/>
                  <a:gd name="connsiteY2" fmla="*/ 236220 h 236220"/>
                  <a:gd name="connsiteX3" fmla="*/ 0 w 1333500"/>
                  <a:gd name="connsiteY3" fmla="*/ 236220 h 236220"/>
                  <a:gd name="connsiteX4" fmla="*/ 0 w 1333500"/>
                  <a:gd name="connsiteY4" fmla="*/ 0 h 236220"/>
                  <a:gd name="connsiteX0" fmla="*/ 0 w 1333500"/>
                  <a:gd name="connsiteY0" fmla="*/ 7620 h 243840"/>
                  <a:gd name="connsiteX1" fmla="*/ 693420 w 1333500"/>
                  <a:gd name="connsiteY1" fmla="*/ 0 h 243840"/>
                  <a:gd name="connsiteX2" fmla="*/ 1333500 w 1333500"/>
                  <a:gd name="connsiteY2" fmla="*/ 7620 h 243840"/>
                  <a:gd name="connsiteX3" fmla="*/ 1333500 w 1333500"/>
                  <a:gd name="connsiteY3" fmla="*/ 243840 h 243840"/>
                  <a:gd name="connsiteX4" fmla="*/ 0 w 1333500"/>
                  <a:gd name="connsiteY4" fmla="*/ 243840 h 243840"/>
                  <a:gd name="connsiteX5" fmla="*/ 0 w 1333500"/>
                  <a:gd name="connsiteY5" fmla="*/ 7620 h 243840"/>
                  <a:gd name="connsiteX0" fmla="*/ 693420 w 1333500"/>
                  <a:gd name="connsiteY0" fmla="*/ 0 h 243840"/>
                  <a:gd name="connsiteX1" fmla="*/ 1333500 w 1333500"/>
                  <a:gd name="connsiteY1" fmla="*/ 7620 h 243840"/>
                  <a:gd name="connsiteX2" fmla="*/ 1333500 w 1333500"/>
                  <a:gd name="connsiteY2" fmla="*/ 243840 h 243840"/>
                  <a:gd name="connsiteX3" fmla="*/ 0 w 1333500"/>
                  <a:gd name="connsiteY3" fmla="*/ 243840 h 243840"/>
                  <a:gd name="connsiteX4" fmla="*/ 0 w 1333500"/>
                  <a:gd name="connsiteY4" fmla="*/ 7620 h 243840"/>
                  <a:gd name="connsiteX5" fmla="*/ 784860 w 1333500"/>
                  <a:gd name="connsiteY5" fmla="*/ 91440 h 243840"/>
                  <a:gd name="connsiteX0" fmla="*/ 693420 w 1333500"/>
                  <a:gd name="connsiteY0" fmla="*/ 0 h 243840"/>
                  <a:gd name="connsiteX1" fmla="*/ 1333500 w 1333500"/>
                  <a:gd name="connsiteY1" fmla="*/ 7620 h 243840"/>
                  <a:gd name="connsiteX2" fmla="*/ 1333500 w 1333500"/>
                  <a:gd name="connsiteY2" fmla="*/ 243840 h 243840"/>
                  <a:gd name="connsiteX3" fmla="*/ 0 w 1333500"/>
                  <a:gd name="connsiteY3" fmla="*/ 243840 h 243840"/>
                  <a:gd name="connsiteX4" fmla="*/ 0 w 1333500"/>
                  <a:gd name="connsiteY4" fmla="*/ 7620 h 243840"/>
                  <a:gd name="connsiteX0" fmla="*/ 1333500 w 1333500"/>
                  <a:gd name="connsiteY0" fmla="*/ 0 h 236220"/>
                  <a:gd name="connsiteX1" fmla="*/ 1333500 w 1333500"/>
                  <a:gd name="connsiteY1" fmla="*/ 236220 h 236220"/>
                  <a:gd name="connsiteX2" fmla="*/ 0 w 1333500"/>
                  <a:gd name="connsiteY2" fmla="*/ 236220 h 236220"/>
                  <a:gd name="connsiteX3" fmla="*/ 0 w 1333500"/>
                  <a:gd name="connsiteY3" fmla="*/ 0 h 236220"/>
                </a:gdLst>
                <a:ahLst/>
                <a:cxnLst>
                  <a:cxn ang="0">
                    <a:pos x="connsiteX0" y="connsiteY0"/>
                  </a:cxn>
                  <a:cxn ang="0">
                    <a:pos x="connsiteX1" y="connsiteY1"/>
                  </a:cxn>
                  <a:cxn ang="0">
                    <a:pos x="connsiteX2" y="connsiteY2"/>
                  </a:cxn>
                  <a:cxn ang="0">
                    <a:pos x="connsiteX3" y="connsiteY3"/>
                  </a:cxn>
                </a:cxnLst>
                <a:rect l="l" t="t" r="r" b="b"/>
                <a:pathLst>
                  <a:path w="1333500" h="236220">
                    <a:moveTo>
                      <a:pt x="1333500" y="0"/>
                    </a:moveTo>
                    <a:lnTo>
                      <a:pt x="1333500" y="236220"/>
                    </a:lnTo>
                    <a:lnTo>
                      <a:pt x="0" y="236220"/>
                    </a:lnTo>
                    <a:lnTo>
                      <a:pt x="0" y="0"/>
                    </a:ln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15" name="Group 14">
              <a:extLst>
                <a:ext uri="{FF2B5EF4-FFF2-40B4-BE49-F238E27FC236}">
                  <a16:creationId xmlns:a16="http://schemas.microsoft.com/office/drawing/2014/main" id="{B7BC5DA7-8FF4-4CFD-9637-DD68929E0AE3}"/>
                </a:ext>
              </a:extLst>
            </p:cNvPr>
            <p:cNvGrpSpPr/>
            <p:nvPr/>
          </p:nvGrpSpPr>
          <p:grpSpPr>
            <a:xfrm>
              <a:off x="4400564" y="1821180"/>
              <a:ext cx="1649716" cy="338554"/>
              <a:chOff x="2434604" y="1836420"/>
              <a:chExt cx="1649716" cy="338554"/>
            </a:xfrm>
          </p:grpSpPr>
          <p:sp>
            <p:nvSpPr>
              <p:cNvPr id="16" name="TextBox 15">
                <a:extLst>
                  <a:ext uri="{FF2B5EF4-FFF2-40B4-BE49-F238E27FC236}">
                    <a16:creationId xmlns:a16="http://schemas.microsoft.com/office/drawing/2014/main" id="{B758F886-1A12-4C12-9A5F-1C9FDD5A832C}"/>
                  </a:ext>
                </a:extLst>
              </p:cNvPr>
              <p:cNvSpPr txBox="1"/>
              <p:nvPr/>
            </p:nvSpPr>
            <p:spPr>
              <a:xfrm>
                <a:off x="2434604" y="1836420"/>
                <a:ext cx="1649716" cy="338554"/>
              </a:xfrm>
              <a:prstGeom prst="rect">
                <a:avLst/>
              </a:prstGeom>
              <a:noFill/>
            </p:spPr>
            <p:txBody>
              <a:bodyPr wrap="square" rtlCol="0" anchor="ctr">
                <a:no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dirty="0">
                    <a:ln>
                      <a:noFill/>
                    </a:ln>
                    <a:solidFill>
                      <a:prstClr val="black"/>
                    </a:solidFill>
                    <a:effectLst/>
                    <a:uLnTx/>
                    <a:uFillTx/>
                    <a:latin typeface="Arial"/>
                    <a:ea typeface="+mn-ea"/>
                    <a:cs typeface="+mn-cs"/>
                  </a:rPr>
                  <a:t>BETA BLOCKER</a:t>
                </a:r>
              </a:p>
            </p:txBody>
          </p:sp>
          <p:sp>
            <p:nvSpPr>
              <p:cNvPr id="17" name="Rectangle 12">
                <a:extLst>
                  <a:ext uri="{FF2B5EF4-FFF2-40B4-BE49-F238E27FC236}">
                    <a16:creationId xmlns:a16="http://schemas.microsoft.com/office/drawing/2014/main" id="{2C26A4AB-7ECB-4442-9DA4-331E8F92501E}"/>
                  </a:ext>
                </a:extLst>
              </p:cNvPr>
              <p:cNvSpPr/>
              <p:nvPr/>
            </p:nvSpPr>
            <p:spPr>
              <a:xfrm>
                <a:off x="2434604" y="2019300"/>
                <a:ext cx="1649716" cy="155674"/>
              </a:xfrm>
              <a:custGeom>
                <a:avLst/>
                <a:gdLst>
                  <a:gd name="connsiteX0" fmla="*/ 0 w 1333500"/>
                  <a:gd name="connsiteY0" fmla="*/ 0 h 236220"/>
                  <a:gd name="connsiteX1" fmla="*/ 1333500 w 1333500"/>
                  <a:gd name="connsiteY1" fmla="*/ 0 h 236220"/>
                  <a:gd name="connsiteX2" fmla="*/ 1333500 w 1333500"/>
                  <a:gd name="connsiteY2" fmla="*/ 236220 h 236220"/>
                  <a:gd name="connsiteX3" fmla="*/ 0 w 1333500"/>
                  <a:gd name="connsiteY3" fmla="*/ 236220 h 236220"/>
                  <a:gd name="connsiteX4" fmla="*/ 0 w 1333500"/>
                  <a:gd name="connsiteY4" fmla="*/ 0 h 236220"/>
                  <a:gd name="connsiteX0" fmla="*/ 0 w 1333500"/>
                  <a:gd name="connsiteY0" fmla="*/ 7620 h 243840"/>
                  <a:gd name="connsiteX1" fmla="*/ 693420 w 1333500"/>
                  <a:gd name="connsiteY1" fmla="*/ 0 h 243840"/>
                  <a:gd name="connsiteX2" fmla="*/ 1333500 w 1333500"/>
                  <a:gd name="connsiteY2" fmla="*/ 7620 h 243840"/>
                  <a:gd name="connsiteX3" fmla="*/ 1333500 w 1333500"/>
                  <a:gd name="connsiteY3" fmla="*/ 243840 h 243840"/>
                  <a:gd name="connsiteX4" fmla="*/ 0 w 1333500"/>
                  <a:gd name="connsiteY4" fmla="*/ 243840 h 243840"/>
                  <a:gd name="connsiteX5" fmla="*/ 0 w 1333500"/>
                  <a:gd name="connsiteY5" fmla="*/ 7620 h 243840"/>
                  <a:gd name="connsiteX0" fmla="*/ 693420 w 1333500"/>
                  <a:gd name="connsiteY0" fmla="*/ 0 h 243840"/>
                  <a:gd name="connsiteX1" fmla="*/ 1333500 w 1333500"/>
                  <a:gd name="connsiteY1" fmla="*/ 7620 h 243840"/>
                  <a:gd name="connsiteX2" fmla="*/ 1333500 w 1333500"/>
                  <a:gd name="connsiteY2" fmla="*/ 243840 h 243840"/>
                  <a:gd name="connsiteX3" fmla="*/ 0 w 1333500"/>
                  <a:gd name="connsiteY3" fmla="*/ 243840 h 243840"/>
                  <a:gd name="connsiteX4" fmla="*/ 0 w 1333500"/>
                  <a:gd name="connsiteY4" fmla="*/ 7620 h 243840"/>
                  <a:gd name="connsiteX5" fmla="*/ 784860 w 1333500"/>
                  <a:gd name="connsiteY5" fmla="*/ 91440 h 243840"/>
                  <a:gd name="connsiteX0" fmla="*/ 693420 w 1333500"/>
                  <a:gd name="connsiteY0" fmla="*/ 0 h 243840"/>
                  <a:gd name="connsiteX1" fmla="*/ 1333500 w 1333500"/>
                  <a:gd name="connsiteY1" fmla="*/ 7620 h 243840"/>
                  <a:gd name="connsiteX2" fmla="*/ 1333500 w 1333500"/>
                  <a:gd name="connsiteY2" fmla="*/ 243840 h 243840"/>
                  <a:gd name="connsiteX3" fmla="*/ 0 w 1333500"/>
                  <a:gd name="connsiteY3" fmla="*/ 243840 h 243840"/>
                  <a:gd name="connsiteX4" fmla="*/ 0 w 1333500"/>
                  <a:gd name="connsiteY4" fmla="*/ 7620 h 243840"/>
                  <a:gd name="connsiteX0" fmla="*/ 1333500 w 1333500"/>
                  <a:gd name="connsiteY0" fmla="*/ 0 h 236220"/>
                  <a:gd name="connsiteX1" fmla="*/ 1333500 w 1333500"/>
                  <a:gd name="connsiteY1" fmla="*/ 236220 h 236220"/>
                  <a:gd name="connsiteX2" fmla="*/ 0 w 1333500"/>
                  <a:gd name="connsiteY2" fmla="*/ 236220 h 236220"/>
                  <a:gd name="connsiteX3" fmla="*/ 0 w 1333500"/>
                  <a:gd name="connsiteY3" fmla="*/ 0 h 236220"/>
                </a:gdLst>
                <a:ahLst/>
                <a:cxnLst>
                  <a:cxn ang="0">
                    <a:pos x="connsiteX0" y="connsiteY0"/>
                  </a:cxn>
                  <a:cxn ang="0">
                    <a:pos x="connsiteX1" y="connsiteY1"/>
                  </a:cxn>
                  <a:cxn ang="0">
                    <a:pos x="connsiteX2" y="connsiteY2"/>
                  </a:cxn>
                  <a:cxn ang="0">
                    <a:pos x="connsiteX3" y="connsiteY3"/>
                  </a:cxn>
                </a:cxnLst>
                <a:rect l="l" t="t" r="r" b="b"/>
                <a:pathLst>
                  <a:path w="1333500" h="236220">
                    <a:moveTo>
                      <a:pt x="1333500" y="0"/>
                    </a:moveTo>
                    <a:lnTo>
                      <a:pt x="1333500" y="236220"/>
                    </a:lnTo>
                    <a:lnTo>
                      <a:pt x="0" y="236220"/>
                    </a:lnTo>
                    <a:lnTo>
                      <a:pt x="0" y="0"/>
                    </a:ln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18" name="Group 17">
              <a:extLst>
                <a:ext uri="{FF2B5EF4-FFF2-40B4-BE49-F238E27FC236}">
                  <a16:creationId xmlns:a16="http://schemas.microsoft.com/office/drawing/2014/main" id="{63AE429F-05B4-4F7D-972E-469A353426CF}"/>
                </a:ext>
              </a:extLst>
            </p:cNvPr>
            <p:cNvGrpSpPr/>
            <p:nvPr/>
          </p:nvGrpSpPr>
          <p:grpSpPr>
            <a:xfrm>
              <a:off x="6366524" y="1821180"/>
              <a:ext cx="1649716" cy="338554"/>
              <a:chOff x="2434604" y="1836420"/>
              <a:chExt cx="1649716" cy="338554"/>
            </a:xfrm>
          </p:grpSpPr>
          <p:sp>
            <p:nvSpPr>
              <p:cNvPr id="19" name="TextBox 18">
                <a:extLst>
                  <a:ext uri="{FF2B5EF4-FFF2-40B4-BE49-F238E27FC236}">
                    <a16:creationId xmlns:a16="http://schemas.microsoft.com/office/drawing/2014/main" id="{F62297FA-A331-42DA-9CF2-C31B07799728}"/>
                  </a:ext>
                </a:extLst>
              </p:cNvPr>
              <p:cNvSpPr txBox="1"/>
              <p:nvPr/>
            </p:nvSpPr>
            <p:spPr>
              <a:xfrm>
                <a:off x="2434604" y="1836420"/>
                <a:ext cx="1649716" cy="338554"/>
              </a:xfrm>
              <a:prstGeom prst="rect">
                <a:avLst/>
              </a:prstGeom>
              <a:noFill/>
            </p:spPr>
            <p:txBody>
              <a:bodyPr wrap="square" rtlCol="0" anchor="ctr">
                <a:no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dirty="0">
                    <a:ln>
                      <a:noFill/>
                    </a:ln>
                    <a:solidFill>
                      <a:prstClr val="black"/>
                    </a:solidFill>
                    <a:effectLst/>
                    <a:uLnTx/>
                    <a:uFillTx/>
                    <a:latin typeface="Arial"/>
                    <a:ea typeface="+mn-ea"/>
                    <a:cs typeface="+mn-cs"/>
                  </a:rPr>
                  <a:t>MRA</a:t>
                </a:r>
              </a:p>
            </p:txBody>
          </p:sp>
          <p:sp>
            <p:nvSpPr>
              <p:cNvPr id="20" name="Rectangle 12">
                <a:extLst>
                  <a:ext uri="{FF2B5EF4-FFF2-40B4-BE49-F238E27FC236}">
                    <a16:creationId xmlns:a16="http://schemas.microsoft.com/office/drawing/2014/main" id="{C9DEEB06-A02A-4B3A-82DF-B895E89F7EE5}"/>
                  </a:ext>
                </a:extLst>
              </p:cNvPr>
              <p:cNvSpPr/>
              <p:nvPr/>
            </p:nvSpPr>
            <p:spPr>
              <a:xfrm>
                <a:off x="2434604" y="2019300"/>
                <a:ext cx="1649716" cy="155674"/>
              </a:xfrm>
              <a:custGeom>
                <a:avLst/>
                <a:gdLst>
                  <a:gd name="connsiteX0" fmla="*/ 0 w 1333500"/>
                  <a:gd name="connsiteY0" fmla="*/ 0 h 236220"/>
                  <a:gd name="connsiteX1" fmla="*/ 1333500 w 1333500"/>
                  <a:gd name="connsiteY1" fmla="*/ 0 h 236220"/>
                  <a:gd name="connsiteX2" fmla="*/ 1333500 w 1333500"/>
                  <a:gd name="connsiteY2" fmla="*/ 236220 h 236220"/>
                  <a:gd name="connsiteX3" fmla="*/ 0 w 1333500"/>
                  <a:gd name="connsiteY3" fmla="*/ 236220 h 236220"/>
                  <a:gd name="connsiteX4" fmla="*/ 0 w 1333500"/>
                  <a:gd name="connsiteY4" fmla="*/ 0 h 236220"/>
                  <a:gd name="connsiteX0" fmla="*/ 0 w 1333500"/>
                  <a:gd name="connsiteY0" fmla="*/ 7620 h 243840"/>
                  <a:gd name="connsiteX1" fmla="*/ 693420 w 1333500"/>
                  <a:gd name="connsiteY1" fmla="*/ 0 h 243840"/>
                  <a:gd name="connsiteX2" fmla="*/ 1333500 w 1333500"/>
                  <a:gd name="connsiteY2" fmla="*/ 7620 h 243840"/>
                  <a:gd name="connsiteX3" fmla="*/ 1333500 w 1333500"/>
                  <a:gd name="connsiteY3" fmla="*/ 243840 h 243840"/>
                  <a:gd name="connsiteX4" fmla="*/ 0 w 1333500"/>
                  <a:gd name="connsiteY4" fmla="*/ 243840 h 243840"/>
                  <a:gd name="connsiteX5" fmla="*/ 0 w 1333500"/>
                  <a:gd name="connsiteY5" fmla="*/ 7620 h 243840"/>
                  <a:gd name="connsiteX0" fmla="*/ 693420 w 1333500"/>
                  <a:gd name="connsiteY0" fmla="*/ 0 h 243840"/>
                  <a:gd name="connsiteX1" fmla="*/ 1333500 w 1333500"/>
                  <a:gd name="connsiteY1" fmla="*/ 7620 h 243840"/>
                  <a:gd name="connsiteX2" fmla="*/ 1333500 w 1333500"/>
                  <a:gd name="connsiteY2" fmla="*/ 243840 h 243840"/>
                  <a:gd name="connsiteX3" fmla="*/ 0 w 1333500"/>
                  <a:gd name="connsiteY3" fmla="*/ 243840 h 243840"/>
                  <a:gd name="connsiteX4" fmla="*/ 0 w 1333500"/>
                  <a:gd name="connsiteY4" fmla="*/ 7620 h 243840"/>
                  <a:gd name="connsiteX5" fmla="*/ 784860 w 1333500"/>
                  <a:gd name="connsiteY5" fmla="*/ 91440 h 243840"/>
                  <a:gd name="connsiteX0" fmla="*/ 693420 w 1333500"/>
                  <a:gd name="connsiteY0" fmla="*/ 0 h 243840"/>
                  <a:gd name="connsiteX1" fmla="*/ 1333500 w 1333500"/>
                  <a:gd name="connsiteY1" fmla="*/ 7620 h 243840"/>
                  <a:gd name="connsiteX2" fmla="*/ 1333500 w 1333500"/>
                  <a:gd name="connsiteY2" fmla="*/ 243840 h 243840"/>
                  <a:gd name="connsiteX3" fmla="*/ 0 w 1333500"/>
                  <a:gd name="connsiteY3" fmla="*/ 243840 h 243840"/>
                  <a:gd name="connsiteX4" fmla="*/ 0 w 1333500"/>
                  <a:gd name="connsiteY4" fmla="*/ 7620 h 243840"/>
                  <a:gd name="connsiteX0" fmla="*/ 1333500 w 1333500"/>
                  <a:gd name="connsiteY0" fmla="*/ 0 h 236220"/>
                  <a:gd name="connsiteX1" fmla="*/ 1333500 w 1333500"/>
                  <a:gd name="connsiteY1" fmla="*/ 236220 h 236220"/>
                  <a:gd name="connsiteX2" fmla="*/ 0 w 1333500"/>
                  <a:gd name="connsiteY2" fmla="*/ 236220 h 236220"/>
                  <a:gd name="connsiteX3" fmla="*/ 0 w 1333500"/>
                  <a:gd name="connsiteY3" fmla="*/ 0 h 236220"/>
                </a:gdLst>
                <a:ahLst/>
                <a:cxnLst>
                  <a:cxn ang="0">
                    <a:pos x="connsiteX0" y="connsiteY0"/>
                  </a:cxn>
                  <a:cxn ang="0">
                    <a:pos x="connsiteX1" y="connsiteY1"/>
                  </a:cxn>
                  <a:cxn ang="0">
                    <a:pos x="connsiteX2" y="connsiteY2"/>
                  </a:cxn>
                  <a:cxn ang="0">
                    <a:pos x="connsiteX3" y="connsiteY3"/>
                  </a:cxn>
                </a:cxnLst>
                <a:rect l="l" t="t" r="r" b="b"/>
                <a:pathLst>
                  <a:path w="1333500" h="236220">
                    <a:moveTo>
                      <a:pt x="1333500" y="0"/>
                    </a:moveTo>
                    <a:lnTo>
                      <a:pt x="1333500" y="236220"/>
                    </a:lnTo>
                    <a:lnTo>
                      <a:pt x="0" y="236220"/>
                    </a:lnTo>
                    <a:lnTo>
                      <a:pt x="0" y="0"/>
                    </a:ln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22" name="Group 21">
              <a:extLst>
                <a:ext uri="{FF2B5EF4-FFF2-40B4-BE49-F238E27FC236}">
                  <a16:creationId xmlns:a16="http://schemas.microsoft.com/office/drawing/2014/main" id="{F806C357-F9F6-4039-8AC8-4A90BEC09F8E}"/>
                </a:ext>
              </a:extLst>
            </p:cNvPr>
            <p:cNvGrpSpPr/>
            <p:nvPr/>
          </p:nvGrpSpPr>
          <p:grpSpPr>
            <a:xfrm>
              <a:off x="8332484" y="1821180"/>
              <a:ext cx="1649716" cy="338554"/>
              <a:chOff x="2434604" y="1836420"/>
              <a:chExt cx="1649716" cy="338554"/>
            </a:xfrm>
          </p:grpSpPr>
          <p:sp>
            <p:nvSpPr>
              <p:cNvPr id="23" name="TextBox 22">
                <a:extLst>
                  <a:ext uri="{FF2B5EF4-FFF2-40B4-BE49-F238E27FC236}">
                    <a16:creationId xmlns:a16="http://schemas.microsoft.com/office/drawing/2014/main" id="{97F08EEC-6091-4872-A6C3-E00D31C76F00}"/>
                  </a:ext>
                </a:extLst>
              </p:cNvPr>
              <p:cNvSpPr txBox="1"/>
              <p:nvPr/>
            </p:nvSpPr>
            <p:spPr>
              <a:xfrm>
                <a:off x="2434604" y="1836420"/>
                <a:ext cx="1649716" cy="338554"/>
              </a:xfrm>
              <a:prstGeom prst="rect">
                <a:avLst/>
              </a:prstGeom>
              <a:noFill/>
            </p:spPr>
            <p:txBody>
              <a:bodyPr wrap="square" rtlCol="0" anchor="ctr">
                <a:no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dirty="0">
                    <a:ln>
                      <a:noFill/>
                    </a:ln>
                    <a:solidFill>
                      <a:prstClr val="black"/>
                    </a:solidFill>
                    <a:effectLst/>
                    <a:uLnTx/>
                    <a:uFillTx/>
                    <a:latin typeface="Arial"/>
                    <a:ea typeface="+mn-ea"/>
                    <a:cs typeface="+mn-cs"/>
                  </a:rPr>
                  <a:t>SGLT2 INHIBITOR</a:t>
                </a:r>
              </a:p>
            </p:txBody>
          </p:sp>
          <p:sp>
            <p:nvSpPr>
              <p:cNvPr id="24" name="Rectangle 12">
                <a:extLst>
                  <a:ext uri="{FF2B5EF4-FFF2-40B4-BE49-F238E27FC236}">
                    <a16:creationId xmlns:a16="http://schemas.microsoft.com/office/drawing/2014/main" id="{124EB1EB-012E-4BB9-B0F9-BA60C442A052}"/>
                  </a:ext>
                </a:extLst>
              </p:cNvPr>
              <p:cNvSpPr/>
              <p:nvPr/>
            </p:nvSpPr>
            <p:spPr>
              <a:xfrm>
                <a:off x="2434604" y="2019300"/>
                <a:ext cx="1649716" cy="155674"/>
              </a:xfrm>
              <a:custGeom>
                <a:avLst/>
                <a:gdLst>
                  <a:gd name="connsiteX0" fmla="*/ 0 w 1333500"/>
                  <a:gd name="connsiteY0" fmla="*/ 0 h 236220"/>
                  <a:gd name="connsiteX1" fmla="*/ 1333500 w 1333500"/>
                  <a:gd name="connsiteY1" fmla="*/ 0 h 236220"/>
                  <a:gd name="connsiteX2" fmla="*/ 1333500 w 1333500"/>
                  <a:gd name="connsiteY2" fmla="*/ 236220 h 236220"/>
                  <a:gd name="connsiteX3" fmla="*/ 0 w 1333500"/>
                  <a:gd name="connsiteY3" fmla="*/ 236220 h 236220"/>
                  <a:gd name="connsiteX4" fmla="*/ 0 w 1333500"/>
                  <a:gd name="connsiteY4" fmla="*/ 0 h 236220"/>
                  <a:gd name="connsiteX0" fmla="*/ 0 w 1333500"/>
                  <a:gd name="connsiteY0" fmla="*/ 7620 h 243840"/>
                  <a:gd name="connsiteX1" fmla="*/ 693420 w 1333500"/>
                  <a:gd name="connsiteY1" fmla="*/ 0 h 243840"/>
                  <a:gd name="connsiteX2" fmla="*/ 1333500 w 1333500"/>
                  <a:gd name="connsiteY2" fmla="*/ 7620 h 243840"/>
                  <a:gd name="connsiteX3" fmla="*/ 1333500 w 1333500"/>
                  <a:gd name="connsiteY3" fmla="*/ 243840 h 243840"/>
                  <a:gd name="connsiteX4" fmla="*/ 0 w 1333500"/>
                  <a:gd name="connsiteY4" fmla="*/ 243840 h 243840"/>
                  <a:gd name="connsiteX5" fmla="*/ 0 w 1333500"/>
                  <a:gd name="connsiteY5" fmla="*/ 7620 h 243840"/>
                  <a:gd name="connsiteX0" fmla="*/ 693420 w 1333500"/>
                  <a:gd name="connsiteY0" fmla="*/ 0 h 243840"/>
                  <a:gd name="connsiteX1" fmla="*/ 1333500 w 1333500"/>
                  <a:gd name="connsiteY1" fmla="*/ 7620 h 243840"/>
                  <a:gd name="connsiteX2" fmla="*/ 1333500 w 1333500"/>
                  <a:gd name="connsiteY2" fmla="*/ 243840 h 243840"/>
                  <a:gd name="connsiteX3" fmla="*/ 0 w 1333500"/>
                  <a:gd name="connsiteY3" fmla="*/ 243840 h 243840"/>
                  <a:gd name="connsiteX4" fmla="*/ 0 w 1333500"/>
                  <a:gd name="connsiteY4" fmla="*/ 7620 h 243840"/>
                  <a:gd name="connsiteX5" fmla="*/ 784860 w 1333500"/>
                  <a:gd name="connsiteY5" fmla="*/ 91440 h 243840"/>
                  <a:gd name="connsiteX0" fmla="*/ 693420 w 1333500"/>
                  <a:gd name="connsiteY0" fmla="*/ 0 h 243840"/>
                  <a:gd name="connsiteX1" fmla="*/ 1333500 w 1333500"/>
                  <a:gd name="connsiteY1" fmla="*/ 7620 h 243840"/>
                  <a:gd name="connsiteX2" fmla="*/ 1333500 w 1333500"/>
                  <a:gd name="connsiteY2" fmla="*/ 243840 h 243840"/>
                  <a:gd name="connsiteX3" fmla="*/ 0 w 1333500"/>
                  <a:gd name="connsiteY3" fmla="*/ 243840 h 243840"/>
                  <a:gd name="connsiteX4" fmla="*/ 0 w 1333500"/>
                  <a:gd name="connsiteY4" fmla="*/ 7620 h 243840"/>
                  <a:gd name="connsiteX0" fmla="*/ 1333500 w 1333500"/>
                  <a:gd name="connsiteY0" fmla="*/ 0 h 236220"/>
                  <a:gd name="connsiteX1" fmla="*/ 1333500 w 1333500"/>
                  <a:gd name="connsiteY1" fmla="*/ 236220 h 236220"/>
                  <a:gd name="connsiteX2" fmla="*/ 0 w 1333500"/>
                  <a:gd name="connsiteY2" fmla="*/ 236220 h 236220"/>
                  <a:gd name="connsiteX3" fmla="*/ 0 w 1333500"/>
                  <a:gd name="connsiteY3" fmla="*/ 0 h 236220"/>
                </a:gdLst>
                <a:ahLst/>
                <a:cxnLst>
                  <a:cxn ang="0">
                    <a:pos x="connsiteX0" y="connsiteY0"/>
                  </a:cxn>
                  <a:cxn ang="0">
                    <a:pos x="connsiteX1" y="connsiteY1"/>
                  </a:cxn>
                  <a:cxn ang="0">
                    <a:pos x="connsiteX2" y="connsiteY2"/>
                  </a:cxn>
                  <a:cxn ang="0">
                    <a:pos x="connsiteX3" y="connsiteY3"/>
                  </a:cxn>
                </a:cxnLst>
                <a:rect l="l" t="t" r="r" b="b"/>
                <a:pathLst>
                  <a:path w="1333500" h="236220">
                    <a:moveTo>
                      <a:pt x="1333500" y="0"/>
                    </a:moveTo>
                    <a:lnTo>
                      <a:pt x="1333500" y="236220"/>
                    </a:lnTo>
                    <a:lnTo>
                      <a:pt x="0" y="236220"/>
                    </a:lnTo>
                    <a:lnTo>
                      <a:pt x="0" y="0"/>
                    </a:ln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27" name="Group 26">
              <a:extLst>
                <a:ext uri="{FF2B5EF4-FFF2-40B4-BE49-F238E27FC236}">
                  <a16:creationId xmlns:a16="http://schemas.microsoft.com/office/drawing/2014/main" id="{8D1EB2FF-FE0E-4128-8F52-D31B5103AFFC}"/>
                </a:ext>
              </a:extLst>
            </p:cNvPr>
            <p:cNvGrpSpPr/>
            <p:nvPr/>
          </p:nvGrpSpPr>
          <p:grpSpPr>
            <a:xfrm>
              <a:off x="6029324" y="2286258"/>
              <a:ext cx="365760" cy="365760"/>
              <a:chOff x="6029324" y="2286258"/>
              <a:chExt cx="365760" cy="365760"/>
            </a:xfrm>
          </p:grpSpPr>
          <p:sp>
            <p:nvSpPr>
              <p:cNvPr id="25" name="Oval 24">
                <a:extLst>
                  <a:ext uri="{FF2B5EF4-FFF2-40B4-BE49-F238E27FC236}">
                    <a16:creationId xmlns:a16="http://schemas.microsoft.com/office/drawing/2014/main" id="{0358105B-A903-4AE1-815D-376A1A077189}"/>
                  </a:ext>
                </a:extLst>
              </p:cNvPr>
              <p:cNvSpPr/>
              <p:nvPr/>
            </p:nvSpPr>
            <p:spPr>
              <a:xfrm>
                <a:off x="6029324" y="2286258"/>
                <a:ext cx="365760" cy="3657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26" name="Arrow: Down 25">
                <a:extLst>
                  <a:ext uri="{FF2B5EF4-FFF2-40B4-BE49-F238E27FC236}">
                    <a16:creationId xmlns:a16="http://schemas.microsoft.com/office/drawing/2014/main" id="{B3FC1D01-6EFF-4AE6-BDCE-58779D596665}"/>
                  </a:ext>
                </a:extLst>
              </p:cNvPr>
              <p:cNvSpPr/>
              <p:nvPr/>
            </p:nvSpPr>
            <p:spPr>
              <a:xfrm>
                <a:off x="6124574" y="2383145"/>
                <a:ext cx="175260" cy="17198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28" name="Group 27">
              <a:extLst>
                <a:ext uri="{FF2B5EF4-FFF2-40B4-BE49-F238E27FC236}">
                  <a16:creationId xmlns:a16="http://schemas.microsoft.com/office/drawing/2014/main" id="{F3A6C708-B3F0-4A04-A176-527D4556CE96}"/>
                </a:ext>
              </a:extLst>
            </p:cNvPr>
            <p:cNvGrpSpPr/>
            <p:nvPr/>
          </p:nvGrpSpPr>
          <p:grpSpPr>
            <a:xfrm>
              <a:off x="6029324" y="3932178"/>
              <a:ext cx="365760" cy="365760"/>
              <a:chOff x="6029324" y="2286258"/>
              <a:chExt cx="365760" cy="365760"/>
            </a:xfrm>
          </p:grpSpPr>
          <p:sp>
            <p:nvSpPr>
              <p:cNvPr id="29" name="Oval 28">
                <a:extLst>
                  <a:ext uri="{FF2B5EF4-FFF2-40B4-BE49-F238E27FC236}">
                    <a16:creationId xmlns:a16="http://schemas.microsoft.com/office/drawing/2014/main" id="{DAAF7235-35DE-4E2E-8441-5AA004A3D2A2}"/>
                  </a:ext>
                </a:extLst>
              </p:cNvPr>
              <p:cNvSpPr/>
              <p:nvPr/>
            </p:nvSpPr>
            <p:spPr>
              <a:xfrm>
                <a:off x="6029324" y="2286258"/>
                <a:ext cx="365760" cy="3657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30" name="Arrow: Down 29">
                <a:extLst>
                  <a:ext uri="{FF2B5EF4-FFF2-40B4-BE49-F238E27FC236}">
                    <a16:creationId xmlns:a16="http://schemas.microsoft.com/office/drawing/2014/main" id="{26E1A818-9132-44D1-829D-8AE1485AEA62}"/>
                  </a:ext>
                </a:extLst>
              </p:cNvPr>
              <p:cNvSpPr/>
              <p:nvPr/>
            </p:nvSpPr>
            <p:spPr>
              <a:xfrm>
                <a:off x="6124574" y="2383145"/>
                <a:ext cx="175260" cy="17198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31" name="Group 30">
              <a:extLst>
                <a:ext uri="{FF2B5EF4-FFF2-40B4-BE49-F238E27FC236}">
                  <a16:creationId xmlns:a16="http://schemas.microsoft.com/office/drawing/2014/main" id="{115BCFEA-219B-4A87-B00F-7E6436590638}"/>
                </a:ext>
              </a:extLst>
            </p:cNvPr>
            <p:cNvGrpSpPr/>
            <p:nvPr/>
          </p:nvGrpSpPr>
          <p:grpSpPr>
            <a:xfrm>
              <a:off x="6029324" y="4572258"/>
              <a:ext cx="365760" cy="365760"/>
              <a:chOff x="6029324" y="2286258"/>
              <a:chExt cx="365760" cy="365760"/>
            </a:xfrm>
          </p:grpSpPr>
          <p:sp>
            <p:nvSpPr>
              <p:cNvPr id="32" name="Oval 31">
                <a:extLst>
                  <a:ext uri="{FF2B5EF4-FFF2-40B4-BE49-F238E27FC236}">
                    <a16:creationId xmlns:a16="http://schemas.microsoft.com/office/drawing/2014/main" id="{56A74F61-2D3D-49A4-A6B9-24DCC1EE1F80}"/>
                  </a:ext>
                </a:extLst>
              </p:cNvPr>
              <p:cNvSpPr/>
              <p:nvPr/>
            </p:nvSpPr>
            <p:spPr>
              <a:xfrm>
                <a:off x="6029324" y="2286258"/>
                <a:ext cx="365760" cy="3657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33" name="Arrow: Down 32">
                <a:extLst>
                  <a:ext uri="{FF2B5EF4-FFF2-40B4-BE49-F238E27FC236}">
                    <a16:creationId xmlns:a16="http://schemas.microsoft.com/office/drawing/2014/main" id="{3CA7136F-4375-419C-A67D-4DE7EB3A48A4}"/>
                  </a:ext>
                </a:extLst>
              </p:cNvPr>
              <p:cNvSpPr/>
              <p:nvPr/>
            </p:nvSpPr>
            <p:spPr>
              <a:xfrm>
                <a:off x="6124574" y="2383145"/>
                <a:ext cx="175260" cy="17198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34" name="TextBox 33">
              <a:extLst>
                <a:ext uri="{FF2B5EF4-FFF2-40B4-BE49-F238E27FC236}">
                  <a16:creationId xmlns:a16="http://schemas.microsoft.com/office/drawing/2014/main" id="{65275441-C0C6-4FEF-8004-99955E4A0BF3}"/>
                </a:ext>
              </a:extLst>
            </p:cNvPr>
            <p:cNvSpPr txBox="1"/>
            <p:nvPr/>
          </p:nvSpPr>
          <p:spPr>
            <a:xfrm>
              <a:off x="5256654" y="1678667"/>
              <a:ext cx="1911101" cy="253916"/>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1050" b="1" i="0" u="none" strike="noStrike" kern="1200" cap="none" spc="0" normalizeH="0" baseline="0" noProof="0" dirty="0">
                  <a:ln>
                    <a:noFill/>
                  </a:ln>
                  <a:solidFill>
                    <a:prstClr val="black"/>
                  </a:solidFill>
                  <a:effectLst/>
                  <a:uLnTx/>
                  <a:uFillTx/>
                  <a:latin typeface="Arial"/>
                  <a:ea typeface="+mn-ea"/>
                  <a:cs typeface="+mn-cs"/>
                </a:rPr>
                <a:t>Initiate Standard Therapies</a:t>
              </a:r>
            </a:p>
          </p:txBody>
        </p:sp>
        <p:sp>
          <p:nvSpPr>
            <p:cNvPr id="35" name="TextBox 34">
              <a:extLst>
                <a:ext uri="{FF2B5EF4-FFF2-40B4-BE49-F238E27FC236}">
                  <a16:creationId xmlns:a16="http://schemas.microsoft.com/office/drawing/2014/main" id="{34DE5EAB-A4EC-4B6B-BAA7-07039BC11BFD}"/>
                </a:ext>
              </a:extLst>
            </p:cNvPr>
            <p:cNvSpPr txBox="1"/>
            <p:nvPr/>
          </p:nvSpPr>
          <p:spPr>
            <a:xfrm>
              <a:off x="4467987" y="2638787"/>
              <a:ext cx="3488455" cy="253916"/>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1050" b="1" i="0" u="none" strike="noStrike" kern="1200" cap="none" spc="0" normalizeH="0" baseline="0" noProof="0" dirty="0">
                  <a:ln>
                    <a:noFill/>
                  </a:ln>
                  <a:solidFill>
                    <a:prstClr val="black"/>
                  </a:solidFill>
                  <a:effectLst/>
                  <a:uLnTx/>
                  <a:uFillTx/>
                  <a:latin typeface="Arial"/>
                  <a:ea typeface="+mn-ea"/>
                  <a:cs typeface="+mn-cs"/>
                </a:rPr>
                <a:t>Assess Clinical Factors for Additional Interventions</a:t>
              </a:r>
            </a:p>
          </p:txBody>
        </p:sp>
        <p:sp>
          <p:nvSpPr>
            <p:cNvPr id="36" name="TextBox 35">
              <a:extLst>
                <a:ext uri="{FF2B5EF4-FFF2-40B4-BE49-F238E27FC236}">
                  <a16:creationId xmlns:a16="http://schemas.microsoft.com/office/drawing/2014/main" id="{46EA4F5C-C653-4C1B-9933-7E4BDDFE3852}"/>
                </a:ext>
              </a:extLst>
            </p:cNvPr>
            <p:cNvSpPr txBox="1"/>
            <p:nvPr/>
          </p:nvSpPr>
          <p:spPr>
            <a:xfrm>
              <a:off x="4799012" y="4311987"/>
              <a:ext cx="2826415" cy="253916"/>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1050" b="1" i="0" u="none" strike="noStrike" kern="1200" cap="none" spc="0" normalizeH="0" baseline="0" noProof="0" dirty="0">
                  <a:ln>
                    <a:noFill/>
                  </a:ln>
                  <a:solidFill>
                    <a:prstClr val="black"/>
                  </a:solidFill>
                  <a:effectLst/>
                  <a:uLnTx/>
                  <a:uFillTx/>
                  <a:latin typeface="Arial"/>
                  <a:ea typeface="+mn-ea"/>
                  <a:cs typeface="+mn-cs"/>
                </a:rPr>
                <a:t>Reassess LVEF, Symptoms, Clinical Risk</a:t>
              </a:r>
            </a:p>
          </p:txBody>
        </p:sp>
        <p:sp>
          <p:nvSpPr>
            <p:cNvPr id="37" name="TextBox 36">
              <a:extLst>
                <a:ext uri="{FF2B5EF4-FFF2-40B4-BE49-F238E27FC236}">
                  <a16:creationId xmlns:a16="http://schemas.microsoft.com/office/drawing/2014/main" id="{F839756A-5E91-48FC-ADA2-B4E77685A7C1}"/>
                </a:ext>
              </a:extLst>
            </p:cNvPr>
            <p:cNvSpPr txBox="1"/>
            <p:nvPr/>
          </p:nvSpPr>
          <p:spPr>
            <a:xfrm>
              <a:off x="2974018" y="3664287"/>
              <a:ext cx="6476453" cy="215444"/>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dirty="0">
                  <a:ln>
                    <a:noFill/>
                  </a:ln>
                  <a:solidFill>
                    <a:prstClr val="black"/>
                  </a:solidFill>
                  <a:effectLst/>
                  <a:uLnTx/>
                  <a:uFillTx/>
                  <a:latin typeface="Arial"/>
                  <a:ea typeface="+mn-ea"/>
                  <a:cs typeface="+mn-cs"/>
                </a:rPr>
                <a:t>Initiate standard therapies as soon as possible and titrate every 2-4 weeks to target or maximally tolerated dose over 3-6 months</a:t>
              </a:r>
            </a:p>
          </p:txBody>
        </p:sp>
        <p:grpSp>
          <p:nvGrpSpPr>
            <p:cNvPr id="42" name="Group 41">
              <a:extLst>
                <a:ext uri="{FF2B5EF4-FFF2-40B4-BE49-F238E27FC236}">
                  <a16:creationId xmlns:a16="http://schemas.microsoft.com/office/drawing/2014/main" id="{C1100A23-E1F7-4121-A925-866C233A2076}"/>
                </a:ext>
              </a:extLst>
            </p:cNvPr>
            <p:cNvGrpSpPr/>
            <p:nvPr/>
          </p:nvGrpSpPr>
          <p:grpSpPr>
            <a:xfrm>
              <a:off x="2637370" y="2944954"/>
              <a:ext cx="7070510" cy="692497"/>
              <a:chOff x="2538310" y="3943174"/>
              <a:chExt cx="6256442" cy="692497"/>
            </a:xfrm>
            <a:noFill/>
          </p:grpSpPr>
          <p:sp>
            <p:nvSpPr>
              <p:cNvPr id="38" name="TextBox 37">
                <a:extLst>
                  <a:ext uri="{FF2B5EF4-FFF2-40B4-BE49-F238E27FC236}">
                    <a16:creationId xmlns:a16="http://schemas.microsoft.com/office/drawing/2014/main" id="{77008837-FA8A-43B8-802B-3ADECDA41955}"/>
                  </a:ext>
                </a:extLst>
              </p:cNvPr>
              <p:cNvSpPr txBox="1"/>
              <p:nvPr/>
            </p:nvSpPr>
            <p:spPr>
              <a:xfrm>
                <a:off x="2538310" y="3943174"/>
                <a:ext cx="1477430" cy="446276"/>
              </a:xfrm>
              <a:prstGeom prst="rect">
                <a:avLst/>
              </a:prstGeom>
              <a:grpFill/>
              <a:ln>
                <a:noFill/>
              </a:ln>
            </p:spPr>
            <p:txBody>
              <a:bodyPr wrap="square" rtlCol="0">
                <a:no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dirty="0">
                    <a:ln>
                      <a:noFill/>
                    </a:ln>
                    <a:solidFill>
                      <a:prstClr val="black"/>
                    </a:solidFill>
                    <a:effectLst/>
                    <a:uLnTx/>
                    <a:uFillTx/>
                    <a:latin typeface="Arial"/>
                    <a:ea typeface="+mn-ea"/>
                    <a:cs typeface="+mn-cs"/>
                  </a:rPr>
                  <a:t>HR &gt;70 bpm and sinus rhythm</a:t>
                </a:r>
              </a:p>
              <a:p>
                <a:pPr marL="171459" marR="0" lvl="0" indent="-171459" algn="l" defTabSz="9142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700" b="0" i="0" u="none" strike="noStrike" kern="1200" cap="none" spc="0" normalizeH="0" baseline="0" noProof="0" dirty="0">
                    <a:ln>
                      <a:noFill/>
                    </a:ln>
                    <a:solidFill>
                      <a:prstClr val="black"/>
                    </a:solidFill>
                    <a:effectLst/>
                    <a:uLnTx/>
                    <a:uFillTx/>
                    <a:latin typeface="Arial"/>
                    <a:ea typeface="+mn-ea"/>
                    <a:cs typeface="+mn-cs"/>
                  </a:rPr>
                  <a:t>Consider ivabradine*</a:t>
                </a:r>
              </a:p>
            </p:txBody>
          </p:sp>
          <p:sp>
            <p:nvSpPr>
              <p:cNvPr id="39" name="TextBox 38">
                <a:extLst>
                  <a:ext uri="{FF2B5EF4-FFF2-40B4-BE49-F238E27FC236}">
                    <a16:creationId xmlns:a16="http://schemas.microsoft.com/office/drawing/2014/main" id="{D3185A5E-4CEA-4047-B716-EFC6EED969D2}"/>
                  </a:ext>
                </a:extLst>
              </p:cNvPr>
              <p:cNvSpPr txBox="1"/>
              <p:nvPr/>
            </p:nvSpPr>
            <p:spPr>
              <a:xfrm>
                <a:off x="4131314" y="3943174"/>
                <a:ext cx="1477430" cy="323165"/>
              </a:xfrm>
              <a:prstGeom prst="rect">
                <a:avLst/>
              </a:prstGeom>
              <a:grpFill/>
              <a:ln>
                <a:noFill/>
              </a:ln>
            </p:spPr>
            <p:txBody>
              <a:bodyPr wrap="square" rtlCol="0">
                <a:no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dirty="0">
                    <a:ln>
                      <a:noFill/>
                    </a:ln>
                    <a:solidFill>
                      <a:prstClr val="black"/>
                    </a:solidFill>
                    <a:effectLst/>
                    <a:uLnTx/>
                    <a:uFillTx/>
                    <a:latin typeface="Arial"/>
                    <a:ea typeface="+mn-ea"/>
                    <a:cs typeface="+mn-cs"/>
                  </a:rPr>
                  <a:t>Recent HF hospitalization</a:t>
                </a:r>
              </a:p>
              <a:p>
                <a:pPr marL="171459" marR="0" lvl="0" indent="-171459" algn="l" defTabSz="9142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700" b="0" i="0" u="none" strike="noStrike" kern="1200" cap="none" spc="0" normalizeH="0" baseline="0" noProof="0" dirty="0">
                    <a:ln>
                      <a:noFill/>
                    </a:ln>
                    <a:solidFill>
                      <a:prstClr val="black"/>
                    </a:solidFill>
                    <a:effectLst/>
                    <a:uLnTx/>
                    <a:uFillTx/>
                    <a:latin typeface="Arial"/>
                    <a:ea typeface="+mn-ea"/>
                    <a:cs typeface="+mn-cs"/>
                  </a:rPr>
                  <a:t>Consider vericiguat**</a:t>
                </a:r>
              </a:p>
            </p:txBody>
          </p:sp>
          <p:sp>
            <p:nvSpPr>
              <p:cNvPr id="40" name="TextBox 39">
                <a:extLst>
                  <a:ext uri="{FF2B5EF4-FFF2-40B4-BE49-F238E27FC236}">
                    <a16:creationId xmlns:a16="http://schemas.microsoft.com/office/drawing/2014/main" id="{BE4DFD4C-8E19-4BE3-A7FD-8F86A71F2B6E}"/>
                  </a:ext>
                </a:extLst>
              </p:cNvPr>
              <p:cNvSpPr txBox="1"/>
              <p:nvPr/>
            </p:nvSpPr>
            <p:spPr>
              <a:xfrm>
                <a:off x="5724318" y="3943174"/>
                <a:ext cx="1477430" cy="677108"/>
              </a:xfrm>
              <a:prstGeom prst="rect">
                <a:avLst/>
              </a:prstGeom>
              <a:grpFill/>
              <a:ln>
                <a:noFill/>
              </a:ln>
            </p:spPr>
            <p:txBody>
              <a:bodyPr wrap="square" rtlCol="0">
                <a:no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dirty="0">
                    <a:ln>
                      <a:noFill/>
                    </a:ln>
                    <a:solidFill>
                      <a:prstClr val="black"/>
                    </a:solidFill>
                    <a:effectLst/>
                    <a:uLnTx/>
                    <a:uFillTx/>
                    <a:latin typeface="Arial"/>
                    <a:ea typeface="+mn-ea"/>
                    <a:cs typeface="+mn-cs"/>
                  </a:rPr>
                  <a:t>Black patients on optimal GDMT, or patients unable to tolerate ARNI/ACEi/ARB</a:t>
                </a:r>
              </a:p>
              <a:p>
                <a:pPr marL="171459" marR="0" lvl="0" indent="-171459" algn="l" defTabSz="9142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700" b="0" i="0" u="none" strike="noStrike" kern="1200" cap="none" spc="0" normalizeH="0" baseline="0" noProof="0" dirty="0">
                    <a:ln>
                      <a:noFill/>
                    </a:ln>
                    <a:solidFill>
                      <a:prstClr val="black"/>
                    </a:solidFill>
                    <a:effectLst/>
                    <a:uLnTx/>
                    <a:uFillTx/>
                    <a:latin typeface="Arial"/>
                    <a:ea typeface="+mn-ea"/>
                    <a:cs typeface="+mn-cs"/>
                  </a:rPr>
                  <a:t>Consider combination hydralazine-nitrates</a:t>
                </a:r>
              </a:p>
            </p:txBody>
          </p:sp>
          <p:sp>
            <p:nvSpPr>
              <p:cNvPr id="41" name="TextBox 40">
                <a:extLst>
                  <a:ext uri="{FF2B5EF4-FFF2-40B4-BE49-F238E27FC236}">
                    <a16:creationId xmlns:a16="http://schemas.microsoft.com/office/drawing/2014/main" id="{9FE62E89-1CB4-4677-85E1-AF598CB06608}"/>
                  </a:ext>
                </a:extLst>
              </p:cNvPr>
              <p:cNvSpPr txBox="1"/>
              <p:nvPr/>
            </p:nvSpPr>
            <p:spPr>
              <a:xfrm>
                <a:off x="7317322" y="3943174"/>
                <a:ext cx="1477430" cy="692497"/>
              </a:xfrm>
              <a:prstGeom prst="rect">
                <a:avLst/>
              </a:prstGeom>
              <a:grpFill/>
              <a:ln>
                <a:noFill/>
              </a:ln>
            </p:spPr>
            <p:txBody>
              <a:bodyPr wrap="square" rtlCol="0">
                <a:no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dirty="0">
                    <a:ln>
                      <a:noFill/>
                    </a:ln>
                    <a:solidFill>
                      <a:prstClr val="black"/>
                    </a:solidFill>
                    <a:effectLst/>
                    <a:uLnTx/>
                    <a:uFillTx/>
                    <a:latin typeface="Arial"/>
                    <a:ea typeface="+mn-ea"/>
                    <a:cs typeface="+mn-cs"/>
                  </a:rPr>
                  <a:t>Suboptimal rate control for AF, or persistent symptoms despite optimized GDMT</a:t>
                </a:r>
              </a:p>
              <a:p>
                <a:pPr marL="171459" marR="0" lvl="0" indent="-171459" algn="l" defTabSz="9142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700" b="0" i="0" u="none" strike="noStrike" kern="1200" cap="none" spc="0" normalizeH="0" baseline="0" noProof="0" dirty="0">
                    <a:ln>
                      <a:noFill/>
                    </a:ln>
                    <a:solidFill>
                      <a:prstClr val="black"/>
                    </a:solidFill>
                    <a:effectLst/>
                    <a:uLnTx/>
                    <a:uFillTx/>
                    <a:latin typeface="Arial"/>
                    <a:ea typeface="+mn-ea"/>
                    <a:cs typeface="+mn-cs"/>
                  </a:rPr>
                  <a:t>Consider digoxin</a:t>
                </a:r>
              </a:p>
            </p:txBody>
          </p:sp>
        </p:grpSp>
        <p:grpSp>
          <p:nvGrpSpPr>
            <p:cNvPr id="44" name="Group 43">
              <a:extLst>
                <a:ext uri="{FF2B5EF4-FFF2-40B4-BE49-F238E27FC236}">
                  <a16:creationId xmlns:a16="http://schemas.microsoft.com/office/drawing/2014/main" id="{316A8DE1-FF32-4B9C-B1DD-83B633B551D7}"/>
                </a:ext>
              </a:extLst>
            </p:cNvPr>
            <p:cNvGrpSpPr/>
            <p:nvPr/>
          </p:nvGrpSpPr>
          <p:grpSpPr>
            <a:xfrm rot="1800000">
              <a:off x="3424291" y="4572258"/>
              <a:ext cx="365760" cy="365760"/>
              <a:chOff x="6029324" y="2286258"/>
              <a:chExt cx="365760" cy="365760"/>
            </a:xfrm>
          </p:grpSpPr>
          <p:sp>
            <p:nvSpPr>
              <p:cNvPr id="45" name="Oval 44">
                <a:extLst>
                  <a:ext uri="{FF2B5EF4-FFF2-40B4-BE49-F238E27FC236}">
                    <a16:creationId xmlns:a16="http://schemas.microsoft.com/office/drawing/2014/main" id="{63D824B9-C8A5-493E-9307-5F044A917234}"/>
                  </a:ext>
                </a:extLst>
              </p:cNvPr>
              <p:cNvSpPr/>
              <p:nvPr/>
            </p:nvSpPr>
            <p:spPr>
              <a:xfrm>
                <a:off x="6029324" y="2286258"/>
                <a:ext cx="365760" cy="3657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46" name="Arrow: Down 45">
                <a:extLst>
                  <a:ext uri="{FF2B5EF4-FFF2-40B4-BE49-F238E27FC236}">
                    <a16:creationId xmlns:a16="http://schemas.microsoft.com/office/drawing/2014/main" id="{8E6923BB-59AC-4522-9057-BC9B814BDDAF}"/>
                  </a:ext>
                </a:extLst>
              </p:cNvPr>
              <p:cNvSpPr/>
              <p:nvPr/>
            </p:nvSpPr>
            <p:spPr>
              <a:xfrm>
                <a:off x="6124574" y="2383145"/>
                <a:ext cx="175260" cy="17198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47" name="TextBox 46">
              <a:extLst>
                <a:ext uri="{FF2B5EF4-FFF2-40B4-BE49-F238E27FC236}">
                  <a16:creationId xmlns:a16="http://schemas.microsoft.com/office/drawing/2014/main" id="{BAD878D9-6DCF-4A3C-8D96-0EC0C3C00C33}"/>
                </a:ext>
              </a:extLst>
            </p:cNvPr>
            <p:cNvSpPr txBox="1"/>
            <p:nvPr/>
          </p:nvSpPr>
          <p:spPr>
            <a:xfrm>
              <a:off x="2522220" y="5253742"/>
              <a:ext cx="2181542" cy="712718"/>
            </a:xfrm>
            <a:prstGeom prst="rect">
              <a:avLst/>
            </a:prstGeom>
            <a:solidFill>
              <a:schemeClr val="bg1">
                <a:lumMod val="85000"/>
              </a:schemeClr>
            </a:solidFill>
            <a:ln>
              <a:noFill/>
            </a:ln>
          </p:spPr>
          <p:txBody>
            <a:bodyPr wrap="square" rtlCol="0" anchor="ctr">
              <a:no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dirty="0">
                  <a:ln>
                    <a:noFill/>
                  </a:ln>
                  <a:solidFill>
                    <a:prstClr val="black"/>
                  </a:solidFill>
                  <a:effectLst/>
                  <a:uLnTx/>
                  <a:uFillTx/>
                  <a:latin typeface="Arial"/>
                  <a:ea typeface="+mn-ea"/>
                  <a:cs typeface="+mn-cs"/>
                </a:rPr>
                <a:t>CONSIDER</a:t>
              </a:r>
            </a:p>
            <a:p>
              <a:pPr marL="171459" marR="0" lvl="0" indent="-171459" algn="l" defTabSz="9142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700" b="0" i="0" u="none" strike="noStrike" kern="1200" cap="none" spc="0" normalizeH="0" baseline="0" noProof="0" dirty="0">
                  <a:ln>
                    <a:noFill/>
                  </a:ln>
                  <a:solidFill>
                    <a:prstClr val="black"/>
                  </a:solidFill>
                  <a:effectLst/>
                  <a:uLnTx/>
                  <a:uFillTx/>
                  <a:latin typeface="Arial"/>
                  <a:ea typeface="+mn-ea"/>
                  <a:cs typeface="+mn-cs"/>
                </a:rPr>
                <a:t>Referral for advanced HF therapy (mechanical circulatory support/transplant)</a:t>
              </a:r>
            </a:p>
            <a:p>
              <a:pPr marL="171459" marR="0" lvl="0" indent="-171459" algn="l" defTabSz="9142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700" b="0" i="0" u="none" strike="noStrike" kern="1200" cap="none" spc="0" normalizeH="0" baseline="0" noProof="0" dirty="0">
                  <a:ln>
                    <a:noFill/>
                  </a:ln>
                  <a:solidFill>
                    <a:prstClr val="black"/>
                  </a:solidFill>
                  <a:effectLst/>
                  <a:uLnTx/>
                  <a:uFillTx/>
                  <a:latin typeface="Arial"/>
                  <a:ea typeface="+mn-ea"/>
                  <a:cs typeface="+mn-cs"/>
                </a:rPr>
                <a:t>Referral for supportive/palliative care</a:t>
              </a:r>
            </a:p>
          </p:txBody>
        </p:sp>
        <p:sp>
          <p:nvSpPr>
            <p:cNvPr id="48" name="TextBox 47">
              <a:extLst>
                <a:ext uri="{FF2B5EF4-FFF2-40B4-BE49-F238E27FC236}">
                  <a16:creationId xmlns:a16="http://schemas.microsoft.com/office/drawing/2014/main" id="{AAB76601-3B5E-4FB9-BD9C-A04BD88AE638}"/>
                </a:ext>
              </a:extLst>
            </p:cNvPr>
            <p:cNvSpPr txBox="1"/>
            <p:nvPr/>
          </p:nvSpPr>
          <p:spPr>
            <a:xfrm>
              <a:off x="5108099" y="5253742"/>
              <a:ext cx="2181542" cy="712718"/>
            </a:xfrm>
            <a:prstGeom prst="rect">
              <a:avLst/>
            </a:prstGeom>
            <a:solidFill>
              <a:schemeClr val="bg1">
                <a:lumMod val="85000"/>
              </a:schemeClr>
            </a:solidFill>
            <a:ln>
              <a:noFill/>
            </a:ln>
          </p:spPr>
          <p:txBody>
            <a:bodyPr wrap="square" rtlCol="0" anchor="ctr">
              <a:no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dirty="0">
                  <a:ln>
                    <a:noFill/>
                  </a:ln>
                  <a:solidFill>
                    <a:prstClr val="black"/>
                  </a:solidFill>
                  <a:effectLst/>
                  <a:uLnTx/>
                  <a:uFillTx/>
                  <a:latin typeface="Arial"/>
                  <a:ea typeface="+mn-ea"/>
                  <a:cs typeface="+mn-cs"/>
                </a:rPr>
                <a:t>Refer to CCS CRT/ICD recommendations</a:t>
              </a:r>
              <a:endParaRPr kumimoji="0" lang="fr-CA" sz="700" b="0" i="0" u="none" strike="noStrike" kern="1200" cap="none" spc="0" normalizeH="0" baseline="0" noProof="0" dirty="0">
                <a:ln>
                  <a:noFill/>
                </a:ln>
                <a:solidFill>
                  <a:prstClr val="black"/>
                </a:solidFill>
                <a:effectLst/>
                <a:uLnTx/>
                <a:uFillTx/>
                <a:latin typeface="Arial"/>
                <a:ea typeface="+mn-ea"/>
                <a:cs typeface="+mn-cs"/>
              </a:endParaRPr>
            </a:p>
          </p:txBody>
        </p:sp>
        <p:sp>
          <p:nvSpPr>
            <p:cNvPr id="49" name="TextBox 48">
              <a:extLst>
                <a:ext uri="{FF2B5EF4-FFF2-40B4-BE49-F238E27FC236}">
                  <a16:creationId xmlns:a16="http://schemas.microsoft.com/office/drawing/2014/main" id="{2F36A125-5DF0-43B9-87FA-6083BD26FF33}"/>
                </a:ext>
              </a:extLst>
            </p:cNvPr>
            <p:cNvSpPr txBox="1"/>
            <p:nvPr/>
          </p:nvSpPr>
          <p:spPr>
            <a:xfrm>
              <a:off x="7693978" y="5253742"/>
              <a:ext cx="2181542" cy="712718"/>
            </a:xfrm>
            <a:prstGeom prst="rect">
              <a:avLst/>
            </a:prstGeom>
            <a:solidFill>
              <a:schemeClr val="bg1">
                <a:lumMod val="85000"/>
              </a:schemeClr>
            </a:solidFill>
            <a:ln>
              <a:noFill/>
            </a:ln>
          </p:spPr>
          <p:txBody>
            <a:bodyPr wrap="square" rtlCol="0" anchor="ctr">
              <a:no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dirty="0">
                  <a:ln>
                    <a:noFill/>
                  </a:ln>
                  <a:solidFill>
                    <a:prstClr val="black"/>
                  </a:solidFill>
                  <a:effectLst/>
                  <a:uLnTx/>
                  <a:uFillTx/>
                  <a:latin typeface="Arial"/>
                  <a:ea typeface="+mn-ea"/>
                  <a:cs typeface="+mn-cs"/>
                </a:rPr>
                <a:t>Continue present management, reassess as needed</a:t>
              </a:r>
              <a:endParaRPr kumimoji="0" lang="fr-CA" sz="7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50" name="Group 49">
              <a:extLst>
                <a:ext uri="{FF2B5EF4-FFF2-40B4-BE49-F238E27FC236}">
                  <a16:creationId xmlns:a16="http://schemas.microsoft.com/office/drawing/2014/main" id="{674C803C-EDFA-47BA-A83E-A99902BF371A}"/>
                </a:ext>
              </a:extLst>
            </p:cNvPr>
            <p:cNvGrpSpPr/>
            <p:nvPr/>
          </p:nvGrpSpPr>
          <p:grpSpPr>
            <a:xfrm rot="18900000">
              <a:off x="8601870" y="4572258"/>
              <a:ext cx="365760" cy="365760"/>
              <a:chOff x="6029324" y="2286258"/>
              <a:chExt cx="365760" cy="365760"/>
            </a:xfrm>
          </p:grpSpPr>
          <p:sp>
            <p:nvSpPr>
              <p:cNvPr id="51" name="Oval 50">
                <a:extLst>
                  <a:ext uri="{FF2B5EF4-FFF2-40B4-BE49-F238E27FC236}">
                    <a16:creationId xmlns:a16="http://schemas.microsoft.com/office/drawing/2014/main" id="{4426ADFF-6721-47BB-8672-8AD373E4628B}"/>
                  </a:ext>
                </a:extLst>
              </p:cNvPr>
              <p:cNvSpPr/>
              <p:nvPr/>
            </p:nvSpPr>
            <p:spPr>
              <a:xfrm>
                <a:off x="6029324" y="2286258"/>
                <a:ext cx="365760" cy="3657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52" name="Arrow: Down 51">
                <a:extLst>
                  <a:ext uri="{FF2B5EF4-FFF2-40B4-BE49-F238E27FC236}">
                    <a16:creationId xmlns:a16="http://schemas.microsoft.com/office/drawing/2014/main" id="{9A0D5785-ED41-4460-9BCD-9AEBDA47C0AA}"/>
                  </a:ext>
                </a:extLst>
              </p:cNvPr>
              <p:cNvSpPr/>
              <p:nvPr/>
            </p:nvSpPr>
            <p:spPr>
              <a:xfrm>
                <a:off x="6124574" y="2383145"/>
                <a:ext cx="175260" cy="17198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53" name="TextBox 52">
              <a:extLst>
                <a:ext uri="{FF2B5EF4-FFF2-40B4-BE49-F238E27FC236}">
                  <a16:creationId xmlns:a16="http://schemas.microsoft.com/office/drawing/2014/main" id="{C4FC64A3-1009-47D4-96F2-2C7F97F93C6C}"/>
                </a:ext>
              </a:extLst>
            </p:cNvPr>
            <p:cNvSpPr txBox="1"/>
            <p:nvPr/>
          </p:nvSpPr>
          <p:spPr>
            <a:xfrm>
              <a:off x="5449040" y="4905157"/>
              <a:ext cx="1526380" cy="338554"/>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dirty="0">
                  <a:ln>
                    <a:noFill/>
                  </a:ln>
                  <a:solidFill>
                    <a:prstClr val="black"/>
                  </a:solidFill>
                  <a:effectLst/>
                  <a:uLnTx/>
                  <a:uFillTx/>
                  <a:latin typeface="Arial"/>
                  <a:ea typeface="+mn-ea"/>
                  <a:cs typeface="+mn-cs"/>
                </a:rPr>
                <a:t>LVEF ≤35% </a:t>
              </a:r>
              <a:br>
                <a:rPr kumimoji="0" lang="en-CA" sz="800" b="1" i="0" u="none" strike="noStrike" kern="1200" cap="none" spc="0" normalizeH="0" baseline="0" noProof="0" dirty="0">
                  <a:ln>
                    <a:noFill/>
                  </a:ln>
                  <a:solidFill>
                    <a:prstClr val="black"/>
                  </a:solidFill>
                  <a:effectLst/>
                  <a:uLnTx/>
                  <a:uFillTx/>
                  <a:latin typeface="Arial"/>
                  <a:ea typeface="+mn-ea"/>
                  <a:cs typeface="+mn-cs"/>
                </a:rPr>
              </a:br>
              <a:r>
                <a:rPr kumimoji="0" lang="en-CA" sz="800" b="1" i="0" u="none" strike="noStrike" kern="1200" cap="none" spc="0" normalizeH="0" baseline="0" noProof="0" dirty="0">
                  <a:ln>
                    <a:noFill/>
                  </a:ln>
                  <a:solidFill>
                    <a:prstClr val="black"/>
                  </a:solidFill>
                  <a:effectLst/>
                  <a:uLnTx/>
                  <a:uFillTx/>
                  <a:latin typeface="Arial"/>
                  <a:ea typeface="+mn-ea"/>
                  <a:cs typeface="+mn-cs"/>
                </a:rPr>
                <a:t>and NYHA I-IV (ambulatory)</a:t>
              </a:r>
            </a:p>
          </p:txBody>
        </p:sp>
        <p:sp>
          <p:nvSpPr>
            <p:cNvPr id="54" name="TextBox 53">
              <a:extLst>
                <a:ext uri="{FF2B5EF4-FFF2-40B4-BE49-F238E27FC236}">
                  <a16:creationId xmlns:a16="http://schemas.microsoft.com/office/drawing/2014/main" id="{B2EE1E34-C20C-4C78-BBF5-ABD85A809D80}"/>
                </a:ext>
              </a:extLst>
            </p:cNvPr>
            <p:cNvSpPr txBox="1"/>
            <p:nvPr/>
          </p:nvSpPr>
          <p:spPr>
            <a:xfrm>
              <a:off x="2891273" y="4905157"/>
              <a:ext cx="1431802" cy="338554"/>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dirty="0">
                  <a:ln>
                    <a:noFill/>
                  </a:ln>
                  <a:solidFill>
                    <a:prstClr val="black"/>
                  </a:solidFill>
                  <a:effectLst/>
                  <a:uLnTx/>
                  <a:uFillTx/>
                  <a:latin typeface="Arial"/>
                  <a:ea typeface="+mn-ea"/>
                  <a:cs typeface="+mn-cs"/>
                </a:rPr>
                <a:t>NYHA III/IV, Advanced HF</a:t>
              </a:r>
              <a:br>
                <a:rPr kumimoji="0" lang="en-CA" sz="800" b="1" i="0" u="none" strike="noStrike" kern="1200" cap="none" spc="0" normalizeH="0" baseline="0" noProof="0" dirty="0">
                  <a:ln>
                    <a:noFill/>
                  </a:ln>
                  <a:solidFill>
                    <a:prstClr val="black"/>
                  </a:solidFill>
                  <a:effectLst/>
                  <a:uLnTx/>
                  <a:uFillTx/>
                  <a:latin typeface="Arial"/>
                  <a:ea typeface="+mn-ea"/>
                  <a:cs typeface="+mn-cs"/>
                </a:rPr>
              </a:br>
              <a:r>
                <a:rPr kumimoji="0" lang="en-CA" sz="800" b="1" i="0" u="none" strike="noStrike" kern="1200" cap="none" spc="0" normalizeH="0" baseline="0" noProof="0" dirty="0">
                  <a:ln>
                    <a:noFill/>
                  </a:ln>
                  <a:solidFill>
                    <a:prstClr val="black"/>
                  </a:solidFill>
                  <a:effectLst/>
                  <a:uLnTx/>
                  <a:uFillTx/>
                  <a:latin typeface="Arial"/>
                  <a:ea typeface="+mn-ea"/>
                  <a:cs typeface="+mn-cs"/>
                </a:rPr>
                <a:t>or High-Risk Markers</a:t>
              </a:r>
            </a:p>
          </p:txBody>
        </p:sp>
        <p:sp>
          <p:nvSpPr>
            <p:cNvPr id="55" name="TextBox 54">
              <a:extLst>
                <a:ext uri="{FF2B5EF4-FFF2-40B4-BE49-F238E27FC236}">
                  <a16:creationId xmlns:a16="http://schemas.microsoft.com/office/drawing/2014/main" id="{01366A1A-2C4A-4C2B-A423-B3F813ADF41F}"/>
                </a:ext>
              </a:extLst>
            </p:cNvPr>
            <p:cNvSpPr txBox="1"/>
            <p:nvPr/>
          </p:nvSpPr>
          <p:spPr>
            <a:xfrm>
              <a:off x="8052017" y="4905157"/>
              <a:ext cx="1465466" cy="338554"/>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dirty="0">
                  <a:ln>
                    <a:noFill/>
                  </a:ln>
                  <a:solidFill>
                    <a:prstClr val="black"/>
                  </a:solidFill>
                  <a:effectLst/>
                  <a:uLnTx/>
                  <a:uFillTx/>
                  <a:latin typeface="Arial"/>
                  <a:ea typeface="+mn-ea"/>
                  <a:cs typeface="+mn-cs"/>
                </a:rPr>
                <a:t>LVEF ≤35% </a:t>
              </a:r>
              <a:br>
                <a:rPr kumimoji="0" lang="en-CA" sz="800" b="1" i="0" u="none" strike="noStrike" kern="1200" cap="none" spc="0" normalizeH="0" baseline="0" noProof="0" dirty="0">
                  <a:ln>
                    <a:noFill/>
                  </a:ln>
                  <a:solidFill>
                    <a:prstClr val="black"/>
                  </a:solidFill>
                  <a:effectLst/>
                  <a:uLnTx/>
                  <a:uFillTx/>
                  <a:latin typeface="Arial"/>
                  <a:ea typeface="+mn-ea"/>
                  <a:cs typeface="+mn-cs"/>
                </a:rPr>
              </a:br>
              <a:r>
                <a:rPr kumimoji="0" lang="en-CA" sz="800" b="1" i="0" u="none" strike="noStrike" kern="1200" cap="none" spc="0" normalizeH="0" baseline="0" noProof="0" dirty="0">
                  <a:ln>
                    <a:noFill/>
                  </a:ln>
                  <a:solidFill>
                    <a:prstClr val="black"/>
                  </a:solidFill>
                  <a:effectLst/>
                  <a:uLnTx/>
                  <a:uFillTx/>
                  <a:latin typeface="Arial"/>
                  <a:ea typeface="+mn-ea"/>
                  <a:cs typeface="+mn-cs"/>
                </a:rPr>
                <a:t>and NYHA I, and Low Risk</a:t>
              </a:r>
            </a:p>
          </p:txBody>
        </p:sp>
        <p:sp>
          <p:nvSpPr>
            <p:cNvPr id="56" name="Rectangle: Rounded Corners 55">
              <a:extLst>
                <a:ext uri="{FF2B5EF4-FFF2-40B4-BE49-F238E27FC236}">
                  <a16:creationId xmlns:a16="http://schemas.microsoft.com/office/drawing/2014/main" id="{50841D0F-E179-426C-93F4-041A05E3A893}"/>
                </a:ext>
              </a:extLst>
            </p:cNvPr>
            <p:cNvSpPr/>
            <p:nvPr/>
          </p:nvSpPr>
          <p:spPr>
            <a:xfrm rot="5400000">
              <a:off x="7940081" y="3582194"/>
              <a:ext cx="4840288" cy="28575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CA" sz="700" b="1" i="0" u="none" strike="noStrike" kern="1200" cap="none" spc="0" normalizeH="0" baseline="0" noProof="0" dirty="0">
                  <a:ln>
                    <a:noFill/>
                  </a:ln>
                  <a:solidFill>
                    <a:prstClr val="black"/>
                  </a:solidFill>
                  <a:effectLst/>
                  <a:uLnTx/>
                  <a:uFillTx/>
                  <a:latin typeface="Arial"/>
                  <a:ea typeface="+mn-ea"/>
                  <a:cs typeface="+mn-cs"/>
                </a:rPr>
                <a:t>NON-PHARMACOLOGIC THERAPIES (EDUCATION, SELF-CARE, EXERCISE) </a:t>
              </a:r>
              <a:endParaRPr kumimoji="0" lang="en-CA" sz="700" b="1" i="0" u="none" strike="noStrike" kern="1200" cap="none" spc="0" normalizeH="0" baseline="0" noProof="0" dirty="0">
                <a:ln>
                  <a:noFill/>
                </a:ln>
                <a:solidFill>
                  <a:prstClr val="black"/>
                </a:solidFill>
                <a:effectLst/>
                <a:uLnTx/>
                <a:uFillTx/>
                <a:latin typeface="Arial"/>
                <a:ea typeface="+mn-ea"/>
                <a:cs typeface="+mn-cs"/>
              </a:endParaRPr>
            </a:p>
          </p:txBody>
        </p:sp>
        <p:sp>
          <p:nvSpPr>
            <p:cNvPr id="57" name="Rectangle: Rounded Corners 56">
              <a:extLst>
                <a:ext uri="{FF2B5EF4-FFF2-40B4-BE49-F238E27FC236}">
                  <a16:creationId xmlns:a16="http://schemas.microsoft.com/office/drawing/2014/main" id="{A4EF5FFD-008D-49EF-8D77-67656BDF9D80}"/>
                </a:ext>
              </a:extLst>
            </p:cNvPr>
            <p:cNvSpPr/>
            <p:nvPr/>
          </p:nvSpPr>
          <p:spPr>
            <a:xfrm rot="5400000">
              <a:off x="8320917" y="3582194"/>
              <a:ext cx="4840288" cy="285750"/>
            </a:xfrm>
            <a:prstGeom prst="roundRect">
              <a:avLst>
                <a:gd name="adj" fmla="val 5000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CA" sz="700" b="1" i="0" u="none" strike="noStrike" kern="1200" cap="none" spc="0" normalizeH="0" baseline="0" noProof="0" dirty="0">
                  <a:ln>
                    <a:noFill/>
                  </a:ln>
                  <a:solidFill>
                    <a:prstClr val="white"/>
                  </a:solidFill>
                  <a:effectLst/>
                  <a:uLnTx/>
                  <a:uFillTx/>
                  <a:latin typeface="Arial"/>
                  <a:ea typeface="+mn-ea"/>
                  <a:cs typeface="+mn-cs"/>
                </a:rPr>
                <a:t>ADVANCE CARE PLANNING AND DOCUMENTATION OF GOALS OF CARE</a:t>
              </a:r>
              <a:endParaRPr kumimoji="0" lang="en-CA" sz="7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Oval 5">
            <a:extLst>
              <a:ext uri="{FF2B5EF4-FFF2-40B4-BE49-F238E27FC236}">
                <a16:creationId xmlns:a16="http://schemas.microsoft.com/office/drawing/2014/main" id="{7CAE0412-C652-40B3-A4F7-2A2FBB4228F0}"/>
              </a:ext>
            </a:extLst>
          </p:cNvPr>
          <p:cNvSpPr/>
          <p:nvPr/>
        </p:nvSpPr>
        <p:spPr>
          <a:xfrm>
            <a:off x="8194877" y="1726977"/>
            <a:ext cx="1863524" cy="66898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9" name="Oval 58">
            <a:extLst>
              <a:ext uri="{FF2B5EF4-FFF2-40B4-BE49-F238E27FC236}">
                <a16:creationId xmlns:a16="http://schemas.microsoft.com/office/drawing/2014/main" id="{EB5B5CEC-1268-4EB2-9EB1-A1619F4566E5}"/>
              </a:ext>
            </a:extLst>
          </p:cNvPr>
          <p:cNvSpPr/>
          <p:nvPr/>
        </p:nvSpPr>
        <p:spPr>
          <a:xfrm>
            <a:off x="2350533" y="1691561"/>
            <a:ext cx="1863524" cy="66898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2CA2E8D8-FE34-4FB5-8106-9C21CD7858E8}"/>
              </a:ext>
            </a:extLst>
          </p:cNvPr>
          <p:cNvSpPr>
            <a:spLocks noGrp="1"/>
          </p:cNvSpPr>
          <p:nvPr>
            <p:ph type="sldNum" sz="quarter" idx="12"/>
          </p:nvPr>
        </p:nvSpPr>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050" b="0" i="0" u="none" strike="noStrike" kern="1200" cap="none" spc="0" normalizeH="0" baseline="0" noProof="0" smtClean="0">
                <a:ln>
                  <a:noFill/>
                </a:ln>
                <a:solidFill>
                  <a:srgbClr val="FF7F00"/>
                </a:solidFill>
                <a:effectLst/>
                <a:uLnTx/>
                <a:uFillTx/>
                <a:latin typeface="Arial" panose="020B060402020202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5</a:t>
            </a:fld>
            <a:endParaRPr kumimoji="0" lang="en-CA" sz="1050" b="0" i="0" u="none" strike="noStrike" kern="1200" cap="none" spc="0" normalizeH="0" baseline="0" noProof="0">
              <a:ln>
                <a:noFill/>
              </a:ln>
              <a:solidFill>
                <a:srgbClr val="FF7F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439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5653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 normalizeH="0" baseline="0" noProof="0">
                <a:ln>
                  <a:noFill/>
                </a:ln>
                <a:solidFill>
                  <a:srgbClr val="FFFFFF"/>
                </a:solidFill>
                <a:effectLst/>
                <a:uLnTx/>
                <a:uFillTx/>
                <a:latin typeface="Arial"/>
                <a:ea typeface="+mn-ea"/>
                <a:cs typeface="+mn-cs"/>
              </a:rPr>
              <a:t>Figure 2 </a:t>
            </a:r>
          </a:p>
        </p:txBody>
      </p:sp>
      <p:pic>
        <p:nvPicPr>
          <p:cNvPr id="53" name="Main graphic"/>
          <p:cNvPicPr/>
          <p:nvPr/>
        </p:nvPicPr>
        <p:blipFill>
          <a:blip r:embed="rId3"/>
          <a:stretch/>
        </p:blipFill>
        <p:spPr>
          <a:xfrm>
            <a:off x="1524000" y="0"/>
            <a:ext cx="9144000" cy="6855120"/>
          </a:xfrm>
          <a:prstGeom prst="rect">
            <a:avLst/>
          </a:prstGeom>
          <a:ln>
            <a:noFill/>
          </a:ln>
        </p:spPr>
      </p:pic>
      <p:pic>
        <p:nvPicPr>
          <p:cNvPr id="56" name="Logo"/>
          <p:cNvPicPr/>
          <p:nvPr/>
        </p:nvPicPr>
        <p:blipFill>
          <a:blip r:embed="rId4"/>
          <a:stretch/>
        </p:blipFill>
        <p:spPr>
          <a:xfrm>
            <a:off x="1603560" y="6064200"/>
            <a:ext cx="707760" cy="793800"/>
          </a:xfrm>
          <a:prstGeom prst="rect">
            <a:avLst/>
          </a:prstGeom>
          <a:ln>
            <a:noFill/>
          </a:ln>
        </p:spPr>
      </p:pic>
    </p:spTree>
    <p:extLst>
      <p:ext uri="{BB962C8B-B14F-4D97-AF65-F5344CB8AC3E}">
        <p14:creationId xmlns:p14="http://schemas.microsoft.com/office/powerpoint/2010/main" val="650249782"/>
      </p:ext>
    </p:extLst>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790A3-1E85-E342-902B-20DCCA746788}"/>
              </a:ext>
            </a:extLst>
          </p:cNvPr>
          <p:cNvSpPr>
            <a:spLocks noGrp="1"/>
          </p:cNvSpPr>
          <p:nvPr>
            <p:ph type="title"/>
          </p:nvPr>
        </p:nvSpPr>
        <p:spPr>
          <a:xfrm>
            <a:off x="417443" y="365125"/>
            <a:ext cx="10936357" cy="1325563"/>
          </a:xfrm>
        </p:spPr>
        <p:txBody>
          <a:bodyPr/>
          <a:lstStyle/>
          <a:p>
            <a:r>
              <a:rPr lang="en-US" sz="4400" dirty="0">
                <a:solidFill>
                  <a:srgbClr val="002060"/>
                </a:solidFill>
              </a:rPr>
              <a:t>Practical tips: Genital Mycotic </a:t>
            </a:r>
            <a:r>
              <a:rPr lang="en-US" dirty="0">
                <a:solidFill>
                  <a:srgbClr val="002060"/>
                </a:solidFill>
              </a:rPr>
              <a:t>I</a:t>
            </a:r>
            <a:r>
              <a:rPr lang="en-US" sz="4400" dirty="0">
                <a:solidFill>
                  <a:srgbClr val="002060"/>
                </a:solidFill>
              </a:rPr>
              <a:t>nfections (GMI’s</a:t>
            </a:r>
            <a:r>
              <a:rPr lang="en-US" sz="4400" dirty="0"/>
              <a:t>)</a:t>
            </a:r>
            <a:endParaRPr lang="en-US" dirty="0"/>
          </a:p>
        </p:txBody>
      </p:sp>
      <p:sp>
        <p:nvSpPr>
          <p:cNvPr id="3" name="Content Placeholder 2">
            <a:extLst>
              <a:ext uri="{FF2B5EF4-FFF2-40B4-BE49-F238E27FC236}">
                <a16:creationId xmlns:a16="http://schemas.microsoft.com/office/drawing/2014/main" id="{E31EA1E7-16D7-2A4A-A39D-16013B3C9385}"/>
              </a:ext>
            </a:extLst>
          </p:cNvPr>
          <p:cNvSpPr>
            <a:spLocks noGrp="1"/>
          </p:cNvSpPr>
          <p:nvPr>
            <p:ph idx="1"/>
          </p:nvPr>
        </p:nvSpPr>
        <p:spPr/>
        <p:txBody>
          <a:bodyPr>
            <a:normAutofit fontScale="77500" lnSpcReduction="20000"/>
          </a:bodyPr>
          <a:lstStyle/>
          <a:p>
            <a:r>
              <a:rPr lang="en-US" dirty="0"/>
              <a:t>Uncomplicated </a:t>
            </a:r>
          </a:p>
          <a:p>
            <a:pPr lvl="1"/>
            <a:r>
              <a:rPr lang="en-US" dirty="0"/>
              <a:t>(Healthy, non-pregnant, &lt;3 inf/year, mild/mod symptoms)</a:t>
            </a:r>
          </a:p>
          <a:p>
            <a:pPr lvl="1"/>
            <a:r>
              <a:rPr lang="en-US" dirty="0"/>
              <a:t>Fluconazole 150 po  single dose</a:t>
            </a:r>
          </a:p>
          <a:p>
            <a:pPr lvl="1"/>
            <a:endParaRPr lang="en-US" dirty="0"/>
          </a:p>
          <a:p>
            <a:r>
              <a:rPr lang="en-US" dirty="0" err="1"/>
              <a:t>Balinitis</a:t>
            </a:r>
            <a:r>
              <a:rPr lang="en-US" dirty="0"/>
              <a:t> </a:t>
            </a:r>
          </a:p>
          <a:p>
            <a:pPr lvl="1"/>
            <a:r>
              <a:rPr lang="en-US" dirty="0"/>
              <a:t>Topical/clotrimazole prn</a:t>
            </a:r>
          </a:p>
          <a:p>
            <a:pPr lvl="1"/>
            <a:endParaRPr lang="en-US" dirty="0"/>
          </a:p>
          <a:p>
            <a:r>
              <a:rPr lang="en-US" dirty="0"/>
              <a:t>Complicated</a:t>
            </a:r>
          </a:p>
          <a:p>
            <a:pPr lvl="1"/>
            <a:r>
              <a:rPr lang="en-US" dirty="0"/>
              <a:t>Severe signs, &gt; 3/ year, poorly controlled DM, immunocompromised</a:t>
            </a:r>
          </a:p>
          <a:p>
            <a:pPr lvl="1"/>
            <a:r>
              <a:rPr lang="en-US" dirty="0"/>
              <a:t>Fluconazole 150 mg po q 3 days , 2-3 doses</a:t>
            </a:r>
          </a:p>
          <a:p>
            <a:pPr lvl="2"/>
            <a:r>
              <a:rPr lang="en-US" dirty="0"/>
              <a:t> +/1 clotrimazole/betamethasone x 48 </a:t>
            </a:r>
            <a:r>
              <a:rPr lang="en-US" dirty="0" err="1"/>
              <a:t>hrs</a:t>
            </a:r>
            <a:endParaRPr lang="en-US" dirty="0"/>
          </a:p>
          <a:p>
            <a:pPr lvl="2"/>
            <a:r>
              <a:rPr lang="en-US" dirty="0"/>
              <a:t>Or Topicals – 7-14 days</a:t>
            </a:r>
          </a:p>
          <a:p>
            <a:pPr lvl="2"/>
            <a:endParaRPr lang="en-US" dirty="0"/>
          </a:p>
          <a:p>
            <a:r>
              <a:rPr lang="en-US" dirty="0"/>
              <a:t>Recurrent – &gt;3 year</a:t>
            </a:r>
          </a:p>
          <a:p>
            <a:pPr lvl="1"/>
            <a:r>
              <a:rPr lang="en-US" dirty="0"/>
              <a:t> Fluconazole 150 mg po q 72 </a:t>
            </a:r>
            <a:r>
              <a:rPr lang="en-US" dirty="0" err="1"/>
              <a:t>hrs</a:t>
            </a:r>
            <a:r>
              <a:rPr lang="en-US" dirty="0"/>
              <a:t> x 3,  then once weekly x 6 months</a:t>
            </a:r>
          </a:p>
          <a:p>
            <a:pPr lvl="1"/>
            <a:endParaRPr lang="en-US" dirty="0"/>
          </a:p>
          <a:p>
            <a:pPr lvl="1"/>
            <a:endParaRPr lang="en-US" dirty="0"/>
          </a:p>
          <a:p>
            <a:pPr lvl="2"/>
            <a:endParaRPr lang="en-US" dirty="0"/>
          </a:p>
          <a:p>
            <a:endParaRPr lang="en-US" dirty="0"/>
          </a:p>
        </p:txBody>
      </p:sp>
    </p:spTree>
    <p:extLst>
      <p:ext uri="{BB962C8B-B14F-4D97-AF65-F5344CB8AC3E}">
        <p14:creationId xmlns:p14="http://schemas.microsoft.com/office/powerpoint/2010/main" val="12846892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87BDB30-1527-428B-B953-435F9676B1A5}"/>
              </a:ext>
            </a:extLst>
          </p:cNvPr>
          <p:cNvPicPr>
            <a:picLocks noChangeAspect="1"/>
          </p:cNvPicPr>
          <p:nvPr/>
        </p:nvPicPr>
        <p:blipFill>
          <a:blip r:embed="rId3"/>
          <a:stretch>
            <a:fillRect/>
          </a:stretch>
        </p:blipFill>
        <p:spPr>
          <a:xfrm>
            <a:off x="2103976" y="1012029"/>
            <a:ext cx="2080282" cy="2683616"/>
          </a:xfrm>
          <a:prstGeom prst="rect">
            <a:avLst/>
          </a:prstGeom>
        </p:spPr>
      </p:pic>
      <p:pic>
        <p:nvPicPr>
          <p:cNvPr id="18" name="Picture 17">
            <a:extLst>
              <a:ext uri="{FF2B5EF4-FFF2-40B4-BE49-F238E27FC236}">
                <a16:creationId xmlns:a16="http://schemas.microsoft.com/office/drawing/2014/main" id="{3ACF8B2B-448C-468E-8B3F-36259E9EF6E3}"/>
              </a:ext>
            </a:extLst>
          </p:cNvPr>
          <p:cNvPicPr>
            <a:picLocks noChangeAspect="1"/>
          </p:cNvPicPr>
          <p:nvPr/>
        </p:nvPicPr>
        <p:blipFill>
          <a:blip r:embed="rId4"/>
          <a:stretch>
            <a:fillRect/>
          </a:stretch>
        </p:blipFill>
        <p:spPr>
          <a:xfrm>
            <a:off x="2374168" y="4603425"/>
            <a:ext cx="1797537" cy="2317072"/>
          </a:xfrm>
          <a:prstGeom prst="rect">
            <a:avLst/>
          </a:prstGeom>
        </p:spPr>
      </p:pic>
      <p:sp>
        <p:nvSpPr>
          <p:cNvPr id="3" name="Title 2"/>
          <p:cNvSpPr>
            <a:spLocks noGrp="1"/>
          </p:cNvSpPr>
          <p:nvPr>
            <p:ph type="title"/>
          </p:nvPr>
        </p:nvSpPr>
        <p:spPr/>
        <p:txBody>
          <a:bodyPr/>
          <a:lstStyle/>
          <a:p>
            <a:r>
              <a:rPr lang="en-US"/>
              <a:t>Simple strategies to help patients manage </a:t>
            </a:r>
            <a:br>
              <a:rPr lang="en-US"/>
            </a:br>
            <a:r>
              <a:rPr lang="en-US"/>
              <a:t>GLP-1 RA-related GI side effects</a:t>
            </a:r>
          </a:p>
        </p:txBody>
      </p:sp>
      <p:sp>
        <p:nvSpPr>
          <p:cNvPr id="21" name="Footer Placeholder 20">
            <a:extLst>
              <a:ext uri="{FF2B5EF4-FFF2-40B4-BE49-F238E27FC236}">
                <a16:creationId xmlns:a16="http://schemas.microsoft.com/office/drawing/2014/main" id="{05198EB6-5A1F-46ED-905E-A59A05DA69EB}"/>
              </a:ext>
            </a:extLst>
          </p:cNvPr>
          <p:cNvSpPr>
            <a:spLocks noGrp="1"/>
          </p:cNvSpPr>
          <p:nvPr>
            <p:ph type="ftr" sz="quarter" idx="10"/>
          </p:nvPr>
        </p:nvSpPr>
        <p:spPr>
          <a:xfrm>
            <a:off x="448574" y="6356350"/>
            <a:ext cx="1035169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err="1">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Romera</a:t>
            </a:r>
            <a:r>
              <a:rPr kumimoji="0" 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 I, et al. Diabetes </a:t>
            </a:r>
            <a:r>
              <a:rPr kumimoji="0" lang="en-US" sz="700" b="0" i="0" u="none" strike="noStrike" kern="1200" cap="none" spc="0" normalizeH="0" baseline="0" noProof="0" err="1">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Ther</a:t>
            </a:r>
            <a:r>
              <a:rPr kumimoji="0" 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 2018; </a:t>
            </a:r>
            <a:r>
              <a:rPr kumimoji="0" lang="en-US" sz="700" b="0" i="0" u="none" strike="noStrike" kern="1200" cap="none" spc="0" normalizeH="0" baseline="0" noProof="0" err="1">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Shaefer</a:t>
            </a:r>
            <a:r>
              <a:rPr kumimoji="0" 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 CF, Jr., et al. Postgrad Med. 2015;127(8):818-826</a:t>
            </a:r>
            <a:r>
              <a:rPr kumimoji="0" lang="en-CA"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 remaining content based on clinician experience.</a:t>
            </a:r>
            <a:endParaRPr kumimoji="0" 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 name="Content Placeholder 12">
            <a:extLst>
              <a:ext uri="{FF2B5EF4-FFF2-40B4-BE49-F238E27FC236}">
                <a16:creationId xmlns:a16="http://schemas.microsoft.com/office/drawing/2014/main" id="{4549ACED-4C90-441E-A340-9F2DA3CA9F59}"/>
              </a:ext>
            </a:extLst>
          </p:cNvPr>
          <p:cNvSpPr>
            <a:spLocks noGrp="1"/>
          </p:cNvSpPr>
          <p:nvPr>
            <p:ph sz="quarter" idx="1"/>
          </p:nvPr>
        </p:nvSpPr>
        <p:spPr>
          <a:xfrm>
            <a:off x="3960378" y="1185863"/>
            <a:ext cx="7393421" cy="4991100"/>
          </a:xfrm>
        </p:spPr>
        <p:txBody>
          <a:bodyPr anchor="ctr">
            <a:normAutofit/>
          </a:bodyPr>
          <a:lstStyle/>
          <a:p>
            <a:pPr fontAlgn="ctr">
              <a:lnSpc>
                <a:spcPct val="200000"/>
              </a:lnSpc>
            </a:pPr>
            <a:r>
              <a:rPr lang="en-US" sz="2800"/>
              <a:t>Eat </a:t>
            </a:r>
            <a:r>
              <a:rPr lang="en-US" sz="2800" b="1">
                <a:solidFill>
                  <a:srgbClr val="B32A63"/>
                </a:solidFill>
              </a:rPr>
              <a:t>smaller</a:t>
            </a:r>
            <a:r>
              <a:rPr lang="en-US" sz="2800"/>
              <a:t> </a:t>
            </a:r>
            <a:r>
              <a:rPr lang="en-US" sz="2800" b="1">
                <a:solidFill>
                  <a:srgbClr val="B32A63"/>
                </a:solidFill>
              </a:rPr>
              <a:t>meals</a:t>
            </a:r>
            <a:endParaRPr lang="en-US" sz="2800"/>
          </a:p>
          <a:p>
            <a:pPr fontAlgn="ctr">
              <a:lnSpc>
                <a:spcPct val="200000"/>
              </a:lnSpc>
            </a:pPr>
            <a:r>
              <a:rPr lang="en-US" sz="2800" b="1">
                <a:solidFill>
                  <a:srgbClr val="B32A63"/>
                </a:solidFill>
              </a:rPr>
              <a:t>Avoid</a:t>
            </a:r>
            <a:r>
              <a:rPr lang="en-US" sz="2800"/>
              <a:t> fatty and spicy foods</a:t>
            </a:r>
          </a:p>
          <a:p>
            <a:pPr marL="0" indent="0" fontAlgn="ctr">
              <a:lnSpc>
                <a:spcPct val="200000"/>
              </a:lnSpc>
              <a:buNone/>
            </a:pPr>
            <a:endParaRPr lang="en-US" sz="1000"/>
          </a:p>
          <a:p>
            <a:pPr fontAlgn="ctr">
              <a:lnSpc>
                <a:spcPct val="100000"/>
              </a:lnSpc>
            </a:pPr>
            <a:r>
              <a:rPr lang="en-US" sz="2800"/>
              <a:t>Take on an </a:t>
            </a:r>
            <a:r>
              <a:rPr lang="en-US" sz="2800" b="1">
                <a:solidFill>
                  <a:srgbClr val="B32A63"/>
                </a:solidFill>
              </a:rPr>
              <a:t>empty stomach</a:t>
            </a:r>
            <a:r>
              <a:rPr lang="en-US" sz="2800">
                <a:solidFill>
                  <a:schemeClr val="tx1"/>
                </a:solidFill>
              </a:rPr>
              <a:t> or </a:t>
            </a:r>
            <a:r>
              <a:rPr lang="en-US" sz="2800" b="1">
                <a:solidFill>
                  <a:srgbClr val="B32A63"/>
                </a:solidFill>
              </a:rPr>
              <a:t>before bed time</a:t>
            </a:r>
          </a:p>
          <a:p>
            <a:pPr marL="0" indent="0" fontAlgn="ctr">
              <a:lnSpc>
                <a:spcPct val="100000"/>
              </a:lnSpc>
              <a:buNone/>
            </a:pPr>
            <a:endParaRPr lang="en-US" sz="2800"/>
          </a:p>
          <a:p>
            <a:pPr fontAlgn="ctr">
              <a:lnSpc>
                <a:spcPct val="100000"/>
              </a:lnSpc>
            </a:pPr>
            <a:r>
              <a:rPr lang="en-US" sz="2800"/>
              <a:t>Stay </a:t>
            </a:r>
            <a:r>
              <a:rPr lang="en-US" sz="2800" b="1">
                <a:solidFill>
                  <a:srgbClr val="A63060"/>
                </a:solidFill>
              </a:rPr>
              <a:t>hydrated</a:t>
            </a:r>
            <a:endParaRPr lang="en-CA" sz="2800" b="1">
              <a:solidFill>
                <a:srgbClr val="A63060"/>
              </a:solidFill>
            </a:endParaRPr>
          </a:p>
        </p:txBody>
      </p:sp>
      <p:pic>
        <p:nvPicPr>
          <p:cNvPr id="17" name="Picture 16">
            <a:extLst>
              <a:ext uri="{FF2B5EF4-FFF2-40B4-BE49-F238E27FC236}">
                <a16:creationId xmlns:a16="http://schemas.microsoft.com/office/drawing/2014/main" id="{0B734455-F498-4543-8244-AAF3149B51AC}"/>
              </a:ext>
            </a:extLst>
          </p:cNvPr>
          <p:cNvPicPr>
            <a:picLocks noChangeAspect="1"/>
          </p:cNvPicPr>
          <p:nvPr/>
        </p:nvPicPr>
        <p:blipFill>
          <a:blip r:embed="rId5"/>
          <a:stretch>
            <a:fillRect/>
          </a:stretch>
        </p:blipFill>
        <p:spPr>
          <a:xfrm>
            <a:off x="2305953" y="1938403"/>
            <a:ext cx="1933969" cy="2494431"/>
          </a:xfrm>
          <a:prstGeom prst="rect">
            <a:avLst/>
          </a:prstGeom>
        </p:spPr>
      </p:pic>
      <p:pic>
        <p:nvPicPr>
          <p:cNvPr id="20" name="Picture 19">
            <a:extLst>
              <a:ext uri="{FF2B5EF4-FFF2-40B4-BE49-F238E27FC236}">
                <a16:creationId xmlns:a16="http://schemas.microsoft.com/office/drawing/2014/main" id="{561FBF55-E900-4855-8B10-F46963368AB4}"/>
              </a:ext>
            </a:extLst>
          </p:cNvPr>
          <p:cNvPicPr>
            <a:picLocks noChangeAspect="1"/>
          </p:cNvPicPr>
          <p:nvPr/>
        </p:nvPicPr>
        <p:blipFill>
          <a:blip r:embed="rId6"/>
          <a:stretch>
            <a:fillRect/>
          </a:stretch>
        </p:blipFill>
        <p:spPr>
          <a:xfrm>
            <a:off x="2356678" y="3306688"/>
            <a:ext cx="1686208" cy="2173199"/>
          </a:xfrm>
          <a:prstGeom prst="rect">
            <a:avLst/>
          </a:prstGeom>
        </p:spPr>
      </p:pic>
      <p:sp>
        <p:nvSpPr>
          <p:cNvPr id="2" name="Rectangle: Rounded Corners 1" hidden="1"/>
          <p:cNvSpPr/>
          <p:nvPr/>
        </p:nvSpPr>
        <p:spPr>
          <a:xfrm>
            <a:off x="1706837" y="2691757"/>
            <a:ext cx="9147211" cy="1823416"/>
          </a:xfrm>
          <a:prstGeom prst="round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44545"/>
                </a:solidFill>
                <a:effectLst/>
                <a:uLnTx/>
                <a:uFillTx/>
                <a:latin typeface="Verdana"/>
                <a:ea typeface="+mn-ea"/>
                <a:cs typeface="+mn-cs"/>
              </a:rPr>
              <a:t>What tips or recommendations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44545"/>
                </a:solidFill>
                <a:effectLst/>
                <a:uLnTx/>
                <a:uFillTx/>
                <a:latin typeface="Verdana"/>
                <a:ea typeface="+mn-ea"/>
                <a:cs typeface="+mn-cs"/>
              </a:rPr>
              <a:t>for managing side effects have your patients found useful?</a:t>
            </a:r>
          </a:p>
        </p:txBody>
      </p:sp>
      <p:sp>
        <p:nvSpPr>
          <p:cNvPr id="4" name="Oval 3" hidden="1"/>
          <p:cNvSpPr/>
          <p:nvPr/>
        </p:nvSpPr>
        <p:spPr>
          <a:xfrm>
            <a:off x="10036987" y="2259503"/>
            <a:ext cx="944088" cy="915207"/>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Verdana"/>
                <a:ea typeface="+mn-ea"/>
                <a:cs typeface="+mn-cs"/>
              </a:rPr>
              <a:t>?</a:t>
            </a:r>
          </a:p>
        </p:txBody>
      </p:sp>
    </p:spTree>
    <p:extLst>
      <p:ext uri="{BB962C8B-B14F-4D97-AF65-F5344CB8AC3E}">
        <p14:creationId xmlns:p14="http://schemas.microsoft.com/office/powerpoint/2010/main" val="355189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fade">
                                      <p:cBhvr>
                                        <p:cTn id="15" dur="500"/>
                                        <p:tgtEl>
                                          <p:spTgt spid="16">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50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xEl>
                                              <p:pRg st="3" end="3"/>
                                            </p:txEl>
                                          </p:spTgt>
                                        </p:tgtEl>
                                        <p:attrNameLst>
                                          <p:attrName>style.visibility</p:attrName>
                                        </p:attrNameLst>
                                      </p:cBhvr>
                                      <p:to>
                                        <p:strVal val="visible"/>
                                      </p:to>
                                    </p:set>
                                    <p:animEffect transition="in" filter="fade">
                                      <p:cBhvr>
                                        <p:cTn id="32" dur="500"/>
                                        <p:tgtEl>
                                          <p:spTgt spid="1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xEl>
                                              <p:pRg st="5" end="5"/>
                                            </p:txEl>
                                          </p:spTgt>
                                        </p:tgtEl>
                                        <p:attrNameLst>
                                          <p:attrName>style.visibility</p:attrName>
                                        </p:attrNameLst>
                                      </p:cBhvr>
                                      <p:to>
                                        <p:strVal val="visible"/>
                                      </p:to>
                                    </p:set>
                                    <p:animEffect transition="in" filter="fade">
                                      <p:cBhvr>
                                        <p:cTn id="40"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E310-BD5D-F49D-36BC-08BA8C288E06}"/>
              </a:ext>
            </a:extLst>
          </p:cNvPr>
          <p:cNvSpPr>
            <a:spLocks noGrp="1"/>
          </p:cNvSpPr>
          <p:nvPr>
            <p:ph type="title"/>
          </p:nvPr>
        </p:nvSpPr>
        <p:spPr/>
        <p:txBody>
          <a:bodyPr/>
          <a:lstStyle/>
          <a:p>
            <a:pPr algn="ctr"/>
            <a:r>
              <a:rPr lang="en-US"/>
              <a:t>Ozempic Micro-Dosing</a:t>
            </a:r>
          </a:p>
        </p:txBody>
      </p:sp>
      <p:sp>
        <p:nvSpPr>
          <p:cNvPr id="3" name="Content Placeholder 2">
            <a:extLst>
              <a:ext uri="{FF2B5EF4-FFF2-40B4-BE49-F238E27FC236}">
                <a16:creationId xmlns:a16="http://schemas.microsoft.com/office/drawing/2014/main" id="{842F4B13-36F4-588F-AF07-D20DFCC4505D}"/>
              </a:ext>
            </a:extLst>
          </p:cNvPr>
          <p:cNvSpPr>
            <a:spLocks noGrp="1"/>
          </p:cNvSpPr>
          <p:nvPr>
            <p:ph idx="1"/>
          </p:nvPr>
        </p:nvSpPr>
        <p:spPr>
          <a:xfrm>
            <a:off x="1167114" y="1536258"/>
            <a:ext cx="10515600" cy="4351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There are many “clicks” between the marked doses on the Ozempic pen.  There are 36 “clicks” between 0 and 0.25 mg and </a:t>
            </a:r>
            <a:r>
              <a:rPr lang="en-CA" altLang="en-US" sz="2400" dirty="0">
                <a:latin typeface="Calibri" panose="020F0502020204030204" pitchFamily="34" charset="0"/>
                <a:ea typeface="Calibri" panose="020F0502020204030204" pitchFamily="34" charset="0"/>
                <a:cs typeface="Times New Roman" panose="02020603050405020304" pitchFamily="18" charset="0"/>
              </a:rPr>
              <a:t>36</a:t>
            </a:r>
            <a:r>
              <a:rPr kumimoji="0" lang="en-CA"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“clicks” between 0.25mg and 0.5mg.  On the 1mg pen there are 74 “clicks” between 0 and 1mg.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600" b="0" i="0" u="none" strike="noStrike" cap="none" normalizeH="0" baseline="0" dirty="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en-CA"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Use ____ clicks once a week and if tolerating well, continue to increase by ____ clicks every _____ weeks, until at the recommended dose of ______mg once weekly.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CA" altLang="en-US" sz="1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Once you are on a dose of 0.25 mg weekly, please discontinue your ___________ (</a:t>
            </a:r>
            <a:r>
              <a:rPr kumimoji="0" lang="en-CA" altLang="en-US" sz="2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Onglyza</a:t>
            </a:r>
            <a:r>
              <a:rPr kumimoji="0" lang="en-CA"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CA" altLang="en-US" sz="2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Trajenta</a:t>
            </a:r>
            <a:r>
              <a:rPr kumimoji="0" lang="en-CA"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/Januvia)</a:t>
            </a:r>
            <a:endParaRPr kumimoji="0" lang="en-CA" altLang="en-US" sz="1800" b="0" i="0" u="none" strike="noStrike" cap="none" normalizeH="0" baseline="0" dirty="0">
              <a:ln>
                <a:noFill/>
              </a:ln>
              <a:solidFill>
                <a:schemeClr val="tx1"/>
              </a:solidFill>
              <a:effectLst/>
            </a:endParaRPr>
          </a:p>
          <a:p>
            <a:endParaRPr lang="en-US" dirty="0"/>
          </a:p>
        </p:txBody>
      </p:sp>
      <p:pic>
        <p:nvPicPr>
          <p:cNvPr id="38913" name="Picture 1">
            <a:extLst>
              <a:ext uri="{FF2B5EF4-FFF2-40B4-BE49-F238E27FC236}">
                <a16:creationId xmlns:a16="http://schemas.microsoft.com/office/drawing/2014/main" id="{0DF2561D-A762-2C08-A078-5234CE02AF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511" r="2193" b="29823"/>
          <a:stretch>
            <a:fillRect/>
          </a:stretch>
        </p:blipFill>
        <p:spPr bwMode="auto">
          <a:xfrm>
            <a:off x="370390" y="5996771"/>
            <a:ext cx="2273300" cy="571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FB76D7E1-3C71-00F0-829B-405176CBFE4D}"/>
              </a:ext>
            </a:extLst>
          </p:cNvPr>
          <p:cNvSpPr>
            <a:spLocks noChangeArrowheads="1"/>
          </p:cNvSpPr>
          <p:nvPr/>
        </p:nvSpPr>
        <p:spPr bwMode="auto">
          <a:xfrm>
            <a:off x="671332" y="296167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3674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D34D1-310F-9026-103A-0D8A261C4401}"/>
              </a:ext>
            </a:extLst>
          </p:cNvPr>
          <p:cNvSpPr>
            <a:spLocks noGrp="1"/>
          </p:cNvSpPr>
          <p:nvPr>
            <p:ph type="title"/>
          </p:nvPr>
        </p:nvSpPr>
        <p:spPr/>
        <p:txBody>
          <a:bodyPr/>
          <a:lstStyle/>
          <a:p>
            <a:pPr algn="ctr"/>
            <a:r>
              <a:rPr lang="en-CA" dirty="0"/>
              <a:t>Summary</a:t>
            </a:r>
          </a:p>
        </p:txBody>
      </p:sp>
      <p:sp>
        <p:nvSpPr>
          <p:cNvPr id="3" name="Content Placeholder 2">
            <a:extLst>
              <a:ext uri="{FF2B5EF4-FFF2-40B4-BE49-F238E27FC236}">
                <a16:creationId xmlns:a16="http://schemas.microsoft.com/office/drawing/2014/main" id="{99CB01B1-63C9-5335-C9A1-5BB8E446E3CF}"/>
              </a:ext>
            </a:extLst>
          </p:cNvPr>
          <p:cNvSpPr>
            <a:spLocks noGrp="1"/>
          </p:cNvSpPr>
          <p:nvPr>
            <p:ph idx="1"/>
          </p:nvPr>
        </p:nvSpPr>
        <p:spPr/>
        <p:txBody>
          <a:bodyPr/>
          <a:lstStyle/>
          <a:p>
            <a:pPr marL="742950" indent="-742950">
              <a:buFont typeface="+mj-lt"/>
              <a:buAutoNum type="arabicPeriod"/>
            </a:pPr>
            <a:r>
              <a:rPr lang="en-CA" sz="3600" dirty="0" err="1"/>
              <a:t>HFrEF</a:t>
            </a:r>
            <a:r>
              <a:rPr lang="en-CA" sz="3600" dirty="0"/>
              <a:t> – 4 pillars</a:t>
            </a:r>
          </a:p>
          <a:p>
            <a:pPr marL="742950" indent="-742950">
              <a:buFont typeface="+mj-lt"/>
              <a:buAutoNum type="arabicPeriod"/>
            </a:pPr>
            <a:r>
              <a:rPr lang="en-CA" sz="3600" dirty="0" err="1"/>
              <a:t>HFpEF</a:t>
            </a:r>
            <a:r>
              <a:rPr lang="en-CA" sz="3600" dirty="0"/>
              <a:t> – SGLT2/GLP-1 + diuretics</a:t>
            </a:r>
          </a:p>
          <a:p>
            <a:pPr marL="742950" indent="-742950">
              <a:buFont typeface="+mj-lt"/>
              <a:buAutoNum type="arabicPeriod"/>
            </a:pPr>
            <a:r>
              <a:rPr lang="en-CA" sz="3600" dirty="0"/>
              <a:t>NT Pro BNP needs clinical context and consideration of:</a:t>
            </a:r>
          </a:p>
          <a:p>
            <a:pPr lvl="3"/>
            <a:r>
              <a:rPr lang="en-CA" sz="3200" dirty="0"/>
              <a:t>Age</a:t>
            </a:r>
          </a:p>
          <a:p>
            <a:pPr lvl="3"/>
            <a:r>
              <a:rPr lang="en-CA" sz="3200" dirty="0"/>
              <a:t>eGFR</a:t>
            </a:r>
          </a:p>
          <a:p>
            <a:pPr lvl="3"/>
            <a:r>
              <a:rPr lang="en-CA" sz="3200" dirty="0"/>
              <a:t>A Fib</a:t>
            </a:r>
          </a:p>
          <a:p>
            <a:pPr lvl="3"/>
            <a:r>
              <a:rPr lang="en-CA" sz="3200" dirty="0" err="1"/>
              <a:t>Wt</a:t>
            </a:r>
            <a:endParaRPr lang="en-CA" sz="3200" dirty="0"/>
          </a:p>
        </p:txBody>
      </p:sp>
      <p:sp>
        <p:nvSpPr>
          <p:cNvPr id="4" name="Text Placeholder 3">
            <a:extLst>
              <a:ext uri="{FF2B5EF4-FFF2-40B4-BE49-F238E27FC236}">
                <a16:creationId xmlns:a16="http://schemas.microsoft.com/office/drawing/2014/main" id="{977872A1-67CB-2944-BB37-FE70837DED1A}"/>
              </a:ext>
            </a:extLst>
          </p:cNvPr>
          <p:cNvSpPr>
            <a:spLocks noGrp="1"/>
          </p:cNvSpPr>
          <p:nvPr>
            <p:ph type="body" sz="quarter" idx="13"/>
          </p:nvPr>
        </p:nvSpPr>
        <p:spPr/>
        <p:txBody>
          <a:bodyPr/>
          <a:lstStyle/>
          <a:p>
            <a:endParaRPr lang="en-CA"/>
          </a:p>
        </p:txBody>
      </p:sp>
      <p:sp>
        <p:nvSpPr>
          <p:cNvPr id="5" name="Slide Number Placeholder 4">
            <a:extLst>
              <a:ext uri="{FF2B5EF4-FFF2-40B4-BE49-F238E27FC236}">
                <a16:creationId xmlns:a16="http://schemas.microsoft.com/office/drawing/2014/main" id="{EE0B2DE6-DF64-C1A4-7E82-3AF767227376}"/>
              </a:ext>
            </a:extLst>
          </p:cNvPr>
          <p:cNvSpPr>
            <a:spLocks noGrp="1"/>
          </p:cNvSpPr>
          <p:nvPr>
            <p:ph type="sldNum" sz="quarter" idx="14"/>
          </p:nvPr>
        </p:nvSpPr>
        <p:spPr/>
        <p:txBody>
          <a:bodyPr/>
          <a:lstStyle/>
          <a:p>
            <a:fld id="{2CA814A5-5B67-49A0-A5BA-40050328EF92}" type="slidenum">
              <a:rPr lang="en-CA" smtClean="0"/>
              <a:pPr/>
              <a:t>54</a:t>
            </a:fld>
            <a:endParaRPr lang="en-CA"/>
          </a:p>
        </p:txBody>
      </p:sp>
    </p:spTree>
    <p:extLst>
      <p:ext uri="{BB962C8B-B14F-4D97-AF65-F5344CB8AC3E}">
        <p14:creationId xmlns:p14="http://schemas.microsoft.com/office/powerpoint/2010/main" val="16260619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CA64C-CAF7-1344-864B-71A7D70F0092}"/>
              </a:ext>
            </a:extLst>
          </p:cNvPr>
          <p:cNvSpPr>
            <a:spLocks noGrp="1"/>
          </p:cNvSpPr>
          <p:nvPr>
            <p:ph type="title"/>
          </p:nvPr>
        </p:nvSpPr>
        <p:spPr>
          <a:xfrm>
            <a:off x="2085109" y="5734811"/>
            <a:ext cx="10515600" cy="1325563"/>
          </a:xfrm>
        </p:spPr>
        <p:txBody>
          <a:bodyPr/>
          <a:lstStyle/>
          <a:p>
            <a:pPr algn="ctr"/>
            <a:endParaRPr lang="en-US" b="1" dirty="0"/>
          </a:p>
        </p:txBody>
      </p:sp>
      <p:sp>
        <p:nvSpPr>
          <p:cNvPr id="4" name="Content Placeholder 3">
            <a:extLst>
              <a:ext uri="{FF2B5EF4-FFF2-40B4-BE49-F238E27FC236}">
                <a16:creationId xmlns:a16="http://schemas.microsoft.com/office/drawing/2014/main" id="{E4AC94CD-D5B4-7C43-8905-F37464470888}"/>
              </a:ext>
            </a:extLst>
          </p:cNvPr>
          <p:cNvSpPr>
            <a:spLocks noGrp="1"/>
          </p:cNvSpPr>
          <p:nvPr>
            <p:ph idx="1"/>
          </p:nvPr>
        </p:nvSpPr>
        <p:spPr>
          <a:xfrm>
            <a:off x="838200" y="1902784"/>
            <a:ext cx="10515600" cy="4351338"/>
          </a:xfrm>
        </p:spPr>
        <p:txBody>
          <a:bodyPr>
            <a:normAutofit/>
          </a:bodyPr>
          <a:lstStyle/>
          <a:p>
            <a:pPr marL="0" indent="0">
              <a:buNone/>
            </a:pPr>
            <a:endParaRPr lang="en-US" sz="3500" dirty="0"/>
          </a:p>
          <a:p>
            <a:pPr marL="0" indent="0">
              <a:buNone/>
            </a:pPr>
            <a:endParaRPr lang="en-US" sz="3500" dirty="0"/>
          </a:p>
          <a:p>
            <a:pPr marL="0" indent="0">
              <a:buNone/>
            </a:pPr>
            <a:r>
              <a:rPr lang="en-US" sz="3500" dirty="0"/>
              <a:t>Goal</a:t>
            </a:r>
            <a:r>
              <a:rPr lang="en-US" dirty="0"/>
              <a:t> – to reduce cardiovascular and renal complications for patients with Diabetes in Simcoe County</a:t>
            </a:r>
          </a:p>
          <a:p>
            <a:endParaRPr lang="en-US" dirty="0"/>
          </a:p>
          <a:p>
            <a:pPr marL="0" indent="0" algn="ctr">
              <a:buNone/>
            </a:pPr>
            <a:r>
              <a:rPr lang="en-US" sz="3800" b="1" dirty="0"/>
              <a:t>www.sdcrc.ca</a:t>
            </a:r>
          </a:p>
          <a:p>
            <a:pPr lvl="1"/>
            <a:endParaRPr lang="en-US" dirty="0"/>
          </a:p>
        </p:txBody>
      </p:sp>
      <p:pic>
        <p:nvPicPr>
          <p:cNvPr id="7" name="Picture 6">
            <a:extLst>
              <a:ext uri="{FF2B5EF4-FFF2-40B4-BE49-F238E27FC236}">
                <a16:creationId xmlns:a16="http://schemas.microsoft.com/office/drawing/2014/main" id="{20391C09-9162-8044-AE40-C2EAE5672713}"/>
              </a:ext>
            </a:extLst>
          </p:cNvPr>
          <p:cNvPicPr>
            <a:picLocks noChangeAspect="1"/>
          </p:cNvPicPr>
          <p:nvPr/>
        </p:nvPicPr>
        <p:blipFill>
          <a:blip r:embed="rId2"/>
          <a:stretch>
            <a:fillRect/>
          </a:stretch>
        </p:blipFill>
        <p:spPr>
          <a:xfrm>
            <a:off x="167640" y="6046160"/>
            <a:ext cx="2161031" cy="673444"/>
          </a:xfrm>
          <a:prstGeom prst="rect">
            <a:avLst/>
          </a:prstGeom>
        </p:spPr>
      </p:pic>
      <p:pic>
        <p:nvPicPr>
          <p:cNvPr id="11" name="Content Placeholder 10">
            <a:extLst>
              <a:ext uri="{FF2B5EF4-FFF2-40B4-BE49-F238E27FC236}">
                <a16:creationId xmlns:a16="http://schemas.microsoft.com/office/drawing/2014/main" id="{0DD20468-2ADD-924B-A9C8-78A96E81294D}"/>
              </a:ext>
            </a:extLst>
          </p:cNvPr>
          <p:cNvPicPr>
            <a:picLocks noGrp="1" noChangeAspect="1"/>
          </p:cNvPicPr>
          <p:nvPr>
            <p:ph idx="1"/>
          </p:nvPr>
        </p:nvPicPr>
        <p:blipFill rotWithShape="1">
          <a:blip r:embed="rId3"/>
          <a:srcRect l="7444" t="31767" r="4842" b="32701"/>
          <a:stretch/>
        </p:blipFill>
        <p:spPr>
          <a:xfrm>
            <a:off x="2633471" y="353217"/>
            <a:ext cx="6461761" cy="1472408"/>
          </a:xfrm>
        </p:spPr>
      </p:pic>
    </p:spTree>
    <p:extLst>
      <p:ext uri="{BB962C8B-B14F-4D97-AF65-F5344CB8AC3E}">
        <p14:creationId xmlns:p14="http://schemas.microsoft.com/office/powerpoint/2010/main" val="3542992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99D63E1-B633-438F-A821-EF7B8671A0C0}"/>
              </a:ext>
            </a:extLst>
          </p:cNvPr>
          <p:cNvSpPr>
            <a:spLocks noGrp="1"/>
          </p:cNvSpPr>
          <p:nvPr>
            <p:ph type="body" sz="quarter" idx="3"/>
          </p:nvPr>
        </p:nvSpPr>
        <p:spPr/>
        <p:txBody>
          <a:bodyPr/>
          <a:lstStyle/>
          <a:p>
            <a:r>
              <a:rPr lang="en-CA" sz="2000" noProof="0" dirty="0"/>
              <a:t>EMPEROR-Reduced Primary Endpoint:</a:t>
            </a:r>
            <a:br>
              <a:rPr lang="en-CA" sz="2000" noProof="0" dirty="0"/>
            </a:br>
            <a:r>
              <a:rPr lang="en-CA" sz="2000" noProof="0" dirty="0"/>
              <a:t>HHF or CV death</a:t>
            </a:r>
            <a:r>
              <a:rPr lang="en-CA" sz="2000" baseline="30000" noProof="0" dirty="0"/>
              <a:t>2</a:t>
            </a:r>
          </a:p>
        </p:txBody>
      </p:sp>
      <p:sp>
        <p:nvSpPr>
          <p:cNvPr id="2" name="Title 1">
            <a:extLst>
              <a:ext uri="{FF2B5EF4-FFF2-40B4-BE49-F238E27FC236}">
                <a16:creationId xmlns:a16="http://schemas.microsoft.com/office/drawing/2014/main" id="{C1E81790-560F-45D0-9FB2-09261A8B23C1}"/>
              </a:ext>
            </a:extLst>
          </p:cNvPr>
          <p:cNvSpPr>
            <a:spLocks noGrp="1"/>
          </p:cNvSpPr>
          <p:nvPr>
            <p:ph type="title"/>
          </p:nvPr>
        </p:nvSpPr>
        <p:spPr/>
        <p:txBody>
          <a:bodyPr>
            <a:noAutofit/>
          </a:bodyPr>
          <a:lstStyle/>
          <a:p>
            <a:r>
              <a:rPr lang="en-CA" sz="2600" noProof="0" dirty="0"/>
              <a:t>SGLT2 Inhibitors in HFrEF (DAPA-HF &amp; EMPEROR-Reduced): Significant Reductions in the Primary Endpoints</a:t>
            </a:r>
          </a:p>
        </p:txBody>
      </p:sp>
      <p:sp>
        <p:nvSpPr>
          <p:cNvPr id="9" name="Text Placeholder 8">
            <a:extLst>
              <a:ext uri="{FF2B5EF4-FFF2-40B4-BE49-F238E27FC236}">
                <a16:creationId xmlns:a16="http://schemas.microsoft.com/office/drawing/2014/main" id="{830F3F01-A98D-4AE4-AB83-B0B117EA66AE}"/>
              </a:ext>
            </a:extLst>
          </p:cNvPr>
          <p:cNvSpPr>
            <a:spLocks noGrp="1"/>
          </p:cNvSpPr>
          <p:nvPr>
            <p:ph type="body" sz="quarter" idx="13"/>
          </p:nvPr>
        </p:nvSpPr>
        <p:spPr/>
        <p:txBody>
          <a:bodyPr/>
          <a:lstStyle/>
          <a:p>
            <a:r>
              <a:rPr lang="en-CA" noProof="0" dirty="0"/>
              <a:t>*Hospitalization or an urgent visit resulting in intravenous therapy for heart failure.</a:t>
            </a:r>
          </a:p>
          <a:p>
            <a:r>
              <a:rPr lang="en-CA" noProof="0" dirty="0"/>
              <a:t>ARR: absolute risk reduction; CI: confidence interval; CV: cardiovascular; HFrEF: heart failure with reduced ejection fraction;</a:t>
            </a:r>
            <a:br>
              <a:rPr lang="en-CA" noProof="0" dirty="0"/>
            </a:br>
            <a:r>
              <a:rPr lang="en-CA" noProof="0" dirty="0"/>
              <a:t>HHF: hospitalization for heart failure; HR: hazard ratio; NNT: number needed to treat; RRR: relative risk reduction.</a:t>
            </a:r>
          </a:p>
          <a:p>
            <a:r>
              <a:rPr lang="en-CA" noProof="0" dirty="0"/>
              <a:t>1. McMurray JJ, et al. </a:t>
            </a:r>
            <a:r>
              <a:rPr lang="en-CA" i="1" noProof="0" dirty="0"/>
              <a:t>N Engl J Med.</a:t>
            </a:r>
            <a:r>
              <a:rPr lang="en-CA" noProof="0" dirty="0"/>
              <a:t> 2019; 381(21):1995-2008; 2. Packer M, et al. </a:t>
            </a:r>
            <a:r>
              <a:rPr lang="en-CA" i="1" noProof="0" dirty="0"/>
              <a:t>N Engl J Med. </a:t>
            </a:r>
            <a:r>
              <a:rPr lang="en-CA" noProof="0" dirty="0"/>
              <a:t>2020; 383(15):1413-24.</a:t>
            </a:r>
          </a:p>
        </p:txBody>
      </p:sp>
      <p:sp>
        <p:nvSpPr>
          <p:cNvPr id="6" name="Text Placeholder 5">
            <a:extLst>
              <a:ext uri="{FF2B5EF4-FFF2-40B4-BE49-F238E27FC236}">
                <a16:creationId xmlns:a16="http://schemas.microsoft.com/office/drawing/2014/main" id="{DE294FA5-D936-455B-B95B-3CBBEA0B44EF}"/>
              </a:ext>
            </a:extLst>
          </p:cNvPr>
          <p:cNvSpPr>
            <a:spLocks noGrp="1"/>
          </p:cNvSpPr>
          <p:nvPr>
            <p:ph type="body" idx="1"/>
          </p:nvPr>
        </p:nvSpPr>
        <p:spPr/>
        <p:txBody>
          <a:bodyPr/>
          <a:lstStyle/>
          <a:p>
            <a:r>
              <a:rPr lang="en-CA" sz="2000" noProof="0" dirty="0"/>
              <a:t>DAPA-HF Primary Endpoint:</a:t>
            </a:r>
            <a:br>
              <a:rPr lang="en-CA" sz="2000" noProof="0" dirty="0"/>
            </a:br>
            <a:r>
              <a:rPr lang="en-CA" sz="2000" noProof="0" dirty="0"/>
              <a:t>Worsening heart failure* or CV death</a:t>
            </a:r>
            <a:r>
              <a:rPr lang="en-CA" sz="2000" baseline="30000" noProof="0" dirty="0"/>
              <a:t>1</a:t>
            </a:r>
          </a:p>
        </p:txBody>
      </p:sp>
      <p:pic>
        <p:nvPicPr>
          <p:cNvPr id="29" name="Picture 28" hidden="1">
            <a:extLst>
              <a:ext uri="{FF2B5EF4-FFF2-40B4-BE49-F238E27FC236}">
                <a16:creationId xmlns:a16="http://schemas.microsoft.com/office/drawing/2014/main" id="{51F92DE5-E3D3-462B-8410-2F0CF9F6D1C3}"/>
              </a:ext>
            </a:extLst>
          </p:cNvPr>
          <p:cNvPicPr>
            <a:picLocks noChangeAspect="1"/>
          </p:cNvPicPr>
          <p:nvPr/>
        </p:nvPicPr>
        <p:blipFill>
          <a:blip r:embed="rId3"/>
          <a:stretch>
            <a:fillRect/>
          </a:stretch>
        </p:blipFill>
        <p:spPr>
          <a:xfrm>
            <a:off x="-1518262" y="1700031"/>
            <a:ext cx="14243663" cy="4534480"/>
          </a:xfrm>
          <a:prstGeom prst="rect">
            <a:avLst/>
          </a:prstGeom>
        </p:spPr>
      </p:pic>
      <p:cxnSp>
        <p:nvCxnSpPr>
          <p:cNvPr id="13" name="Straight Connector 12">
            <a:extLst>
              <a:ext uri="{FF2B5EF4-FFF2-40B4-BE49-F238E27FC236}">
                <a16:creationId xmlns:a16="http://schemas.microsoft.com/office/drawing/2014/main" id="{A2E4CFE3-3790-4296-BBC1-DC990FBEB2AF}"/>
              </a:ext>
            </a:extLst>
          </p:cNvPr>
          <p:cNvCxnSpPr/>
          <p:nvPr/>
        </p:nvCxnSpPr>
        <p:spPr>
          <a:xfrm>
            <a:off x="6096000" y="1676400"/>
            <a:ext cx="0" cy="4394200"/>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Box 1">
            <a:extLst>
              <a:ext uri="{FF2B5EF4-FFF2-40B4-BE49-F238E27FC236}">
                <a16:creationId xmlns:a16="http://schemas.microsoft.com/office/drawing/2014/main" id="{62997970-2A67-45FE-8F71-769C439BE27B}"/>
              </a:ext>
            </a:extLst>
          </p:cNvPr>
          <p:cNvSpPr txBox="1"/>
          <p:nvPr/>
        </p:nvSpPr>
        <p:spPr>
          <a:xfrm>
            <a:off x="7704098" y="2475538"/>
            <a:ext cx="1155515" cy="725931"/>
          </a:xfrm>
          <a:prstGeom prst="roundRect">
            <a:avLst/>
          </a:prstGeom>
          <a:noFill/>
          <a:ln>
            <a:noFill/>
          </a:ln>
        </p:spPr>
        <p:txBody>
          <a:bodyPr wrap="none" lIns="60960" tIns="30480" rIns="60960" bIns="3048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92" rtl="0" eaLnBrk="1" fontAlgn="auto" latinLnBrk="0" hangingPunct="1">
              <a:lnSpc>
                <a:spcPct val="100000"/>
              </a:lnSpc>
              <a:spcBef>
                <a:spcPts val="0"/>
              </a:spcBef>
              <a:spcAft>
                <a:spcPts val="0"/>
              </a:spcAft>
              <a:buClrTx/>
              <a:buSzTx/>
              <a:buFontTx/>
              <a:buNone/>
              <a:tabLst/>
              <a:defRPr/>
            </a:pPr>
            <a:r>
              <a:rPr kumimoji="0" lang="en-CA" sz="1330" b="1" i="0" u="none" strike="noStrike" kern="1200" cap="none" spc="0" normalizeH="0" baseline="0" noProof="0" dirty="0">
                <a:ln>
                  <a:noFill/>
                </a:ln>
                <a:solidFill>
                  <a:prstClr val="black"/>
                </a:solidFill>
                <a:effectLst/>
                <a:uLnTx/>
                <a:uFillTx/>
                <a:latin typeface="Arial" panose="020B0604020202020204"/>
                <a:ea typeface="+mn-ea"/>
                <a:cs typeface="+mn-cs"/>
              </a:rPr>
              <a:t>RRR 25%</a:t>
            </a:r>
            <a:br>
              <a:rPr kumimoji="0" lang="en-CA" sz="133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CA" sz="930" b="0" i="0" u="none" strike="noStrike" kern="1200" cap="none" spc="0" normalizeH="0" baseline="0" noProof="0" dirty="0">
                <a:ln>
                  <a:noFill/>
                </a:ln>
                <a:solidFill>
                  <a:prstClr val="black"/>
                </a:solidFill>
                <a:effectLst/>
                <a:uLnTx/>
                <a:uFillTx/>
                <a:latin typeface="Arial" panose="020B0604020202020204"/>
                <a:ea typeface="+mn-ea"/>
                <a:cs typeface="+mn-cs"/>
              </a:rPr>
              <a:t>HR 0.75</a:t>
            </a:r>
          </a:p>
          <a:p>
            <a:pPr marL="0" marR="0" lvl="0" indent="0" algn="ctr" defTabSz="914492" rtl="0" eaLnBrk="1" fontAlgn="auto" latinLnBrk="0" hangingPunct="1">
              <a:lnSpc>
                <a:spcPct val="100000"/>
              </a:lnSpc>
              <a:spcBef>
                <a:spcPts val="0"/>
              </a:spcBef>
              <a:spcAft>
                <a:spcPts val="0"/>
              </a:spcAft>
              <a:buClrTx/>
              <a:buSzTx/>
              <a:buFontTx/>
              <a:buNone/>
              <a:tabLst/>
              <a:defRPr/>
            </a:pPr>
            <a:r>
              <a:rPr kumimoji="0" lang="en-CA" sz="930" b="0" i="0" u="none" strike="noStrike" kern="1200" cap="none" spc="0" normalizeH="0" baseline="0" noProof="0" dirty="0">
                <a:ln>
                  <a:noFill/>
                </a:ln>
                <a:solidFill>
                  <a:prstClr val="black"/>
                </a:solidFill>
                <a:effectLst/>
                <a:uLnTx/>
                <a:uFillTx/>
                <a:latin typeface="Arial" panose="020B0604020202020204"/>
                <a:ea typeface="+mn-ea"/>
                <a:cs typeface="+mn-cs"/>
              </a:rPr>
              <a:t>(95% CI, 0.65-0.86)</a:t>
            </a:r>
          </a:p>
          <a:p>
            <a:pPr marL="0" marR="0" lvl="0" indent="0" algn="ctr" defTabSz="914492" rtl="0" eaLnBrk="1" fontAlgn="auto" latinLnBrk="0" hangingPunct="1">
              <a:lnSpc>
                <a:spcPct val="100000"/>
              </a:lnSpc>
              <a:spcBef>
                <a:spcPts val="0"/>
              </a:spcBef>
              <a:spcAft>
                <a:spcPts val="0"/>
              </a:spcAft>
              <a:buClrTx/>
              <a:buSzTx/>
              <a:buFontTx/>
              <a:buNone/>
              <a:tabLst/>
              <a:defRPr/>
            </a:pPr>
            <a:r>
              <a:rPr kumimoji="0" lang="en-CA" sz="930" b="0" i="1" u="none" strike="noStrike" kern="1200" cap="none" spc="0" normalizeH="0" baseline="0" noProof="0" dirty="0">
                <a:ln>
                  <a:noFill/>
                </a:ln>
                <a:solidFill>
                  <a:prstClr val="black"/>
                </a:solidFill>
                <a:effectLst/>
                <a:uLnTx/>
                <a:uFillTx/>
                <a:latin typeface="Arial" panose="020B0604020202020204"/>
                <a:ea typeface="+mn-ea"/>
                <a:cs typeface="+mn-cs"/>
              </a:rPr>
              <a:t>p</a:t>
            </a:r>
            <a:r>
              <a:rPr kumimoji="0" lang="en-CA" sz="930" b="0" i="0" u="none" strike="noStrike" kern="1200" cap="none" spc="0" normalizeH="0" baseline="0" noProof="0" dirty="0">
                <a:ln>
                  <a:noFill/>
                </a:ln>
                <a:solidFill>
                  <a:prstClr val="black"/>
                </a:solidFill>
                <a:effectLst/>
                <a:uLnTx/>
                <a:uFillTx/>
                <a:latin typeface="Arial" panose="020B0604020202020204"/>
                <a:ea typeface="+mn-ea"/>
                <a:cs typeface="+mn-cs"/>
              </a:rPr>
              <a:t>&lt;0.001</a:t>
            </a:r>
          </a:p>
        </p:txBody>
      </p:sp>
      <p:sp>
        <p:nvSpPr>
          <p:cNvPr id="36" name="ZoneTexte 22">
            <a:extLst>
              <a:ext uri="{FF2B5EF4-FFF2-40B4-BE49-F238E27FC236}">
                <a16:creationId xmlns:a16="http://schemas.microsoft.com/office/drawing/2014/main" id="{14D47BB6-6877-4AB4-B00D-8588FD2F39CD}"/>
              </a:ext>
            </a:extLst>
          </p:cNvPr>
          <p:cNvSpPr txBox="1"/>
          <p:nvPr/>
        </p:nvSpPr>
        <p:spPr>
          <a:xfrm rot="16200000">
            <a:off x="5321158" y="3774821"/>
            <a:ext cx="2614818" cy="276999"/>
          </a:xfrm>
          <a:prstGeom prst="rect">
            <a:avLst/>
          </a:prstGeom>
          <a:noFill/>
        </p:spPr>
        <p:txBody>
          <a:bodyPr wrap="non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panose="020B0604020202020204"/>
                <a:ea typeface="+mn-ea"/>
                <a:cs typeface="+mn-cs"/>
              </a:rPr>
              <a:t>Estimated cumulative incidence (%)</a:t>
            </a:r>
          </a:p>
        </p:txBody>
      </p:sp>
      <p:sp>
        <p:nvSpPr>
          <p:cNvPr id="38" name="ZoneTexte 29">
            <a:extLst>
              <a:ext uri="{FF2B5EF4-FFF2-40B4-BE49-F238E27FC236}">
                <a16:creationId xmlns:a16="http://schemas.microsoft.com/office/drawing/2014/main" id="{488DE9EC-2BC6-4652-B406-9C7453B96DF0}"/>
              </a:ext>
            </a:extLst>
          </p:cNvPr>
          <p:cNvSpPr txBox="1"/>
          <p:nvPr/>
        </p:nvSpPr>
        <p:spPr>
          <a:xfrm>
            <a:off x="8031991" y="5663534"/>
            <a:ext cx="1939955" cy="276999"/>
          </a:xfrm>
          <a:prstGeom prst="rect">
            <a:avLst/>
          </a:prstGeom>
          <a:noFill/>
        </p:spPr>
        <p:txBody>
          <a:bodyPr wrap="non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panose="020B0604020202020204"/>
                <a:ea typeface="+mn-ea"/>
                <a:cs typeface="+mn-cs"/>
              </a:rPr>
              <a:t>Days since randomization</a:t>
            </a:r>
          </a:p>
        </p:txBody>
      </p:sp>
      <p:grpSp>
        <p:nvGrpSpPr>
          <p:cNvPr id="5" name="Group 4">
            <a:extLst>
              <a:ext uri="{FF2B5EF4-FFF2-40B4-BE49-F238E27FC236}">
                <a16:creationId xmlns:a16="http://schemas.microsoft.com/office/drawing/2014/main" id="{937D06F7-BA70-4054-B037-35C8880159F0}"/>
              </a:ext>
            </a:extLst>
          </p:cNvPr>
          <p:cNvGrpSpPr/>
          <p:nvPr/>
        </p:nvGrpSpPr>
        <p:grpSpPr>
          <a:xfrm>
            <a:off x="6661594" y="2528062"/>
            <a:ext cx="396262" cy="2734347"/>
            <a:chOff x="6661594" y="2528062"/>
            <a:chExt cx="396262" cy="2734347"/>
          </a:xfrm>
        </p:grpSpPr>
        <p:sp>
          <p:nvSpPr>
            <p:cNvPr id="63" name="ZoneTexte 55">
              <a:extLst>
                <a:ext uri="{FF2B5EF4-FFF2-40B4-BE49-F238E27FC236}">
                  <a16:creationId xmlns:a16="http://schemas.microsoft.com/office/drawing/2014/main" id="{644CDD3D-0EB7-4919-875F-A003DF49EF2D}"/>
                </a:ext>
              </a:extLst>
            </p:cNvPr>
            <p:cNvSpPr txBox="1"/>
            <p:nvPr/>
          </p:nvSpPr>
          <p:spPr>
            <a:xfrm>
              <a:off x="6661594" y="2528062"/>
              <a:ext cx="396262" cy="246221"/>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100</a:t>
              </a:r>
            </a:p>
          </p:txBody>
        </p:sp>
        <p:sp>
          <p:nvSpPr>
            <p:cNvPr id="64" name="ZoneTexte 56">
              <a:extLst>
                <a:ext uri="{FF2B5EF4-FFF2-40B4-BE49-F238E27FC236}">
                  <a16:creationId xmlns:a16="http://schemas.microsoft.com/office/drawing/2014/main" id="{12FCCF4A-822E-4D74-8FDA-AB41F738FF1E}"/>
                </a:ext>
              </a:extLst>
            </p:cNvPr>
            <p:cNvSpPr txBox="1"/>
            <p:nvPr/>
          </p:nvSpPr>
          <p:spPr>
            <a:xfrm>
              <a:off x="6732126" y="2812007"/>
              <a:ext cx="325730" cy="246221"/>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90</a:t>
              </a:r>
            </a:p>
          </p:txBody>
        </p:sp>
        <p:sp>
          <p:nvSpPr>
            <p:cNvPr id="65" name="ZoneTexte 57">
              <a:extLst>
                <a:ext uri="{FF2B5EF4-FFF2-40B4-BE49-F238E27FC236}">
                  <a16:creationId xmlns:a16="http://schemas.microsoft.com/office/drawing/2014/main" id="{C689CBF0-0E92-4037-8D97-714DD9E21029}"/>
                </a:ext>
              </a:extLst>
            </p:cNvPr>
            <p:cNvSpPr txBox="1"/>
            <p:nvPr/>
          </p:nvSpPr>
          <p:spPr>
            <a:xfrm>
              <a:off x="6732125" y="3076701"/>
              <a:ext cx="325731" cy="246221"/>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80</a:t>
              </a:r>
            </a:p>
          </p:txBody>
        </p:sp>
        <p:sp>
          <p:nvSpPr>
            <p:cNvPr id="66" name="ZoneTexte 58">
              <a:extLst>
                <a:ext uri="{FF2B5EF4-FFF2-40B4-BE49-F238E27FC236}">
                  <a16:creationId xmlns:a16="http://schemas.microsoft.com/office/drawing/2014/main" id="{42A7344E-0979-448D-94FB-7317984C9683}"/>
                </a:ext>
              </a:extLst>
            </p:cNvPr>
            <p:cNvSpPr txBox="1"/>
            <p:nvPr/>
          </p:nvSpPr>
          <p:spPr>
            <a:xfrm>
              <a:off x="6732125" y="3355834"/>
              <a:ext cx="325731" cy="246221"/>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70</a:t>
              </a:r>
            </a:p>
          </p:txBody>
        </p:sp>
        <p:sp>
          <p:nvSpPr>
            <p:cNvPr id="67" name="ZoneTexte 59">
              <a:extLst>
                <a:ext uri="{FF2B5EF4-FFF2-40B4-BE49-F238E27FC236}">
                  <a16:creationId xmlns:a16="http://schemas.microsoft.com/office/drawing/2014/main" id="{4E06B3AD-0859-4D62-91FD-F80CC3F28A43}"/>
                </a:ext>
              </a:extLst>
            </p:cNvPr>
            <p:cNvSpPr txBox="1"/>
            <p:nvPr/>
          </p:nvSpPr>
          <p:spPr>
            <a:xfrm>
              <a:off x="6732125" y="3630152"/>
              <a:ext cx="325731" cy="246221"/>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60</a:t>
              </a:r>
            </a:p>
          </p:txBody>
        </p:sp>
        <p:sp>
          <p:nvSpPr>
            <p:cNvPr id="68" name="ZoneTexte 60">
              <a:extLst>
                <a:ext uri="{FF2B5EF4-FFF2-40B4-BE49-F238E27FC236}">
                  <a16:creationId xmlns:a16="http://schemas.microsoft.com/office/drawing/2014/main" id="{C717C441-9927-477D-8D56-1D6891A7F042}"/>
                </a:ext>
              </a:extLst>
            </p:cNvPr>
            <p:cNvSpPr txBox="1"/>
            <p:nvPr/>
          </p:nvSpPr>
          <p:spPr>
            <a:xfrm>
              <a:off x="6732125" y="3909286"/>
              <a:ext cx="325731" cy="246221"/>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50</a:t>
              </a:r>
            </a:p>
          </p:txBody>
        </p:sp>
        <p:sp>
          <p:nvSpPr>
            <p:cNvPr id="69" name="ZoneTexte 61">
              <a:extLst>
                <a:ext uri="{FF2B5EF4-FFF2-40B4-BE49-F238E27FC236}">
                  <a16:creationId xmlns:a16="http://schemas.microsoft.com/office/drawing/2014/main" id="{75137476-B97C-4B84-ABE9-E9EED2DF6020}"/>
                </a:ext>
              </a:extLst>
            </p:cNvPr>
            <p:cNvSpPr txBox="1"/>
            <p:nvPr/>
          </p:nvSpPr>
          <p:spPr>
            <a:xfrm>
              <a:off x="6732125" y="4183603"/>
              <a:ext cx="325731" cy="246221"/>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40</a:t>
              </a:r>
            </a:p>
          </p:txBody>
        </p:sp>
        <p:sp>
          <p:nvSpPr>
            <p:cNvPr id="70" name="ZoneTexte 62">
              <a:extLst>
                <a:ext uri="{FF2B5EF4-FFF2-40B4-BE49-F238E27FC236}">
                  <a16:creationId xmlns:a16="http://schemas.microsoft.com/office/drawing/2014/main" id="{BC4CB887-78CE-43D5-8563-A85A9422C25B}"/>
                </a:ext>
              </a:extLst>
            </p:cNvPr>
            <p:cNvSpPr txBox="1"/>
            <p:nvPr/>
          </p:nvSpPr>
          <p:spPr>
            <a:xfrm>
              <a:off x="6732125" y="4467552"/>
              <a:ext cx="325731" cy="246221"/>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30</a:t>
              </a:r>
            </a:p>
          </p:txBody>
        </p:sp>
        <p:sp>
          <p:nvSpPr>
            <p:cNvPr id="71" name="ZoneTexte 63">
              <a:extLst>
                <a:ext uri="{FF2B5EF4-FFF2-40B4-BE49-F238E27FC236}">
                  <a16:creationId xmlns:a16="http://schemas.microsoft.com/office/drawing/2014/main" id="{4002C519-69FA-417A-A4E3-58F067688CA4}"/>
                </a:ext>
              </a:extLst>
            </p:cNvPr>
            <p:cNvSpPr txBox="1"/>
            <p:nvPr/>
          </p:nvSpPr>
          <p:spPr>
            <a:xfrm>
              <a:off x="6732125" y="4741873"/>
              <a:ext cx="325731" cy="246221"/>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20</a:t>
              </a:r>
            </a:p>
          </p:txBody>
        </p:sp>
        <p:sp>
          <p:nvSpPr>
            <p:cNvPr id="72" name="ZoneTexte 64">
              <a:extLst>
                <a:ext uri="{FF2B5EF4-FFF2-40B4-BE49-F238E27FC236}">
                  <a16:creationId xmlns:a16="http://schemas.microsoft.com/office/drawing/2014/main" id="{B1CA5CC7-F11B-4D22-99A0-0D0DA3504D25}"/>
                </a:ext>
              </a:extLst>
            </p:cNvPr>
            <p:cNvSpPr txBox="1"/>
            <p:nvPr/>
          </p:nvSpPr>
          <p:spPr>
            <a:xfrm>
              <a:off x="6732125" y="5016188"/>
              <a:ext cx="325731" cy="246221"/>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10</a:t>
              </a:r>
            </a:p>
          </p:txBody>
        </p:sp>
      </p:grpSp>
      <p:sp>
        <p:nvSpPr>
          <p:cNvPr id="73" name="ZoneTexte 65">
            <a:extLst>
              <a:ext uri="{FF2B5EF4-FFF2-40B4-BE49-F238E27FC236}">
                <a16:creationId xmlns:a16="http://schemas.microsoft.com/office/drawing/2014/main" id="{42E36FE5-FA58-47AA-BA8D-35E37C98B934}"/>
              </a:ext>
            </a:extLst>
          </p:cNvPr>
          <p:cNvSpPr txBox="1"/>
          <p:nvPr/>
        </p:nvSpPr>
        <p:spPr>
          <a:xfrm>
            <a:off x="6802658" y="5300137"/>
            <a:ext cx="255198" cy="246221"/>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grpSp>
        <p:nvGrpSpPr>
          <p:cNvPr id="3" name="Group 2">
            <a:extLst>
              <a:ext uri="{FF2B5EF4-FFF2-40B4-BE49-F238E27FC236}">
                <a16:creationId xmlns:a16="http://schemas.microsoft.com/office/drawing/2014/main" id="{1D902A2A-12DD-4934-A00E-6B88FF02E0A5}"/>
              </a:ext>
            </a:extLst>
          </p:cNvPr>
          <p:cNvGrpSpPr/>
          <p:nvPr/>
        </p:nvGrpSpPr>
        <p:grpSpPr>
          <a:xfrm>
            <a:off x="6900966" y="5447125"/>
            <a:ext cx="4255244" cy="246221"/>
            <a:chOff x="6900966" y="5447125"/>
            <a:chExt cx="4255244" cy="246221"/>
          </a:xfrm>
        </p:grpSpPr>
        <p:sp>
          <p:nvSpPr>
            <p:cNvPr id="74" name="ZoneTexte 66">
              <a:extLst>
                <a:ext uri="{FF2B5EF4-FFF2-40B4-BE49-F238E27FC236}">
                  <a16:creationId xmlns:a16="http://schemas.microsoft.com/office/drawing/2014/main" id="{4F7D5E76-382A-4CF7-9037-201F89B92A51}"/>
                </a:ext>
              </a:extLst>
            </p:cNvPr>
            <p:cNvSpPr txBox="1"/>
            <p:nvPr/>
          </p:nvSpPr>
          <p:spPr>
            <a:xfrm>
              <a:off x="6900966" y="5447125"/>
              <a:ext cx="255198" cy="246221"/>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75" name="ZoneTexte 67">
              <a:extLst>
                <a:ext uri="{FF2B5EF4-FFF2-40B4-BE49-F238E27FC236}">
                  <a16:creationId xmlns:a16="http://schemas.microsoft.com/office/drawing/2014/main" id="{CBC98AA4-F6AF-4C30-8C68-B2AA06D18F9D}"/>
                </a:ext>
              </a:extLst>
            </p:cNvPr>
            <p:cNvSpPr txBox="1"/>
            <p:nvPr/>
          </p:nvSpPr>
          <p:spPr>
            <a:xfrm>
              <a:off x="7299927" y="5447125"/>
              <a:ext cx="325731" cy="246221"/>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90</a:t>
              </a:r>
            </a:p>
          </p:txBody>
        </p:sp>
        <p:sp>
          <p:nvSpPr>
            <p:cNvPr id="76" name="ZoneTexte 68">
              <a:extLst>
                <a:ext uri="{FF2B5EF4-FFF2-40B4-BE49-F238E27FC236}">
                  <a16:creationId xmlns:a16="http://schemas.microsoft.com/office/drawing/2014/main" id="{A542AAFB-2C63-4C87-BC9A-42C5F6B37781}"/>
                </a:ext>
              </a:extLst>
            </p:cNvPr>
            <p:cNvSpPr txBox="1"/>
            <p:nvPr/>
          </p:nvSpPr>
          <p:spPr>
            <a:xfrm>
              <a:off x="7701470" y="5447125"/>
              <a:ext cx="396263" cy="246221"/>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180</a:t>
              </a:r>
            </a:p>
          </p:txBody>
        </p:sp>
        <p:sp>
          <p:nvSpPr>
            <p:cNvPr id="77" name="ZoneTexte 69">
              <a:extLst>
                <a:ext uri="{FF2B5EF4-FFF2-40B4-BE49-F238E27FC236}">
                  <a16:creationId xmlns:a16="http://schemas.microsoft.com/office/drawing/2014/main" id="{FD3FFDCA-7157-43EE-8271-DCD813603F5C}"/>
                </a:ext>
              </a:extLst>
            </p:cNvPr>
            <p:cNvSpPr txBox="1"/>
            <p:nvPr/>
          </p:nvSpPr>
          <p:spPr>
            <a:xfrm>
              <a:off x="8118840" y="5447125"/>
              <a:ext cx="396263" cy="246221"/>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270</a:t>
              </a:r>
            </a:p>
          </p:txBody>
        </p:sp>
        <p:sp>
          <p:nvSpPr>
            <p:cNvPr id="78" name="ZoneTexte 70">
              <a:extLst>
                <a:ext uri="{FF2B5EF4-FFF2-40B4-BE49-F238E27FC236}">
                  <a16:creationId xmlns:a16="http://schemas.microsoft.com/office/drawing/2014/main" id="{6D297E54-5954-4CD6-A549-F472517A84BF}"/>
                </a:ext>
              </a:extLst>
            </p:cNvPr>
            <p:cNvSpPr txBox="1"/>
            <p:nvPr/>
          </p:nvSpPr>
          <p:spPr>
            <a:xfrm>
              <a:off x="8577297" y="5447125"/>
              <a:ext cx="396263" cy="246221"/>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360</a:t>
              </a:r>
            </a:p>
          </p:txBody>
        </p:sp>
        <p:sp>
          <p:nvSpPr>
            <p:cNvPr id="79" name="ZoneTexte 71">
              <a:extLst>
                <a:ext uri="{FF2B5EF4-FFF2-40B4-BE49-F238E27FC236}">
                  <a16:creationId xmlns:a16="http://schemas.microsoft.com/office/drawing/2014/main" id="{D707B87F-7D21-4DD6-B52C-55641426C9AF}"/>
                </a:ext>
              </a:extLst>
            </p:cNvPr>
            <p:cNvSpPr txBox="1"/>
            <p:nvPr/>
          </p:nvSpPr>
          <p:spPr>
            <a:xfrm>
              <a:off x="8986130" y="5447125"/>
              <a:ext cx="396263" cy="246221"/>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450</a:t>
              </a:r>
            </a:p>
          </p:txBody>
        </p:sp>
        <p:sp>
          <p:nvSpPr>
            <p:cNvPr id="80" name="ZoneTexte 72">
              <a:extLst>
                <a:ext uri="{FF2B5EF4-FFF2-40B4-BE49-F238E27FC236}">
                  <a16:creationId xmlns:a16="http://schemas.microsoft.com/office/drawing/2014/main" id="{B2089A4E-0D7F-4B9C-8E05-221A299320B2}"/>
                </a:ext>
              </a:extLst>
            </p:cNvPr>
            <p:cNvSpPr txBox="1"/>
            <p:nvPr/>
          </p:nvSpPr>
          <p:spPr>
            <a:xfrm>
              <a:off x="9420623" y="5447125"/>
              <a:ext cx="396263" cy="246221"/>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540</a:t>
              </a:r>
            </a:p>
          </p:txBody>
        </p:sp>
        <p:sp>
          <p:nvSpPr>
            <p:cNvPr id="81" name="ZoneTexte 73">
              <a:extLst>
                <a:ext uri="{FF2B5EF4-FFF2-40B4-BE49-F238E27FC236}">
                  <a16:creationId xmlns:a16="http://schemas.microsoft.com/office/drawing/2014/main" id="{F85CFAEC-2FC2-480B-8B0C-825421427A10}"/>
                </a:ext>
              </a:extLst>
            </p:cNvPr>
            <p:cNvSpPr txBox="1"/>
            <p:nvPr/>
          </p:nvSpPr>
          <p:spPr>
            <a:xfrm>
              <a:off x="10300341" y="5447125"/>
              <a:ext cx="396263" cy="246221"/>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720</a:t>
              </a:r>
            </a:p>
          </p:txBody>
        </p:sp>
        <p:sp>
          <p:nvSpPr>
            <p:cNvPr id="82" name="ZoneTexte 74">
              <a:extLst>
                <a:ext uri="{FF2B5EF4-FFF2-40B4-BE49-F238E27FC236}">
                  <a16:creationId xmlns:a16="http://schemas.microsoft.com/office/drawing/2014/main" id="{72059EFD-3AD4-4661-8185-E441A904D6EF}"/>
                </a:ext>
              </a:extLst>
            </p:cNvPr>
            <p:cNvSpPr txBox="1"/>
            <p:nvPr/>
          </p:nvSpPr>
          <p:spPr>
            <a:xfrm>
              <a:off x="10759947" y="5447125"/>
              <a:ext cx="396263" cy="246221"/>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810</a:t>
              </a:r>
            </a:p>
          </p:txBody>
        </p:sp>
        <p:sp>
          <p:nvSpPr>
            <p:cNvPr id="83" name="ZoneTexte 75">
              <a:extLst>
                <a:ext uri="{FF2B5EF4-FFF2-40B4-BE49-F238E27FC236}">
                  <a16:creationId xmlns:a16="http://schemas.microsoft.com/office/drawing/2014/main" id="{C02B20EF-5AD2-4F0D-B25E-1B2AF08690D0}"/>
                </a:ext>
              </a:extLst>
            </p:cNvPr>
            <p:cNvSpPr txBox="1"/>
            <p:nvPr/>
          </p:nvSpPr>
          <p:spPr>
            <a:xfrm>
              <a:off x="9877564" y="5447125"/>
              <a:ext cx="396263" cy="246221"/>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630</a:t>
              </a:r>
            </a:p>
          </p:txBody>
        </p:sp>
      </p:grpSp>
      <p:grpSp>
        <p:nvGrpSpPr>
          <p:cNvPr id="84" name="Group 83">
            <a:extLst>
              <a:ext uri="{FF2B5EF4-FFF2-40B4-BE49-F238E27FC236}">
                <a16:creationId xmlns:a16="http://schemas.microsoft.com/office/drawing/2014/main" id="{F98457A3-E29F-4287-896F-77A58F387DE9}"/>
              </a:ext>
            </a:extLst>
          </p:cNvPr>
          <p:cNvGrpSpPr/>
          <p:nvPr/>
        </p:nvGrpSpPr>
        <p:grpSpPr>
          <a:xfrm>
            <a:off x="7467599" y="4342304"/>
            <a:ext cx="2527301" cy="293196"/>
            <a:chOff x="6907378" y="5447125"/>
            <a:chExt cx="4229595" cy="215444"/>
          </a:xfrm>
        </p:grpSpPr>
        <p:sp>
          <p:nvSpPr>
            <p:cNvPr id="85" name="ZoneTexte 66">
              <a:extLst>
                <a:ext uri="{FF2B5EF4-FFF2-40B4-BE49-F238E27FC236}">
                  <a16:creationId xmlns:a16="http://schemas.microsoft.com/office/drawing/2014/main" id="{622ECCC8-51FA-429C-B01C-E236F51C2FC9}"/>
                </a:ext>
              </a:extLst>
            </p:cNvPr>
            <p:cNvSpPr txBox="1"/>
            <p:nvPr/>
          </p:nvSpPr>
          <p:spPr>
            <a:xfrm>
              <a:off x="6907378" y="5447125"/>
              <a:ext cx="242374" cy="215444"/>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86" name="ZoneTexte 67">
              <a:extLst>
                <a:ext uri="{FF2B5EF4-FFF2-40B4-BE49-F238E27FC236}">
                  <a16:creationId xmlns:a16="http://schemas.microsoft.com/office/drawing/2014/main" id="{CF13E8B4-76EE-42EB-8CF8-64F26CF37640}"/>
                </a:ext>
              </a:extLst>
            </p:cNvPr>
            <p:cNvSpPr txBox="1"/>
            <p:nvPr/>
          </p:nvSpPr>
          <p:spPr>
            <a:xfrm>
              <a:off x="7312751" y="5447125"/>
              <a:ext cx="300082" cy="215444"/>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rPr>
                <a:t>90</a:t>
              </a:r>
            </a:p>
          </p:txBody>
        </p:sp>
        <p:sp>
          <p:nvSpPr>
            <p:cNvPr id="87" name="ZoneTexte 68">
              <a:extLst>
                <a:ext uri="{FF2B5EF4-FFF2-40B4-BE49-F238E27FC236}">
                  <a16:creationId xmlns:a16="http://schemas.microsoft.com/office/drawing/2014/main" id="{8A378198-0906-4930-9282-D4AB97C3B7F8}"/>
                </a:ext>
              </a:extLst>
            </p:cNvPr>
            <p:cNvSpPr txBox="1"/>
            <p:nvPr/>
          </p:nvSpPr>
          <p:spPr>
            <a:xfrm>
              <a:off x="7720706" y="5447125"/>
              <a:ext cx="357790" cy="215444"/>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rPr>
                <a:t>180</a:t>
              </a:r>
            </a:p>
          </p:txBody>
        </p:sp>
        <p:sp>
          <p:nvSpPr>
            <p:cNvPr id="88" name="ZoneTexte 69">
              <a:extLst>
                <a:ext uri="{FF2B5EF4-FFF2-40B4-BE49-F238E27FC236}">
                  <a16:creationId xmlns:a16="http://schemas.microsoft.com/office/drawing/2014/main" id="{AC7FE674-27D6-4C4F-BD58-F91611DADCEE}"/>
                </a:ext>
              </a:extLst>
            </p:cNvPr>
            <p:cNvSpPr txBox="1"/>
            <p:nvPr/>
          </p:nvSpPr>
          <p:spPr>
            <a:xfrm>
              <a:off x="8138076" y="5447125"/>
              <a:ext cx="357790" cy="215444"/>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rPr>
                <a:t>270</a:t>
              </a:r>
            </a:p>
          </p:txBody>
        </p:sp>
        <p:sp>
          <p:nvSpPr>
            <p:cNvPr id="89" name="ZoneTexte 70">
              <a:extLst>
                <a:ext uri="{FF2B5EF4-FFF2-40B4-BE49-F238E27FC236}">
                  <a16:creationId xmlns:a16="http://schemas.microsoft.com/office/drawing/2014/main" id="{7E3CE75F-F0A3-4E79-BC99-F38EFF98F432}"/>
                </a:ext>
              </a:extLst>
            </p:cNvPr>
            <p:cNvSpPr txBox="1"/>
            <p:nvPr/>
          </p:nvSpPr>
          <p:spPr>
            <a:xfrm>
              <a:off x="8596533" y="5447125"/>
              <a:ext cx="357790" cy="215444"/>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rPr>
                <a:t>360</a:t>
              </a:r>
            </a:p>
          </p:txBody>
        </p:sp>
        <p:sp>
          <p:nvSpPr>
            <p:cNvPr id="90" name="ZoneTexte 71">
              <a:extLst>
                <a:ext uri="{FF2B5EF4-FFF2-40B4-BE49-F238E27FC236}">
                  <a16:creationId xmlns:a16="http://schemas.microsoft.com/office/drawing/2014/main" id="{15C6E8C7-1345-402C-9971-E4F824A49C13}"/>
                </a:ext>
              </a:extLst>
            </p:cNvPr>
            <p:cNvSpPr txBox="1"/>
            <p:nvPr/>
          </p:nvSpPr>
          <p:spPr>
            <a:xfrm>
              <a:off x="9005366" y="5447125"/>
              <a:ext cx="357790" cy="215444"/>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rPr>
                <a:t>450</a:t>
              </a:r>
            </a:p>
          </p:txBody>
        </p:sp>
        <p:sp>
          <p:nvSpPr>
            <p:cNvPr id="91" name="ZoneTexte 72">
              <a:extLst>
                <a:ext uri="{FF2B5EF4-FFF2-40B4-BE49-F238E27FC236}">
                  <a16:creationId xmlns:a16="http://schemas.microsoft.com/office/drawing/2014/main" id="{B3F6B751-46B8-42D1-BAA3-E445C8F5FF3B}"/>
                </a:ext>
              </a:extLst>
            </p:cNvPr>
            <p:cNvSpPr txBox="1"/>
            <p:nvPr/>
          </p:nvSpPr>
          <p:spPr>
            <a:xfrm>
              <a:off x="9439859" y="5447125"/>
              <a:ext cx="357790" cy="215444"/>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rPr>
                <a:t>540</a:t>
              </a:r>
            </a:p>
          </p:txBody>
        </p:sp>
        <p:sp>
          <p:nvSpPr>
            <p:cNvPr id="92" name="ZoneTexte 73">
              <a:extLst>
                <a:ext uri="{FF2B5EF4-FFF2-40B4-BE49-F238E27FC236}">
                  <a16:creationId xmlns:a16="http://schemas.microsoft.com/office/drawing/2014/main" id="{8A23ECDD-8850-4CC8-8391-5B8B97029C10}"/>
                </a:ext>
              </a:extLst>
            </p:cNvPr>
            <p:cNvSpPr txBox="1"/>
            <p:nvPr/>
          </p:nvSpPr>
          <p:spPr>
            <a:xfrm>
              <a:off x="10319577" y="5447125"/>
              <a:ext cx="357790" cy="215444"/>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rPr>
                <a:t>720</a:t>
              </a:r>
            </a:p>
          </p:txBody>
        </p:sp>
        <p:sp>
          <p:nvSpPr>
            <p:cNvPr id="93" name="ZoneTexte 74">
              <a:extLst>
                <a:ext uri="{FF2B5EF4-FFF2-40B4-BE49-F238E27FC236}">
                  <a16:creationId xmlns:a16="http://schemas.microsoft.com/office/drawing/2014/main" id="{C0DCAAB3-96ED-4461-B29D-D84F009D2FA0}"/>
                </a:ext>
              </a:extLst>
            </p:cNvPr>
            <p:cNvSpPr txBox="1"/>
            <p:nvPr/>
          </p:nvSpPr>
          <p:spPr>
            <a:xfrm>
              <a:off x="10779183" y="5447125"/>
              <a:ext cx="357790" cy="215444"/>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rPr>
                <a:t>810</a:t>
              </a:r>
            </a:p>
          </p:txBody>
        </p:sp>
        <p:sp>
          <p:nvSpPr>
            <p:cNvPr id="94" name="ZoneTexte 75">
              <a:extLst>
                <a:ext uri="{FF2B5EF4-FFF2-40B4-BE49-F238E27FC236}">
                  <a16:creationId xmlns:a16="http://schemas.microsoft.com/office/drawing/2014/main" id="{D4FDA339-2618-4A9A-9C28-1C0136825C5F}"/>
                </a:ext>
              </a:extLst>
            </p:cNvPr>
            <p:cNvSpPr txBox="1"/>
            <p:nvPr/>
          </p:nvSpPr>
          <p:spPr>
            <a:xfrm>
              <a:off x="9896800" y="5447125"/>
              <a:ext cx="357790" cy="215444"/>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rPr>
                <a:t>630</a:t>
              </a:r>
            </a:p>
          </p:txBody>
        </p:sp>
      </p:grpSp>
      <p:sp>
        <p:nvSpPr>
          <p:cNvPr id="107" name="ZoneTexte 65">
            <a:extLst>
              <a:ext uri="{FF2B5EF4-FFF2-40B4-BE49-F238E27FC236}">
                <a16:creationId xmlns:a16="http://schemas.microsoft.com/office/drawing/2014/main" id="{3E38E93E-348D-4182-B18A-5CBF24D3A860}"/>
              </a:ext>
            </a:extLst>
          </p:cNvPr>
          <p:cNvSpPr txBox="1"/>
          <p:nvPr/>
        </p:nvSpPr>
        <p:spPr>
          <a:xfrm>
            <a:off x="7300649" y="4188399"/>
            <a:ext cx="242374" cy="215444"/>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108" name="ZoneTexte 65">
            <a:extLst>
              <a:ext uri="{FF2B5EF4-FFF2-40B4-BE49-F238E27FC236}">
                <a16:creationId xmlns:a16="http://schemas.microsoft.com/office/drawing/2014/main" id="{FF55DAB7-81A5-4A1B-BCA2-06D34B336F6F}"/>
              </a:ext>
            </a:extLst>
          </p:cNvPr>
          <p:cNvSpPr txBox="1"/>
          <p:nvPr/>
        </p:nvSpPr>
        <p:spPr>
          <a:xfrm>
            <a:off x="7300649" y="3931224"/>
            <a:ext cx="242374" cy="215444"/>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rPr>
              <a:t>5</a:t>
            </a:r>
          </a:p>
        </p:txBody>
      </p:sp>
      <p:sp>
        <p:nvSpPr>
          <p:cNvPr id="109" name="ZoneTexte 65">
            <a:extLst>
              <a:ext uri="{FF2B5EF4-FFF2-40B4-BE49-F238E27FC236}">
                <a16:creationId xmlns:a16="http://schemas.microsoft.com/office/drawing/2014/main" id="{3C14BF79-C7B3-4A95-B329-5B4E6ACAEFE3}"/>
              </a:ext>
            </a:extLst>
          </p:cNvPr>
          <p:cNvSpPr txBox="1"/>
          <p:nvPr/>
        </p:nvSpPr>
        <p:spPr>
          <a:xfrm>
            <a:off x="7242940" y="3702624"/>
            <a:ext cx="300083" cy="215444"/>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rPr>
              <a:t>10</a:t>
            </a:r>
          </a:p>
        </p:txBody>
      </p:sp>
      <p:sp>
        <p:nvSpPr>
          <p:cNvPr id="112" name="ZoneTexte 65">
            <a:extLst>
              <a:ext uri="{FF2B5EF4-FFF2-40B4-BE49-F238E27FC236}">
                <a16:creationId xmlns:a16="http://schemas.microsoft.com/office/drawing/2014/main" id="{903CCA9C-175F-48FC-9BC0-2DCD6345AC13}"/>
              </a:ext>
            </a:extLst>
          </p:cNvPr>
          <p:cNvSpPr txBox="1"/>
          <p:nvPr/>
        </p:nvSpPr>
        <p:spPr>
          <a:xfrm>
            <a:off x="7242940" y="3483549"/>
            <a:ext cx="300083" cy="215444"/>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rPr>
              <a:t>15</a:t>
            </a:r>
          </a:p>
        </p:txBody>
      </p:sp>
      <p:sp>
        <p:nvSpPr>
          <p:cNvPr id="113" name="ZoneTexte 65">
            <a:extLst>
              <a:ext uri="{FF2B5EF4-FFF2-40B4-BE49-F238E27FC236}">
                <a16:creationId xmlns:a16="http://schemas.microsoft.com/office/drawing/2014/main" id="{F7AD20E8-98CC-4A35-8813-BE173CD0429D}"/>
              </a:ext>
            </a:extLst>
          </p:cNvPr>
          <p:cNvSpPr txBox="1"/>
          <p:nvPr/>
        </p:nvSpPr>
        <p:spPr>
          <a:xfrm>
            <a:off x="7242940" y="3245424"/>
            <a:ext cx="300083" cy="215444"/>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rPr>
              <a:t>20</a:t>
            </a:r>
          </a:p>
        </p:txBody>
      </p:sp>
      <p:sp>
        <p:nvSpPr>
          <p:cNvPr id="114" name="ZoneTexte 65">
            <a:extLst>
              <a:ext uri="{FF2B5EF4-FFF2-40B4-BE49-F238E27FC236}">
                <a16:creationId xmlns:a16="http://schemas.microsoft.com/office/drawing/2014/main" id="{DE5D4905-D51D-45A0-8F61-A73A6EA8438B}"/>
              </a:ext>
            </a:extLst>
          </p:cNvPr>
          <p:cNvSpPr txBox="1"/>
          <p:nvPr/>
        </p:nvSpPr>
        <p:spPr>
          <a:xfrm>
            <a:off x="7242940" y="3007299"/>
            <a:ext cx="300083" cy="215444"/>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rPr>
              <a:t>25</a:t>
            </a:r>
          </a:p>
        </p:txBody>
      </p:sp>
      <p:sp>
        <p:nvSpPr>
          <p:cNvPr id="115" name="ZoneTexte 65">
            <a:extLst>
              <a:ext uri="{FF2B5EF4-FFF2-40B4-BE49-F238E27FC236}">
                <a16:creationId xmlns:a16="http://schemas.microsoft.com/office/drawing/2014/main" id="{05F89B16-F0E1-4D74-A32E-C4A334E41787}"/>
              </a:ext>
            </a:extLst>
          </p:cNvPr>
          <p:cNvSpPr txBox="1"/>
          <p:nvPr/>
        </p:nvSpPr>
        <p:spPr>
          <a:xfrm>
            <a:off x="7242940" y="2778699"/>
            <a:ext cx="300083" cy="215444"/>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rPr>
              <a:t>30</a:t>
            </a:r>
          </a:p>
        </p:txBody>
      </p:sp>
      <p:sp>
        <p:nvSpPr>
          <p:cNvPr id="116" name="ZoneTexte 65">
            <a:extLst>
              <a:ext uri="{FF2B5EF4-FFF2-40B4-BE49-F238E27FC236}">
                <a16:creationId xmlns:a16="http://schemas.microsoft.com/office/drawing/2014/main" id="{4D5B387D-B159-4367-AF5A-DA6CA15903DC}"/>
              </a:ext>
            </a:extLst>
          </p:cNvPr>
          <p:cNvSpPr txBox="1"/>
          <p:nvPr/>
        </p:nvSpPr>
        <p:spPr>
          <a:xfrm>
            <a:off x="7242940" y="2531049"/>
            <a:ext cx="300083" cy="215444"/>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rPr>
              <a:t>35</a:t>
            </a:r>
          </a:p>
        </p:txBody>
      </p:sp>
      <p:sp>
        <p:nvSpPr>
          <p:cNvPr id="22" name="TextBox 21">
            <a:extLst>
              <a:ext uri="{FF2B5EF4-FFF2-40B4-BE49-F238E27FC236}">
                <a16:creationId xmlns:a16="http://schemas.microsoft.com/office/drawing/2014/main" id="{A6F985D5-1939-4106-AF58-621E6F942BA9}"/>
              </a:ext>
            </a:extLst>
          </p:cNvPr>
          <p:cNvSpPr txBox="1"/>
          <p:nvPr/>
        </p:nvSpPr>
        <p:spPr>
          <a:xfrm>
            <a:off x="3149608" y="2553389"/>
            <a:ext cx="862095" cy="307777"/>
          </a:xfrm>
          <a:prstGeom prst="rect">
            <a:avLst/>
          </a:prstGeom>
          <a:noFill/>
        </p:spPr>
        <p:txBody>
          <a:bodyPr wrap="none" lIns="60960" tIns="30480" rIns="60960" bIns="30480"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Placebo</a:t>
            </a:r>
          </a:p>
        </p:txBody>
      </p:sp>
      <p:sp>
        <p:nvSpPr>
          <p:cNvPr id="23" name="TextBox 22">
            <a:extLst>
              <a:ext uri="{FF2B5EF4-FFF2-40B4-BE49-F238E27FC236}">
                <a16:creationId xmlns:a16="http://schemas.microsoft.com/office/drawing/2014/main" id="{9DD546F1-8384-47BC-8630-ED0E9BC6E1B5}"/>
              </a:ext>
            </a:extLst>
          </p:cNvPr>
          <p:cNvSpPr txBox="1"/>
          <p:nvPr/>
        </p:nvSpPr>
        <p:spPr>
          <a:xfrm>
            <a:off x="2971578" y="3822636"/>
            <a:ext cx="1293303" cy="307777"/>
          </a:xfrm>
          <a:prstGeom prst="rect">
            <a:avLst/>
          </a:prstGeom>
          <a:noFill/>
        </p:spPr>
        <p:txBody>
          <a:bodyPr wrap="none" lIns="60960" tIns="30480" rIns="60960" bIns="30480" rtlCol="0">
            <a:spAutoFit/>
          </a:bodyPr>
          <a:lstStyle>
            <a:defPPr>
              <a:defRPr lang="en-US"/>
            </a:defPPr>
            <a:lvl1pPr marR="0" lvl="0" indent="0" defTabSz="914400" fontAlgn="auto">
              <a:lnSpc>
                <a:spcPct val="100000"/>
              </a:lnSpc>
              <a:spcBef>
                <a:spcPts val="0"/>
              </a:spcBef>
              <a:spcAft>
                <a:spcPts val="0"/>
              </a:spcAft>
              <a:buClrTx/>
              <a:buSzTx/>
              <a:buFontTx/>
              <a:buNone/>
              <a:tabLst/>
              <a:defRPr kumimoji="0" sz="2400" b="0" i="0" u="none" strike="noStrike" kern="0" cap="none" spc="0" normalizeH="0" baseline="0">
                <a:ln>
                  <a:noFill/>
                </a:ln>
                <a:solidFill>
                  <a:schemeClr val="accent4"/>
                </a:solidFill>
                <a:effectLst/>
                <a:uLnTx/>
                <a:uFillTx/>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0" cap="none" spc="0" normalizeH="0" baseline="0" noProof="0" dirty="0">
                <a:ln>
                  <a:noFill/>
                </a:ln>
                <a:solidFill>
                  <a:srgbClr val="FF7F00">
                    <a:lumMod val="75000"/>
                  </a:srgbClr>
                </a:solidFill>
                <a:effectLst/>
                <a:uLnTx/>
                <a:uFillTx/>
                <a:latin typeface="Arial" panose="020B0604020202020204"/>
                <a:ea typeface="+mn-ea"/>
                <a:cs typeface="+mn-cs"/>
              </a:rPr>
              <a:t>Dapagliflozin</a:t>
            </a:r>
          </a:p>
        </p:txBody>
      </p:sp>
      <p:sp>
        <p:nvSpPr>
          <p:cNvPr id="26" name="TextBox 1">
            <a:extLst>
              <a:ext uri="{FF2B5EF4-FFF2-40B4-BE49-F238E27FC236}">
                <a16:creationId xmlns:a16="http://schemas.microsoft.com/office/drawing/2014/main" id="{B4C6DDCF-9599-4B5D-80B4-FA20A7C04206}"/>
              </a:ext>
            </a:extLst>
          </p:cNvPr>
          <p:cNvSpPr txBox="1"/>
          <p:nvPr/>
        </p:nvSpPr>
        <p:spPr>
          <a:xfrm>
            <a:off x="1741539" y="2564184"/>
            <a:ext cx="1565173" cy="725931"/>
          </a:xfrm>
          <a:prstGeom prst="roundRect">
            <a:avLst/>
          </a:prstGeom>
          <a:noFill/>
          <a:ln>
            <a:noFill/>
          </a:ln>
        </p:spPr>
        <p:txBody>
          <a:bodyPr wrap="none" lIns="60960" tIns="30480" rIns="60960" bIns="3048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92" rtl="0" eaLnBrk="1" fontAlgn="auto" latinLnBrk="0" hangingPunct="1">
              <a:lnSpc>
                <a:spcPct val="100000"/>
              </a:lnSpc>
              <a:spcBef>
                <a:spcPts val="0"/>
              </a:spcBef>
              <a:spcAft>
                <a:spcPts val="0"/>
              </a:spcAft>
              <a:buClrTx/>
              <a:buSzTx/>
              <a:buFontTx/>
              <a:buNone/>
              <a:tabLst/>
              <a:defRPr/>
            </a:pPr>
            <a:r>
              <a:rPr kumimoji="0" lang="en-CA" sz="1333" b="1" i="0" u="none" strike="noStrike" kern="1200" cap="none" spc="0" normalizeH="0" baseline="0" noProof="0" dirty="0">
                <a:ln>
                  <a:noFill/>
                </a:ln>
                <a:solidFill>
                  <a:prstClr val="black"/>
                </a:solidFill>
                <a:effectLst/>
                <a:uLnTx/>
                <a:uFillTx/>
                <a:latin typeface="Arial" panose="020B0604020202020204"/>
                <a:ea typeface="+mn-ea"/>
                <a:cs typeface="+mn-cs"/>
              </a:rPr>
              <a:t>RRR 26% </a:t>
            </a:r>
          </a:p>
          <a:p>
            <a:pPr marL="0" marR="0" lvl="0" indent="0" algn="ctr" defTabSz="914492" rtl="0" eaLnBrk="1" fontAlgn="auto" latinLnBrk="0" hangingPunct="1">
              <a:lnSpc>
                <a:spcPct val="100000"/>
              </a:lnSpc>
              <a:spcBef>
                <a:spcPts val="0"/>
              </a:spcBef>
              <a:spcAft>
                <a:spcPts val="0"/>
              </a:spcAft>
              <a:buClrTx/>
              <a:buSzTx/>
              <a:buFontTx/>
              <a:buNone/>
              <a:tabLst/>
              <a:defRPr/>
            </a:pPr>
            <a:r>
              <a:rPr kumimoji="0" lang="en-CA" sz="933" b="0" i="0" u="none" strike="noStrike" kern="1200" cap="none" spc="0" normalizeH="0" baseline="0" noProof="0" dirty="0">
                <a:ln>
                  <a:noFill/>
                </a:ln>
                <a:solidFill>
                  <a:prstClr val="black"/>
                </a:solidFill>
                <a:effectLst/>
                <a:uLnTx/>
                <a:uFillTx/>
                <a:latin typeface="Arial" panose="020B0604020202020204"/>
                <a:ea typeface="+mn-ea"/>
                <a:cs typeface="+mn-cs"/>
              </a:rPr>
              <a:t>HR 0.74</a:t>
            </a:r>
            <a:br>
              <a:rPr kumimoji="0" lang="en-CA" sz="933"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CA" sz="933" b="0" i="0" u="none" strike="noStrike" kern="1200" cap="none" spc="0" normalizeH="0" baseline="0" noProof="0" dirty="0">
                <a:ln>
                  <a:noFill/>
                </a:ln>
                <a:solidFill>
                  <a:prstClr val="black"/>
                </a:solidFill>
                <a:effectLst/>
                <a:uLnTx/>
                <a:uFillTx/>
                <a:latin typeface="Arial" panose="020B0604020202020204"/>
                <a:ea typeface="+mn-ea"/>
                <a:cs typeface="+mn-cs"/>
              </a:rPr>
              <a:t>95% CI, 0.65-0.85</a:t>
            </a:r>
          </a:p>
          <a:p>
            <a:pPr marL="0" marR="0" lvl="0" indent="0" algn="ctr" defTabSz="914492" rtl="0" eaLnBrk="1" fontAlgn="auto" latinLnBrk="0" hangingPunct="1">
              <a:lnSpc>
                <a:spcPct val="100000"/>
              </a:lnSpc>
              <a:spcBef>
                <a:spcPts val="0"/>
              </a:spcBef>
              <a:spcAft>
                <a:spcPts val="0"/>
              </a:spcAft>
              <a:buClrTx/>
              <a:buSzTx/>
              <a:buFontTx/>
              <a:buNone/>
              <a:tabLst/>
              <a:defRPr/>
            </a:pPr>
            <a:r>
              <a:rPr kumimoji="0" lang="en-CA" sz="933" b="0" i="1" u="none" strike="noStrike" kern="1200" cap="none" spc="0" normalizeH="0" baseline="0" noProof="0" dirty="0">
                <a:ln>
                  <a:noFill/>
                </a:ln>
                <a:solidFill>
                  <a:prstClr val="black"/>
                </a:solidFill>
                <a:effectLst/>
                <a:uLnTx/>
                <a:uFillTx/>
                <a:latin typeface="Arial" panose="020B0604020202020204"/>
                <a:ea typeface="+mn-ea"/>
                <a:cs typeface="+mn-cs"/>
              </a:rPr>
              <a:t>p</a:t>
            </a:r>
            <a:r>
              <a:rPr kumimoji="0" lang="en-CA" sz="933" b="0" i="0" u="none" strike="noStrike" kern="1200" cap="none" spc="0" normalizeH="0" baseline="0" noProof="0" dirty="0">
                <a:ln>
                  <a:noFill/>
                </a:ln>
                <a:solidFill>
                  <a:prstClr val="black"/>
                </a:solidFill>
                <a:effectLst/>
                <a:uLnTx/>
                <a:uFillTx/>
                <a:latin typeface="Arial" panose="020B0604020202020204"/>
                <a:ea typeface="+mn-ea"/>
                <a:cs typeface="+mn-cs"/>
              </a:rPr>
              <a:t>&lt;0.001</a:t>
            </a:r>
          </a:p>
        </p:txBody>
      </p:sp>
      <p:sp>
        <p:nvSpPr>
          <p:cNvPr id="31" name="TextBox 30">
            <a:extLst>
              <a:ext uri="{FF2B5EF4-FFF2-40B4-BE49-F238E27FC236}">
                <a16:creationId xmlns:a16="http://schemas.microsoft.com/office/drawing/2014/main" id="{70523FAA-AA5F-4081-9A24-1D9F24A42FEC}"/>
              </a:ext>
            </a:extLst>
          </p:cNvPr>
          <p:cNvSpPr txBox="1"/>
          <p:nvPr/>
        </p:nvSpPr>
        <p:spPr>
          <a:xfrm>
            <a:off x="4594752" y="4345265"/>
            <a:ext cx="862095" cy="307777"/>
          </a:xfrm>
          <a:prstGeom prst="rect">
            <a:avLst/>
          </a:prstGeom>
          <a:noFill/>
        </p:spPr>
        <p:txBody>
          <a:bodyPr wrap="none" lIns="60960" tIns="30480" rIns="60960" bIns="30480"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CA" sz="1600" b="0" i="0" u="none" strike="noStrike" kern="0" cap="none" spc="0" normalizeH="0" baseline="0" noProof="0" dirty="0">
                <a:ln>
                  <a:noFill/>
                </a:ln>
                <a:solidFill>
                  <a:prstClr val="white">
                    <a:lumMod val="50000"/>
                  </a:prstClr>
                </a:solidFill>
                <a:effectLst/>
                <a:uLnTx/>
                <a:uFillTx/>
                <a:latin typeface="Arial" panose="020B0604020202020204"/>
                <a:ea typeface="+mn-ea"/>
                <a:cs typeface="+mn-cs"/>
              </a:rPr>
              <a:t>Placebo</a:t>
            </a:r>
          </a:p>
        </p:txBody>
      </p:sp>
      <p:sp>
        <p:nvSpPr>
          <p:cNvPr id="32" name="TextBox 31">
            <a:extLst>
              <a:ext uri="{FF2B5EF4-FFF2-40B4-BE49-F238E27FC236}">
                <a16:creationId xmlns:a16="http://schemas.microsoft.com/office/drawing/2014/main" id="{1F29675C-EE70-4264-AB1B-CD1C6CD07FA8}"/>
              </a:ext>
            </a:extLst>
          </p:cNvPr>
          <p:cNvSpPr txBox="1"/>
          <p:nvPr/>
        </p:nvSpPr>
        <p:spPr>
          <a:xfrm>
            <a:off x="4592326" y="4932425"/>
            <a:ext cx="1293303" cy="307777"/>
          </a:xfrm>
          <a:prstGeom prst="rect">
            <a:avLst/>
          </a:prstGeom>
          <a:noFill/>
        </p:spPr>
        <p:txBody>
          <a:bodyPr wrap="none" lIns="60960" tIns="30480" rIns="60960" bIns="30480"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CA" sz="1600" b="0" i="0" u="none" strike="noStrike" kern="0" cap="none" spc="0" normalizeH="0" baseline="0" noProof="0" dirty="0">
                <a:ln>
                  <a:noFill/>
                </a:ln>
                <a:solidFill>
                  <a:srgbClr val="FF7F00">
                    <a:lumMod val="75000"/>
                  </a:srgbClr>
                </a:solidFill>
                <a:effectLst/>
                <a:uLnTx/>
                <a:uFillTx/>
                <a:latin typeface="Arial" panose="020B0604020202020204"/>
                <a:ea typeface="+mn-ea"/>
                <a:cs typeface="+mn-cs"/>
              </a:rPr>
              <a:t>Dapagliflozin</a:t>
            </a:r>
          </a:p>
        </p:txBody>
      </p:sp>
      <p:sp>
        <p:nvSpPr>
          <p:cNvPr id="35" name="ZoneTexte 7">
            <a:extLst>
              <a:ext uri="{FF2B5EF4-FFF2-40B4-BE49-F238E27FC236}">
                <a16:creationId xmlns:a16="http://schemas.microsoft.com/office/drawing/2014/main" id="{D4A23AEB-6145-44A8-A737-5CDF586D3F17}"/>
              </a:ext>
            </a:extLst>
          </p:cNvPr>
          <p:cNvSpPr txBox="1"/>
          <p:nvPr/>
        </p:nvSpPr>
        <p:spPr>
          <a:xfrm rot="16200000">
            <a:off x="-228929" y="3774821"/>
            <a:ext cx="1922321" cy="276999"/>
          </a:xfrm>
          <a:prstGeom prst="rect">
            <a:avLst/>
          </a:prstGeom>
          <a:noFill/>
        </p:spPr>
        <p:txBody>
          <a:bodyPr wrap="non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panose="020B0604020202020204"/>
                <a:ea typeface="+mn-ea"/>
                <a:cs typeface="+mn-cs"/>
              </a:rPr>
              <a:t>Cumulative incidence (%)</a:t>
            </a:r>
          </a:p>
        </p:txBody>
      </p:sp>
      <p:sp>
        <p:nvSpPr>
          <p:cNvPr id="37" name="ZoneTexte 25">
            <a:extLst>
              <a:ext uri="{FF2B5EF4-FFF2-40B4-BE49-F238E27FC236}">
                <a16:creationId xmlns:a16="http://schemas.microsoft.com/office/drawing/2014/main" id="{D614EF94-94CE-47D6-B700-4DEC8F7DFA46}"/>
              </a:ext>
            </a:extLst>
          </p:cNvPr>
          <p:cNvSpPr txBox="1"/>
          <p:nvPr/>
        </p:nvSpPr>
        <p:spPr>
          <a:xfrm>
            <a:off x="1974880" y="5616058"/>
            <a:ext cx="2093843" cy="276999"/>
          </a:xfrm>
          <a:prstGeom prst="rect">
            <a:avLst/>
          </a:prstGeom>
          <a:noFill/>
        </p:spPr>
        <p:txBody>
          <a:bodyPr wrap="non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panose="020B0604020202020204"/>
                <a:ea typeface="+mn-ea"/>
                <a:cs typeface="+mn-cs"/>
              </a:rPr>
              <a:t>Months since randomization</a:t>
            </a:r>
          </a:p>
        </p:txBody>
      </p:sp>
      <p:sp>
        <p:nvSpPr>
          <p:cNvPr id="39" name="ZoneTexte 8">
            <a:extLst>
              <a:ext uri="{FF2B5EF4-FFF2-40B4-BE49-F238E27FC236}">
                <a16:creationId xmlns:a16="http://schemas.microsoft.com/office/drawing/2014/main" id="{0901CB00-C62D-4EC8-8518-C6944E000360}"/>
              </a:ext>
            </a:extLst>
          </p:cNvPr>
          <p:cNvSpPr txBox="1"/>
          <p:nvPr/>
        </p:nvSpPr>
        <p:spPr>
          <a:xfrm>
            <a:off x="747681" y="2424063"/>
            <a:ext cx="396262" cy="246221"/>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100</a:t>
            </a:r>
          </a:p>
        </p:txBody>
      </p:sp>
      <p:sp>
        <p:nvSpPr>
          <p:cNvPr id="40" name="ZoneTexte 30">
            <a:extLst>
              <a:ext uri="{FF2B5EF4-FFF2-40B4-BE49-F238E27FC236}">
                <a16:creationId xmlns:a16="http://schemas.microsoft.com/office/drawing/2014/main" id="{79AAB853-4E35-4F6D-AA10-096C887C33CA}"/>
              </a:ext>
            </a:extLst>
          </p:cNvPr>
          <p:cNvSpPr txBox="1"/>
          <p:nvPr/>
        </p:nvSpPr>
        <p:spPr>
          <a:xfrm>
            <a:off x="818213" y="2708008"/>
            <a:ext cx="325730" cy="246221"/>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90</a:t>
            </a:r>
          </a:p>
        </p:txBody>
      </p:sp>
      <p:sp>
        <p:nvSpPr>
          <p:cNvPr id="41" name="ZoneTexte 31">
            <a:extLst>
              <a:ext uri="{FF2B5EF4-FFF2-40B4-BE49-F238E27FC236}">
                <a16:creationId xmlns:a16="http://schemas.microsoft.com/office/drawing/2014/main" id="{8215F494-A712-46FC-9DEF-FD6E88C3714D}"/>
              </a:ext>
            </a:extLst>
          </p:cNvPr>
          <p:cNvSpPr txBox="1"/>
          <p:nvPr/>
        </p:nvSpPr>
        <p:spPr>
          <a:xfrm>
            <a:off x="818212" y="2991954"/>
            <a:ext cx="325731" cy="246221"/>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80</a:t>
            </a:r>
          </a:p>
        </p:txBody>
      </p:sp>
      <p:sp>
        <p:nvSpPr>
          <p:cNvPr id="44" name="ZoneTexte 32">
            <a:extLst>
              <a:ext uri="{FF2B5EF4-FFF2-40B4-BE49-F238E27FC236}">
                <a16:creationId xmlns:a16="http://schemas.microsoft.com/office/drawing/2014/main" id="{12ADAAD7-E483-486F-8A1C-4390A5B96422}"/>
              </a:ext>
            </a:extLst>
          </p:cNvPr>
          <p:cNvSpPr txBox="1"/>
          <p:nvPr/>
        </p:nvSpPr>
        <p:spPr>
          <a:xfrm>
            <a:off x="818212" y="3271087"/>
            <a:ext cx="325731" cy="246221"/>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70</a:t>
            </a:r>
          </a:p>
        </p:txBody>
      </p:sp>
      <p:sp>
        <p:nvSpPr>
          <p:cNvPr id="45" name="ZoneTexte 33">
            <a:extLst>
              <a:ext uri="{FF2B5EF4-FFF2-40B4-BE49-F238E27FC236}">
                <a16:creationId xmlns:a16="http://schemas.microsoft.com/office/drawing/2014/main" id="{0D69C591-05A7-4904-BBEB-04AF779E7F91}"/>
              </a:ext>
            </a:extLst>
          </p:cNvPr>
          <p:cNvSpPr txBox="1"/>
          <p:nvPr/>
        </p:nvSpPr>
        <p:spPr>
          <a:xfrm>
            <a:off x="818212" y="3564657"/>
            <a:ext cx="325731" cy="246221"/>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60</a:t>
            </a:r>
          </a:p>
        </p:txBody>
      </p:sp>
      <p:sp>
        <p:nvSpPr>
          <p:cNvPr id="46" name="ZoneTexte 34">
            <a:extLst>
              <a:ext uri="{FF2B5EF4-FFF2-40B4-BE49-F238E27FC236}">
                <a16:creationId xmlns:a16="http://schemas.microsoft.com/office/drawing/2014/main" id="{B76061BF-78E3-4C26-AE32-B3D7F38A6123}"/>
              </a:ext>
            </a:extLst>
          </p:cNvPr>
          <p:cNvSpPr txBox="1"/>
          <p:nvPr/>
        </p:nvSpPr>
        <p:spPr>
          <a:xfrm>
            <a:off x="818212" y="3853415"/>
            <a:ext cx="325731" cy="246221"/>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50</a:t>
            </a:r>
          </a:p>
        </p:txBody>
      </p:sp>
      <p:sp>
        <p:nvSpPr>
          <p:cNvPr id="47" name="ZoneTexte 35">
            <a:extLst>
              <a:ext uri="{FF2B5EF4-FFF2-40B4-BE49-F238E27FC236}">
                <a16:creationId xmlns:a16="http://schemas.microsoft.com/office/drawing/2014/main" id="{D5348F83-9C4A-4F36-8860-5123222A36D7}"/>
              </a:ext>
            </a:extLst>
          </p:cNvPr>
          <p:cNvSpPr txBox="1"/>
          <p:nvPr/>
        </p:nvSpPr>
        <p:spPr>
          <a:xfrm>
            <a:off x="818212" y="4137360"/>
            <a:ext cx="325731" cy="246221"/>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40</a:t>
            </a:r>
          </a:p>
        </p:txBody>
      </p:sp>
      <p:sp>
        <p:nvSpPr>
          <p:cNvPr id="48" name="ZoneTexte 36">
            <a:extLst>
              <a:ext uri="{FF2B5EF4-FFF2-40B4-BE49-F238E27FC236}">
                <a16:creationId xmlns:a16="http://schemas.microsoft.com/office/drawing/2014/main" id="{3A8832CA-E879-452A-948C-BC04F1F2F701}"/>
              </a:ext>
            </a:extLst>
          </p:cNvPr>
          <p:cNvSpPr txBox="1"/>
          <p:nvPr/>
        </p:nvSpPr>
        <p:spPr>
          <a:xfrm>
            <a:off x="818212" y="4411680"/>
            <a:ext cx="325731" cy="246221"/>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30</a:t>
            </a:r>
          </a:p>
        </p:txBody>
      </p:sp>
      <p:sp>
        <p:nvSpPr>
          <p:cNvPr id="49" name="ZoneTexte 37">
            <a:extLst>
              <a:ext uri="{FF2B5EF4-FFF2-40B4-BE49-F238E27FC236}">
                <a16:creationId xmlns:a16="http://schemas.microsoft.com/office/drawing/2014/main" id="{119C3BDA-3C1F-4271-85F9-CBA82E45E0E5}"/>
              </a:ext>
            </a:extLst>
          </p:cNvPr>
          <p:cNvSpPr txBox="1"/>
          <p:nvPr/>
        </p:nvSpPr>
        <p:spPr>
          <a:xfrm>
            <a:off x="818212" y="4705251"/>
            <a:ext cx="325731" cy="246221"/>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20</a:t>
            </a:r>
          </a:p>
        </p:txBody>
      </p:sp>
      <p:sp>
        <p:nvSpPr>
          <p:cNvPr id="51" name="ZoneTexte 38">
            <a:extLst>
              <a:ext uri="{FF2B5EF4-FFF2-40B4-BE49-F238E27FC236}">
                <a16:creationId xmlns:a16="http://schemas.microsoft.com/office/drawing/2014/main" id="{35D865A7-3779-4EB4-8CEB-D850642FFB6C}"/>
              </a:ext>
            </a:extLst>
          </p:cNvPr>
          <p:cNvSpPr txBox="1"/>
          <p:nvPr/>
        </p:nvSpPr>
        <p:spPr>
          <a:xfrm>
            <a:off x="818212" y="4989196"/>
            <a:ext cx="325731" cy="246221"/>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10</a:t>
            </a:r>
          </a:p>
        </p:txBody>
      </p:sp>
      <p:sp>
        <p:nvSpPr>
          <p:cNvPr id="52" name="ZoneTexte 40">
            <a:extLst>
              <a:ext uri="{FF2B5EF4-FFF2-40B4-BE49-F238E27FC236}">
                <a16:creationId xmlns:a16="http://schemas.microsoft.com/office/drawing/2014/main" id="{21FCDF69-0D88-4523-9F3A-A3208839FF07}"/>
              </a:ext>
            </a:extLst>
          </p:cNvPr>
          <p:cNvSpPr txBox="1"/>
          <p:nvPr/>
        </p:nvSpPr>
        <p:spPr>
          <a:xfrm>
            <a:off x="888745" y="5273141"/>
            <a:ext cx="255198" cy="246221"/>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53" name="ZoneTexte 43">
            <a:extLst>
              <a:ext uri="{FF2B5EF4-FFF2-40B4-BE49-F238E27FC236}">
                <a16:creationId xmlns:a16="http://schemas.microsoft.com/office/drawing/2014/main" id="{908A7DC4-600B-42FE-860E-740937181A8D}"/>
              </a:ext>
            </a:extLst>
          </p:cNvPr>
          <p:cNvSpPr txBox="1"/>
          <p:nvPr/>
        </p:nvSpPr>
        <p:spPr>
          <a:xfrm>
            <a:off x="984937" y="5408621"/>
            <a:ext cx="255198" cy="246221"/>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55" name="ZoneTexte 44">
            <a:extLst>
              <a:ext uri="{FF2B5EF4-FFF2-40B4-BE49-F238E27FC236}">
                <a16:creationId xmlns:a16="http://schemas.microsoft.com/office/drawing/2014/main" id="{5D93D7F1-BEED-4C33-99AB-CF4995D0355B}"/>
              </a:ext>
            </a:extLst>
          </p:cNvPr>
          <p:cNvSpPr txBox="1"/>
          <p:nvPr/>
        </p:nvSpPr>
        <p:spPr>
          <a:xfrm>
            <a:off x="1475825" y="5408621"/>
            <a:ext cx="255198" cy="246221"/>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3</a:t>
            </a:r>
          </a:p>
        </p:txBody>
      </p:sp>
      <p:sp>
        <p:nvSpPr>
          <p:cNvPr id="56" name="ZoneTexte 45">
            <a:extLst>
              <a:ext uri="{FF2B5EF4-FFF2-40B4-BE49-F238E27FC236}">
                <a16:creationId xmlns:a16="http://schemas.microsoft.com/office/drawing/2014/main" id="{4E271E98-E487-4555-87AA-B3522217E170}"/>
              </a:ext>
            </a:extLst>
          </p:cNvPr>
          <p:cNvSpPr txBox="1"/>
          <p:nvPr/>
        </p:nvSpPr>
        <p:spPr>
          <a:xfrm>
            <a:off x="1971526" y="5408621"/>
            <a:ext cx="255198" cy="246221"/>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6</a:t>
            </a:r>
          </a:p>
        </p:txBody>
      </p:sp>
      <p:sp>
        <p:nvSpPr>
          <p:cNvPr id="57" name="ZoneTexte 46">
            <a:extLst>
              <a:ext uri="{FF2B5EF4-FFF2-40B4-BE49-F238E27FC236}">
                <a16:creationId xmlns:a16="http://schemas.microsoft.com/office/drawing/2014/main" id="{0D0107F1-BABD-4E50-AAFD-74D51A0E9690}"/>
              </a:ext>
            </a:extLst>
          </p:cNvPr>
          <p:cNvSpPr txBox="1"/>
          <p:nvPr/>
        </p:nvSpPr>
        <p:spPr>
          <a:xfrm>
            <a:off x="2462414" y="5408621"/>
            <a:ext cx="255199" cy="246221"/>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9</a:t>
            </a:r>
          </a:p>
        </p:txBody>
      </p:sp>
      <p:sp>
        <p:nvSpPr>
          <p:cNvPr id="58" name="ZoneTexte 47">
            <a:extLst>
              <a:ext uri="{FF2B5EF4-FFF2-40B4-BE49-F238E27FC236}">
                <a16:creationId xmlns:a16="http://schemas.microsoft.com/office/drawing/2014/main" id="{0B451733-2956-4A49-B757-CCE4D81331FA}"/>
              </a:ext>
            </a:extLst>
          </p:cNvPr>
          <p:cNvSpPr txBox="1"/>
          <p:nvPr/>
        </p:nvSpPr>
        <p:spPr>
          <a:xfrm>
            <a:off x="2932475" y="5408621"/>
            <a:ext cx="325731" cy="246221"/>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12</a:t>
            </a:r>
          </a:p>
        </p:txBody>
      </p:sp>
      <p:sp>
        <p:nvSpPr>
          <p:cNvPr id="59" name="ZoneTexte 50">
            <a:extLst>
              <a:ext uri="{FF2B5EF4-FFF2-40B4-BE49-F238E27FC236}">
                <a16:creationId xmlns:a16="http://schemas.microsoft.com/office/drawing/2014/main" id="{3F1E15C4-CA88-4AAA-8471-45B150CD2071}"/>
              </a:ext>
            </a:extLst>
          </p:cNvPr>
          <p:cNvSpPr txBox="1"/>
          <p:nvPr/>
        </p:nvSpPr>
        <p:spPr>
          <a:xfrm>
            <a:off x="3432989" y="5408621"/>
            <a:ext cx="325731" cy="246221"/>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15</a:t>
            </a:r>
          </a:p>
        </p:txBody>
      </p:sp>
      <p:sp>
        <p:nvSpPr>
          <p:cNvPr id="60" name="ZoneTexte 51">
            <a:extLst>
              <a:ext uri="{FF2B5EF4-FFF2-40B4-BE49-F238E27FC236}">
                <a16:creationId xmlns:a16="http://schemas.microsoft.com/office/drawing/2014/main" id="{D8DE1D44-6AA2-4EB7-A1D9-8B6DD1F7D640}"/>
              </a:ext>
            </a:extLst>
          </p:cNvPr>
          <p:cNvSpPr txBox="1"/>
          <p:nvPr/>
        </p:nvSpPr>
        <p:spPr>
          <a:xfrm>
            <a:off x="3928690" y="5408621"/>
            <a:ext cx="325731" cy="246221"/>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18</a:t>
            </a:r>
          </a:p>
        </p:txBody>
      </p:sp>
      <p:sp>
        <p:nvSpPr>
          <p:cNvPr id="61" name="ZoneTexte 52">
            <a:extLst>
              <a:ext uri="{FF2B5EF4-FFF2-40B4-BE49-F238E27FC236}">
                <a16:creationId xmlns:a16="http://schemas.microsoft.com/office/drawing/2014/main" id="{1D3FC688-AF60-4FF0-8044-C3A559626314}"/>
              </a:ext>
            </a:extLst>
          </p:cNvPr>
          <p:cNvSpPr txBox="1"/>
          <p:nvPr/>
        </p:nvSpPr>
        <p:spPr>
          <a:xfrm>
            <a:off x="4419578" y="5408621"/>
            <a:ext cx="325731" cy="246221"/>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21</a:t>
            </a:r>
          </a:p>
        </p:txBody>
      </p:sp>
      <p:sp>
        <p:nvSpPr>
          <p:cNvPr id="62" name="ZoneTexte 54">
            <a:extLst>
              <a:ext uri="{FF2B5EF4-FFF2-40B4-BE49-F238E27FC236}">
                <a16:creationId xmlns:a16="http://schemas.microsoft.com/office/drawing/2014/main" id="{A932FFBF-C308-48BB-A430-55526EA3A139}"/>
              </a:ext>
            </a:extLst>
          </p:cNvPr>
          <p:cNvSpPr txBox="1"/>
          <p:nvPr/>
        </p:nvSpPr>
        <p:spPr>
          <a:xfrm>
            <a:off x="4924904" y="5408621"/>
            <a:ext cx="325731" cy="246221"/>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24</a:t>
            </a:r>
          </a:p>
        </p:txBody>
      </p:sp>
      <p:grpSp>
        <p:nvGrpSpPr>
          <p:cNvPr id="11" name="Group 10">
            <a:extLst>
              <a:ext uri="{FF2B5EF4-FFF2-40B4-BE49-F238E27FC236}">
                <a16:creationId xmlns:a16="http://schemas.microsoft.com/office/drawing/2014/main" id="{6913ABB6-A694-44BB-9119-1F4ABA489854}"/>
              </a:ext>
            </a:extLst>
          </p:cNvPr>
          <p:cNvGrpSpPr/>
          <p:nvPr/>
        </p:nvGrpSpPr>
        <p:grpSpPr>
          <a:xfrm>
            <a:off x="1442305" y="2496759"/>
            <a:ext cx="300083" cy="1952804"/>
            <a:chOff x="1442305" y="2496759"/>
            <a:chExt cx="300083" cy="1952804"/>
          </a:xfrm>
        </p:grpSpPr>
        <p:sp>
          <p:nvSpPr>
            <p:cNvPr id="117" name="ZoneTexte 65">
              <a:extLst>
                <a:ext uri="{FF2B5EF4-FFF2-40B4-BE49-F238E27FC236}">
                  <a16:creationId xmlns:a16="http://schemas.microsoft.com/office/drawing/2014/main" id="{8D14E9E0-37B8-478A-A810-AE719957E6C4}"/>
                </a:ext>
              </a:extLst>
            </p:cNvPr>
            <p:cNvSpPr txBox="1"/>
            <p:nvPr/>
          </p:nvSpPr>
          <p:spPr>
            <a:xfrm>
              <a:off x="1500014" y="4234119"/>
              <a:ext cx="242374" cy="215444"/>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118" name="ZoneTexte 65">
              <a:extLst>
                <a:ext uri="{FF2B5EF4-FFF2-40B4-BE49-F238E27FC236}">
                  <a16:creationId xmlns:a16="http://schemas.microsoft.com/office/drawing/2014/main" id="{86704226-76AE-42AD-B4C6-D3DABC184DCB}"/>
                </a:ext>
              </a:extLst>
            </p:cNvPr>
            <p:cNvSpPr txBox="1"/>
            <p:nvPr/>
          </p:nvSpPr>
          <p:spPr>
            <a:xfrm>
              <a:off x="1500014" y="3944559"/>
              <a:ext cx="242374" cy="215444"/>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rPr>
                <a:t>5</a:t>
              </a:r>
            </a:p>
          </p:txBody>
        </p:sp>
        <p:sp>
          <p:nvSpPr>
            <p:cNvPr id="119" name="ZoneTexte 65">
              <a:extLst>
                <a:ext uri="{FF2B5EF4-FFF2-40B4-BE49-F238E27FC236}">
                  <a16:creationId xmlns:a16="http://schemas.microsoft.com/office/drawing/2014/main" id="{13643A6A-803A-447B-9C39-F554DC8E9BB4}"/>
                </a:ext>
              </a:extLst>
            </p:cNvPr>
            <p:cNvSpPr txBox="1"/>
            <p:nvPr/>
          </p:nvSpPr>
          <p:spPr>
            <a:xfrm>
              <a:off x="1442305" y="3654999"/>
              <a:ext cx="300083" cy="215444"/>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rPr>
                <a:t>10</a:t>
              </a:r>
            </a:p>
          </p:txBody>
        </p:sp>
        <p:sp>
          <p:nvSpPr>
            <p:cNvPr id="120" name="ZoneTexte 65">
              <a:extLst>
                <a:ext uri="{FF2B5EF4-FFF2-40B4-BE49-F238E27FC236}">
                  <a16:creationId xmlns:a16="http://schemas.microsoft.com/office/drawing/2014/main" id="{47458489-090A-44DA-8047-5F5D35C3DDF0}"/>
                </a:ext>
              </a:extLst>
            </p:cNvPr>
            <p:cNvSpPr txBox="1"/>
            <p:nvPr/>
          </p:nvSpPr>
          <p:spPr>
            <a:xfrm>
              <a:off x="1442305" y="3365439"/>
              <a:ext cx="300083" cy="215444"/>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rPr>
                <a:t>15</a:t>
              </a:r>
            </a:p>
          </p:txBody>
        </p:sp>
        <p:sp>
          <p:nvSpPr>
            <p:cNvPr id="121" name="ZoneTexte 65">
              <a:extLst>
                <a:ext uri="{FF2B5EF4-FFF2-40B4-BE49-F238E27FC236}">
                  <a16:creationId xmlns:a16="http://schemas.microsoft.com/office/drawing/2014/main" id="{8A494EE6-7D26-4559-AB7C-8DEF8B691038}"/>
                </a:ext>
              </a:extLst>
            </p:cNvPr>
            <p:cNvSpPr txBox="1"/>
            <p:nvPr/>
          </p:nvSpPr>
          <p:spPr>
            <a:xfrm>
              <a:off x="1442305" y="3075879"/>
              <a:ext cx="300083" cy="215444"/>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rPr>
                <a:t>20</a:t>
              </a:r>
            </a:p>
          </p:txBody>
        </p:sp>
        <p:sp>
          <p:nvSpPr>
            <p:cNvPr id="122" name="ZoneTexte 65">
              <a:extLst>
                <a:ext uri="{FF2B5EF4-FFF2-40B4-BE49-F238E27FC236}">
                  <a16:creationId xmlns:a16="http://schemas.microsoft.com/office/drawing/2014/main" id="{A25A4BDF-E27C-4266-8051-7A91481F0B32}"/>
                </a:ext>
              </a:extLst>
            </p:cNvPr>
            <p:cNvSpPr txBox="1"/>
            <p:nvPr/>
          </p:nvSpPr>
          <p:spPr>
            <a:xfrm>
              <a:off x="1442305" y="2786319"/>
              <a:ext cx="300083" cy="215444"/>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rPr>
                <a:t>25</a:t>
              </a:r>
            </a:p>
          </p:txBody>
        </p:sp>
        <p:sp>
          <p:nvSpPr>
            <p:cNvPr id="123" name="ZoneTexte 65">
              <a:extLst>
                <a:ext uri="{FF2B5EF4-FFF2-40B4-BE49-F238E27FC236}">
                  <a16:creationId xmlns:a16="http://schemas.microsoft.com/office/drawing/2014/main" id="{E9510C2B-69B8-4698-B3FB-7A063946B108}"/>
                </a:ext>
              </a:extLst>
            </p:cNvPr>
            <p:cNvSpPr txBox="1"/>
            <p:nvPr/>
          </p:nvSpPr>
          <p:spPr>
            <a:xfrm>
              <a:off x="1442305" y="2496759"/>
              <a:ext cx="300083" cy="215444"/>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rPr>
                <a:t>30</a:t>
              </a:r>
            </a:p>
          </p:txBody>
        </p:sp>
      </p:grpSp>
      <p:sp>
        <p:nvSpPr>
          <p:cNvPr id="125" name="ZoneTexte 65">
            <a:extLst>
              <a:ext uri="{FF2B5EF4-FFF2-40B4-BE49-F238E27FC236}">
                <a16:creationId xmlns:a16="http://schemas.microsoft.com/office/drawing/2014/main" id="{02DA1C30-7F5C-478A-BFE6-E7FD049FF9CC}"/>
              </a:ext>
            </a:extLst>
          </p:cNvPr>
          <p:cNvSpPr txBox="1"/>
          <p:nvPr/>
        </p:nvSpPr>
        <p:spPr>
          <a:xfrm>
            <a:off x="1645408" y="4385869"/>
            <a:ext cx="242374" cy="215444"/>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126" name="ZoneTexte 65">
            <a:extLst>
              <a:ext uri="{FF2B5EF4-FFF2-40B4-BE49-F238E27FC236}">
                <a16:creationId xmlns:a16="http://schemas.microsoft.com/office/drawing/2014/main" id="{5E65BC09-AF07-4DD8-8BD6-7896ADFDB29A}"/>
              </a:ext>
            </a:extLst>
          </p:cNvPr>
          <p:cNvSpPr txBox="1"/>
          <p:nvPr/>
        </p:nvSpPr>
        <p:spPr>
          <a:xfrm>
            <a:off x="1912108" y="4385869"/>
            <a:ext cx="242374" cy="215444"/>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rPr>
              <a:t>3</a:t>
            </a:r>
          </a:p>
        </p:txBody>
      </p:sp>
      <p:sp>
        <p:nvSpPr>
          <p:cNvPr id="127" name="ZoneTexte 65">
            <a:extLst>
              <a:ext uri="{FF2B5EF4-FFF2-40B4-BE49-F238E27FC236}">
                <a16:creationId xmlns:a16="http://schemas.microsoft.com/office/drawing/2014/main" id="{27B2BD5C-C867-4220-B04F-3741EB635D74}"/>
              </a:ext>
            </a:extLst>
          </p:cNvPr>
          <p:cNvSpPr txBox="1"/>
          <p:nvPr/>
        </p:nvSpPr>
        <p:spPr>
          <a:xfrm>
            <a:off x="2216908" y="4385869"/>
            <a:ext cx="242374" cy="215444"/>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rPr>
              <a:t>6</a:t>
            </a:r>
          </a:p>
        </p:txBody>
      </p:sp>
      <p:sp>
        <p:nvSpPr>
          <p:cNvPr id="128" name="ZoneTexte 65">
            <a:extLst>
              <a:ext uri="{FF2B5EF4-FFF2-40B4-BE49-F238E27FC236}">
                <a16:creationId xmlns:a16="http://schemas.microsoft.com/office/drawing/2014/main" id="{A1B48481-8671-4865-A8AD-89BC39DBB483}"/>
              </a:ext>
            </a:extLst>
          </p:cNvPr>
          <p:cNvSpPr txBox="1"/>
          <p:nvPr/>
        </p:nvSpPr>
        <p:spPr>
          <a:xfrm>
            <a:off x="2506468" y="4385869"/>
            <a:ext cx="242374" cy="215444"/>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rPr>
              <a:t>9</a:t>
            </a:r>
          </a:p>
        </p:txBody>
      </p:sp>
      <p:sp>
        <p:nvSpPr>
          <p:cNvPr id="129" name="ZoneTexte 65">
            <a:extLst>
              <a:ext uri="{FF2B5EF4-FFF2-40B4-BE49-F238E27FC236}">
                <a16:creationId xmlns:a16="http://schemas.microsoft.com/office/drawing/2014/main" id="{674331BB-F297-4274-B281-4C7F47E632BC}"/>
              </a:ext>
            </a:extLst>
          </p:cNvPr>
          <p:cNvSpPr txBox="1"/>
          <p:nvPr/>
        </p:nvSpPr>
        <p:spPr>
          <a:xfrm>
            <a:off x="2753559" y="4385869"/>
            <a:ext cx="300083" cy="215444"/>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rPr>
              <a:t>12</a:t>
            </a:r>
          </a:p>
        </p:txBody>
      </p:sp>
      <p:sp>
        <p:nvSpPr>
          <p:cNvPr id="130" name="ZoneTexte 65">
            <a:extLst>
              <a:ext uri="{FF2B5EF4-FFF2-40B4-BE49-F238E27FC236}">
                <a16:creationId xmlns:a16="http://schemas.microsoft.com/office/drawing/2014/main" id="{3A8A91B2-26E5-4D6C-99DD-1F2FAAE5AA09}"/>
              </a:ext>
            </a:extLst>
          </p:cNvPr>
          <p:cNvSpPr txBox="1"/>
          <p:nvPr/>
        </p:nvSpPr>
        <p:spPr>
          <a:xfrm>
            <a:off x="3065979" y="4385869"/>
            <a:ext cx="300083" cy="215444"/>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rPr>
              <a:t>15</a:t>
            </a:r>
          </a:p>
        </p:txBody>
      </p:sp>
      <p:sp>
        <p:nvSpPr>
          <p:cNvPr id="131" name="ZoneTexte 65">
            <a:extLst>
              <a:ext uri="{FF2B5EF4-FFF2-40B4-BE49-F238E27FC236}">
                <a16:creationId xmlns:a16="http://schemas.microsoft.com/office/drawing/2014/main" id="{94C65604-6184-46AD-9D19-AC4676376143}"/>
              </a:ext>
            </a:extLst>
          </p:cNvPr>
          <p:cNvSpPr txBox="1"/>
          <p:nvPr/>
        </p:nvSpPr>
        <p:spPr>
          <a:xfrm>
            <a:off x="3378399" y="4385869"/>
            <a:ext cx="300083" cy="215444"/>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rPr>
              <a:t>18</a:t>
            </a:r>
          </a:p>
        </p:txBody>
      </p:sp>
      <p:sp>
        <p:nvSpPr>
          <p:cNvPr id="132" name="ZoneTexte 65">
            <a:extLst>
              <a:ext uri="{FF2B5EF4-FFF2-40B4-BE49-F238E27FC236}">
                <a16:creationId xmlns:a16="http://schemas.microsoft.com/office/drawing/2014/main" id="{EEC7AC22-DB1B-45EB-AFCE-D1F059C0CEBD}"/>
              </a:ext>
            </a:extLst>
          </p:cNvPr>
          <p:cNvSpPr txBox="1"/>
          <p:nvPr/>
        </p:nvSpPr>
        <p:spPr>
          <a:xfrm>
            <a:off x="3667959" y="4385869"/>
            <a:ext cx="300083" cy="215444"/>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rPr>
              <a:t>21</a:t>
            </a:r>
          </a:p>
        </p:txBody>
      </p:sp>
      <p:sp>
        <p:nvSpPr>
          <p:cNvPr id="133" name="ZoneTexte 65">
            <a:extLst>
              <a:ext uri="{FF2B5EF4-FFF2-40B4-BE49-F238E27FC236}">
                <a16:creationId xmlns:a16="http://schemas.microsoft.com/office/drawing/2014/main" id="{3FD26582-CC82-4AB9-93D4-1D8A2E180D40}"/>
              </a:ext>
            </a:extLst>
          </p:cNvPr>
          <p:cNvSpPr txBox="1"/>
          <p:nvPr/>
        </p:nvSpPr>
        <p:spPr>
          <a:xfrm>
            <a:off x="3972759" y="4385869"/>
            <a:ext cx="300083" cy="215444"/>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rPr>
              <a:t>24</a:t>
            </a:r>
          </a:p>
        </p:txBody>
      </p:sp>
      <p:sp>
        <p:nvSpPr>
          <p:cNvPr id="30" name="Arrow: Down 29">
            <a:extLst>
              <a:ext uri="{FF2B5EF4-FFF2-40B4-BE49-F238E27FC236}">
                <a16:creationId xmlns:a16="http://schemas.microsoft.com/office/drawing/2014/main" id="{292724BA-8210-456C-92A4-FDFB39170A59}"/>
              </a:ext>
            </a:extLst>
          </p:cNvPr>
          <p:cNvSpPr/>
          <p:nvPr/>
        </p:nvSpPr>
        <p:spPr>
          <a:xfrm>
            <a:off x="4565202" y="2450366"/>
            <a:ext cx="1222862" cy="894755"/>
          </a:xfrm>
          <a:prstGeom prst="downArrow">
            <a:avLst>
              <a:gd name="adj1" fmla="val 63483"/>
              <a:gd name="adj2"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960" tIns="30480" rIns="60960" bIns="30480" rtlCol="0" anchor="ctr"/>
          <a:lstStyle/>
          <a:p>
            <a:pPr marL="0" marR="0" lvl="0" indent="0" algn="ctr" defTabSz="609630" rtl="0" eaLnBrk="1" fontAlgn="auto" latinLnBrk="0" hangingPunct="1">
              <a:lnSpc>
                <a:spcPct val="100000"/>
              </a:lnSpc>
              <a:spcBef>
                <a:spcPts val="80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ARR</a:t>
            </a:r>
            <a:b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4.9%</a:t>
            </a:r>
          </a:p>
        </p:txBody>
      </p:sp>
      <p:sp>
        <p:nvSpPr>
          <p:cNvPr id="33" name="Arrow: Down 32">
            <a:extLst>
              <a:ext uri="{FF2B5EF4-FFF2-40B4-BE49-F238E27FC236}">
                <a16:creationId xmlns:a16="http://schemas.microsoft.com/office/drawing/2014/main" id="{156183EB-8F7A-4C92-AD9F-CE729CF94F3C}"/>
              </a:ext>
            </a:extLst>
          </p:cNvPr>
          <p:cNvSpPr/>
          <p:nvPr/>
        </p:nvSpPr>
        <p:spPr>
          <a:xfrm>
            <a:off x="10362299" y="2450366"/>
            <a:ext cx="1243579" cy="894755"/>
          </a:xfrm>
          <a:prstGeom prst="downArrow">
            <a:avLst>
              <a:gd name="adj1" fmla="val 64709"/>
              <a:gd name="adj2" fmla="val 5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960" tIns="30480" rIns="60960" bIns="30480" rtlCol="0" anchor="ctr"/>
          <a:lstStyle/>
          <a:p>
            <a:pPr marL="0" marR="0" lvl="0" indent="0" algn="ctr" defTabSz="609630" rtl="0" eaLnBrk="1" fontAlgn="auto" latinLnBrk="0" hangingPunct="1">
              <a:lnSpc>
                <a:spcPct val="100000"/>
              </a:lnSpc>
              <a:spcBef>
                <a:spcPts val="80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ARR</a:t>
            </a:r>
            <a:b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5.3%</a:t>
            </a:r>
          </a:p>
        </p:txBody>
      </p:sp>
      <p:sp>
        <p:nvSpPr>
          <p:cNvPr id="104" name="TextBox 103">
            <a:extLst>
              <a:ext uri="{FF2B5EF4-FFF2-40B4-BE49-F238E27FC236}">
                <a16:creationId xmlns:a16="http://schemas.microsoft.com/office/drawing/2014/main" id="{5E0D4CA4-5863-40A3-9805-BB7E4B3449DF}"/>
              </a:ext>
            </a:extLst>
          </p:cNvPr>
          <p:cNvSpPr txBox="1"/>
          <p:nvPr/>
        </p:nvSpPr>
        <p:spPr>
          <a:xfrm>
            <a:off x="8963760" y="2391562"/>
            <a:ext cx="862095" cy="307777"/>
          </a:xfrm>
          <a:prstGeom prst="rect">
            <a:avLst/>
          </a:prstGeom>
          <a:noFill/>
        </p:spPr>
        <p:txBody>
          <a:bodyPr wrap="none" lIns="60960" tIns="30480" rIns="60960" bIns="30480"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Placebo</a:t>
            </a:r>
          </a:p>
        </p:txBody>
      </p:sp>
      <p:sp>
        <p:nvSpPr>
          <p:cNvPr id="105" name="TextBox 104">
            <a:extLst>
              <a:ext uri="{FF2B5EF4-FFF2-40B4-BE49-F238E27FC236}">
                <a16:creationId xmlns:a16="http://schemas.microsoft.com/office/drawing/2014/main" id="{CCC01582-D843-4000-BEC8-A1E801E6AC5A}"/>
              </a:ext>
            </a:extLst>
          </p:cNvPr>
          <p:cNvSpPr txBox="1"/>
          <p:nvPr/>
        </p:nvSpPr>
        <p:spPr>
          <a:xfrm>
            <a:off x="8610600" y="3590325"/>
            <a:ext cx="1339790" cy="307777"/>
          </a:xfrm>
          <a:prstGeom prst="rect">
            <a:avLst/>
          </a:prstGeom>
          <a:noFill/>
        </p:spPr>
        <p:txBody>
          <a:bodyPr wrap="none" lIns="60960" tIns="30480" rIns="60960" bIns="30480" rtlCol="0">
            <a:spAutoFit/>
          </a:bodyPr>
          <a:lstStyle>
            <a:defPPr>
              <a:defRPr lang="en-US"/>
            </a:defPPr>
            <a:lvl1pPr marR="0" lvl="0" indent="0" defTabSz="914400" fontAlgn="auto">
              <a:lnSpc>
                <a:spcPct val="100000"/>
              </a:lnSpc>
              <a:spcBef>
                <a:spcPts val="0"/>
              </a:spcBef>
              <a:spcAft>
                <a:spcPts val="0"/>
              </a:spcAft>
              <a:buClrTx/>
              <a:buSzTx/>
              <a:buFontTx/>
              <a:buNone/>
              <a:tabLst/>
              <a:defRPr kumimoji="0" sz="2400" b="0" i="0" u="none" strike="noStrike" kern="0" cap="none" spc="0" normalizeH="0" baseline="0">
                <a:ln>
                  <a:noFill/>
                </a:ln>
                <a:solidFill>
                  <a:schemeClr val="accent4"/>
                </a:solidFill>
                <a:effectLst/>
                <a:uLnTx/>
                <a:uFillTx/>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0" cap="none" spc="0" normalizeH="0" baseline="0" noProof="0" dirty="0">
                <a:ln>
                  <a:noFill/>
                </a:ln>
                <a:solidFill>
                  <a:srgbClr val="927BC4">
                    <a:lumMod val="50000"/>
                  </a:srgbClr>
                </a:solidFill>
                <a:effectLst/>
                <a:uLnTx/>
                <a:uFillTx/>
                <a:latin typeface="Arial" panose="020B0604020202020204"/>
                <a:ea typeface="+mn-ea"/>
                <a:cs typeface="+mn-cs"/>
              </a:rPr>
              <a:t>Empagliflozin</a:t>
            </a:r>
          </a:p>
        </p:txBody>
      </p:sp>
      <p:sp>
        <p:nvSpPr>
          <p:cNvPr id="106" name="TextBox 105">
            <a:extLst>
              <a:ext uri="{FF2B5EF4-FFF2-40B4-BE49-F238E27FC236}">
                <a16:creationId xmlns:a16="http://schemas.microsoft.com/office/drawing/2014/main" id="{6B6A8FFF-0B11-4832-A20E-69137CD01674}"/>
              </a:ext>
            </a:extLst>
          </p:cNvPr>
          <p:cNvSpPr txBox="1"/>
          <p:nvPr/>
        </p:nvSpPr>
        <p:spPr>
          <a:xfrm>
            <a:off x="10408904" y="4183438"/>
            <a:ext cx="862095" cy="307777"/>
          </a:xfrm>
          <a:prstGeom prst="rect">
            <a:avLst/>
          </a:prstGeom>
          <a:noFill/>
        </p:spPr>
        <p:txBody>
          <a:bodyPr wrap="none" lIns="60960" tIns="30480" rIns="60960" bIns="30480"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CA" sz="1600" b="0" i="0" u="none" strike="noStrike" kern="0" cap="none" spc="0" normalizeH="0" baseline="0" noProof="0" dirty="0">
                <a:ln>
                  <a:noFill/>
                </a:ln>
                <a:solidFill>
                  <a:prstClr val="white">
                    <a:lumMod val="50000"/>
                  </a:prstClr>
                </a:solidFill>
                <a:effectLst/>
                <a:uLnTx/>
                <a:uFillTx/>
                <a:latin typeface="Arial" panose="020B0604020202020204"/>
                <a:ea typeface="+mn-ea"/>
                <a:cs typeface="+mn-cs"/>
              </a:rPr>
              <a:t>Placebo</a:t>
            </a:r>
          </a:p>
        </p:txBody>
      </p:sp>
      <p:sp>
        <p:nvSpPr>
          <p:cNvPr id="110" name="TextBox 109">
            <a:extLst>
              <a:ext uri="{FF2B5EF4-FFF2-40B4-BE49-F238E27FC236}">
                <a16:creationId xmlns:a16="http://schemas.microsoft.com/office/drawing/2014/main" id="{08826A61-76FF-44AB-B1DB-514D5346EB99}"/>
              </a:ext>
            </a:extLst>
          </p:cNvPr>
          <p:cNvSpPr txBox="1"/>
          <p:nvPr/>
        </p:nvSpPr>
        <p:spPr>
          <a:xfrm>
            <a:off x="10406478" y="4770598"/>
            <a:ext cx="1339790" cy="307777"/>
          </a:xfrm>
          <a:prstGeom prst="rect">
            <a:avLst/>
          </a:prstGeom>
          <a:noFill/>
        </p:spPr>
        <p:txBody>
          <a:bodyPr wrap="none" lIns="60960" tIns="30480" rIns="60960" bIns="30480"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CA" sz="1600" b="0" i="0" u="none" strike="noStrike" kern="0" cap="none" spc="0" normalizeH="0" baseline="0" noProof="0" dirty="0">
                <a:ln>
                  <a:noFill/>
                </a:ln>
                <a:solidFill>
                  <a:srgbClr val="927BC4">
                    <a:lumMod val="50000"/>
                  </a:srgbClr>
                </a:solidFill>
                <a:effectLst/>
                <a:uLnTx/>
                <a:uFillTx/>
                <a:latin typeface="Arial" panose="020B0604020202020204"/>
                <a:ea typeface="+mn-ea"/>
                <a:cs typeface="+mn-cs"/>
              </a:rPr>
              <a:t>Empagliflozin</a:t>
            </a:r>
          </a:p>
        </p:txBody>
      </p:sp>
      <p:grpSp>
        <p:nvGrpSpPr>
          <p:cNvPr id="10" name="Group 4">
            <a:extLst>
              <a:ext uri="{FF2B5EF4-FFF2-40B4-BE49-F238E27FC236}">
                <a16:creationId xmlns:a16="http://schemas.microsoft.com/office/drawing/2014/main" id="{21CFFDB2-53A3-4AA3-9EFC-375870590206}"/>
              </a:ext>
            </a:extLst>
          </p:cNvPr>
          <p:cNvGrpSpPr>
            <a:grpSpLocks noChangeAspect="1"/>
          </p:cNvGrpSpPr>
          <p:nvPr/>
        </p:nvGrpSpPr>
        <p:grpSpPr bwMode="auto">
          <a:xfrm>
            <a:off x="1212850" y="2587625"/>
            <a:ext cx="4032250" cy="2901950"/>
            <a:chOff x="764" y="1630"/>
            <a:chExt cx="2540" cy="1828"/>
          </a:xfrm>
        </p:grpSpPr>
        <p:sp>
          <p:nvSpPr>
            <p:cNvPr id="17" name="Freeform 5">
              <a:extLst>
                <a:ext uri="{FF2B5EF4-FFF2-40B4-BE49-F238E27FC236}">
                  <a16:creationId xmlns:a16="http://schemas.microsoft.com/office/drawing/2014/main" id="{68944EFF-EF1D-4FBA-9D32-C77217A33219}"/>
                </a:ext>
              </a:extLst>
            </p:cNvPr>
            <p:cNvSpPr>
              <a:spLocks/>
            </p:cNvSpPr>
            <p:nvPr/>
          </p:nvSpPr>
          <p:spPr bwMode="auto">
            <a:xfrm>
              <a:off x="790" y="1630"/>
              <a:ext cx="0" cy="1820"/>
            </a:xfrm>
            <a:custGeom>
              <a:avLst/>
              <a:gdLst>
                <a:gd name="T0" fmla="*/ 3025 h 3025"/>
                <a:gd name="T1" fmla="*/ 3025 h 3025"/>
                <a:gd name="T2" fmla="*/ 0 h 3025"/>
                <a:gd name="T3" fmla="*/ 3025 h 3025"/>
              </a:gdLst>
              <a:ahLst/>
              <a:cxnLst>
                <a:cxn ang="0">
                  <a:pos x="0" y="T0"/>
                </a:cxn>
                <a:cxn ang="0">
                  <a:pos x="0" y="T1"/>
                </a:cxn>
                <a:cxn ang="0">
                  <a:pos x="0" y="T2"/>
                </a:cxn>
                <a:cxn ang="0">
                  <a:pos x="0" y="T3"/>
                </a:cxn>
              </a:cxnLst>
              <a:rect l="0" t="0" r="r" b="b"/>
              <a:pathLst>
                <a:path h="3025">
                  <a:moveTo>
                    <a:pt x="0" y="3025"/>
                  </a:moveTo>
                  <a:lnTo>
                    <a:pt x="0" y="3025"/>
                  </a:lnTo>
                  <a:lnTo>
                    <a:pt x="0" y="0"/>
                  </a:lnTo>
                  <a:lnTo>
                    <a:pt x="0" y="302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 name="Freeform 6">
              <a:extLst>
                <a:ext uri="{FF2B5EF4-FFF2-40B4-BE49-F238E27FC236}">
                  <a16:creationId xmlns:a16="http://schemas.microsoft.com/office/drawing/2014/main" id="{EA33F5A4-99B5-416D-A805-59EF49F6B5DB}"/>
                </a:ext>
              </a:extLst>
            </p:cNvPr>
            <p:cNvSpPr>
              <a:spLocks/>
            </p:cNvSpPr>
            <p:nvPr/>
          </p:nvSpPr>
          <p:spPr bwMode="auto">
            <a:xfrm>
              <a:off x="764" y="3430"/>
              <a:ext cx="2540" cy="27"/>
            </a:xfrm>
            <a:custGeom>
              <a:avLst/>
              <a:gdLst>
                <a:gd name="T0" fmla="*/ 0 w 4220"/>
                <a:gd name="T1" fmla="*/ 0 h 45"/>
                <a:gd name="T2" fmla="*/ 0 w 4220"/>
                <a:gd name="T3" fmla="*/ 0 h 45"/>
                <a:gd name="T4" fmla="*/ 4220 w 4220"/>
                <a:gd name="T5" fmla="*/ 0 h 45"/>
                <a:gd name="T6" fmla="*/ 4220 w 4220"/>
                <a:gd name="T7" fmla="*/ 45 h 45"/>
              </a:gdLst>
              <a:ahLst/>
              <a:cxnLst>
                <a:cxn ang="0">
                  <a:pos x="T0" y="T1"/>
                </a:cxn>
                <a:cxn ang="0">
                  <a:pos x="T2" y="T3"/>
                </a:cxn>
                <a:cxn ang="0">
                  <a:pos x="T4" y="T5"/>
                </a:cxn>
                <a:cxn ang="0">
                  <a:pos x="T6" y="T7"/>
                </a:cxn>
              </a:cxnLst>
              <a:rect l="0" t="0" r="r" b="b"/>
              <a:pathLst>
                <a:path w="4220" h="45">
                  <a:moveTo>
                    <a:pt x="0" y="0"/>
                  </a:moveTo>
                  <a:lnTo>
                    <a:pt x="0" y="0"/>
                  </a:lnTo>
                  <a:lnTo>
                    <a:pt x="4220" y="0"/>
                  </a:lnTo>
                  <a:lnTo>
                    <a:pt x="4220" y="45"/>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 name="Freeform 7">
              <a:extLst>
                <a:ext uri="{FF2B5EF4-FFF2-40B4-BE49-F238E27FC236}">
                  <a16:creationId xmlns:a16="http://schemas.microsoft.com/office/drawing/2014/main" id="{03B2A08F-7F7D-406A-9EB3-EB698CD10640}"/>
                </a:ext>
              </a:extLst>
            </p:cNvPr>
            <p:cNvSpPr>
              <a:spLocks/>
            </p:cNvSpPr>
            <p:nvPr/>
          </p:nvSpPr>
          <p:spPr bwMode="auto">
            <a:xfrm>
              <a:off x="2990" y="3428"/>
              <a:ext cx="0" cy="30"/>
            </a:xfrm>
            <a:custGeom>
              <a:avLst/>
              <a:gdLst>
                <a:gd name="T0" fmla="*/ 49 h 49"/>
                <a:gd name="T1" fmla="*/ 49 h 49"/>
                <a:gd name="T2" fmla="*/ 0 h 49"/>
              </a:gdLst>
              <a:ahLst/>
              <a:cxnLst>
                <a:cxn ang="0">
                  <a:pos x="0" y="T0"/>
                </a:cxn>
                <a:cxn ang="0">
                  <a:pos x="0" y="T1"/>
                </a:cxn>
                <a:cxn ang="0">
                  <a:pos x="0" y="T2"/>
                </a:cxn>
              </a:cxnLst>
              <a:rect l="0" t="0" r="r" b="b"/>
              <a:pathLst>
                <a:path h="49">
                  <a:moveTo>
                    <a:pt x="0" y="49"/>
                  </a:moveTo>
                  <a:lnTo>
                    <a:pt x="0" y="49"/>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 name="Freeform 8">
              <a:extLst>
                <a:ext uri="{FF2B5EF4-FFF2-40B4-BE49-F238E27FC236}">
                  <a16:creationId xmlns:a16="http://schemas.microsoft.com/office/drawing/2014/main" id="{B7FC4BB8-228D-48A5-B42F-43D93BA2D3CD}"/>
                </a:ext>
              </a:extLst>
            </p:cNvPr>
            <p:cNvSpPr>
              <a:spLocks/>
            </p:cNvSpPr>
            <p:nvPr/>
          </p:nvSpPr>
          <p:spPr bwMode="auto">
            <a:xfrm>
              <a:off x="2676" y="3428"/>
              <a:ext cx="0" cy="30"/>
            </a:xfrm>
            <a:custGeom>
              <a:avLst/>
              <a:gdLst>
                <a:gd name="T0" fmla="*/ 49 h 49"/>
                <a:gd name="T1" fmla="*/ 49 h 49"/>
                <a:gd name="T2" fmla="*/ 0 h 49"/>
              </a:gdLst>
              <a:ahLst/>
              <a:cxnLst>
                <a:cxn ang="0">
                  <a:pos x="0" y="T0"/>
                </a:cxn>
                <a:cxn ang="0">
                  <a:pos x="0" y="T1"/>
                </a:cxn>
                <a:cxn ang="0">
                  <a:pos x="0" y="T2"/>
                </a:cxn>
              </a:cxnLst>
              <a:rect l="0" t="0" r="r" b="b"/>
              <a:pathLst>
                <a:path h="49">
                  <a:moveTo>
                    <a:pt x="0" y="49"/>
                  </a:moveTo>
                  <a:lnTo>
                    <a:pt x="0" y="49"/>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 name="Freeform 9">
              <a:extLst>
                <a:ext uri="{FF2B5EF4-FFF2-40B4-BE49-F238E27FC236}">
                  <a16:creationId xmlns:a16="http://schemas.microsoft.com/office/drawing/2014/main" id="{667EA249-8C71-4E1F-ACAD-F1B7530FFA43}"/>
                </a:ext>
              </a:extLst>
            </p:cNvPr>
            <p:cNvSpPr>
              <a:spLocks/>
            </p:cNvSpPr>
            <p:nvPr/>
          </p:nvSpPr>
          <p:spPr bwMode="auto">
            <a:xfrm>
              <a:off x="2363" y="3428"/>
              <a:ext cx="0" cy="30"/>
            </a:xfrm>
            <a:custGeom>
              <a:avLst/>
              <a:gdLst>
                <a:gd name="T0" fmla="*/ 49 h 49"/>
                <a:gd name="T1" fmla="*/ 49 h 49"/>
                <a:gd name="T2" fmla="*/ 0 h 49"/>
              </a:gdLst>
              <a:ahLst/>
              <a:cxnLst>
                <a:cxn ang="0">
                  <a:pos x="0" y="T0"/>
                </a:cxn>
                <a:cxn ang="0">
                  <a:pos x="0" y="T1"/>
                </a:cxn>
                <a:cxn ang="0">
                  <a:pos x="0" y="T2"/>
                </a:cxn>
              </a:cxnLst>
              <a:rect l="0" t="0" r="r" b="b"/>
              <a:pathLst>
                <a:path h="49">
                  <a:moveTo>
                    <a:pt x="0" y="49"/>
                  </a:moveTo>
                  <a:lnTo>
                    <a:pt x="0" y="49"/>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 name="Freeform 10">
              <a:extLst>
                <a:ext uri="{FF2B5EF4-FFF2-40B4-BE49-F238E27FC236}">
                  <a16:creationId xmlns:a16="http://schemas.microsoft.com/office/drawing/2014/main" id="{3DABBC1C-539B-4059-BE32-191954C45B35}"/>
                </a:ext>
              </a:extLst>
            </p:cNvPr>
            <p:cNvSpPr>
              <a:spLocks/>
            </p:cNvSpPr>
            <p:nvPr/>
          </p:nvSpPr>
          <p:spPr bwMode="auto">
            <a:xfrm>
              <a:off x="2048" y="3428"/>
              <a:ext cx="0" cy="29"/>
            </a:xfrm>
            <a:custGeom>
              <a:avLst/>
              <a:gdLst>
                <a:gd name="T0" fmla="*/ 48 h 48"/>
                <a:gd name="T1" fmla="*/ 48 h 48"/>
                <a:gd name="T2" fmla="*/ 0 h 48"/>
              </a:gdLst>
              <a:ahLst/>
              <a:cxnLst>
                <a:cxn ang="0">
                  <a:pos x="0" y="T0"/>
                </a:cxn>
                <a:cxn ang="0">
                  <a:pos x="0" y="T1"/>
                </a:cxn>
                <a:cxn ang="0">
                  <a:pos x="0" y="T2"/>
                </a:cxn>
              </a:cxnLst>
              <a:rect l="0" t="0" r="r" b="b"/>
              <a:pathLst>
                <a:path h="48">
                  <a:moveTo>
                    <a:pt x="0" y="48"/>
                  </a:moveTo>
                  <a:lnTo>
                    <a:pt x="0" y="48"/>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 name="Freeform 11">
              <a:extLst>
                <a:ext uri="{FF2B5EF4-FFF2-40B4-BE49-F238E27FC236}">
                  <a16:creationId xmlns:a16="http://schemas.microsoft.com/office/drawing/2014/main" id="{73CD819A-3DBB-49AF-A651-000EF93A4190}"/>
                </a:ext>
              </a:extLst>
            </p:cNvPr>
            <p:cNvSpPr>
              <a:spLocks/>
            </p:cNvSpPr>
            <p:nvPr/>
          </p:nvSpPr>
          <p:spPr bwMode="auto">
            <a:xfrm>
              <a:off x="1734" y="3428"/>
              <a:ext cx="0" cy="29"/>
            </a:xfrm>
            <a:custGeom>
              <a:avLst/>
              <a:gdLst>
                <a:gd name="T0" fmla="*/ 48 h 48"/>
                <a:gd name="T1" fmla="*/ 48 h 48"/>
                <a:gd name="T2" fmla="*/ 0 h 48"/>
              </a:gdLst>
              <a:ahLst/>
              <a:cxnLst>
                <a:cxn ang="0">
                  <a:pos x="0" y="T0"/>
                </a:cxn>
                <a:cxn ang="0">
                  <a:pos x="0" y="T1"/>
                </a:cxn>
                <a:cxn ang="0">
                  <a:pos x="0" y="T2"/>
                </a:cxn>
              </a:cxnLst>
              <a:rect l="0" t="0" r="r" b="b"/>
              <a:pathLst>
                <a:path h="48">
                  <a:moveTo>
                    <a:pt x="0" y="48"/>
                  </a:moveTo>
                  <a:lnTo>
                    <a:pt x="0" y="48"/>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2" name="Freeform 12">
              <a:extLst>
                <a:ext uri="{FF2B5EF4-FFF2-40B4-BE49-F238E27FC236}">
                  <a16:creationId xmlns:a16="http://schemas.microsoft.com/office/drawing/2014/main" id="{CB57A5CD-FD91-48A0-9836-7343F4C9A96C}"/>
                </a:ext>
              </a:extLst>
            </p:cNvPr>
            <p:cNvSpPr>
              <a:spLocks/>
            </p:cNvSpPr>
            <p:nvPr/>
          </p:nvSpPr>
          <p:spPr bwMode="auto">
            <a:xfrm>
              <a:off x="1420" y="3428"/>
              <a:ext cx="0" cy="30"/>
            </a:xfrm>
            <a:custGeom>
              <a:avLst/>
              <a:gdLst>
                <a:gd name="T0" fmla="*/ 49 h 49"/>
                <a:gd name="T1" fmla="*/ 49 h 49"/>
                <a:gd name="T2" fmla="*/ 0 h 49"/>
              </a:gdLst>
              <a:ahLst/>
              <a:cxnLst>
                <a:cxn ang="0">
                  <a:pos x="0" y="T0"/>
                </a:cxn>
                <a:cxn ang="0">
                  <a:pos x="0" y="T1"/>
                </a:cxn>
                <a:cxn ang="0">
                  <a:pos x="0" y="T2"/>
                </a:cxn>
              </a:cxnLst>
              <a:rect l="0" t="0" r="r" b="b"/>
              <a:pathLst>
                <a:path h="49">
                  <a:moveTo>
                    <a:pt x="0" y="49"/>
                  </a:moveTo>
                  <a:lnTo>
                    <a:pt x="0" y="49"/>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3" name="Freeform 13">
              <a:extLst>
                <a:ext uri="{FF2B5EF4-FFF2-40B4-BE49-F238E27FC236}">
                  <a16:creationId xmlns:a16="http://schemas.microsoft.com/office/drawing/2014/main" id="{9A96BB0B-A6D6-471D-8B62-92D4164A71A5}"/>
                </a:ext>
              </a:extLst>
            </p:cNvPr>
            <p:cNvSpPr>
              <a:spLocks/>
            </p:cNvSpPr>
            <p:nvPr/>
          </p:nvSpPr>
          <p:spPr bwMode="auto">
            <a:xfrm>
              <a:off x="1104" y="3428"/>
              <a:ext cx="0" cy="30"/>
            </a:xfrm>
            <a:custGeom>
              <a:avLst/>
              <a:gdLst>
                <a:gd name="T0" fmla="*/ 49 h 49"/>
                <a:gd name="T1" fmla="*/ 49 h 49"/>
                <a:gd name="T2" fmla="*/ 0 h 49"/>
              </a:gdLst>
              <a:ahLst/>
              <a:cxnLst>
                <a:cxn ang="0">
                  <a:pos x="0" y="T0"/>
                </a:cxn>
                <a:cxn ang="0">
                  <a:pos x="0" y="T1"/>
                </a:cxn>
                <a:cxn ang="0">
                  <a:pos x="0" y="T2"/>
                </a:cxn>
              </a:cxnLst>
              <a:rect l="0" t="0" r="r" b="b"/>
              <a:pathLst>
                <a:path h="49">
                  <a:moveTo>
                    <a:pt x="0" y="49"/>
                  </a:moveTo>
                  <a:lnTo>
                    <a:pt x="0" y="49"/>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 name="Freeform 14">
              <a:extLst>
                <a:ext uri="{FF2B5EF4-FFF2-40B4-BE49-F238E27FC236}">
                  <a16:creationId xmlns:a16="http://schemas.microsoft.com/office/drawing/2014/main" id="{FC2F706A-71E9-49BA-B595-68F551E5E054}"/>
                </a:ext>
              </a:extLst>
            </p:cNvPr>
            <p:cNvSpPr>
              <a:spLocks/>
            </p:cNvSpPr>
            <p:nvPr/>
          </p:nvSpPr>
          <p:spPr bwMode="auto">
            <a:xfrm>
              <a:off x="764" y="1630"/>
              <a:ext cx="27" cy="1828"/>
            </a:xfrm>
            <a:custGeom>
              <a:avLst/>
              <a:gdLst>
                <a:gd name="T0" fmla="*/ 44 w 44"/>
                <a:gd name="T1" fmla="*/ 3039 h 3039"/>
                <a:gd name="T2" fmla="*/ 44 w 44"/>
                <a:gd name="T3" fmla="*/ 3039 h 3039"/>
                <a:gd name="T4" fmla="*/ 44 w 44"/>
                <a:gd name="T5" fmla="*/ 0 h 3039"/>
                <a:gd name="T6" fmla="*/ 0 w 44"/>
                <a:gd name="T7" fmla="*/ 0 h 3039"/>
              </a:gdLst>
              <a:ahLst/>
              <a:cxnLst>
                <a:cxn ang="0">
                  <a:pos x="T0" y="T1"/>
                </a:cxn>
                <a:cxn ang="0">
                  <a:pos x="T2" y="T3"/>
                </a:cxn>
                <a:cxn ang="0">
                  <a:pos x="T4" y="T5"/>
                </a:cxn>
                <a:cxn ang="0">
                  <a:pos x="T6" y="T7"/>
                </a:cxn>
              </a:cxnLst>
              <a:rect l="0" t="0" r="r" b="b"/>
              <a:pathLst>
                <a:path w="44" h="3039">
                  <a:moveTo>
                    <a:pt x="44" y="3039"/>
                  </a:moveTo>
                  <a:lnTo>
                    <a:pt x="44" y="3039"/>
                  </a:lnTo>
                  <a:lnTo>
                    <a:pt x="44" y="0"/>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 name="Freeform 15">
              <a:extLst>
                <a:ext uri="{FF2B5EF4-FFF2-40B4-BE49-F238E27FC236}">
                  <a16:creationId xmlns:a16="http://schemas.microsoft.com/office/drawing/2014/main" id="{AE66E977-A274-4439-B3BD-B7E9DFC336AA}"/>
                </a:ext>
              </a:extLst>
            </p:cNvPr>
            <p:cNvSpPr>
              <a:spLocks/>
            </p:cNvSpPr>
            <p:nvPr/>
          </p:nvSpPr>
          <p:spPr bwMode="auto">
            <a:xfrm>
              <a:off x="1151" y="1656"/>
              <a:ext cx="27" cy="1144"/>
            </a:xfrm>
            <a:custGeom>
              <a:avLst/>
              <a:gdLst>
                <a:gd name="T0" fmla="*/ 45 w 45"/>
                <a:gd name="T1" fmla="*/ 1902 h 1902"/>
                <a:gd name="T2" fmla="*/ 45 w 45"/>
                <a:gd name="T3" fmla="*/ 1902 h 1902"/>
                <a:gd name="T4" fmla="*/ 45 w 45"/>
                <a:gd name="T5" fmla="*/ 0 h 1902"/>
                <a:gd name="T6" fmla="*/ 0 w 45"/>
                <a:gd name="T7" fmla="*/ 0 h 1902"/>
              </a:gdLst>
              <a:ahLst/>
              <a:cxnLst>
                <a:cxn ang="0">
                  <a:pos x="T0" y="T1"/>
                </a:cxn>
                <a:cxn ang="0">
                  <a:pos x="T2" y="T3"/>
                </a:cxn>
                <a:cxn ang="0">
                  <a:pos x="T4" y="T5"/>
                </a:cxn>
                <a:cxn ang="0">
                  <a:pos x="T6" y="T7"/>
                </a:cxn>
              </a:cxnLst>
              <a:rect l="0" t="0" r="r" b="b"/>
              <a:pathLst>
                <a:path w="45" h="1902">
                  <a:moveTo>
                    <a:pt x="45" y="1902"/>
                  </a:moveTo>
                  <a:lnTo>
                    <a:pt x="45" y="1902"/>
                  </a:lnTo>
                  <a:lnTo>
                    <a:pt x="45" y="0"/>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5" name="Freeform 16">
              <a:extLst>
                <a:ext uri="{FF2B5EF4-FFF2-40B4-BE49-F238E27FC236}">
                  <a16:creationId xmlns:a16="http://schemas.microsoft.com/office/drawing/2014/main" id="{A1E2F3D8-641B-4BD7-925C-DF7816E9E6E0}"/>
                </a:ext>
              </a:extLst>
            </p:cNvPr>
            <p:cNvSpPr>
              <a:spLocks/>
            </p:cNvSpPr>
            <p:nvPr/>
          </p:nvSpPr>
          <p:spPr bwMode="auto">
            <a:xfrm>
              <a:off x="764" y="3248"/>
              <a:ext cx="24" cy="0"/>
            </a:xfrm>
            <a:custGeom>
              <a:avLst/>
              <a:gdLst>
                <a:gd name="T0" fmla="*/ 0 w 39"/>
                <a:gd name="T1" fmla="*/ 0 w 39"/>
                <a:gd name="T2" fmla="*/ 39 w 39"/>
              </a:gdLst>
              <a:ahLst/>
              <a:cxnLst>
                <a:cxn ang="0">
                  <a:pos x="T0" y="0"/>
                </a:cxn>
                <a:cxn ang="0">
                  <a:pos x="T1" y="0"/>
                </a:cxn>
                <a:cxn ang="0">
                  <a:pos x="T2" y="0"/>
                </a:cxn>
              </a:cxnLst>
              <a:rect l="0" t="0" r="r" b="b"/>
              <a:pathLst>
                <a:path w="39">
                  <a:moveTo>
                    <a:pt x="0" y="0"/>
                  </a:moveTo>
                  <a:lnTo>
                    <a:pt x="0" y="0"/>
                  </a:lnTo>
                  <a:lnTo>
                    <a:pt x="39"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6" name="Freeform 17">
              <a:extLst>
                <a:ext uri="{FF2B5EF4-FFF2-40B4-BE49-F238E27FC236}">
                  <a16:creationId xmlns:a16="http://schemas.microsoft.com/office/drawing/2014/main" id="{1220041D-CDDE-4F9A-B94D-DB55A4786BE5}"/>
                </a:ext>
              </a:extLst>
            </p:cNvPr>
            <p:cNvSpPr>
              <a:spLocks/>
            </p:cNvSpPr>
            <p:nvPr/>
          </p:nvSpPr>
          <p:spPr bwMode="auto">
            <a:xfrm>
              <a:off x="764" y="3069"/>
              <a:ext cx="24" cy="0"/>
            </a:xfrm>
            <a:custGeom>
              <a:avLst/>
              <a:gdLst>
                <a:gd name="T0" fmla="*/ 0 w 39"/>
                <a:gd name="T1" fmla="*/ 0 w 39"/>
                <a:gd name="T2" fmla="*/ 39 w 39"/>
              </a:gdLst>
              <a:ahLst/>
              <a:cxnLst>
                <a:cxn ang="0">
                  <a:pos x="T0" y="0"/>
                </a:cxn>
                <a:cxn ang="0">
                  <a:pos x="T1" y="0"/>
                </a:cxn>
                <a:cxn ang="0">
                  <a:pos x="T2" y="0"/>
                </a:cxn>
              </a:cxnLst>
              <a:rect l="0" t="0" r="r" b="b"/>
              <a:pathLst>
                <a:path w="39">
                  <a:moveTo>
                    <a:pt x="0" y="0"/>
                  </a:moveTo>
                  <a:lnTo>
                    <a:pt x="0" y="0"/>
                  </a:lnTo>
                  <a:lnTo>
                    <a:pt x="39"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7" name="Freeform 18">
              <a:extLst>
                <a:ext uri="{FF2B5EF4-FFF2-40B4-BE49-F238E27FC236}">
                  <a16:creationId xmlns:a16="http://schemas.microsoft.com/office/drawing/2014/main" id="{638BC06B-977C-46E7-840A-B4744ECC0319}"/>
                </a:ext>
              </a:extLst>
            </p:cNvPr>
            <p:cNvSpPr>
              <a:spLocks/>
            </p:cNvSpPr>
            <p:nvPr/>
          </p:nvSpPr>
          <p:spPr bwMode="auto">
            <a:xfrm>
              <a:off x="764" y="2888"/>
              <a:ext cx="24" cy="0"/>
            </a:xfrm>
            <a:custGeom>
              <a:avLst/>
              <a:gdLst>
                <a:gd name="T0" fmla="*/ 0 w 39"/>
                <a:gd name="T1" fmla="*/ 0 w 39"/>
                <a:gd name="T2" fmla="*/ 39 w 39"/>
              </a:gdLst>
              <a:ahLst/>
              <a:cxnLst>
                <a:cxn ang="0">
                  <a:pos x="T0" y="0"/>
                </a:cxn>
                <a:cxn ang="0">
                  <a:pos x="T1" y="0"/>
                </a:cxn>
                <a:cxn ang="0">
                  <a:pos x="T2" y="0"/>
                </a:cxn>
              </a:cxnLst>
              <a:rect l="0" t="0" r="r" b="b"/>
              <a:pathLst>
                <a:path w="39">
                  <a:moveTo>
                    <a:pt x="0" y="0"/>
                  </a:moveTo>
                  <a:lnTo>
                    <a:pt x="0" y="0"/>
                  </a:lnTo>
                  <a:lnTo>
                    <a:pt x="39"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8" name="Freeform 19">
              <a:extLst>
                <a:ext uri="{FF2B5EF4-FFF2-40B4-BE49-F238E27FC236}">
                  <a16:creationId xmlns:a16="http://schemas.microsoft.com/office/drawing/2014/main" id="{B15FC25A-54BB-43C5-B909-5B13BF731A11}"/>
                </a:ext>
              </a:extLst>
            </p:cNvPr>
            <p:cNvSpPr>
              <a:spLocks/>
            </p:cNvSpPr>
            <p:nvPr/>
          </p:nvSpPr>
          <p:spPr bwMode="auto">
            <a:xfrm>
              <a:off x="764" y="2710"/>
              <a:ext cx="24" cy="0"/>
            </a:xfrm>
            <a:custGeom>
              <a:avLst/>
              <a:gdLst>
                <a:gd name="T0" fmla="*/ 0 w 39"/>
                <a:gd name="T1" fmla="*/ 0 w 39"/>
                <a:gd name="T2" fmla="*/ 39 w 39"/>
              </a:gdLst>
              <a:ahLst/>
              <a:cxnLst>
                <a:cxn ang="0">
                  <a:pos x="T0" y="0"/>
                </a:cxn>
                <a:cxn ang="0">
                  <a:pos x="T1" y="0"/>
                </a:cxn>
                <a:cxn ang="0">
                  <a:pos x="T2" y="0"/>
                </a:cxn>
              </a:cxnLst>
              <a:rect l="0" t="0" r="r" b="b"/>
              <a:pathLst>
                <a:path w="39">
                  <a:moveTo>
                    <a:pt x="0" y="0"/>
                  </a:moveTo>
                  <a:lnTo>
                    <a:pt x="0" y="0"/>
                  </a:lnTo>
                  <a:lnTo>
                    <a:pt x="39"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9" name="Freeform 20">
              <a:extLst>
                <a:ext uri="{FF2B5EF4-FFF2-40B4-BE49-F238E27FC236}">
                  <a16:creationId xmlns:a16="http://schemas.microsoft.com/office/drawing/2014/main" id="{F86CEA99-95E2-42DE-A871-7263899607C7}"/>
                </a:ext>
              </a:extLst>
            </p:cNvPr>
            <p:cNvSpPr>
              <a:spLocks/>
            </p:cNvSpPr>
            <p:nvPr/>
          </p:nvSpPr>
          <p:spPr bwMode="auto">
            <a:xfrm>
              <a:off x="764" y="2529"/>
              <a:ext cx="24" cy="0"/>
            </a:xfrm>
            <a:custGeom>
              <a:avLst/>
              <a:gdLst>
                <a:gd name="T0" fmla="*/ 0 w 39"/>
                <a:gd name="T1" fmla="*/ 0 w 39"/>
                <a:gd name="T2" fmla="*/ 39 w 39"/>
              </a:gdLst>
              <a:ahLst/>
              <a:cxnLst>
                <a:cxn ang="0">
                  <a:pos x="T0" y="0"/>
                </a:cxn>
                <a:cxn ang="0">
                  <a:pos x="T1" y="0"/>
                </a:cxn>
                <a:cxn ang="0">
                  <a:pos x="T2" y="0"/>
                </a:cxn>
              </a:cxnLst>
              <a:rect l="0" t="0" r="r" b="b"/>
              <a:pathLst>
                <a:path w="39">
                  <a:moveTo>
                    <a:pt x="0" y="0"/>
                  </a:moveTo>
                  <a:lnTo>
                    <a:pt x="0" y="0"/>
                  </a:lnTo>
                  <a:lnTo>
                    <a:pt x="39"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0" name="Freeform 21">
              <a:extLst>
                <a:ext uri="{FF2B5EF4-FFF2-40B4-BE49-F238E27FC236}">
                  <a16:creationId xmlns:a16="http://schemas.microsoft.com/office/drawing/2014/main" id="{B0CACA45-3026-420B-BC36-85F3ACA288B0}"/>
                </a:ext>
              </a:extLst>
            </p:cNvPr>
            <p:cNvSpPr>
              <a:spLocks/>
            </p:cNvSpPr>
            <p:nvPr/>
          </p:nvSpPr>
          <p:spPr bwMode="auto">
            <a:xfrm>
              <a:off x="764" y="2347"/>
              <a:ext cx="24" cy="0"/>
            </a:xfrm>
            <a:custGeom>
              <a:avLst/>
              <a:gdLst>
                <a:gd name="T0" fmla="*/ 0 w 39"/>
                <a:gd name="T1" fmla="*/ 0 w 39"/>
                <a:gd name="T2" fmla="*/ 39 w 39"/>
              </a:gdLst>
              <a:ahLst/>
              <a:cxnLst>
                <a:cxn ang="0">
                  <a:pos x="T0" y="0"/>
                </a:cxn>
                <a:cxn ang="0">
                  <a:pos x="T1" y="0"/>
                </a:cxn>
                <a:cxn ang="0">
                  <a:pos x="T2" y="0"/>
                </a:cxn>
              </a:cxnLst>
              <a:rect l="0" t="0" r="r" b="b"/>
              <a:pathLst>
                <a:path w="39">
                  <a:moveTo>
                    <a:pt x="0" y="0"/>
                  </a:moveTo>
                  <a:lnTo>
                    <a:pt x="0" y="0"/>
                  </a:lnTo>
                  <a:lnTo>
                    <a:pt x="39"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1" name="Freeform 22">
              <a:extLst>
                <a:ext uri="{FF2B5EF4-FFF2-40B4-BE49-F238E27FC236}">
                  <a16:creationId xmlns:a16="http://schemas.microsoft.com/office/drawing/2014/main" id="{5B87BC17-D738-4554-91D3-6C159EAC5D15}"/>
                </a:ext>
              </a:extLst>
            </p:cNvPr>
            <p:cNvSpPr>
              <a:spLocks/>
            </p:cNvSpPr>
            <p:nvPr/>
          </p:nvSpPr>
          <p:spPr bwMode="auto">
            <a:xfrm>
              <a:off x="764" y="2169"/>
              <a:ext cx="24" cy="0"/>
            </a:xfrm>
            <a:custGeom>
              <a:avLst/>
              <a:gdLst>
                <a:gd name="T0" fmla="*/ 0 w 39"/>
                <a:gd name="T1" fmla="*/ 0 w 39"/>
                <a:gd name="T2" fmla="*/ 39 w 39"/>
              </a:gdLst>
              <a:ahLst/>
              <a:cxnLst>
                <a:cxn ang="0">
                  <a:pos x="T0" y="0"/>
                </a:cxn>
                <a:cxn ang="0">
                  <a:pos x="T1" y="0"/>
                </a:cxn>
                <a:cxn ang="0">
                  <a:pos x="T2" y="0"/>
                </a:cxn>
              </a:cxnLst>
              <a:rect l="0" t="0" r="r" b="b"/>
              <a:pathLst>
                <a:path w="39">
                  <a:moveTo>
                    <a:pt x="0" y="0"/>
                  </a:moveTo>
                  <a:lnTo>
                    <a:pt x="0" y="0"/>
                  </a:lnTo>
                  <a:lnTo>
                    <a:pt x="39"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2" name="Freeform 23">
              <a:extLst>
                <a:ext uri="{FF2B5EF4-FFF2-40B4-BE49-F238E27FC236}">
                  <a16:creationId xmlns:a16="http://schemas.microsoft.com/office/drawing/2014/main" id="{9F677945-4F29-4AA5-A480-8137411E954A}"/>
                </a:ext>
              </a:extLst>
            </p:cNvPr>
            <p:cNvSpPr>
              <a:spLocks/>
            </p:cNvSpPr>
            <p:nvPr/>
          </p:nvSpPr>
          <p:spPr bwMode="auto">
            <a:xfrm>
              <a:off x="764" y="1988"/>
              <a:ext cx="24" cy="0"/>
            </a:xfrm>
            <a:custGeom>
              <a:avLst/>
              <a:gdLst>
                <a:gd name="T0" fmla="*/ 0 w 39"/>
                <a:gd name="T1" fmla="*/ 0 w 39"/>
                <a:gd name="T2" fmla="*/ 39 w 39"/>
              </a:gdLst>
              <a:ahLst/>
              <a:cxnLst>
                <a:cxn ang="0">
                  <a:pos x="T0" y="0"/>
                </a:cxn>
                <a:cxn ang="0">
                  <a:pos x="T1" y="0"/>
                </a:cxn>
                <a:cxn ang="0">
                  <a:pos x="T2" y="0"/>
                </a:cxn>
              </a:cxnLst>
              <a:rect l="0" t="0" r="r" b="b"/>
              <a:pathLst>
                <a:path w="39">
                  <a:moveTo>
                    <a:pt x="0" y="0"/>
                  </a:moveTo>
                  <a:lnTo>
                    <a:pt x="0" y="0"/>
                  </a:lnTo>
                  <a:lnTo>
                    <a:pt x="39"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3" name="Freeform 24">
              <a:extLst>
                <a:ext uri="{FF2B5EF4-FFF2-40B4-BE49-F238E27FC236}">
                  <a16:creationId xmlns:a16="http://schemas.microsoft.com/office/drawing/2014/main" id="{F73CAEF3-848F-4979-BE94-A869ADC98FDE}"/>
                </a:ext>
              </a:extLst>
            </p:cNvPr>
            <p:cNvSpPr>
              <a:spLocks/>
            </p:cNvSpPr>
            <p:nvPr/>
          </p:nvSpPr>
          <p:spPr bwMode="auto">
            <a:xfrm>
              <a:off x="764" y="1809"/>
              <a:ext cx="24" cy="0"/>
            </a:xfrm>
            <a:custGeom>
              <a:avLst/>
              <a:gdLst>
                <a:gd name="T0" fmla="*/ 0 w 39"/>
                <a:gd name="T1" fmla="*/ 0 w 39"/>
                <a:gd name="T2" fmla="*/ 39 w 39"/>
              </a:gdLst>
              <a:ahLst/>
              <a:cxnLst>
                <a:cxn ang="0">
                  <a:pos x="T0" y="0"/>
                </a:cxn>
                <a:cxn ang="0">
                  <a:pos x="T1" y="0"/>
                </a:cxn>
                <a:cxn ang="0">
                  <a:pos x="T2" y="0"/>
                </a:cxn>
              </a:cxnLst>
              <a:rect l="0" t="0" r="r" b="b"/>
              <a:pathLst>
                <a:path w="39">
                  <a:moveTo>
                    <a:pt x="0" y="0"/>
                  </a:moveTo>
                  <a:lnTo>
                    <a:pt x="0" y="0"/>
                  </a:lnTo>
                  <a:lnTo>
                    <a:pt x="39"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1" name="Freeform 25">
              <a:extLst>
                <a:ext uri="{FF2B5EF4-FFF2-40B4-BE49-F238E27FC236}">
                  <a16:creationId xmlns:a16="http://schemas.microsoft.com/office/drawing/2014/main" id="{EA8CBB26-6B19-4EF5-BC81-6454E9B206B7}"/>
                </a:ext>
              </a:extLst>
            </p:cNvPr>
            <p:cNvSpPr>
              <a:spLocks/>
            </p:cNvSpPr>
            <p:nvPr/>
          </p:nvSpPr>
          <p:spPr bwMode="auto">
            <a:xfrm>
              <a:off x="1150" y="1845"/>
              <a:ext cx="28" cy="0"/>
            </a:xfrm>
            <a:custGeom>
              <a:avLst/>
              <a:gdLst>
                <a:gd name="T0" fmla="*/ 46 w 46"/>
                <a:gd name="T1" fmla="*/ 46 w 46"/>
                <a:gd name="T2" fmla="*/ 0 w 46"/>
              </a:gdLst>
              <a:ahLst/>
              <a:cxnLst>
                <a:cxn ang="0">
                  <a:pos x="T0" y="0"/>
                </a:cxn>
                <a:cxn ang="0">
                  <a:pos x="T1" y="0"/>
                </a:cxn>
                <a:cxn ang="0">
                  <a:pos x="T2" y="0"/>
                </a:cxn>
              </a:cxnLst>
              <a:rect l="0" t="0" r="r" b="b"/>
              <a:pathLst>
                <a:path w="46">
                  <a:moveTo>
                    <a:pt x="46" y="0"/>
                  </a:moveTo>
                  <a:lnTo>
                    <a:pt x="46" y="0"/>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4" name="Freeform 26">
              <a:extLst>
                <a:ext uri="{FF2B5EF4-FFF2-40B4-BE49-F238E27FC236}">
                  <a16:creationId xmlns:a16="http://schemas.microsoft.com/office/drawing/2014/main" id="{C67ACB82-4E13-4956-8540-BD5B9A762CE4}"/>
                </a:ext>
              </a:extLst>
            </p:cNvPr>
            <p:cNvSpPr>
              <a:spLocks/>
            </p:cNvSpPr>
            <p:nvPr/>
          </p:nvSpPr>
          <p:spPr bwMode="auto">
            <a:xfrm>
              <a:off x="1150" y="2030"/>
              <a:ext cx="28" cy="0"/>
            </a:xfrm>
            <a:custGeom>
              <a:avLst/>
              <a:gdLst>
                <a:gd name="T0" fmla="*/ 46 w 46"/>
                <a:gd name="T1" fmla="*/ 46 w 46"/>
                <a:gd name="T2" fmla="*/ 0 w 46"/>
              </a:gdLst>
              <a:ahLst/>
              <a:cxnLst>
                <a:cxn ang="0">
                  <a:pos x="T0" y="0"/>
                </a:cxn>
                <a:cxn ang="0">
                  <a:pos x="T1" y="0"/>
                </a:cxn>
                <a:cxn ang="0">
                  <a:pos x="T2" y="0"/>
                </a:cxn>
              </a:cxnLst>
              <a:rect l="0" t="0" r="r" b="b"/>
              <a:pathLst>
                <a:path w="46">
                  <a:moveTo>
                    <a:pt x="46" y="0"/>
                  </a:moveTo>
                  <a:lnTo>
                    <a:pt x="46" y="0"/>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4" name="Freeform 27">
              <a:extLst>
                <a:ext uri="{FF2B5EF4-FFF2-40B4-BE49-F238E27FC236}">
                  <a16:creationId xmlns:a16="http://schemas.microsoft.com/office/drawing/2014/main" id="{2DCB090C-6A57-41B0-94A1-CC8329712E9A}"/>
                </a:ext>
              </a:extLst>
            </p:cNvPr>
            <p:cNvSpPr>
              <a:spLocks/>
            </p:cNvSpPr>
            <p:nvPr/>
          </p:nvSpPr>
          <p:spPr bwMode="auto">
            <a:xfrm>
              <a:off x="1150" y="2215"/>
              <a:ext cx="28" cy="0"/>
            </a:xfrm>
            <a:custGeom>
              <a:avLst/>
              <a:gdLst>
                <a:gd name="T0" fmla="*/ 46 w 46"/>
                <a:gd name="T1" fmla="*/ 46 w 46"/>
                <a:gd name="T2" fmla="*/ 0 w 46"/>
              </a:gdLst>
              <a:ahLst/>
              <a:cxnLst>
                <a:cxn ang="0">
                  <a:pos x="T0" y="0"/>
                </a:cxn>
                <a:cxn ang="0">
                  <a:pos x="T1" y="0"/>
                </a:cxn>
                <a:cxn ang="0">
                  <a:pos x="T2" y="0"/>
                </a:cxn>
              </a:cxnLst>
              <a:rect l="0" t="0" r="r" b="b"/>
              <a:pathLst>
                <a:path w="46">
                  <a:moveTo>
                    <a:pt x="46" y="0"/>
                  </a:moveTo>
                  <a:lnTo>
                    <a:pt x="46" y="0"/>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5" name="Freeform 28">
              <a:extLst>
                <a:ext uri="{FF2B5EF4-FFF2-40B4-BE49-F238E27FC236}">
                  <a16:creationId xmlns:a16="http://schemas.microsoft.com/office/drawing/2014/main" id="{F2C77794-54C5-406B-9033-8060F24761D6}"/>
                </a:ext>
              </a:extLst>
            </p:cNvPr>
            <p:cNvSpPr>
              <a:spLocks/>
            </p:cNvSpPr>
            <p:nvPr/>
          </p:nvSpPr>
          <p:spPr bwMode="auto">
            <a:xfrm>
              <a:off x="1150" y="2402"/>
              <a:ext cx="28" cy="0"/>
            </a:xfrm>
            <a:custGeom>
              <a:avLst/>
              <a:gdLst>
                <a:gd name="T0" fmla="*/ 46 w 46"/>
                <a:gd name="T1" fmla="*/ 46 w 46"/>
                <a:gd name="T2" fmla="*/ 0 w 46"/>
              </a:gdLst>
              <a:ahLst/>
              <a:cxnLst>
                <a:cxn ang="0">
                  <a:pos x="T0" y="0"/>
                </a:cxn>
                <a:cxn ang="0">
                  <a:pos x="T1" y="0"/>
                </a:cxn>
                <a:cxn ang="0">
                  <a:pos x="T2" y="0"/>
                </a:cxn>
              </a:cxnLst>
              <a:rect l="0" t="0" r="r" b="b"/>
              <a:pathLst>
                <a:path w="46">
                  <a:moveTo>
                    <a:pt x="46" y="0"/>
                  </a:moveTo>
                  <a:lnTo>
                    <a:pt x="46" y="0"/>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6" name="Freeform 29">
              <a:extLst>
                <a:ext uri="{FF2B5EF4-FFF2-40B4-BE49-F238E27FC236}">
                  <a16:creationId xmlns:a16="http://schemas.microsoft.com/office/drawing/2014/main" id="{BE09B140-A2B1-4556-BE56-835A38AAF4D7}"/>
                </a:ext>
              </a:extLst>
            </p:cNvPr>
            <p:cNvSpPr>
              <a:spLocks/>
            </p:cNvSpPr>
            <p:nvPr/>
          </p:nvSpPr>
          <p:spPr bwMode="auto">
            <a:xfrm>
              <a:off x="1150" y="2586"/>
              <a:ext cx="28" cy="0"/>
            </a:xfrm>
            <a:custGeom>
              <a:avLst/>
              <a:gdLst>
                <a:gd name="T0" fmla="*/ 46 w 46"/>
                <a:gd name="T1" fmla="*/ 46 w 46"/>
                <a:gd name="T2" fmla="*/ 0 w 46"/>
              </a:gdLst>
              <a:ahLst/>
              <a:cxnLst>
                <a:cxn ang="0">
                  <a:pos x="T0" y="0"/>
                </a:cxn>
                <a:cxn ang="0">
                  <a:pos x="T1" y="0"/>
                </a:cxn>
                <a:cxn ang="0">
                  <a:pos x="T2" y="0"/>
                </a:cxn>
              </a:cxnLst>
              <a:rect l="0" t="0" r="r" b="b"/>
              <a:pathLst>
                <a:path w="46">
                  <a:moveTo>
                    <a:pt x="46" y="0"/>
                  </a:moveTo>
                  <a:lnTo>
                    <a:pt x="46" y="0"/>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7" name="Freeform 30">
              <a:extLst>
                <a:ext uri="{FF2B5EF4-FFF2-40B4-BE49-F238E27FC236}">
                  <a16:creationId xmlns:a16="http://schemas.microsoft.com/office/drawing/2014/main" id="{CEFBA7C7-4538-4C85-BE54-D49C55F25136}"/>
                </a:ext>
              </a:extLst>
            </p:cNvPr>
            <p:cNvSpPr>
              <a:spLocks/>
            </p:cNvSpPr>
            <p:nvPr/>
          </p:nvSpPr>
          <p:spPr bwMode="auto">
            <a:xfrm>
              <a:off x="1150" y="2773"/>
              <a:ext cx="1541" cy="28"/>
            </a:xfrm>
            <a:custGeom>
              <a:avLst/>
              <a:gdLst>
                <a:gd name="T0" fmla="*/ 0 w 2560"/>
                <a:gd name="T1" fmla="*/ 0 h 47"/>
                <a:gd name="T2" fmla="*/ 0 w 2560"/>
                <a:gd name="T3" fmla="*/ 0 h 47"/>
                <a:gd name="T4" fmla="*/ 2560 w 2560"/>
                <a:gd name="T5" fmla="*/ 0 h 47"/>
                <a:gd name="T6" fmla="*/ 2560 w 2560"/>
                <a:gd name="T7" fmla="*/ 47 h 47"/>
              </a:gdLst>
              <a:ahLst/>
              <a:cxnLst>
                <a:cxn ang="0">
                  <a:pos x="T0" y="T1"/>
                </a:cxn>
                <a:cxn ang="0">
                  <a:pos x="T2" y="T3"/>
                </a:cxn>
                <a:cxn ang="0">
                  <a:pos x="T4" y="T5"/>
                </a:cxn>
                <a:cxn ang="0">
                  <a:pos x="T6" y="T7"/>
                </a:cxn>
              </a:cxnLst>
              <a:rect l="0" t="0" r="r" b="b"/>
              <a:pathLst>
                <a:path w="2560" h="47">
                  <a:moveTo>
                    <a:pt x="0" y="0"/>
                  </a:moveTo>
                  <a:lnTo>
                    <a:pt x="0" y="0"/>
                  </a:lnTo>
                  <a:lnTo>
                    <a:pt x="2560" y="0"/>
                  </a:lnTo>
                  <a:lnTo>
                    <a:pt x="2560" y="47"/>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8" name="Freeform 31">
              <a:extLst>
                <a:ext uri="{FF2B5EF4-FFF2-40B4-BE49-F238E27FC236}">
                  <a16:creationId xmlns:a16="http://schemas.microsoft.com/office/drawing/2014/main" id="{B84C8FA5-544C-43F7-AC98-4702A1A3CDE9}"/>
                </a:ext>
              </a:extLst>
            </p:cNvPr>
            <p:cNvSpPr>
              <a:spLocks/>
            </p:cNvSpPr>
            <p:nvPr/>
          </p:nvSpPr>
          <p:spPr bwMode="auto">
            <a:xfrm>
              <a:off x="1367" y="2774"/>
              <a:ext cx="0" cy="27"/>
            </a:xfrm>
            <a:custGeom>
              <a:avLst/>
              <a:gdLst>
                <a:gd name="T0" fmla="*/ 0 h 45"/>
                <a:gd name="T1" fmla="*/ 0 h 45"/>
                <a:gd name="T2" fmla="*/ 45 h 45"/>
              </a:gdLst>
              <a:ahLst/>
              <a:cxnLst>
                <a:cxn ang="0">
                  <a:pos x="0" y="T0"/>
                </a:cxn>
                <a:cxn ang="0">
                  <a:pos x="0" y="T1"/>
                </a:cxn>
                <a:cxn ang="0">
                  <a:pos x="0" y="T2"/>
                </a:cxn>
              </a:cxnLst>
              <a:rect l="0" t="0" r="r" b="b"/>
              <a:pathLst>
                <a:path h="45">
                  <a:moveTo>
                    <a:pt x="0" y="0"/>
                  </a:moveTo>
                  <a:lnTo>
                    <a:pt x="0" y="0"/>
                  </a:lnTo>
                  <a:lnTo>
                    <a:pt x="0" y="45"/>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9" name="Freeform 32">
              <a:extLst>
                <a:ext uri="{FF2B5EF4-FFF2-40B4-BE49-F238E27FC236}">
                  <a16:creationId xmlns:a16="http://schemas.microsoft.com/office/drawing/2014/main" id="{BE956A80-019E-498C-A1BC-99C746B2942B}"/>
                </a:ext>
              </a:extLst>
            </p:cNvPr>
            <p:cNvSpPr>
              <a:spLocks/>
            </p:cNvSpPr>
            <p:nvPr/>
          </p:nvSpPr>
          <p:spPr bwMode="auto">
            <a:xfrm>
              <a:off x="1557" y="2774"/>
              <a:ext cx="0" cy="27"/>
            </a:xfrm>
            <a:custGeom>
              <a:avLst/>
              <a:gdLst>
                <a:gd name="T0" fmla="*/ 0 h 45"/>
                <a:gd name="T1" fmla="*/ 0 h 45"/>
                <a:gd name="T2" fmla="*/ 45 h 45"/>
              </a:gdLst>
              <a:ahLst/>
              <a:cxnLst>
                <a:cxn ang="0">
                  <a:pos x="0" y="T0"/>
                </a:cxn>
                <a:cxn ang="0">
                  <a:pos x="0" y="T1"/>
                </a:cxn>
                <a:cxn ang="0">
                  <a:pos x="0" y="T2"/>
                </a:cxn>
              </a:cxnLst>
              <a:rect l="0" t="0" r="r" b="b"/>
              <a:pathLst>
                <a:path h="45">
                  <a:moveTo>
                    <a:pt x="0" y="0"/>
                  </a:moveTo>
                  <a:lnTo>
                    <a:pt x="0" y="0"/>
                  </a:lnTo>
                  <a:lnTo>
                    <a:pt x="0" y="45"/>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0" name="Freeform 33">
              <a:extLst>
                <a:ext uri="{FF2B5EF4-FFF2-40B4-BE49-F238E27FC236}">
                  <a16:creationId xmlns:a16="http://schemas.microsoft.com/office/drawing/2014/main" id="{DE29DDA0-901B-45A2-A6FF-5544446C58F2}"/>
                </a:ext>
              </a:extLst>
            </p:cNvPr>
            <p:cNvSpPr>
              <a:spLocks/>
            </p:cNvSpPr>
            <p:nvPr/>
          </p:nvSpPr>
          <p:spPr bwMode="auto">
            <a:xfrm>
              <a:off x="1746" y="2774"/>
              <a:ext cx="0" cy="27"/>
            </a:xfrm>
            <a:custGeom>
              <a:avLst/>
              <a:gdLst>
                <a:gd name="T0" fmla="*/ 0 h 45"/>
                <a:gd name="T1" fmla="*/ 0 h 45"/>
                <a:gd name="T2" fmla="*/ 45 h 45"/>
              </a:gdLst>
              <a:ahLst/>
              <a:cxnLst>
                <a:cxn ang="0">
                  <a:pos x="0" y="T0"/>
                </a:cxn>
                <a:cxn ang="0">
                  <a:pos x="0" y="T1"/>
                </a:cxn>
                <a:cxn ang="0">
                  <a:pos x="0" y="T2"/>
                </a:cxn>
              </a:cxnLst>
              <a:rect l="0" t="0" r="r" b="b"/>
              <a:pathLst>
                <a:path h="45">
                  <a:moveTo>
                    <a:pt x="0" y="0"/>
                  </a:moveTo>
                  <a:lnTo>
                    <a:pt x="0" y="0"/>
                  </a:lnTo>
                  <a:lnTo>
                    <a:pt x="0" y="45"/>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1" name="Freeform 34">
              <a:extLst>
                <a:ext uri="{FF2B5EF4-FFF2-40B4-BE49-F238E27FC236}">
                  <a16:creationId xmlns:a16="http://schemas.microsoft.com/office/drawing/2014/main" id="{808F8E10-1EEB-498C-9BF5-F4510977445A}"/>
                </a:ext>
              </a:extLst>
            </p:cNvPr>
            <p:cNvSpPr>
              <a:spLocks/>
            </p:cNvSpPr>
            <p:nvPr/>
          </p:nvSpPr>
          <p:spPr bwMode="auto">
            <a:xfrm>
              <a:off x="1935" y="2774"/>
              <a:ext cx="0" cy="27"/>
            </a:xfrm>
            <a:custGeom>
              <a:avLst/>
              <a:gdLst>
                <a:gd name="T0" fmla="*/ 0 h 45"/>
                <a:gd name="T1" fmla="*/ 0 h 45"/>
                <a:gd name="T2" fmla="*/ 45 h 45"/>
              </a:gdLst>
              <a:ahLst/>
              <a:cxnLst>
                <a:cxn ang="0">
                  <a:pos x="0" y="T0"/>
                </a:cxn>
                <a:cxn ang="0">
                  <a:pos x="0" y="T1"/>
                </a:cxn>
                <a:cxn ang="0">
                  <a:pos x="0" y="T2"/>
                </a:cxn>
              </a:cxnLst>
              <a:rect l="0" t="0" r="r" b="b"/>
              <a:pathLst>
                <a:path h="45">
                  <a:moveTo>
                    <a:pt x="0" y="0"/>
                  </a:moveTo>
                  <a:lnTo>
                    <a:pt x="0" y="0"/>
                  </a:lnTo>
                  <a:lnTo>
                    <a:pt x="0" y="45"/>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2" name="Freeform 35">
              <a:extLst>
                <a:ext uri="{FF2B5EF4-FFF2-40B4-BE49-F238E27FC236}">
                  <a16:creationId xmlns:a16="http://schemas.microsoft.com/office/drawing/2014/main" id="{D68C1572-AF03-4FDC-AA8E-4E9E0D197747}"/>
                </a:ext>
              </a:extLst>
            </p:cNvPr>
            <p:cNvSpPr>
              <a:spLocks/>
            </p:cNvSpPr>
            <p:nvPr/>
          </p:nvSpPr>
          <p:spPr bwMode="auto">
            <a:xfrm>
              <a:off x="2126" y="2774"/>
              <a:ext cx="0" cy="27"/>
            </a:xfrm>
            <a:custGeom>
              <a:avLst/>
              <a:gdLst>
                <a:gd name="T0" fmla="*/ 0 h 45"/>
                <a:gd name="T1" fmla="*/ 0 h 45"/>
                <a:gd name="T2" fmla="*/ 45 h 45"/>
              </a:gdLst>
              <a:ahLst/>
              <a:cxnLst>
                <a:cxn ang="0">
                  <a:pos x="0" y="T0"/>
                </a:cxn>
                <a:cxn ang="0">
                  <a:pos x="0" y="T1"/>
                </a:cxn>
                <a:cxn ang="0">
                  <a:pos x="0" y="T2"/>
                </a:cxn>
              </a:cxnLst>
              <a:rect l="0" t="0" r="r" b="b"/>
              <a:pathLst>
                <a:path h="45">
                  <a:moveTo>
                    <a:pt x="0" y="0"/>
                  </a:moveTo>
                  <a:lnTo>
                    <a:pt x="0" y="0"/>
                  </a:lnTo>
                  <a:lnTo>
                    <a:pt x="0" y="45"/>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3" name="Freeform 36">
              <a:extLst>
                <a:ext uri="{FF2B5EF4-FFF2-40B4-BE49-F238E27FC236}">
                  <a16:creationId xmlns:a16="http://schemas.microsoft.com/office/drawing/2014/main" id="{E54ECFCD-9933-4010-948B-2F589826F0DA}"/>
                </a:ext>
              </a:extLst>
            </p:cNvPr>
            <p:cNvSpPr>
              <a:spLocks/>
            </p:cNvSpPr>
            <p:nvPr/>
          </p:nvSpPr>
          <p:spPr bwMode="auto">
            <a:xfrm>
              <a:off x="2313" y="2774"/>
              <a:ext cx="0" cy="27"/>
            </a:xfrm>
            <a:custGeom>
              <a:avLst/>
              <a:gdLst>
                <a:gd name="T0" fmla="*/ 0 h 45"/>
                <a:gd name="T1" fmla="*/ 0 h 45"/>
                <a:gd name="T2" fmla="*/ 45 h 45"/>
              </a:gdLst>
              <a:ahLst/>
              <a:cxnLst>
                <a:cxn ang="0">
                  <a:pos x="0" y="T0"/>
                </a:cxn>
                <a:cxn ang="0">
                  <a:pos x="0" y="T1"/>
                </a:cxn>
                <a:cxn ang="0">
                  <a:pos x="0" y="T2"/>
                </a:cxn>
              </a:cxnLst>
              <a:rect l="0" t="0" r="r" b="b"/>
              <a:pathLst>
                <a:path h="45">
                  <a:moveTo>
                    <a:pt x="0" y="0"/>
                  </a:moveTo>
                  <a:lnTo>
                    <a:pt x="0" y="0"/>
                  </a:lnTo>
                  <a:lnTo>
                    <a:pt x="0" y="45"/>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4" name="Freeform 37">
              <a:extLst>
                <a:ext uri="{FF2B5EF4-FFF2-40B4-BE49-F238E27FC236}">
                  <a16:creationId xmlns:a16="http://schemas.microsoft.com/office/drawing/2014/main" id="{FC0DD5D5-D361-478E-89CA-7A83A35341DD}"/>
                </a:ext>
              </a:extLst>
            </p:cNvPr>
            <p:cNvSpPr>
              <a:spLocks/>
            </p:cNvSpPr>
            <p:nvPr/>
          </p:nvSpPr>
          <p:spPr bwMode="auto">
            <a:xfrm>
              <a:off x="2502" y="2774"/>
              <a:ext cx="0" cy="27"/>
            </a:xfrm>
            <a:custGeom>
              <a:avLst/>
              <a:gdLst>
                <a:gd name="T0" fmla="*/ 0 h 45"/>
                <a:gd name="T1" fmla="*/ 0 h 45"/>
                <a:gd name="T2" fmla="*/ 45 h 45"/>
              </a:gdLst>
              <a:ahLst/>
              <a:cxnLst>
                <a:cxn ang="0">
                  <a:pos x="0" y="T0"/>
                </a:cxn>
                <a:cxn ang="0">
                  <a:pos x="0" y="T1"/>
                </a:cxn>
                <a:cxn ang="0">
                  <a:pos x="0" y="T2"/>
                </a:cxn>
              </a:cxnLst>
              <a:rect l="0" t="0" r="r" b="b"/>
              <a:pathLst>
                <a:path h="45">
                  <a:moveTo>
                    <a:pt x="0" y="0"/>
                  </a:moveTo>
                  <a:lnTo>
                    <a:pt x="0" y="0"/>
                  </a:lnTo>
                  <a:lnTo>
                    <a:pt x="0" y="45"/>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5" name="Freeform 38">
              <a:extLst>
                <a:ext uri="{FF2B5EF4-FFF2-40B4-BE49-F238E27FC236}">
                  <a16:creationId xmlns:a16="http://schemas.microsoft.com/office/drawing/2014/main" id="{DB74D2B4-4962-45C0-9FA2-BB84FF6E10A5}"/>
                </a:ext>
              </a:extLst>
            </p:cNvPr>
            <p:cNvSpPr>
              <a:spLocks/>
            </p:cNvSpPr>
            <p:nvPr/>
          </p:nvSpPr>
          <p:spPr bwMode="auto">
            <a:xfrm>
              <a:off x="795" y="2977"/>
              <a:ext cx="2504" cy="447"/>
            </a:xfrm>
            <a:custGeom>
              <a:avLst/>
              <a:gdLst>
                <a:gd name="T0" fmla="*/ 4159 w 4159"/>
                <a:gd name="T1" fmla="*/ 0 h 743"/>
                <a:gd name="T2" fmla="*/ 3913 w 4159"/>
                <a:gd name="T3" fmla="*/ 12 h 743"/>
                <a:gd name="T4" fmla="*/ 3825 w 4159"/>
                <a:gd name="T5" fmla="*/ 28 h 743"/>
                <a:gd name="T6" fmla="*/ 3768 w 4159"/>
                <a:gd name="T7" fmla="*/ 39 h 743"/>
                <a:gd name="T8" fmla="*/ 3583 w 4159"/>
                <a:gd name="T9" fmla="*/ 58 h 743"/>
                <a:gd name="T10" fmla="*/ 3463 w 4159"/>
                <a:gd name="T11" fmla="*/ 70 h 743"/>
                <a:gd name="T12" fmla="*/ 3384 w 4159"/>
                <a:gd name="T13" fmla="*/ 90 h 743"/>
                <a:gd name="T14" fmla="*/ 3295 w 4159"/>
                <a:gd name="T15" fmla="*/ 103 h 743"/>
                <a:gd name="T16" fmla="*/ 3238 w 4159"/>
                <a:gd name="T17" fmla="*/ 116 h 743"/>
                <a:gd name="T18" fmla="*/ 3162 w 4159"/>
                <a:gd name="T19" fmla="*/ 133 h 743"/>
                <a:gd name="T20" fmla="*/ 3037 w 4159"/>
                <a:gd name="T21" fmla="*/ 148 h 743"/>
                <a:gd name="T22" fmla="*/ 2895 w 4159"/>
                <a:gd name="T23" fmla="*/ 163 h 743"/>
                <a:gd name="T24" fmla="*/ 2796 w 4159"/>
                <a:gd name="T25" fmla="*/ 180 h 743"/>
                <a:gd name="T26" fmla="*/ 2737 w 4159"/>
                <a:gd name="T27" fmla="*/ 196 h 743"/>
                <a:gd name="T28" fmla="*/ 2665 w 4159"/>
                <a:gd name="T29" fmla="*/ 211 h 743"/>
                <a:gd name="T30" fmla="*/ 2575 w 4159"/>
                <a:gd name="T31" fmla="*/ 224 h 743"/>
                <a:gd name="T32" fmla="*/ 2452 w 4159"/>
                <a:gd name="T33" fmla="*/ 236 h 743"/>
                <a:gd name="T34" fmla="*/ 2331 w 4159"/>
                <a:gd name="T35" fmla="*/ 256 h 743"/>
                <a:gd name="T36" fmla="*/ 2250 w 4159"/>
                <a:gd name="T37" fmla="*/ 275 h 743"/>
                <a:gd name="T38" fmla="*/ 2174 w 4159"/>
                <a:gd name="T39" fmla="*/ 286 h 743"/>
                <a:gd name="T40" fmla="*/ 2109 w 4159"/>
                <a:gd name="T41" fmla="*/ 302 h 743"/>
                <a:gd name="T42" fmla="*/ 2013 w 4159"/>
                <a:gd name="T43" fmla="*/ 316 h 743"/>
                <a:gd name="T44" fmla="*/ 1888 w 4159"/>
                <a:gd name="T45" fmla="*/ 338 h 743"/>
                <a:gd name="T46" fmla="*/ 1847 w 4159"/>
                <a:gd name="T47" fmla="*/ 348 h 743"/>
                <a:gd name="T48" fmla="*/ 1766 w 4159"/>
                <a:gd name="T49" fmla="*/ 362 h 743"/>
                <a:gd name="T50" fmla="*/ 1713 w 4159"/>
                <a:gd name="T51" fmla="*/ 377 h 743"/>
                <a:gd name="T52" fmla="*/ 1666 w 4159"/>
                <a:gd name="T53" fmla="*/ 395 h 743"/>
                <a:gd name="T54" fmla="*/ 1614 w 4159"/>
                <a:gd name="T55" fmla="*/ 410 h 743"/>
                <a:gd name="T56" fmla="*/ 1479 w 4159"/>
                <a:gd name="T57" fmla="*/ 424 h 743"/>
                <a:gd name="T58" fmla="*/ 1438 w 4159"/>
                <a:gd name="T59" fmla="*/ 439 h 743"/>
                <a:gd name="T60" fmla="*/ 1370 w 4159"/>
                <a:gd name="T61" fmla="*/ 454 h 743"/>
                <a:gd name="T62" fmla="*/ 1303 w 4159"/>
                <a:gd name="T63" fmla="*/ 471 h 743"/>
                <a:gd name="T64" fmla="*/ 1237 w 4159"/>
                <a:gd name="T65" fmla="*/ 483 h 743"/>
                <a:gd name="T66" fmla="*/ 1115 w 4159"/>
                <a:gd name="T67" fmla="*/ 498 h 743"/>
                <a:gd name="T68" fmla="*/ 1046 w 4159"/>
                <a:gd name="T69" fmla="*/ 516 h 743"/>
                <a:gd name="T70" fmla="*/ 913 w 4159"/>
                <a:gd name="T71" fmla="*/ 536 h 743"/>
                <a:gd name="T72" fmla="*/ 834 w 4159"/>
                <a:gd name="T73" fmla="*/ 552 h 743"/>
                <a:gd name="T74" fmla="*/ 747 w 4159"/>
                <a:gd name="T75" fmla="*/ 565 h 743"/>
                <a:gd name="T76" fmla="*/ 692 w 4159"/>
                <a:gd name="T77" fmla="*/ 578 h 743"/>
                <a:gd name="T78" fmla="*/ 612 w 4159"/>
                <a:gd name="T79" fmla="*/ 592 h 743"/>
                <a:gd name="T80" fmla="*/ 533 w 4159"/>
                <a:gd name="T81" fmla="*/ 608 h 743"/>
                <a:gd name="T82" fmla="*/ 494 w 4159"/>
                <a:gd name="T83" fmla="*/ 623 h 743"/>
                <a:gd name="T84" fmla="*/ 394 w 4159"/>
                <a:gd name="T85" fmla="*/ 638 h 743"/>
                <a:gd name="T86" fmla="*/ 369 w 4159"/>
                <a:gd name="T87" fmla="*/ 652 h 743"/>
                <a:gd name="T88" fmla="*/ 329 w 4159"/>
                <a:gd name="T89" fmla="*/ 673 h 743"/>
                <a:gd name="T90" fmla="*/ 271 w 4159"/>
                <a:gd name="T91" fmla="*/ 685 h 743"/>
                <a:gd name="T92" fmla="*/ 205 w 4159"/>
                <a:gd name="T93" fmla="*/ 701 h 743"/>
                <a:gd name="T94" fmla="*/ 148 w 4159"/>
                <a:gd name="T95" fmla="*/ 716 h 743"/>
                <a:gd name="T96" fmla="*/ 107 w 4159"/>
                <a:gd name="T97" fmla="*/ 730 h 743"/>
                <a:gd name="T98" fmla="*/ 36 w 4159"/>
                <a:gd name="T99" fmla="*/ 743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159" h="743">
                  <a:moveTo>
                    <a:pt x="4159" y="0"/>
                  </a:moveTo>
                  <a:lnTo>
                    <a:pt x="4159" y="0"/>
                  </a:lnTo>
                  <a:lnTo>
                    <a:pt x="3913" y="0"/>
                  </a:lnTo>
                  <a:lnTo>
                    <a:pt x="3913" y="12"/>
                  </a:lnTo>
                  <a:lnTo>
                    <a:pt x="3825" y="12"/>
                  </a:lnTo>
                  <a:lnTo>
                    <a:pt x="3825" y="28"/>
                  </a:lnTo>
                  <a:lnTo>
                    <a:pt x="3768" y="28"/>
                  </a:lnTo>
                  <a:lnTo>
                    <a:pt x="3768" y="39"/>
                  </a:lnTo>
                  <a:lnTo>
                    <a:pt x="3583" y="39"/>
                  </a:lnTo>
                  <a:lnTo>
                    <a:pt x="3583" y="58"/>
                  </a:lnTo>
                  <a:lnTo>
                    <a:pt x="3463" y="58"/>
                  </a:lnTo>
                  <a:lnTo>
                    <a:pt x="3463" y="70"/>
                  </a:lnTo>
                  <a:lnTo>
                    <a:pt x="3384" y="70"/>
                  </a:lnTo>
                  <a:lnTo>
                    <a:pt x="3384" y="90"/>
                  </a:lnTo>
                  <a:lnTo>
                    <a:pt x="3295" y="90"/>
                  </a:lnTo>
                  <a:lnTo>
                    <a:pt x="3295" y="103"/>
                  </a:lnTo>
                  <a:lnTo>
                    <a:pt x="3238" y="103"/>
                  </a:lnTo>
                  <a:lnTo>
                    <a:pt x="3238" y="116"/>
                  </a:lnTo>
                  <a:lnTo>
                    <a:pt x="3162" y="116"/>
                  </a:lnTo>
                  <a:lnTo>
                    <a:pt x="3162" y="133"/>
                  </a:lnTo>
                  <a:lnTo>
                    <a:pt x="3037" y="133"/>
                  </a:lnTo>
                  <a:lnTo>
                    <a:pt x="3037" y="148"/>
                  </a:lnTo>
                  <a:lnTo>
                    <a:pt x="2895" y="148"/>
                  </a:lnTo>
                  <a:lnTo>
                    <a:pt x="2895" y="163"/>
                  </a:lnTo>
                  <a:lnTo>
                    <a:pt x="2796" y="163"/>
                  </a:lnTo>
                  <a:lnTo>
                    <a:pt x="2796" y="180"/>
                  </a:lnTo>
                  <a:lnTo>
                    <a:pt x="2737" y="180"/>
                  </a:lnTo>
                  <a:lnTo>
                    <a:pt x="2737" y="196"/>
                  </a:lnTo>
                  <a:lnTo>
                    <a:pt x="2665" y="196"/>
                  </a:lnTo>
                  <a:lnTo>
                    <a:pt x="2665" y="211"/>
                  </a:lnTo>
                  <a:lnTo>
                    <a:pt x="2575" y="211"/>
                  </a:lnTo>
                  <a:lnTo>
                    <a:pt x="2575" y="224"/>
                  </a:lnTo>
                  <a:lnTo>
                    <a:pt x="2461" y="224"/>
                  </a:lnTo>
                  <a:lnTo>
                    <a:pt x="2452" y="236"/>
                  </a:lnTo>
                  <a:lnTo>
                    <a:pt x="2331" y="236"/>
                  </a:lnTo>
                  <a:lnTo>
                    <a:pt x="2331" y="256"/>
                  </a:lnTo>
                  <a:lnTo>
                    <a:pt x="2250" y="256"/>
                  </a:lnTo>
                  <a:lnTo>
                    <a:pt x="2250" y="275"/>
                  </a:lnTo>
                  <a:lnTo>
                    <a:pt x="2174" y="275"/>
                  </a:lnTo>
                  <a:lnTo>
                    <a:pt x="2174" y="286"/>
                  </a:lnTo>
                  <a:lnTo>
                    <a:pt x="2109" y="286"/>
                  </a:lnTo>
                  <a:lnTo>
                    <a:pt x="2109" y="302"/>
                  </a:lnTo>
                  <a:lnTo>
                    <a:pt x="2013" y="302"/>
                  </a:lnTo>
                  <a:lnTo>
                    <a:pt x="2013" y="316"/>
                  </a:lnTo>
                  <a:lnTo>
                    <a:pt x="1888" y="316"/>
                  </a:lnTo>
                  <a:lnTo>
                    <a:pt x="1888" y="338"/>
                  </a:lnTo>
                  <a:lnTo>
                    <a:pt x="1847" y="338"/>
                  </a:lnTo>
                  <a:lnTo>
                    <a:pt x="1847" y="348"/>
                  </a:lnTo>
                  <a:lnTo>
                    <a:pt x="1766" y="347"/>
                  </a:lnTo>
                  <a:lnTo>
                    <a:pt x="1766" y="362"/>
                  </a:lnTo>
                  <a:lnTo>
                    <a:pt x="1713" y="362"/>
                  </a:lnTo>
                  <a:lnTo>
                    <a:pt x="1713" y="377"/>
                  </a:lnTo>
                  <a:lnTo>
                    <a:pt x="1666" y="377"/>
                  </a:lnTo>
                  <a:lnTo>
                    <a:pt x="1666" y="395"/>
                  </a:lnTo>
                  <a:lnTo>
                    <a:pt x="1614" y="395"/>
                  </a:lnTo>
                  <a:lnTo>
                    <a:pt x="1614" y="410"/>
                  </a:lnTo>
                  <a:lnTo>
                    <a:pt x="1479" y="410"/>
                  </a:lnTo>
                  <a:lnTo>
                    <a:pt x="1479" y="424"/>
                  </a:lnTo>
                  <a:lnTo>
                    <a:pt x="1438" y="424"/>
                  </a:lnTo>
                  <a:lnTo>
                    <a:pt x="1438" y="439"/>
                  </a:lnTo>
                  <a:lnTo>
                    <a:pt x="1370" y="439"/>
                  </a:lnTo>
                  <a:lnTo>
                    <a:pt x="1370" y="454"/>
                  </a:lnTo>
                  <a:lnTo>
                    <a:pt x="1303" y="454"/>
                  </a:lnTo>
                  <a:lnTo>
                    <a:pt x="1303" y="471"/>
                  </a:lnTo>
                  <a:lnTo>
                    <a:pt x="1237" y="471"/>
                  </a:lnTo>
                  <a:lnTo>
                    <a:pt x="1237" y="483"/>
                  </a:lnTo>
                  <a:lnTo>
                    <a:pt x="1115" y="483"/>
                  </a:lnTo>
                  <a:lnTo>
                    <a:pt x="1115" y="498"/>
                  </a:lnTo>
                  <a:lnTo>
                    <a:pt x="1046" y="498"/>
                  </a:lnTo>
                  <a:lnTo>
                    <a:pt x="1046" y="516"/>
                  </a:lnTo>
                  <a:lnTo>
                    <a:pt x="913" y="516"/>
                  </a:lnTo>
                  <a:lnTo>
                    <a:pt x="913" y="536"/>
                  </a:lnTo>
                  <a:lnTo>
                    <a:pt x="834" y="536"/>
                  </a:lnTo>
                  <a:lnTo>
                    <a:pt x="834" y="552"/>
                  </a:lnTo>
                  <a:lnTo>
                    <a:pt x="747" y="552"/>
                  </a:lnTo>
                  <a:lnTo>
                    <a:pt x="747" y="565"/>
                  </a:lnTo>
                  <a:lnTo>
                    <a:pt x="692" y="565"/>
                  </a:lnTo>
                  <a:lnTo>
                    <a:pt x="692" y="578"/>
                  </a:lnTo>
                  <a:lnTo>
                    <a:pt x="612" y="578"/>
                  </a:lnTo>
                  <a:lnTo>
                    <a:pt x="612" y="592"/>
                  </a:lnTo>
                  <a:lnTo>
                    <a:pt x="533" y="592"/>
                  </a:lnTo>
                  <a:lnTo>
                    <a:pt x="533" y="608"/>
                  </a:lnTo>
                  <a:lnTo>
                    <a:pt x="494" y="608"/>
                  </a:lnTo>
                  <a:lnTo>
                    <a:pt x="494" y="623"/>
                  </a:lnTo>
                  <a:lnTo>
                    <a:pt x="394" y="623"/>
                  </a:lnTo>
                  <a:lnTo>
                    <a:pt x="394" y="638"/>
                  </a:lnTo>
                  <a:lnTo>
                    <a:pt x="369" y="638"/>
                  </a:lnTo>
                  <a:lnTo>
                    <a:pt x="369" y="652"/>
                  </a:lnTo>
                  <a:lnTo>
                    <a:pt x="329" y="652"/>
                  </a:lnTo>
                  <a:lnTo>
                    <a:pt x="329" y="673"/>
                  </a:lnTo>
                  <a:lnTo>
                    <a:pt x="271" y="673"/>
                  </a:lnTo>
                  <a:lnTo>
                    <a:pt x="271" y="685"/>
                  </a:lnTo>
                  <a:lnTo>
                    <a:pt x="205" y="685"/>
                  </a:lnTo>
                  <a:lnTo>
                    <a:pt x="205" y="701"/>
                  </a:lnTo>
                  <a:lnTo>
                    <a:pt x="148" y="701"/>
                  </a:lnTo>
                  <a:lnTo>
                    <a:pt x="148" y="716"/>
                  </a:lnTo>
                  <a:lnTo>
                    <a:pt x="107" y="716"/>
                  </a:lnTo>
                  <a:lnTo>
                    <a:pt x="107" y="730"/>
                  </a:lnTo>
                  <a:lnTo>
                    <a:pt x="36" y="730"/>
                  </a:lnTo>
                  <a:lnTo>
                    <a:pt x="36" y="743"/>
                  </a:lnTo>
                  <a:lnTo>
                    <a:pt x="0" y="743"/>
                  </a:lnTo>
                </a:path>
              </a:pathLst>
            </a:custGeom>
            <a:noFill/>
            <a:ln w="1905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6" name="Freeform 39">
              <a:extLst>
                <a:ext uri="{FF2B5EF4-FFF2-40B4-BE49-F238E27FC236}">
                  <a16:creationId xmlns:a16="http://schemas.microsoft.com/office/drawing/2014/main" id="{4B6AB7A8-B320-4BD4-BF1E-3C31A163F2F8}"/>
                </a:ext>
              </a:extLst>
            </p:cNvPr>
            <p:cNvSpPr>
              <a:spLocks/>
            </p:cNvSpPr>
            <p:nvPr/>
          </p:nvSpPr>
          <p:spPr bwMode="auto">
            <a:xfrm>
              <a:off x="795" y="3215"/>
              <a:ext cx="1273" cy="210"/>
            </a:xfrm>
            <a:custGeom>
              <a:avLst/>
              <a:gdLst>
                <a:gd name="T0" fmla="*/ 2116 w 2116"/>
                <a:gd name="T1" fmla="*/ 0 h 349"/>
                <a:gd name="T2" fmla="*/ 2116 w 2116"/>
                <a:gd name="T3" fmla="*/ 0 h 349"/>
                <a:gd name="T4" fmla="*/ 2116 w 2116"/>
                <a:gd name="T5" fmla="*/ 13 h 349"/>
                <a:gd name="T6" fmla="*/ 2041 w 2116"/>
                <a:gd name="T7" fmla="*/ 13 h 349"/>
                <a:gd name="T8" fmla="*/ 2041 w 2116"/>
                <a:gd name="T9" fmla="*/ 32 h 349"/>
                <a:gd name="T10" fmla="*/ 1943 w 2116"/>
                <a:gd name="T11" fmla="*/ 32 h 349"/>
                <a:gd name="T12" fmla="*/ 1943 w 2116"/>
                <a:gd name="T13" fmla="*/ 49 h 349"/>
                <a:gd name="T14" fmla="*/ 1868 w 2116"/>
                <a:gd name="T15" fmla="*/ 49 h 349"/>
                <a:gd name="T16" fmla="*/ 1868 w 2116"/>
                <a:gd name="T17" fmla="*/ 61 h 349"/>
                <a:gd name="T18" fmla="*/ 1744 w 2116"/>
                <a:gd name="T19" fmla="*/ 61 h 349"/>
                <a:gd name="T20" fmla="*/ 1744 w 2116"/>
                <a:gd name="T21" fmla="*/ 78 h 349"/>
                <a:gd name="T22" fmla="*/ 1669 w 2116"/>
                <a:gd name="T23" fmla="*/ 78 h 349"/>
                <a:gd name="T24" fmla="*/ 1669 w 2116"/>
                <a:gd name="T25" fmla="*/ 91 h 349"/>
                <a:gd name="T26" fmla="*/ 1569 w 2116"/>
                <a:gd name="T27" fmla="*/ 91 h 349"/>
                <a:gd name="T28" fmla="*/ 1569 w 2116"/>
                <a:gd name="T29" fmla="*/ 108 h 349"/>
                <a:gd name="T30" fmla="*/ 1456 w 2116"/>
                <a:gd name="T31" fmla="*/ 108 h 349"/>
                <a:gd name="T32" fmla="*/ 1456 w 2116"/>
                <a:gd name="T33" fmla="*/ 127 h 349"/>
                <a:gd name="T34" fmla="*/ 1346 w 2116"/>
                <a:gd name="T35" fmla="*/ 127 h 349"/>
                <a:gd name="T36" fmla="*/ 1346 w 2116"/>
                <a:gd name="T37" fmla="*/ 138 h 349"/>
                <a:gd name="T38" fmla="*/ 1247 w 2116"/>
                <a:gd name="T39" fmla="*/ 138 h 349"/>
                <a:gd name="T40" fmla="*/ 1247 w 2116"/>
                <a:gd name="T41" fmla="*/ 154 h 349"/>
                <a:gd name="T42" fmla="*/ 1195 w 2116"/>
                <a:gd name="T43" fmla="*/ 154 h 349"/>
                <a:gd name="T44" fmla="*/ 1195 w 2116"/>
                <a:gd name="T45" fmla="*/ 171 h 349"/>
                <a:gd name="T46" fmla="*/ 1071 w 2116"/>
                <a:gd name="T47" fmla="*/ 171 h 349"/>
                <a:gd name="T48" fmla="*/ 1071 w 2116"/>
                <a:gd name="T49" fmla="*/ 182 h 349"/>
                <a:gd name="T50" fmla="*/ 1003 w 2116"/>
                <a:gd name="T51" fmla="*/ 182 h 349"/>
                <a:gd name="T52" fmla="*/ 1004 w 2116"/>
                <a:gd name="T53" fmla="*/ 196 h 349"/>
                <a:gd name="T54" fmla="*/ 940 w 2116"/>
                <a:gd name="T55" fmla="*/ 196 h 349"/>
                <a:gd name="T56" fmla="*/ 939 w 2116"/>
                <a:gd name="T57" fmla="*/ 211 h 349"/>
                <a:gd name="T58" fmla="*/ 846 w 2116"/>
                <a:gd name="T59" fmla="*/ 211 h 349"/>
                <a:gd name="T60" fmla="*/ 846 w 2116"/>
                <a:gd name="T61" fmla="*/ 226 h 349"/>
                <a:gd name="T62" fmla="*/ 724 w 2116"/>
                <a:gd name="T63" fmla="*/ 226 h 349"/>
                <a:gd name="T64" fmla="*/ 724 w 2116"/>
                <a:gd name="T65" fmla="*/ 247 h 349"/>
                <a:gd name="T66" fmla="*/ 639 w 2116"/>
                <a:gd name="T67" fmla="*/ 247 h 349"/>
                <a:gd name="T68" fmla="*/ 639 w 2116"/>
                <a:gd name="T69" fmla="*/ 259 h 349"/>
                <a:gd name="T70" fmla="*/ 541 w 2116"/>
                <a:gd name="T71" fmla="*/ 259 h 349"/>
                <a:gd name="T72" fmla="*/ 541 w 2116"/>
                <a:gd name="T73" fmla="*/ 275 h 349"/>
                <a:gd name="T74" fmla="*/ 473 w 2116"/>
                <a:gd name="T75" fmla="*/ 275 h 349"/>
                <a:gd name="T76" fmla="*/ 473 w 2116"/>
                <a:gd name="T77" fmla="*/ 291 h 349"/>
                <a:gd name="T78" fmla="*/ 394 w 2116"/>
                <a:gd name="T79" fmla="*/ 291 h 349"/>
                <a:gd name="T80" fmla="*/ 394 w 2116"/>
                <a:gd name="T81" fmla="*/ 302 h 349"/>
                <a:gd name="T82" fmla="*/ 281 w 2116"/>
                <a:gd name="T83" fmla="*/ 302 h 349"/>
                <a:gd name="T84" fmla="*/ 281 w 2116"/>
                <a:gd name="T85" fmla="*/ 325 h 349"/>
                <a:gd name="T86" fmla="*/ 172 w 2116"/>
                <a:gd name="T87" fmla="*/ 325 h 349"/>
                <a:gd name="T88" fmla="*/ 172 w 2116"/>
                <a:gd name="T89" fmla="*/ 336 h 349"/>
                <a:gd name="T90" fmla="*/ 172 w 2116"/>
                <a:gd name="T91" fmla="*/ 339 h 349"/>
                <a:gd name="T92" fmla="*/ 45 w 2116"/>
                <a:gd name="T93" fmla="*/ 339 h 349"/>
                <a:gd name="T94" fmla="*/ 45 w 2116"/>
                <a:gd name="T95" fmla="*/ 349 h 349"/>
                <a:gd name="T96" fmla="*/ 0 w 2116"/>
                <a:gd name="T97" fmla="*/ 349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6" h="349">
                  <a:moveTo>
                    <a:pt x="2116" y="0"/>
                  </a:moveTo>
                  <a:lnTo>
                    <a:pt x="2116" y="0"/>
                  </a:lnTo>
                  <a:lnTo>
                    <a:pt x="2116" y="13"/>
                  </a:lnTo>
                  <a:lnTo>
                    <a:pt x="2041" y="13"/>
                  </a:lnTo>
                  <a:lnTo>
                    <a:pt x="2041" y="32"/>
                  </a:lnTo>
                  <a:lnTo>
                    <a:pt x="1943" y="32"/>
                  </a:lnTo>
                  <a:lnTo>
                    <a:pt x="1943" y="49"/>
                  </a:lnTo>
                  <a:lnTo>
                    <a:pt x="1868" y="49"/>
                  </a:lnTo>
                  <a:lnTo>
                    <a:pt x="1868" y="61"/>
                  </a:lnTo>
                  <a:lnTo>
                    <a:pt x="1744" y="61"/>
                  </a:lnTo>
                  <a:lnTo>
                    <a:pt x="1744" y="78"/>
                  </a:lnTo>
                  <a:lnTo>
                    <a:pt x="1669" y="78"/>
                  </a:lnTo>
                  <a:lnTo>
                    <a:pt x="1669" y="91"/>
                  </a:lnTo>
                  <a:lnTo>
                    <a:pt x="1569" y="91"/>
                  </a:lnTo>
                  <a:lnTo>
                    <a:pt x="1569" y="108"/>
                  </a:lnTo>
                  <a:lnTo>
                    <a:pt x="1456" y="108"/>
                  </a:lnTo>
                  <a:lnTo>
                    <a:pt x="1456" y="127"/>
                  </a:lnTo>
                  <a:lnTo>
                    <a:pt x="1346" y="127"/>
                  </a:lnTo>
                  <a:lnTo>
                    <a:pt x="1346" y="138"/>
                  </a:lnTo>
                  <a:lnTo>
                    <a:pt x="1247" y="138"/>
                  </a:lnTo>
                  <a:lnTo>
                    <a:pt x="1247" y="154"/>
                  </a:lnTo>
                  <a:lnTo>
                    <a:pt x="1195" y="154"/>
                  </a:lnTo>
                  <a:lnTo>
                    <a:pt x="1195" y="171"/>
                  </a:lnTo>
                  <a:lnTo>
                    <a:pt x="1071" y="171"/>
                  </a:lnTo>
                  <a:lnTo>
                    <a:pt x="1071" y="182"/>
                  </a:lnTo>
                  <a:lnTo>
                    <a:pt x="1003" y="182"/>
                  </a:lnTo>
                  <a:lnTo>
                    <a:pt x="1004" y="196"/>
                  </a:lnTo>
                  <a:lnTo>
                    <a:pt x="940" y="196"/>
                  </a:lnTo>
                  <a:lnTo>
                    <a:pt x="939" y="211"/>
                  </a:lnTo>
                  <a:lnTo>
                    <a:pt x="846" y="211"/>
                  </a:lnTo>
                  <a:lnTo>
                    <a:pt x="846" y="226"/>
                  </a:lnTo>
                  <a:lnTo>
                    <a:pt x="724" y="226"/>
                  </a:lnTo>
                  <a:lnTo>
                    <a:pt x="724" y="247"/>
                  </a:lnTo>
                  <a:lnTo>
                    <a:pt x="639" y="247"/>
                  </a:lnTo>
                  <a:lnTo>
                    <a:pt x="639" y="259"/>
                  </a:lnTo>
                  <a:lnTo>
                    <a:pt x="541" y="259"/>
                  </a:lnTo>
                  <a:lnTo>
                    <a:pt x="541" y="275"/>
                  </a:lnTo>
                  <a:lnTo>
                    <a:pt x="473" y="275"/>
                  </a:lnTo>
                  <a:lnTo>
                    <a:pt x="473" y="291"/>
                  </a:lnTo>
                  <a:lnTo>
                    <a:pt x="394" y="291"/>
                  </a:lnTo>
                  <a:lnTo>
                    <a:pt x="394" y="302"/>
                  </a:lnTo>
                  <a:lnTo>
                    <a:pt x="281" y="302"/>
                  </a:lnTo>
                  <a:lnTo>
                    <a:pt x="281" y="325"/>
                  </a:lnTo>
                  <a:lnTo>
                    <a:pt x="172" y="325"/>
                  </a:lnTo>
                  <a:lnTo>
                    <a:pt x="172" y="336"/>
                  </a:lnTo>
                  <a:lnTo>
                    <a:pt x="172" y="339"/>
                  </a:lnTo>
                  <a:lnTo>
                    <a:pt x="45" y="339"/>
                  </a:lnTo>
                  <a:lnTo>
                    <a:pt x="45" y="349"/>
                  </a:lnTo>
                  <a:lnTo>
                    <a:pt x="0" y="349"/>
                  </a:lnTo>
                </a:path>
              </a:pathLst>
            </a:custGeom>
            <a:noFill/>
            <a:ln w="19050" cap="flat">
              <a:solidFill>
                <a:schemeClr val="accent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7" name="Freeform 40">
              <a:extLst>
                <a:ext uri="{FF2B5EF4-FFF2-40B4-BE49-F238E27FC236}">
                  <a16:creationId xmlns:a16="http://schemas.microsoft.com/office/drawing/2014/main" id="{B9EB3CDF-5D35-441C-9B47-90B401798D68}"/>
                </a:ext>
              </a:extLst>
            </p:cNvPr>
            <p:cNvSpPr>
              <a:spLocks/>
            </p:cNvSpPr>
            <p:nvPr/>
          </p:nvSpPr>
          <p:spPr bwMode="auto">
            <a:xfrm>
              <a:off x="2064" y="3055"/>
              <a:ext cx="1235" cy="161"/>
            </a:xfrm>
            <a:custGeom>
              <a:avLst/>
              <a:gdLst>
                <a:gd name="T0" fmla="*/ 0 w 2052"/>
                <a:gd name="T1" fmla="*/ 267 h 267"/>
                <a:gd name="T2" fmla="*/ 0 w 2052"/>
                <a:gd name="T3" fmla="*/ 267 h 267"/>
                <a:gd name="T4" fmla="*/ 120 w 2052"/>
                <a:gd name="T5" fmla="*/ 267 h 267"/>
                <a:gd name="T6" fmla="*/ 120 w 2052"/>
                <a:gd name="T7" fmla="*/ 248 h 267"/>
                <a:gd name="T8" fmla="*/ 280 w 2052"/>
                <a:gd name="T9" fmla="*/ 248 h 267"/>
                <a:gd name="T10" fmla="*/ 280 w 2052"/>
                <a:gd name="T11" fmla="*/ 231 h 267"/>
                <a:gd name="T12" fmla="*/ 421 w 2052"/>
                <a:gd name="T13" fmla="*/ 231 h 267"/>
                <a:gd name="T14" fmla="*/ 421 w 2052"/>
                <a:gd name="T15" fmla="*/ 216 h 267"/>
                <a:gd name="T16" fmla="*/ 531 w 2052"/>
                <a:gd name="T17" fmla="*/ 216 h 267"/>
                <a:gd name="T18" fmla="*/ 539 w 2052"/>
                <a:gd name="T19" fmla="*/ 207 h 267"/>
                <a:gd name="T20" fmla="*/ 655 w 2052"/>
                <a:gd name="T21" fmla="*/ 207 h 267"/>
                <a:gd name="T22" fmla="*/ 655 w 2052"/>
                <a:gd name="T23" fmla="*/ 189 h 267"/>
                <a:gd name="T24" fmla="*/ 799 w 2052"/>
                <a:gd name="T25" fmla="*/ 189 h 267"/>
                <a:gd name="T26" fmla="*/ 799 w 2052"/>
                <a:gd name="T27" fmla="*/ 172 h 267"/>
                <a:gd name="T28" fmla="*/ 873 w 2052"/>
                <a:gd name="T29" fmla="*/ 172 h 267"/>
                <a:gd name="T30" fmla="*/ 873 w 2052"/>
                <a:gd name="T31" fmla="*/ 160 h 267"/>
                <a:gd name="T32" fmla="*/ 1016 w 2052"/>
                <a:gd name="T33" fmla="*/ 160 h 267"/>
                <a:gd name="T34" fmla="*/ 1016 w 2052"/>
                <a:gd name="T35" fmla="*/ 144 h 267"/>
                <a:gd name="T36" fmla="*/ 1112 w 2052"/>
                <a:gd name="T37" fmla="*/ 144 h 267"/>
                <a:gd name="T38" fmla="*/ 1112 w 2052"/>
                <a:gd name="T39" fmla="*/ 126 h 267"/>
                <a:gd name="T40" fmla="*/ 1188 w 2052"/>
                <a:gd name="T41" fmla="*/ 126 h 267"/>
                <a:gd name="T42" fmla="*/ 1188 w 2052"/>
                <a:gd name="T43" fmla="*/ 112 h 267"/>
                <a:gd name="T44" fmla="*/ 1328 w 2052"/>
                <a:gd name="T45" fmla="*/ 112 h 267"/>
                <a:gd name="T46" fmla="*/ 1328 w 2052"/>
                <a:gd name="T47" fmla="*/ 96 h 267"/>
                <a:gd name="T48" fmla="*/ 1418 w 2052"/>
                <a:gd name="T49" fmla="*/ 96 h 267"/>
                <a:gd name="T50" fmla="*/ 1418 w 2052"/>
                <a:gd name="T51" fmla="*/ 80 h 267"/>
                <a:gd name="T52" fmla="*/ 1528 w 2052"/>
                <a:gd name="T53" fmla="*/ 80 h 267"/>
                <a:gd name="T54" fmla="*/ 1528 w 2052"/>
                <a:gd name="T55" fmla="*/ 65 h 267"/>
                <a:gd name="T56" fmla="*/ 1628 w 2052"/>
                <a:gd name="T57" fmla="*/ 65 h 267"/>
                <a:gd name="T58" fmla="*/ 1628 w 2052"/>
                <a:gd name="T59" fmla="*/ 50 h 267"/>
                <a:gd name="T60" fmla="*/ 1820 w 2052"/>
                <a:gd name="T61" fmla="*/ 50 h 267"/>
                <a:gd name="T62" fmla="*/ 1820 w 2052"/>
                <a:gd name="T63" fmla="*/ 36 h 267"/>
                <a:gd name="T64" fmla="*/ 1916 w 2052"/>
                <a:gd name="T65" fmla="*/ 36 h 267"/>
                <a:gd name="T66" fmla="*/ 1916 w 2052"/>
                <a:gd name="T67" fmla="*/ 20 h 267"/>
                <a:gd name="T68" fmla="*/ 1928 w 2052"/>
                <a:gd name="T69" fmla="*/ 20 h 267"/>
                <a:gd name="T70" fmla="*/ 1928 w 2052"/>
                <a:gd name="T71" fmla="*/ 0 h 267"/>
                <a:gd name="T72" fmla="*/ 2052 w 2052"/>
                <a:gd name="T7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52" h="267">
                  <a:moveTo>
                    <a:pt x="0" y="267"/>
                  </a:moveTo>
                  <a:lnTo>
                    <a:pt x="0" y="267"/>
                  </a:lnTo>
                  <a:lnTo>
                    <a:pt x="120" y="267"/>
                  </a:lnTo>
                  <a:lnTo>
                    <a:pt x="120" y="248"/>
                  </a:lnTo>
                  <a:lnTo>
                    <a:pt x="280" y="248"/>
                  </a:lnTo>
                  <a:lnTo>
                    <a:pt x="280" y="231"/>
                  </a:lnTo>
                  <a:lnTo>
                    <a:pt x="421" y="231"/>
                  </a:lnTo>
                  <a:lnTo>
                    <a:pt x="421" y="216"/>
                  </a:lnTo>
                  <a:lnTo>
                    <a:pt x="531" y="216"/>
                  </a:lnTo>
                  <a:lnTo>
                    <a:pt x="539" y="207"/>
                  </a:lnTo>
                  <a:lnTo>
                    <a:pt x="655" y="207"/>
                  </a:lnTo>
                  <a:lnTo>
                    <a:pt x="655" y="189"/>
                  </a:lnTo>
                  <a:lnTo>
                    <a:pt x="799" y="189"/>
                  </a:lnTo>
                  <a:lnTo>
                    <a:pt x="799" y="172"/>
                  </a:lnTo>
                  <a:lnTo>
                    <a:pt x="873" y="172"/>
                  </a:lnTo>
                  <a:lnTo>
                    <a:pt x="873" y="160"/>
                  </a:lnTo>
                  <a:lnTo>
                    <a:pt x="1016" y="160"/>
                  </a:lnTo>
                  <a:lnTo>
                    <a:pt x="1016" y="144"/>
                  </a:lnTo>
                  <a:lnTo>
                    <a:pt x="1112" y="144"/>
                  </a:lnTo>
                  <a:lnTo>
                    <a:pt x="1112" y="126"/>
                  </a:lnTo>
                  <a:lnTo>
                    <a:pt x="1188" y="126"/>
                  </a:lnTo>
                  <a:lnTo>
                    <a:pt x="1188" y="112"/>
                  </a:lnTo>
                  <a:lnTo>
                    <a:pt x="1328" y="112"/>
                  </a:lnTo>
                  <a:lnTo>
                    <a:pt x="1328" y="96"/>
                  </a:lnTo>
                  <a:lnTo>
                    <a:pt x="1418" y="96"/>
                  </a:lnTo>
                  <a:lnTo>
                    <a:pt x="1418" y="80"/>
                  </a:lnTo>
                  <a:lnTo>
                    <a:pt x="1528" y="80"/>
                  </a:lnTo>
                  <a:lnTo>
                    <a:pt x="1528" y="65"/>
                  </a:lnTo>
                  <a:lnTo>
                    <a:pt x="1628" y="65"/>
                  </a:lnTo>
                  <a:lnTo>
                    <a:pt x="1628" y="50"/>
                  </a:lnTo>
                  <a:lnTo>
                    <a:pt x="1820" y="50"/>
                  </a:lnTo>
                  <a:lnTo>
                    <a:pt x="1820" y="36"/>
                  </a:lnTo>
                  <a:lnTo>
                    <a:pt x="1916" y="36"/>
                  </a:lnTo>
                  <a:lnTo>
                    <a:pt x="1916" y="20"/>
                  </a:lnTo>
                  <a:lnTo>
                    <a:pt x="1928" y="20"/>
                  </a:lnTo>
                  <a:lnTo>
                    <a:pt x="1928" y="0"/>
                  </a:lnTo>
                  <a:lnTo>
                    <a:pt x="2052" y="0"/>
                  </a:lnTo>
                </a:path>
              </a:pathLst>
            </a:custGeom>
            <a:noFill/>
            <a:ln w="19050" cap="flat">
              <a:solidFill>
                <a:schemeClr val="accent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8" name="Freeform 41">
              <a:extLst>
                <a:ext uri="{FF2B5EF4-FFF2-40B4-BE49-F238E27FC236}">
                  <a16:creationId xmlns:a16="http://schemas.microsoft.com/office/drawing/2014/main" id="{E67EFF4D-0514-4391-8275-4E55CEC278FC}"/>
                </a:ext>
              </a:extLst>
            </p:cNvPr>
            <p:cNvSpPr>
              <a:spLocks/>
            </p:cNvSpPr>
            <p:nvPr/>
          </p:nvSpPr>
          <p:spPr bwMode="auto">
            <a:xfrm>
              <a:off x="1182" y="2008"/>
              <a:ext cx="1506" cy="758"/>
            </a:xfrm>
            <a:custGeom>
              <a:avLst/>
              <a:gdLst>
                <a:gd name="T0" fmla="*/ 25 w 2501"/>
                <a:gd name="T1" fmla="*/ 1261 h 1261"/>
                <a:gd name="T2" fmla="*/ 50 w 2501"/>
                <a:gd name="T3" fmla="*/ 1245 h 1261"/>
                <a:gd name="T4" fmla="*/ 104 w 2501"/>
                <a:gd name="T5" fmla="*/ 1234 h 1261"/>
                <a:gd name="T6" fmla="*/ 131 w 2501"/>
                <a:gd name="T7" fmla="*/ 1206 h 1261"/>
                <a:gd name="T8" fmla="*/ 178 w 2501"/>
                <a:gd name="T9" fmla="*/ 1193 h 1261"/>
                <a:gd name="T10" fmla="*/ 207 w 2501"/>
                <a:gd name="T11" fmla="*/ 1160 h 1261"/>
                <a:gd name="T12" fmla="*/ 256 w 2501"/>
                <a:gd name="T13" fmla="*/ 1149 h 1261"/>
                <a:gd name="T14" fmla="*/ 284 w 2501"/>
                <a:gd name="T15" fmla="*/ 1120 h 1261"/>
                <a:gd name="T16" fmla="*/ 321 w 2501"/>
                <a:gd name="T17" fmla="*/ 1107 h 1261"/>
                <a:gd name="T18" fmla="*/ 344 w 2501"/>
                <a:gd name="T19" fmla="*/ 1081 h 1261"/>
                <a:gd name="T20" fmla="*/ 402 w 2501"/>
                <a:gd name="T21" fmla="*/ 1062 h 1261"/>
                <a:gd name="T22" fmla="*/ 435 w 2501"/>
                <a:gd name="T23" fmla="*/ 1019 h 1261"/>
                <a:gd name="T24" fmla="*/ 510 w 2501"/>
                <a:gd name="T25" fmla="*/ 1005 h 1261"/>
                <a:gd name="T26" fmla="*/ 522 w 2501"/>
                <a:gd name="T27" fmla="*/ 982 h 1261"/>
                <a:gd name="T28" fmla="*/ 580 w 2501"/>
                <a:gd name="T29" fmla="*/ 970 h 1261"/>
                <a:gd name="T30" fmla="*/ 594 w 2501"/>
                <a:gd name="T31" fmla="*/ 942 h 1261"/>
                <a:gd name="T32" fmla="*/ 621 w 2501"/>
                <a:gd name="T33" fmla="*/ 930 h 1261"/>
                <a:gd name="T34" fmla="*/ 647 w 2501"/>
                <a:gd name="T35" fmla="*/ 899 h 1261"/>
                <a:gd name="T36" fmla="*/ 710 w 2501"/>
                <a:gd name="T37" fmla="*/ 886 h 1261"/>
                <a:gd name="T38" fmla="*/ 734 w 2501"/>
                <a:gd name="T39" fmla="*/ 858 h 1261"/>
                <a:gd name="T40" fmla="*/ 762 w 2501"/>
                <a:gd name="T41" fmla="*/ 845 h 1261"/>
                <a:gd name="T42" fmla="*/ 789 w 2501"/>
                <a:gd name="T43" fmla="*/ 816 h 1261"/>
                <a:gd name="T44" fmla="*/ 839 w 2501"/>
                <a:gd name="T45" fmla="*/ 801 h 1261"/>
                <a:gd name="T46" fmla="*/ 872 w 2501"/>
                <a:gd name="T47" fmla="*/ 778 h 1261"/>
                <a:gd name="T48" fmla="*/ 926 w 2501"/>
                <a:gd name="T49" fmla="*/ 765 h 1261"/>
                <a:gd name="T50" fmla="*/ 951 w 2501"/>
                <a:gd name="T51" fmla="*/ 734 h 1261"/>
                <a:gd name="T52" fmla="*/ 1000 w 2501"/>
                <a:gd name="T53" fmla="*/ 723 h 1261"/>
                <a:gd name="T54" fmla="*/ 1013 w 2501"/>
                <a:gd name="T55" fmla="*/ 692 h 1261"/>
                <a:gd name="T56" fmla="*/ 1073 w 2501"/>
                <a:gd name="T57" fmla="*/ 681 h 1261"/>
                <a:gd name="T58" fmla="*/ 1105 w 2501"/>
                <a:gd name="T59" fmla="*/ 652 h 1261"/>
                <a:gd name="T60" fmla="*/ 1155 w 2501"/>
                <a:gd name="T61" fmla="*/ 638 h 1261"/>
                <a:gd name="T62" fmla="*/ 1180 w 2501"/>
                <a:gd name="T63" fmla="*/ 610 h 1261"/>
                <a:gd name="T64" fmla="*/ 1225 w 2501"/>
                <a:gd name="T65" fmla="*/ 594 h 1261"/>
                <a:gd name="T66" fmla="*/ 1241 w 2501"/>
                <a:gd name="T67" fmla="*/ 563 h 1261"/>
                <a:gd name="T68" fmla="*/ 1305 w 2501"/>
                <a:gd name="T69" fmla="*/ 551 h 1261"/>
                <a:gd name="T70" fmla="*/ 1318 w 2501"/>
                <a:gd name="T71" fmla="*/ 528 h 1261"/>
                <a:gd name="T72" fmla="*/ 1395 w 2501"/>
                <a:gd name="T73" fmla="*/ 513 h 1261"/>
                <a:gd name="T74" fmla="*/ 1441 w 2501"/>
                <a:gd name="T75" fmla="*/ 485 h 1261"/>
                <a:gd name="T76" fmla="*/ 1519 w 2501"/>
                <a:gd name="T77" fmla="*/ 474 h 1261"/>
                <a:gd name="T78" fmla="*/ 1562 w 2501"/>
                <a:gd name="T79" fmla="*/ 448 h 1261"/>
                <a:gd name="T80" fmla="*/ 1610 w 2501"/>
                <a:gd name="T81" fmla="*/ 430 h 1261"/>
                <a:gd name="T82" fmla="*/ 1634 w 2501"/>
                <a:gd name="T83" fmla="*/ 402 h 1261"/>
                <a:gd name="T84" fmla="*/ 1737 w 2501"/>
                <a:gd name="T85" fmla="*/ 390 h 1261"/>
                <a:gd name="T86" fmla="*/ 1750 w 2501"/>
                <a:gd name="T87" fmla="*/ 362 h 1261"/>
                <a:gd name="T88" fmla="*/ 1785 w 2501"/>
                <a:gd name="T89" fmla="*/ 350 h 1261"/>
                <a:gd name="T90" fmla="*/ 1814 w 2501"/>
                <a:gd name="T91" fmla="*/ 320 h 1261"/>
                <a:gd name="T92" fmla="*/ 1888 w 2501"/>
                <a:gd name="T93" fmla="*/ 305 h 1261"/>
                <a:gd name="T94" fmla="*/ 1916 w 2501"/>
                <a:gd name="T95" fmla="*/ 280 h 1261"/>
                <a:gd name="T96" fmla="*/ 1961 w 2501"/>
                <a:gd name="T97" fmla="*/ 264 h 1261"/>
                <a:gd name="T98" fmla="*/ 1978 w 2501"/>
                <a:gd name="T99" fmla="*/ 234 h 1261"/>
                <a:gd name="T100" fmla="*/ 2062 w 2501"/>
                <a:gd name="T101" fmla="*/ 223 h 1261"/>
                <a:gd name="T102" fmla="*/ 2077 w 2501"/>
                <a:gd name="T103" fmla="*/ 198 h 1261"/>
                <a:gd name="T104" fmla="*/ 2139 w 2501"/>
                <a:gd name="T105" fmla="*/ 182 h 1261"/>
                <a:gd name="T106" fmla="*/ 2158 w 2501"/>
                <a:gd name="T107" fmla="*/ 154 h 1261"/>
                <a:gd name="T108" fmla="*/ 2226 w 2501"/>
                <a:gd name="T109" fmla="*/ 140 h 1261"/>
                <a:gd name="T110" fmla="*/ 2244 w 2501"/>
                <a:gd name="T111" fmla="*/ 112 h 1261"/>
                <a:gd name="T112" fmla="*/ 2360 w 2501"/>
                <a:gd name="T113" fmla="*/ 97 h 1261"/>
                <a:gd name="T114" fmla="*/ 2379 w 2501"/>
                <a:gd name="T115" fmla="*/ 71 h 1261"/>
                <a:gd name="T116" fmla="*/ 2419 w 2501"/>
                <a:gd name="T117" fmla="*/ 60 h 1261"/>
                <a:gd name="T118" fmla="*/ 2433 w 2501"/>
                <a:gd name="T119" fmla="*/ 14 h 1261"/>
                <a:gd name="T120" fmla="*/ 2501 w 2501"/>
                <a:gd name="T121" fmla="*/ 0 h 1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01" h="1261">
                  <a:moveTo>
                    <a:pt x="0" y="1261"/>
                  </a:moveTo>
                  <a:lnTo>
                    <a:pt x="0" y="1261"/>
                  </a:lnTo>
                  <a:lnTo>
                    <a:pt x="25" y="1261"/>
                  </a:lnTo>
                  <a:lnTo>
                    <a:pt x="25" y="1256"/>
                  </a:lnTo>
                  <a:lnTo>
                    <a:pt x="50" y="1256"/>
                  </a:lnTo>
                  <a:lnTo>
                    <a:pt x="50" y="1245"/>
                  </a:lnTo>
                  <a:lnTo>
                    <a:pt x="77" y="1245"/>
                  </a:lnTo>
                  <a:lnTo>
                    <a:pt x="77" y="1234"/>
                  </a:lnTo>
                  <a:lnTo>
                    <a:pt x="104" y="1234"/>
                  </a:lnTo>
                  <a:lnTo>
                    <a:pt x="104" y="1218"/>
                  </a:lnTo>
                  <a:lnTo>
                    <a:pt x="131" y="1218"/>
                  </a:lnTo>
                  <a:lnTo>
                    <a:pt x="131" y="1206"/>
                  </a:lnTo>
                  <a:lnTo>
                    <a:pt x="167" y="1206"/>
                  </a:lnTo>
                  <a:lnTo>
                    <a:pt x="167" y="1193"/>
                  </a:lnTo>
                  <a:lnTo>
                    <a:pt x="178" y="1193"/>
                  </a:lnTo>
                  <a:lnTo>
                    <a:pt x="178" y="1173"/>
                  </a:lnTo>
                  <a:lnTo>
                    <a:pt x="207" y="1173"/>
                  </a:lnTo>
                  <a:lnTo>
                    <a:pt x="207" y="1160"/>
                  </a:lnTo>
                  <a:lnTo>
                    <a:pt x="240" y="1160"/>
                  </a:lnTo>
                  <a:lnTo>
                    <a:pt x="240" y="1149"/>
                  </a:lnTo>
                  <a:lnTo>
                    <a:pt x="256" y="1149"/>
                  </a:lnTo>
                  <a:lnTo>
                    <a:pt x="256" y="1131"/>
                  </a:lnTo>
                  <a:lnTo>
                    <a:pt x="284" y="1131"/>
                  </a:lnTo>
                  <a:lnTo>
                    <a:pt x="284" y="1120"/>
                  </a:lnTo>
                  <a:lnTo>
                    <a:pt x="302" y="1120"/>
                  </a:lnTo>
                  <a:lnTo>
                    <a:pt x="302" y="1107"/>
                  </a:lnTo>
                  <a:lnTo>
                    <a:pt x="321" y="1107"/>
                  </a:lnTo>
                  <a:lnTo>
                    <a:pt x="321" y="1094"/>
                  </a:lnTo>
                  <a:lnTo>
                    <a:pt x="344" y="1094"/>
                  </a:lnTo>
                  <a:lnTo>
                    <a:pt x="344" y="1081"/>
                  </a:lnTo>
                  <a:lnTo>
                    <a:pt x="374" y="1081"/>
                  </a:lnTo>
                  <a:lnTo>
                    <a:pt x="374" y="1062"/>
                  </a:lnTo>
                  <a:lnTo>
                    <a:pt x="402" y="1062"/>
                  </a:lnTo>
                  <a:lnTo>
                    <a:pt x="402" y="1051"/>
                  </a:lnTo>
                  <a:lnTo>
                    <a:pt x="435" y="1051"/>
                  </a:lnTo>
                  <a:lnTo>
                    <a:pt x="435" y="1019"/>
                  </a:lnTo>
                  <a:lnTo>
                    <a:pt x="468" y="1019"/>
                  </a:lnTo>
                  <a:lnTo>
                    <a:pt x="468" y="1005"/>
                  </a:lnTo>
                  <a:lnTo>
                    <a:pt x="510" y="1005"/>
                  </a:lnTo>
                  <a:lnTo>
                    <a:pt x="510" y="995"/>
                  </a:lnTo>
                  <a:lnTo>
                    <a:pt x="522" y="995"/>
                  </a:lnTo>
                  <a:lnTo>
                    <a:pt x="522" y="982"/>
                  </a:lnTo>
                  <a:lnTo>
                    <a:pt x="549" y="982"/>
                  </a:lnTo>
                  <a:lnTo>
                    <a:pt x="549" y="970"/>
                  </a:lnTo>
                  <a:lnTo>
                    <a:pt x="580" y="970"/>
                  </a:lnTo>
                  <a:lnTo>
                    <a:pt x="580" y="957"/>
                  </a:lnTo>
                  <a:lnTo>
                    <a:pt x="594" y="957"/>
                  </a:lnTo>
                  <a:lnTo>
                    <a:pt x="594" y="942"/>
                  </a:lnTo>
                  <a:lnTo>
                    <a:pt x="610" y="942"/>
                  </a:lnTo>
                  <a:lnTo>
                    <a:pt x="610" y="930"/>
                  </a:lnTo>
                  <a:lnTo>
                    <a:pt x="621" y="930"/>
                  </a:lnTo>
                  <a:lnTo>
                    <a:pt x="621" y="913"/>
                  </a:lnTo>
                  <a:lnTo>
                    <a:pt x="647" y="913"/>
                  </a:lnTo>
                  <a:lnTo>
                    <a:pt x="647" y="899"/>
                  </a:lnTo>
                  <a:lnTo>
                    <a:pt x="681" y="899"/>
                  </a:lnTo>
                  <a:lnTo>
                    <a:pt x="681" y="886"/>
                  </a:lnTo>
                  <a:lnTo>
                    <a:pt x="710" y="886"/>
                  </a:lnTo>
                  <a:lnTo>
                    <a:pt x="710" y="874"/>
                  </a:lnTo>
                  <a:lnTo>
                    <a:pt x="734" y="874"/>
                  </a:lnTo>
                  <a:lnTo>
                    <a:pt x="734" y="858"/>
                  </a:lnTo>
                  <a:lnTo>
                    <a:pt x="750" y="858"/>
                  </a:lnTo>
                  <a:lnTo>
                    <a:pt x="750" y="845"/>
                  </a:lnTo>
                  <a:lnTo>
                    <a:pt x="762" y="845"/>
                  </a:lnTo>
                  <a:lnTo>
                    <a:pt x="762" y="830"/>
                  </a:lnTo>
                  <a:lnTo>
                    <a:pt x="789" y="830"/>
                  </a:lnTo>
                  <a:lnTo>
                    <a:pt x="789" y="816"/>
                  </a:lnTo>
                  <a:lnTo>
                    <a:pt x="812" y="816"/>
                  </a:lnTo>
                  <a:lnTo>
                    <a:pt x="812" y="801"/>
                  </a:lnTo>
                  <a:lnTo>
                    <a:pt x="839" y="801"/>
                  </a:lnTo>
                  <a:lnTo>
                    <a:pt x="839" y="790"/>
                  </a:lnTo>
                  <a:lnTo>
                    <a:pt x="872" y="790"/>
                  </a:lnTo>
                  <a:lnTo>
                    <a:pt x="872" y="778"/>
                  </a:lnTo>
                  <a:lnTo>
                    <a:pt x="900" y="778"/>
                  </a:lnTo>
                  <a:lnTo>
                    <a:pt x="900" y="765"/>
                  </a:lnTo>
                  <a:lnTo>
                    <a:pt x="926" y="765"/>
                  </a:lnTo>
                  <a:lnTo>
                    <a:pt x="926" y="747"/>
                  </a:lnTo>
                  <a:lnTo>
                    <a:pt x="951" y="747"/>
                  </a:lnTo>
                  <a:lnTo>
                    <a:pt x="951" y="734"/>
                  </a:lnTo>
                  <a:lnTo>
                    <a:pt x="983" y="734"/>
                  </a:lnTo>
                  <a:lnTo>
                    <a:pt x="983" y="723"/>
                  </a:lnTo>
                  <a:lnTo>
                    <a:pt x="1000" y="723"/>
                  </a:lnTo>
                  <a:lnTo>
                    <a:pt x="1000" y="702"/>
                  </a:lnTo>
                  <a:lnTo>
                    <a:pt x="1013" y="702"/>
                  </a:lnTo>
                  <a:lnTo>
                    <a:pt x="1013" y="692"/>
                  </a:lnTo>
                  <a:lnTo>
                    <a:pt x="1056" y="692"/>
                  </a:lnTo>
                  <a:lnTo>
                    <a:pt x="1056" y="681"/>
                  </a:lnTo>
                  <a:lnTo>
                    <a:pt x="1073" y="681"/>
                  </a:lnTo>
                  <a:lnTo>
                    <a:pt x="1073" y="665"/>
                  </a:lnTo>
                  <a:lnTo>
                    <a:pt x="1105" y="665"/>
                  </a:lnTo>
                  <a:lnTo>
                    <a:pt x="1105" y="652"/>
                  </a:lnTo>
                  <a:lnTo>
                    <a:pt x="1142" y="651"/>
                  </a:lnTo>
                  <a:lnTo>
                    <a:pt x="1142" y="638"/>
                  </a:lnTo>
                  <a:lnTo>
                    <a:pt x="1155" y="638"/>
                  </a:lnTo>
                  <a:lnTo>
                    <a:pt x="1155" y="623"/>
                  </a:lnTo>
                  <a:lnTo>
                    <a:pt x="1180" y="623"/>
                  </a:lnTo>
                  <a:lnTo>
                    <a:pt x="1180" y="610"/>
                  </a:lnTo>
                  <a:lnTo>
                    <a:pt x="1193" y="610"/>
                  </a:lnTo>
                  <a:lnTo>
                    <a:pt x="1193" y="594"/>
                  </a:lnTo>
                  <a:lnTo>
                    <a:pt x="1225" y="594"/>
                  </a:lnTo>
                  <a:lnTo>
                    <a:pt x="1225" y="582"/>
                  </a:lnTo>
                  <a:lnTo>
                    <a:pt x="1241" y="582"/>
                  </a:lnTo>
                  <a:lnTo>
                    <a:pt x="1241" y="563"/>
                  </a:lnTo>
                  <a:lnTo>
                    <a:pt x="1269" y="563"/>
                  </a:lnTo>
                  <a:lnTo>
                    <a:pt x="1269" y="551"/>
                  </a:lnTo>
                  <a:lnTo>
                    <a:pt x="1305" y="551"/>
                  </a:lnTo>
                  <a:lnTo>
                    <a:pt x="1305" y="541"/>
                  </a:lnTo>
                  <a:lnTo>
                    <a:pt x="1318" y="541"/>
                  </a:lnTo>
                  <a:lnTo>
                    <a:pt x="1318" y="528"/>
                  </a:lnTo>
                  <a:lnTo>
                    <a:pt x="1350" y="528"/>
                  </a:lnTo>
                  <a:lnTo>
                    <a:pt x="1350" y="513"/>
                  </a:lnTo>
                  <a:lnTo>
                    <a:pt x="1395" y="513"/>
                  </a:lnTo>
                  <a:lnTo>
                    <a:pt x="1395" y="498"/>
                  </a:lnTo>
                  <a:lnTo>
                    <a:pt x="1441" y="498"/>
                  </a:lnTo>
                  <a:lnTo>
                    <a:pt x="1441" y="485"/>
                  </a:lnTo>
                  <a:lnTo>
                    <a:pt x="1480" y="485"/>
                  </a:lnTo>
                  <a:lnTo>
                    <a:pt x="1480" y="474"/>
                  </a:lnTo>
                  <a:lnTo>
                    <a:pt x="1519" y="474"/>
                  </a:lnTo>
                  <a:lnTo>
                    <a:pt x="1519" y="458"/>
                  </a:lnTo>
                  <a:lnTo>
                    <a:pt x="1562" y="458"/>
                  </a:lnTo>
                  <a:lnTo>
                    <a:pt x="1562" y="448"/>
                  </a:lnTo>
                  <a:lnTo>
                    <a:pt x="1583" y="448"/>
                  </a:lnTo>
                  <a:lnTo>
                    <a:pt x="1583" y="430"/>
                  </a:lnTo>
                  <a:lnTo>
                    <a:pt x="1610" y="430"/>
                  </a:lnTo>
                  <a:lnTo>
                    <a:pt x="1610" y="413"/>
                  </a:lnTo>
                  <a:lnTo>
                    <a:pt x="1634" y="413"/>
                  </a:lnTo>
                  <a:lnTo>
                    <a:pt x="1634" y="402"/>
                  </a:lnTo>
                  <a:lnTo>
                    <a:pt x="1676" y="402"/>
                  </a:lnTo>
                  <a:lnTo>
                    <a:pt x="1676" y="390"/>
                  </a:lnTo>
                  <a:lnTo>
                    <a:pt x="1737" y="390"/>
                  </a:lnTo>
                  <a:lnTo>
                    <a:pt x="1737" y="375"/>
                  </a:lnTo>
                  <a:lnTo>
                    <a:pt x="1750" y="375"/>
                  </a:lnTo>
                  <a:lnTo>
                    <a:pt x="1750" y="362"/>
                  </a:lnTo>
                  <a:lnTo>
                    <a:pt x="1768" y="362"/>
                  </a:lnTo>
                  <a:lnTo>
                    <a:pt x="1768" y="350"/>
                  </a:lnTo>
                  <a:lnTo>
                    <a:pt x="1785" y="350"/>
                  </a:lnTo>
                  <a:lnTo>
                    <a:pt x="1785" y="333"/>
                  </a:lnTo>
                  <a:lnTo>
                    <a:pt x="1814" y="333"/>
                  </a:lnTo>
                  <a:lnTo>
                    <a:pt x="1814" y="320"/>
                  </a:lnTo>
                  <a:lnTo>
                    <a:pt x="1855" y="320"/>
                  </a:lnTo>
                  <a:lnTo>
                    <a:pt x="1855" y="305"/>
                  </a:lnTo>
                  <a:lnTo>
                    <a:pt x="1888" y="305"/>
                  </a:lnTo>
                  <a:lnTo>
                    <a:pt x="1888" y="291"/>
                  </a:lnTo>
                  <a:lnTo>
                    <a:pt x="1916" y="291"/>
                  </a:lnTo>
                  <a:lnTo>
                    <a:pt x="1916" y="280"/>
                  </a:lnTo>
                  <a:lnTo>
                    <a:pt x="1938" y="280"/>
                  </a:lnTo>
                  <a:lnTo>
                    <a:pt x="1938" y="264"/>
                  </a:lnTo>
                  <a:lnTo>
                    <a:pt x="1961" y="264"/>
                  </a:lnTo>
                  <a:lnTo>
                    <a:pt x="1961" y="250"/>
                  </a:lnTo>
                  <a:lnTo>
                    <a:pt x="1978" y="250"/>
                  </a:lnTo>
                  <a:lnTo>
                    <a:pt x="1978" y="234"/>
                  </a:lnTo>
                  <a:lnTo>
                    <a:pt x="2040" y="234"/>
                  </a:lnTo>
                  <a:lnTo>
                    <a:pt x="2040" y="223"/>
                  </a:lnTo>
                  <a:lnTo>
                    <a:pt x="2062" y="223"/>
                  </a:lnTo>
                  <a:lnTo>
                    <a:pt x="2062" y="210"/>
                  </a:lnTo>
                  <a:lnTo>
                    <a:pt x="2077" y="210"/>
                  </a:lnTo>
                  <a:lnTo>
                    <a:pt x="2077" y="198"/>
                  </a:lnTo>
                  <a:lnTo>
                    <a:pt x="2093" y="198"/>
                  </a:lnTo>
                  <a:lnTo>
                    <a:pt x="2093" y="182"/>
                  </a:lnTo>
                  <a:lnTo>
                    <a:pt x="2139" y="182"/>
                  </a:lnTo>
                  <a:lnTo>
                    <a:pt x="2139" y="170"/>
                  </a:lnTo>
                  <a:lnTo>
                    <a:pt x="2158" y="170"/>
                  </a:lnTo>
                  <a:lnTo>
                    <a:pt x="2158" y="154"/>
                  </a:lnTo>
                  <a:lnTo>
                    <a:pt x="2189" y="154"/>
                  </a:lnTo>
                  <a:lnTo>
                    <a:pt x="2189" y="140"/>
                  </a:lnTo>
                  <a:lnTo>
                    <a:pt x="2226" y="140"/>
                  </a:lnTo>
                  <a:lnTo>
                    <a:pt x="2226" y="128"/>
                  </a:lnTo>
                  <a:lnTo>
                    <a:pt x="2244" y="128"/>
                  </a:lnTo>
                  <a:lnTo>
                    <a:pt x="2244" y="112"/>
                  </a:lnTo>
                  <a:lnTo>
                    <a:pt x="2258" y="112"/>
                  </a:lnTo>
                  <a:lnTo>
                    <a:pt x="2258" y="97"/>
                  </a:lnTo>
                  <a:lnTo>
                    <a:pt x="2360" y="97"/>
                  </a:lnTo>
                  <a:lnTo>
                    <a:pt x="2360" y="87"/>
                  </a:lnTo>
                  <a:lnTo>
                    <a:pt x="2379" y="87"/>
                  </a:lnTo>
                  <a:lnTo>
                    <a:pt x="2379" y="71"/>
                  </a:lnTo>
                  <a:lnTo>
                    <a:pt x="2399" y="71"/>
                  </a:lnTo>
                  <a:lnTo>
                    <a:pt x="2399" y="60"/>
                  </a:lnTo>
                  <a:lnTo>
                    <a:pt x="2419" y="60"/>
                  </a:lnTo>
                  <a:lnTo>
                    <a:pt x="2419" y="30"/>
                  </a:lnTo>
                  <a:lnTo>
                    <a:pt x="2433" y="30"/>
                  </a:lnTo>
                  <a:lnTo>
                    <a:pt x="2433" y="14"/>
                  </a:lnTo>
                  <a:lnTo>
                    <a:pt x="2446" y="14"/>
                  </a:lnTo>
                  <a:lnTo>
                    <a:pt x="2446" y="0"/>
                  </a:lnTo>
                  <a:lnTo>
                    <a:pt x="2501" y="0"/>
                  </a:lnTo>
                </a:path>
              </a:pathLst>
            </a:custGeom>
            <a:noFill/>
            <a:ln w="19050" cap="flat">
              <a:solidFill>
                <a:schemeClr val="accent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9" name="Freeform 42">
              <a:extLst>
                <a:ext uri="{FF2B5EF4-FFF2-40B4-BE49-F238E27FC236}">
                  <a16:creationId xmlns:a16="http://schemas.microsoft.com/office/drawing/2014/main" id="{7E70DAB1-DD37-4B4A-A2A8-0C4E1313F5B2}"/>
                </a:ext>
              </a:extLst>
            </p:cNvPr>
            <p:cNvSpPr>
              <a:spLocks/>
            </p:cNvSpPr>
            <p:nvPr/>
          </p:nvSpPr>
          <p:spPr bwMode="auto">
            <a:xfrm>
              <a:off x="1199" y="1835"/>
              <a:ext cx="1488" cy="925"/>
            </a:xfrm>
            <a:custGeom>
              <a:avLst/>
              <a:gdLst>
                <a:gd name="T0" fmla="*/ 2458 w 2473"/>
                <a:gd name="T1" fmla="*/ 10 h 1537"/>
                <a:gd name="T2" fmla="*/ 2302 w 2473"/>
                <a:gd name="T3" fmla="*/ 41 h 1537"/>
                <a:gd name="T4" fmla="*/ 2253 w 2473"/>
                <a:gd name="T5" fmla="*/ 80 h 1537"/>
                <a:gd name="T6" fmla="*/ 2148 w 2473"/>
                <a:gd name="T7" fmla="*/ 114 h 1537"/>
                <a:gd name="T8" fmla="*/ 2099 w 2473"/>
                <a:gd name="T9" fmla="*/ 136 h 1537"/>
                <a:gd name="T10" fmla="*/ 2025 w 2473"/>
                <a:gd name="T11" fmla="*/ 167 h 1537"/>
                <a:gd name="T12" fmla="*/ 1993 w 2473"/>
                <a:gd name="T13" fmla="*/ 195 h 1537"/>
                <a:gd name="T14" fmla="*/ 1951 w 2473"/>
                <a:gd name="T15" fmla="*/ 226 h 1537"/>
                <a:gd name="T16" fmla="*/ 1924 w 2473"/>
                <a:gd name="T17" fmla="*/ 249 h 1537"/>
                <a:gd name="T18" fmla="*/ 1881 w 2473"/>
                <a:gd name="T19" fmla="*/ 276 h 1537"/>
                <a:gd name="T20" fmla="*/ 1829 w 2473"/>
                <a:gd name="T21" fmla="*/ 305 h 1537"/>
                <a:gd name="T22" fmla="*/ 1758 w 2473"/>
                <a:gd name="T23" fmla="*/ 331 h 1537"/>
                <a:gd name="T24" fmla="*/ 1706 w 2473"/>
                <a:gd name="T25" fmla="*/ 360 h 1537"/>
                <a:gd name="T26" fmla="*/ 1644 w 2473"/>
                <a:gd name="T27" fmla="*/ 387 h 1537"/>
                <a:gd name="T28" fmla="*/ 1613 w 2473"/>
                <a:gd name="T29" fmla="*/ 412 h 1537"/>
                <a:gd name="T30" fmla="*/ 1576 w 2473"/>
                <a:gd name="T31" fmla="*/ 445 h 1537"/>
                <a:gd name="T32" fmla="*/ 1522 w 2473"/>
                <a:gd name="T33" fmla="*/ 469 h 1537"/>
                <a:gd name="T34" fmla="*/ 1466 w 2473"/>
                <a:gd name="T35" fmla="*/ 499 h 1537"/>
                <a:gd name="T36" fmla="*/ 1404 w 2473"/>
                <a:gd name="T37" fmla="*/ 526 h 1537"/>
                <a:gd name="T38" fmla="*/ 1342 w 2473"/>
                <a:gd name="T39" fmla="*/ 549 h 1537"/>
                <a:gd name="T40" fmla="*/ 1313 w 2473"/>
                <a:gd name="T41" fmla="*/ 579 h 1537"/>
                <a:gd name="T42" fmla="*/ 1252 w 2473"/>
                <a:gd name="T43" fmla="*/ 617 h 1537"/>
                <a:gd name="T44" fmla="*/ 1215 w 2473"/>
                <a:gd name="T45" fmla="*/ 650 h 1537"/>
                <a:gd name="T46" fmla="*/ 1148 w 2473"/>
                <a:gd name="T47" fmla="*/ 677 h 1537"/>
                <a:gd name="T48" fmla="*/ 1103 w 2473"/>
                <a:gd name="T49" fmla="*/ 702 h 1537"/>
                <a:gd name="T50" fmla="*/ 1069 w 2473"/>
                <a:gd name="T51" fmla="*/ 733 h 1537"/>
                <a:gd name="T52" fmla="*/ 1035 w 2473"/>
                <a:gd name="T53" fmla="*/ 759 h 1537"/>
                <a:gd name="T54" fmla="*/ 998 w 2473"/>
                <a:gd name="T55" fmla="*/ 786 h 1537"/>
                <a:gd name="T56" fmla="*/ 975 w 2473"/>
                <a:gd name="T57" fmla="*/ 824 h 1537"/>
                <a:gd name="T58" fmla="*/ 937 w 2473"/>
                <a:gd name="T59" fmla="*/ 852 h 1537"/>
                <a:gd name="T60" fmla="*/ 864 w 2473"/>
                <a:gd name="T61" fmla="*/ 882 h 1537"/>
                <a:gd name="T62" fmla="*/ 835 w 2473"/>
                <a:gd name="T63" fmla="*/ 912 h 1537"/>
                <a:gd name="T64" fmla="*/ 809 w 2473"/>
                <a:gd name="T65" fmla="*/ 937 h 1537"/>
                <a:gd name="T66" fmla="*/ 770 w 2473"/>
                <a:gd name="T67" fmla="*/ 963 h 1537"/>
                <a:gd name="T68" fmla="*/ 743 w 2473"/>
                <a:gd name="T69" fmla="*/ 991 h 1537"/>
                <a:gd name="T70" fmla="*/ 699 w 2473"/>
                <a:gd name="T71" fmla="*/ 1022 h 1537"/>
                <a:gd name="T72" fmla="*/ 626 w 2473"/>
                <a:gd name="T73" fmla="*/ 1047 h 1537"/>
                <a:gd name="T74" fmla="*/ 598 w 2473"/>
                <a:gd name="T75" fmla="*/ 1077 h 1537"/>
                <a:gd name="T76" fmla="*/ 531 w 2473"/>
                <a:gd name="T77" fmla="*/ 1118 h 1537"/>
                <a:gd name="T78" fmla="*/ 474 w 2473"/>
                <a:gd name="T79" fmla="*/ 1143 h 1537"/>
                <a:gd name="T80" fmla="*/ 413 w 2473"/>
                <a:gd name="T81" fmla="*/ 1171 h 1537"/>
                <a:gd name="T82" fmla="*/ 384 w 2473"/>
                <a:gd name="T83" fmla="*/ 1201 h 1537"/>
                <a:gd name="T84" fmla="*/ 353 w 2473"/>
                <a:gd name="T85" fmla="*/ 1228 h 1537"/>
                <a:gd name="T86" fmla="*/ 307 w 2473"/>
                <a:gd name="T87" fmla="*/ 1253 h 1537"/>
                <a:gd name="T88" fmla="*/ 277 w 2473"/>
                <a:gd name="T89" fmla="*/ 1286 h 1537"/>
                <a:gd name="T90" fmla="*/ 240 w 2473"/>
                <a:gd name="T91" fmla="*/ 1312 h 1537"/>
                <a:gd name="T92" fmla="*/ 206 w 2473"/>
                <a:gd name="T93" fmla="*/ 1337 h 1537"/>
                <a:gd name="T94" fmla="*/ 176 w 2473"/>
                <a:gd name="T95" fmla="*/ 1378 h 1537"/>
                <a:gd name="T96" fmla="*/ 150 w 2473"/>
                <a:gd name="T97" fmla="*/ 1404 h 1537"/>
                <a:gd name="T98" fmla="*/ 119 w 2473"/>
                <a:gd name="T99" fmla="*/ 1431 h 1537"/>
                <a:gd name="T100" fmla="*/ 91 w 2473"/>
                <a:gd name="T101" fmla="*/ 1462 h 1537"/>
                <a:gd name="T102" fmla="*/ 63 w 2473"/>
                <a:gd name="T103" fmla="*/ 1488 h 1537"/>
                <a:gd name="T104" fmla="*/ 31 w 2473"/>
                <a:gd name="T105" fmla="*/ 1514 h 1537"/>
                <a:gd name="T106" fmla="*/ 0 w 2473"/>
                <a:gd name="T107" fmla="*/ 1537 h 1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73" h="1537">
                  <a:moveTo>
                    <a:pt x="2473" y="0"/>
                  </a:moveTo>
                  <a:lnTo>
                    <a:pt x="2473" y="0"/>
                  </a:lnTo>
                  <a:cubicBezTo>
                    <a:pt x="2471" y="0"/>
                    <a:pt x="2458" y="0"/>
                    <a:pt x="2458" y="0"/>
                  </a:cubicBezTo>
                  <a:lnTo>
                    <a:pt x="2458" y="10"/>
                  </a:lnTo>
                  <a:lnTo>
                    <a:pt x="2342" y="10"/>
                  </a:lnTo>
                  <a:lnTo>
                    <a:pt x="2342" y="29"/>
                  </a:lnTo>
                  <a:lnTo>
                    <a:pt x="2302" y="29"/>
                  </a:lnTo>
                  <a:lnTo>
                    <a:pt x="2302" y="41"/>
                  </a:lnTo>
                  <a:lnTo>
                    <a:pt x="2277" y="41"/>
                  </a:lnTo>
                  <a:lnTo>
                    <a:pt x="2277" y="69"/>
                  </a:lnTo>
                  <a:lnTo>
                    <a:pt x="2253" y="69"/>
                  </a:lnTo>
                  <a:lnTo>
                    <a:pt x="2253" y="80"/>
                  </a:lnTo>
                  <a:lnTo>
                    <a:pt x="2202" y="80"/>
                  </a:lnTo>
                  <a:lnTo>
                    <a:pt x="2202" y="100"/>
                  </a:lnTo>
                  <a:lnTo>
                    <a:pt x="2148" y="100"/>
                  </a:lnTo>
                  <a:lnTo>
                    <a:pt x="2148" y="114"/>
                  </a:lnTo>
                  <a:lnTo>
                    <a:pt x="2126" y="114"/>
                  </a:lnTo>
                  <a:lnTo>
                    <a:pt x="2126" y="128"/>
                  </a:lnTo>
                  <a:lnTo>
                    <a:pt x="2099" y="128"/>
                  </a:lnTo>
                  <a:lnTo>
                    <a:pt x="2099" y="136"/>
                  </a:lnTo>
                  <a:lnTo>
                    <a:pt x="2057" y="136"/>
                  </a:lnTo>
                  <a:lnTo>
                    <a:pt x="2057" y="154"/>
                  </a:lnTo>
                  <a:lnTo>
                    <a:pt x="2025" y="154"/>
                  </a:lnTo>
                  <a:lnTo>
                    <a:pt x="2025" y="167"/>
                  </a:lnTo>
                  <a:lnTo>
                    <a:pt x="2008" y="167"/>
                  </a:lnTo>
                  <a:lnTo>
                    <a:pt x="2008" y="182"/>
                  </a:lnTo>
                  <a:lnTo>
                    <a:pt x="1993" y="182"/>
                  </a:lnTo>
                  <a:lnTo>
                    <a:pt x="1993" y="195"/>
                  </a:lnTo>
                  <a:lnTo>
                    <a:pt x="1970" y="195"/>
                  </a:lnTo>
                  <a:lnTo>
                    <a:pt x="1970" y="210"/>
                  </a:lnTo>
                  <a:lnTo>
                    <a:pt x="1951" y="210"/>
                  </a:lnTo>
                  <a:lnTo>
                    <a:pt x="1951" y="226"/>
                  </a:lnTo>
                  <a:lnTo>
                    <a:pt x="1939" y="226"/>
                  </a:lnTo>
                  <a:lnTo>
                    <a:pt x="1939" y="237"/>
                  </a:lnTo>
                  <a:lnTo>
                    <a:pt x="1924" y="237"/>
                  </a:lnTo>
                  <a:lnTo>
                    <a:pt x="1924" y="249"/>
                  </a:lnTo>
                  <a:lnTo>
                    <a:pt x="1900" y="249"/>
                  </a:lnTo>
                  <a:lnTo>
                    <a:pt x="1900" y="260"/>
                  </a:lnTo>
                  <a:lnTo>
                    <a:pt x="1881" y="260"/>
                  </a:lnTo>
                  <a:lnTo>
                    <a:pt x="1881" y="276"/>
                  </a:lnTo>
                  <a:lnTo>
                    <a:pt x="1864" y="276"/>
                  </a:lnTo>
                  <a:lnTo>
                    <a:pt x="1864" y="294"/>
                  </a:lnTo>
                  <a:lnTo>
                    <a:pt x="1829" y="294"/>
                  </a:lnTo>
                  <a:lnTo>
                    <a:pt x="1829" y="305"/>
                  </a:lnTo>
                  <a:lnTo>
                    <a:pt x="1797" y="305"/>
                  </a:lnTo>
                  <a:lnTo>
                    <a:pt x="1797" y="315"/>
                  </a:lnTo>
                  <a:lnTo>
                    <a:pt x="1758" y="315"/>
                  </a:lnTo>
                  <a:lnTo>
                    <a:pt x="1758" y="331"/>
                  </a:lnTo>
                  <a:lnTo>
                    <a:pt x="1722" y="331"/>
                  </a:lnTo>
                  <a:lnTo>
                    <a:pt x="1722" y="344"/>
                  </a:lnTo>
                  <a:lnTo>
                    <a:pt x="1706" y="344"/>
                  </a:lnTo>
                  <a:lnTo>
                    <a:pt x="1706" y="360"/>
                  </a:lnTo>
                  <a:lnTo>
                    <a:pt x="1672" y="360"/>
                  </a:lnTo>
                  <a:lnTo>
                    <a:pt x="1672" y="370"/>
                  </a:lnTo>
                  <a:lnTo>
                    <a:pt x="1644" y="370"/>
                  </a:lnTo>
                  <a:lnTo>
                    <a:pt x="1644" y="387"/>
                  </a:lnTo>
                  <a:lnTo>
                    <a:pt x="1635" y="387"/>
                  </a:lnTo>
                  <a:lnTo>
                    <a:pt x="1635" y="398"/>
                  </a:lnTo>
                  <a:lnTo>
                    <a:pt x="1613" y="398"/>
                  </a:lnTo>
                  <a:lnTo>
                    <a:pt x="1613" y="412"/>
                  </a:lnTo>
                  <a:lnTo>
                    <a:pt x="1594" y="412"/>
                  </a:lnTo>
                  <a:lnTo>
                    <a:pt x="1594" y="429"/>
                  </a:lnTo>
                  <a:lnTo>
                    <a:pt x="1576" y="429"/>
                  </a:lnTo>
                  <a:lnTo>
                    <a:pt x="1576" y="445"/>
                  </a:lnTo>
                  <a:lnTo>
                    <a:pt x="1563" y="445"/>
                  </a:lnTo>
                  <a:lnTo>
                    <a:pt x="1563" y="457"/>
                  </a:lnTo>
                  <a:lnTo>
                    <a:pt x="1522" y="457"/>
                  </a:lnTo>
                  <a:lnTo>
                    <a:pt x="1522" y="469"/>
                  </a:lnTo>
                  <a:lnTo>
                    <a:pt x="1498" y="469"/>
                  </a:lnTo>
                  <a:lnTo>
                    <a:pt x="1498" y="483"/>
                  </a:lnTo>
                  <a:lnTo>
                    <a:pt x="1466" y="483"/>
                  </a:lnTo>
                  <a:lnTo>
                    <a:pt x="1466" y="499"/>
                  </a:lnTo>
                  <a:lnTo>
                    <a:pt x="1420" y="499"/>
                  </a:lnTo>
                  <a:lnTo>
                    <a:pt x="1420" y="507"/>
                  </a:lnTo>
                  <a:lnTo>
                    <a:pt x="1404" y="507"/>
                  </a:lnTo>
                  <a:lnTo>
                    <a:pt x="1404" y="526"/>
                  </a:lnTo>
                  <a:lnTo>
                    <a:pt x="1370" y="526"/>
                  </a:lnTo>
                  <a:lnTo>
                    <a:pt x="1370" y="542"/>
                  </a:lnTo>
                  <a:lnTo>
                    <a:pt x="1342" y="542"/>
                  </a:lnTo>
                  <a:lnTo>
                    <a:pt x="1342" y="549"/>
                  </a:lnTo>
                  <a:lnTo>
                    <a:pt x="1328" y="549"/>
                  </a:lnTo>
                  <a:lnTo>
                    <a:pt x="1328" y="565"/>
                  </a:lnTo>
                  <a:lnTo>
                    <a:pt x="1313" y="565"/>
                  </a:lnTo>
                  <a:lnTo>
                    <a:pt x="1313" y="579"/>
                  </a:lnTo>
                  <a:lnTo>
                    <a:pt x="1289" y="579"/>
                  </a:lnTo>
                  <a:lnTo>
                    <a:pt x="1289" y="594"/>
                  </a:lnTo>
                  <a:lnTo>
                    <a:pt x="1252" y="594"/>
                  </a:lnTo>
                  <a:lnTo>
                    <a:pt x="1252" y="617"/>
                  </a:lnTo>
                  <a:lnTo>
                    <a:pt x="1237" y="617"/>
                  </a:lnTo>
                  <a:lnTo>
                    <a:pt x="1237" y="637"/>
                  </a:lnTo>
                  <a:lnTo>
                    <a:pt x="1215" y="637"/>
                  </a:lnTo>
                  <a:lnTo>
                    <a:pt x="1215" y="650"/>
                  </a:lnTo>
                  <a:lnTo>
                    <a:pt x="1184" y="650"/>
                  </a:lnTo>
                  <a:lnTo>
                    <a:pt x="1184" y="661"/>
                  </a:lnTo>
                  <a:lnTo>
                    <a:pt x="1148" y="661"/>
                  </a:lnTo>
                  <a:lnTo>
                    <a:pt x="1148" y="677"/>
                  </a:lnTo>
                  <a:lnTo>
                    <a:pt x="1112" y="677"/>
                  </a:lnTo>
                  <a:lnTo>
                    <a:pt x="1112" y="690"/>
                  </a:lnTo>
                  <a:lnTo>
                    <a:pt x="1103" y="690"/>
                  </a:lnTo>
                  <a:lnTo>
                    <a:pt x="1103" y="702"/>
                  </a:lnTo>
                  <a:lnTo>
                    <a:pt x="1088" y="702"/>
                  </a:lnTo>
                  <a:lnTo>
                    <a:pt x="1088" y="715"/>
                  </a:lnTo>
                  <a:lnTo>
                    <a:pt x="1069" y="715"/>
                  </a:lnTo>
                  <a:lnTo>
                    <a:pt x="1069" y="733"/>
                  </a:lnTo>
                  <a:lnTo>
                    <a:pt x="1050" y="733"/>
                  </a:lnTo>
                  <a:lnTo>
                    <a:pt x="1050" y="746"/>
                  </a:lnTo>
                  <a:lnTo>
                    <a:pt x="1035" y="746"/>
                  </a:lnTo>
                  <a:lnTo>
                    <a:pt x="1035" y="759"/>
                  </a:lnTo>
                  <a:lnTo>
                    <a:pt x="1023" y="759"/>
                  </a:lnTo>
                  <a:lnTo>
                    <a:pt x="1023" y="773"/>
                  </a:lnTo>
                  <a:lnTo>
                    <a:pt x="998" y="773"/>
                  </a:lnTo>
                  <a:lnTo>
                    <a:pt x="998" y="786"/>
                  </a:lnTo>
                  <a:lnTo>
                    <a:pt x="985" y="786"/>
                  </a:lnTo>
                  <a:lnTo>
                    <a:pt x="985" y="812"/>
                  </a:lnTo>
                  <a:lnTo>
                    <a:pt x="975" y="812"/>
                  </a:lnTo>
                  <a:lnTo>
                    <a:pt x="975" y="824"/>
                  </a:lnTo>
                  <a:lnTo>
                    <a:pt x="950" y="824"/>
                  </a:lnTo>
                  <a:lnTo>
                    <a:pt x="950" y="844"/>
                  </a:lnTo>
                  <a:lnTo>
                    <a:pt x="937" y="844"/>
                  </a:lnTo>
                  <a:lnTo>
                    <a:pt x="937" y="852"/>
                  </a:lnTo>
                  <a:lnTo>
                    <a:pt x="908" y="852"/>
                  </a:lnTo>
                  <a:lnTo>
                    <a:pt x="908" y="872"/>
                  </a:lnTo>
                  <a:lnTo>
                    <a:pt x="864" y="872"/>
                  </a:lnTo>
                  <a:lnTo>
                    <a:pt x="864" y="882"/>
                  </a:lnTo>
                  <a:lnTo>
                    <a:pt x="847" y="882"/>
                  </a:lnTo>
                  <a:lnTo>
                    <a:pt x="847" y="896"/>
                  </a:lnTo>
                  <a:lnTo>
                    <a:pt x="835" y="896"/>
                  </a:lnTo>
                  <a:lnTo>
                    <a:pt x="835" y="912"/>
                  </a:lnTo>
                  <a:lnTo>
                    <a:pt x="823" y="912"/>
                  </a:lnTo>
                  <a:lnTo>
                    <a:pt x="823" y="923"/>
                  </a:lnTo>
                  <a:lnTo>
                    <a:pt x="809" y="923"/>
                  </a:lnTo>
                  <a:lnTo>
                    <a:pt x="809" y="937"/>
                  </a:lnTo>
                  <a:lnTo>
                    <a:pt x="786" y="937"/>
                  </a:lnTo>
                  <a:lnTo>
                    <a:pt x="786" y="952"/>
                  </a:lnTo>
                  <a:lnTo>
                    <a:pt x="770" y="952"/>
                  </a:lnTo>
                  <a:lnTo>
                    <a:pt x="770" y="963"/>
                  </a:lnTo>
                  <a:lnTo>
                    <a:pt x="756" y="963"/>
                  </a:lnTo>
                  <a:lnTo>
                    <a:pt x="756" y="979"/>
                  </a:lnTo>
                  <a:lnTo>
                    <a:pt x="743" y="979"/>
                  </a:lnTo>
                  <a:lnTo>
                    <a:pt x="743" y="991"/>
                  </a:lnTo>
                  <a:lnTo>
                    <a:pt x="719" y="991"/>
                  </a:lnTo>
                  <a:lnTo>
                    <a:pt x="719" y="1004"/>
                  </a:lnTo>
                  <a:lnTo>
                    <a:pt x="699" y="1004"/>
                  </a:lnTo>
                  <a:lnTo>
                    <a:pt x="699" y="1022"/>
                  </a:lnTo>
                  <a:lnTo>
                    <a:pt x="655" y="1022"/>
                  </a:lnTo>
                  <a:lnTo>
                    <a:pt x="655" y="1033"/>
                  </a:lnTo>
                  <a:lnTo>
                    <a:pt x="626" y="1033"/>
                  </a:lnTo>
                  <a:lnTo>
                    <a:pt x="626" y="1047"/>
                  </a:lnTo>
                  <a:lnTo>
                    <a:pt x="614" y="1047"/>
                  </a:lnTo>
                  <a:lnTo>
                    <a:pt x="614" y="1061"/>
                  </a:lnTo>
                  <a:lnTo>
                    <a:pt x="598" y="1061"/>
                  </a:lnTo>
                  <a:lnTo>
                    <a:pt x="598" y="1077"/>
                  </a:lnTo>
                  <a:lnTo>
                    <a:pt x="566" y="1077"/>
                  </a:lnTo>
                  <a:lnTo>
                    <a:pt x="566" y="1087"/>
                  </a:lnTo>
                  <a:lnTo>
                    <a:pt x="531" y="1087"/>
                  </a:lnTo>
                  <a:lnTo>
                    <a:pt x="531" y="1118"/>
                  </a:lnTo>
                  <a:lnTo>
                    <a:pt x="504" y="1118"/>
                  </a:lnTo>
                  <a:lnTo>
                    <a:pt x="504" y="1128"/>
                  </a:lnTo>
                  <a:lnTo>
                    <a:pt x="474" y="1128"/>
                  </a:lnTo>
                  <a:lnTo>
                    <a:pt x="474" y="1143"/>
                  </a:lnTo>
                  <a:lnTo>
                    <a:pt x="445" y="1143"/>
                  </a:lnTo>
                  <a:lnTo>
                    <a:pt x="445" y="1158"/>
                  </a:lnTo>
                  <a:lnTo>
                    <a:pt x="413" y="1158"/>
                  </a:lnTo>
                  <a:lnTo>
                    <a:pt x="413" y="1171"/>
                  </a:lnTo>
                  <a:lnTo>
                    <a:pt x="398" y="1171"/>
                  </a:lnTo>
                  <a:lnTo>
                    <a:pt x="398" y="1183"/>
                  </a:lnTo>
                  <a:lnTo>
                    <a:pt x="384" y="1183"/>
                  </a:lnTo>
                  <a:lnTo>
                    <a:pt x="384" y="1201"/>
                  </a:lnTo>
                  <a:lnTo>
                    <a:pt x="368" y="1201"/>
                  </a:lnTo>
                  <a:lnTo>
                    <a:pt x="368" y="1216"/>
                  </a:lnTo>
                  <a:lnTo>
                    <a:pt x="353" y="1216"/>
                  </a:lnTo>
                  <a:lnTo>
                    <a:pt x="353" y="1228"/>
                  </a:lnTo>
                  <a:lnTo>
                    <a:pt x="327" y="1228"/>
                  </a:lnTo>
                  <a:lnTo>
                    <a:pt x="327" y="1238"/>
                  </a:lnTo>
                  <a:lnTo>
                    <a:pt x="307" y="1238"/>
                  </a:lnTo>
                  <a:lnTo>
                    <a:pt x="307" y="1253"/>
                  </a:lnTo>
                  <a:lnTo>
                    <a:pt x="297" y="1253"/>
                  </a:lnTo>
                  <a:lnTo>
                    <a:pt x="297" y="1268"/>
                  </a:lnTo>
                  <a:lnTo>
                    <a:pt x="277" y="1268"/>
                  </a:lnTo>
                  <a:lnTo>
                    <a:pt x="277" y="1286"/>
                  </a:lnTo>
                  <a:lnTo>
                    <a:pt x="269" y="1286"/>
                  </a:lnTo>
                  <a:lnTo>
                    <a:pt x="269" y="1298"/>
                  </a:lnTo>
                  <a:lnTo>
                    <a:pt x="240" y="1298"/>
                  </a:lnTo>
                  <a:lnTo>
                    <a:pt x="240" y="1312"/>
                  </a:lnTo>
                  <a:lnTo>
                    <a:pt x="215" y="1312"/>
                  </a:lnTo>
                  <a:lnTo>
                    <a:pt x="215" y="1322"/>
                  </a:lnTo>
                  <a:lnTo>
                    <a:pt x="206" y="1322"/>
                  </a:lnTo>
                  <a:lnTo>
                    <a:pt x="206" y="1337"/>
                  </a:lnTo>
                  <a:lnTo>
                    <a:pt x="191" y="1337"/>
                  </a:lnTo>
                  <a:lnTo>
                    <a:pt x="191" y="1363"/>
                  </a:lnTo>
                  <a:lnTo>
                    <a:pt x="176" y="1363"/>
                  </a:lnTo>
                  <a:lnTo>
                    <a:pt x="176" y="1378"/>
                  </a:lnTo>
                  <a:lnTo>
                    <a:pt x="163" y="1378"/>
                  </a:lnTo>
                  <a:lnTo>
                    <a:pt x="163" y="1395"/>
                  </a:lnTo>
                  <a:lnTo>
                    <a:pt x="150" y="1395"/>
                  </a:lnTo>
                  <a:lnTo>
                    <a:pt x="150" y="1404"/>
                  </a:lnTo>
                  <a:lnTo>
                    <a:pt x="140" y="1404"/>
                  </a:lnTo>
                  <a:lnTo>
                    <a:pt x="140" y="1417"/>
                  </a:lnTo>
                  <a:lnTo>
                    <a:pt x="119" y="1417"/>
                  </a:lnTo>
                  <a:lnTo>
                    <a:pt x="119" y="1431"/>
                  </a:lnTo>
                  <a:lnTo>
                    <a:pt x="101" y="1431"/>
                  </a:lnTo>
                  <a:lnTo>
                    <a:pt x="101" y="1449"/>
                  </a:lnTo>
                  <a:lnTo>
                    <a:pt x="91" y="1449"/>
                  </a:lnTo>
                  <a:lnTo>
                    <a:pt x="91" y="1462"/>
                  </a:lnTo>
                  <a:lnTo>
                    <a:pt x="74" y="1462"/>
                  </a:lnTo>
                  <a:lnTo>
                    <a:pt x="74" y="1478"/>
                  </a:lnTo>
                  <a:lnTo>
                    <a:pt x="63" y="1478"/>
                  </a:lnTo>
                  <a:lnTo>
                    <a:pt x="63" y="1488"/>
                  </a:lnTo>
                  <a:lnTo>
                    <a:pt x="43" y="1488"/>
                  </a:lnTo>
                  <a:lnTo>
                    <a:pt x="43" y="1502"/>
                  </a:lnTo>
                  <a:lnTo>
                    <a:pt x="31" y="1502"/>
                  </a:lnTo>
                  <a:lnTo>
                    <a:pt x="31" y="1514"/>
                  </a:lnTo>
                  <a:lnTo>
                    <a:pt x="12" y="1514"/>
                  </a:lnTo>
                  <a:lnTo>
                    <a:pt x="12" y="1528"/>
                  </a:lnTo>
                  <a:lnTo>
                    <a:pt x="0" y="1528"/>
                  </a:lnTo>
                  <a:lnTo>
                    <a:pt x="0" y="1537"/>
                  </a:lnTo>
                </a:path>
              </a:pathLst>
            </a:custGeom>
            <a:noFill/>
            <a:ln w="1905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153" name="Group 45">
            <a:extLst>
              <a:ext uri="{FF2B5EF4-FFF2-40B4-BE49-F238E27FC236}">
                <a16:creationId xmlns:a16="http://schemas.microsoft.com/office/drawing/2014/main" id="{5430AA2A-0539-4815-B78B-42DD4745A941}"/>
              </a:ext>
            </a:extLst>
          </p:cNvPr>
          <p:cNvGrpSpPr>
            <a:grpSpLocks noChangeAspect="1"/>
          </p:cNvGrpSpPr>
          <p:nvPr/>
        </p:nvGrpSpPr>
        <p:grpSpPr bwMode="auto">
          <a:xfrm>
            <a:off x="6981825" y="2638425"/>
            <a:ext cx="3962400" cy="2832100"/>
            <a:chOff x="4398" y="1662"/>
            <a:chExt cx="2496" cy="1784"/>
          </a:xfrm>
        </p:grpSpPr>
        <p:sp>
          <p:nvSpPr>
            <p:cNvPr id="154" name="AutoShape 44">
              <a:extLst>
                <a:ext uri="{FF2B5EF4-FFF2-40B4-BE49-F238E27FC236}">
                  <a16:creationId xmlns:a16="http://schemas.microsoft.com/office/drawing/2014/main" id="{12AA80D2-B393-421A-AE4F-2EA010A5237F}"/>
                </a:ext>
              </a:extLst>
            </p:cNvPr>
            <p:cNvSpPr>
              <a:spLocks noChangeAspect="1" noChangeArrowheads="1" noTextEdit="1"/>
            </p:cNvSpPr>
            <p:nvPr/>
          </p:nvSpPr>
          <p:spPr bwMode="auto">
            <a:xfrm>
              <a:off x="4398" y="1662"/>
              <a:ext cx="2496" cy="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5" name="Freeform 46">
              <a:extLst>
                <a:ext uri="{FF2B5EF4-FFF2-40B4-BE49-F238E27FC236}">
                  <a16:creationId xmlns:a16="http://schemas.microsoft.com/office/drawing/2014/main" id="{23302AB3-90D2-4835-9DFA-DB3EC63BA629}"/>
                </a:ext>
              </a:extLst>
            </p:cNvPr>
            <p:cNvSpPr>
              <a:spLocks/>
            </p:cNvSpPr>
            <p:nvPr/>
          </p:nvSpPr>
          <p:spPr bwMode="auto">
            <a:xfrm>
              <a:off x="4425" y="1664"/>
              <a:ext cx="0" cy="1774"/>
            </a:xfrm>
            <a:custGeom>
              <a:avLst/>
              <a:gdLst>
                <a:gd name="T0" fmla="*/ 2950 h 2950"/>
                <a:gd name="T1" fmla="*/ 2950 h 2950"/>
                <a:gd name="T2" fmla="*/ 0 h 2950"/>
                <a:gd name="T3" fmla="*/ 2950 h 2950"/>
              </a:gdLst>
              <a:ahLst/>
              <a:cxnLst>
                <a:cxn ang="0">
                  <a:pos x="0" y="T0"/>
                </a:cxn>
                <a:cxn ang="0">
                  <a:pos x="0" y="T1"/>
                </a:cxn>
                <a:cxn ang="0">
                  <a:pos x="0" y="T2"/>
                </a:cxn>
                <a:cxn ang="0">
                  <a:pos x="0" y="T3"/>
                </a:cxn>
              </a:cxnLst>
              <a:rect l="0" t="0" r="r" b="b"/>
              <a:pathLst>
                <a:path h="2950">
                  <a:moveTo>
                    <a:pt x="0" y="2950"/>
                  </a:moveTo>
                  <a:lnTo>
                    <a:pt x="0" y="2950"/>
                  </a:lnTo>
                  <a:lnTo>
                    <a:pt x="0" y="0"/>
                  </a:lnTo>
                  <a:lnTo>
                    <a:pt x="0" y="295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6" name="Freeform 47">
              <a:extLst>
                <a:ext uri="{FF2B5EF4-FFF2-40B4-BE49-F238E27FC236}">
                  <a16:creationId xmlns:a16="http://schemas.microsoft.com/office/drawing/2014/main" id="{C251FDA6-A428-48EB-955C-BEDACFB545E4}"/>
                </a:ext>
              </a:extLst>
            </p:cNvPr>
            <p:cNvSpPr>
              <a:spLocks/>
            </p:cNvSpPr>
            <p:nvPr/>
          </p:nvSpPr>
          <p:spPr bwMode="auto">
            <a:xfrm>
              <a:off x="4399" y="3417"/>
              <a:ext cx="2499" cy="26"/>
            </a:xfrm>
            <a:custGeom>
              <a:avLst/>
              <a:gdLst>
                <a:gd name="T0" fmla="*/ 0 w 4152"/>
                <a:gd name="T1" fmla="*/ 0 h 44"/>
                <a:gd name="T2" fmla="*/ 0 w 4152"/>
                <a:gd name="T3" fmla="*/ 0 h 44"/>
                <a:gd name="T4" fmla="*/ 4152 w 4152"/>
                <a:gd name="T5" fmla="*/ 0 h 44"/>
                <a:gd name="T6" fmla="*/ 4152 w 4152"/>
                <a:gd name="T7" fmla="*/ 44 h 44"/>
              </a:gdLst>
              <a:ahLst/>
              <a:cxnLst>
                <a:cxn ang="0">
                  <a:pos x="T0" y="T1"/>
                </a:cxn>
                <a:cxn ang="0">
                  <a:pos x="T2" y="T3"/>
                </a:cxn>
                <a:cxn ang="0">
                  <a:pos x="T4" y="T5"/>
                </a:cxn>
                <a:cxn ang="0">
                  <a:pos x="T6" y="T7"/>
                </a:cxn>
              </a:cxnLst>
              <a:rect l="0" t="0" r="r" b="b"/>
              <a:pathLst>
                <a:path w="4152" h="44">
                  <a:moveTo>
                    <a:pt x="0" y="0"/>
                  </a:moveTo>
                  <a:lnTo>
                    <a:pt x="0" y="0"/>
                  </a:lnTo>
                  <a:lnTo>
                    <a:pt x="4152" y="0"/>
                  </a:lnTo>
                  <a:lnTo>
                    <a:pt x="4152" y="44"/>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7" name="Freeform 48">
              <a:extLst>
                <a:ext uri="{FF2B5EF4-FFF2-40B4-BE49-F238E27FC236}">
                  <a16:creationId xmlns:a16="http://schemas.microsoft.com/office/drawing/2014/main" id="{ACA790F8-AC10-422C-A6C7-D3F92AB8F193}"/>
                </a:ext>
              </a:extLst>
            </p:cNvPr>
            <p:cNvSpPr>
              <a:spLocks/>
            </p:cNvSpPr>
            <p:nvPr/>
          </p:nvSpPr>
          <p:spPr bwMode="auto">
            <a:xfrm>
              <a:off x="6622" y="3417"/>
              <a:ext cx="0" cy="29"/>
            </a:xfrm>
            <a:custGeom>
              <a:avLst/>
              <a:gdLst>
                <a:gd name="T0" fmla="*/ 48 h 48"/>
                <a:gd name="T1" fmla="*/ 48 h 48"/>
                <a:gd name="T2" fmla="*/ 0 h 48"/>
              </a:gdLst>
              <a:ahLst/>
              <a:cxnLst>
                <a:cxn ang="0">
                  <a:pos x="0" y="T0"/>
                </a:cxn>
                <a:cxn ang="0">
                  <a:pos x="0" y="T1"/>
                </a:cxn>
                <a:cxn ang="0">
                  <a:pos x="0" y="T2"/>
                </a:cxn>
              </a:cxnLst>
              <a:rect l="0" t="0" r="r" b="b"/>
              <a:pathLst>
                <a:path h="48">
                  <a:moveTo>
                    <a:pt x="0" y="48"/>
                  </a:moveTo>
                  <a:lnTo>
                    <a:pt x="0" y="48"/>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8" name="Freeform 49">
              <a:extLst>
                <a:ext uri="{FF2B5EF4-FFF2-40B4-BE49-F238E27FC236}">
                  <a16:creationId xmlns:a16="http://schemas.microsoft.com/office/drawing/2014/main" id="{0D3C7006-5044-4AC5-BA09-45605699F249}"/>
                </a:ext>
              </a:extLst>
            </p:cNvPr>
            <p:cNvSpPr>
              <a:spLocks/>
            </p:cNvSpPr>
            <p:nvPr/>
          </p:nvSpPr>
          <p:spPr bwMode="auto">
            <a:xfrm>
              <a:off x="6345" y="3417"/>
              <a:ext cx="0" cy="29"/>
            </a:xfrm>
            <a:custGeom>
              <a:avLst/>
              <a:gdLst>
                <a:gd name="T0" fmla="*/ 48 h 48"/>
                <a:gd name="T1" fmla="*/ 48 h 48"/>
                <a:gd name="T2" fmla="*/ 0 h 48"/>
              </a:gdLst>
              <a:ahLst/>
              <a:cxnLst>
                <a:cxn ang="0">
                  <a:pos x="0" y="T0"/>
                </a:cxn>
                <a:cxn ang="0">
                  <a:pos x="0" y="T1"/>
                </a:cxn>
                <a:cxn ang="0">
                  <a:pos x="0" y="T2"/>
                </a:cxn>
              </a:cxnLst>
              <a:rect l="0" t="0" r="r" b="b"/>
              <a:pathLst>
                <a:path h="48">
                  <a:moveTo>
                    <a:pt x="0" y="48"/>
                  </a:moveTo>
                  <a:lnTo>
                    <a:pt x="0" y="48"/>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9" name="Freeform 50">
              <a:extLst>
                <a:ext uri="{FF2B5EF4-FFF2-40B4-BE49-F238E27FC236}">
                  <a16:creationId xmlns:a16="http://schemas.microsoft.com/office/drawing/2014/main" id="{852C25A5-2412-4EAE-B11C-55FF445A28E2}"/>
                </a:ext>
              </a:extLst>
            </p:cNvPr>
            <p:cNvSpPr>
              <a:spLocks/>
            </p:cNvSpPr>
            <p:nvPr/>
          </p:nvSpPr>
          <p:spPr bwMode="auto">
            <a:xfrm>
              <a:off x="6070" y="3417"/>
              <a:ext cx="0" cy="29"/>
            </a:xfrm>
            <a:custGeom>
              <a:avLst/>
              <a:gdLst>
                <a:gd name="T0" fmla="*/ 48 h 48"/>
                <a:gd name="T1" fmla="*/ 48 h 48"/>
                <a:gd name="T2" fmla="*/ 0 h 48"/>
              </a:gdLst>
              <a:ahLst/>
              <a:cxnLst>
                <a:cxn ang="0">
                  <a:pos x="0" y="T0"/>
                </a:cxn>
                <a:cxn ang="0">
                  <a:pos x="0" y="T1"/>
                </a:cxn>
                <a:cxn ang="0">
                  <a:pos x="0" y="T2"/>
                </a:cxn>
              </a:cxnLst>
              <a:rect l="0" t="0" r="r" b="b"/>
              <a:pathLst>
                <a:path h="48">
                  <a:moveTo>
                    <a:pt x="0" y="48"/>
                  </a:moveTo>
                  <a:lnTo>
                    <a:pt x="0" y="48"/>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0" name="Freeform 51">
              <a:extLst>
                <a:ext uri="{FF2B5EF4-FFF2-40B4-BE49-F238E27FC236}">
                  <a16:creationId xmlns:a16="http://schemas.microsoft.com/office/drawing/2014/main" id="{AD4EC10F-8971-447C-9A5D-9C0995E66DF9}"/>
                </a:ext>
              </a:extLst>
            </p:cNvPr>
            <p:cNvSpPr>
              <a:spLocks/>
            </p:cNvSpPr>
            <p:nvPr/>
          </p:nvSpPr>
          <p:spPr bwMode="auto">
            <a:xfrm>
              <a:off x="5796" y="3417"/>
              <a:ext cx="0" cy="29"/>
            </a:xfrm>
            <a:custGeom>
              <a:avLst/>
              <a:gdLst>
                <a:gd name="T0" fmla="*/ 48 h 48"/>
                <a:gd name="T1" fmla="*/ 48 h 48"/>
                <a:gd name="T2" fmla="*/ 0 h 48"/>
              </a:gdLst>
              <a:ahLst/>
              <a:cxnLst>
                <a:cxn ang="0">
                  <a:pos x="0" y="T0"/>
                </a:cxn>
                <a:cxn ang="0">
                  <a:pos x="0" y="T1"/>
                </a:cxn>
                <a:cxn ang="0">
                  <a:pos x="0" y="T2"/>
                </a:cxn>
              </a:cxnLst>
              <a:rect l="0" t="0" r="r" b="b"/>
              <a:pathLst>
                <a:path h="48">
                  <a:moveTo>
                    <a:pt x="0" y="48"/>
                  </a:moveTo>
                  <a:lnTo>
                    <a:pt x="0" y="48"/>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1" name="Freeform 52">
              <a:extLst>
                <a:ext uri="{FF2B5EF4-FFF2-40B4-BE49-F238E27FC236}">
                  <a16:creationId xmlns:a16="http://schemas.microsoft.com/office/drawing/2014/main" id="{D02DB26F-EF73-446C-BD84-FABC6260E9CE}"/>
                </a:ext>
              </a:extLst>
            </p:cNvPr>
            <p:cNvSpPr>
              <a:spLocks/>
            </p:cNvSpPr>
            <p:nvPr/>
          </p:nvSpPr>
          <p:spPr bwMode="auto">
            <a:xfrm>
              <a:off x="5524" y="3417"/>
              <a:ext cx="0" cy="29"/>
            </a:xfrm>
            <a:custGeom>
              <a:avLst/>
              <a:gdLst>
                <a:gd name="T0" fmla="*/ 47 h 47"/>
                <a:gd name="T1" fmla="*/ 47 h 47"/>
                <a:gd name="T2" fmla="*/ 0 h 47"/>
              </a:gdLst>
              <a:ahLst/>
              <a:cxnLst>
                <a:cxn ang="0">
                  <a:pos x="0" y="T0"/>
                </a:cxn>
                <a:cxn ang="0">
                  <a:pos x="0" y="T1"/>
                </a:cxn>
                <a:cxn ang="0">
                  <a:pos x="0" y="T2"/>
                </a:cxn>
              </a:cxnLst>
              <a:rect l="0" t="0" r="r" b="b"/>
              <a:pathLst>
                <a:path h="47">
                  <a:moveTo>
                    <a:pt x="0" y="47"/>
                  </a:moveTo>
                  <a:lnTo>
                    <a:pt x="0" y="47"/>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2" name="Freeform 53">
              <a:extLst>
                <a:ext uri="{FF2B5EF4-FFF2-40B4-BE49-F238E27FC236}">
                  <a16:creationId xmlns:a16="http://schemas.microsoft.com/office/drawing/2014/main" id="{46A140D9-D806-4B5F-839E-478D3B8B9BFC}"/>
                </a:ext>
              </a:extLst>
            </p:cNvPr>
            <p:cNvSpPr>
              <a:spLocks/>
            </p:cNvSpPr>
            <p:nvPr/>
          </p:nvSpPr>
          <p:spPr bwMode="auto">
            <a:xfrm>
              <a:off x="5247" y="3417"/>
              <a:ext cx="0" cy="29"/>
            </a:xfrm>
            <a:custGeom>
              <a:avLst/>
              <a:gdLst>
                <a:gd name="T0" fmla="*/ 47 h 47"/>
                <a:gd name="T1" fmla="*/ 47 h 47"/>
                <a:gd name="T2" fmla="*/ 0 h 47"/>
              </a:gdLst>
              <a:ahLst/>
              <a:cxnLst>
                <a:cxn ang="0">
                  <a:pos x="0" y="T0"/>
                </a:cxn>
                <a:cxn ang="0">
                  <a:pos x="0" y="T1"/>
                </a:cxn>
                <a:cxn ang="0">
                  <a:pos x="0" y="T2"/>
                </a:cxn>
              </a:cxnLst>
              <a:rect l="0" t="0" r="r" b="b"/>
              <a:pathLst>
                <a:path h="47">
                  <a:moveTo>
                    <a:pt x="0" y="47"/>
                  </a:moveTo>
                  <a:lnTo>
                    <a:pt x="0" y="47"/>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3" name="Freeform 54">
              <a:extLst>
                <a:ext uri="{FF2B5EF4-FFF2-40B4-BE49-F238E27FC236}">
                  <a16:creationId xmlns:a16="http://schemas.microsoft.com/office/drawing/2014/main" id="{144E9E02-200D-4A0E-8897-3163B2C945D0}"/>
                </a:ext>
              </a:extLst>
            </p:cNvPr>
            <p:cNvSpPr>
              <a:spLocks/>
            </p:cNvSpPr>
            <p:nvPr/>
          </p:nvSpPr>
          <p:spPr bwMode="auto">
            <a:xfrm>
              <a:off x="4969" y="3417"/>
              <a:ext cx="0" cy="29"/>
            </a:xfrm>
            <a:custGeom>
              <a:avLst/>
              <a:gdLst>
                <a:gd name="T0" fmla="*/ 48 h 48"/>
                <a:gd name="T1" fmla="*/ 48 h 48"/>
                <a:gd name="T2" fmla="*/ 0 h 48"/>
              </a:gdLst>
              <a:ahLst/>
              <a:cxnLst>
                <a:cxn ang="0">
                  <a:pos x="0" y="T0"/>
                </a:cxn>
                <a:cxn ang="0">
                  <a:pos x="0" y="T1"/>
                </a:cxn>
                <a:cxn ang="0">
                  <a:pos x="0" y="T2"/>
                </a:cxn>
              </a:cxnLst>
              <a:rect l="0" t="0" r="r" b="b"/>
              <a:pathLst>
                <a:path h="48">
                  <a:moveTo>
                    <a:pt x="0" y="48"/>
                  </a:moveTo>
                  <a:lnTo>
                    <a:pt x="0" y="48"/>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4" name="Freeform 55">
              <a:extLst>
                <a:ext uri="{FF2B5EF4-FFF2-40B4-BE49-F238E27FC236}">
                  <a16:creationId xmlns:a16="http://schemas.microsoft.com/office/drawing/2014/main" id="{9106204E-8374-4BDC-A627-B4A2860B3FAD}"/>
                </a:ext>
              </a:extLst>
            </p:cNvPr>
            <p:cNvSpPr>
              <a:spLocks/>
            </p:cNvSpPr>
            <p:nvPr/>
          </p:nvSpPr>
          <p:spPr bwMode="auto">
            <a:xfrm>
              <a:off x="4696" y="3417"/>
              <a:ext cx="0" cy="29"/>
            </a:xfrm>
            <a:custGeom>
              <a:avLst/>
              <a:gdLst>
                <a:gd name="T0" fmla="*/ 48 h 48"/>
                <a:gd name="T1" fmla="*/ 48 h 48"/>
                <a:gd name="T2" fmla="*/ 0 h 48"/>
              </a:gdLst>
              <a:ahLst/>
              <a:cxnLst>
                <a:cxn ang="0">
                  <a:pos x="0" y="T0"/>
                </a:cxn>
                <a:cxn ang="0">
                  <a:pos x="0" y="T1"/>
                </a:cxn>
                <a:cxn ang="0">
                  <a:pos x="0" y="T2"/>
                </a:cxn>
              </a:cxnLst>
              <a:rect l="0" t="0" r="r" b="b"/>
              <a:pathLst>
                <a:path h="48">
                  <a:moveTo>
                    <a:pt x="0" y="48"/>
                  </a:moveTo>
                  <a:lnTo>
                    <a:pt x="0" y="48"/>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5" name="Freeform 56">
              <a:extLst>
                <a:ext uri="{FF2B5EF4-FFF2-40B4-BE49-F238E27FC236}">
                  <a16:creationId xmlns:a16="http://schemas.microsoft.com/office/drawing/2014/main" id="{84C271B5-C812-4E0D-A354-FD9B0B9DB889}"/>
                </a:ext>
              </a:extLst>
            </p:cNvPr>
            <p:cNvSpPr>
              <a:spLocks/>
            </p:cNvSpPr>
            <p:nvPr/>
          </p:nvSpPr>
          <p:spPr bwMode="auto">
            <a:xfrm>
              <a:off x="4398" y="1662"/>
              <a:ext cx="27" cy="1783"/>
            </a:xfrm>
            <a:custGeom>
              <a:avLst/>
              <a:gdLst>
                <a:gd name="T0" fmla="*/ 44 w 44"/>
                <a:gd name="T1" fmla="*/ 2964 h 2964"/>
                <a:gd name="T2" fmla="*/ 44 w 44"/>
                <a:gd name="T3" fmla="*/ 2964 h 2964"/>
                <a:gd name="T4" fmla="*/ 44 w 44"/>
                <a:gd name="T5" fmla="*/ 0 h 2964"/>
                <a:gd name="T6" fmla="*/ 0 w 44"/>
                <a:gd name="T7" fmla="*/ 0 h 2964"/>
              </a:gdLst>
              <a:ahLst/>
              <a:cxnLst>
                <a:cxn ang="0">
                  <a:pos x="T0" y="T1"/>
                </a:cxn>
                <a:cxn ang="0">
                  <a:pos x="T2" y="T3"/>
                </a:cxn>
                <a:cxn ang="0">
                  <a:pos x="T4" y="T5"/>
                </a:cxn>
                <a:cxn ang="0">
                  <a:pos x="T6" y="T7"/>
                </a:cxn>
              </a:cxnLst>
              <a:rect l="0" t="0" r="r" b="b"/>
              <a:pathLst>
                <a:path w="44" h="2964">
                  <a:moveTo>
                    <a:pt x="44" y="2964"/>
                  </a:moveTo>
                  <a:lnTo>
                    <a:pt x="44" y="2964"/>
                  </a:lnTo>
                  <a:lnTo>
                    <a:pt x="44" y="0"/>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6" name="Freeform 57">
              <a:extLst>
                <a:ext uri="{FF2B5EF4-FFF2-40B4-BE49-F238E27FC236}">
                  <a16:creationId xmlns:a16="http://schemas.microsoft.com/office/drawing/2014/main" id="{8BBE1940-2525-433C-A419-2AAFB8E3A0FD}"/>
                </a:ext>
              </a:extLst>
            </p:cNvPr>
            <p:cNvSpPr>
              <a:spLocks/>
            </p:cNvSpPr>
            <p:nvPr/>
          </p:nvSpPr>
          <p:spPr bwMode="auto">
            <a:xfrm>
              <a:off x="4715" y="1661"/>
              <a:ext cx="27" cy="1066"/>
            </a:xfrm>
            <a:custGeom>
              <a:avLst/>
              <a:gdLst>
                <a:gd name="T0" fmla="*/ 44 w 44"/>
                <a:gd name="T1" fmla="*/ 1771 h 1771"/>
                <a:gd name="T2" fmla="*/ 44 w 44"/>
                <a:gd name="T3" fmla="*/ 1771 h 1771"/>
                <a:gd name="T4" fmla="*/ 44 w 44"/>
                <a:gd name="T5" fmla="*/ 0 h 1771"/>
                <a:gd name="T6" fmla="*/ 0 w 44"/>
                <a:gd name="T7" fmla="*/ 0 h 1771"/>
              </a:gdLst>
              <a:ahLst/>
              <a:cxnLst>
                <a:cxn ang="0">
                  <a:pos x="T0" y="T1"/>
                </a:cxn>
                <a:cxn ang="0">
                  <a:pos x="T2" y="T3"/>
                </a:cxn>
                <a:cxn ang="0">
                  <a:pos x="T4" y="T5"/>
                </a:cxn>
                <a:cxn ang="0">
                  <a:pos x="T6" y="T7"/>
                </a:cxn>
              </a:cxnLst>
              <a:rect l="0" t="0" r="r" b="b"/>
              <a:pathLst>
                <a:path w="44" h="1771">
                  <a:moveTo>
                    <a:pt x="44" y="1771"/>
                  </a:moveTo>
                  <a:lnTo>
                    <a:pt x="44" y="1771"/>
                  </a:lnTo>
                  <a:lnTo>
                    <a:pt x="44" y="0"/>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7" name="Freeform 58">
              <a:extLst>
                <a:ext uri="{FF2B5EF4-FFF2-40B4-BE49-F238E27FC236}">
                  <a16:creationId xmlns:a16="http://schemas.microsoft.com/office/drawing/2014/main" id="{89BE4532-C384-4FBF-9547-28AF7A4DF2C1}"/>
                </a:ext>
              </a:extLst>
            </p:cNvPr>
            <p:cNvSpPr>
              <a:spLocks/>
            </p:cNvSpPr>
            <p:nvPr/>
          </p:nvSpPr>
          <p:spPr bwMode="auto">
            <a:xfrm>
              <a:off x="4399" y="3242"/>
              <a:ext cx="24" cy="0"/>
            </a:xfrm>
            <a:custGeom>
              <a:avLst/>
              <a:gdLst>
                <a:gd name="T0" fmla="*/ 0 w 40"/>
                <a:gd name="T1" fmla="*/ 0 w 40"/>
                <a:gd name="T2" fmla="*/ 40 w 40"/>
              </a:gdLst>
              <a:ahLst/>
              <a:cxnLst>
                <a:cxn ang="0">
                  <a:pos x="T0" y="0"/>
                </a:cxn>
                <a:cxn ang="0">
                  <a:pos x="T1" y="0"/>
                </a:cxn>
                <a:cxn ang="0">
                  <a:pos x="T2" y="0"/>
                </a:cxn>
              </a:cxnLst>
              <a:rect l="0" t="0" r="r" b="b"/>
              <a:pathLst>
                <a:path w="40">
                  <a:moveTo>
                    <a:pt x="0" y="0"/>
                  </a:moveTo>
                  <a:lnTo>
                    <a:pt x="0" y="0"/>
                  </a:lnTo>
                  <a:lnTo>
                    <a:pt x="4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8" name="Freeform 59">
              <a:extLst>
                <a:ext uri="{FF2B5EF4-FFF2-40B4-BE49-F238E27FC236}">
                  <a16:creationId xmlns:a16="http://schemas.microsoft.com/office/drawing/2014/main" id="{21A855F3-B4DA-4B0A-B65C-EA116FE84947}"/>
                </a:ext>
              </a:extLst>
            </p:cNvPr>
            <p:cNvSpPr>
              <a:spLocks/>
            </p:cNvSpPr>
            <p:nvPr/>
          </p:nvSpPr>
          <p:spPr bwMode="auto">
            <a:xfrm>
              <a:off x="4399" y="3067"/>
              <a:ext cx="24" cy="0"/>
            </a:xfrm>
            <a:custGeom>
              <a:avLst/>
              <a:gdLst>
                <a:gd name="T0" fmla="*/ 0 w 40"/>
                <a:gd name="T1" fmla="*/ 0 w 40"/>
                <a:gd name="T2" fmla="*/ 40 w 40"/>
              </a:gdLst>
              <a:ahLst/>
              <a:cxnLst>
                <a:cxn ang="0">
                  <a:pos x="T0" y="0"/>
                </a:cxn>
                <a:cxn ang="0">
                  <a:pos x="T1" y="0"/>
                </a:cxn>
                <a:cxn ang="0">
                  <a:pos x="T2" y="0"/>
                </a:cxn>
              </a:cxnLst>
              <a:rect l="0" t="0" r="r" b="b"/>
              <a:pathLst>
                <a:path w="40">
                  <a:moveTo>
                    <a:pt x="0" y="0"/>
                  </a:moveTo>
                  <a:lnTo>
                    <a:pt x="0" y="0"/>
                  </a:lnTo>
                  <a:lnTo>
                    <a:pt x="4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9" name="Freeform 60">
              <a:extLst>
                <a:ext uri="{FF2B5EF4-FFF2-40B4-BE49-F238E27FC236}">
                  <a16:creationId xmlns:a16="http://schemas.microsoft.com/office/drawing/2014/main" id="{FDFE7124-7D2A-4603-87FF-61D5040300A9}"/>
                </a:ext>
              </a:extLst>
            </p:cNvPr>
            <p:cNvSpPr>
              <a:spLocks/>
            </p:cNvSpPr>
            <p:nvPr/>
          </p:nvSpPr>
          <p:spPr bwMode="auto">
            <a:xfrm>
              <a:off x="4399" y="2890"/>
              <a:ext cx="24" cy="0"/>
            </a:xfrm>
            <a:custGeom>
              <a:avLst/>
              <a:gdLst>
                <a:gd name="T0" fmla="*/ 0 w 40"/>
                <a:gd name="T1" fmla="*/ 0 w 40"/>
                <a:gd name="T2" fmla="*/ 40 w 40"/>
              </a:gdLst>
              <a:ahLst/>
              <a:cxnLst>
                <a:cxn ang="0">
                  <a:pos x="T0" y="0"/>
                </a:cxn>
                <a:cxn ang="0">
                  <a:pos x="T1" y="0"/>
                </a:cxn>
                <a:cxn ang="0">
                  <a:pos x="T2" y="0"/>
                </a:cxn>
              </a:cxnLst>
              <a:rect l="0" t="0" r="r" b="b"/>
              <a:pathLst>
                <a:path w="40">
                  <a:moveTo>
                    <a:pt x="0" y="0"/>
                  </a:moveTo>
                  <a:lnTo>
                    <a:pt x="0" y="0"/>
                  </a:lnTo>
                  <a:lnTo>
                    <a:pt x="4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0" name="Freeform 61">
              <a:extLst>
                <a:ext uri="{FF2B5EF4-FFF2-40B4-BE49-F238E27FC236}">
                  <a16:creationId xmlns:a16="http://schemas.microsoft.com/office/drawing/2014/main" id="{9418423D-7826-4941-BECD-17EE6AB6E261}"/>
                </a:ext>
              </a:extLst>
            </p:cNvPr>
            <p:cNvSpPr>
              <a:spLocks/>
            </p:cNvSpPr>
            <p:nvPr/>
          </p:nvSpPr>
          <p:spPr bwMode="auto">
            <a:xfrm>
              <a:off x="4399" y="2717"/>
              <a:ext cx="24" cy="0"/>
            </a:xfrm>
            <a:custGeom>
              <a:avLst/>
              <a:gdLst>
                <a:gd name="T0" fmla="*/ 0 w 40"/>
                <a:gd name="T1" fmla="*/ 0 w 40"/>
                <a:gd name="T2" fmla="*/ 40 w 40"/>
              </a:gdLst>
              <a:ahLst/>
              <a:cxnLst>
                <a:cxn ang="0">
                  <a:pos x="T0" y="0"/>
                </a:cxn>
                <a:cxn ang="0">
                  <a:pos x="T1" y="0"/>
                </a:cxn>
                <a:cxn ang="0">
                  <a:pos x="T2" y="0"/>
                </a:cxn>
              </a:cxnLst>
              <a:rect l="0" t="0" r="r" b="b"/>
              <a:pathLst>
                <a:path w="40">
                  <a:moveTo>
                    <a:pt x="0" y="0"/>
                  </a:moveTo>
                  <a:lnTo>
                    <a:pt x="0" y="0"/>
                  </a:lnTo>
                  <a:lnTo>
                    <a:pt x="4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1" name="Freeform 62">
              <a:extLst>
                <a:ext uri="{FF2B5EF4-FFF2-40B4-BE49-F238E27FC236}">
                  <a16:creationId xmlns:a16="http://schemas.microsoft.com/office/drawing/2014/main" id="{4EAC8F5C-43C8-4CF8-A921-800FC996A35A}"/>
                </a:ext>
              </a:extLst>
            </p:cNvPr>
            <p:cNvSpPr>
              <a:spLocks/>
            </p:cNvSpPr>
            <p:nvPr/>
          </p:nvSpPr>
          <p:spPr bwMode="auto">
            <a:xfrm>
              <a:off x="4399" y="2540"/>
              <a:ext cx="24" cy="0"/>
            </a:xfrm>
            <a:custGeom>
              <a:avLst/>
              <a:gdLst>
                <a:gd name="T0" fmla="*/ 0 w 40"/>
                <a:gd name="T1" fmla="*/ 0 w 40"/>
                <a:gd name="T2" fmla="*/ 40 w 40"/>
              </a:gdLst>
              <a:ahLst/>
              <a:cxnLst>
                <a:cxn ang="0">
                  <a:pos x="T0" y="0"/>
                </a:cxn>
                <a:cxn ang="0">
                  <a:pos x="T1" y="0"/>
                </a:cxn>
                <a:cxn ang="0">
                  <a:pos x="T2" y="0"/>
                </a:cxn>
              </a:cxnLst>
              <a:rect l="0" t="0" r="r" b="b"/>
              <a:pathLst>
                <a:path w="40">
                  <a:moveTo>
                    <a:pt x="0" y="0"/>
                  </a:moveTo>
                  <a:lnTo>
                    <a:pt x="0" y="0"/>
                  </a:lnTo>
                  <a:lnTo>
                    <a:pt x="4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2" name="Freeform 63">
              <a:extLst>
                <a:ext uri="{FF2B5EF4-FFF2-40B4-BE49-F238E27FC236}">
                  <a16:creationId xmlns:a16="http://schemas.microsoft.com/office/drawing/2014/main" id="{60B0DF4F-1D5B-41A6-9225-FF22D97460D1}"/>
                </a:ext>
              </a:extLst>
            </p:cNvPr>
            <p:cNvSpPr>
              <a:spLocks/>
            </p:cNvSpPr>
            <p:nvPr/>
          </p:nvSpPr>
          <p:spPr bwMode="auto">
            <a:xfrm>
              <a:off x="4399" y="2363"/>
              <a:ext cx="24" cy="0"/>
            </a:xfrm>
            <a:custGeom>
              <a:avLst/>
              <a:gdLst>
                <a:gd name="T0" fmla="*/ 0 w 40"/>
                <a:gd name="T1" fmla="*/ 0 w 40"/>
                <a:gd name="T2" fmla="*/ 40 w 40"/>
              </a:gdLst>
              <a:ahLst/>
              <a:cxnLst>
                <a:cxn ang="0">
                  <a:pos x="T0" y="0"/>
                </a:cxn>
                <a:cxn ang="0">
                  <a:pos x="T1" y="0"/>
                </a:cxn>
                <a:cxn ang="0">
                  <a:pos x="T2" y="0"/>
                </a:cxn>
              </a:cxnLst>
              <a:rect l="0" t="0" r="r" b="b"/>
              <a:pathLst>
                <a:path w="40">
                  <a:moveTo>
                    <a:pt x="0" y="0"/>
                  </a:moveTo>
                  <a:lnTo>
                    <a:pt x="0" y="0"/>
                  </a:lnTo>
                  <a:lnTo>
                    <a:pt x="4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3" name="Freeform 64">
              <a:extLst>
                <a:ext uri="{FF2B5EF4-FFF2-40B4-BE49-F238E27FC236}">
                  <a16:creationId xmlns:a16="http://schemas.microsoft.com/office/drawing/2014/main" id="{7A9FB19E-7AF0-448D-88C7-408A40CBC1FD}"/>
                </a:ext>
              </a:extLst>
            </p:cNvPr>
            <p:cNvSpPr>
              <a:spLocks/>
            </p:cNvSpPr>
            <p:nvPr/>
          </p:nvSpPr>
          <p:spPr bwMode="auto">
            <a:xfrm>
              <a:off x="4399" y="2189"/>
              <a:ext cx="24" cy="0"/>
            </a:xfrm>
            <a:custGeom>
              <a:avLst/>
              <a:gdLst>
                <a:gd name="T0" fmla="*/ 0 w 40"/>
                <a:gd name="T1" fmla="*/ 0 w 40"/>
                <a:gd name="T2" fmla="*/ 40 w 40"/>
              </a:gdLst>
              <a:ahLst/>
              <a:cxnLst>
                <a:cxn ang="0">
                  <a:pos x="T0" y="0"/>
                </a:cxn>
                <a:cxn ang="0">
                  <a:pos x="T1" y="0"/>
                </a:cxn>
                <a:cxn ang="0">
                  <a:pos x="T2" y="0"/>
                </a:cxn>
              </a:cxnLst>
              <a:rect l="0" t="0" r="r" b="b"/>
              <a:pathLst>
                <a:path w="40">
                  <a:moveTo>
                    <a:pt x="0" y="0"/>
                  </a:moveTo>
                  <a:lnTo>
                    <a:pt x="0" y="0"/>
                  </a:lnTo>
                  <a:lnTo>
                    <a:pt x="4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4" name="Freeform 65">
              <a:extLst>
                <a:ext uri="{FF2B5EF4-FFF2-40B4-BE49-F238E27FC236}">
                  <a16:creationId xmlns:a16="http://schemas.microsoft.com/office/drawing/2014/main" id="{58734DB5-BF2B-4163-BC70-FC32EF907A44}"/>
                </a:ext>
              </a:extLst>
            </p:cNvPr>
            <p:cNvSpPr>
              <a:spLocks/>
            </p:cNvSpPr>
            <p:nvPr/>
          </p:nvSpPr>
          <p:spPr bwMode="auto">
            <a:xfrm>
              <a:off x="4399" y="2013"/>
              <a:ext cx="24" cy="0"/>
            </a:xfrm>
            <a:custGeom>
              <a:avLst/>
              <a:gdLst>
                <a:gd name="T0" fmla="*/ 0 w 40"/>
                <a:gd name="T1" fmla="*/ 0 w 40"/>
                <a:gd name="T2" fmla="*/ 40 w 40"/>
              </a:gdLst>
              <a:ahLst/>
              <a:cxnLst>
                <a:cxn ang="0">
                  <a:pos x="T0" y="0"/>
                </a:cxn>
                <a:cxn ang="0">
                  <a:pos x="T1" y="0"/>
                </a:cxn>
                <a:cxn ang="0">
                  <a:pos x="T2" y="0"/>
                </a:cxn>
              </a:cxnLst>
              <a:rect l="0" t="0" r="r" b="b"/>
              <a:pathLst>
                <a:path w="40">
                  <a:moveTo>
                    <a:pt x="0" y="0"/>
                  </a:moveTo>
                  <a:lnTo>
                    <a:pt x="0" y="0"/>
                  </a:lnTo>
                  <a:lnTo>
                    <a:pt x="4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5" name="Freeform 66">
              <a:extLst>
                <a:ext uri="{FF2B5EF4-FFF2-40B4-BE49-F238E27FC236}">
                  <a16:creationId xmlns:a16="http://schemas.microsoft.com/office/drawing/2014/main" id="{AD4299D8-1113-4B24-A257-BFC07C452CDA}"/>
                </a:ext>
              </a:extLst>
            </p:cNvPr>
            <p:cNvSpPr>
              <a:spLocks/>
            </p:cNvSpPr>
            <p:nvPr/>
          </p:nvSpPr>
          <p:spPr bwMode="auto">
            <a:xfrm>
              <a:off x="4399" y="1838"/>
              <a:ext cx="24" cy="0"/>
            </a:xfrm>
            <a:custGeom>
              <a:avLst/>
              <a:gdLst>
                <a:gd name="T0" fmla="*/ 0 w 40"/>
                <a:gd name="T1" fmla="*/ 0 w 40"/>
                <a:gd name="T2" fmla="*/ 40 w 40"/>
              </a:gdLst>
              <a:ahLst/>
              <a:cxnLst>
                <a:cxn ang="0">
                  <a:pos x="T0" y="0"/>
                </a:cxn>
                <a:cxn ang="0">
                  <a:pos x="T1" y="0"/>
                </a:cxn>
                <a:cxn ang="0">
                  <a:pos x="T2" y="0"/>
                </a:cxn>
              </a:cxnLst>
              <a:rect l="0" t="0" r="r" b="b"/>
              <a:pathLst>
                <a:path w="40">
                  <a:moveTo>
                    <a:pt x="0" y="0"/>
                  </a:moveTo>
                  <a:lnTo>
                    <a:pt x="0" y="0"/>
                  </a:lnTo>
                  <a:lnTo>
                    <a:pt x="4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6" name="Freeform 67">
              <a:extLst>
                <a:ext uri="{FF2B5EF4-FFF2-40B4-BE49-F238E27FC236}">
                  <a16:creationId xmlns:a16="http://schemas.microsoft.com/office/drawing/2014/main" id="{B757B12A-C577-4CFA-A4C3-A511B9AC63EF}"/>
                </a:ext>
              </a:extLst>
            </p:cNvPr>
            <p:cNvSpPr>
              <a:spLocks/>
            </p:cNvSpPr>
            <p:nvPr/>
          </p:nvSpPr>
          <p:spPr bwMode="auto">
            <a:xfrm>
              <a:off x="4719" y="1957"/>
              <a:ext cx="27" cy="0"/>
            </a:xfrm>
            <a:custGeom>
              <a:avLst/>
              <a:gdLst>
                <a:gd name="T0" fmla="*/ 45 w 45"/>
                <a:gd name="T1" fmla="*/ 45 w 45"/>
                <a:gd name="T2" fmla="*/ 0 w 45"/>
              </a:gdLst>
              <a:ahLst/>
              <a:cxnLst>
                <a:cxn ang="0">
                  <a:pos x="T0" y="0"/>
                </a:cxn>
                <a:cxn ang="0">
                  <a:pos x="T1" y="0"/>
                </a:cxn>
                <a:cxn ang="0">
                  <a:pos x="T2" y="0"/>
                </a:cxn>
              </a:cxnLst>
              <a:rect l="0" t="0" r="r" b="b"/>
              <a:pathLst>
                <a:path w="45">
                  <a:moveTo>
                    <a:pt x="45" y="0"/>
                  </a:moveTo>
                  <a:lnTo>
                    <a:pt x="45" y="0"/>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7" name="Freeform 68">
              <a:extLst>
                <a:ext uri="{FF2B5EF4-FFF2-40B4-BE49-F238E27FC236}">
                  <a16:creationId xmlns:a16="http://schemas.microsoft.com/office/drawing/2014/main" id="{1AE398FE-4E04-484E-952D-A9902D2F56F0}"/>
                </a:ext>
              </a:extLst>
            </p:cNvPr>
            <p:cNvSpPr>
              <a:spLocks/>
            </p:cNvSpPr>
            <p:nvPr/>
          </p:nvSpPr>
          <p:spPr bwMode="auto">
            <a:xfrm>
              <a:off x="4719" y="1813"/>
              <a:ext cx="27" cy="0"/>
            </a:xfrm>
            <a:custGeom>
              <a:avLst/>
              <a:gdLst>
                <a:gd name="T0" fmla="*/ 45 w 45"/>
                <a:gd name="T1" fmla="*/ 45 w 45"/>
                <a:gd name="T2" fmla="*/ 0 w 45"/>
              </a:gdLst>
              <a:ahLst/>
              <a:cxnLst>
                <a:cxn ang="0">
                  <a:pos x="T0" y="0"/>
                </a:cxn>
                <a:cxn ang="0">
                  <a:pos x="T1" y="0"/>
                </a:cxn>
                <a:cxn ang="0">
                  <a:pos x="T2" y="0"/>
                </a:cxn>
              </a:cxnLst>
              <a:rect l="0" t="0" r="r" b="b"/>
              <a:pathLst>
                <a:path w="45">
                  <a:moveTo>
                    <a:pt x="45" y="0"/>
                  </a:moveTo>
                  <a:lnTo>
                    <a:pt x="45" y="0"/>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8" name="Freeform 69">
              <a:extLst>
                <a:ext uri="{FF2B5EF4-FFF2-40B4-BE49-F238E27FC236}">
                  <a16:creationId xmlns:a16="http://schemas.microsoft.com/office/drawing/2014/main" id="{EE183BBF-CBF0-436B-872C-CFBE51092EDF}"/>
                </a:ext>
              </a:extLst>
            </p:cNvPr>
            <p:cNvSpPr>
              <a:spLocks/>
            </p:cNvSpPr>
            <p:nvPr/>
          </p:nvSpPr>
          <p:spPr bwMode="auto">
            <a:xfrm>
              <a:off x="4719" y="2105"/>
              <a:ext cx="27" cy="0"/>
            </a:xfrm>
            <a:custGeom>
              <a:avLst/>
              <a:gdLst>
                <a:gd name="T0" fmla="*/ 45 w 45"/>
                <a:gd name="T1" fmla="*/ 45 w 45"/>
                <a:gd name="T2" fmla="*/ 0 w 45"/>
              </a:gdLst>
              <a:ahLst/>
              <a:cxnLst>
                <a:cxn ang="0">
                  <a:pos x="T0" y="0"/>
                </a:cxn>
                <a:cxn ang="0">
                  <a:pos x="T1" y="0"/>
                </a:cxn>
                <a:cxn ang="0">
                  <a:pos x="T2" y="0"/>
                </a:cxn>
              </a:cxnLst>
              <a:rect l="0" t="0" r="r" b="b"/>
              <a:pathLst>
                <a:path w="45">
                  <a:moveTo>
                    <a:pt x="45" y="0"/>
                  </a:moveTo>
                  <a:lnTo>
                    <a:pt x="45" y="0"/>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9" name="Freeform 70">
              <a:extLst>
                <a:ext uri="{FF2B5EF4-FFF2-40B4-BE49-F238E27FC236}">
                  <a16:creationId xmlns:a16="http://schemas.microsoft.com/office/drawing/2014/main" id="{C0344756-BEB7-4F6D-97BB-1F9FF9909274}"/>
                </a:ext>
              </a:extLst>
            </p:cNvPr>
            <p:cNvSpPr>
              <a:spLocks/>
            </p:cNvSpPr>
            <p:nvPr/>
          </p:nvSpPr>
          <p:spPr bwMode="auto">
            <a:xfrm>
              <a:off x="4719" y="2253"/>
              <a:ext cx="27" cy="0"/>
            </a:xfrm>
            <a:custGeom>
              <a:avLst/>
              <a:gdLst>
                <a:gd name="T0" fmla="*/ 45 w 45"/>
                <a:gd name="T1" fmla="*/ 45 w 45"/>
                <a:gd name="T2" fmla="*/ 0 w 45"/>
              </a:gdLst>
              <a:ahLst/>
              <a:cxnLst>
                <a:cxn ang="0">
                  <a:pos x="T0" y="0"/>
                </a:cxn>
                <a:cxn ang="0">
                  <a:pos x="T1" y="0"/>
                </a:cxn>
                <a:cxn ang="0">
                  <a:pos x="T2" y="0"/>
                </a:cxn>
              </a:cxnLst>
              <a:rect l="0" t="0" r="r" b="b"/>
              <a:pathLst>
                <a:path w="45">
                  <a:moveTo>
                    <a:pt x="45" y="0"/>
                  </a:moveTo>
                  <a:lnTo>
                    <a:pt x="45" y="0"/>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0" name="Freeform 71">
              <a:extLst>
                <a:ext uri="{FF2B5EF4-FFF2-40B4-BE49-F238E27FC236}">
                  <a16:creationId xmlns:a16="http://schemas.microsoft.com/office/drawing/2014/main" id="{FC60F02A-C7FC-4AE9-9D3E-BF178C35296C}"/>
                </a:ext>
              </a:extLst>
            </p:cNvPr>
            <p:cNvSpPr>
              <a:spLocks/>
            </p:cNvSpPr>
            <p:nvPr/>
          </p:nvSpPr>
          <p:spPr bwMode="auto">
            <a:xfrm>
              <a:off x="4719" y="2401"/>
              <a:ext cx="27" cy="0"/>
            </a:xfrm>
            <a:custGeom>
              <a:avLst/>
              <a:gdLst>
                <a:gd name="T0" fmla="*/ 45 w 45"/>
                <a:gd name="T1" fmla="*/ 45 w 45"/>
                <a:gd name="T2" fmla="*/ 0 w 45"/>
              </a:gdLst>
              <a:ahLst/>
              <a:cxnLst>
                <a:cxn ang="0">
                  <a:pos x="T0" y="0"/>
                </a:cxn>
                <a:cxn ang="0">
                  <a:pos x="T1" y="0"/>
                </a:cxn>
                <a:cxn ang="0">
                  <a:pos x="T2" y="0"/>
                </a:cxn>
              </a:cxnLst>
              <a:rect l="0" t="0" r="r" b="b"/>
              <a:pathLst>
                <a:path w="45">
                  <a:moveTo>
                    <a:pt x="45" y="0"/>
                  </a:moveTo>
                  <a:lnTo>
                    <a:pt x="45" y="0"/>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1" name="Freeform 72">
              <a:extLst>
                <a:ext uri="{FF2B5EF4-FFF2-40B4-BE49-F238E27FC236}">
                  <a16:creationId xmlns:a16="http://schemas.microsoft.com/office/drawing/2014/main" id="{5D0EAC8B-5D92-48B8-9F13-62329F73D2D5}"/>
                </a:ext>
              </a:extLst>
            </p:cNvPr>
            <p:cNvSpPr>
              <a:spLocks/>
            </p:cNvSpPr>
            <p:nvPr/>
          </p:nvSpPr>
          <p:spPr bwMode="auto">
            <a:xfrm>
              <a:off x="4719" y="2549"/>
              <a:ext cx="27" cy="0"/>
            </a:xfrm>
            <a:custGeom>
              <a:avLst/>
              <a:gdLst>
                <a:gd name="T0" fmla="*/ 45 w 45"/>
                <a:gd name="T1" fmla="*/ 45 w 45"/>
                <a:gd name="T2" fmla="*/ 0 w 45"/>
              </a:gdLst>
              <a:ahLst/>
              <a:cxnLst>
                <a:cxn ang="0">
                  <a:pos x="T0" y="0"/>
                </a:cxn>
                <a:cxn ang="0">
                  <a:pos x="T1" y="0"/>
                </a:cxn>
                <a:cxn ang="0">
                  <a:pos x="T2" y="0"/>
                </a:cxn>
              </a:cxnLst>
              <a:rect l="0" t="0" r="r" b="b"/>
              <a:pathLst>
                <a:path w="45">
                  <a:moveTo>
                    <a:pt x="45" y="0"/>
                  </a:moveTo>
                  <a:lnTo>
                    <a:pt x="45" y="0"/>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2" name="Freeform 73">
              <a:extLst>
                <a:ext uri="{FF2B5EF4-FFF2-40B4-BE49-F238E27FC236}">
                  <a16:creationId xmlns:a16="http://schemas.microsoft.com/office/drawing/2014/main" id="{AF6483BC-A6A5-441D-98C7-96FA9C3FB037}"/>
                </a:ext>
              </a:extLst>
            </p:cNvPr>
            <p:cNvSpPr>
              <a:spLocks/>
            </p:cNvSpPr>
            <p:nvPr/>
          </p:nvSpPr>
          <p:spPr bwMode="auto">
            <a:xfrm>
              <a:off x="4719" y="2698"/>
              <a:ext cx="1516" cy="27"/>
            </a:xfrm>
            <a:custGeom>
              <a:avLst/>
              <a:gdLst>
                <a:gd name="T0" fmla="*/ 0 w 2518"/>
                <a:gd name="T1" fmla="*/ 0 h 44"/>
                <a:gd name="T2" fmla="*/ 0 w 2518"/>
                <a:gd name="T3" fmla="*/ 0 h 44"/>
                <a:gd name="T4" fmla="*/ 2518 w 2518"/>
                <a:gd name="T5" fmla="*/ 0 h 44"/>
                <a:gd name="T6" fmla="*/ 2518 w 2518"/>
                <a:gd name="T7" fmla="*/ 44 h 44"/>
              </a:gdLst>
              <a:ahLst/>
              <a:cxnLst>
                <a:cxn ang="0">
                  <a:pos x="T0" y="T1"/>
                </a:cxn>
                <a:cxn ang="0">
                  <a:pos x="T2" y="T3"/>
                </a:cxn>
                <a:cxn ang="0">
                  <a:pos x="T4" y="T5"/>
                </a:cxn>
                <a:cxn ang="0">
                  <a:pos x="T6" y="T7"/>
                </a:cxn>
              </a:cxnLst>
              <a:rect l="0" t="0" r="r" b="b"/>
              <a:pathLst>
                <a:path w="2518" h="44">
                  <a:moveTo>
                    <a:pt x="0" y="0"/>
                  </a:moveTo>
                  <a:lnTo>
                    <a:pt x="0" y="0"/>
                  </a:lnTo>
                  <a:lnTo>
                    <a:pt x="2518" y="0"/>
                  </a:lnTo>
                  <a:lnTo>
                    <a:pt x="2518" y="44"/>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3" name="Freeform 74">
              <a:extLst>
                <a:ext uri="{FF2B5EF4-FFF2-40B4-BE49-F238E27FC236}">
                  <a16:creationId xmlns:a16="http://schemas.microsoft.com/office/drawing/2014/main" id="{605ACD05-8A82-4F50-9549-54859BEA79F0}"/>
                </a:ext>
              </a:extLst>
            </p:cNvPr>
            <p:cNvSpPr>
              <a:spLocks/>
            </p:cNvSpPr>
            <p:nvPr/>
          </p:nvSpPr>
          <p:spPr bwMode="auto">
            <a:xfrm>
              <a:off x="4908" y="2701"/>
              <a:ext cx="0" cy="26"/>
            </a:xfrm>
            <a:custGeom>
              <a:avLst/>
              <a:gdLst>
                <a:gd name="T0" fmla="*/ 0 h 43"/>
                <a:gd name="T1" fmla="*/ 0 h 43"/>
                <a:gd name="T2" fmla="*/ 43 h 43"/>
              </a:gdLst>
              <a:ahLst/>
              <a:cxnLst>
                <a:cxn ang="0">
                  <a:pos x="0" y="T0"/>
                </a:cxn>
                <a:cxn ang="0">
                  <a:pos x="0" y="T1"/>
                </a:cxn>
                <a:cxn ang="0">
                  <a:pos x="0" y="T2"/>
                </a:cxn>
              </a:cxnLst>
              <a:rect l="0" t="0" r="r" b="b"/>
              <a:pathLst>
                <a:path h="43">
                  <a:moveTo>
                    <a:pt x="0" y="0"/>
                  </a:moveTo>
                  <a:lnTo>
                    <a:pt x="0" y="0"/>
                  </a:lnTo>
                  <a:lnTo>
                    <a:pt x="0" y="43"/>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4" name="Freeform 75">
              <a:extLst>
                <a:ext uri="{FF2B5EF4-FFF2-40B4-BE49-F238E27FC236}">
                  <a16:creationId xmlns:a16="http://schemas.microsoft.com/office/drawing/2014/main" id="{08BAFCA7-FE8B-46EE-9C48-38430422AB2D}"/>
                </a:ext>
              </a:extLst>
            </p:cNvPr>
            <p:cNvSpPr>
              <a:spLocks/>
            </p:cNvSpPr>
            <p:nvPr/>
          </p:nvSpPr>
          <p:spPr bwMode="auto">
            <a:xfrm>
              <a:off x="5237" y="2701"/>
              <a:ext cx="0" cy="26"/>
            </a:xfrm>
            <a:custGeom>
              <a:avLst/>
              <a:gdLst>
                <a:gd name="T0" fmla="*/ 0 h 43"/>
                <a:gd name="T1" fmla="*/ 0 h 43"/>
                <a:gd name="T2" fmla="*/ 43 h 43"/>
              </a:gdLst>
              <a:ahLst/>
              <a:cxnLst>
                <a:cxn ang="0">
                  <a:pos x="0" y="T0"/>
                </a:cxn>
                <a:cxn ang="0">
                  <a:pos x="0" y="T1"/>
                </a:cxn>
                <a:cxn ang="0">
                  <a:pos x="0" y="T2"/>
                </a:cxn>
              </a:cxnLst>
              <a:rect l="0" t="0" r="r" b="b"/>
              <a:pathLst>
                <a:path h="43">
                  <a:moveTo>
                    <a:pt x="0" y="0"/>
                  </a:moveTo>
                  <a:lnTo>
                    <a:pt x="0" y="0"/>
                  </a:lnTo>
                  <a:lnTo>
                    <a:pt x="0" y="43"/>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5" name="Freeform 76">
              <a:extLst>
                <a:ext uri="{FF2B5EF4-FFF2-40B4-BE49-F238E27FC236}">
                  <a16:creationId xmlns:a16="http://schemas.microsoft.com/office/drawing/2014/main" id="{5DE58CCA-BB2E-4AE8-AF40-E575AB34324E}"/>
                </a:ext>
              </a:extLst>
            </p:cNvPr>
            <p:cNvSpPr>
              <a:spLocks/>
            </p:cNvSpPr>
            <p:nvPr/>
          </p:nvSpPr>
          <p:spPr bwMode="auto">
            <a:xfrm>
              <a:off x="5072" y="2701"/>
              <a:ext cx="0" cy="26"/>
            </a:xfrm>
            <a:custGeom>
              <a:avLst/>
              <a:gdLst>
                <a:gd name="T0" fmla="*/ 0 h 43"/>
                <a:gd name="T1" fmla="*/ 0 h 43"/>
                <a:gd name="T2" fmla="*/ 43 h 43"/>
              </a:gdLst>
              <a:ahLst/>
              <a:cxnLst>
                <a:cxn ang="0">
                  <a:pos x="0" y="T0"/>
                </a:cxn>
                <a:cxn ang="0">
                  <a:pos x="0" y="T1"/>
                </a:cxn>
                <a:cxn ang="0">
                  <a:pos x="0" y="T2"/>
                </a:cxn>
              </a:cxnLst>
              <a:rect l="0" t="0" r="r" b="b"/>
              <a:pathLst>
                <a:path h="43">
                  <a:moveTo>
                    <a:pt x="0" y="0"/>
                  </a:moveTo>
                  <a:lnTo>
                    <a:pt x="0" y="0"/>
                  </a:lnTo>
                  <a:lnTo>
                    <a:pt x="0" y="43"/>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6" name="Freeform 77">
              <a:extLst>
                <a:ext uri="{FF2B5EF4-FFF2-40B4-BE49-F238E27FC236}">
                  <a16:creationId xmlns:a16="http://schemas.microsoft.com/office/drawing/2014/main" id="{882B5269-6AE5-4FCC-94E2-D4A19312D55F}"/>
                </a:ext>
              </a:extLst>
            </p:cNvPr>
            <p:cNvSpPr>
              <a:spLocks/>
            </p:cNvSpPr>
            <p:nvPr/>
          </p:nvSpPr>
          <p:spPr bwMode="auto">
            <a:xfrm>
              <a:off x="5405" y="2701"/>
              <a:ext cx="0" cy="26"/>
            </a:xfrm>
            <a:custGeom>
              <a:avLst/>
              <a:gdLst>
                <a:gd name="T0" fmla="*/ 0 h 43"/>
                <a:gd name="T1" fmla="*/ 0 h 43"/>
                <a:gd name="T2" fmla="*/ 43 h 43"/>
              </a:gdLst>
              <a:ahLst/>
              <a:cxnLst>
                <a:cxn ang="0">
                  <a:pos x="0" y="T0"/>
                </a:cxn>
                <a:cxn ang="0">
                  <a:pos x="0" y="T1"/>
                </a:cxn>
                <a:cxn ang="0">
                  <a:pos x="0" y="T2"/>
                </a:cxn>
              </a:cxnLst>
              <a:rect l="0" t="0" r="r" b="b"/>
              <a:pathLst>
                <a:path h="43">
                  <a:moveTo>
                    <a:pt x="0" y="0"/>
                  </a:moveTo>
                  <a:lnTo>
                    <a:pt x="0" y="0"/>
                  </a:lnTo>
                  <a:lnTo>
                    <a:pt x="0" y="43"/>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7" name="Freeform 78">
              <a:extLst>
                <a:ext uri="{FF2B5EF4-FFF2-40B4-BE49-F238E27FC236}">
                  <a16:creationId xmlns:a16="http://schemas.microsoft.com/office/drawing/2014/main" id="{DA37EFD8-15A6-4383-98E1-2582BB842599}"/>
                </a:ext>
              </a:extLst>
            </p:cNvPr>
            <p:cNvSpPr>
              <a:spLocks/>
            </p:cNvSpPr>
            <p:nvPr/>
          </p:nvSpPr>
          <p:spPr bwMode="auto">
            <a:xfrm>
              <a:off x="5570" y="2701"/>
              <a:ext cx="0" cy="26"/>
            </a:xfrm>
            <a:custGeom>
              <a:avLst/>
              <a:gdLst>
                <a:gd name="T0" fmla="*/ 0 h 43"/>
                <a:gd name="T1" fmla="*/ 0 h 43"/>
                <a:gd name="T2" fmla="*/ 43 h 43"/>
              </a:gdLst>
              <a:ahLst/>
              <a:cxnLst>
                <a:cxn ang="0">
                  <a:pos x="0" y="T0"/>
                </a:cxn>
                <a:cxn ang="0">
                  <a:pos x="0" y="T1"/>
                </a:cxn>
                <a:cxn ang="0">
                  <a:pos x="0" y="T2"/>
                </a:cxn>
              </a:cxnLst>
              <a:rect l="0" t="0" r="r" b="b"/>
              <a:pathLst>
                <a:path h="43">
                  <a:moveTo>
                    <a:pt x="0" y="0"/>
                  </a:moveTo>
                  <a:lnTo>
                    <a:pt x="0" y="0"/>
                  </a:lnTo>
                  <a:lnTo>
                    <a:pt x="0" y="43"/>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8" name="Freeform 79">
              <a:extLst>
                <a:ext uri="{FF2B5EF4-FFF2-40B4-BE49-F238E27FC236}">
                  <a16:creationId xmlns:a16="http://schemas.microsoft.com/office/drawing/2014/main" id="{844F77D2-5FEF-41D0-8216-29D178462738}"/>
                </a:ext>
              </a:extLst>
            </p:cNvPr>
            <p:cNvSpPr>
              <a:spLocks/>
            </p:cNvSpPr>
            <p:nvPr/>
          </p:nvSpPr>
          <p:spPr bwMode="auto">
            <a:xfrm>
              <a:off x="5738" y="2701"/>
              <a:ext cx="0" cy="26"/>
            </a:xfrm>
            <a:custGeom>
              <a:avLst/>
              <a:gdLst>
                <a:gd name="T0" fmla="*/ 0 h 43"/>
                <a:gd name="T1" fmla="*/ 0 h 43"/>
                <a:gd name="T2" fmla="*/ 43 h 43"/>
              </a:gdLst>
              <a:ahLst/>
              <a:cxnLst>
                <a:cxn ang="0">
                  <a:pos x="0" y="T0"/>
                </a:cxn>
                <a:cxn ang="0">
                  <a:pos x="0" y="T1"/>
                </a:cxn>
                <a:cxn ang="0">
                  <a:pos x="0" y="T2"/>
                </a:cxn>
              </a:cxnLst>
              <a:rect l="0" t="0" r="r" b="b"/>
              <a:pathLst>
                <a:path h="43">
                  <a:moveTo>
                    <a:pt x="0" y="0"/>
                  </a:moveTo>
                  <a:lnTo>
                    <a:pt x="0" y="0"/>
                  </a:lnTo>
                  <a:lnTo>
                    <a:pt x="0" y="43"/>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9" name="Freeform 80">
              <a:extLst>
                <a:ext uri="{FF2B5EF4-FFF2-40B4-BE49-F238E27FC236}">
                  <a16:creationId xmlns:a16="http://schemas.microsoft.com/office/drawing/2014/main" id="{BE7B9396-10F4-4F3C-9C1E-D756A951B9E6}"/>
                </a:ext>
              </a:extLst>
            </p:cNvPr>
            <p:cNvSpPr>
              <a:spLocks/>
            </p:cNvSpPr>
            <p:nvPr/>
          </p:nvSpPr>
          <p:spPr bwMode="auto">
            <a:xfrm>
              <a:off x="5903" y="2701"/>
              <a:ext cx="0" cy="26"/>
            </a:xfrm>
            <a:custGeom>
              <a:avLst/>
              <a:gdLst>
                <a:gd name="T0" fmla="*/ 0 h 43"/>
                <a:gd name="T1" fmla="*/ 0 h 43"/>
                <a:gd name="T2" fmla="*/ 43 h 43"/>
              </a:gdLst>
              <a:ahLst/>
              <a:cxnLst>
                <a:cxn ang="0">
                  <a:pos x="0" y="T0"/>
                </a:cxn>
                <a:cxn ang="0">
                  <a:pos x="0" y="T1"/>
                </a:cxn>
                <a:cxn ang="0">
                  <a:pos x="0" y="T2"/>
                </a:cxn>
              </a:cxnLst>
              <a:rect l="0" t="0" r="r" b="b"/>
              <a:pathLst>
                <a:path h="43">
                  <a:moveTo>
                    <a:pt x="0" y="0"/>
                  </a:moveTo>
                  <a:lnTo>
                    <a:pt x="0" y="0"/>
                  </a:lnTo>
                  <a:lnTo>
                    <a:pt x="0" y="43"/>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0" name="Freeform 81">
              <a:extLst>
                <a:ext uri="{FF2B5EF4-FFF2-40B4-BE49-F238E27FC236}">
                  <a16:creationId xmlns:a16="http://schemas.microsoft.com/office/drawing/2014/main" id="{A8A7D9E5-9FE3-4452-A0FD-E6BE7803D9FE}"/>
                </a:ext>
              </a:extLst>
            </p:cNvPr>
            <p:cNvSpPr>
              <a:spLocks/>
            </p:cNvSpPr>
            <p:nvPr/>
          </p:nvSpPr>
          <p:spPr bwMode="auto">
            <a:xfrm>
              <a:off x="6068" y="2701"/>
              <a:ext cx="0" cy="26"/>
            </a:xfrm>
            <a:custGeom>
              <a:avLst/>
              <a:gdLst>
                <a:gd name="T0" fmla="*/ 0 h 43"/>
                <a:gd name="T1" fmla="*/ 0 h 43"/>
                <a:gd name="T2" fmla="*/ 43 h 43"/>
              </a:gdLst>
              <a:ahLst/>
              <a:cxnLst>
                <a:cxn ang="0">
                  <a:pos x="0" y="T0"/>
                </a:cxn>
                <a:cxn ang="0">
                  <a:pos x="0" y="T1"/>
                </a:cxn>
                <a:cxn ang="0">
                  <a:pos x="0" y="T2"/>
                </a:cxn>
              </a:cxnLst>
              <a:rect l="0" t="0" r="r" b="b"/>
              <a:pathLst>
                <a:path h="43">
                  <a:moveTo>
                    <a:pt x="0" y="0"/>
                  </a:moveTo>
                  <a:lnTo>
                    <a:pt x="0" y="0"/>
                  </a:lnTo>
                  <a:lnTo>
                    <a:pt x="0" y="43"/>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1" name="Freeform 82">
              <a:extLst>
                <a:ext uri="{FF2B5EF4-FFF2-40B4-BE49-F238E27FC236}">
                  <a16:creationId xmlns:a16="http://schemas.microsoft.com/office/drawing/2014/main" id="{4EB52FE7-2056-4E9F-A7D4-525D1B690027}"/>
                </a:ext>
              </a:extLst>
            </p:cNvPr>
            <p:cNvSpPr>
              <a:spLocks/>
            </p:cNvSpPr>
            <p:nvPr/>
          </p:nvSpPr>
          <p:spPr bwMode="auto">
            <a:xfrm>
              <a:off x="4738" y="1867"/>
              <a:ext cx="1483" cy="831"/>
            </a:xfrm>
            <a:custGeom>
              <a:avLst/>
              <a:gdLst>
                <a:gd name="T0" fmla="*/ 2432 w 2464"/>
                <a:gd name="T1" fmla="*/ 32 h 1382"/>
                <a:gd name="T2" fmla="*/ 2328 w 2464"/>
                <a:gd name="T3" fmla="*/ 98 h 1382"/>
                <a:gd name="T4" fmla="*/ 2250 w 2464"/>
                <a:gd name="T5" fmla="*/ 141 h 1382"/>
                <a:gd name="T6" fmla="*/ 2154 w 2464"/>
                <a:gd name="T7" fmla="*/ 168 h 1382"/>
                <a:gd name="T8" fmla="*/ 2051 w 2464"/>
                <a:gd name="T9" fmla="*/ 192 h 1382"/>
                <a:gd name="T10" fmla="*/ 2013 w 2464"/>
                <a:gd name="T11" fmla="*/ 220 h 1382"/>
                <a:gd name="T12" fmla="*/ 1971 w 2464"/>
                <a:gd name="T13" fmla="*/ 245 h 1382"/>
                <a:gd name="T14" fmla="*/ 1916 w 2464"/>
                <a:gd name="T15" fmla="*/ 261 h 1382"/>
                <a:gd name="T16" fmla="*/ 1862 w 2464"/>
                <a:gd name="T17" fmla="*/ 291 h 1382"/>
                <a:gd name="T18" fmla="*/ 1843 w 2464"/>
                <a:gd name="T19" fmla="*/ 311 h 1382"/>
                <a:gd name="T20" fmla="*/ 1782 w 2464"/>
                <a:gd name="T21" fmla="*/ 332 h 1382"/>
                <a:gd name="T22" fmla="*/ 1709 w 2464"/>
                <a:gd name="T23" fmla="*/ 356 h 1382"/>
                <a:gd name="T24" fmla="*/ 1690 w 2464"/>
                <a:gd name="T25" fmla="*/ 370 h 1382"/>
                <a:gd name="T26" fmla="*/ 1633 w 2464"/>
                <a:gd name="T27" fmla="*/ 392 h 1382"/>
                <a:gd name="T28" fmla="*/ 1577 w 2464"/>
                <a:gd name="T29" fmla="*/ 408 h 1382"/>
                <a:gd name="T30" fmla="*/ 1549 w 2464"/>
                <a:gd name="T31" fmla="*/ 429 h 1382"/>
                <a:gd name="T32" fmla="*/ 1510 w 2464"/>
                <a:gd name="T33" fmla="*/ 448 h 1382"/>
                <a:gd name="T34" fmla="*/ 1449 w 2464"/>
                <a:gd name="T35" fmla="*/ 471 h 1382"/>
                <a:gd name="T36" fmla="*/ 1407 w 2464"/>
                <a:gd name="T37" fmla="*/ 490 h 1382"/>
                <a:gd name="T38" fmla="*/ 1361 w 2464"/>
                <a:gd name="T39" fmla="*/ 518 h 1382"/>
                <a:gd name="T40" fmla="*/ 1316 w 2464"/>
                <a:gd name="T41" fmla="*/ 536 h 1382"/>
                <a:gd name="T42" fmla="*/ 1283 w 2464"/>
                <a:gd name="T43" fmla="*/ 563 h 1382"/>
                <a:gd name="T44" fmla="*/ 1237 w 2464"/>
                <a:gd name="T45" fmla="*/ 581 h 1382"/>
                <a:gd name="T46" fmla="*/ 1212 w 2464"/>
                <a:gd name="T47" fmla="*/ 600 h 1382"/>
                <a:gd name="T48" fmla="*/ 1168 w 2464"/>
                <a:gd name="T49" fmla="*/ 615 h 1382"/>
                <a:gd name="T50" fmla="*/ 1143 w 2464"/>
                <a:gd name="T51" fmla="*/ 639 h 1382"/>
                <a:gd name="T52" fmla="*/ 1097 w 2464"/>
                <a:gd name="T53" fmla="*/ 651 h 1382"/>
                <a:gd name="T54" fmla="*/ 1056 w 2464"/>
                <a:gd name="T55" fmla="*/ 671 h 1382"/>
                <a:gd name="T56" fmla="*/ 1030 w 2464"/>
                <a:gd name="T57" fmla="*/ 696 h 1382"/>
                <a:gd name="T58" fmla="*/ 1014 w 2464"/>
                <a:gd name="T59" fmla="*/ 719 h 1382"/>
                <a:gd name="T60" fmla="*/ 980 w 2464"/>
                <a:gd name="T61" fmla="*/ 738 h 1382"/>
                <a:gd name="T62" fmla="*/ 945 w 2464"/>
                <a:gd name="T63" fmla="*/ 758 h 1382"/>
                <a:gd name="T64" fmla="*/ 905 w 2464"/>
                <a:gd name="T65" fmla="*/ 775 h 1382"/>
                <a:gd name="T66" fmla="*/ 885 w 2464"/>
                <a:gd name="T67" fmla="*/ 790 h 1382"/>
                <a:gd name="T68" fmla="*/ 839 w 2464"/>
                <a:gd name="T69" fmla="*/ 803 h 1382"/>
                <a:gd name="T70" fmla="*/ 812 w 2464"/>
                <a:gd name="T71" fmla="*/ 821 h 1382"/>
                <a:gd name="T72" fmla="*/ 781 w 2464"/>
                <a:gd name="T73" fmla="*/ 843 h 1382"/>
                <a:gd name="T74" fmla="*/ 746 w 2464"/>
                <a:gd name="T75" fmla="*/ 865 h 1382"/>
                <a:gd name="T76" fmla="*/ 727 w 2464"/>
                <a:gd name="T77" fmla="*/ 879 h 1382"/>
                <a:gd name="T78" fmla="*/ 702 w 2464"/>
                <a:gd name="T79" fmla="*/ 905 h 1382"/>
                <a:gd name="T80" fmla="*/ 646 w 2464"/>
                <a:gd name="T81" fmla="*/ 923 h 1382"/>
                <a:gd name="T82" fmla="*/ 620 w 2464"/>
                <a:gd name="T83" fmla="*/ 943 h 1382"/>
                <a:gd name="T84" fmla="*/ 562 w 2464"/>
                <a:gd name="T85" fmla="*/ 956 h 1382"/>
                <a:gd name="T86" fmla="*/ 538 w 2464"/>
                <a:gd name="T87" fmla="*/ 988 h 1382"/>
                <a:gd name="T88" fmla="*/ 491 w 2464"/>
                <a:gd name="T89" fmla="*/ 1017 h 1382"/>
                <a:gd name="T90" fmla="*/ 454 w 2464"/>
                <a:gd name="T91" fmla="*/ 1044 h 1382"/>
                <a:gd name="T92" fmla="*/ 414 w 2464"/>
                <a:gd name="T93" fmla="*/ 1064 h 1382"/>
                <a:gd name="T94" fmla="*/ 369 w 2464"/>
                <a:gd name="T95" fmla="*/ 1095 h 1382"/>
                <a:gd name="T96" fmla="*/ 321 w 2464"/>
                <a:gd name="T97" fmla="*/ 1119 h 1382"/>
                <a:gd name="T98" fmla="*/ 287 w 2464"/>
                <a:gd name="T99" fmla="*/ 1143 h 1382"/>
                <a:gd name="T100" fmla="*/ 256 w 2464"/>
                <a:gd name="T101" fmla="*/ 1162 h 1382"/>
                <a:gd name="T102" fmla="*/ 201 w 2464"/>
                <a:gd name="T103" fmla="*/ 1198 h 1382"/>
                <a:gd name="T104" fmla="*/ 164 w 2464"/>
                <a:gd name="T105" fmla="*/ 1225 h 1382"/>
                <a:gd name="T106" fmla="*/ 133 w 2464"/>
                <a:gd name="T107" fmla="*/ 1258 h 1382"/>
                <a:gd name="T108" fmla="*/ 88 w 2464"/>
                <a:gd name="T109" fmla="*/ 1300 h 1382"/>
                <a:gd name="T110" fmla="*/ 69 w 2464"/>
                <a:gd name="T111" fmla="*/ 1324 h 1382"/>
                <a:gd name="T112" fmla="*/ 52 w 2464"/>
                <a:gd name="T113" fmla="*/ 1350 h 1382"/>
                <a:gd name="T114" fmla="*/ 28 w 2464"/>
                <a:gd name="T115" fmla="*/ 1369 h 1382"/>
                <a:gd name="T116" fmla="*/ 0 w 2464"/>
                <a:gd name="T117" fmla="*/ 1382 h 1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64" h="1382">
                  <a:moveTo>
                    <a:pt x="2464" y="0"/>
                  </a:moveTo>
                  <a:lnTo>
                    <a:pt x="2464" y="0"/>
                  </a:lnTo>
                  <a:lnTo>
                    <a:pt x="2432" y="0"/>
                  </a:lnTo>
                  <a:lnTo>
                    <a:pt x="2432" y="32"/>
                  </a:lnTo>
                  <a:lnTo>
                    <a:pt x="2355" y="32"/>
                  </a:lnTo>
                  <a:lnTo>
                    <a:pt x="2355" y="59"/>
                  </a:lnTo>
                  <a:lnTo>
                    <a:pt x="2328" y="59"/>
                  </a:lnTo>
                  <a:lnTo>
                    <a:pt x="2328" y="98"/>
                  </a:lnTo>
                  <a:lnTo>
                    <a:pt x="2297" y="98"/>
                  </a:lnTo>
                  <a:lnTo>
                    <a:pt x="2297" y="119"/>
                  </a:lnTo>
                  <a:lnTo>
                    <a:pt x="2250" y="119"/>
                  </a:lnTo>
                  <a:lnTo>
                    <a:pt x="2250" y="141"/>
                  </a:lnTo>
                  <a:lnTo>
                    <a:pt x="2174" y="141"/>
                  </a:lnTo>
                  <a:lnTo>
                    <a:pt x="2174" y="155"/>
                  </a:lnTo>
                  <a:lnTo>
                    <a:pt x="2155" y="155"/>
                  </a:lnTo>
                  <a:lnTo>
                    <a:pt x="2154" y="168"/>
                  </a:lnTo>
                  <a:lnTo>
                    <a:pt x="2076" y="168"/>
                  </a:lnTo>
                  <a:lnTo>
                    <a:pt x="2076" y="180"/>
                  </a:lnTo>
                  <a:lnTo>
                    <a:pt x="2051" y="180"/>
                  </a:lnTo>
                  <a:lnTo>
                    <a:pt x="2051" y="192"/>
                  </a:lnTo>
                  <a:lnTo>
                    <a:pt x="2025" y="192"/>
                  </a:lnTo>
                  <a:lnTo>
                    <a:pt x="2025" y="204"/>
                  </a:lnTo>
                  <a:lnTo>
                    <a:pt x="2013" y="204"/>
                  </a:lnTo>
                  <a:lnTo>
                    <a:pt x="2013" y="220"/>
                  </a:lnTo>
                  <a:lnTo>
                    <a:pt x="1993" y="220"/>
                  </a:lnTo>
                  <a:lnTo>
                    <a:pt x="1993" y="232"/>
                  </a:lnTo>
                  <a:lnTo>
                    <a:pt x="1971" y="232"/>
                  </a:lnTo>
                  <a:lnTo>
                    <a:pt x="1971" y="245"/>
                  </a:lnTo>
                  <a:lnTo>
                    <a:pt x="1940" y="245"/>
                  </a:lnTo>
                  <a:lnTo>
                    <a:pt x="1940" y="252"/>
                  </a:lnTo>
                  <a:lnTo>
                    <a:pt x="1916" y="252"/>
                  </a:lnTo>
                  <a:lnTo>
                    <a:pt x="1916" y="261"/>
                  </a:lnTo>
                  <a:lnTo>
                    <a:pt x="1883" y="261"/>
                  </a:lnTo>
                  <a:lnTo>
                    <a:pt x="1883" y="279"/>
                  </a:lnTo>
                  <a:lnTo>
                    <a:pt x="1862" y="279"/>
                  </a:lnTo>
                  <a:lnTo>
                    <a:pt x="1862" y="291"/>
                  </a:lnTo>
                  <a:lnTo>
                    <a:pt x="1852" y="291"/>
                  </a:lnTo>
                  <a:lnTo>
                    <a:pt x="1852" y="303"/>
                  </a:lnTo>
                  <a:lnTo>
                    <a:pt x="1843" y="303"/>
                  </a:lnTo>
                  <a:lnTo>
                    <a:pt x="1843" y="311"/>
                  </a:lnTo>
                  <a:lnTo>
                    <a:pt x="1824" y="311"/>
                  </a:lnTo>
                  <a:lnTo>
                    <a:pt x="1824" y="321"/>
                  </a:lnTo>
                  <a:lnTo>
                    <a:pt x="1782" y="321"/>
                  </a:lnTo>
                  <a:lnTo>
                    <a:pt x="1782" y="332"/>
                  </a:lnTo>
                  <a:lnTo>
                    <a:pt x="1723" y="332"/>
                  </a:lnTo>
                  <a:lnTo>
                    <a:pt x="1723" y="347"/>
                  </a:lnTo>
                  <a:lnTo>
                    <a:pt x="1709" y="347"/>
                  </a:lnTo>
                  <a:lnTo>
                    <a:pt x="1709" y="356"/>
                  </a:lnTo>
                  <a:lnTo>
                    <a:pt x="1697" y="356"/>
                  </a:lnTo>
                  <a:lnTo>
                    <a:pt x="1697" y="363"/>
                  </a:lnTo>
                  <a:lnTo>
                    <a:pt x="1690" y="363"/>
                  </a:lnTo>
                  <a:lnTo>
                    <a:pt x="1690" y="370"/>
                  </a:lnTo>
                  <a:lnTo>
                    <a:pt x="1647" y="370"/>
                  </a:lnTo>
                  <a:lnTo>
                    <a:pt x="1647" y="378"/>
                  </a:lnTo>
                  <a:lnTo>
                    <a:pt x="1633" y="378"/>
                  </a:lnTo>
                  <a:lnTo>
                    <a:pt x="1633" y="392"/>
                  </a:lnTo>
                  <a:lnTo>
                    <a:pt x="1613" y="392"/>
                  </a:lnTo>
                  <a:lnTo>
                    <a:pt x="1613" y="400"/>
                  </a:lnTo>
                  <a:lnTo>
                    <a:pt x="1577" y="400"/>
                  </a:lnTo>
                  <a:lnTo>
                    <a:pt x="1577" y="408"/>
                  </a:lnTo>
                  <a:lnTo>
                    <a:pt x="1566" y="408"/>
                  </a:lnTo>
                  <a:lnTo>
                    <a:pt x="1566" y="415"/>
                  </a:lnTo>
                  <a:lnTo>
                    <a:pt x="1549" y="415"/>
                  </a:lnTo>
                  <a:lnTo>
                    <a:pt x="1549" y="429"/>
                  </a:lnTo>
                  <a:lnTo>
                    <a:pt x="1518" y="429"/>
                  </a:lnTo>
                  <a:lnTo>
                    <a:pt x="1518" y="436"/>
                  </a:lnTo>
                  <a:lnTo>
                    <a:pt x="1510" y="436"/>
                  </a:lnTo>
                  <a:lnTo>
                    <a:pt x="1510" y="448"/>
                  </a:lnTo>
                  <a:lnTo>
                    <a:pt x="1472" y="448"/>
                  </a:lnTo>
                  <a:lnTo>
                    <a:pt x="1472" y="456"/>
                  </a:lnTo>
                  <a:lnTo>
                    <a:pt x="1449" y="456"/>
                  </a:lnTo>
                  <a:lnTo>
                    <a:pt x="1449" y="471"/>
                  </a:lnTo>
                  <a:lnTo>
                    <a:pt x="1426" y="471"/>
                  </a:lnTo>
                  <a:lnTo>
                    <a:pt x="1426" y="482"/>
                  </a:lnTo>
                  <a:lnTo>
                    <a:pt x="1407" y="482"/>
                  </a:lnTo>
                  <a:lnTo>
                    <a:pt x="1407" y="490"/>
                  </a:lnTo>
                  <a:lnTo>
                    <a:pt x="1388" y="490"/>
                  </a:lnTo>
                  <a:lnTo>
                    <a:pt x="1388" y="510"/>
                  </a:lnTo>
                  <a:lnTo>
                    <a:pt x="1361" y="510"/>
                  </a:lnTo>
                  <a:lnTo>
                    <a:pt x="1361" y="518"/>
                  </a:lnTo>
                  <a:lnTo>
                    <a:pt x="1331" y="518"/>
                  </a:lnTo>
                  <a:lnTo>
                    <a:pt x="1331" y="526"/>
                  </a:lnTo>
                  <a:lnTo>
                    <a:pt x="1316" y="526"/>
                  </a:lnTo>
                  <a:lnTo>
                    <a:pt x="1316" y="536"/>
                  </a:lnTo>
                  <a:lnTo>
                    <a:pt x="1290" y="536"/>
                  </a:lnTo>
                  <a:lnTo>
                    <a:pt x="1290" y="549"/>
                  </a:lnTo>
                  <a:lnTo>
                    <a:pt x="1283" y="549"/>
                  </a:lnTo>
                  <a:lnTo>
                    <a:pt x="1283" y="563"/>
                  </a:lnTo>
                  <a:lnTo>
                    <a:pt x="1249" y="563"/>
                  </a:lnTo>
                  <a:lnTo>
                    <a:pt x="1249" y="568"/>
                  </a:lnTo>
                  <a:lnTo>
                    <a:pt x="1237" y="568"/>
                  </a:lnTo>
                  <a:lnTo>
                    <a:pt x="1237" y="581"/>
                  </a:lnTo>
                  <a:lnTo>
                    <a:pt x="1226" y="581"/>
                  </a:lnTo>
                  <a:lnTo>
                    <a:pt x="1226" y="594"/>
                  </a:lnTo>
                  <a:lnTo>
                    <a:pt x="1212" y="594"/>
                  </a:lnTo>
                  <a:lnTo>
                    <a:pt x="1212" y="600"/>
                  </a:lnTo>
                  <a:lnTo>
                    <a:pt x="1197" y="600"/>
                  </a:lnTo>
                  <a:lnTo>
                    <a:pt x="1197" y="607"/>
                  </a:lnTo>
                  <a:lnTo>
                    <a:pt x="1168" y="607"/>
                  </a:lnTo>
                  <a:lnTo>
                    <a:pt x="1168" y="615"/>
                  </a:lnTo>
                  <a:cubicBezTo>
                    <a:pt x="1168" y="614"/>
                    <a:pt x="1156" y="615"/>
                    <a:pt x="1156" y="615"/>
                  </a:cubicBezTo>
                  <a:lnTo>
                    <a:pt x="1155" y="621"/>
                  </a:lnTo>
                  <a:lnTo>
                    <a:pt x="1143" y="621"/>
                  </a:lnTo>
                  <a:lnTo>
                    <a:pt x="1143" y="639"/>
                  </a:lnTo>
                  <a:lnTo>
                    <a:pt x="1118" y="639"/>
                  </a:lnTo>
                  <a:lnTo>
                    <a:pt x="1118" y="644"/>
                  </a:lnTo>
                  <a:lnTo>
                    <a:pt x="1097" y="644"/>
                  </a:lnTo>
                  <a:lnTo>
                    <a:pt x="1097" y="651"/>
                  </a:lnTo>
                  <a:lnTo>
                    <a:pt x="1080" y="651"/>
                  </a:lnTo>
                  <a:lnTo>
                    <a:pt x="1080" y="661"/>
                  </a:lnTo>
                  <a:lnTo>
                    <a:pt x="1056" y="661"/>
                  </a:lnTo>
                  <a:lnTo>
                    <a:pt x="1056" y="671"/>
                  </a:lnTo>
                  <a:lnTo>
                    <a:pt x="1044" y="671"/>
                  </a:lnTo>
                  <a:lnTo>
                    <a:pt x="1044" y="679"/>
                  </a:lnTo>
                  <a:lnTo>
                    <a:pt x="1030" y="679"/>
                  </a:lnTo>
                  <a:lnTo>
                    <a:pt x="1030" y="696"/>
                  </a:lnTo>
                  <a:lnTo>
                    <a:pt x="1022" y="696"/>
                  </a:lnTo>
                  <a:lnTo>
                    <a:pt x="1022" y="707"/>
                  </a:lnTo>
                  <a:lnTo>
                    <a:pt x="1014" y="707"/>
                  </a:lnTo>
                  <a:lnTo>
                    <a:pt x="1014" y="719"/>
                  </a:lnTo>
                  <a:lnTo>
                    <a:pt x="1000" y="719"/>
                  </a:lnTo>
                  <a:lnTo>
                    <a:pt x="1000" y="732"/>
                  </a:lnTo>
                  <a:lnTo>
                    <a:pt x="980" y="732"/>
                  </a:lnTo>
                  <a:lnTo>
                    <a:pt x="980" y="738"/>
                  </a:lnTo>
                  <a:lnTo>
                    <a:pt x="954" y="738"/>
                  </a:lnTo>
                  <a:lnTo>
                    <a:pt x="954" y="746"/>
                  </a:lnTo>
                  <a:lnTo>
                    <a:pt x="945" y="746"/>
                  </a:lnTo>
                  <a:lnTo>
                    <a:pt x="945" y="758"/>
                  </a:lnTo>
                  <a:lnTo>
                    <a:pt x="924" y="758"/>
                  </a:lnTo>
                  <a:lnTo>
                    <a:pt x="924" y="763"/>
                  </a:lnTo>
                  <a:lnTo>
                    <a:pt x="905" y="763"/>
                  </a:lnTo>
                  <a:lnTo>
                    <a:pt x="905" y="775"/>
                  </a:lnTo>
                  <a:lnTo>
                    <a:pt x="892" y="775"/>
                  </a:lnTo>
                  <a:lnTo>
                    <a:pt x="892" y="782"/>
                  </a:lnTo>
                  <a:lnTo>
                    <a:pt x="885" y="782"/>
                  </a:lnTo>
                  <a:lnTo>
                    <a:pt x="885" y="790"/>
                  </a:lnTo>
                  <a:lnTo>
                    <a:pt x="856" y="790"/>
                  </a:lnTo>
                  <a:lnTo>
                    <a:pt x="856" y="798"/>
                  </a:lnTo>
                  <a:lnTo>
                    <a:pt x="839" y="798"/>
                  </a:lnTo>
                  <a:lnTo>
                    <a:pt x="839" y="803"/>
                  </a:lnTo>
                  <a:lnTo>
                    <a:pt x="822" y="803"/>
                  </a:lnTo>
                  <a:lnTo>
                    <a:pt x="822" y="814"/>
                  </a:lnTo>
                  <a:lnTo>
                    <a:pt x="812" y="814"/>
                  </a:lnTo>
                  <a:lnTo>
                    <a:pt x="812" y="821"/>
                  </a:lnTo>
                  <a:lnTo>
                    <a:pt x="794" y="821"/>
                  </a:lnTo>
                  <a:lnTo>
                    <a:pt x="794" y="833"/>
                  </a:lnTo>
                  <a:lnTo>
                    <a:pt x="781" y="833"/>
                  </a:lnTo>
                  <a:lnTo>
                    <a:pt x="781" y="843"/>
                  </a:lnTo>
                  <a:lnTo>
                    <a:pt x="774" y="843"/>
                  </a:lnTo>
                  <a:lnTo>
                    <a:pt x="774" y="853"/>
                  </a:lnTo>
                  <a:lnTo>
                    <a:pt x="746" y="853"/>
                  </a:lnTo>
                  <a:lnTo>
                    <a:pt x="746" y="865"/>
                  </a:lnTo>
                  <a:lnTo>
                    <a:pt x="737" y="865"/>
                  </a:lnTo>
                  <a:lnTo>
                    <a:pt x="737" y="871"/>
                  </a:lnTo>
                  <a:lnTo>
                    <a:pt x="727" y="871"/>
                  </a:lnTo>
                  <a:lnTo>
                    <a:pt x="727" y="879"/>
                  </a:lnTo>
                  <a:lnTo>
                    <a:pt x="719" y="879"/>
                  </a:lnTo>
                  <a:lnTo>
                    <a:pt x="719" y="891"/>
                  </a:lnTo>
                  <a:lnTo>
                    <a:pt x="702" y="891"/>
                  </a:lnTo>
                  <a:lnTo>
                    <a:pt x="702" y="905"/>
                  </a:lnTo>
                  <a:lnTo>
                    <a:pt x="663" y="905"/>
                  </a:lnTo>
                  <a:lnTo>
                    <a:pt x="663" y="913"/>
                  </a:lnTo>
                  <a:lnTo>
                    <a:pt x="646" y="913"/>
                  </a:lnTo>
                  <a:lnTo>
                    <a:pt x="646" y="923"/>
                  </a:lnTo>
                  <a:lnTo>
                    <a:pt x="636" y="923"/>
                  </a:lnTo>
                  <a:lnTo>
                    <a:pt x="636" y="933"/>
                  </a:lnTo>
                  <a:lnTo>
                    <a:pt x="620" y="933"/>
                  </a:lnTo>
                  <a:lnTo>
                    <a:pt x="620" y="943"/>
                  </a:lnTo>
                  <a:lnTo>
                    <a:pt x="573" y="943"/>
                  </a:lnTo>
                  <a:lnTo>
                    <a:pt x="573" y="951"/>
                  </a:lnTo>
                  <a:lnTo>
                    <a:pt x="573" y="956"/>
                  </a:lnTo>
                  <a:lnTo>
                    <a:pt x="562" y="956"/>
                  </a:lnTo>
                  <a:lnTo>
                    <a:pt x="562" y="968"/>
                  </a:lnTo>
                  <a:lnTo>
                    <a:pt x="556" y="968"/>
                  </a:lnTo>
                  <a:lnTo>
                    <a:pt x="556" y="988"/>
                  </a:lnTo>
                  <a:lnTo>
                    <a:pt x="538" y="988"/>
                  </a:lnTo>
                  <a:lnTo>
                    <a:pt x="538" y="1005"/>
                  </a:lnTo>
                  <a:lnTo>
                    <a:pt x="501" y="1005"/>
                  </a:lnTo>
                  <a:lnTo>
                    <a:pt x="501" y="1017"/>
                  </a:lnTo>
                  <a:lnTo>
                    <a:pt x="491" y="1017"/>
                  </a:lnTo>
                  <a:lnTo>
                    <a:pt x="491" y="1031"/>
                  </a:lnTo>
                  <a:lnTo>
                    <a:pt x="475" y="1031"/>
                  </a:lnTo>
                  <a:lnTo>
                    <a:pt x="475" y="1044"/>
                  </a:lnTo>
                  <a:lnTo>
                    <a:pt x="454" y="1044"/>
                  </a:lnTo>
                  <a:lnTo>
                    <a:pt x="454" y="1054"/>
                  </a:lnTo>
                  <a:lnTo>
                    <a:pt x="439" y="1054"/>
                  </a:lnTo>
                  <a:lnTo>
                    <a:pt x="439" y="1064"/>
                  </a:lnTo>
                  <a:lnTo>
                    <a:pt x="414" y="1064"/>
                  </a:lnTo>
                  <a:lnTo>
                    <a:pt x="414" y="1077"/>
                  </a:lnTo>
                  <a:lnTo>
                    <a:pt x="395" y="1077"/>
                  </a:lnTo>
                  <a:lnTo>
                    <a:pt x="395" y="1095"/>
                  </a:lnTo>
                  <a:lnTo>
                    <a:pt x="369" y="1095"/>
                  </a:lnTo>
                  <a:lnTo>
                    <a:pt x="369" y="1107"/>
                  </a:lnTo>
                  <a:lnTo>
                    <a:pt x="341" y="1107"/>
                  </a:lnTo>
                  <a:lnTo>
                    <a:pt x="341" y="1119"/>
                  </a:lnTo>
                  <a:lnTo>
                    <a:pt x="321" y="1119"/>
                  </a:lnTo>
                  <a:lnTo>
                    <a:pt x="321" y="1134"/>
                  </a:lnTo>
                  <a:lnTo>
                    <a:pt x="305" y="1134"/>
                  </a:lnTo>
                  <a:lnTo>
                    <a:pt x="305" y="1143"/>
                  </a:lnTo>
                  <a:lnTo>
                    <a:pt x="287" y="1143"/>
                  </a:lnTo>
                  <a:lnTo>
                    <a:pt x="287" y="1153"/>
                  </a:lnTo>
                  <a:lnTo>
                    <a:pt x="272" y="1153"/>
                  </a:lnTo>
                  <a:lnTo>
                    <a:pt x="272" y="1162"/>
                  </a:lnTo>
                  <a:lnTo>
                    <a:pt x="256" y="1162"/>
                  </a:lnTo>
                  <a:lnTo>
                    <a:pt x="256" y="1185"/>
                  </a:lnTo>
                  <a:lnTo>
                    <a:pt x="210" y="1185"/>
                  </a:lnTo>
                  <a:lnTo>
                    <a:pt x="210" y="1198"/>
                  </a:lnTo>
                  <a:lnTo>
                    <a:pt x="201" y="1198"/>
                  </a:lnTo>
                  <a:lnTo>
                    <a:pt x="201" y="1210"/>
                  </a:lnTo>
                  <a:lnTo>
                    <a:pt x="190" y="1210"/>
                  </a:lnTo>
                  <a:lnTo>
                    <a:pt x="190" y="1225"/>
                  </a:lnTo>
                  <a:lnTo>
                    <a:pt x="164" y="1225"/>
                  </a:lnTo>
                  <a:lnTo>
                    <a:pt x="164" y="1239"/>
                  </a:lnTo>
                  <a:lnTo>
                    <a:pt x="149" y="1239"/>
                  </a:lnTo>
                  <a:lnTo>
                    <a:pt x="149" y="1258"/>
                  </a:lnTo>
                  <a:lnTo>
                    <a:pt x="133" y="1258"/>
                  </a:lnTo>
                  <a:lnTo>
                    <a:pt x="133" y="1288"/>
                  </a:lnTo>
                  <a:lnTo>
                    <a:pt x="112" y="1288"/>
                  </a:lnTo>
                  <a:lnTo>
                    <a:pt x="112" y="1300"/>
                  </a:lnTo>
                  <a:lnTo>
                    <a:pt x="88" y="1300"/>
                  </a:lnTo>
                  <a:lnTo>
                    <a:pt x="88" y="1314"/>
                  </a:lnTo>
                  <a:lnTo>
                    <a:pt x="79" y="1314"/>
                  </a:lnTo>
                  <a:lnTo>
                    <a:pt x="79" y="1324"/>
                  </a:lnTo>
                  <a:lnTo>
                    <a:pt x="69" y="1324"/>
                  </a:lnTo>
                  <a:lnTo>
                    <a:pt x="69" y="1335"/>
                  </a:lnTo>
                  <a:lnTo>
                    <a:pt x="61" y="1335"/>
                  </a:lnTo>
                  <a:lnTo>
                    <a:pt x="61" y="1350"/>
                  </a:lnTo>
                  <a:lnTo>
                    <a:pt x="52" y="1350"/>
                  </a:lnTo>
                  <a:lnTo>
                    <a:pt x="52" y="1359"/>
                  </a:lnTo>
                  <a:lnTo>
                    <a:pt x="43" y="1359"/>
                  </a:lnTo>
                  <a:lnTo>
                    <a:pt x="43" y="1369"/>
                  </a:lnTo>
                  <a:lnTo>
                    <a:pt x="28" y="1369"/>
                  </a:lnTo>
                  <a:lnTo>
                    <a:pt x="28" y="1376"/>
                  </a:lnTo>
                  <a:lnTo>
                    <a:pt x="18" y="1376"/>
                  </a:lnTo>
                  <a:lnTo>
                    <a:pt x="18" y="1382"/>
                  </a:lnTo>
                  <a:lnTo>
                    <a:pt x="0" y="1382"/>
                  </a:lnTo>
                </a:path>
              </a:pathLst>
            </a:custGeom>
            <a:noFill/>
            <a:ln w="15875" cap="flat">
              <a:solidFill>
                <a:schemeClr val="accent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2" name="Freeform 83">
              <a:extLst>
                <a:ext uri="{FF2B5EF4-FFF2-40B4-BE49-F238E27FC236}">
                  <a16:creationId xmlns:a16="http://schemas.microsoft.com/office/drawing/2014/main" id="{D4ACA0BC-C0B2-4D4A-A415-B6F926B703AA}"/>
                </a:ext>
              </a:extLst>
            </p:cNvPr>
            <p:cNvSpPr>
              <a:spLocks/>
            </p:cNvSpPr>
            <p:nvPr/>
          </p:nvSpPr>
          <p:spPr bwMode="auto">
            <a:xfrm>
              <a:off x="4737" y="1700"/>
              <a:ext cx="1483" cy="986"/>
            </a:xfrm>
            <a:custGeom>
              <a:avLst/>
              <a:gdLst>
                <a:gd name="T0" fmla="*/ 2376 w 2463"/>
                <a:gd name="T1" fmla="*/ 46 h 1640"/>
                <a:gd name="T2" fmla="*/ 2205 w 2463"/>
                <a:gd name="T3" fmla="*/ 109 h 1640"/>
                <a:gd name="T4" fmla="*/ 2109 w 2463"/>
                <a:gd name="T5" fmla="*/ 140 h 1640"/>
                <a:gd name="T6" fmla="*/ 2029 w 2463"/>
                <a:gd name="T7" fmla="*/ 173 h 1640"/>
                <a:gd name="T8" fmla="*/ 1988 w 2463"/>
                <a:gd name="T9" fmla="*/ 203 h 1640"/>
                <a:gd name="T10" fmla="*/ 1935 w 2463"/>
                <a:gd name="T11" fmla="*/ 246 h 1640"/>
                <a:gd name="T12" fmla="*/ 1900 w 2463"/>
                <a:gd name="T13" fmla="*/ 275 h 1640"/>
                <a:gd name="T14" fmla="*/ 1842 w 2463"/>
                <a:gd name="T15" fmla="*/ 294 h 1640"/>
                <a:gd name="T16" fmla="*/ 1786 w 2463"/>
                <a:gd name="T17" fmla="*/ 331 h 1640"/>
                <a:gd name="T18" fmla="*/ 1752 w 2463"/>
                <a:gd name="T19" fmla="*/ 358 h 1640"/>
                <a:gd name="T20" fmla="*/ 1663 w 2463"/>
                <a:gd name="T21" fmla="*/ 383 h 1640"/>
                <a:gd name="T22" fmla="*/ 1611 w 2463"/>
                <a:gd name="T23" fmla="*/ 427 h 1640"/>
                <a:gd name="T24" fmla="*/ 1571 w 2463"/>
                <a:gd name="T25" fmla="*/ 442 h 1640"/>
                <a:gd name="T26" fmla="*/ 1528 w 2463"/>
                <a:gd name="T27" fmla="*/ 462 h 1640"/>
                <a:gd name="T28" fmla="*/ 1483 w 2463"/>
                <a:gd name="T29" fmla="*/ 487 h 1640"/>
                <a:gd name="T30" fmla="*/ 1413 w 2463"/>
                <a:gd name="T31" fmla="*/ 507 h 1640"/>
                <a:gd name="T32" fmla="*/ 1379 w 2463"/>
                <a:gd name="T33" fmla="*/ 530 h 1640"/>
                <a:gd name="T34" fmla="*/ 1343 w 2463"/>
                <a:gd name="T35" fmla="*/ 556 h 1640"/>
                <a:gd name="T36" fmla="*/ 1302 w 2463"/>
                <a:gd name="T37" fmla="*/ 584 h 1640"/>
                <a:gd name="T38" fmla="*/ 1278 w 2463"/>
                <a:gd name="T39" fmla="*/ 608 h 1640"/>
                <a:gd name="T40" fmla="*/ 1236 w 2463"/>
                <a:gd name="T41" fmla="*/ 633 h 1640"/>
                <a:gd name="T42" fmla="*/ 1213 w 2463"/>
                <a:gd name="T43" fmla="*/ 650 h 1640"/>
                <a:gd name="T44" fmla="*/ 1142 w 2463"/>
                <a:gd name="T45" fmla="*/ 668 h 1640"/>
                <a:gd name="T46" fmla="*/ 1064 w 2463"/>
                <a:gd name="T47" fmla="*/ 696 h 1640"/>
                <a:gd name="T48" fmla="*/ 1020 w 2463"/>
                <a:gd name="T49" fmla="*/ 717 h 1640"/>
                <a:gd name="T50" fmla="*/ 989 w 2463"/>
                <a:gd name="T51" fmla="*/ 752 h 1640"/>
                <a:gd name="T52" fmla="*/ 948 w 2463"/>
                <a:gd name="T53" fmla="*/ 784 h 1640"/>
                <a:gd name="T54" fmla="*/ 916 w 2463"/>
                <a:gd name="T55" fmla="*/ 804 h 1640"/>
                <a:gd name="T56" fmla="*/ 861 w 2463"/>
                <a:gd name="T57" fmla="*/ 839 h 1640"/>
                <a:gd name="T58" fmla="*/ 818 w 2463"/>
                <a:gd name="T59" fmla="*/ 863 h 1640"/>
                <a:gd name="T60" fmla="*/ 788 w 2463"/>
                <a:gd name="T61" fmla="*/ 900 h 1640"/>
                <a:gd name="T62" fmla="*/ 733 w 2463"/>
                <a:gd name="T63" fmla="*/ 928 h 1640"/>
                <a:gd name="T64" fmla="*/ 702 w 2463"/>
                <a:gd name="T65" fmla="*/ 963 h 1640"/>
                <a:gd name="T66" fmla="*/ 650 w 2463"/>
                <a:gd name="T67" fmla="*/ 988 h 1640"/>
                <a:gd name="T68" fmla="*/ 605 w 2463"/>
                <a:gd name="T69" fmla="*/ 1021 h 1640"/>
                <a:gd name="T70" fmla="*/ 585 w 2463"/>
                <a:gd name="T71" fmla="*/ 1046 h 1640"/>
                <a:gd name="T72" fmla="*/ 554 w 2463"/>
                <a:gd name="T73" fmla="*/ 1075 h 1640"/>
                <a:gd name="T74" fmla="*/ 500 w 2463"/>
                <a:gd name="T75" fmla="*/ 1101 h 1640"/>
                <a:gd name="T76" fmla="*/ 473 w 2463"/>
                <a:gd name="T77" fmla="*/ 1121 h 1640"/>
                <a:gd name="T78" fmla="*/ 442 w 2463"/>
                <a:gd name="T79" fmla="*/ 1146 h 1640"/>
                <a:gd name="T80" fmla="*/ 413 w 2463"/>
                <a:gd name="T81" fmla="*/ 1184 h 1640"/>
                <a:gd name="T82" fmla="*/ 379 w 2463"/>
                <a:gd name="T83" fmla="*/ 1208 h 1640"/>
                <a:gd name="T84" fmla="*/ 351 w 2463"/>
                <a:gd name="T85" fmla="*/ 1245 h 1640"/>
                <a:gd name="T86" fmla="*/ 317 w 2463"/>
                <a:gd name="T87" fmla="*/ 1265 h 1640"/>
                <a:gd name="T88" fmla="*/ 280 w 2463"/>
                <a:gd name="T89" fmla="*/ 1286 h 1640"/>
                <a:gd name="T90" fmla="*/ 258 w 2463"/>
                <a:gd name="T91" fmla="*/ 1319 h 1640"/>
                <a:gd name="T92" fmla="*/ 246 w 2463"/>
                <a:gd name="T93" fmla="*/ 1358 h 1640"/>
                <a:gd name="T94" fmla="*/ 210 w 2463"/>
                <a:gd name="T95" fmla="*/ 1393 h 1640"/>
                <a:gd name="T96" fmla="*/ 173 w 2463"/>
                <a:gd name="T97" fmla="*/ 1442 h 1640"/>
                <a:gd name="T98" fmla="*/ 143 w 2463"/>
                <a:gd name="T99" fmla="*/ 1469 h 1640"/>
                <a:gd name="T100" fmla="*/ 114 w 2463"/>
                <a:gd name="T101" fmla="*/ 1517 h 1640"/>
                <a:gd name="T102" fmla="*/ 85 w 2463"/>
                <a:gd name="T103" fmla="*/ 1554 h 1640"/>
                <a:gd name="T104" fmla="*/ 51 w 2463"/>
                <a:gd name="T105" fmla="*/ 1595 h 1640"/>
                <a:gd name="T106" fmla="*/ 31 w 2463"/>
                <a:gd name="T107" fmla="*/ 1617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63" h="1640">
                  <a:moveTo>
                    <a:pt x="2463" y="0"/>
                  </a:moveTo>
                  <a:lnTo>
                    <a:pt x="2463" y="0"/>
                  </a:lnTo>
                  <a:lnTo>
                    <a:pt x="2415" y="0"/>
                  </a:lnTo>
                  <a:lnTo>
                    <a:pt x="2415" y="25"/>
                  </a:lnTo>
                  <a:lnTo>
                    <a:pt x="2376" y="25"/>
                  </a:lnTo>
                  <a:lnTo>
                    <a:pt x="2376" y="46"/>
                  </a:lnTo>
                  <a:lnTo>
                    <a:pt x="2369" y="46"/>
                  </a:lnTo>
                  <a:lnTo>
                    <a:pt x="2369" y="71"/>
                  </a:lnTo>
                  <a:lnTo>
                    <a:pt x="2279" y="71"/>
                  </a:lnTo>
                  <a:lnTo>
                    <a:pt x="2279" y="89"/>
                  </a:lnTo>
                  <a:lnTo>
                    <a:pt x="2205" y="89"/>
                  </a:lnTo>
                  <a:lnTo>
                    <a:pt x="2205" y="109"/>
                  </a:lnTo>
                  <a:lnTo>
                    <a:pt x="2171" y="109"/>
                  </a:lnTo>
                  <a:lnTo>
                    <a:pt x="2171" y="121"/>
                  </a:lnTo>
                  <a:lnTo>
                    <a:pt x="2124" y="121"/>
                  </a:lnTo>
                  <a:lnTo>
                    <a:pt x="2124" y="130"/>
                  </a:lnTo>
                  <a:lnTo>
                    <a:pt x="2109" y="130"/>
                  </a:lnTo>
                  <a:lnTo>
                    <a:pt x="2109" y="140"/>
                  </a:lnTo>
                  <a:lnTo>
                    <a:pt x="2102" y="140"/>
                  </a:lnTo>
                  <a:lnTo>
                    <a:pt x="2102" y="153"/>
                  </a:lnTo>
                  <a:lnTo>
                    <a:pt x="2067" y="153"/>
                  </a:lnTo>
                  <a:lnTo>
                    <a:pt x="2067" y="165"/>
                  </a:lnTo>
                  <a:lnTo>
                    <a:pt x="2029" y="165"/>
                  </a:lnTo>
                  <a:lnTo>
                    <a:pt x="2029" y="173"/>
                  </a:lnTo>
                  <a:lnTo>
                    <a:pt x="2020" y="173"/>
                  </a:lnTo>
                  <a:lnTo>
                    <a:pt x="2020" y="185"/>
                  </a:lnTo>
                  <a:lnTo>
                    <a:pt x="1995" y="185"/>
                  </a:lnTo>
                  <a:lnTo>
                    <a:pt x="1995" y="194"/>
                  </a:lnTo>
                  <a:lnTo>
                    <a:pt x="1988" y="194"/>
                  </a:lnTo>
                  <a:lnTo>
                    <a:pt x="1988" y="203"/>
                  </a:lnTo>
                  <a:lnTo>
                    <a:pt x="1969" y="203"/>
                  </a:lnTo>
                  <a:lnTo>
                    <a:pt x="1969" y="211"/>
                  </a:lnTo>
                  <a:lnTo>
                    <a:pt x="1945" y="211"/>
                  </a:lnTo>
                  <a:lnTo>
                    <a:pt x="1945" y="237"/>
                  </a:lnTo>
                  <a:lnTo>
                    <a:pt x="1935" y="237"/>
                  </a:lnTo>
                  <a:lnTo>
                    <a:pt x="1935" y="246"/>
                  </a:lnTo>
                  <a:lnTo>
                    <a:pt x="1928" y="246"/>
                  </a:lnTo>
                  <a:lnTo>
                    <a:pt x="1928" y="260"/>
                  </a:lnTo>
                  <a:lnTo>
                    <a:pt x="1906" y="260"/>
                  </a:lnTo>
                  <a:lnTo>
                    <a:pt x="1906" y="267"/>
                  </a:lnTo>
                  <a:lnTo>
                    <a:pt x="1900" y="267"/>
                  </a:lnTo>
                  <a:lnTo>
                    <a:pt x="1900" y="275"/>
                  </a:lnTo>
                  <a:lnTo>
                    <a:pt x="1867" y="275"/>
                  </a:lnTo>
                  <a:lnTo>
                    <a:pt x="1867" y="284"/>
                  </a:lnTo>
                  <a:lnTo>
                    <a:pt x="1853" y="284"/>
                  </a:lnTo>
                  <a:lnTo>
                    <a:pt x="1853" y="288"/>
                  </a:lnTo>
                  <a:lnTo>
                    <a:pt x="1842" y="288"/>
                  </a:lnTo>
                  <a:lnTo>
                    <a:pt x="1842" y="294"/>
                  </a:lnTo>
                  <a:lnTo>
                    <a:pt x="1831" y="294"/>
                  </a:lnTo>
                  <a:lnTo>
                    <a:pt x="1831" y="301"/>
                  </a:lnTo>
                  <a:lnTo>
                    <a:pt x="1822" y="301"/>
                  </a:lnTo>
                  <a:lnTo>
                    <a:pt x="1822" y="316"/>
                  </a:lnTo>
                  <a:lnTo>
                    <a:pt x="1786" y="316"/>
                  </a:lnTo>
                  <a:lnTo>
                    <a:pt x="1786" y="331"/>
                  </a:lnTo>
                  <a:lnTo>
                    <a:pt x="1781" y="331"/>
                  </a:lnTo>
                  <a:lnTo>
                    <a:pt x="1781" y="338"/>
                  </a:lnTo>
                  <a:lnTo>
                    <a:pt x="1773" y="338"/>
                  </a:lnTo>
                  <a:lnTo>
                    <a:pt x="1773" y="343"/>
                  </a:lnTo>
                  <a:lnTo>
                    <a:pt x="1752" y="343"/>
                  </a:lnTo>
                  <a:lnTo>
                    <a:pt x="1752" y="358"/>
                  </a:lnTo>
                  <a:lnTo>
                    <a:pt x="1721" y="358"/>
                  </a:lnTo>
                  <a:lnTo>
                    <a:pt x="1721" y="366"/>
                  </a:lnTo>
                  <a:lnTo>
                    <a:pt x="1713" y="366"/>
                  </a:lnTo>
                  <a:lnTo>
                    <a:pt x="1713" y="370"/>
                  </a:lnTo>
                  <a:lnTo>
                    <a:pt x="1663" y="370"/>
                  </a:lnTo>
                  <a:lnTo>
                    <a:pt x="1663" y="383"/>
                  </a:lnTo>
                  <a:lnTo>
                    <a:pt x="1656" y="383"/>
                  </a:lnTo>
                  <a:lnTo>
                    <a:pt x="1656" y="399"/>
                  </a:lnTo>
                  <a:lnTo>
                    <a:pt x="1640" y="399"/>
                  </a:lnTo>
                  <a:lnTo>
                    <a:pt x="1640" y="414"/>
                  </a:lnTo>
                  <a:lnTo>
                    <a:pt x="1611" y="414"/>
                  </a:lnTo>
                  <a:lnTo>
                    <a:pt x="1611" y="427"/>
                  </a:lnTo>
                  <a:lnTo>
                    <a:pt x="1598" y="427"/>
                  </a:lnTo>
                  <a:lnTo>
                    <a:pt x="1598" y="431"/>
                  </a:lnTo>
                  <a:lnTo>
                    <a:pt x="1576" y="431"/>
                  </a:lnTo>
                  <a:lnTo>
                    <a:pt x="1576" y="438"/>
                  </a:lnTo>
                  <a:lnTo>
                    <a:pt x="1571" y="438"/>
                  </a:lnTo>
                  <a:lnTo>
                    <a:pt x="1571" y="442"/>
                  </a:lnTo>
                  <a:lnTo>
                    <a:pt x="1557" y="442"/>
                  </a:lnTo>
                  <a:lnTo>
                    <a:pt x="1557" y="447"/>
                  </a:lnTo>
                  <a:lnTo>
                    <a:pt x="1546" y="447"/>
                  </a:lnTo>
                  <a:lnTo>
                    <a:pt x="1546" y="453"/>
                  </a:lnTo>
                  <a:lnTo>
                    <a:pt x="1528" y="453"/>
                  </a:lnTo>
                  <a:lnTo>
                    <a:pt x="1528" y="462"/>
                  </a:lnTo>
                  <a:lnTo>
                    <a:pt x="1512" y="462"/>
                  </a:lnTo>
                  <a:lnTo>
                    <a:pt x="1512" y="469"/>
                  </a:lnTo>
                  <a:lnTo>
                    <a:pt x="1503" y="469"/>
                  </a:lnTo>
                  <a:lnTo>
                    <a:pt x="1503" y="477"/>
                  </a:lnTo>
                  <a:lnTo>
                    <a:pt x="1483" y="477"/>
                  </a:lnTo>
                  <a:lnTo>
                    <a:pt x="1483" y="487"/>
                  </a:lnTo>
                  <a:lnTo>
                    <a:pt x="1448" y="487"/>
                  </a:lnTo>
                  <a:lnTo>
                    <a:pt x="1448" y="496"/>
                  </a:lnTo>
                  <a:lnTo>
                    <a:pt x="1428" y="496"/>
                  </a:lnTo>
                  <a:lnTo>
                    <a:pt x="1428" y="502"/>
                  </a:lnTo>
                  <a:lnTo>
                    <a:pt x="1413" y="502"/>
                  </a:lnTo>
                  <a:lnTo>
                    <a:pt x="1413" y="507"/>
                  </a:lnTo>
                  <a:lnTo>
                    <a:pt x="1400" y="507"/>
                  </a:lnTo>
                  <a:lnTo>
                    <a:pt x="1400" y="515"/>
                  </a:lnTo>
                  <a:lnTo>
                    <a:pt x="1391" y="515"/>
                  </a:lnTo>
                  <a:lnTo>
                    <a:pt x="1391" y="520"/>
                  </a:lnTo>
                  <a:lnTo>
                    <a:pt x="1379" y="520"/>
                  </a:lnTo>
                  <a:lnTo>
                    <a:pt x="1379" y="530"/>
                  </a:lnTo>
                  <a:lnTo>
                    <a:pt x="1365" y="530"/>
                  </a:lnTo>
                  <a:lnTo>
                    <a:pt x="1365" y="532"/>
                  </a:lnTo>
                  <a:lnTo>
                    <a:pt x="1353" y="532"/>
                  </a:lnTo>
                  <a:lnTo>
                    <a:pt x="1353" y="544"/>
                  </a:lnTo>
                  <a:lnTo>
                    <a:pt x="1343" y="544"/>
                  </a:lnTo>
                  <a:lnTo>
                    <a:pt x="1343" y="556"/>
                  </a:lnTo>
                  <a:lnTo>
                    <a:pt x="1330" y="556"/>
                  </a:lnTo>
                  <a:lnTo>
                    <a:pt x="1330" y="564"/>
                  </a:lnTo>
                  <a:lnTo>
                    <a:pt x="1310" y="564"/>
                  </a:lnTo>
                  <a:lnTo>
                    <a:pt x="1310" y="570"/>
                  </a:lnTo>
                  <a:lnTo>
                    <a:pt x="1302" y="570"/>
                  </a:lnTo>
                  <a:lnTo>
                    <a:pt x="1302" y="584"/>
                  </a:lnTo>
                  <a:lnTo>
                    <a:pt x="1297" y="584"/>
                  </a:lnTo>
                  <a:lnTo>
                    <a:pt x="1297" y="591"/>
                  </a:lnTo>
                  <a:lnTo>
                    <a:pt x="1287" y="591"/>
                  </a:lnTo>
                  <a:lnTo>
                    <a:pt x="1287" y="600"/>
                  </a:lnTo>
                  <a:lnTo>
                    <a:pt x="1278" y="600"/>
                  </a:lnTo>
                  <a:lnTo>
                    <a:pt x="1278" y="608"/>
                  </a:lnTo>
                  <a:lnTo>
                    <a:pt x="1267" y="608"/>
                  </a:lnTo>
                  <a:lnTo>
                    <a:pt x="1267" y="618"/>
                  </a:lnTo>
                  <a:lnTo>
                    <a:pt x="1258" y="618"/>
                  </a:lnTo>
                  <a:lnTo>
                    <a:pt x="1258" y="623"/>
                  </a:lnTo>
                  <a:lnTo>
                    <a:pt x="1236" y="623"/>
                  </a:lnTo>
                  <a:lnTo>
                    <a:pt x="1236" y="633"/>
                  </a:lnTo>
                  <a:lnTo>
                    <a:pt x="1230" y="633"/>
                  </a:lnTo>
                  <a:lnTo>
                    <a:pt x="1230" y="640"/>
                  </a:lnTo>
                  <a:lnTo>
                    <a:pt x="1221" y="640"/>
                  </a:lnTo>
                  <a:lnTo>
                    <a:pt x="1221" y="647"/>
                  </a:lnTo>
                  <a:lnTo>
                    <a:pt x="1213" y="647"/>
                  </a:lnTo>
                  <a:lnTo>
                    <a:pt x="1213" y="650"/>
                  </a:lnTo>
                  <a:lnTo>
                    <a:pt x="1202" y="650"/>
                  </a:lnTo>
                  <a:lnTo>
                    <a:pt x="1202" y="655"/>
                  </a:lnTo>
                  <a:lnTo>
                    <a:pt x="1148" y="655"/>
                  </a:lnTo>
                  <a:lnTo>
                    <a:pt x="1148" y="663"/>
                  </a:lnTo>
                  <a:lnTo>
                    <a:pt x="1142" y="663"/>
                  </a:lnTo>
                  <a:lnTo>
                    <a:pt x="1142" y="668"/>
                  </a:lnTo>
                  <a:lnTo>
                    <a:pt x="1103" y="668"/>
                  </a:lnTo>
                  <a:lnTo>
                    <a:pt x="1103" y="676"/>
                  </a:lnTo>
                  <a:lnTo>
                    <a:pt x="1092" y="676"/>
                  </a:lnTo>
                  <a:lnTo>
                    <a:pt x="1092" y="679"/>
                  </a:lnTo>
                  <a:lnTo>
                    <a:pt x="1064" y="679"/>
                  </a:lnTo>
                  <a:lnTo>
                    <a:pt x="1064" y="696"/>
                  </a:lnTo>
                  <a:lnTo>
                    <a:pt x="1054" y="696"/>
                  </a:lnTo>
                  <a:lnTo>
                    <a:pt x="1054" y="703"/>
                  </a:lnTo>
                  <a:lnTo>
                    <a:pt x="1041" y="703"/>
                  </a:lnTo>
                  <a:lnTo>
                    <a:pt x="1041" y="710"/>
                  </a:lnTo>
                  <a:lnTo>
                    <a:pt x="1020" y="710"/>
                  </a:lnTo>
                  <a:lnTo>
                    <a:pt x="1020" y="717"/>
                  </a:lnTo>
                  <a:lnTo>
                    <a:pt x="1011" y="717"/>
                  </a:lnTo>
                  <a:lnTo>
                    <a:pt x="1011" y="727"/>
                  </a:lnTo>
                  <a:lnTo>
                    <a:pt x="1003" y="727"/>
                  </a:lnTo>
                  <a:lnTo>
                    <a:pt x="1003" y="744"/>
                  </a:lnTo>
                  <a:lnTo>
                    <a:pt x="989" y="744"/>
                  </a:lnTo>
                  <a:lnTo>
                    <a:pt x="989" y="752"/>
                  </a:lnTo>
                  <a:lnTo>
                    <a:pt x="975" y="752"/>
                  </a:lnTo>
                  <a:lnTo>
                    <a:pt x="975" y="767"/>
                  </a:lnTo>
                  <a:lnTo>
                    <a:pt x="956" y="767"/>
                  </a:lnTo>
                  <a:lnTo>
                    <a:pt x="956" y="777"/>
                  </a:lnTo>
                  <a:lnTo>
                    <a:pt x="948" y="777"/>
                  </a:lnTo>
                  <a:lnTo>
                    <a:pt x="948" y="784"/>
                  </a:lnTo>
                  <a:lnTo>
                    <a:pt x="935" y="784"/>
                  </a:lnTo>
                  <a:lnTo>
                    <a:pt x="935" y="788"/>
                  </a:lnTo>
                  <a:lnTo>
                    <a:pt x="925" y="788"/>
                  </a:lnTo>
                  <a:lnTo>
                    <a:pt x="925" y="795"/>
                  </a:lnTo>
                  <a:lnTo>
                    <a:pt x="916" y="795"/>
                  </a:lnTo>
                  <a:lnTo>
                    <a:pt x="916" y="804"/>
                  </a:lnTo>
                  <a:lnTo>
                    <a:pt x="881" y="804"/>
                  </a:lnTo>
                  <a:lnTo>
                    <a:pt x="881" y="813"/>
                  </a:lnTo>
                  <a:lnTo>
                    <a:pt x="869" y="813"/>
                  </a:lnTo>
                  <a:lnTo>
                    <a:pt x="869" y="827"/>
                  </a:lnTo>
                  <a:lnTo>
                    <a:pt x="861" y="827"/>
                  </a:lnTo>
                  <a:lnTo>
                    <a:pt x="861" y="839"/>
                  </a:lnTo>
                  <a:lnTo>
                    <a:pt x="838" y="839"/>
                  </a:lnTo>
                  <a:lnTo>
                    <a:pt x="838" y="848"/>
                  </a:lnTo>
                  <a:lnTo>
                    <a:pt x="830" y="848"/>
                  </a:lnTo>
                  <a:lnTo>
                    <a:pt x="830" y="856"/>
                  </a:lnTo>
                  <a:lnTo>
                    <a:pt x="818" y="856"/>
                  </a:lnTo>
                  <a:lnTo>
                    <a:pt x="818" y="863"/>
                  </a:lnTo>
                  <a:lnTo>
                    <a:pt x="810" y="863"/>
                  </a:lnTo>
                  <a:lnTo>
                    <a:pt x="810" y="877"/>
                  </a:lnTo>
                  <a:lnTo>
                    <a:pt x="801" y="877"/>
                  </a:lnTo>
                  <a:lnTo>
                    <a:pt x="801" y="887"/>
                  </a:lnTo>
                  <a:lnTo>
                    <a:pt x="788" y="887"/>
                  </a:lnTo>
                  <a:lnTo>
                    <a:pt x="788" y="900"/>
                  </a:lnTo>
                  <a:lnTo>
                    <a:pt x="755" y="900"/>
                  </a:lnTo>
                  <a:lnTo>
                    <a:pt x="755" y="910"/>
                  </a:lnTo>
                  <a:lnTo>
                    <a:pt x="744" y="910"/>
                  </a:lnTo>
                  <a:lnTo>
                    <a:pt x="744" y="919"/>
                  </a:lnTo>
                  <a:lnTo>
                    <a:pt x="733" y="919"/>
                  </a:lnTo>
                  <a:lnTo>
                    <a:pt x="733" y="928"/>
                  </a:lnTo>
                  <a:lnTo>
                    <a:pt x="712" y="928"/>
                  </a:lnTo>
                  <a:lnTo>
                    <a:pt x="712" y="934"/>
                  </a:lnTo>
                  <a:lnTo>
                    <a:pt x="707" y="934"/>
                  </a:lnTo>
                  <a:lnTo>
                    <a:pt x="707" y="943"/>
                  </a:lnTo>
                  <a:lnTo>
                    <a:pt x="702" y="943"/>
                  </a:lnTo>
                  <a:lnTo>
                    <a:pt x="702" y="963"/>
                  </a:lnTo>
                  <a:lnTo>
                    <a:pt x="678" y="963"/>
                  </a:lnTo>
                  <a:lnTo>
                    <a:pt x="678" y="971"/>
                  </a:lnTo>
                  <a:lnTo>
                    <a:pt x="659" y="971"/>
                  </a:lnTo>
                  <a:lnTo>
                    <a:pt x="659" y="979"/>
                  </a:lnTo>
                  <a:lnTo>
                    <a:pt x="650" y="979"/>
                  </a:lnTo>
                  <a:lnTo>
                    <a:pt x="650" y="988"/>
                  </a:lnTo>
                  <a:lnTo>
                    <a:pt x="643" y="988"/>
                  </a:lnTo>
                  <a:lnTo>
                    <a:pt x="643" y="996"/>
                  </a:lnTo>
                  <a:lnTo>
                    <a:pt x="617" y="996"/>
                  </a:lnTo>
                  <a:lnTo>
                    <a:pt x="617" y="1007"/>
                  </a:lnTo>
                  <a:lnTo>
                    <a:pt x="605" y="1007"/>
                  </a:lnTo>
                  <a:lnTo>
                    <a:pt x="605" y="1021"/>
                  </a:lnTo>
                  <a:lnTo>
                    <a:pt x="597" y="1021"/>
                  </a:lnTo>
                  <a:lnTo>
                    <a:pt x="597" y="1032"/>
                  </a:lnTo>
                  <a:lnTo>
                    <a:pt x="591" y="1032"/>
                  </a:lnTo>
                  <a:lnTo>
                    <a:pt x="591" y="1039"/>
                  </a:lnTo>
                  <a:lnTo>
                    <a:pt x="585" y="1039"/>
                  </a:lnTo>
                  <a:lnTo>
                    <a:pt x="585" y="1046"/>
                  </a:lnTo>
                  <a:lnTo>
                    <a:pt x="581" y="1046"/>
                  </a:lnTo>
                  <a:lnTo>
                    <a:pt x="581" y="1057"/>
                  </a:lnTo>
                  <a:lnTo>
                    <a:pt x="565" y="1057"/>
                  </a:lnTo>
                  <a:lnTo>
                    <a:pt x="565" y="1066"/>
                  </a:lnTo>
                  <a:lnTo>
                    <a:pt x="554" y="1066"/>
                  </a:lnTo>
                  <a:lnTo>
                    <a:pt x="554" y="1075"/>
                  </a:lnTo>
                  <a:lnTo>
                    <a:pt x="537" y="1075"/>
                  </a:lnTo>
                  <a:lnTo>
                    <a:pt x="537" y="1082"/>
                  </a:lnTo>
                  <a:lnTo>
                    <a:pt x="532" y="1082"/>
                  </a:lnTo>
                  <a:lnTo>
                    <a:pt x="532" y="1092"/>
                  </a:lnTo>
                  <a:lnTo>
                    <a:pt x="500" y="1092"/>
                  </a:lnTo>
                  <a:lnTo>
                    <a:pt x="500" y="1101"/>
                  </a:lnTo>
                  <a:lnTo>
                    <a:pt x="491" y="1101"/>
                  </a:lnTo>
                  <a:lnTo>
                    <a:pt x="491" y="1109"/>
                  </a:lnTo>
                  <a:lnTo>
                    <a:pt x="484" y="1109"/>
                  </a:lnTo>
                  <a:lnTo>
                    <a:pt x="484" y="1116"/>
                  </a:lnTo>
                  <a:lnTo>
                    <a:pt x="473" y="1116"/>
                  </a:lnTo>
                  <a:lnTo>
                    <a:pt x="473" y="1121"/>
                  </a:lnTo>
                  <a:lnTo>
                    <a:pt x="461" y="1121"/>
                  </a:lnTo>
                  <a:lnTo>
                    <a:pt x="461" y="1132"/>
                  </a:lnTo>
                  <a:lnTo>
                    <a:pt x="452" y="1132"/>
                  </a:lnTo>
                  <a:lnTo>
                    <a:pt x="452" y="1138"/>
                  </a:lnTo>
                  <a:lnTo>
                    <a:pt x="442" y="1138"/>
                  </a:lnTo>
                  <a:lnTo>
                    <a:pt x="442" y="1146"/>
                  </a:lnTo>
                  <a:lnTo>
                    <a:pt x="428" y="1146"/>
                  </a:lnTo>
                  <a:lnTo>
                    <a:pt x="428" y="1155"/>
                  </a:lnTo>
                  <a:lnTo>
                    <a:pt x="420" y="1155"/>
                  </a:lnTo>
                  <a:lnTo>
                    <a:pt x="420" y="1174"/>
                  </a:lnTo>
                  <a:lnTo>
                    <a:pt x="413" y="1174"/>
                  </a:lnTo>
                  <a:lnTo>
                    <a:pt x="413" y="1184"/>
                  </a:lnTo>
                  <a:lnTo>
                    <a:pt x="405" y="1184"/>
                  </a:lnTo>
                  <a:lnTo>
                    <a:pt x="405" y="1191"/>
                  </a:lnTo>
                  <a:lnTo>
                    <a:pt x="389" y="1191"/>
                  </a:lnTo>
                  <a:lnTo>
                    <a:pt x="389" y="1201"/>
                  </a:lnTo>
                  <a:lnTo>
                    <a:pt x="379" y="1201"/>
                  </a:lnTo>
                  <a:lnTo>
                    <a:pt x="379" y="1208"/>
                  </a:lnTo>
                  <a:lnTo>
                    <a:pt x="368" y="1208"/>
                  </a:lnTo>
                  <a:lnTo>
                    <a:pt x="368" y="1220"/>
                  </a:lnTo>
                  <a:lnTo>
                    <a:pt x="357" y="1220"/>
                  </a:lnTo>
                  <a:lnTo>
                    <a:pt x="357" y="1230"/>
                  </a:lnTo>
                  <a:lnTo>
                    <a:pt x="351" y="1230"/>
                  </a:lnTo>
                  <a:lnTo>
                    <a:pt x="351" y="1245"/>
                  </a:lnTo>
                  <a:lnTo>
                    <a:pt x="337" y="1245"/>
                  </a:lnTo>
                  <a:lnTo>
                    <a:pt x="337" y="1249"/>
                  </a:lnTo>
                  <a:lnTo>
                    <a:pt x="328" y="1249"/>
                  </a:lnTo>
                  <a:lnTo>
                    <a:pt x="328" y="1258"/>
                  </a:lnTo>
                  <a:lnTo>
                    <a:pt x="317" y="1258"/>
                  </a:lnTo>
                  <a:lnTo>
                    <a:pt x="317" y="1265"/>
                  </a:lnTo>
                  <a:lnTo>
                    <a:pt x="302" y="1265"/>
                  </a:lnTo>
                  <a:lnTo>
                    <a:pt x="302" y="1275"/>
                  </a:lnTo>
                  <a:lnTo>
                    <a:pt x="289" y="1275"/>
                  </a:lnTo>
                  <a:lnTo>
                    <a:pt x="289" y="1278"/>
                  </a:lnTo>
                  <a:lnTo>
                    <a:pt x="280" y="1278"/>
                  </a:lnTo>
                  <a:lnTo>
                    <a:pt x="280" y="1286"/>
                  </a:lnTo>
                  <a:lnTo>
                    <a:pt x="273" y="1286"/>
                  </a:lnTo>
                  <a:lnTo>
                    <a:pt x="273" y="1300"/>
                  </a:lnTo>
                  <a:lnTo>
                    <a:pt x="264" y="1300"/>
                  </a:lnTo>
                  <a:lnTo>
                    <a:pt x="264" y="1308"/>
                  </a:lnTo>
                  <a:lnTo>
                    <a:pt x="258" y="1308"/>
                  </a:lnTo>
                  <a:lnTo>
                    <a:pt x="258" y="1319"/>
                  </a:lnTo>
                  <a:lnTo>
                    <a:pt x="251" y="1319"/>
                  </a:lnTo>
                  <a:lnTo>
                    <a:pt x="251" y="1323"/>
                  </a:lnTo>
                  <a:lnTo>
                    <a:pt x="251" y="1332"/>
                  </a:lnTo>
                  <a:lnTo>
                    <a:pt x="246" y="1332"/>
                  </a:lnTo>
                  <a:lnTo>
                    <a:pt x="246" y="1351"/>
                  </a:lnTo>
                  <a:lnTo>
                    <a:pt x="246" y="1358"/>
                  </a:lnTo>
                  <a:lnTo>
                    <a:pt x="231" y="1358"/>
                  </a:lnTo>
                  <a:lnTo>
                    <a:pt x="231" y="1366"/>
                  </a:lnTo>
                  <a:lnTo>
                    <a:pt x="221" y="1366"/>
                  </a:lnTo>
                  <a:lnTo>
                    <a:pt x="221" y="1379"/>
                  </a:lnTo>
                  <a:lnTo>
                    <a:pt x="210" y="1379"/>
                  </a:lnTo>
                  <a:lnTo>
                    <a:pt x="210" y="1393"/>
                  </a:lnTo>
                  <a:lnTo>
                    <a:pt x="195" y="1393"/>
                  </a:lnTo>
                  <a:lnTo>
                    <a:pt x="195" y="1423"/>
                  </a:lnTo>
                  <a:lnTo>
                    <a:pt x="186" y="1423"/>
                  </a:lnTo>
                  <a:lnTo>
                    <a:pt x="186" y="1433"/>
                  </a:lnTo>
                  <a:lnTo>
                    <a:pt x="173" y="1433"/>
                  </a:lnTo>
                  <a:lnTo>
                    <a:pt x="173" y="1442"/>
                  </a:lnTo>
                  <a:lnTo>
                    <a:pt x="166" y="1442"/>
                  </a:lnTo>
                  <a:lnTo>
                    <a:pt x="166" y="1448"/>
                  </a:lnTo>
                  <a:lnTo>
                    <a:pt x="158" y="1448"/>
                  </a:lnTo>
                  <a:lnTo>
                    <a:pt x="157" y="1459"/>
                  </a:lnTo>
                  <a:lnTo>
                    <a:pt x="143" y="1459"/>
                  </a:lnTo>
                  <a:lnTo>
                    <a:pt x="143" y="1469"/>
                  </a:lnTo>
                  <a:lnTo>
                    <a:pt x="134" y="1469"/>
                  </a:lnTo>
                  <a:lnTo>
                    <a:pt x="134" y="1479"/>
                  </a:lnTo>
                  <a:lnTo>
                    <a:pt x="120" y="1479"/>
                  </a:lnTo>
                  <a:lnTo>
                    <a:pt x="120" y="1500"/>
                  </a:lnTo>
                  <a:lnTo>
                    <a:pt x="114" y="1500"/>
                  </a:lnTo>
                  <a:lnTo>
                    <a:pt x="114" y="1517"/>
                  </a:lnTo>
                  <a:lnTo>
                    <a:pt x="107" y="1517"/>
                  </a:lnTo>
                  <a:lnTo>
                    <a:pt x="107" y="1527"/>
                  </a:lnTo>
                  <a:lnTo>
                    <a:pt x="96" y="1527"/>
                  </a:lnTo>
                  <a:lnTo>
                    <a:pt x="96" y="1540"/>
                  </a:lnTo>
                  <a:lnTo>
                    <a:pt x="85" y="1540"/>
                  </a:lnTo>
                  <a:lnTo>
                    <a:pt x="85" y="1554"/>
                  </a:lnTo>
                  <a:lnTo>
                    <a:pt x="72" y="1554"/>
                  </a:lnTo>
                  <a:lnTo>
                    <a:pt x="72" y="1566"/>
                  </a:lnTo>
                  <a:lnTo>
                    <a:pt x="64" y="1566"/>
                  </a:lnTo>
                  <a:lnTo>
                    <a:pt x="64" y="1581"/>
                  </a:lnTo>
                  <a:lnTo>
                    <a:pt x="51" y="1581"/>
                  </a:lnTo>
                  <a:lnTo>
                    <a:pt x="51" y="1595"/>
                  </a:lnTo>
                  <a:lnTo>
                    <a:pt x="45" y="1595"/>
                  </a:lnTo>
                  <a:lnTo>
                    <a:pt x="45" y="1600"/>
                  </a:lnTo>
                  <a:lnTo>
                    <a:pt x="35" y="1600"/>
                  </a:lnTo>
                  <a:lnTo>
                    <a:pt x="35" y="1609"/>
                  </a:lnTo>
                  <a:lnTo>
                    <a:pt x="31" y="1609"/>
                  </a:lnTo>
                  <a:lnTo>
                    <a:pt x="31" y="1617"/>
                  </a:lnTo>
                  <a:lnTo>
                    <a:pt x="26" y="1617"/>
                  </a:lnTo>
                  <a:lnTo>
                    <a:pt x="26" y="1627"/>
                  </a:lnTo>
                  <a:lnTo>
                    <a:pt x="14" y="1627"/>
                  </a:lnTo>
                  <a:lnTo>
                    <a:pt x="14" y="1640"/>
                  </a:lnTo>
                  <a:lnTo>
                    <a:pt x="0" y="1640"/>
                  </a:lnTo>
                </a:path>
              </a:pathLst>
            </a:custGeom>
            <a:noFill/>
            <a:ln w="1905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3" name="Freeform 84">
              <a:extLst>
                <a:ext uri="{FF2B5EF4-FFF2-40B4-BE49-F238E27FC236}">
                  <a16:creationId xmlns:a16="http://schemas.microsoft.com/office/drawing/2014/main" id="{4A0410B5-E776-4143-89DB-F1EA7908F998}"/>
                </a:ext>
              </a:extLst>
            </p:cNvPr>
            <p:cNvSpPr>
              <a:spLocks/>
            </p:cNvSpPr>
            <p:nvPr/>
          </p:nvSpPr>
          <p:spPr bwMode="auto">
            <a:xfrm>
              <a:off x="4428" y="2824"/>
              <a:ext cx="2473" cy="581"/>
            </a:xfrm>
            <a:custGeom>
              <a:avLst/>
              <a:gdLst>
                <a:gd name="T0" fmla="*/ 3959 w 4109"/>
                <a:gd name="T1" fmla="*/ 10 h 967"/>
                <a:gd name="T2" fmla="*/ 3799 w 4109"/>
                <a:gd name="T3" fmla="*/ 50 h 967"/>
                <a:gd name="T4" fmla="*/ 3546 w 4109"/>
                <a:gd name="T5" fmla="*/ 66 h 967"/>
                <a:gd name="T6" fmla="*/ 3501 w 4109"/>
                <a:gd name="T7" fmla="*/ 84 h 967"/>
                <a:gd name="T8" fmla="*/ 3374 w 4109"/>
                <a:gd name="T9" fmla="*/ 100 h 967"/>
                <a:gd name="T10" fmla="*/ 3283 w 4109"/>
                <a:gd name="T11" fmla="*/ 119 h 967"/>
                <a:gd name="T12" fmla="*/ 3223 w 4109"/>
                <a:gd name="T13" fmla="*/ 142 h 967"/>
                <a:gd name="T14" fmla="*/ 3112 w 4109"/>
                <a:gd name="T15" fmla="*/ 167 h 967"/>
                <a:gd name="T16" fmla="*/ 3035 w 4109"/>
                <a:gd name="T17" fmla="*/ 180 h 967"/>
                <a:gd name="T18" fmla="*/ 2954 w 4109"/>
                <a:gd name="T19" fmla="*/ 199 h 967"/>
                <a:gd name="T20" fmla="*/ 2767 w 4109"/>
                <a:gd name="T21" fmla="*/ 212 h 967"/>
                <a:gd name="T22" fmla="*/ 2732 w 4109"/>
                <a:gd name="T23" fmla="*/ 240 h 967"/>
                <a:gd name="T24" fmla="*/ 2617 w 4109"/>
                <a:gd name="T25" fmla="*/ 256 h 967"/>
                <a:gd name="T26" fmla="*/ 2524 w 4109"/>
                <a:gd name="T27" fmla="*/ 268 h 967"/>
                <a:gd name="T28" fmla="*/ 2414 w 4109"/>
                <a:gd name="T29" fmla="*/ 286 h 967"/>
                <a:gd name="T30" fmla="*/ 2346 w 4109"/>
                <a:gd name="T31" fmla="*/ 303 h 967"/>
                <a:gd name="T32" fmla="*/ 2224 w 4109"/>
                <a:gd name="T33" fmla="*/ 316 h 967"/>
                <a:gd name="T34" fmla="*/ 2171 w 4109"/>
                <a:gd name="T35" fmla="*/ 343 h 967"/>
                <a:gd name="T36" fmla="*/ 2108 w 4109"/>
                <a:gd name="T37" fmla="*/ 355 h 967"/>
                <a:gd name="T38" fmla="*/ 2059 w 4109"/>
                <a:gd name="T39" fmla="*/ 373 h 967"/>
                <a:gd name="T40" fmla="*/ 1913 w 4109"/>
                <a:gd name="T41" fmla="*/ 385 h 967"/>
                <a:gd name="T42" fmla="*/ 1779 w 4109"/>
                <a:gd name="T43" fmla="*/ 403 h 967"/>
                <a:gd name="T44" fmla="*/ 1686 w 4109"/>
                <a:gd name="T45" fmla="*/ 416 h 967"/>
                <a:gd name="T46" fmla="*/ 1632 w 4109"/>
                <a:gd name="T47" fmla="*/ 441 h 967"/>
                <a:gd name="T48" fmla="*/ 1562 w 4109"/>
                <a:gd name="T49" fmla="*/ 452 h 967"/>
                <a:gd name="T50" fmla="*/ 1516 w 4109"/>
                <a:gd name="T51" fmla="*/ 472 h 967"/>
                <a:gd name="T52" fmla="*/ 1440 w 4109"/>
                <a:gd name="T53" fmla="*/ 488 h 967"/>
                <a:gd name="T54" fmla="*/ 1361 w 4109"/>
                <a:gd name="T55" fmla="*/ 504 h 967"/>
                <a:gd name="T56" fmla="*/ 1315 w 4109"/>
                <a:gd name="T57" fmla="*/ 521 h 967"/>
                <a:gd name="T58" fmla="*/ 1232 w 4109"/>
                <a:gd name="T59" fmla="*/ 536 h 967"/>
                <a:gd name="T60" fmla="*/ 1174 w 4109"/>
                <a:gd name="T61" fmla="*/ 548 h 967"/>
                <a:gd name="T62" fmla="*/ 1104 w 4109"/>
                <a:gd name="T63" fmla="*/ 571 h 967"/>
                <a:gd name="T64" fmla="*/ 1032 w 4109"/>
                <a:gd name="T65" fmla="*/ 580 h 967"/>
                <a:gd name="T66" fmla="*/ 997 w 4109"/>
                <a:gd name="T67" fmla="*/ 602 h 967"/>
                <a:gd name="T68" fmla="*/ 956 w 4109"/>
                <a:gd name="T69" fmla="*/ 612 h 967"/>
                <a:gd name="T70" fmla="*/ 898 w 4109"/>
                <a:gd name="T71" fmla="*/ 627 h 967"/>
                <a:gd name="T72" fmla="*/ 809 w 4109"/>
                <a:gd name="T73" fmla="*/ 643 h 967"/>
                <a:gd name="T74" fmla="*/ 774 w 4109"/>
                <a:gd name="T75" fmla="*/ 658 h 967"/>
                <a:gd name="T76" fmla="*/ 713 w 4109"/>
                <a:gd name="T77" fmla="*/ 672 h 967"/>
                <a:gd name="T78" fmla="*/ 686 w 4109"/>
                <a:gd name="T79" fmla="*/ 702 h 967"/>
                <a:gd name="T80" fmla="*/ 613 w 4109"/>
                <a:gd name="T81" fmla="*/ 709 h 967"/>
                <a:gd name="T82" fmla="*/ 560 w 4109"/>
                <a:gd name="T83" fmla="*/ 731 h 967"/>
                <a:gd name="T84" fmla="*/ 483 w 4109"/>
                <a:gd name="T85" fmla="*/ 742 h 967"/>
                <a:gd name="T86" fmla="*/ 457 w 4109"/>
                <a:gd name="T87" fmla="*/ 761 h 967"/>
                <a:gd name="T88" fmla="*/ 417 w 4109"/>
                <a:gd name="T89" fmla="*/ 777 h 967"/>
                <a:gd name="T90" fmla="*/ 388 w 4109"/>
                <a:gd name="T91" fmla="*/ 803 h 967"/>
                <a:gd name="T92" fmla="*/ 299 w 4109"/>
                <a:gd name="T93" fmla="*/ 827 h 967"/>
                <a:gd name="T94" fmla="*/ 244 w 4109"/>
                <a:gd name="T95" fmla="*/ 858 h 967"/>
                <a:gd name="T96" fmla="*/ 189 w 4109"/>
                <a:gd name="T97" fmla="*/ 882 h 967"/>
                <a:gd name="T98" fmla="*/ 159 w 4109"/>
                <a:gd name="T99" fmla="*/ 900 h 967"/>
                <a:gd name="T100" fmla="*/ 119 w 4109"/>
                <a:gd name="T101" fmla="*/ 916 h 967"/>
                <a:gd name="T102" fmla="*/ 82 w 4109"/>
                <a:gd name="T103" fmla="*/ 940 h 967"/>
                <a:gd name="T104" fmla="*/ 18 w 4109"/>
                <a:gd name="T105" fmla="*/ 957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109" h="967">
                  <a:moveTo>
                    <a:pt x="4109" y="0"/>
                  </a:moveTo>
                  <a:lnTo>
                    <a:pt x="4109" y="0"/>
                  </a:lnTo>
                  <a:cubicBezTo>
                    <a:pt x="4108" y="0"/>
                    <a:pt x="4025" y="0"/>
                    <a:pt x="4025" y="0"/>
                  </a:cubicBezTo>
                  <a:lnTo>
                    <a:pt x="4025" y="10"/>
                  </a:lnTo>
                  <a:lnTo>
                    <a:pt x="3959" y="10"/>
                  </a:lnTo>
                  <a:lnTo>
                    <a:pt x="3959" y="26"/>
                  </a:lnTo>
                  <a:lnTo>
                    <a:pt x="3948" y="26"/>
                  </a:lnTo>
                  <a:lnTo>
                    <a:pt x="3948" y="43"/>
                  </a:lnTo>
                  <a:lnTo>
                    <a:pt x="3799" y="43"/>
                  </a:lnTo>
                  <a:lnTo>
                    <a:pt x="3799" y="50"/>
                  </a:lnTo>
                  <a:lnTo>
                    <a:pt x="3670" y="50"/>
                  </a:lnTo>
                  <a:lnTo>
                    <a:pt x="3670" y="61"/>
                  </a:lnTo>
                  <a:lnTo>
                    <a:pt x="3621" y="61"/>
                  </a:lnTo>
                  <a:lnTo>
                    <a:pt x="3621" y="66"/>
                  </a:lnTo>
                  <a:lnTo>
                    <a:pt x="3546" y="66"/>
                  </a:lnTo>
                  <a:lnTo>
                    <a:pt x="3546" y="76"/>
                  </a:lnTo>
                  <a:lnTo>
                    <a:pt x="3515" y="76"/>
                  </a:lnTo>
                  <a:lnTo>
                    <a:pt x="3515" y="80"/>
                  </a:lnTo>
                  <a:lnTo>
                    <a:pt x="3501" y="80"/>
                  </a:lnTo>
                  <a:lnTo>
                    <a:pt x="3501" y="84"/>
                  </a:lnTo>
                  <a:lnTo>
                    <a:pt x="3449" y="84"/>
                  </a:lnTo>
                  <a:lnTo>
                    <a:pt x="3449" y="92"/>
                  </a:lnTo>
                  <a:lnTo>
                    <a:pt x="3388" y="92"/>
                  </a:lnTo>
                  <a:lnTo>
                    <a:pt x="3388" y="100"/>
                  </a:lnTo>
                  <a:lnTo>
                    <a:pt x="3374" y="100"/>
                  </a:lnTo>
                  <a:lnTo>
                    <a:pt x="3374" y="105"/>
                  </a:lnTo>
                  <a:lnTo>
                    <a:pt x="3319" y="105"/>
                  </a:lnTo>
                  <a:lnTo>
                    <a:pt x="3319" y="112"/>
                  </a:lnTo>
                  <a:lnTo>
                    <a:pt x="3283" y="112"/>
                  </a:lnTo>
                  <a:lnTo>
                    <a:pt x="3283" y="119"/>
                  </a:lnTo>
                  <a:lnTo>
                    <a:pt x="3253" y="119"/>
                  </a:lnTo>
                  <a:lnTo>
                    <a:pt x="3253" y="127"/>
                  </a:lnTo>
                  <a:lnTo>
                    <a:pt x="3241" y="127"/>
                  </a:lnTo>
                  <a:lnTo>
                    <a:pt x="3241" y="142"/>
                  </a:lnTo>
                  <a:lnTo>
                    <a:pt x="3223" y="142"/>
                  </a:lnTo>
                  <a:lnTo>
                    <a:pt x="3223" y="152"/>
                  </a:lnTo>
                  <a:lnTo>
                    <a:pt x="3165" y="152"/>
                  </a:lnTo>
                  <a:lnTo>
                    <a:pt x="3165" y="161"/>
                  </a:lnTo>
                  <a:lnTo>
                    <a:pt x="3112" y="161"/>
                  </a:lnTo>
                  <a:lnTo>
                    <a:pt x="3112" y="167"/>
                  </a:lnTo>
                  <a:lnTo>
                    <a:pt x="3082" y="167"/>
                  </a:lnTo>
                  <a:lnTo>
                    <a:pt x="3082" y="172"/>
                  </a:lnTo>
                  <a:lnTo>
                    <a:pt x="3056" y="172"/>
                  </a:lnTo>
                  <a:lnTo>
                    <a:pt x="3056" y="180"/>
                  </a:lnTo>
                  <a:lnTo>
                    <a:pt x="3035" y="180"/>
                  </a:lnTo>
                  <a:lnTo>
                    <a:pt x="3035" y="186"/>
                  </a:lnTo>
                  <a:lnTo>
                    <a:pt x="2978" y="186"/>
                  </a:lnTo>
                  <a:lnTo>
                    <a:pt x="2978" y="190"/>
                  </a:lnTo>
                  <a:lnTo>
                    <a:pt x="2954" y="190"/>
                  </a:lnTo>
                  <a:lnTo>
                    <a:pt x="2954" y="199"/>
                  </a:lnTo>
                  <a:lnTo>
                    <a:pt x="2924" y="199"/>
                  </a:lnTo>
                  <a:lnTo>
                    <a:pt x="2924" y="206"/>
                  </a:lnTo>
                  <a:lnTo>
                    <a:pt x="2870" y="206"/>
                  </a:lnTo>
                  <a:lnTo>
                    <a:pt x="2870" y="212"/>
                  </a:lnTo>
                  <a:lnTo>
                    <a:pt x="2767" y="212"/>
                  </a:lnTo>
                  <a:lnTo>
                    <a:pt x="2767" y="220"/>
                  </a:lnTo>
                  <a:lnTo>
                    <a:pt x="2759" y="220"/>
                  </a:lnTo>
                  <a:lnTo>
                    <a:pt x="2759" y="231"/>
                  </a:lnTo>
                  <a:lnTo>
                    <a:pt x="2732" y="231"/>
                  </a:lnTo>
                  <a:lnTo>
                    <a:pt x="2732" y="240"/>
                  </a:lnTo>
                  <a:lnTo>
                    <a:pt x="2694" y="240"/>
                  </a:lnTo>
                  <a:lnTo>
                    <a:pt x="2694" y="252"/>
                  </a:lnTo>
                  <a:lnTo>
                    <a:pt x="2664" y="252"/>
                  </a:lnTo>
                  <a:lnTo>
                    <a:pt x="2664" y="256"/>
                  </a:lnTo>
                  <a:lnTo>
                    <a:pt x="2617" y="256"/>
                  </a:lnTo>
                  <a:lnTo>
                    <a:pt x="2617" y="259"/>
                  </a:lnTo>
                  <a:lnTo>
                    <a:pt x="2587" y="259"/>
                  </a:lnTo>
                  <a:lnTo>
                    <a:pt x="2587" y="263"/>
                  </a:lnTo>
                  <a:lnTo>
                    <a:pt x="2524" y="263"/>
                  </a:lnTo>
                  <a:lnTo>
                    <a:pt x="2524" y="268"/>
                  </a:lnTo>
                  <a:lnTo>
                    <a:pt x="2515" y="268"/>
                  </a:lnTo>
                  <a:lnTo>
                    <a:pt x="2515" y="274"/>
                  </a:lnTo>
                  <a:lnTo>
                    <a:pt x="2474" y="274"/>
                  </a:lnTo>
                  <a:lnTo>
                    <a:pt x="2474" y="286"/>
                  </a:lnTo>
                  <a:lnTo>
                    <a:pt x="2414" y="286"/>
                  </a:lnTo>
                  <a:lnTo>
                    <a:pt x="2414" y="292"/>
                  </a:lnTo>
                  <a:lnTo>
                    <a:pt x="2355" y="292"/>
                  </a:lnTo>
                  <a:lnTo>
                    <a:pt x="2355" y="296"/>
                  </a:lnTo>
                  <a:lnTo>
                    <a:pt x="2346" y="296"/>
                  </a:lnTo>
                  <a:lnTo>
                    <a:pt x="2346" y="303"/>
                  </a:lnTo>
                  <a:lnTo>
                    <a:pt x="2301" y="303"/>
                  </a:lnTo>
                  <a:lnTo>
                    <a:pt x="2301" y="310"/>
                  </a:lnTo>
                  <a:lnTo>
                    <a:pt x="2260" y="310"/>
                  </a:lnTo>
                  <a:lnTo>
                    <a:pt x="2260" y="316"/>
                  </a:lnTo>
                  <a:lnTo>
                    <a:pt x="2224" y="316"/>
                  </a:lnTo>
                  <a:lnTo>
                    <a:pt x="2224" y="326"/>
                  </a:lnTo>
                  <a:lnTo>
                    <a:pt x="2182" y="326"/>
                  </a:lnTo>
                  <a:lnTo>
                    <a:pt x="2182" y="333"/>
                  </a:lnTo>
                  <a:lnTo>
                    <a:pt x="2171" y="333"/>
                  </a:lnTo>
                  <a:lnTo>
                    <a:pt x="2171" y="343"/>
                  </a:lnTo>
                  <a:lnTo>
                    <a:pt x="2156" y="343"/>
                  </a:lnTo>
                  <a:lnTo>
                    <a:pt x="2156" y="349"/>
                  </a:lnTo>
                  <a:lnTo>
                    <a:pt x="2132" y="349"/>
                  </a:lnTo>
                  <a:lnTo>
                    <a:pt x="2132" y="355"/>
                  </a:lnTo>
                  <a:lnTo>
                    <a:pt x="2108" y="355"/>
                  </a:lnTo>
                  <a:lnTo>
                    <a:pt x="2108" y="358"/>
                  </a:lnTo>
                  <a:lnTo>
                    <a:pt x="2078" y="358"/>
                  </a:lnTo>
                  <a:lnTo>
                    <a:pt x="2078" y="364"/>
                  </a:lnTo>
                  <a:lnTo>
                    <a:pt x="2059" y="364"/>
                  </a:lnTo>
                  <a:lnTo>
                    <a:pt x="2059" y="373"/>
                  </a:lnTo>
                  <a:lnTo>
                    <a:pt x="2031" y="373"/>
                  </a:lnTo>
                  <a:lnTo>
                    <a:pt x="2031" y="378"/>
                  </a:lnTo>
                  <a:lnTo>
                    <a:pt x="2002" y="378"/>
                  </a:lnTo>
                  <a:lnTo>
                    <a:pt x="2002" y="385"/>
                  </a:lnTo>
                  <a:lnTo>
                    <a:pt x="1913" y="385"/>
                  </a:lnTo>
                  <a:lnTo>
                    <a:pt x="1913" y="388"/>
                  </a:lnTo>
                  <a:lnTo>
                    <a:pt x="1832" y="388"/>
                  </a:lnTo>
                  <a:lnTo>
                    <a:pt x="1832" y="394"/>
                  </a:lnTo>
                  <a:lnTo>
                    <a:pt x="1779" y="394"/>
                  </a:lnTo>
                  <a:lnTo>
                    <a:pt x="1779" y="403"/>
                  </a:lnTo>
                  <a:lnTo>
                    <a:pt x="1739" y="403"/>
                  </a:lnTo>
                  <a:lnTo>
                    <a:pt x="1739" y="411"/>
                  </a:lnTo>
                  <a:lnTo>
                    <a:pt x="1702" y="411"/>
                  </a:lnTo>
                  <a:lnTo>
                    <a:pt x="1702" y="416"/>
                  </a:lnTo>
                  <a:lnTo>
                    <a:pt x="1686" y="416"/>
                  </a:lnTo>
                  <a:lnTo>
                    <a:pt x="1686" y="422"/>
                  </a:lnTo>
                  <a:lnTo>
                    <a:pt x="1675" y="422"/>
                  </a:lnTo>
                  <a:lnTo>
                    <a:pt x="1675" y="436"/>
                  </a:lnTo>
                  <a:lnTo>
                    <a:pt x="1632" y="436"/>
                  </a:lnTo>
                  <a:lnTo>
                    <a:pt x="1632" y="441"/>
                  </a:lnTo>
                  <a:lnTo>
                    <a:pt x="1609" y="441"/>
                  </a:lnTo>
                  <a:lnTo>
                    <a:pt x="1609" y="448"/>
                  </a:lnTo>
                  <a:lnTo>
                    <a:pt x="1597" y="448"/>
                  </a:lnTo>
                  <a:lnTo>
                    <a:pt x="1597" y="452"/>
                  </a:lnTo>
                  <a:lnTo>
                    <a:pt x="1562" y="452"/>
                  </a:lnTo>
                  <a:lnTo>
                    <a:pt x="1562" y="459"/>
                  </a:lnTo>
                  <a:lnTo>
                    <a:pt x="1539" y="459"/>
                  </a:lnTo>
                  <a:lnTo>
                    <a:pt x="1539" y="466"/>
                  </a:lnTo>
                  <a:lnTo>
                    <a:pt x="1516" y="466"/>
                  </a:lnTo>
                  <a:lnTo>
                    <a:pt x="1516" y="472"/>
                  </a:lnTo>
                  <a:lnTo>
                    <a:pt x="1468" y="472"/>
                  </a:lnTo>
                  <a:lnTo>
                    <a:pt x="1468" y="480"/>
                  </a:lnTo>
                  <a:lnTo>
                    <a:pt x="1455" y="480"/>
                  </a:lnTo>
                  <a:lnTo>
                    <a:pt x="1455" y="488"/>
                  </a:lnTo>
                  <a:lnTo>
                    <a:pt x="1440" y="488"/>
                  </a:lnTo>
                  <a:lnTo>
                    <a:pt x="1440" y="491"/>
                  </a:lnTo>
                  <a:lnTo>
                    <a:pt x="1397" y="491"/>
                  </a:lnTo>
                  <a:lnTo>
                    <a:pt x="1397" y="500"/>
                  </a:lnTo>
                  <a:lnTo>
                    <a:pt x="1361" y="500"/>
                  </a:lnTo>
                  <a:lnTo>
                    <a:pt x="1361" y="504"/>
                  </a:lnTo>
                  <a:lnTo>
                    <a:pt x="1351" y="504"/>
                  </a:lnTo>
                  <a:lnTo>
                    <a:pt x="1351" y="511"/>
                  </a:lnTo>
                  <a:lnTo>
                    <a:pt x="1337" y="511"/>
                  </a:lnTo>
                  <a:lnTo>
                    <a:pt x="1337" y="521"/>
                  </a:lnTo>
                  <a:lnTo>
                    <a:pt x="1315" y="521"/>
                  </a:lnTo>
                  <a:lnTo>
                    <a:pt x="1315" y="528"/>
                  </a:lnTo>
                  <a:lnTo>
                    <a:pt x="1263" y="528"/>
                  </a:lnTo>
                  <a:lnTo>
                    <a:pt x="1263" y="531"/>
                  </a:lnTo>
                  <a:lnTo>
                    <a:pt x="1232" y="531"/>
                  </a:lnTo>
                  <a:lnTo>
                    <a:pt x="1232" y="536"/>
                  </a:lnTo>
                  <a:lnTo>
                    <a:pt x="1205" y="536"/>
                  </a:lnTo>
                  <a:lnTo>
                    <a:pt x="1205" y="541"/>
                  </a:lnTo>
                  <a:lnTo>
                    <a:pt x="1188" y="541"/>
                  </a:lnTo>
                  <a:lnTo>
                    <a:pt x="1188" y="548"/>
                  </a:lnTo>
                  <a:lnTo>
                    <a:pt x="1174" y="548"/>
                  </a:lnTo>
                  <a:lnTo>
                    <a:pt x="1174" y="558"/>
                  </a:lnTo>
                  <a:lnTo>
                    <a:pt x="1138" y="558"/>
                  </a:lnTo>
                  <a:lnTo>
                    <a:pt x="1138" y="566"/>
                  </a:lnTo>
                  <a:lnTo>
                    <a:pt x="1104" y="566"/>
                  </a:lnTo>
                  <a:lnTo>
                    <a:pt x="1104" y="571"/>
                  </a:lnTo>
                  <a:lnTo>
                    <a:pt x="1093" y="571"/>
                  </a:lnTo>
                  <a:lnTo>
                    <a:pt x="1093" y="575"/>
                  </a:lnTo>
                  <a:lnTo>
                    <a:pt x="1063" y="575"/>
                  </a:lnTo>
                  <a:lnTo>
                    <a:pt x="1063" y="580"/>
                  </a:lnTo>
                  <a:lnTo>
                    <a:pt x="1032" y="580"/>
                  </a:lnTo>
                  <a:lnTo>
                    <a:pt x="1032" y="588"/>
                  </a:lnTo>
                  <a:lnTo>
                    <a:pt x="1017" y="588"/>
                  </a:lnTo>
                  <a:lnTo>
                    <a:pt x="1017" y="594"/>
                  </a:lnTo>
                  <a:lnTo>
                    <a:pt x="997" y="594"/>
                  </a:lnTo>
                  <a:lnTo>
                    <a:pt x="997" y="602"/>
                  </a:lnTo>
                  <a:lnTo>
                    <a:pt x="989" y="602"/>
                  </a:lnTo>
                  <a:lnTo>
                    <a:pt x="989" y="609"/>
                  </a:lnTo>
                  <a:lnTo>
                    <a:pt x="979" y="609"/>
                  </a:lnTo>
                  <a:lnTo>
                    <a:pt x="979" y="612"/>
                  </a:lnTo>
                  <a:lnTo>
                    <a:pt x="956" y="612"/>
                  </a:lnTo>
                  <a:lnTo>
                    <a:pt x="956" y="615"/>
                  </a:lnTo>
                  <a:lnTo>
                    <a:pt x="932" y="615"/>
                  </a:lnTo>
                  <a:lnTo>
                    <a:pt x="932" y="622"/>
                  </a:lnTo>
                  <a:lnTo>
                    <a:pt x="898" y="622"/>
                  </a:lnTo>
                  <a:lnTo>
                    <a:pt x="898" y="627"/>
                  </a:lnTo>
                  <a:lnTo>
                    <a:pt x="887" y="627"/>
                  </a:lnTo>
                  <a:lnTo>
                    <a:pt x="887" y="635"/>
                  </a:lnTo>
                  <a:lnTo>
                    <a:pt x="840" y="635"/>
                  </a:lnTo>
                  <a:lnTo>
                    <a:pt x="840" y="643"/>
                  </a:lnTo>
                  <a:lnTo>
                    <a:pt x="809" y="643"/>
                  </a:lnTo>
                  <a:lnTo>
                    <a:pt x="809" y="647"/>
                  </a:lnTo>
                  <a:lnTo>
                    <a:pt x="800" y="647"/>
                  </a:lnTo>
                  <a:lnTo>
                    <a:pt x="800" y="653"/>
                  </a:lnTo>
                  <a:lnTo>
                    <a:pt x="774" y="653"/>
                  </a:lnTo>
                  <a:lnTo>
                    <a:pt x="774" y="658"/>
                  </a:lnTo>
                  <a:lnTo>
                    <a:pt x="747" y="658"/>
                  </a:lnTo>
                  <a:lnTo>
                    <a:pt x="747" y="664"/>
                  </a:lnTo>
                  <a:lnTo>
                    <a:pt x="723" y="664"/>
                  </a:lnTo>
                  <a:lnTo>
                    <a:pt x="723" y="672"/>
                  </a:lnTo>
                  <a:lnTo>
                    <a:pt x="713" y="672"/>
                  </a:lnTo>
                  <a:lnTo>
                    <a:pt x="713" y="680"/>
                  </a:lnTo>
                  <a:lnTo>
                    <a:pt x="698" y="680"/>
                  </a:lnTo>
                  <a:lnTo>
                    <a:pt x="698" y="689"/>
                  </a:lnTo>
                  <a:lnTo>
                    <a:pt x="686" y="689"/>
                  </a:lnTo>
                  <a:lnTo>
                    <a:pt x="686" y="702"/>
                  </a:lnTo>
                  <a:lnTo>
                    <a:pt x="656" y="702"/>
                  </a:lnTo>
                  <a:lnTo>
                    <a:pt x="656" y="705"/>
                  </a:lnTo>
                  <a:lnTo>
                    <a:pt x="628" y="705"/>
                  </a:lnTo>
                  <a:lnTo>
                    <a:pt x="628" y="709"/>
                  </a:lnTo>
                  <a:lnTo>
                    <a:pt x="613" y="709"/>
                  </a:lnTo>
                  <a:lnTo>
                    <a:pt x="613" y="713"/>
                  </a:lnTo>
                  <a:lnTo>
                    <a:pt x="598" y="713"/>
                  </a:lnTo>
                  <a:lnTo>
                    <a:pt x="598" y="723"/>
                  </a:lnTo>
                  <a:lnTo>
                    <a:pt x="560" y="723"/>
                  </a:lnTo>
                  <a:lnTo>
                    <a:pt x="560" y="731"/>
                  </a:lnTo>
                  <a:lnTo>
                    <a:pt x="534" y="731"/>
                  </a:lnTo>
                  <a:lnTo>
                    <a:pt x="534" y="737"/>
                  </a:lnTo>
                  <a:lnTo>
                    <a:pt x="504" y="737"/>
                  </a:lnTo>
                  <a:lnTo>
                    <a:pt x="504" y="742"/>
                  </a:lnTo>
                  <a:lnTo>
                    <a:pt x="483" y="742"/>
                  </a:lnTo>
                  <a:lnTo>
                    <a:pt x="483" y="748"/>
                  </a:lnTo>
                  <a:lnTo>
                    <a:pt x="469" y="748"/>
                  </a:lnTo>
                  <a:lnTo>
                    <a:pt x="469" y="754"/>
                  </a:lnTo>
                  <a:lnTo>
                    <a:pt x="457" y="754"/>
                  </a:lnTo>
                  <a:lnTo>
                    <a:pt x="457" y="761"/>
                  </a:lnTo>
                  <a:lnTo>
                    <a:pt x="442" y="761"/>
                  </a:lnTo>
                  <a:lnTo>
                    <a:pt x="442" y="768"/>
                  </a:lnTo>
                  <a:lnTo>
                    <a:pt x="430" y="768"/>
                  </a:lnTo>
                  <a:lnTo>
                    <a:pt x="430" y="777"/>
                  </a:lnTo>
                  <a:lnTo>
                    <a:pt x="417" y="777"/>
                  </a:lnTo>
                  <a:lnTo>
                    <a:pt x="417" y="786"/>
                  </a:lnTo>
                  <a:lnTo>
                    <a:pt x="402" y="786"/>
                  </a:lnTo>
                  <a:lnTo>
                    <a:pt x="402" y="794"/>
                  </a:lnTo>
                  <a:lnTo>
                    <a:pt x="388" y="794"/>
                  </a:lnTo>
                  <a:lnTo>
                    <a:pt x="388" y="803"/>
                  </a:lnTo>
                  <a:lnTo>
                    <a:pt x="364" y="803"/>
                  </a:lnTo>
                  <a:lnTo>
                    <a:pt x="364" y="808"/>
                  </a:lnTo>
                  <a:lnTo>
                    <a:pt x="324" y="808"/>
                  </a:lnTo>
                  <a:lnTo>
                    <a:pt x="324" y="827"/>
                  </a:lnTo>
                  <a:lnTo>
                    <a:pt x="299" y="827"/>
                  </a:lnTo>
                  <a:lnTo>
                    <a:pt x="299" y="838"/>
                  </a:lnTo>
                  <a:lnTo>
                    <a:pt x="272" y="838"/>
                  </a:lnTo>
                  <a:lnTo>
                    <a:pt x="272" y="852"/>
                  </a:lnTo>
                  <a:lnTo>
                    <a:pt x="244" y="852"/>
                  </a:lnTo>
                  <a:lnTo>
                    <a:pt x="244" y="858"/>
                  </a:lnTo>
                  <a:lnTo>
                    <a:pt x="208" y="858"/>
                  </a:lnTo>
                  <a:lnTo>
                    <a:pt x="208" y="866"/>
                  </a:lnTo>
                  <a:lnTo>
                    <a:pt x="200" y="866"/>
                  </a:lnTo>
                  <a:lnTo>
                    <a:pt x="200" y="882"/>
                  </a:lnTo>
                  <a:lnTo>
                    <a:pt x="189" y="882"/>
                  </a:lnTo>
                  <a:lnTo>
                    <a:pt x="189" y="888"/>
                  </a:lnTo>
                  <a:lnTo>
                    <a:pt x="175" y="888"/>
                  </a:lnTo>
                  <a:lnTo>
                    <a:pt x="175" y="893"/>
                  </a:lnTo>
                  <a:lnTo>
                    <a:pt x="159" y="893"/>
                  </a:lnTo>
                  <a:lnTo>
                    <a:pt x="159" y="900"/>
                  </a:lnTo>
                  <a:lnTo>
                    <a:pt x="147" y="900"/>
                  </a:lnTo>
                  <a:lnTo>
                    <a:pt x="147" y="908"/>
                  </a:lnTo>
                  <a:lnTo>
                    <a:pt x="134" y="908"/>
                  </a:lnTo>
                  <a:lnTo>
                    <a:pt x="134" y="916"/>
                  </a:lnTo>
                  <a:lnTo>
                    <a:pt x="119" y="916"/>
                  </a:lnTo>
                  <a:lnTo>
                    <a:pt x="119" y="922"/>
                  </a:lnTo>
                  <a:lnTo>
                    <a:pt x="102" y="922"/>
                  </a:lnTo>
                  <a:lnTo>
                    <a:pt x="102" y="929"/>
                  </a:lnTo>
                  <a:lnTo>
                    <a:pt x="82" y="929"/>
                  </a:lnTo>
                  <a:lnTo>
                    <a:pt x="82" y="940"/>
                  </a:lnTo>
                  <a:lnTo>
                    <a:pt x="69" y="940"/>
                  </a:lnTo>
                  <a:lnTo>
                    <a:pt x="69" y="947"/>
                  </a:lnTo>
                  <a:lnTo>
                    <a:pt x="45" y="947"/>
                  </a:lnTo>
                  <a:lnTo>
                    <a:pt x="45" y="957"/>
                  </a:lnTo>
                  <a:lnTo>
                    <a:pt x="18" y="957"/>
                  </a:lnTo>
                  <a:lnTo>
                    <a:pt x="18" y="967"/>
                  </a:lnTo>
                  <a:lnTo>
                    <a:pt x="0" y="967"/>
                  </a:lnTo>
                </a:path>
              </a:pathLst>
            </a:custGeom>
            <a:noFill/>
            <a:ln w="1905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4" name="Freeform 85">
              <a:extLst>
                <a:ext uri="{FF2B5EF4-FFF2-40B4-BE49-F238E27FC236}">
                  <a16:creationId xmlns:a16="http://schemas.microsoft.com/office/drawing/2014/main" id="{B31B87D4-561D-4A7E-BA2C-ADE5A989EBCC}"/>
                </a:ext>
              </a:extLst>
            </p:cNvPr>
            <p:cNvSpPr>
              <a:spLocks/>
            </p:cNvSpPr>
            <p:nvPr/>
          </p:nvSpPr>
          <p:spPr bwMode="auto">
            <a:xfrm>
              <a:off x="4428" y="3372"/>
              <a:ext cx="131" cy="42"/>
            </a:xfrm>
            <a:custGeom>
              <a:avLst/>
              <a:gdLst>
                <a:gd name="T0" fmla="*/ 0 w 219"/>
                <a:gd name="T1" fmla="*/ 69 h 69"/>
                <a:gd name="T2" fmla="*/ 0 w 219"/>
                <a:gd name="T3" fmla="*/ 69 h 69"/>
                <a:gd name="T4" fmla="*/ 32 w 219"/>
                <a:gd name="T5" fmla="*/ 69 h 69"/>
                <a:gd name="T6" fmla="*/ 32 w 219"/>
                <a:gd name="T7" fmla="*/ 61 h 69"/>
                <a:gd name="T8" fmla="*/ 60 w 219"/>
                <a:gd name="T9" fmla="*/ 61 h 69"/>
                <a:gd name="T10" fmla="*/ 60 w 219"/>
                <a:gd name="T11" fmla="*/ 53 h 69"/>
                <a:gd name="T12" fmla="*/ 85 w 219"/>
                <a:gd name="T13" fmla="*/ 53 h 69"/>
                <a:gd name="T14" fmla="*/ 85 w 219"/>
                <a:gd name="T15" fmla="*/ 48 h 69"/>
                <a:gd name="T16" fmla="*/ 97 w 219"/>
                <a:gd name="T17" fmla="*/ 48 h 69"/>
                <a:gd name="T18" fmla="*/ 97 w 219"/>
                <a:gd name="T19" fmla="*/ 38 h 69"/>
                <a:gd name="T20" fmla="*/ 115 w 219"/>
                <a:gd name="T21" fmla="*/ 38 h 69"/>
                <a:gd name="T22" fmla="*/ 115 w 219"/>
                <a:gd name="T23" fmla="*/ 31 h 69"/>
                <a:gd name="T24" fmla="*/ 132 w 219"/>
                <a:gd name="T25" fmla="*/ 31 h 69"/>
                <a:gd name="T26" fmla="*/ 132 w 219"/>
                <a:gd name="T27" fmla="*/ 23 h 69"/>
                <a:gd name="T28" fmla="*/ 154 w 219"/>
                <a:gd name="T29" fmla="*/ 23 h 69"/>
                <a:gd name="T30" fmla="*/ 154 w 219"/>
                <a:gd name="T31" fmla="*/ 20 h 69"/>
                <a:gd name="T32" fmla="*/ 173 w 219"/>
                <a:gd name="T33" fmla="*/ 20 h 69"/>
                <a:gd name="T34" fmla="*/ 173 w 219"/>
                <a:gd name="T35" fmla="*/ 8 h 69"/>
                <a:gd name="T36" fmla="*/ 173 w 219"/>
                <a:gd name="T37" fmla="*/ 5 h 69"/>
                <a:gd name="T38" fmla="*/ 180 w 219"/>
                <a:gd name="T39" fmla="*/ 5 h 69"/>
                <a:gd name="T40" fmla="*/ 180 w 219"/>
                <a:gd name="T41" fmla="*/ 0 h 69"/>
                <a:gd name="T42" fmla="*/ 190 w 219"/>
                <a:gd name="T43" fmla="*/ 0 h 69"/>
                <a:gd name="T44" fmla="*/ 219 w 219"/>
                <a:gd name="T45"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69">
                  <a:moveTo>
                    <a:pt x="0" y="69"/>
                  </a:moveTo>
                  <a:lnTo>
                    <a:pt x="0" y="69"/>
                  </a:lnTo>
                  <a:lnTo>
                    <a:pt x="32" y="69"/>
                  </a:lnTo>
                  <a:lnTo>
                    <a:pt x="32" y="61"/>
                  </a:lnTo>
                  <a:lnTo>
                    <a:pt x="60" y="61"/>
                  </a:lnTo>
                  <a:lnTo>
                    <a:pt x="60" y="53"/>
                  </a:lnTo>
                  <a:lnTo>
                    <a:pt x="85" y="53"/>
                  </a:lnTo>
                  <a:lnTo>
                    <a:pt x="85" y="48"/>
                  </a:lnTo>
                  <a:lnTo>
                    <a:pt x="97" y="48"/>
                  </a:lnTo>
                  <a:lnTo>
                    <a:pt x="97" y="38"/>
                  </a:lnTo>
                  <a:lnTo>
                    <a:pt x="115" y="38"/>
                  </a:lnTo>
                  <a:lnTo>
                    <a:pt x="115" y="31"/>
                  </a:lnTo>
                  <a:lnTo>
                    <a:pt x="132" y="31"/>
                  </a:lnTo>
                  <a:lnTo>
                    <a:pt x="132" y="23"/>
                  </a:lnTo>
                  <a:lnTo>
                    <a:pt x="154" y="23"/>
                  </a:lnTo>
                  <a:lnTo>
                    <a:pt x="154" y="20"/>
                  </a:lnTo>
                  <a:lnTo>
                    <a:pt x="173" y="20"/>
                  </a:lnTo>
                  <a:lnTo>
                    <a:pt x="173" y="8"/>
                  </a:lnTo>
                  <a:lnTo>
                    <a:pt x="173" y="5"/>
                  </a:lnTo>
                  <a:lnTo>
                    <a:pt x="180" y="5"/>
                  </a:lnTo>
                  <a:lnTo>
                    <a:pt x="180" y="0"/>
                  </a:lnTo>
                  <a:lnTo>
                    <a:pt x="190" y="0"/>
                  </a:lnTo>
                  <a:lnTo>
                    <a:pt x="219" y="0"/>
                  </a:lnTo>
                </a:path>
              </a:pathLst>
            </a:custGeom>
            <a:noFill/>
            <a:ln w="12700" cap="flat">
              <a:solidFill>
                <a:srgbClr val="51255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5" name="Freeform 86">
              <a:extLst>
                <a:ext uri="{FF2B5EF4-FFF2-40B4-BE49-F238E27FC236}">
                  <a16:creationId xmlns:a16="http://schemas.microsoft.com/office/drawing/2014/main" id="{F7B3703E-4275-4065-9077-A807D640F78A}"/>
                </a:ext>
              </a:extLst>
            </p:cNvPr>
            <p:cNvSpPr>
              <a:spLocks/>
            </p:cNvSpPr>
            <p:nvPr/>
          </p:nvSpPr>
          <p:spPr bwMode="auto">
            <a:xfrm>
              <a:off x="4553" y="2920"/>
              <a:ext cx="2348" cy="448"/>
            </a:xfrm>
            <a:custGeom>
              <a:avLst/>
              <a:gdLst>
                <a:gd name="T0" fmla="*/ 3859 w 3901"/>
                <a:gd name="T1" fmla="*/ 0 h 744"/>
                <a:gd name="T2" fmla="*/ 3763 w 3901"/>
                <a:gd name="T3" fmla="*/ 31 h 744"/>
                <a:gd name="T4" fmla="*/ 3677 w 3901"/>
                <a:gd name="T5" fmla="*/ 46 h 744"/>
                <a:gd name="T6" fmla="*/ 3579 w 3901"/>
                <a:gd name="T7" fmla="*/ 75 h 744"/>
                <a:gd name="T8" fmla="*/ 3405 w 3901"/>
                <a:gd name="T9" fmla="*/ 84 h 744"/>
                <a:gd name="T10" fmla="*/ 3252 w 3901"/>
                <a:gd name="T11" fmla="*/ 106 h 744"/>
                <a:gd name="T12" fmla="*/ 3156 w 3901"/>
                <a:gd name="T13" fmla="*/ 115 h 744"/>
                <a:gd name="T14" fmla="*/ 3133 w 3901"/>
                <a:gd name="T15" fmla="*/ 144 h 744"/>
                <a:gd name="T16" fmla="*/ 2931 w 3901"/>
                <a:gd name="T17" fmla="*/ 160 h 744"/>
                <a:gd name="T18" fmla="*/ 2844 w 3901"/>
                <a:gd name="T19" fmla="*/ 176 h 744"/>
                <a:gd name="T20" fmla="*/ 2761 w 3901"/>
                <a:gd name="T21" fmla="*/ 185 h 744"/>
                <a:gd name="T22" fmla="*/ 2708 w 3901"/>
                <a:gd name="T23" fmla="*/ 204 h 744"/>
                <a:gd name="T24" fmla="*/ 2611 w 3901"/>
                <a:gd name="T25" fmla="*/ 213 h 744"/>
                <a:gd name="T26" fmla="*/ 2544 w 3901"/>
                <a:gd name="T27" fmla="*/ 231 h 744"/>
                <a:gd name="T28" fmla="*/ 2410 w 3901"/>
                <a:gd name="T29" fmla="*/ 238 h 744"/>
                <a:gd name="T30" fmla="*/ 2398 w 3901"/>
                <a:gd name="T31" fmla="*/ 254 h 744"/>
                <a:gd name="T32" fmla="*/ 2224 w 3901"/>
                <a:gd name="T33" fmla="*/ 258 h 744"/>
                <a:gd name="T34" fmla="*/ 2211 w 3901"/>
                <a:gd name="T35" fmla="*/ 274 h 744"/>
                <a:gd name="T36" fmla="*/ 2112 w 3901"/>
                <a:gd name="T37" fmla="*/ 287 h 744"/>
                <a:gd name="T38" fmla="*/ 2090 w 3901"/>
                <a:gd name="T39" fmla="*/ 298 h 744"/>
                <a:gd name="T40" fmla="*/ 1991 w 3901"/>
                <a:gd name="T41" fmla="*/ 306 h 744"/>
                <a:gd name="T42" fmla="*/ 1977 w 3901"/>
                <a:gd name="T43" fmla="*/ 325 h 744"/>
                <a:gd name="T44" fmla="*/ 1884 w 3901"/>
                <a:gd name="T45" fmla="*/ 332 h 744"/>
                <a:gd name="T46" fmla="*/ 1817 w 3901"/>
                <a:gd name="T47" fmla="*/ 351 h 744"/>
                <a:gd name="T48" fmla="*/ 1724 w 3901"/>
                <a:gd name="T49" fmla="*/ 364 h 744"/>
                <a:gd name="T50" fmla="*/ 1672 w 3901"/>
                <a:gd name="T51" fmla="*/ 381 h 744"/>
                <a:gd name="T52" fmla="*/ 1565 w 3901"/>
                <a:gd name="T53" fmla="*/ 387 h 744"/>
                <a:gd name="T54" fmla="*/ 1552 w 3901"/>
                <a:gd name="T55" fmla="*/ 403 h 744"/>
                <a:gd name="T56" fmla="*/ 1486 w 3901"/>
                <a:gd name="T57" fmla="*/ 414 h 744"/>
                <a:gd name="T58" fmla="*/ 1474 w 3901"/>
                <a:gd name="T59" fmla="*/ 435 h 744"/>
                <a:gd name="T60" fmla="*/ 1290 w 3901"/>
                <a:gd name="T61" fmla="*/ 447 h 744"/>
                <a:gd name="T62" fmla="*/ 1273 w 3901"/>
                <a:gd name="T63" fmla="*/ 468 h 744"/>
                <a:gd name="T64" fmla="*/ 1172 w 3901"/>
                <a:gd name="T65" fmla="*/ 475 h 744"/>
                <a:gd name="T66" fmla="*/ 1082 w 3901"/>
                <a:gd name="T67" fmla="*/ 494 h 744"/>
                <a:gd name="T68" fmla="*/ 990 w 3901"/>
                <a:gd name="T69" fmla="*/ 505 h 744"/>
                <a:gd name="T70" fmla="*/ 958 w 3901"/>
                <a:gd name="T71" fmla="*/ 527 h 744"/>
                <a:gd name="T72" fmla="*/ 864 w 3901"/>
                <a:gd name="T73" fmla="*/ 537 h 744"/>
                <a:gd name="T74" fmla="*/ 763 w 3901"/>
                <a:gd name="T75" fmla="*/ 561 h 744"/>
                <a:gd name="T76" fmla="*/ 689 w 3901"/>
                <a:gd name="T77" fmla="*/ 571 h 744"/>
                <a:gd name="T78" fmla="*/ 670 w 3901"/>
                <a:gd name="T79" fmla="*/ 594 h 744"/>
                <a:gd name="T80" fmla="*/ 566 w 3901"/>
                <a:gd name="T81" fmla="*/ 612 h 744"/>
                <a:gd name="T82" fmla="*/ 495 w 3901"/>
                <a:gd name="T83" fmla="*/ 632 h 744"/>
                <a:gd name="T84" fmla="*/ 432 w 3901"/>
                <a:gd name="T85" fmla="*/ 639 h 744"/>
                <a:gd name="T86" fmla="*/ 358 w 3901"/>
                <a:gd name="T87" fmla="*/ 656 h 744"/>
                <a:gd name="T88" fmla="*/ 262 w 3901"/>
                <a:gd name="T89" fmla="*/ 670 h 744"/>
                <a:gd name="T90" fmla="*/ 188 w 3901"/>
                <a:gd name="T91" fmla="*/ 693 h 744"/>
                <a:gd name="T92" fmla="*/ 114 w 3901"/>
                <a:gd name="T93" fmla="*/ 706 h 744"/>
                <a:gd name="T94" fmla="*/ 48 w 3901"/>
                <a:gd name="T95" fmla="*/ 733 h 744"/>
                <a:gd name="T96" fmla="*/ 0 w 3901"/>
                <a:gd name="T97" fmla="*/ 743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901" h="744">
                  <a:moveTo>
                    <a:pt x="3901" y="0"/>
                  </a:moveTo>
                  <a:lnTo>
                    <a:pt x="3901" y="0"/>
                  </a:lnTo>
                  <a:lnTo>
                    <a:pt x="3859" y="0"/>
                  </a:lnTo>
                  <a:lnTo>
                    <a:pt x="3859" y="14"/>
                  </a:lnTo>
                  <a:lnTo>
                    <a:pt x="3763" y="14"/>
                  </a:lnTo>
                  <a:lnTo>
                    <a:pt x="3763" y="31"/>
                  </a:lnTo>
                  <a:lnTo>
                    <a:pt x="3691" y="31"/>
                  </a:lnTo>
                  <a:lnTo>
                    <a:pt x="3691" y="46"/>
                  </a:lnTo>
                  <a:lnTo>
                    <a:pt x="3677" y="46"/>
                  </a:lnTo>
                  <a:lnTo>
                    <a:pt x="3677" y="68"/>
                  </a:lnTo>
                  <a:lnTo>
                    <a:pt x="3579" y="68"/>
                  </a:lnTo>
                  <a:lnTo>
                    <a:pt x="3579" y="75"/>
                  </a:lnTo>
                  <a:lnTo>
                    <a:pt x="3461" y="75"/>
                  </a:lnTo>
                  <a:lnTo>
                    <a:pt x="3461" y="84"/>
                  </a:lnTo>
                  <a:lnTo>
                    <a:pt x="3405" y="84"/>
                  </a:lnTo>
                  <a:lnTo>
                    <a:pt x="3405" y="98"/>
                  </a:lnTo>
                  <a:lnTo>
                    <a:pt x="3252" y="98"/>
                  </a:lnTo>
                  <a:lnTo>
                    <a:pt x="3252" y="106"/>
                  </a:lnTo>
                  <a:lnTo>
                    <a:pt x="3169" y="106"/>
                  </a:lnTo>
                  <a:lnTo>
                    <a:pt x="3169" y="115"/>
                  </a:lnTo>
                  <a:lnTo>
                    <a:pt x="3156" y="115"/>
                  </a:lnTo>
                  <a:lnTo>
                    <a:pt x="3156" y="129"/>
                  </a:lnTo>
                  <a:lnTo>
                    <a:pt x="3133" y="129"/>
                  </a:lnTo>
                  <a:lnTo>
                    <a:pt x="3133" y="144"/>
                  </a:lnTo>
                  <a:lnTo>
                    <a:pt x="3025" y="144"/>
                  </a:lnTo>
                  <a:lnTo>
                    <a:pt x="3025" y="160"/>
                  </a:lnTo>
                  <a:lnTo>
                    <a:pt x="2931" y="160"/>
                  </a:lnTo>
                  <a:lnTo>
                    <a:pt x="2931" y="170"/>
                  </a:lnTo>
                  <a:lnTo>
                    <a:pt x="2844" y="170"/>
                  </a:lnTo>
                  <a:lnTo>
                    <a:pt x="2844" y="176"/>
                  </a:lnTo>
                  <a:lnTo>
                    <a:pt x="2825" y="178"/>
                  </a:lnTo>
                  <a:lnTo>
                    <a:pt x="2825" y="185"/>
                  </a:lnTo>
                  <a:lnTo>
                    <a:pt x="2761" y="185"/>
                  </a:lnTo>
                  <a:lnTo>
                    <a:pt x="2761" y="195"/>
                  </a:lnTo>
                  <a:lnTo>
                    <a:pt x="2708" y="195"/>
                  </a:lnTo>
                  <a:lnTo>
                    <a:pt x="2708" y="204"/>
                  </a:lnTo>
                  <a:lnTo>
                    <a:pt x="2642" y="204"/>
                  </a:lnTo>
                  <a:lnTo>
                    <a:pt x="2642" y="213"/>
                  </a:lnTo>
                  <a:lnTo>
                    <a:pt x="2611" y="213"/>
                  </a:lnTo>
                  <a:lnTo>
                    <a:pt x="2611" y="219"/>
                  </a:lnTo>
                  <a:lnTo>
                    <a:pt x="2544" y="219"/>
                  </a:lnTo>
                  <a:lnTo>
                    <a:pt x="2544" y="231"/>
                  </a:lnTo>
                  <a:lnTo>
                    <a:pt x="2439" y="231"/>
                  </a:lnTo>
                  <a:lnTo>
                    <a:pt x="2439" y="238"/>
                  </a:lnTo>
                  <a:lnTo>
                    <a:pt x="2410" y="238"/>
                  </a:lnTo>
                  <a:lnTo>
                    <a:pt x="2410" y="246"/>
                  </a:lnTo>
                  <a:lnTo>
                    <a:pt x="2398" y="246"/>
                  </a:lnTo>
                  <a:lnTo>
                    <a:pt x="2398" y="254"/>
                  </a:lnTo>
                  <a:lnTo>
                    <a:pt x="2315" y="254"/>
                  </a:lnTo>
                  <a:lnTo>
                    <a:pt x="2315" y="258"/>
                  </a:lnTo>
                  <a:lnTo>
                    <a:pt x="2224" y="258"/>
                  </a:lnTo>
                  <a:lnTo>
                    <a:pt x="2224" y="267"/>
                  </a:lnTo>
                  <a:lnTo>
                    <a:pt x="2211" y="267"/>
                  </a:lnTo>
                  <a:lnTo>
                    <a:pt x="2211" y="274"/>
                  </a:lnTo>
                  <a:lnTo>
                    <a:pt x="2183" y="274"/>
                  </a:lnTo>
                  <a:lnTo>
                    <a:pt x="2183" y="287"/>
                  </a:lnTo>
                  <a:lnTo>
                    <a:pt x="2112" y="287"/>
                  </a:lnTo>
                  <a:lnTo>
                    <a:pt x="2112" y="294"/>
                  </a:lnTo>
                  <a:lnTo>
                    <a:pt x="2090" y="294"/>
                  </a:lnTo>
                  <a:lnTo>
                    <a:pt x="2090" y="298"/>
                  </a:lnTo>
                  <a:lnTo>
                    <a:pt x="2007" y="298"/>
                  </a:lnTo>
                  <a:lnTo>
                    <a:pt x="2007" y="306"/>
                  </a:lnTo>
                  <a:lnTo>
                    <a:pt x="1991" y="306"/>
                  </a:lnTo>
                  <a:lnTo>
                    <a:pt x="1991" y="313"/>
                  </a:lnTo>
                  <a:lnTo>
                    <a:pt x="1977" y="313"/>
                  </a:lnTo>
                  <a:lnTo>
                    <a:pt x="1977" y="325"/>
                  </a:lnTo>
                  <a:lnTo>
                    <a:pt x="1898" y="325"/>
                  </a:lnTo>
                  <a:lnTo>
                    <a:pt x="1898" y="332"/>
                  </a:lnTo>
                  <a:lnTo>
                    <a:pt x="1884" y="332"/>
                  </a:lnTo>
                  <a:lnTo>
                    <a:pt x="1884" y="342"/>
                  </a:lnTo>
                  <a:lnTo>
                    <a:pt x="1817" y="342"/>
                  </a:lnTo>
                  <a:lnTo>
                    <a:pt x="1817" y="351"/>
                  </a:lnTo>
                  <a:lnTo>
                    <a:pt x="1778" y="351"/>
                  </a:lnTo>
                  <a:lnTo>
                    <a:pt x="1778" y="364"/>
                  </a:lnTo>
                  <a:lnTo>
                    <a:pt x="1724" y="364"/>
                  </a:lnTo>
                  <a:lnTo>
                    <a:pt x="1724" y="375"/>
                  </a:lnTo>
                  <a:lnTo>
                    <a:pt x="1672" y="375"/>
                  </a:lnTo>
                  <a:lnTo>
                    <a:pt x="1672" y="381"/>
                  </a:lnTo>
                  <a:lnTo>
                    <a:pt x="1602" y="381"/>
                  </a:lnTo>
                  <a:lnTo>
                    <a:pt x="1602" y="387"/>
                  </a:lnTo>
                  <a:lnTo>
                    <a:pt x="1565" y="387"/>
                  </a:lnTo>
                  <a:lnTo>
                    <a:pt x="1565" y="395"/>
                  </a:lnTo>
                  <a:lnTo>
                    <a:pt x="1552" y="395"/>
                  </a:lnTo>
                  <a:lnTo>
                    <a:pt x="1552" y="403"/>
                  </a:lnTo>
                  <a:lnTo>
                    <a:pt x="1499" y="403"/>
                  </a:lnTo>
                  <a:lnTo>
                    <a:pt x="1499" y="414"/>
                  </a:lnTo>
                  <a:lnTo>
                    <a:pt x="1486" y="414"/>
                  </a:lnTo>
                  <a:lnTo>
                    <a:pt x="1486" y="423"/>
                  </a:lnTo>
                  <a:lnTo>
                    <a:pt x="1474" y="423"/>
                  </a:lnTo>
                  <a:lnTo>
                    <a:pt x="1474" y="435"/>
                  </a:lnTo>
                  <a:lnTo>
                    <a:pt x="1374" y="435"/>
                  </a:lnTo>
                  <a:lnTo>
                    <a:pt x="1374" y="447"/>
                  </a:lnTo>
                  <a:lnTo>
                    <a:pt x="1290" y="447"/>
                  </a:lnTo>
                  <a:lnTo>
                    <a:pt x="1290" y="457"/>
                  </a:lnTo>
                  <a:lnTo>
                    <a:pt x="1273" y="457"/>
                  </a:lnTo>
                  <a:lnTo>
                    <a:pt x="1273" y="468"/>
                  </a:lnTo>
                  <a:lnTo>
                    <a:pt x="1194" y="468"/>
                  </a:lnTo>
                  <a:lnTo>
                    <a:pt x="1194" y="475"/>
                  </a:lnTo>
                  <a:lnTo>
                    <a:pt x="1172" y="475"/>
                  </a:lnTo>
                  <a:lnTo>
                    <a:pt x="1172" y="484"/>
                  </a:lnTo>
                  <a:lnTo>
                    <a:pt x="1082" y="484"/>
                  </a:lnTo>
                  <a:lnTo>
                    <a:pt x="1082" y="494"/>
                  </a:lnTo>
                  <a:lnTo>
                    <a:pt x="1065" y="494"/>
                  </a:lnTo>
                  <a:lnTo>
                    <a:pt x="1065" y="505"/>
                  </a:lnTo>
                  <a:lnTo>
                    <a:pt x="990" y="505"/>
                  </a:lnTo>
                  <a:lnTo>
                    <a:pt x="990" y="513"/>
                  </a:lnTo>
                  <a:lnTo>
                    <a:pt x="958" y="513"/>
                  </a:lnTo>
                  <a:lnTo>
                    <a:pt x="958" y="527"/>
                  </a:lnTo>
                  <a:lnTo>
                    <a:pt x="909" y="527"/>
                  </a:lnTo>
                  <a:lnTo>
                    <a:pt x="909" y="537"/>
                  </a:lnTo>
                  <a:lnTo>
                    <a:pt x="864" y="537"/>
                  </a:lnTo>
                  <a:lnTo>
                    <a:pt x="864" y="552"/>
                  </a:lnTo>
                  <a:lnTo>
                    <a:pt x="763" y="552"/>
                  </a:lnTo>
                  <a:lnTo>
                    <a:pt x="763" y="561"/>
                  </a:lnTo>
                  <a:lnTo>
                    <a:pt x="733" y="561"/>
                  </a:lnTo>
                  <a:lnTo>
                    <a:pt x="733" y="571"/>
                  </a:lnTo>
                  <a:lnTo>
                    <a:pt x="689" y="571"/>
                  </a:lnTo>
                  <a:lnTo>
                    <a:pt x="689" y="584"/>
                  </a:lnTo>
                  <a:lnTo>
                    <a:pt x="670" y="584"/>
                  </a:lnTo>
                  <a:lnTo>
                    <a:pt x="670" y="594"/>
                  </a:lnTo>
                  <a:lnTo>
                    <a:pt x="605" y="594"/>
                  </a:lnTo>
                  <a:lnTo>
                    <a:pt x="605" y="612"/>
                  </a:lnTo>
                  <a:lnTo>
                    <a:pt x="566" y="612"/>
                  </a:lnTo>
                  <a:lnTo>
                    <a:pt x="566" y="620"/>
                  </a:lnTo>
                  <a:lnTo>
                    <a:pt x="495" y="620"/>
                  </a:lnTo>
                  <a:lnTo>
                    <a:pt x="495" y="632"/>
                  </a:lnTo>
                  <a:lnTo>
                    <a:pt x="473" y="632"/>
                  </a:lnTo>
                  <a:lnTo>
                    <a:pt x="473" y="639"/>
                  </a:lnTo>
                  <a:lnTo>
                    <a:pt x="432" y="639"/>
                  </a:lnTo>
                  <a:lnTo>
                    <a:pt x="432" y="648"/>
                  </a:lnTo>
                  <a:lnTo>
                    <a:pt x="358" y="648"/>
                  </a:lnTo>
                  <a:lnTo>
                    <a:pt x="358" y="656"/>
                  </a:lnTo>
                  <a:lnTo>
                    <a:pt x="313" y="656"/>
                  </a:lnTo>
                  <a:lnTo>
                    <a:pt x="313" y="670"/>
                  </a:lnTo>
                  <a:lnTo>
                    <a:pt x="262" y="670"/>
                  </a:lnTo>
                  <a:lnTo>
                    <a:pt x="262" y="684"/>
                  </a:lnTo>
                  <a:lnTo>
                    <a:pt x="188" y="684"/>
                  </a:lnTo>
                  <a:lnTo>
                    <a:pt x="188" y="693"/>
                  </a:lnTo>
                  <a:lnTo>
                    <a:pt x="166" y="693"/>
                  </a:lnTo>
                  <a:lnTo>
                    <a:pt x="166" y="706"/>
                  </a:lnTo>
                  <a:lnTo>
                    <a:pt x="114" y="706"/>
                  </a:lnTo>
                  <a:lnTo>
                    <a:pt x="114" y="718"/>
                  </a:lnTo>
                  <a:lnTo>
                    <a:pt x="48" y="718"/>
                  </a:lnTo>
                  <a:lnTo>
                    <a:pt x="48" y="733"/>
                  </a:lnTo>
                  <a:lnTo>
                    <a:pt x="22" y="734"/>
                  </a:lnTo>
                  <a:lnTo>
                    <a:pt x="22" y="744"/>
                  </a:lnTo>
                  <a:lnTo>
                    <a:pt x="0" y="743"/>
                  </a:lnTo>
                </a:path>
              </a:pathLst>
            </a:custGeom>
            <a:noFill/>
            <a:ln w="15875" cap="flat">
              <a:solidFill>
                <a:schemeClr val="accent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199" name="TextBox 198">
            <a:extLst>
              <a:ext uri="{FF2B5EF4-FFF2-40B4-BE49-F238E27FC236}">
                <a16:creationId xmlns:a16="http://schemas.microsoft.com/office/drawing/2014/main" id="{C3AE0403-C3DB-4D6E-8752-1D999097DA12}"/>
              </a:ext>
            </a:extLst>
          </p:cNvPr>
          <p:cNvSpPr txBox="1"/>
          <p:nvPr/>
        </p:nvSpPr>
        <p:spPr>
          <a:xfrm>
            <a:off x="9994362" y="3323294"/>
            <a:ext cx="1817159" cy="307777"/>
          </a:xfrm>
          <a:prstGeom prst="rect">
            <a:avLst/>
          </a:prstGeom>
          <a:noFill/>
        </p:spPr>
        <p:txBody>
          <a:bodyPr wrap="square">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prstClr val="black"/>
                </a:solidFill>
                <a:effectLst/>
                <a:uLnTx/>
                <a:uFillTx/>
                <a:latin typeface="Arial" panose="020B0604020202020204"/>
                <a:ea typeface="+mn-ea"/>
                <a:cs typeface="+mn-cs"/>
              </a:rPr>
              <a:t>NNT (~2.2 years): 18.9</a:t>
            </a:r>
          </a:p>
        </p:txBody>
      </p:sp>
      <p:sp>
        <p:nvSpPr>
          <p:cNvPr id="200" name="TextBox 199">
            <a:extLst>
              <a:ext uri="{FF2B5EF4-FFF2-40B4-BE49-F238E27FC236}">
                <a16:creationId xmlns:a16="http://schemas.microsoft.com/office/drawing/2014/main" id="{63677566-A8CB-4D97-93FC-29BD8272ED84}"/>
              </a:ext>
            </a:extLst>
          </p:cNvPr>
          <p:cNvSpPr txBox="1"/>
          <p:nvPr/>
        </p:nvSpPr>
        <p:spPr>
          <a:xfrm>
            <a:off x="4266822" y="3323294"/>
            <a:ext cx="1817159" cy="307777"/>
          </a:xfrm>
          <a:prstGeom prst="rect">
            <a:avLst/>
          </a:prstGeom>
          <a:noFill/>
        </p:spPr>
        <p:txBody>
          <a:bodyPr wrap="square">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prstClr val="black"/>
                </a:solidFill>
                <a:effectLst/>
                <a:uLnTx/>
                <a:uFillTx/>
                <a:latin typeface="Arial" panose="020B0604020202020204"/>
                <a:ea typeface="+mn-ea"/>
                <a:cs typeface="+mn-cs"/>
              </a:rPr>
              <a:t>NNT (2 years): 20.4</a:t>
            </a:r>
          </a:p>
        </p:txBody>
      </p:sp>
      <p:grpSp>
        <p:nvGrpSpPr>
          <p:cNvPr id="12" name="Group 11">
            <a:extLst>
              <a:ext uri="{FF2B5EF4-FFF2-40B4-BE49-F238E27FC236}">
                <a16:creationId xmlns:a16="http://schemas.microsoft.com/office/drawing/2014/main" id="{28DABB20-30BF-4B27-9E78-52A85FDCD61F}"/>
              </a:ext>
            </a:extLst>
          </p:cNvPr>
          <p:cNvGrpSpPr/>
          <p:nvPr/>
        </p:nvGrpSpPr>
        <p:grpSpPr>
          <a:xfrm>
            <a:off x="93135" y="-774700"/>
            <a:ext cx="4892127" cy="333091"/>
            <a:chOff x="93135" y="-774700"/>
            <a:chExt cx="4892127" cy="333091"/>
          </a:xfrm>
        </p:grpSpPr>
        <p:sp>
          <p:nvSpPr>
            <p:cNvPr id="7" name="Rectangle 6">
              <a:extLst>
                <a:ext uri="{FF2B5EF4-FFF2-40B4-BE49-F238E27FC236}">
                  <a16:creationId xmlns:a16="http://schemas.microsoft.com/office/drawing/2014/main" id="{349FF080-166C-4738-9520-549B21310631}"/>
                </a:ext>
              </a:extLst>
            </p:cNvPr>
            <p:cNvSpPr/>
            <p:nvPr/>
          </p:nvSpPr>
          <p:spPr>
            <a:xfrm>
              <a:off x="93135" y="-774700"/>
              <a:ext cx="1552273" cy="33309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white"/>
                  </a:solidFill>
                  <a:effectLst/>
                  <a:uLnTx/>
                  <a:uFillTx/>
                  <a:latin typeface="Arial" panose="020B0604020202020204"/>
                  <a:ea typeface="+mn-ea"/>
                  <a:cs typeface="+mn-cs"/>
                </a:rPr>
                <a:t>Placebo</a:t>
              </a:r>
            </a:p>
          </p:txBody>
        </p:sp>
        <p:sp>
          <p:nvSpPr>
            <p:cNvPr id="196" name="Rectangle 195">
              <a:extLst>
                <a:ext uri="{FF2B5EF4-FFF2-40B4-BE49-F238E27FC236}">
                  <a16:creationId xmlns:a16="http://schemas.microsoft.com/office/drawing/2014/main" id="{E08B6961-12EA-4A7A-884D-8CEDF5E3C69B}"/>
                </a:ext>
              </a:extLst>
            </p:cNvPr>
            <p:cNvSpPr/>
            <p:nvPr/>
          </p:nvSpPr>
          <p:spPr>
            <a:xfrm>
              <a:off x="1782235" y="-774700"/>
              <a:ext cx="1552273" cy="33309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err="1">
                  <a:ln>
                    <a:noFill/>
                  </a:ln>
                  <a:solidFill>
                    <a:prstClr val="white"/>
                  </a:solidFill>
                  <a:effectLst/>
                  <a:uLnTx/>
                  <a:uFillTx/>
                  <a:latin typeface="Arial" panose="020B0604020202020204"/>
                  <a:ea typeface="+mn-ea"/>
                  <a:cs typeface="+mn-cs"/>
                </a:rPr>
                <a:t>Dapa</a:t>
              </a:r>
              <a:endParaRPr kumimoji="0" lang="en-CA"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97" name="Rectangle 196">
              <a:extLst>
                <a:ext uri="{FF2B5EF4-FFF2-40B4-BE49-F238E27FC236}">
                  <a16:creationId xmlns:a16="http://schemas.microsoft.com/office/drawing/2014/main" id="{E9C7AF41-EFB5-4BB7-82D1-E6720D371CA1}"/>
                </a:ext>
              </a:extLst>
            </p:cNvPr>
            <p:cNvSpPr/>
            <p:nvPr/>
          </p:nvSpPr>
          <p:spPr>
            <a:xfrm>
              <a:off x="3432989" y="-774700"/>
              <a:ext cx="1552273" cy="333091"/>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err="1">
                  <a:ln>
                    <a:noFill/>
                  </a:ln>
                  <a:solidFill>
                    <a:prstClr val="white"/>
                  </a:solidFill>
                  <a:effectLst/>
                  <a:uLnTx/>
                  <a:uFillTx/>
                  <a:latin typeface="Arial" panose="020B0604020202020204"/>
                  <a:ea typeface="+mn-ea"/>
                  <a:cs typeface="+mn-cs"/>
                </a:rPr>
                <a:t>Empa</a:t>
              </a:r>
              <a:endParaRPr kumimoji="0" lang="en-CA"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sp>
        <p:nvSpPr>
          <p:cNvPr id="14" name="Slide Number Placeholder 13">
            <a:extLst>
              <a:ext uri="{FF2B5EF4-FFF2-40B4-BE49-F238E27FC236}">
                <a16:creationId xmlns:a16="http://schemas.microsoft.com/office/drawing/2014/main" id="{444C0A90-5390-4E8A-9569-FAEAA095C969}"/>
              </a:ext>
            </a:extLst>
          </p:cNvPr>
          <p:cNvSpPr>
            <a:spLocks noGrp="1"/>
          </p:cNvSpPr>
          <p:nvPr>
            <p:ph type="sldNum" sz="quarter" idx="12"/>
          </p:nvPr>
        </p:nvSpPr>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050" b="0" i="0" u="none" strike="noStrike" kern="1200" cap="none" spc="0" normalizeH="0" baseline="0" noProof="0" smtClean="0">
                <a:ln>
                  <a:noFill/>
                </a:ln>
                <a:solidFill>
                  <a:srgbClr val="FF7F00"/>
                </a:solidFill>
                <a:effectLst/>
                <a:uLnTx/>
                <a:uFillTx/>
                <a:latin typeface="Arial" panose="020B060402020202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6</a:t>
            </a:fld>
            <a:endParaRPr kumimoji="0" lang="en-CA" sz="1050" b="0" i="0" u="none" strike="noStrike" kern="1200" cap="none" spc="0" normalizeH="0" baseline="0" noProof="0">
              <a:ln>
                <a:noFill/>
              </a:ln>
              <a:solidFill>
                <a:srgbClr val="FF7F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50962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B6AE37D-89AB-4E5D-80EC-B32CB3B4C2C1}"/>
              </a:ext>
            </a:extLst>
          </p:cNvPr>
          <p:cNvSpPr/>
          <p:nvPr/>
        </p:nvSpPr>
        <p:spPr>
          <a:xfrm>
            <a:off x="2197421" y="1875577"/>
            <a:ext cx="72941" cy="3496785"/>
          </a:xfrm>
          <a:custGeom>
            <a:avLst/>
            <a:gdLst>
              <a:gd name="connsiteX0" fmla="*/ 0 w 72941"/>
              <a:gd name="connsiteY0" fmla="*/ 0 h 3496785"/>
              <a:gd name="connsiteX1" fmla="*/ 72942 w 72941"/>
              <a:gd name="connsiteY1" fmla="*/ 0 h 3496785"/>
              <a:gd name="connsiteX2" fmla="*/ 72942 w 72941"/>
              <a:gd name="connsiteY2" fmla="*/ 3496786 h 3496785"/>
            </a:gdLst>
            <a:ahLst/>
            <a:cxnLst>
              <a:cxn ang="0">
                <a:pos x="connsiteX0" y="connsiteY0"/>
              </a:cxn>
              <a:cxn ang="0">
                <a:pos x="connsiteX1" y="connsiteY1"/>
              </a:cxn>
              <a:cxn ang="0">
                <a:pos x="connsiteX2" y="connsiteY2"/>
              </a:cxn>
            </a:cxnLst>
            <a:rect l="l" t="t" r="r" b="b"/>
            <a:pathLst>
              <a:path w="72941" h="3496785">
                <a:moveTo>
                  <a:pt x="0" y="0"/>
                </a:moveTo>
                <a:lnTo>
                  <a:pt x="72942" y="0"/>
                </a:lnTo>
                <a:lnTo>
                  <a:pt x="72942" y="3496786"/>
                </a:lnTo>
              </a:path>
            </a:pathLst>
          </a:custGeom>
          <a:noFill/>
          <a:ln w="12693" cap="flat">
            <a:solidFill>
              <a:srgbClr val="000000"/>
            </a:solid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reeform: Shape 45">
            <a:extLst>
              <a:ext uri="{FF2B5EF4-FFF2-40B4-BE49-F238E27FC236}">
                <a16:creationId xmlns:a16="http://schemas.microsoft.com/office/drawing/2014/main" id="{E2839677-F32C-49E7-BA5E-E98C785F8EFB}"/>
              </a:ext>
            </a:extLst>
          </p:cNvPr>
          <p:cNvSpPr/>
          <p:nvPr/>
        </p:nvSpPr>
        <p:spPr>
          <a:xfrm>
            <a:off x="2197421" y="4829589"/>
            <a:ext cx="72941" cy="11766"/>
          </a:xfrm>
          <a:custGeom>
            <a:avLst/>
            <a:gdLst>
              <a:gd name="connsiteX0" fmla="*/ 0 w 72941"/>
              <a:gd name="connsiteY0" fmla="*/ 0 h 11766"/>
              <a:gd name="connsiteX1" fmla="*/ 72942 w 72941"/>
              <a:gd name="connsiteY1" fmla="*/ 0 h 11766"/>
            </a:gdLst>
            <a:ahLst/>
            <a:cxnLst>
              <a:cxn ang="0">
                <a:pos x="connsiteX0" y="connsiteY0"/>
              </a:cxn>
              <a:cxn ang="0">
                <a:pos x="connsiteX1" y="connsiteY1"/>
              </a:cxn>
            </a:cxnLst>
            <a:rect l="l" t="t" r="r" b="b"/>
            <a:pathLst>
              <a:path w="72941" h="11766">
                <a:moveTo>
                  <a:pt x="0" y="0"/>
                </a:moveTo>
                <a:lnTo>
                  <a:pt x="72942" y="0"/>
                </a:lnTo>
              </a:path>
            </a:pathLst>
          </a:custGeom>
          <a:ln w="12693" cap="flat">
            <a:solidFill>
              <a:srgbClr val="000000"/>
            </a:solid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Freeform: Shape 46">
            <a:extLst>
              <a:ext uri="{FF2B5EF4-FFF2-40B4-BE49-F238E27FC236}">
                <a16:creationId xmlns:a16="http://schemas.microsoft.com/office/drawing/2014/main" id="{FB65CD40-97B8-4105-BD25-CD7A94B3D828}"/>
              </a:ext>
            </a:extLst>
          </p:cNvPr>
          <p:cNvSpPr/>
          <p:nvPr/>
        </p:nvSpPr>
        <p:spPr>
          <a:xfrm>
            <a:off x="2197421" y="4337999"/>
            <a:ext cx="72941" cy="11766"/>
          </a:xfrm>
          <a:custGeom>
            <a:avLst/>
            <a:gdLst>
              <a:gd name="connsiteX0" fmla="*/ 0 w 72941"/>
              <a:gd name="connsiteY0" fmla="*/ 0 h 11766"/>
              <a:gd name="connsiteX1" fmla="*/ 72942 w 72941"/>
              <a:gd name="connsiteY1" fmla="*/ 0 h 11766"/>
            </a:gdLst>
            <a:ahLst/>
            <a:cxnLst>
              <a:cxn ang="0">
                <a:pos x="connsiteX0" y="connsiteY0"/>
              </a:cxn>
              <a:cxn ang="0">
                <a:pos x="connsiteX1" y="connsiteY1"/>
              </a:cxn>
            </a:cxnLst>
            <a:rect l="l" t="t" r="r" b="b"/>
            <a:pathLst>
              <a:path w="72941" h="11766">
                <a:moveTo>
                  <a:pt x="0" y="0"/>
                </a:moveTo>
                <a:lnTo>
                  <a:pt x="72942" y="0"/>
                </a:lnTo>
              </a:path>
            </a:pathLst>
          </a:custGeom>
          <a:ln w="12693" cap="flat">
            <a:solidFill>
              <a:srgbClr val="000000"/>
            </a:solid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 name="Freeform: Shape 47">
            <a:extLst>
              <a:ext uri="{FF2B5EF4-FFF2-40B4-BE49-F238E27FC236}">
                <a16:creationId xmlns:a16="http://schemas.microsoft.com/office/drawing/2014/main" id="{9DAE209A-D76C-4CA7-90A2-31297E94ABD2}"/>
              </a:ext>
            </a:extLst>
          </p:cNvPr>
          <p:cNvSpPr/>
          <p:nvPr/>
        </p:nvSpPr>
        <p:spPr>
          <a:xfrm>
            <a:off x="2197421" y="3848762"/>
            <a:ext cx="72941" cy="11766"/>
          </a:xfrm>
          <a:custGeom>
            <a:avLst/>
            <a:gdLst>
              <a:gd name="connsiteX0" fmla="*/ 0 w 72941"/>
              <a:gd name="connsiteY0" fmla="*/ 0 h 11766"/>
              <a:gd name="connsiteX1" fmla="*/ 72942 w 72941"/>
              <a:gd name="connsiteY1" fmla="*/ 0 h 11766"/>
            </a:gdLst>
            <a:ahLst/>
            <a:cxnLst>
              <a:cxn ang="0">
                <a:pos x="connsiteX0" y="connsiteY0"/>
              </a:cxn>
              <a:cxn ang="0">
                <a:pos x="connsiteX1" y="connsiteY1"/>
              </a:cxn>
            </a:cxnLst>
            <a:rect l="l" t="t" r="r" b="b"/>
            <a:pathLst>
              <a:path w="72941" h="11766">
                <a:moveTo>
                  <a:pt x="0" y="0"/>
                </a:moveTo>
                <a:lnTo>
                  <a:pt x="72942" y="0"/>
                </a:lnTo>
              </a:path>
            </a:pathLst>
          </a:custGeom>
          <a:ln w="12693" cap="flat">
            <a:solidFill>
              <a:srgbClr val="000000"/>
            </a:solid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Freeform: Shape 48">
            <a:extLst>
              <a:ext uri="{FF2B5EF4-FFF2-40B4-BE49-F238E27FC236}">
                <a16:creationId xmlns:a16="http://schemas.microsoft.com/office/drawing/2014/main" id="{AE2018B4-2013-429A-8EAB-48833A1F72FC}"/>
              </a:ext>
            </a:extLst>
          </p:cNvPr>
          <p:cNvSpPr/>
          <p:nvPr/>
        </p:nvSpPr>
        <p:spPr>
          <a:xfrm>
            <a:off x="2197421" y="3358701"/>
            <a:ext cx="72941" cy="11766"/>
          </a:xfrm>
          <a:custGeom>
            <a:avLst/>
            <a:gdLst>
              <a:gd name="connsiteX0" fmla="*/ 0 w 72941"/>
              <a:gd name="connsiteY0" fmla="*/ 0 h 11766"/>
              <a:gd name="connsiteX1" fmla="*/ 72942 w 72941"/>
              <a:gd name="connsiteY1" fmla="*/ 0 h 11766"/>
            </a:gdLst>
            <a:ahLst/>
            <a:cxnLst>
              <a:cxn ang="0">
                <a:pos x="connsiteX0" y="connsiteY0"/>
              </a:cxn>
              <a:cxn ang="0">
                <a:pos x="connsiteX1" y="connsiteY1"/>
              </a:cxn>
            </a:cxnLst>
            <a:rect l="l" t="t" r="r" b="b"/>
            <a:pathLst>
              <a:path w="72941" h="11766">
                <a:moveTo>
                  <a:pt x="0" y="0"/>
                </a:moveTo>
                <a:lnTo>
                  <a:pt x="72942" y="0"/>
                </a:lnTo>
              </a:path>
            </a:pathLst>
          </a:custGeom>
          <a:ln w="12693" cap="flat">
            <a:solidFill>
              <a:srgbClr val="000000"/>
            </a:solid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 name="Freeform: Shape 49">
            <a:extLst>
              <a:ext uri="{FF2B5EF4-FFF2-40B4-BE49-F238E27FC236}">
                <a16:creationId xmlns:a16="http://schemas.microsoft.com/office/drawing/2014/main" id="{21912AA0-891C-4CB2-A0FB-8A85779E71A1}"/>
              </a:ext>
            </a:extLst>
          </p:cNvPr>
          <p:cNvSpPr/>
          <p:nvPr/>
        </p:nvSpPr>
        <p:spPr>
          <a:xfrm>
            <a:off x="2197421" y="2863816"/>
            <a:ext cx="72941" cy="11766"/>
          </a:xfrm>
          <a:custGeom>
            <a:avLst/>
            <a:gdLst>
              <a:gd name="connsiteX0" fmla="*/ 0 w 72941"/>
              <a:gd name="connsiteY0" fmla="*/ 0 h 11766"/>
              <a:gd name="connsiteX1" fmla="*/ 72942 w 72941"/>
              <a:gd name="connsiteY1" fmla="*/ 0 h 11766"/>
            </a:gdLst>
            <a:ahLst/>
            <a:cxnLst>
              <a:cxn ang="0">
                <a:pos x="connsiteX0" y="connsiteY0"/>
              </a:cxn>
              <a:cxn ang="0">
                <a:pos x="connsiteX1" y="connsiteY1"/>
              </a:cxn>
            </a:cxnLst>
            <a:rect l="l" t="t" r="r" b="b"/>
            <a:pathLst>
              <a:path w="72941" h="11766">
                <a:moveTo>
                  <a:pt x="0" y="0"/>
                </a:moveTo>
                <a:lnTo>
                  <a:pt x="72942" y="0"/>
                </a:lnTo>
              </a:path>
            </a:pathLst>
          </a:custGeom>
          <a:ln w="12693" cap="flat">
            <a:solidFill>
              <a:srgbClr val="000000"/>
            </a:solid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Freeform: Shape 50">
            <a:extLst>
              <a:ext uri="{FF2B5EF4-FFF2-40B4-BE49-F238E27FC236}">
                <a16:creationId xmlns:a16="http://schemas.microsoft.com/office/drawing/2014/main" id="{391C20AC-FECC-42FD-851D-23F4445D7669}"/>
              </a:ext>
            </a:extLst>
          </p:cNvPr>
          <p:cNvSpPr/>
          <p:nvPr/>
        </p:nvSpPr>
        <p:spPr>
          <a:xfrm>
            <a:off x="2197421" y="2373521"/>
            <a:ext cx="72941" cy="11766"/>
          </a:xfrm>
          <a:custGeom>
            <a:avLst/>
            <a:gdLst>
              <a:gd name="connsiteX0" fmla="*/ 0 w 72941"/>
              <a:gd name="connsiteY0" fmla="*/ 0 h 11766"/>
              <a:gd name="connsiteX1" fmla="*/ 72942 w 72941"/>
              <a:gd name="connsiteY1" fmla="*/ 0 h 11766"/>
            </a:gdLst>
            <a:ahLst/>
            <a:cxnLst>
              <a:cxn ang="0">
                <a:pos x="connsiteX0" y="connsiteY0"/>
              </a:cxn>
              <a:cxn ang="0">
                <a:pos x="connsiteX1" y="connsiteY1"/>
              </a:cxn>
            </a:cxnLst>
            <a:rect l="l" t="t" r="r" b="b"/>
            <a:pathLst>
              <a:path w="72941" h="11766">
                <a:moveTo>
                  <a:pt x="0" y="0"/>
                </a:moveTo>
                <a:lnTo>
                  <a:pt x="72942" y="0"/>
                </a:lnTo>
              </a:path>
            </a:pathLst>
          </a:custGeom>
          <a:ln w="12693" cap="flat">
            <a:solidFill>
              <a:srgbClr val="000000"/>
            </a:solid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reeform: Shape 51">
            <a:extLst>
              <a:ext uri="{FF2B5EF4-FFF2-40B4-BE49-F238E27FC236}">
                <a16:creationId xmlns:a16="http://schemas.microsoft.com/office/drawing/2014/main" id="{F78A7337-642F-427B-9EFA-B064A1ABC5C5}"/>
              </a:ext>
            </a:extLst>
          </p:cNvPr>
          <p:cNvSpPr/>
          <p:nvPr/>
        </p:nvSpPr>
        <p:spPr>
          <a:xfrm>
            <a:off x="3118879" y="5322826"/>
            <a:ext cx="12707" cy="49535"/>
          </a:xfrm>
          <a:custGeom>
            <a:avLst/>
            <a:gdLst>
              <a:gd name="connsiteX0" fmla="*/ 0 w 12707"/>
              <a:gd name="connsiteY0" fmla="*/ 49536 h 49535"/>
              <a:gd name="connsiteX1" fmla="*/ 0 w 12707"/>
              <a:gd name="connsiteY1" fmla="*/ 0 h 49535"/>
            </a:gdLst>
            <a:ahLst/>
            <a:cxnLst>
              <a:cxn ang="0">
                <a:pos x="connsiteX0" y="connsiteY0"/>
              </a:cxn>
              <a:cxn ang="0">
                <a:pos x="connsiteX1" y="connsiteY1"/>
              </a:cxn>
            </a:cxnLst>
            <a:rect l="l" t="t" r="r" b="b"/>
            <a:pathLst>
              <a:path w="12707" h="49535">
                <a:moveTo>
                  <a:pt x="0" y="49536"/>
                </a:moveTo>
                <a:lnTo>
                  <a:pt x="0" y="0"/>
                </a:lnTo>
              </a:path>
            </a:pathLst>
          </a:custGeom>
          <a:ln w="12693" cap="flat">
            <a:solidFill>
              <a:srgbClr val="000000"/>
            </a:solid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reeform: Shape 52">
            <a:extLst>
              <a:ext uri="{FF2B5EF4-FFF2-40B4-BE49-F238E27FC236}">
                <a16:creationId xmlns:a16="http://schemas.microsoft.com/office/drawing/2014/main" id="{043194ED-E1B2-489C-AD49-122EA78690E7}"/>
              </a:ext>
            </a:extLst>
          </p:cNvPr>
          <p:cNvSpPr/>
          <p:nvPr/>
        </p:nvSpPr>
        <p:spPr>
          <a:xfrm>
            <a:off x="2270414" y="5322826"/>
            <a:ext cx="12707" cy="49535"/>
          </a:xfrm>
          <a:custGeom>
            <a:avLst/>
            <a:gdLst>
              <a:gd name="connsiteX0" fmla="*/ 0 w 12707"/>
              <a:gd name="connsiteY0" fmla="*/ 49536 h 49535"/>
              <a:gd name="connsiteX1" fmla="*/ 0 w 12707"/>
              <a:gd name="connsiteY1" fmla="*/ 0 h 49535"/>
            </a:gdLst>
            <a:ahLst/>
            <a:cxnLst>
              <a:cxn ang="0">
                <a:pos x="connsiteX0" y="connsiteY0"/>
              </a:cxn>
              <a:cxn ang="0">
                <a:pos x="connsiteX1" y="connsiteY1"/>
              </a:cxn>
            </a:cxnLst>
            <a:rect l="l" t="t" r="r" b="b"/>
            <a:pathLst>
              <a:path w="12707" h="49535">
                <a:moveTo>
                  <a:pt x="0" y="49536"/>
                </a:moveTo>
                <a:lnTo>
                  <a:pt x="0" y="0"/>
                </a:lnTo>
              </a:path>
            </a:pathLst>
          </a:custGeom>
          <a:ln w="12693" cap="flat">
            <a:solidFill>
              <a:srgbClr val="000000"/>
            </a:solid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Freeform: Shape 53">
            <a:extLst>
              <a:ext uri="{FF2B5EF4-FFF2-40B4-BE49-F238E27FC236}">
                <a16:creationId xmlns:a16="http://schemas.microsoft.com/office/drawing/2014/main" id="{A277A11D-89B1-4A83-92E0-EF4B3F646B41}"/>
              </a:ext>
            </a:extLst>
          </p:cNvPr>
          <p:cNvSpPr/>
          <p:nvPr/>
        </p:nvSpPr>
        <p:spPr>
          <a:xfrm>
            <a:off x="3967344" y="5322826"/>
            <a:ext cx="12707" cy="49535"/>
          </a:xfrm>
          <a:custGeom>
            <a:avLst/>
            <a:gdLst>
              <a:gd name="connsiteX0" fmla="*/ 0 w 12707"/>
              <a:gd name="connsiteY0" fmla="*/ 49536 h 49535"/>
              <a:gd name="connsiteX1" fmla="*/ 0 w 12707"/>
              <a:gd name="connsiteY1" fmla="*/ 0 h 49535"/>
            </a:gdLst>
            <a:ahLst/>
            <a:cxnLst>
              <a:cxn ang="0">
                <a:pos x="connsiteX0" y="connsiteY0"/>
              </a:cxn>
              <a:cxn ang="0">
                <a:pos x="connsiteX1" y="connsiteY1"/>
              </a:cxn>
            </a:cxnLst>
            <a:rect l="l" t="t" r="r" b="b"/>
            <a:pathLst>
              <a:path w="12707" h="49535">
                <a:moveTo>
                  <a:pt x="0" y="49536"/>
                </a:moveTo>
                <a:lnTo>
                  <a:pt x="0" y="0"/>
                </a:lnTo>
              </a:path>
            </a:pathLst>
          </a:custGeom>
          <a:ln w="12693" cap="flat">
            <a:solidFill>
              <a:srgbClr val="000000"/>
            </a:solid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Freeform: Shape 54">
            <a:extLst>
              <a:ext uri="{FF2B5EF4-FFF2-40B4-BE49-F238E27FC236}">
                <a16:creationId xmlns:a16="http://schemas.microsoft.com/office/drawing/2014/main" id="{B8724D82-708C-4D2F-BDB9-D64BA54753F1}"/>
              </a:ext>
            </a:extLst>
          </p:cNvPr>
          <p:cNvSpPr/>
          <p:nvPr/>
        </p:nvSpPr>
        <p:spPr>
          <a:xfrm>
            <a:off x="4815809" y="5322826"/>
            <a:ext cx="12707" cy="49535"/>
          </a:xfrm>
          <a:custGeom>
            <a:avLst/>
            <a:gdLst>
              <a:gd name="connsiteX0" fmla="*/ 0 w 12707"/>
              <a:gd name="connsiteY0" fmla="*/ 49536 h 49535"/>
              <a:gd name="connsiteX1" fmla="*/ 0 w 12707"/>
              <a:gd name="connsiteY1" fmla="*/ 0 h 49535"/>
            </a:gdLst>
            <a:ahLst/>
            <a:cxnLst>
              <a:cxn ang="0">
                <a:pos x="connsiteX0" y="connsiteY0"/>
              </a:cxn>
              <a:cxn ang="0">
                <a:pos x="connsiteX1" y="connsiteY1"/>
              </a:cxn>
            </a:cxnLst>
            <a:rect l="l" t="t" r="r" b="b"/>
            <a:pathLst>
              <a:path w="12707" h="49535">
                <a:moveTo>
                  <a:pt x="0" y="49536"/>
                </a:moveTo>
                <a:lnTo>
                  <a:pt x="0" y="0"/>
                </a:lnTo>
              </a:path>
            </a:pathLst>
          </a:custGeom>
          <a:ln w="12693" cap="flat">
            <a:solidFill>
              <a:srgbClr val="000000"/>
            </a:solid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Freeform: Shape 55">
            <a:extLst>
              <a:ext uri="{FF2B5EF4-FFF2-40B4-BE49-F238E27FC236}">
                <a16:creationId xmlns:a16="http://schemas.microsoft.com/office/drawing/2014/main" id="{26C9DAFE-3F71-48D5-B767-871AB242EB6B}"/>
              </a:ext>
            </a:extLst>
          </p:cNvPr>
          <p:cNvSpPr/>
          <p:nvPr/>
        </p:nvSpPr>
        <p:spPr>
          <a:xfrm>
            <a:off x="5664274" y="5322826"/>
            <a:ext cx="12707" cy="49535"/>
          </a:xfrm>
          <a:custGeom>
            <a:avLst/>
            <a:gdLst>
              <a:gd name="connsiteX0" fmla="*/ 0 w 12707"/>
              <a:gd name="connsiteY0" fmla="*/ 49536 h 49535"/>
              <a:gd name="connsiteX1" fmla="*/ 0 w 12707"/>
              <a:gd name="connsiteY1" fmla="*/ 0 h 49535"/>
            </a:gdLst>
            <a:ahLst/>
            <a:cxnLst>
              <a:cxn ang="0">
                <a:pos x="connsiteX0" y="connsiteY0"/>
              </a:cxn>
              <a:cxn ang="0">
                <a:pos x="connsiteX1" y="connsiteY1"/>
              </a:cxn>
            </a:cxnLst>
            <a:rect l="l" t="t" r="r" b="b"/>
            <a:pathLst>
              <a:path w="12707" h="49535">
                <a:moveTo>
                  <a:pt x="0" y="49536"/>
                </a:moveTo>
                <a:lnTo>
                  <a:pt x="0" y="0"/>
                </a:lnTo>
              </a:path>
            </a:pathLst>
          </a:custGeom>
          <a:ln w="12693" cap="flat">
            <a:solidFill>
              <a:srgbClr val="000000"/>
            </a:solid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Freeform: Shape 56">
            <a:extLst>
              <a:ext uri="{FF2B5EF4-FFF2-40B4-BE49-F238E27FC236}">
                <a16:creationId xmlns:a16="http://schemas.microsoft.com/office/drawing/2014/main" id="{2C6C557E-156C-4CF0-9162-E83DCCA594D3}"/>
              </a:ext>
            </a:extLst>
          </p:cNvPr>
          <p:cNvSpPr/>
          <p:nvPr/>
        </p:nvSpPr>
        <p:spPr>
          <a:xfrm>
            <a:off x="6512739" y="5322826"/>
            <a:ext cx="12707" cy="49535"/>
          </a:xfrm>
          <a:custGeom>
            <a:avLst/>
            <a:gdLst>
              <a:gd name="connsiteX0" fmla="*/ 0 w 12707"/>
              <a:gd name="connsiteY0" fmla="*/ 49536 h 49535"/>
              <a:gd name="connsiteX1" fmla="*/ 0 w 12707"/>
              <a:gd name="connsiteY1" fmla="*/ 0 h 49535"/>
            </a:gdLst>
            <a:ahLst/>
            <a:cxnLst>
              <a:cxn ang="0">
                <a:pos x="connsiteX0" y="connsiteY0"/>
              </a:cxn>
              <a:cxn ang="0">
                <a:pos x="connsiteX1" y="connsiteY1"/>
              </a:cxn>
            </a:cxnLst>
            <a:rect l="l" t="t" r="r" b="b"/>
            <a:pathLst>
              <a:path w="12707" h="49535">
                <a:moveTo>
                  <a:pt x="0" y="49536"/>
                </a:moveTo>
                <a:lnTo>
                  <a:pt x="0" y="0"/>
                </a:lnTo>
              </a:path>
            </a:pathLst>
          </a:custGeom>
          <a:ln w="12693" cap="flat">
            <a:solidFill>
              <a:srgbClr val="000000"/>
            </a:solid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Freeform: Shape 57">
            <a:extLst>
              <a:ext uri="{FF2B5EF4-FFF2-40B4-BE49-F238E27FC236}">
                <a16:creationId xmlns:a16="http://schemas.microsoft.com/office/drawing/2014/main" id="{2154BE0D-4719-46C2-A544-EE0E3A17D719}"/>
              </a:ext>
            </a:extLst>
          </p:cNvPr>
          <p:cNvSpPr/>
          <p:nvPr/>
        </p:nvSpPr>
        <p:spPr>
          <a:xfrm>
            <a:off x="7361204" y="5322826"/>
            <a:ext cx="12707" cy="49535"/>
          </a:xfrm>
          <a:custGeom>
            <a:avLst/>
            <a:gdLst>
              <a:gd name="connsiteX0" fmla="*/ 0 w 12707"/>
              <a:gd name="connsiteY0" fmla="*/ 49536 h 49535"/>
              <a:gd name="connsiteX1" fmla="*/ 0 w 12707"/>
              <a:gd name="connsiteY1" fmla="*/ 0 h 49535"/>
            </a:gdLst>
            <a:ahLst/>
            <a:cxnLst>
              <a:cxn ang="0">
                <a:pos x="connsiteX0" y="connsiteY0"/>
              </a:cxn>
              <a:cxn ang="0">
                <a:pos x="connsiteX1" y="connsiteY1"/>
              </a:cxn>
            </a:cxnLst>
            <a:rect l="l" t="t" r="r" b="b"/>
            <a:pathLst>
              <a:path w="12707" h="49535">
                <a:moveTo>
                  <a:pt x="0" y="49536"/>
                </a:moveTo>
                <a:lnTo>
                  <a:pt x="0" y="0"/>
                </a:lnTo>
              </a:path>
            </a:pathLst>
          </a:custGeom>
          <a:ln w="12693" cap="flat">
            <a:solidFill>
              <a:srgbClr val="000000"/>
            </a:solid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Shape 58">
            <a:extLst>
              <a:ext uri="{FF2B5EF4-FFF2-40B4-BE49-F238E27FC236}">
                <a16:creationId xmlns:a16="http://schemas.microsoft.com/office/drawing/2014/main" id="{758ABB7A-51B7-4A9E-9B2D-A02519DB1051}"/>
              </a:ext>
            </a:extLst>
          </p:cNvPr>
          <p:cNvSpPr/>
          <p:nvPr/>
        </p:nvSpPr>
        <p:spPr>
          <a:xfrm>
            <a:off x="2142651" y="2053246"/>
            <a:ext cx="255424" cy="153548"/>
          </a:xfrm>
          <a:custGeom>
            <a:avLst/>
            <a:gdLst>
              <a:gd name="connsiteX0" fmla="*/ 0 w 255424"/>
              <a:gd name="connsiteY0" fmla="*/ 153548 h 153548"/>
              <a:gd name="connsiteX1" fmla="*/ 255424 w 255424"/>
              <a:gd name="connsiteY1" fmla="*/ 0 h 153548"/>
            </a:gdLst>
            <a:ahLst/>
            <a:cxnLst>
              <a:cxn ang="0">
                <a:pos x="connsiteX0" y="connsiteY0"/>
              </a:cxn>
              <a:cxn ang="0">
                <a:pos x="connsiteX1" y="connsiteY1"/>
              </a:cxn>
            </a:cxnLst>
            <a:rect l="l" t="t" r="r" b="b"/>
            <a:pathLst>
              <a:path w="255424" h="153548">
                <a:moveTo>
                  <a:pt x="0" y="153548"/>
                </a:moveTo>
                <a:lnTo>
                  <a:pt x="255424" y="0"/>
                </a:lnTo>
              </a:path>
            </a:pathLst>
          </a:custGeom>
          <a:ln w="3173" cap="flat">
            <a:solidFill>
              <a:srgbClr val="000000"/>
            </a:solid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Shape 59">
            <a:extLst>
              <a:ext uri="{FF2B5EF4-FFF2-40B4-BE49-F238E27FC236}">
                <a16:creationId xmlns:a16="http://schemas.microsoft.com/office/drawing/2014/main" id="{57035FD5-0349-4D0F-B7C6-637009D49CED}"/>
              </a:ext>
            </a:extLst>
          </p:cNvPr>
          <p:cNvSpPr/>
          <p:nvPr/>
        </p:nvSpPr>
        <p:spPr>
          <a:xfrm>
            <a:off x="2142651" y="1971235"/>
            <a:ext cx="255424" cy="153666"/>
          </a:xfrm>
          <a:custGeom>
            <a:avLst/>
            <a:gdLst>
              <a:gd name="connsiteX0" fmla="*/ 0 w 255424"/>
              <a:gd name="connsiteY0" fmla="*/ 153666 h 153666"/>
              <a:gd name="connsiteX1" fmla="*/ 255424 w 255424"/>
              <a:gd name="connsiteY1" fmla="*/ 0 h 153666"/>
            </a:gdLst>
            <a:ahLst/>
            <a:cxnLst>
              <a:cxn ang="0">
                <a:pos x="connsiteX0" y="connsiteY0"/>
              </a:cxn>
              <a:cxn ang="0">
                <a:pos x="connsiteX1" y="connsiteY1"/>
              </a:cxn>
            </a:cxnLst>
            <a:rect l="l" t="t" r="r" b="b"/>
            <a:pathLst>
              <a:path w="255424" h="153666">
                <a:moveTo>
                  <a:pt x="0" y="153666"/>
                </a:moveTo>
                <a:lnTo>
                  <a:pt x="255424" y="0"/>
                </a:lnTo>
              </a:path>
            </a:pathLst>
          </a:custGeom>
          <a:ln w="3173" cap="flat">
            <a:solidFill>
              <a:srgbClr val="000000"/>
            </a:solid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A47DCE7E-926A-4250-8078-6153CFF44891}"/>
              </a:ext>
            </a:extLst>
          </p:cNvPr>
          <p:cNvSpPr>
            <a:spLocks noGrp="1"/>
          </p:cNvSpPr>
          <p:nvPr>
            <p:ph type="title"/>
          </p:nvPr>
        </p:nvSpPr>
        <p:spPr/>
        <p:txBody>
          <a:bodyPr/>
          <a:lstStyle/>
          <a:p>
            <a:r>
              <a:rPr lang="en-CA" dirty="0"/>
              <a:t>Sacubitril/Valsartan </a:t>
            </a:r>
            <a:r>
              <a:rPr lang="en-CA" noProof="0" dirty="0"/>
              <a:t>in HFrEF (PARADIGM-HF) : Significant Reduction in the Primary Endpoint</a:t>
            </a:r>
            <a:endParaRPr lang="en-CA" dirty="0"/>
          </a:p>
        </p:txBody>
      </p:sp>
      <p:sp>
        <p:nvSpPr>
          <p:cNvPr id="4" name="Text Placeholder 3">
            <a:extLst>
              <a:ext uri="{FF2B5EF4-FFF2-40B4-BE49-F238E27FC236}">
                <a16:creationId xmlns:a16="http://schemas.microsoft.com/office/drawing/2014/main" id="{6718BF89-0724-492F-8850-88F331B0377C}"/>
              </a:ext>
            </a:extLst>
          </p:cNvPr>
          <p:cNvSpPr>
            <a:spLocks noGrp="1"/>
          </p:cNvSpPr>
          <p:nvPr>
            <p:ph type="body" sz="quarter" idx="13"/>
          </p:nvPr>
        </p:nvSpPr>
        <p:spPr/>
        <p:txBody>
          <a:bodyPr/>
          <a:lstStyle/>
          <a:p>
            <a:r>
              <a:rPr lang="en-CA" sz="900" dirty="0"/>
              <a:t>ARR: absolute risk reduction; CI: confidence interval; CV: cardiovascular; HFrEF: heart failure with reduced ejection fraction;</a:t>
            </a:r>
            <a:br>
              <a:rPr lang="en-CA" sz="900" dirty="0"/>
            </a:br>
            <a:r>
              <a:rPr lang="en-CA" sz="900" dirty="0"/>
              <a:t>HHF: hospitalization for heart failure; HR: hazard ratio; NNT: number needed to treat; RRR: relative risk reduction.</a:t>
            </a:r>
          </a:p>
          <a:p>
            <a:r>
              <a:rPr lang="da-DK" sz="900" dirty="0"/>
              <a:t>McMurray JJ, et al. N Engl J Med 2014;371:993-1004.</a:t>
            </a:r>
          </a:p>
        </p:txBody>
      </p:sp>
      <p:sp>
        <p:nvSpPr>
          <p:cNvPr id="9" name="Content Placeholder 8">
            <a:extLst>
              <a:ext uri="{FF2B5EF4-FFF2-40B4-BE49-F238E27FC236}">
                <a16:creationId xmlns:a16="http://schemas.microsoft.com/office/drawing/2014/main" id="{C681E641-0A50-4853-9257-A7428B0BAF02}"/>
              </a:ext>
            </a:extLst>
          </p:cNvPr>
          <p:cNvSpPr>
            <a:spLocks noGrp="1"/>
          </p:cNvSpPr>
          <p:nvPr>
            <p:ph idx="4294967295"/>
          </p:nvPr>
        </p:nvSpPr>
        <p:spPr>
          <a:xfrm>
            <a:off x="778934" y="1172428"/>
            <a:ext cx="7167716" cy="365125"/>
          </a:xfrm>
        </p:spPr>
        <p:txBody>
          <a:bodyPr/>
          <a:lstStyle/>
          <a:p>
            <a:pPr marL="0" indent="0">
              <a:buNone/>
            </a:pPr>
            <a:r>
              <a:rPr lang="en-US" sz="1800" b="1" dirty="0">
                <a:solidFill>
                  <a:schemeClr val="accent6"/>
                </a:solidFill>
              </a:rPr>
              <a:t>PARADIGM-HF Primary Outcome Composite of CV death &amp; HHF</a:t>
            </a:r>
          </a:p>
          <a:p>
            <a:endParaRPr lang="en-CA" dirty="0"/>
          </a:p>
        </p:txBody>
      </p:sp>
      <p:sp>
        <p:nvSpPr>
          <p:cNvPr id="38" name="Text Placeholder 8">
            <a:extLst>
              <a:ext uri="{FF2B5EF4-FFF2-40B4-BE49-F238E27FC236}">
                <a16:creationId xmlns:a16="http://schemas.microsoft.com/office/drawing/2014/main" id="{9FC97644-9BC7-4B8A-A1F4-F24166DAF038}"/>
              </a:ext>
            </a:extLst>
          </p:cNvPr>
          <p:cNvSpPr txBox="1">
            <a:spLocks/>
          </p:cNvSpPr>
          <p:nvPr/>
        </p:nvSpPr>
        <p:spPr>
          <a:xfrm>
            <a:off x="561975" y="6356351"/>
            <a:ext cx="10969624" cy="365125"/>
          </a:xfrm>
          <a:prstGeom prst="rect">
            <a:avLst/>
          </a:prstGeom>
        </p:spPr>
        <p:txBody>
          <a:bodyPr vert="horz" lIns="91440" tIns="45720" rIns="91440" bIns="0" rtlCol="0" anchor="b">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067" kern="1200">
                <a:solidFill>
                  <a:schemeClr val="tx1">
                    <a:lumMod val="50000"/>
                    <a:lumOff val="50000"/>
                  </a:schemeClr>
                </a:solidFill>
                <a:latin typeface="+mn-lt"/>
                <a:ea typeface="+mn-ea"/>
                <a:cs typeface="+mn-cs"/>
              </a:defRPr>
            </a:lvl1pPr>
            <a:lvl2pPr marL="457246"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da-DK" sz="1000" b="0" i="0" u="none" strike="noStrike" kern="1200" cap="none" spc="0" normalizeH="0" baseline="0" noProof="0" dirty="0">
              <a:ln>
                <a:noFill/>
              </a:ln>
              <a:solidFill>
                <a:prstClr val="black">
                  <a:lumMod val="50000"/>
                  <a:lumOff val="50000"/>
                </a:prstClr>
              </a:solidFill>
              <a:effectLst/>
              <a:uLnTx/>
              <a:uFillTx/>
              <a:latin typeface="Arial" panose="020B0604020202020204"/>
              <a:ea typeface="+mn-ea"/>
              <a:cs typeface="+mn-cs"/>
            </a:endParaRPr>
          </a:p>
        </p:txBody>
      </p:sp>
      <p:sp>
        <p:nvSpPr>
          <p:cNvPr id="106" name="Arrow: Down 105">
            <a:extLst>
              <a:ext uri="{FF2B5EF4-FFF2-40B4-BE49-F238E27FC236}">
                <a16:creationId xmlns:a16="http://schemas.microsoft.com/office/drawing/2014/main" id="{E15A005D-51FB-45A5-8721-B7FD9A20596C}"/>
              </a:ext>
            </a:extLst>
          </p:cNvPr>
          <p:cNvSpPr/>
          <p:nvPr/>
        </p:nvSpPr>
        <p:spPr>
          <a:xfrm>
            <a:off x="9260131" y="3053264"/>
            <a:ext cx="1222862" cy="894755"/>
          </a:xfrm>
          <a:prstGeom prst="downArrow">
            <a:avLst>
              <a:gd name="adj1" fmla="val 63483"/>
              <a:gd name="adj2"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960" tIns="30480" rIns="60960" bIns="30480" rtlCol="0" anchor="ctr"/>
          <a:lstStyle/>
          <a:p>
            <a:pPr marL="0" marR="0" lvl="0" indent="0" algn="ctr" defTabSz="609630" rtl="0" eaLnBrk="1" fontAlgn="auto" latinLnBrk="0" hangingPunct="1">
              <a:lnSpc>
                <a:spcPct val="100000"/>
              </a:lnSpc>
              <a:spcBef>
                <a:spcPts val="80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ARR</a:t>
            </a:r>
            <a:b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4.7%</a:t>
            </a:r>
          </a:p>
        </p:txBody>
      </p:sp>
      <p:sp>
        <p:nvSpPr>
          <p:cNvPr id="107" name="TextBox 106">
            <a:extLst>
              <a:ext uri="{FF2B5EF4-FFF2-40B4-BE49-F238E27FC236}">
                <a16:creationId xmlns:a16="http://schemas.microsoft.com/office/drawing/2014/main" id="{8BEFFFBB-3FEA-48FD-93C7-508D9211F24E}"/>
              </a:ext>
            </a:extLst>
          </p:cNvPr>
          <p:cNvSpPr txBox="1"/>
          <p:nvPr/>
        </p:nvSpPr>
        <p:spPr>
          <a:xfrm>
            <a:off x="8961751" y="3926192"/>
            <a:ext cx="1817159" cy="307777"/>
          </a:xfrm>
          <a:prstGeom prst="rect">
            <a:avLst/>
          </a:prstGeom>
          <a:noFill/>
        </p:spPr>
        <p:txBody>
          <a:bodyPr wrap="square">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prstClr val="black"/>
                </a:solidFill>
                <a:effectLst/>
                <a:uLnTx/>
                <a:uFillTx/>
                <a:latin typeface="Arial" panose="020B0604020202020204"/>
                <a:ea typeface="+mn-ea"/>
                <a:cs typeface="+mn-cs"/>
              </a:rPr>
              <a:t>NNT (~3.5 years): 21.3</a:t>
            </a:r>
          </a:p>
        </p:txBody>
      </p:sp>
      <p:grpSp>
        <p:nvGrpSpPr>
          <p:cNvPr id="12" name="Group 11">
            <a:extLst>
              <a:ext uri="{FF2B5EF4-FFF2-40B4-BE49-F238E27FC236}">
                <a16:creationId xmlns:a16="http://schemas.microsoft.com/office/drawing/2014/main" id="{151F1FC9-CC55-4627-8E83-2BB58DA516EC}"/>
              </a:ext>
            </a:extLst>
          </p:cNvPr>
          <p:cNvGrpSpPr/>
          <p:nvPr/>
        </p:nvGrpSpPr>
        <p:grpSpPr>
          <a:xfrm>
            <a:off x="93135" y="-774700"/>
            <a:ext cx="8206827" cy="333091"/>
            <a:chOff x="93135" y="-774700"/>
            <a:chExt cx="8206827" cy="333091"/>
          </a:xfrm>
        </p:grpSpPr>
        <p:sp>
          <p:nvSpPr>
            <p:cNvPr id="13" name="Rectangle 12">
              <a:extLst>
                <a:ext uri="{FF2B5EF4-FFF2-40B4-BE49-F238E27FC236}">
                  <a16:creationId xmlns:a16="http://schemas.microsoft.com/office/drawing/2014/main" id="{FEDAE6FD-DE4E-4128-8518-C559EB011561}"/>
                </a:ext>
              </a:extLst>
            </p:cNvPr>
            <p:cNvSpPr/>
            <p:nvPr/>
          </p:nvSpPr>
          <p:spPr>
            <a:xfrm>
              <a:off x="93135" y="-774700"/>
              <a:ext cx="1552273" cy="33309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white"/>
                  </a:solidFill>
                  <a:effectLst/>
                  <a:uLnTx/>
                  <a:uFillTx/>
                  <a:latin typeface="Arial" panose="020B0604020202020204"/>
                  <a:ea typeface="+mn-ea"/>
                  <a:cs typeface="+mn-cs"/>
                </a:rPr>
                <a:t>Placebo</a:t>
              </a:r>
            </a:p>
          </p:txBody>
        </p:sp>
        <p:sp>
          <p:nvSpPr>
            <p:cNvPr id="14" name="Rectangle 13">
              <a:extLst>
                <a:ext uri="{FF2B5EF4-FFF2-40B4-BE49-F238E27FC236}">
                  <a16:creationId xmlns:a16="http://schemas.microsoft.com/office/drawing/2014/main" id="{2FE2CE92-03A7-48B5-AC40-23B2B23EA084}"/>
                </a:ext>
              </a:extLst>
            </p:cNvPr>
            <p:cNvSpPr/>
            <p:nvPr/>
          </p:nvSpPr>
          <p:spPr>
            <a:xfrm>
              <a:off x="1782235" y="-774700"/>
              <a:ext cx="1552273" cy="33309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err="1">
                  <a:ln>
                    <a:noFill/>
                  </a:ln>
                  <a:solidFill>
                    <a:prstClr val="white"/>
                  </a:solidFill>
                  <a:effectLst/>
                  <a:uLnTx/>
                  <a:uFillTx/>
                  <a:latin typeface="Arial" panose="020B0604020202020204"/>
                  <a:ea typeface="+mn-ea"/>
                  <a:cs typeface="+mn-cs"/>
                </a:rPr>
                <a:t>Dapa</a:t>
              </a:r>
              <a:endParaRPr kumimoji="0" lang="en-CA"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A88C804C-0DAE-4C9E-9F7C-242F0A424885}"/>
                </a:ext>
              </a:extLst>
            </p:cNvPr>
            <p:cNvSpPr/>
            <p:nvPr/>
          </p:nvSpPr>
          <p:spPr>
            <a:xfrm>
              <a:off x="3432989" y="-774700"/>
              <a:ext cx="1552273" cy="333091"/>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err="1">
                  <a:ln>
                    <a:noFill/>
                  </a:ln>
                  <a:solidFill>
                    <a:prstClr val="white"/>
                  </a:solidFill>
                  <a:effectLst/>
                  <a:uLnTx/>
                  <a:uFillTx/>
                  <a:latin typeface="Arial" panose="020B0604020202020204"/>
                  <a:ea typeface="+mn-ea"/>
                  <a:cs typeface="+mn-cs"/>
                </a:rPr>
                <a:t>Empa</a:t>
              </a:r>
              <a:endParaRPr kumimoji="0" lang="en-CA"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5D907AD4-00E9-4541-B919-383679AC6312}"/>
                </a:ext>
              </a:extLst>
            </p:cNvPr>
            <p:cNvSpPr/>
            <p:nvPr/>
          </p:nvSpPr>
          <p:spPr>
            <a:xfrm>
              <a:off x="5096935" y="-774700"/>
              <a:ext cx="1552273" cy="3330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white"/>
                  </a:solidFill>
                  <a:effectLst/>
                  <a:uLnTx/>
                  <a:uFillTx/>
                  <a:latin typeface="Arial" panose="020B0604020202020204"/>
                  <a:ea typeface="+mn-ea"/>
                  <a:cs typeface="+mn-cs"/>
                </a:rPr>
                <a:t>Enalapril</a:t>
              </a:r>
            </a:p>
          </p:txBody>
        </p:sp>
        <p:sp>
          <p:nvSpPr>
            <p:cNvPr id="17" name="Rectangle 16">
              <a:extLst>
                <a:ext uri="{FF2B5EF4-FFF2-40B4-BE49-F238E27FC236}">
                  <a16:creationId xmlns:a16="http://schemas.microsoft.com/office/drawing/2014/main" id="{F4B8CD04-86E6-4130-BEFF-C2635A3E81FF}"/>
                </a:ext>
              </a:extLst>
            </p:cNvPr>
            <p:cNvSpPr/>
            <p:nvPr/>
          </p:nvSpPr>
          <p:spPr>
            <a:xfrm>
              <a:off x="6747689" y="-774700"/>
              <a:ext cx="1552273" cy="3330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white"/>
                  </a:solidFill>
                  <a:effectLst/>
                  <a:uLnTx/>
                  <a:uFillTx/>
                  <a:latin typeface="Arial" panose="020B0604020202020204"/>
                  <a:ea typeface="+mn-ea"/>
                  <a:cs typeface="+mn-cs"/>
                </a:rPr>
                <a:t>LCZ696</a:t>
              </a:r>
            </a:p>
          </p:txBody>
        </p:sp>
      </p:grpSp>
      <p:sp>
        <p:nvSpPr>
          <p:cNvPr id="6" name="Slide Number Placeholder 5">
            <a:extLst>
              <a:ext uri="{FF2B5EF4-FFF2-40B4-BE49-F238E27FC236}">
                <a16:creationId xmlns:a16="http://schemas.microsoft.com/office/drawing/2014/main" id="{F467CBFA-6925-4C24-BA1F-6319D0830EDD}"/>
              </a:ext>
            </a:extLst>
          </p:cNvPr>
          <p:cNvSpPr>
            <a:spLocks noGrp="1"/>
          </p:cNvSpPr>
          <p:nvPr>
            <p:ph type="sldNum" sz="quarter" idx="12"/>
          </p:nvPr>
        </p:nvSpPr>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050" b="0" i="0" u="none" strike="noStrike" kern="1200" cap="none" spc="0" normalizeH="0" baseline="0" noProof="0" smtClean="0">
                <a:ln>
                  <a:noFill/>
                </a:ln>
                <a:solidFill>
                  <a:srgbClr val="FF7F00"/>
                </a:solidFill>
                <a:effectLst/>
                <a:uLnTx/>
                <a:uFillTx/>
                <a:latin typeface="Arial" panose="020B060402020202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7</a:t>
            </a:fld>
            <a:endParaRPr kumimoji="0" lang="en-CA" sz="1050" b="0" i="0" u="none" strike="noStrike" kern="1200" cap="none" spc="0" normalizeH="0" baseline="0" noProof="0">
              <a:ln>
                <a:noFill/>
              </a:ln>
              <a:solidFill>
                <a:srgbClr val="FF7F00"/>
              </a:solidFill>
              <a:effectLst/>
              <a:uLnTx/>
              <a:uFillTx/>
              <a:latin typeface="Arial" panose="020B0604020202020204"/>
              <a:ea typeface="+mn-ea"/>
              <a:cs typeface="+mn-cs"/>
            </a:endParaRPr>
          </a:p>
        </p:txBody>
      </p:sp>
      <p:grpSp>
        <p:nvGrpSpPr>
          <p:cNvPr id="61" name="Graphic 22">
            <a:extLst>
              <a:ext uri="{FF2B5EF4-FFF2-40B4-BE49-F238E27FC236}">
                <a16:creationId xmlns:a16="http://schemas.microsoft.com/office/drawing/2014/main" id="{ABD2066A-F9EC-4C03-9E3F-FA23A53A319C}"/>
              </a:ext>
            </a:extLst>
          </p:cNvPr>
          <p:cNvGrpSpPr/>
          <p:nvPr/>
        </p:nvGrpSpPr>
        <p:grpSpPr>
          <a:xfrm>
            <a:off x="2287391" y="3667702"/>
            <a:ext cx="6002464" cy="1631356"/>
            <a:chOff x="2287391" y="3667702"/>
            <a:chExt cx="6002464" cy="1631356"/>
          </a:xfrm>
          <a:noFill/>
        </p:grpSpPr>
        <p:sp>
          <p:nvSpPr>
            <p:cNvPr id="62" name="Freeform: Shape 61">
              <a:extLst>
                <a:ext uri="{FF2B5EF4-FFF2-40B4-BE49-F238E27FC236}">
                  <a16:creationId xmlns:a16="http://schemas.microsoft.com/office/drawing/2014/main" id="{D1486622-3A3C-4D22-A145-14903F33C6A8}"/>
                </a:ext>
              </a:extLst>
            </p:cNvPr>
            <p:cNvSpPr/>
            <p:nvPr/>
          </p:nvSpPr>
          <p:spPr>
            <a:xfrm>
              <a:off x="2303657" y="3897474"/>
              <a:ext cx="5986198" cy="1401585"/>
            </a:xfrm>
            <a:custGeom>
              <a:avLst/>
              <a:gdLst>
                <a:gd name="connsiteX0" fmla="*/ 0 w 5986198"/>
                <a:gd name="connsiteY0" fmla="*/ 1401585 h 1401585"/>
                <a:gd name="connsiteX1" fmla="*/ 2177077 w 5986198"/>
                <a:gd name="connsiteY1" fmla="*/ 749740 h 1401585"/>
                <a:gd name="connsiteX2" fmla="*/ 3620922 w 5986198"/>
                <a:gd name="connsiteY2" fmla="*/ 440643 h 1401585"/>
                <a:gd name="connsiteX3" fmla="*/ 4308788 w 5986198"/>
                <a:gd name="connsiteY3" fmla="*/ 302155 h 1401585"/>
                <a:gd name="connsiteX4" fmla="*/ 4908971 w 5986198"/>
                <a:gd name="connsiteY4" fmla="*/ 172963 h 1401585"/>
                <a:gd name="connsiteX5" fmla="*/ 5249663 w 5986198"/>
                <a:gd name="connsiteY5" fmla="*/ 100836 h 1401585"/>
                <a:gd name="connsiteX6" fmla="*/ 5986199 w 5986198"/>
                <a:gd name="connsiteY6" fmla="*/ 0 h 140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6198" h="1401585">
                  <a:moveTo>
                    <a:pt x="0" y="1401585"/>
                  </a:moveTo>
                  <a:cubicBezTo>
                    <a:pt x="353654" y="1299455"/>
                    <a:pt x="1365947" y="929880"/>
                    <a:pt x="2177077" y="749740"/>
                  </a:cubicBezTo>
                  <a:cubicBezTo>
                    <a:pt x="2988207" y="569482"/>
                    <a:pt x="3351646" y="464999"/>
                    <a:pt x="3620922" y="440643"/>
                  </a:cubicBezTo>
                  <a:cubicBezTo>
                    <a:pt x="3890197" y="416287"/>
                    <a:pt x="4123764" y="368163"/>
                    <a:pt x="4308788" y="302155"/>
                  </a:cubicBezTo>
                  <a:cubicBezTo>
                    <a:pt x="4493684" y="236029"/>
                    <a:pt x="4727378" y="190965"/>
                    <a:pt x="4908971" y="172963"/>
                  </a:cubicBezTo>
                  <a:cubicBezTo>
                    <a:pt x="5090690" y="154960"/>
                    <a:pt x="5158803" y="118838"/>
                    <a:pt x="5249663" y="100836"/>
                  </a:cubicBezTo>
                  <a:cubicBezTo>
                    <a:pt x="5340523" y="82834"/>
                    <a:pt x="5874372" y="1177"/>
                    <a:pt x="5986199" y="0"/>
                  </a:cubicBezTo>
                </a:path>
              </a:pathLst>
            </a:custGeom>
            <a:noFill/>
            <a:ln w="50800" cap="flat">
              <a:solidFill>
                <a:srgbClr val="FF0000"/>
              </a:solid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Shape 62">
              <a:extLst>
                <a:ext uri="{FF2B5EF4-FFF2-40B4-BE49-F238E27FC236}">
                  <a16:creationId xmlns:a16="http://schemas.microsoft.com/office/drawing/2014/main" id="{1625B8F8-1867-490E-B891-475453586FE1}"/>
                </a:ext>
              </a:extLst>
            </p:cNvPr>
            <p:cNvSpPr/>
            <p:nvPr/>
          </p:nvSpPr>
          <p:spPr>
            <a:xfrm>
              <a:off x="2287391" y="3667702"/>
              <a:ext cx="6002337" cy="1631356"/>
            </a:xfrm>
            <a:custGeom>
              <a:avLst/>
              <a:gdLst>
                <a:gd name="connsiteX0" fmla="*/ 0 w 6002337"/>
                <a:gd name="connsiteY0" fmla="*/ 1631357 h 1631356"/>
                <a:gd name="connsiteX1" fmla="*/ 1148519 w 6002337"/>
                <a:gd name="connsiteY1" fmla="*/ 1161887 h 1631356"/>
                <a:gd name="connsiteX2" fmla="*/ 2293860 w 6002337"/>
                <a:gd name="connsiteY2" fmla="*/ 781134 h 1631356"/>
                <a:gd name="connsiteX3" fmla="*/ 2579402 w 6002337"/>
                <a:gd name="connsiteY3" fmla="*/ 706066 h 1631356"/>
                <a:gd name="connsiteX4" fmla="*/ 2728589 w 6002337"/>
                <a:gd name="connsiteY4" fmla="*/ 670414 h 1631356"/>
                <a:gd name="connsiteX5" fmla="*/ 3254179 w 6002337"/>
                <a:gd name="connsiteY5" fmla="*/ 522867 h 1631356"/>
                <a:gd name="connsiteX6" fmla="*/ 3714958 w 6002337"/>
                <a:gd name="connsiteY6" fmla="*/ 408735 h 1631356"/>
                <a:gd name="connsiteX7" fmla="*/ 4117283 w 6002337"/>
                <a:gd name="connsiteY7" fmla="*/ 315665 h 1631356"/>
                <a:gd name="connsiteX8" fmla="*/ 4440947 w 6002337"/>
                <a:gd name="connsiteY8" fmla="*/ 256363 h 1631356"/>
                <a:gd name="connsiteX9" fmla="*/ 5048501 w 6002337"/>
                <a:gd name="connsiteY9" fmla="*/ 159528 h 1631356"/>
                <a:gd name="connsiteX10" fmla="*/ 5353484 w 6002337"/>
                <a:gd name="connsiteY10" fmla="*/ 90460 h 1631356"/>
                <a:gd name="connsiteX11" fmla="*/ 5622760 w 6002337"/>
                <a:gd name="connsiteY11" fmla="*/ 33394 h 1631356"/>
                <a:gd name="connsiteX12" fmla="*/ 6002338 w 6002337"/>
                <a:gd name="connsiteY12" fmla="*/ 331 h 163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02337" h="1631356">
                  <a:moveTo>
                    <a:pt x="0" y="1631357"/>
                  </a:moveTo>
                  <a:cubicBezTo>
                    <a:pt x="0" y="1631357"/>
                    <a:pt x="941511" y="1260017"/>
                    <a:pt x="1148519" y="1161887"/>
                  </a:cubicBezTo>
                  <a:cubicBezTo>
                    <a:pt x="1318801" y="1081289"/>
                    <a:pt x="2186735" y="790194"/>
                    <a:pt x="2293860" y="781134"/>
                  </a:cubicBezTo>
                  <a:cubicBezTo>
                    <a:pt x="2400986" y="772074"/>
                    <a:pt x="2517769" y="724068"/>
                    <a:pt x="2579402" y="706066"/>
                  </a:cubicBezTo>
                  <a:cubicBezTo>
                    <a:pt x="2641034" y="688064"/>
                    <a:pt x="2621591" y="694770"/>
                    <a:pt x="2728589" y="670414"/>
                  </a:cubicBezTo>
                  <a:cubicBezTo>
                    <a:pt x="2835715" y="646058"/>
                    <a:pt x="3195851" y="549929"/>
                    <a:pt x="3254179" y="522867"/>
                  </a:cubicBezTo>
                  <a:cubicBezTo>
                    <a:pt x="3312507" y="495805"/>
                    <a:pt x="3646718" y="408735"/>
                    <a:pt x="3714958" y="408735"/>
                  </a:cubicBezTo>
                  <a:cubicBezTo>
                    <a:pt x="3783199" y="408735"/>
                    <a:pt x="4032904" y="345668"/>
                    <a:pt x="4117283" y="315665"/>
                  </a:cubicBezTo>
                  <a:cubicBezTo>
                    <a:pt x="4201662" y="285661"/>
                    <a:pt x="4365464" y="272130"/>
                    <a:pt x="4440947" y="256363"/>
                  </a:cubicBezTo>
                  <a:cubicBezTo>
                    <a:pt x="4516431" y="240596"/>
                    <a:pt x="4918755" y="171529"/>
                    <a:pt x="5048501" y="159528"/>
                  </a:cubicBezTo>
                  <a:cubicBezTo>
                    <a:pt x="5178246" y="147526"/>
                    <a:pt x="5265929" y="96461"/>
                    <a:pt x="5353484" y="90460"/>
                  </a:cubicBezTo>
                  <a:cubicBezTo>
                    <a:pt x="5441040" y="84460"/>
                    <a:pt x="5505976" y="72458"/>
                    <a:pt x="5622760" y="33394"/>
                  </a:cubicBezTo>
                  <a:cubicBezTo>
                    <a:pt x="5739543" y="-5669"/>
                    <a:pt x="6002338" y="331"/>
                    <a:pt x="6002338" y="331"/>
                  </a:cubicBezTo>
                </a:path>
              </a:pathLst>
            </a:custGeom>
            <a:noFill/>
            <a:ln w="50800" cap="flat">
              <a:solidFill>
                <a:srgbClr val="00B050"/>
              </a:solid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4" name="TextBox 1">
            <a:extLst>
              <a:ext uri="{FF2B5EF4-FFF2-40B4-BE49-F238E27FC236}">
                <a16:creationId xmlns:a16="http://schemas.microsoft.com/office/drawing/2014/main" id="{DD03C895-F13E-460A-9A50-B32A1EFEF1F0}"/>
              </a:ext>
            </a:extLst>
          </p:cNvPr>
          <p:cNvSpPr txBox="1"/>
          <p:nvPr/>
        </p:nvSpPr>
        <p:spPr>
          <a:xfrm>
            <a:off x="3370604" y="2157737"/>
            <a:ext cx="1565173" cy="672147"/>
          </a:xfrm>
          <a:prstGeom prst="roundRect">
            <a:avLst/>
          </a:prstGeom>
          <a:noFill/>
          <a:ln>
            <a:noFill/>
          </a:ln>
        </p:spPr>
        <p:txBody>
          <a:bodyPr wrap="none" lIns="60960" tIns="30480" rIns="60960" bIns="3048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92"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prstClr val="black"/>
                </a:solidFill>
                <a:effectLst/>
                <a:uLnTx/>
                <a:uFillTx/>
                <a:latin typeface="Arial" panose="020B0604020202020204"/>
                <a:ea typeface="+mn-ea"/>
                <a:cs typeface="+mn-cs"/>
              </a:rPr>
              <a:t>RRR 20% </a:t>
            </a:r>
          </a:p>
          <a:p>
            <a:pPr marL="0" marR="0" lvl="0" indent="0" algn="ctr" defTabSz="914492" rtl="0" eaLnBrk="1" fontAlgn="auto" latinLnBrk="0" hangingPunct="1">
              <a:lnSpc>
                <a:spcPct val="100000"/>
              </a:lnSpc>
              <a:spcBef>
                <a:spcPts val="0"/>
              </a:spcBef>
              <a:spcAft>
                <a:spcPts val="0"/>
              </a:spcAft>
              <a:buClrTx/>
              <a:buSzTx/>
              <a:buFontTx/>
              <a:buNone/>
              <a:tabLst/>
              <a:defRPr/>
            </a:pPr>
            <a:r>
              <a:rPr kumimoji="0" lang="en-CA" sz="1050" b="0" i="0" u="none" strike="noStrike" kern="1200" cap="none" spc="0" normalizeH="0" baseline="0" noProof="0" dirty="0">
                <a:ln>
                  <a:noFill/>
                </a:ln>
                <a:solidFill>
                  <a:prstClr val="black"/>
                </a:solidFill>
                <a:effectLst/>
                <a:uLnTx/>
                <a:uFillTx/>
                <a:latin typeface="Arial" panose="020B0604020202020204"/>
                <a:ea typeface="+mn-ea"/>
                <a:cs typeface="+mn-cs"/>
              </a:rPr>
              <a:t>HR 0.80</a:t>
            </a:r>
            <a:br>
              <a:rPr kumimoji="0" lang="en-CA" sz="105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CA" sz="1050" b="0" i="0" u="none" strike="noStrike" kern="1200" cap="none" spc="0" normalizeH="0" baseline="0" noProof="0" dirty="0">
                <a:ln>
                  <a:noFill/>
                </a:ln>
                <a:solidFill>
                  <a:prstClr val="black"/>
                </a:solidFill>
                <a:effectLst/>
                <a:uLnTx/>
                <a:uFillTx/>
                <a:latin typeface="Arial" panose="020B0604020202020204"/>
                <a:ea typeface="+mn-ea"/>
                <a:cs typeface="+mn-cs"/>
              </a:rPr>
              <a:t>95% CI, 0.73-0.87</a:t>
            </a:r>
          </a:p>
          <a:p>
            <a:pPr marL="0" marR="0" lvl="0" indent="0" algn="ctr" defTabSz="914492" rtl="0" eaLnBrk="1" fontAlgn="auto" latinLnBrk="0" hangingPunct="1">
              <a:lnSpc>
                <a:spcPct val="100000"/>
              </a:lnSpc>
              <a:spcBef>
                <a:spcPts val="0"/>
              </a:spcBef>
              <a:spcAft>
                <a:spcPts val="0"/>
              </a:spcAft>
              <a:buClrTx/>
              <a:buSzTx/>
              <a:buFontTx/>
              <a:buNone/>
              <a:tabLst/>
              <a:defRPr/>
            </a:pPr>
            <a:r>
              <a:rPr kumimoji="0" lang="en-CA" sz="1050" b="0" i="1" u="none" strike="noStrike" kern="1200" cap="none" spc="0" normalizeH="0" baseline="0" noProof="0" dirty="0">
                <a:ln>
                  <a:noFill/>
                </a:ln>
                <a:solidFill>
                  <a:prstClr val="black"/>
                </a:solidFill>
                <a:effectLst/>
                <a:uLnTx/>
                <a:uFillTx/>
                <a:latin typeface="Arial" panose="020B0604020202020204"/>
                <a:ea typeface="+mn-ea"/>
                <a:cs typeface="+mn-cs"/>
              </a:rPr>
              <a:t>p</a:t>
            </a:r>
            <a:r>
              <a:rPr kumimoji="0" lang="en-CA" sz="1050" b="0" i="0" u="none" strike="noStrike" kern="1200" cap="none" spc="0" normalizeH="0" baseline="0" noProof="0" dirty="0">
                <a:ln>
                  <a:noFill/>
                </a:ln>
                <a:solidFill>
                  <a:prstClr val="black"/>
                </a:solidFill>
                <a:effectLst/>
                <a:uLnTx/>
                <a:uFillTx/>
                <a:latin typeface="Arial" panose="020B0604020202020204"/>
                <a:ea typeface="+mn-ea"/>
                <a:cs typeface="+mn-cs"/>
              </a:rPr>
              <a:t>&lt;0.001</a:t>
            </a:r>
          </a:p>
        </p:txBody>
      </p:sp>
      <p:sp>
        <p:nvSpPr>
          <p:cNvPr id="25" name="TextBox 24">
            <a:extLst>
              <a:ext uri="{FF2B5EF4-FFF2-40B4-BE49-F238E27FC236}">
                <a16:creationId xmlns:a16="http://schemas.microsoft.com/office/drawing/2014/main" id="{52A9C57D-CE65-468F-B6C3-DC2414116B49}"/>
              </a:ext>
            </a:extLst>
          </p:cNvPr>
          <p:cNvSpPr txBox="1"/>
          <p:nvPr/>
        </p:nvSpPr>
        <p:spPr>
          <a:xfrm>
            <a:off x="7347031" y="3221097"/>
            <a:ext cx="1279980" cy="341968"/>
          </a:xfrm>
          <a:prstGeom prst="rect">
            <a:avLst/>
          </a:prstGeom>
          <a:noFill/>
        </p:spPr>
        <p:txBody>
          <a:bodyPr wrap="squar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err="1">
                <a:ln>
                  <a:noFill/>
                </a:ln>
                <a:solidFill>
                  <a:prstClr val="black"/>
                </a:solidFill>
                <a:effectLst/>
                <a:uLnTx/>
                <a:uFillTx/>
                <a:latin typeface="Arial" panose="020B0604020202020204"/>
                <a:ea typeface="+mn-ea"/>
                <a:cs typeface="+mn-cs"/>
              </a:rPr>
              <a:t>Enalapril</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17C899E4-3FC8-4BD5-AA61-15B6AF1E43FC}"/>
              </a:ext>
            </a:extLst>
          </p:cNvPr>
          <p:cNvSpPr txBox="1"/>
          <p:nvPr/>
        </p:nvSpPr>
        <p:spPr>
          <a:xfrm>
            <a:off x="7347031" y="4119370"/>
            <a:ext cx="1279980" cy="341968"/>
          </a:xfrm>
          <a:prstGeom prst="rect">
            <a:avLst/>
          </a:prstGeom>
          <a:noFill/>
        </p:spPr>
        <p:txBody>
          <a:bodyPr wrap="squar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Arial" panose="020B0604020202020204"/>
                <a:ea typeface="+mn-ea"/>
                <a:cs typeface="+mn-cs"/>
              </a:rPr>
              <a:t>LCZ696</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7C3912E7-54D7-4DBC-9FB3-9BE9AADDFB47}"/>
              </a:ext>
            </a:extLst>
          </p:cNvPr>
          <p:cNvSpPr txBox="1"/>
          <p:nvPr/>
        </p:nvSpPr>
        <p:spPr>
          <a:xfrm>
            <a:off x="3796139" y="5717737"/>
            <a:ext cx="2879347" cy="341969"/>
          </a:xfrm>
          <a:prstGeom prst="rect">
            <a:avLst/>
          </a:prstGeom>
          <a:noFill/>
        </p:spPr>
        <p:txBody>
          <a:bodyPr wrap="squar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Arial" panose="020B0604020202020204"/>
                <a:ea typeface="+mn-ea"/>
                <a:cs typeface="+mn-cs"/>
              </a:rPr>
              <a:t>Days </a:t>
            </a:r>
            <a:r>
              <a:rPr kumimoji="0" lang="fr-CA" sz="1800" b="0" i="0" u="none" strike="noStrike" kern="1200" cap="none" spc="0" normalizeH="0" baseline="0" noProof="0" dirty="0" err="1">
                <a:ln>
                  <a:noFill/>
                </a:ln>
                <a:solidFill>
                  <a:prstClr val="black"/>
                </a:solidFill>
                <a:effectLst/>
                <a:uLnTx/>
                <a:uFillTx/>
                <a:latin typeface="Arial" panose="020B0604020202020204"/>
                <a:ea typeface="+mn-ea"/>
                <a:cs typeface="+mn-cs"/>
              </a:rPr>
              <a:t>since</a:t>
            </a:r>
            <a:r>
              <a:rPr kumimoji="0" lang="fr-CA" sz="1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fr-CA" sz="1800" b="0" i="0" u="none" strike="noStrike" kern="1200" cap="none" spc="0" normalizeH="0" baseline="0" noProof="0" dirty="0" err="1">
                <a:ln>
                  <a:noFill/>
                </a:ln>
                <a:solidFill>
                  <a:prstClr val="black"/>
                </a:solidFill>
                <a:effectLst/>
                <a:uLnTx/>
                <a:uFillTx/>
                <a:latin typeface="Arial" panose="020B0604020202020204"/>
                <a:ea typeface="+mn-ea"/>
                <a:cs typeface="+mn-cs"/>
              </a:rPr>
              <a:t>randomization</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 name="TextBox 27">
            <a:extLst>
              <a:ext uri="{FF2B5EF4-FFF2-40B4-BE49-F238E27FC236}">
                <a16:creationId xmlns:a16="http://schemas.microsoft.com/office/drawing/2014/main" id="{DE0B8E77-A5CF-4473-B2C8-AAE566B0A928}"/>
              </a:ext>
            </a:extLst>
          </p:cNvPr>
          <p:cNvSpPr txBox="1"/>
          <p:nvPr/>
        </p:nvSpPr>
        <p:spPr>
          <a:xfrm rot="16200000">
            <a:off x="-2947" y="3378398"/>
            <a:ext cx="2960532" cy="369333"/>
          </a:xfrm>
          <a:prstGeom prst="rect">
            <a:avLst/>
          </a:prstGeom>
          <a:noFill/>
        </p:spPr>
        <p:txBody>
          <a:bodyPr wrap="squar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Arial" panose="020B0604020202020204"/>
                <a:ea typeface="+mn-ea"/>
                <a:cs typeface="+mn-cs"/>
              </a:rPr>
              <a:t>Cumulative </a:t>
            </a:r>
            <a:r>
              <a:rPr kumimoji="0" lang="fr-CA" sz="1800" b="0" i="0" u="none" strike="noStrike" kern="1200" cap="none" spc="0" normalizeH="0" baseline="0" noProof="0" dirty="0" err="1">
                <a:ln>
                  <a:noFill/>
                </a:ln>
                <a:solidFill>
                  <a:prstClr val="black"/>
                </a:solidFill>
                <a:effectLst/>
                <a:uLnTx/>
                <a:uFillTx/>
                <a:latin typeface="Arial" panose="020B0604020202020204"/>
                <a:ea typeface="+mn-ea"/>
                <a:cs typeface="+mn-cs"/>
              </a:rPr>
              <a:t>Probability</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6C7B1679-EF30-4F8E-936C-EE9408E5DFB8}"/>
              </a:ext>
            </a:extLst>
          </p:cNvPr>
          <p:cNvSpPr txBox="1"/>
          <p:nvPr/>
        </p:nvSpPr>
        <p:spPr>
          <a:xfrm>
            <a:off x="1755328" y="1714500"/>
            <a:ext cx="486811" cy="313471"/>
          </a:xfrm>
          <a:prstGeom prst="rect">
            <a:avLst/>
          </a:prstGeom>
          <a:noFill/>
        </p:spPr>
        <p:txBody>
          <a:bodyPr wrap="squar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prstClr val="black"/>
                </a:solidFill>
                <a:effectLst/>
                <a:uLnTx/>
                <a:uFillTx/>
                <a:latin typeface="Arial" panose="020B0604020202020204"/>
                <a:ea typeface="+mn-ea"/>
                <a:cs typeface="+mn-cs"/>
              </a:rPr>
              <a:t>1.0</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 name="TextBox 29">
            <a:extLst>
              <a:ext uri="{FF2B5EF4-FFF2-40B4-BE49-F238E27FC236}">
                <a16:creationId xmlns:a16="http://schemas.microsoft.com/office/drawing/2014/main" id="{2B1FF652-3E34-49F2-9A1A-C4BED2BF70D7}"/>
              </a:ext>
            </a:extLst>
          </p:cNvPr>
          <p:cNvSpPr txBox="1"/>
          <p:nvPr/>
        </p:nvSpPr>
        <p:spPr>
          <a:xfrm>
            <a:off x="1755327" y="2169892"/>
            <a:ext cx="486811" cy="313471"/>
          </a:xfrm>
          <a:prstGeom prst="rect">
            <a:avLst/>
          </a:prstGeom>
          <a:noFill/>
        </p:spPr>
        <p:txBody>
          <a:bodyPr wrap="squar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prstClr val="black"/>
                </a:solidFill>
                <a:effectLst/>
                <a:uLnTx/>
                <a:uFillTx/>
                <a:latin typeface="Arial" panose="020B0604020202020204"/>
                <a:ea typeface="+mn-ea"/>
                <a:cs typeface="+mn-cs"/>
              </a:rPr>
              <a:t>0.6</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 name="TextBox 30">
            <a:extLst>
              <a:ext uri="{FF2B5EF4-FFF2-40B4-BE49-F238E27FC236}">
                <a16:creationId xmlns:a16="http://schemas.microsoft.com/office/drawing/2014/main" id="{9E1D1336-B14D-40EF-BFD1-F8942AE45F81}"/>
              </a:ext>
            </a:extLst>
          </p:cNvPr>
          <p:cNvSpPr txBox="1"/>
          <p:nvPr/>
        </p:nvSpPr>
        <p:spPr>
          <a:xfrm>
            <a:off x="1755327" y="2669817"/>
            <a:ext cx="486811" cy="313471"/>
          </a:xfrm>
          <a:prstGeom prst="rect">
            <a:avLst/>
          </a:prstGeom>
          <a:noFill/>
        </p:spPr>
        <p:txBody>
          <a:bodyPr wrap="squar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prstClr val="black"/>
                </a:solidFill>
                <a:effectLst/>
                <a:uLnTx/>
                <a:uFillTx/>
                <a:latin typeface="Arial" panose="020B0604020202020204"/>
                <a:ea typeface="+mn-ea"/>
                <a:cs typeface="+mn-cs"/>
              </a:rPr>
              <a:t>0.5</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 name="TextBox 31">
            <a:extLst>
              <a:ext uri="{FF2B5EF4-FFF2-40B4-BE49-F238E27FC236}">
                <a16:creationId xmlns:a16="http://schemas.microsoft.com/office/drawing/2014/main" id="{79239F20-6824-449B-AA9A-D44DDC938DB8}"/>
              </a:ext>
            </a:extLst>
          </p:cNvPr>
          <p:cNvSpPr txBox="1"/>
          <p:nvPr/>
        </p:nvSpPr>
        <p:spPr>
          <a:xfrm>
            <a:off x="1773320" y="3172856"/>
            <a:ext cx="486811" cy="313471"/>
          </a:xfrm>
          <a:prstGeom prst="rect">
            <a:avLst/>
          </a:prstGeom>
          <a:noFill/>
        </p:spPr>
        <p:txBody>
          <a:bodyPr wrap="squar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prstClr val="black"/>
                </a:solidFill>
                <a:effectLst/>
                <a:uLnTx/>
                <a:uFillTx/>
                <a:latin typeface="Arial" panose="020B0604020202020204"/>
                <a:ea typeface="+mn-ea"/>
                <a:cs typeface="+mn-cs"/>
              </a:rPr>
              <a:t>0.4</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 name="TextBox 32">
            <a:extLst>
              <a:ext uri="{FF2B5EF4-FFF2-40B4-BE49-F238E27FC236}">
                <a16:creationId xmlns:a16="http://schemas.microsoft.com/office/drawing/2014/main" id="{7A62707B-0902-45E8-8053-7B976E645188}"/>
              </a:ext>
            </a:extLst>
          </p:cNvPr>
          <p:cNvSpPr txBox="1"/>
          <p:nvPr/>
        </p:nvSpPr>
        <p:spPr>
          <a:xfrm>
            <a:off x="1730987" y="3683636"/>
            <a:ext cx="486811" cy="313471"/>
          </a:xfrm>
          <a:prstGeom prst="rect">
            <a:avLst/>
          </a:prstGeom>
          <a:noFill/>
        </p:spPr>
        <p:txBody>
          <a:bodyPr wrap="squar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prstClr val="black"/>
                </a:solidFill>
                <a:effectLst/>
                <a:uLnTx/>
                <a:uFillTx/>
                <a:latin typeface="Arial" panose="020B0604020202020204"/>
                <a:ea typeface="+mn-ea"/>
                <a:cs typeface="+mn-cs"/>
              </a:rPr>
              <a:t>0.3</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 name="TextBox 33">
            <a:extLst>
              <a:ext uri="{FF2B5EF4-FFF2-40B4-BE49-F238E27FC236}">
                <a16:creationId xmlns:a16="http://schemas.microsoft.com/office/drawing/2014/main" id="{85069F26-A787-45F4-BDA3-B1E82C1A72C2}"/>
              </a:ext>
            </a:extLst>
          </p:cNvPr>
          <p:cNvSpPr txBox="1"/>
          <p:nvPr/>
        </p:nvSpPr>
        <p:spPr>
          <a:xfrm>
            <a:off x="1919562" y="5416583"/>
            <a:ext cx="701040" cy="313471"/>
          </a:xfrm>
          <a:prstGeom prst="rect">
            <a:avLst/>
          </a:prstGeom>
          <a:noFill/>
        </p:spPr>
        <p:txBody>
          <a:bodyPr wrap="squar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prstClr val="black"/>
                </a:solidFill>
                <a:effectLst/>
                <a:uLnTx/>
                <a:uFillTx/>
                <a:latin typeface="Arial" panose="020B0604020202020204"/>
                <a:ea typeface="+mn-ea"/>
                <a:cs typeface="+mn-cs"/>
              </a:rPr>
              <a:t>0</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5" name="TextBox 34">
            <a:extLst>
              <a:ext uri="{FF2B5EF4-FFF2-40B4-BE49-F238E27FC236}">
                <a16:creationId xmlns:a16="http://schemas.microsoft.com/office/drawing/2014/main" id="{581F89AF-427A-41DB-AE57-BE0AB89B6D75}"/>
              </a:ext>
            </a:extLst>
          </p:cNvPr>
          <p:cNvSpPr txBox="1"/>
          <p:nvPr/>
        </p:nvSpPr>
        <p:spPr>
          <a:xfrm>
            <a:off x="1738870" y="5172395"/>
            <a:ext cx="486811" cy="313471"/>
          </a:xfrm>
          <a:prstGeom prst="rect">
            <a:avLst/>
          </a:prstGeom>
          <a:noFill/>
        </p:spPr>
        <p:txBody>
          <a:bodyPr wrap="squar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prstClr val="black"/>
                </a:solidFill>
                <a:effectLst/>
                <a:uLnTx/>
                <a:uFillTx/>
                <a:latin typeface="Arial" panose="020B0604020202020204"/>
                <a:ea typeface="+mn-ea"/>
                <a:cs typeface="+mn-cs"/>
              </a:rPr>
              <a:t>0.0</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6" name="TextBox 35">
            <a:extLst>
              <a:ext uri="{FF2B5EF4-FFF2-40B4-BE49-F238E27FC236}">
                <a16:creationId xmlns:a16="http://schemas.microsoft.com/office/drawing/2014/main" id="{5BADF46A-5860-411C-9844-7B00F1F78C58}"/>
              </a:ext>
            </a:extLst>
          </p:cNvPr>
          <p:cNvSpPr txBox="1"/>
          <p:nvPr/>
        </p:nvSpPr>
        <p:spPr>
          <a:xfrm>
            <a:off x="1766913" y="4665523"/>
            <a:ext cx="486811" cy="313471"/>
          </a:xfrm>
          <a:prstGeom prst="rect">
            <a:avLst/>
          </a:prstGeom>
          <a:noFill/>
        </p:spPr>
        <p:txBody>
          <a:bodyPr wrap="squar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prstClr val="black"/>
                </a:solidFill>
                <a:effectLst/>
                <a:uLnTx/>
                <a:uFillTx/>
                <a:latin typeface="Arial" panose="020B0604020202020204"/>
                <a:ea typeface="+mn-ea"/>
                <a:cs typeface="+mn-cs"/>
              </a:rPr>
              <a:t>0.1</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7" name="TextBox 36">
            <a:extLst>
              <a:ext uri="{FF2B5EF4-FFF2-40B4-BE49-F238E27FC236}">
                <a16:creationId xmlns:a16="http://schemas.microsoft.com/office/drawing/2014/main" id="{9547EB65-3EA9-45E9-A8F1-A5B4270F7F3D}"/>
              </a:ext>
            </a:extLst>
          </p:cNvPr>
          <p:cNvSpPr txBox="1"/>
          <p:nvPr/>
        </p:nvSpPr>
        <p:spPr>
          <a:xfrm>
            <a:off x="1738870" y="4175820"/>
            <a:ext cx="486811" cy="313471"/>
          </a:xfrm>
          <a:prstGeom prst="rect">
            <a:avLst/>
          </a:prstGeom>
          <a:noFill/>
        </p:spPr>
        <p:txBody>
          <a:bodyPr wrap="squar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prstClr val="black"/>
                </a:solidFill>
                <a:effectLst/>
                <a:uLnTx/>
                <a:uFillTx/>
                <a:latin typeface="Arial" panose="020B0604020202020204"/>
                <a:ea typeface="+mn-ea"/>
                <a:cs typeface="+mn-cs"/>
              </a:rPr>
              <a:t>0.2</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9" name="TextBox 38">
            <a:extLst>
              <a:ext uri="{FF2B5EF4-FFF2-40B4-BE49-F238E27FC236}">
                <a16:creationId xmlns:a16="http://schemas.microsoft.com/office/drawing/2014/main" id="{D3BBAAA6-8863-402D-A8FF-B6156A892980}"/>
              </a:ext>
            </a:extLst>
          </p:cNvPr>
          <p:cNvSpPr txBox="1"/>
          <p:nvPr/>
        </p:nvSpPr>
        <p:spPr>
          <a:xfrm>
            <a:off x="2771475" y="5416583"/>
            <a:ext cx="701040" cy="313471"/>
          </a:xfrm>
          <a:prstGeom prst="rect">
            <a:avLst/>
          </a:prstGeom>
          <a:noFill/>
        </p:spPr>
        <p:txBody>
          <a:bodyPr wrap="squar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prstClr val="black"/>
                </a:solidFill>
                <a:effectLst/>
                <a:uLnTx/>
                <a:uFillTx/>
                <a:latin typeface="Arial" panose="020B0604020202020204"/>
                <a:ea typeface="+mn-ea"/>
                <a:cs typeface="+mn-cs"/>
              </a:rPr>
              <a:t>180</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0" name="TextBox 39">
            <a:extLst>
              <a:ext uri="{FF2B5EF4-FFF2-40B4-BE49-F238E27FC236}">
                <a16:creationId xmlns:a16="http://schemas.microsoft.com/office/drawing/2014/main" id="{BD09EDE0-6540-450F-971B-379539B4EC5E}"/>
              </a:ext>
            </a:extLst>
          </p:cNvPr>
          <p:cNvSpPr txBox="1"/>
          <p:nvPr/>
        </p:nvSpPr>
        <p:spPr>
          <a:xfrm>
            <a:off x="3621053" y="5416583"/>
            <a:ext cx="701040" cy="313471"/>
          </a:xfrm>
          <a:prstGeom prst="rect">
            <a:avLst/>
          </a:prstGeom>
          <a:noFill/>
        </p:spPr>
        <p:txBody>
          <a:bodyPr wrap="squar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prstClr val="black"/>
                </a:solidFill>
                <a:effectLst/>
                <a:uLnTx/>
                <a:uFillTx/>
                <a:latin typeface="Arial" panose="020B0604020202020204"/>
                <a:ea typeface="+mn-ea"/>
                <a:cs typeface="+mn-cs"/>
              </a:rPr>
              <a:t>360</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1" name="TextBox 40">
            <a:extLst>
              <a:ext uri="{FF2B5EF4-FFF2-40B4-BE49-F238E27FC236}">
                <a16:creationId xmlns:a16="http://schemas.microsoft.com/office/drawing/2014/main" id="{95F2CA08-DA95-4C7F-9477-A5735C8FF092}"/>
              </a:ext>
            </a:extLst>
          </p:cNvPr>
          <p:cNvSpPr txBox="1"/>
          <p:nvPr/>
        </p:nvSpPr>
        <p:spPr>
          <a:xfrm>
            <a:off x="4466990" y="5416583"/>
            <a:ext cx="701040" cy="313471"/>
          </a:xfrm>
          <a:prstGeom prst="rect">
            <a:avLst/>
          </a:prstGeom>
          <a:noFill/>
        </p:spPr>
        <p:txBody>
          <a:bodyPr wrap="squar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prstClr val="black"/>
                </a:solidFill>
                <a:effectLst/>
                <a:uLnTx/>
                <a:uFillTx/>
                <a:latin typeface="Arial" panose="020B0604020202020204"/>
                <a:ea typeface="+mn-ea"/>
                <a:cs typeface="+mn-cs"/>
              </a:rPr>
              <a:t>540</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2" name="TextBox 41">
            <a:extLst>
              <a:ext uri="{FF2B5EF4-FFF2-40B4-BE49-F238E27FC236}">
                <a16:creationId xmlns:a16="http://schemas.microsoft.com/office/drawing/2014/main" id="{8E6F34F7-E9AA-48BD-A658-0CC30779F7F9}"/>
              </a:ext>
            </a:extLst>
          </p:cNvPr>
          <p:cNvSpPr txBox="1"/>
          <p:nvPr/>
        </p:nvSpPr>
        <p:spPr>
          <a:xfrm>
            <a:off x="5313703" y="5408150"/>
            <a:ext cx="701040" cy="313471"/>
          </a:xfrm>
          <a:prstGeom prst="rect">
            <a:avLst/>
          </a:prstGeom>
          <a:noFill/>
        </p:spPr>
        <p:txBody>
          <a:bodyPr wrap="squar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prstClr val="black"/>
                </a:solidFill>
                <a:effectLst/>
                <a:uLnTx/>
                <a:uFillTx/>
                <a:latin typeface="Arial" panose="020B0604020202020204"/>
                <a:ea typeface="+mn-ea"/>
                <a:cs typeface="+mn-cs"/>
              </a:rPr>
              <a:t>720</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3" name="TextBox 42">
            <a:extLst>
              <a:ext uri="{FF2B5EF4-FFF2-40B4-BE49-F238E27FC236}">
                <a16:creationId xmlns:a16="http://schemas.microsoft.com/office/drawing/2014/main" id="{1B6DCFD1-C792-426D-A8F9-B4716FAFA33D}"/>
              </a:ext>
            </a:extLst>
          </p:cNvPr>
          <p:cNvSpPr txBox="1"/>
          <p:nvPr/>
        </p:nvSpPr>
        <p:spPr>
          <a:xfrm>
            <a:off x="6158083" y="5416583"/>
            <a:ext cx="701040" cy="313471"/>
          </a:xfrm>
          <a:prstGeom prst="rect">
            <a:avLst/>
          </a:prstGeom>
          <a:noFill/>
        </p:spPr>
        <p:txBody>
          <a:bodyPr wrap="squar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prstClr val="black"/>
                </a:solidFill>
                <a:effectLst/>
                <a:uLnTx/>
                <a:uFillTx/>
                <a:latin typeface="Arial" panose="020B0604020202020204"/>
                <a:ea typeface="+mn-ea"/>
                <a:cs typeface="+mn-cs"/>
              </a:rPr>
              <a:t>900</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 name="TextBox 43">
            <a:extLst>
              <a:ext uri="{FF2B5EF4-FFF2-40B4-BE49-F238E27FC236}">
                <a16:creationId xmlns:a16="http://schemas.microsoft.com/office/drawing/2014/main" id="{EA8B6731-D1FC-44E2-9F7F-3AF9087DFD90}"/>
              </a:ext>
            </a:extLst>
          </p:cNvPr>
          <p:cNvSpPr txBox="1"/>
          <p:nvPr/>
        </p:nvSpPr>
        <p:spPr>
          <a:xfrm>
            <a:off x="7007129" y="5412278"/>
            <a:ext cx="701040" cy="313471"/>
          </a:xfrm>
          <a:prstGeom prst="rect">
            <a:avLst/>
          </a:prstGeom>
          <a:noFill/>
        </p:spPr>
        <p:txBody>
          <a:bodyPr wrap="squar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prstClr val="black"/>
                </a:solidFill>
                <a:effectLst/>
                <a:uLnTx/>
                <a:uFillTx/>
                <a:latin typeface="Arial" panose="020B0604020202020204"/>
                <a:ea typeface="+mn-ea"/>
                <a:cs typeface="+mn-cs"/>
              </a:rPr>
              <a:t>1080</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 name="TextBox 44">
            <a:extLst>
              <a:ext uri="{FF2B5EF4-FFF2-40B4-BE49-F238E27FC236}">
                <a16:creationId xmlns:a16="http://schemas.microsoft.com/office/drawing/2014/main" id="{1C4BD3D9-3F18-476D-8992-FF65D233DF03}"/>
              </a:ext>
            </a:extLst>
          </p:cNvPr>
          <p:cNvSpPr txBox="1"/>
          <p:nvPr/>
        </p:nvSpPr>
        <p:spPr>
          <a:xfrm>
            <a:off x="7858625" y="5404421"/>
            <a:ext cx="701040" cy="313471"/>
          </a:xfrm>
          <a:prstGeom prst="rect">
            <a:avLst/>
          </a:prstGeom>
          <a:noFill/>
        </p:spPr>
        <p:txBody>
          <a:bodyPr wrap="squar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prstClr val="black"/>
                </a:solidFill>
                <a:effectLst/>
                <a:uLnTx/>
                <a:uFillTx/>
                <a:latin typeface="Arial" panose="020B0604020202020204"/>
                <a:ea typeface="+mn-ea"/>
                <a:cs typeface="+mn-cs"/>
              </a:rPr>
              <a:t>1260</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66" name="Straight Connector 65">
            <a:extLst>
              <a:ext uri="{FF2B5EF4-FFF2-40B4-BE49-F238E27FC236}">
                <a16:creationId xmlns:a16="http://schemas.microsoft.com/office/drawing/2014/main" id="{4BE0DBDB-AC7A-4A9D-4E12-FE4E69C642B6}"/>
              </a:ext>
            </a:extLst>
          </p:cNvPr>
          <p:cNvCxnSpPr>
            <a:cxnSpLocks/>
          </p:cNvCxnSpPr>
          <p:nvPr/>
        </p:nvCxnSpPr>
        <p:spPr>
          <a:xfrm flipH="1">
            <a:off x="2225681" y="5322827"/>
            <a:ext cx="59966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Freeform: Shape 66">
            <a:extLst>
              <a:ext uri="{FF2B5EF4-FFF2-40B4-BE49-F238E27FC236}">
                <a16:creationId xmlns:a16="http://schemas.microsoft.com/office/drawing/2014/main" id="{A0ACD0D2-796D-7F13-16D7-4F4905F6C79E}"/>
              </a:ext>
            </a:extLst>
          </p:cNvPr>
          <p:cNvSpPr/>
          <p:nvPr/>
        </p:nvSpPr>
        <p:spPr>
          <a:xfrm>
            <a:off x="8209672" y="5322827"/>
            <a:ext cx="12707" cy="49535"/>
          </a:xfrm>
          <a:custGeom>
            <a:avLst/>
            <a:gdLst>
              <a:gd name="connsiteX0" fmla="*/ 0 w 12707"/>
              <a:gd name="connsiteY0" fmla="*/ 49536 h 49535"/>
              <a:gd name="connsiteX1" fmla="*/ 0 w 12707"/>
              <a:gd name="connsiteY1" fmla="*/ 0 h 49535"/>
            </a:gdLst>
            <a:ahLst/>
            <a:cxnLst>
              <a:cxn ang="0">
                <a:pos x="connsiteX0" y="connsiteY0"/>
              </a:cxn>
              <a:cxn ang="0">
                <a:pos x="connsiteX1" y="connsiteY1"/>
              </a:cxn>
            </a:cxnLst>
            <a:rect l="l" t="t" r="r" b="b"/>
            <a:pathLst>
              <a:path w="12707" h="49535">
                <a:moveTo>
                  <a:pt x="0" y="49536"/>
                </a:moveTo>
                <a:lnTo>
                  <a:pt x="0" y="0"/>
                </a:lnTo>
              </a:path>
            </a:pathLst>
          </a:custGeom>
          <a:ln w="12693" cap="flat">
            <a:solidFill>
              <a:srgbClr val="000000"/>
            </a:solid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73955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Treatment initiation:…"/>
          <p:cNvSpPr txBox="1">
            <a:spLocks noGrp="1"/>
          </p:cNvSpPr>
          <p:nvPr>
            <p:ph type="title"/>
          </p:nvPr>
        </p:nvSpPr>
        <p:spPr/>
        <p:txBody>
          <a:bodyPr>
            <a:normAutofit/>
          </a:bodyPr>
          <a:lstStyle/>
          <a:p>
            <a:r>
              <a:rPr lang="en-CA" dirty="0"/>
              <a:t>Treatment Initiation: ARNi and SGLT2i in HFrEF</a:t>
            </a:r>
          </a:p>
        </p:txBody>
      </p:sp>
      <p:sp>
        <p:nvSpPr>
          <p:cNvPr id="2" name="Text Placeholder 1">
            <a:extLst>
              <a:ext uri="{FF2B5EF4-FFF2-40B4-BE49-F238E27FC236}">
                <a16:creationId xmlns:a16="http://schemas.microsoft.com/office/drawing/2014/main" id="{88DBC6D5-8875-407E-91FD-3057E7BFCF49}"/>
              </a:ext>
            </a:extLst>
          </p:cNvPr>
          <p:cNvSpPr>
            <a:spLocks noGrp="1"/>
          </p:cNvSpPr>
          <p:nvPr>
            <p:ph type="body" sz="quarter" idx="13"/>
          </p:nvPr>
        </p:nvSpPr>
        <p:spPr/>
        <p:txBody>
          <a:bodyPr/>
          <a:lstStyle/>
          <a:p>
            <a:r>
              <a:rPr lang="da-DK" dirty="0"/>
              <a:t>ACEi: angiotensin-converting enzyme inhibitor; ARNi:angiotensin receptor-neprilysin inhibitor; BID: twice daily; Cr: creatinine; od: once daily</a:t>
            </a:r>
          </a:p>
          <a:p>
            <a:r>
              <a:rPr lang="da-DK" dirty="0"/>
              <a:t>1. McMurray JJ, et al. N Engl J Med 2014; 371:993-1004; 2. </a:t>
            </a:r>
            <a:r>
              <a:rPr lang="en-CA" dirty="0"/>
              <a:t>McMurray JJ, et al. N Engl J Med 2019; 381(21):1995-2008;</a:t>
            </a:r>
            <a:br>
              <a:rPr lang="en-CA" dirty="0"/>
            </a:br>
            <a:r>
              <a:rPr lang="en-CA" dirty="0"/>
              <a:t>3. </a:t>
            </a:r>
            <a:r>
              <a:rPr lang="en-US" dirty="0"/>
              <a:t>Packer M, et al. N Engl J Med 2020; 383(15):1413-24; 4. </a:t>
            </a:r>
            <a:r>
              <a:rPr lang="en-CA" dirty="0"/>
              <a:t>Costs vary by province and by supplier; Source for these data: Ontario Drug Formulary online : </a:t>
            </a:r>
            <a:r>
              <a:rPr lang="en-CA" dirty="0">
                <a:hlinkClick r:id="rId3"/>
              </a:rPr>
              <a:t>https://www.formulary.health.gov.on.ca/</a:t>
            </a:r>
            <a:r>
              <a:rPr lang="en-CA" dirty="0"/>
              <a:t> Accessed March 25, 2022.</a:t>
            </a:r>
          </a:p>
        </p:txBody>
      </p:sp>
      <p:graphicFrame>
        <p:nvGraphicFramePr>
          <p:cNvPr id="7" name="Table 6">
            <a:extLst>
              <a:ext uri="{FF2B5EF4-FFF2-40B4-BE49-F238E27FC236}">
                <a16:creationId xmlns:a16="http://schemas.microsoft.com/office/drawing/2014/main" id="{6E758B61-95B9-4939-A546-458917C0DD89}"/>
              </a:ext>
            </a:extLst>
          </p:cNvPr>
          <p:cNvGraphicFramePr>
            <a:graphicFrameLocks noGrp="1"/>
          </p:cNvGraphicFramePr>
          <p:nvPr/>
        </p:nvGraphicFramePr>
        <p:xfrm>
          <a:off x="778934" y="1465464"/>
          <a:ext cx="10756773" cy="4402901"/>
        </p:xfrm>
        <a:graphic>
          <a:graphicData uri="http://schemas.openxmlformats.org/drawingml/2006/table">
            <a:tbl>
              <a:tblPr firstRow="1" bandRow="1">
                <a:tableStyleId>{C083E6E3-FA7D-4D7B-A595-EF9225AFEA82}</a:tableStyleId>
              </a:tblPr>
              <a:tblGrid>
                <a:gridCol w="1154040">
                  <a:extLst>
                    <a:ext uri="{9D8B030D-6E8A-4147-A177-3AD203B41FA5}">
                      <a16:colId xmlns:a16="http://schemas.microsoft.com/office/drawing/2014/main" val="20000"/>
                    </a:ext>
                  </a:extLst>
                </a:gridCol>
                <a:gridCol w="3703897">
                  <a:extLst>
                    <a:ext uri="{9D8B030D-6E8A-4147-A177-3AD203B41FA5}">
                      <a16:colId xmlns:a16="http://schemas.microsoft.com/office/drawing/2014/main" val="20001"/>
                    </a:ext>
                  </a:extLst>
                </a:gridCol>
                <a:gridCol w="2949418">
                  <a:extLst>
                    <a:ext uri="{9D8B030D-6E8A-4147-A177-3AD203B41FA5}">
                      <a16:colId xmlns:a16="http://schemas.microsoft.com/office/drawing/2014/main" val="20002"/>
                    </a:ext>
                  </a:extLst>
                </a:gridCol>
                <a:gridCol w="2949418">
                  <a:extLst>
                    <a:ext uri="{9D8B030D-6E8A-4147-A177-3AD203B41FA5}">
                      <a16:colId xmlns:a16="http://schemas.microsoft.com/office/drawing/2014/main" val="20003"/>
                    </a:ext>
                  </a:extLst>
                </a:gridCol>
              </a:tblGrid>
              <a:tr h="719973">
                <a:tc>
                  <a:txBody>
                    <a:bodyPr/>
                    <a:lstStyle/>
                    <a:p>
                      <a:pPr algn="ctr" defTabSz="914400">
                        <a:tabLst>
                          <a:tab pos="1638300" algn="l"/>
                        </a:tabLst>
                        <a:defRPr sz="1800">
                          <a:solidFill>
                            <a:srgbClr val="000000"/>
                          </a:solidFill>
                        </a:defRPr>
                      </a:pPr>
                      <a:r>
                        <a:rPr sz="1900" b="1" dirty="0">
                          <a:solidFill>
                            <a:schemeClr val="tx1"/>
                          </a:solidFill>
                        </a:rPr>
                        <a:t>Step</a:t>
                      </a:r>
                    </a:p>
                  </a:txBody>
                  <a:tcPr marL="25400" marR="25400" marT="25400" marB="25400" anchor="ctr" horzOverflow="overflow">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ctr" defTabSz="914400">
                        <a:tabLst>
                          <a:tab pos="1638300" algn="l"/>
                        </a:tabLst>
                        <a:defRPr sz="1800">
                          <a:solidFill>
                            <a:srgbClr val="000000"/>
                          </a:solidFill>
                        </a:defRPr>
                      </a:pPr>
                      <a:r>
                        <a:rPr sz="1900" b="1" dirty="0">
                          <a:solidFill>
                            <a:schemeClr val="tx1"/>
                          </a:solidFill>
                        </a:rPr>
                        <a:t>ARNi</a:t>
                      </a:r>
                      <a:br>
                        <a:rPr lang="en-CA" sz="1900" b="1" dirty="0">
                          <a:solidFill>
                            <a:schemeClr val="tx1"/>
                          </a:solidFill>
                        </a:rPr>
                      </a:br>
                      <a:r>
                        <a:rPr sz="1900" b="1" dirty="0">
                          <a:solidFill>
                            <a:schemeClr val="tx1"/>
                          </a:solidFill>
                        </a:rPr>
                        <a:t>(PARADIGM-HF)</a:t>
                      </a:r>
                      <a:r>
                        <a:rPr lang="en-CA" sz="1900" b="1" baseline="30000" dirty="0">
                          <a:solidFill>
                            <a:schemeClr val="tx1"/>
                          </a:solidFill>
                        </a:rPr>
                        <a:t>1</a:t>
                      </a:r>
                      <a:endParaRPr sz="1900" b="1" baseline="30000" dirty="0">
                        <a:solidFill>
                          <a:schemeClr val="tx1"/>
                        </a:solidFill>
                      </a:endParaRPr>
                    </a:p>
                  </a:txBody>
                  <a:tcPr marL="25400" marR="25400" marT="25400" marB="254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ctr" defTabSz="914400">
                        <a:tabLst>
                          <a:tab pos="1638300" algn="l"/>
                        </a:tabLst>
                        <a:defRPr sz="1800">
                          <a:solidFill>
                            <a:srgbClr val="000000"/>
                          </a:solidFill>
                        </a:defRPr>
                      </a:pPr>
                      <a:r>
                        <a:rPr sz="1900" b="1" dirty="0">
                          <a:solidFill>
                            <a:schemeClr val="tx1"/>
                          </a:solidFill>
                        </a:rPr>
                        <a:t>SGLT2i</a:t>
                      </a:r>
                      <a:br>
                        <a:rPr lang="en-CA" sz="1900" b="1" dirty="0">
                          <a:solidFill>
                            <a:schemeClr val="tx1"/>
                          </a:solidFill>
                        </a:rPr>
                      </a:br>
                      <a:r>
                        <a:rPr sz="1900" b="1" dirty="0">
                          <a:solidFill>
                            <a:schemeClr val="tx1"/>
                          </a:solidFill>
                        </a:rPr>
                        <a:t>(DAPA-HF)</a:t>
                      </a:r>
                      <a:r>
                        <a:rPr lang="en-CA" sz="1900" b="1" baseline="30000" dirty="0">
                          <a:solidFill>
                            <a:schemeClr val="tx1"/>
                          </a:solidFill>
                        </a:rPr>
                        <a:t>2</a:t>
                      </a:r>
                      <a:endParaRPr sz="1900" b="1" baseline="30000" dirty="0">
                        <a:solidFill>
                          <a:schemeClr val="tx1"/>
                        </a:solidFill>
                      </a:endParaRPr>
                    </a:p>
                  </a:txBody>
                  <a:tcPr marL="25400" marR="25400" marT="25400" marB="254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638300" algn="l"/>
                        </a:tabLst>
                        <a:defRPr sz="1800">
                          <a:solidFill>
                            <a:srgbClr val="000000"/>
                          </a:solidFill>
                        </a:defRPr>
                      </a:pPr>
                      <a:r>
                        <a:rPr lang="en-CA" sz="1900" b="1" dirty="0">
                          <a:solidFill>
                            <a:schemeClr val="tx1"/>
                          </a:solidFill>
                        </a:rPr>
                        <a:t>SGLT2i</a:t>
                      </a:r>
                      <a:br>
                        <a:rPr lang="en-CA" sz="1900" b="1" dirty="0">
                          <a:solidFill>
                            <a:schemeClr val="tx1"/>
                          </a:solidFill>
                        </a:rPr>
                      </a:br>
                      <a:r>
                        <a:rPr lang="en-CA" sz="1900" b="1" dirty="0">
                          <a:solidFill>
                            <a:schemeClr val="tx1"/>
                          </a:solidFill>
                        </a:rPr>
                        <a:t>(EMPEROR-Reduced)</a:t>
                      </a:r>
                      <a:r>
                        <a:rPr lang="en-CA" sz="1900" b="1" baseline="30000" dirty="0">
                          <a:solidFill>
                            <a:schemeClr val="tx1"/>
                          </a:solidFill>
                        </a:rPr>
                        <a:t>3</a:t>
                      </a:r>
                    </a:p>
                  </a:txBody>
                  <a:tcPr marL="25400" marR="25400" marT="25400" marB="25400" anchor="ctr" horzOverflow="overflow">
                    <a:lnL w="12700" cap="flat" cmpd="sng" algn="ctr">
                      <a:solidFill>
                        <a:schemeClr val="accent1"/>
                      </a:solid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10000"/>
                  </a:ext>
                </a:extLst>
              </a:tr>
              <a:tr h="1172860">
                <a:tc>
                  <a:txBody>
                    <a:bodyPr/>
                    <a:lstStyle/>
                    <a:p>
                      <a:pPr algn="ctr" defTabSz="914400">
                        <a:tabLst>
                          <a:tab pos="1638300" algn="l"/>
                        </a:tabLst>
                        <a:defRPr sz="1800">
                          <a:solidFill>
                            <a:srgbClr val="000000"/>
                          </a:solidFill>
                        </a:defRPr>
                      </a:pPr>
                      <a:r>
                        <a:rPr sz="1900" b="1" dirty="0">
                          <a:solidFill>
                            <a:schemeClr val="tx1"/>
                          </a:solidFill>
                        </a:rPr>
                        <a:t>1</a:t>
                      </a:r>
                    </a:p>
                  </a:txBody>
                  <a:tcPr marL="25400" marR="25400" marT="25400" marB="25400" anchor="ctr" horzOverflow="overflow">
                    <a:lnR w="12700" cap="flat" cmpd="sng" algn="ctr">
                      <a:solidFill>
                        <a:schemeClr val="accent1"/>
                      </a:solidFill>
                      <a:prstDash val="solid"/>
                      <a:round/>
                      <a:headEnd type="none" w="med" len="med"/>
                      <a:tailEnd type="none" w="med" len="med"/>
                    </a:lnR>
                  </a:tcPr>
                </a:tc>
                <a:tc>
                  <a:txBody>
                    <a:bodyPr/>
                    <a:lstStyle/>
                    <a:p>
                      <a:pPr algn="ctr" defTabSz="914400">
                        <a:tabLst>
                          <a:tab pos="1638300" algn="l"/>
                        </a:tabLst>
                        <a:defRPr sz="1800">
                          <a:solidFill>
                            <a:srgbClr val="000000"/>
                          </a:solidFill>
                        </a:defRPr>
                      </a:pPr>
                      <a:r>
                        <a:rPr sz="1600" dirty="0">
                          <a:solidFill>
                            <a:schemeClr val="tx1"/>
                          </a:solidFill>
                        </a:rPr>
                        <a:t>If on ACEi: stop for 36h
Start sacubitril/valsartan 24/26 mg BID 
x 2-4 weeks, watch BP, </a:t>
                      </a:r>
                      <a:r>
                        <a:rPr lang="en-US" sz="1600" dirty="0">
                          <a:solidFill>
                            <a:schemeClr val="tx1"/>
                          </a:solidFill>
                        </a:rPr>
                        <a:t>l</a:t>
                      </a:r>
                      <a:r>
                        <a:rPr sz="1600" dirty="0">
                          <a:solidFill>
                            <a:schemeClr val="tx1"/>
                          </a:solidFill>
                        </a:rPr>
                        <a:t>ytes, Cr</a:t>
                      </a:r>
                    </a:p>
                  </a:txBody>
                  <a:tcPr marL="25400" marR="25400" marT="25400" marB="254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defTabSz="914400">
                        <a:tabLst>
                          <a:tab pos="1638300" algn="l"/>
                        </a:tabLst>
                        <a:defRPr sz="1800">
                          <a:solidFill>
                            <a:srgbClr val="000000"/>
                          </a:solidFill>
                        </a:defRPr>
                      </a:pPr>
                      <a:r>
                        <a:rPr sz="1600" dirty="0">
                          <a:solidFill>
                            <a:schemeClr val="tx1"/>
                          </a:solidFill>
                        </a:rPr>
                        <a:t>Dapagliflozin 10 mg od
</a:t>
                      </a:r>
                      <a:r>
                        <a:rPr lang="en-CA" sz="1600" dirty="0">
                          <a:solidFill>
                            <a:schemeClr val="tx1"/>
                          </a:solidFill>
                        </a:rPr>
                        <a:t>Assess renal function, </a:t>
                      </a:r>
                      <a:br>
                        <a:rPr lang="en-CA" sz="1600" dirty="0">
                          <a:solidFill>
                            <a:schemeClr val="tx1"/>
                          </a:solidFill>
                        </a:rPr>
                      </a:br>
                      <a:r>
                        <a:rPr lang="en-CA" sz="1600" dirty="0">
                          <a:solidFill>
                            <a:schemeClr val="tx1"/>
                          </a:solidFill>
                        </a:rPr>
                        <a:t>watch lytes</a:t>
                      </a:r>
                      <a:endParaRPr sz="1600" dirty="0">
                        <a:solidFill>
                          <a:schemeClr val="tx1"/>
                        </a:solidFill>
                      </a:endParaRPr>
                    </a:p>
                  </a:txBody>
                  <a:tcPr marL="25400" marR="25400" marT="25400" marB="254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638300" algn="l"/>
                        </a:tabLst>
                        <a:defRPr sz="1800">
                          <a:solidFill>
                            <a:srgbClr val="000000"/>
                          </a:solidFill>
                        </a:defRPr>
                      </a:pPr>
                      <a:r>
                        <a:rPr lang="en-CA" sz="1600" dirty="0">
                          <a:solidFill>
                            <a:schemeClr val="tx1"/>
                          </a:solidFill>
                        </a:rPr>
                        <a:t>Empagliflozin 10 mg od 
Assess renal function,</a:t>
                      </a:r>
                      <a:br>
                        <a:rPr lang="en-CA" sz="1600" dirty="0">
                          <a:solidFill>
                            <a:schemeClr val="tx1"/>
                          </a:solidFill>
                        </a:rPr>
                      </a:br>
                      <a:r>
                        <a:rPr lang="en-CA" sz="1600" dirty="0">
                          <a:solidFill>
                            <a:schemeClr val="tx1"/>
                          </a:solidFill>
                        </a:rPr>
                        <a:t>watch lytes</a:t>
                      </a:r>
                    </a:p>
                  </a:txBody>
                  <a:tcPr marL="25400" marR="25400" marT="25400" marB="25400" anchor="ctr" horzOverflow="overflow">
                    <a:lnL w="12700" cap="flat" cmpd="sng" algn="ctr">
                      <a:solidFill>
                        <a:schemeClr val="accent1"/>
                      </a:solidFill>
                      <a:prstDash val="solid"/>
                      <a:round/>
                      <a:headEnd type="none" w="med" len="med"/>
                      <a:tailEnd type="none" w="med" len="med"/>
                    </a:lnL>
                    <a:lnR w="28575" cap="flat" cmpd="sng" algn="ctr">
                      <a:noFill/>
                      <a:prstDash val="solid"/>
                      <a:round/>
                      <a:headEnd type="none" w="med" len="med"/>
                      <a:tailEnd type="none" w="med" len="med"/>
                    </a:lnR>
                  </a:tcPr>
                </a:tc>
                <a:extLst>
                  <a:ext uri="{0D108BD9-81ED-4DB2-BD59-A6C34878D82A}">
                    <a16:rowId xmlns:a16="http://schemas.microsoft.com/office/drawing/2014/main" val="10001"/>
                  </a:ext>
                </a:extLst>
              </a:tr>
              <a:tr h="894160">
                <a:tc>
                  <a:txBody>
                    <a:bodyPr/>
                    <a:lstStyle/>
                    <a:p>
                      <a:pPr algn="ctr" defTabSz="914400">
                        <a:tabLst>
                          <a:tab pos="1638300" algn="l"/>
                        </a:tabLst>
                        <a:defRPr sz="1800">
                          <a:solidFill>
                            <a:srgbClr val="000000"/>
                          </a:solidFill>
                        </a:defRPr>
                      </a:pPr>
                      <a:r>
                        <a:rPr sz="1900" b="1" dirty="0">
                          <a:solidFill>
                            <a:schemeClr val="tx1"/>
                          </a:solidFill>
                        </a:rPr>
                        <a:t>2</a:t>
                      </a:r>
                    </a:p>
                  </a:txBody>
                  <a:tcPr marL="25400" marR="25400" marT="25400" marB="25400" anchor="ctr" horzOverflow="overflow">
                    <a:lnR w="12700" cap="flat" cmpd="sng" algn="ctr">
                      <a:solidFill>
                        <a:schemeClr val="accent1"/>
                      </a:solidFill>
                      <a:prstDash val="solid"/>
                      <a:round/>
                      <a:headEnd type="none" w="med" len="med"/>
                      <a:tailEnd type="none" w="med" len="med"/>
                    </a:lnR>
                  </a:tcPr>
                </a:tc>
                <a:tc>
                  <a:txBody>
                    <a:bodyPr/>
                    <a:lstStyle/>
                    <a:p>
                      <a:pPr algn="ctr" defTabSz="914400">
                        <a:tabLst>
                          <a:tab pos="1638300" algn="l"/>
                        </a:tabLst>
                        <a:defRPr sz="1800">
                          <a:solidFill>
                            <a:srgbClr val="000000"/>
                          </a:solidFill>
                        </a:defRPr>
                      </a:pPr>
                      <a:r>
                        <a:rPr sz="1600" dirty="0">
                          <a:solidFill>
                            <a:schemeClr val="tx1"/>
                          </a:solidFill>
                        </a:rPr>
                        <a:t>Increase </a:t>
                      </a:r>
                      <a:r>
                        <a:rPr lang="en-CA" sz="1600" dirty="0">
                          <a:solidFill>
                            <a:schemeClr val="tx1"/>
                          </a:solidFill>
                        </a:rPr>
                        <a:t>sacubitril</a:t>
                      </a:r>
                      <a:r>
                        <a:rPr sz="1600" dirty="0">
                          <a:solidFill>
                            <a:schemeClr val="tx1"/>
                          </a:solidFill>
                        </a:rPr>
                        <a:t>/valsartan</a:t>
                      </a:r>
                      <a:br>
                        <a:rPr lang="en-CA" sz="1600" dirty="0">
                          <a:solidFill>
                            <a:schemeClr val="tx1"/>
                          </a:solidFill>
                        </a:rPr>
                      </a:br>
                      <a:r>
                        <a:rPr lang="en-CA" sz="1600" dirty="0">
                          <a:solidFill>
                            <a:schemeClr val="tx1"/>
                          </a:solidFill>
                        </a:rPr>
                        <a:t>to </a:t>
                      </a:r>
                      <a:r>
                        <a:rPr sz="1600" dirty="0">
                          <a:solidFill>
                            <a:schemeClr val="tx1"/>
                          </a:solidFill>
                        </a:rPr>
                        <a:t>49/51 mg BID 
x 2-4 weeks, watch BP, Lytes, Cr</a:t>
                      </a:r>
                    </a:p>
                  </a:txBody>
                  <a:tcPr marL="25400" marR="25400" marT="25400" marB="254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defTabSz="914400">
                        <a:tabLst>
                          <a:tab pos="1638300" algn="l"/>
                        </a:tabLst>
                        <a:defRPr sz="4200"/>
                      </a:pPr>
                      <a:endParaRPr sz="1600" dirty="0">
                        <a:solidFill>
                          <a:schemeClr val="tx1"/>
                        </a:solidFill>
                      </a:endParaRPr>
                    </a:p>
                  </a:txBody>
                  <a:tcPr marL="25400" marR="25400" marT="25400" marB="254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defTabSz="914400">
                        <a:tabLst>
                          <a:tab pos="1638300" algn="l"/>
                        </a:tabLst>
                        <a:defRPr sz="4200"/>
                      </a:pPr>
                      <a:endParaRPr sz="1600" dirty="0">
                        <a:solidFill>
                          <a:schemeClr val="tx1"/>
                        </a:solidFill>
                      </a:endParaRPr>
                    </a:p>
                  </a:txBody>
                  <a:tcPr marL="25400" marR="25400" marT="25400" marB="25400" anchor="ctr" horzOverflow="overflow">
                    <a:lnL w="12700" cap="flat" cmpd="sng" algn="ctr">
                      <a:solidFill>
                        <a:schemeClr val="accent1"/>
                      </a:solidFill>
                      <a:prstDash val="solid"/>
                      <a:round/>
                      <a:headEnd type="none" w="med" len="med"/>
                      <a:tailEnd type="none" w="med" len="med"/>
                    </a:lnL>
                    <a:lnR w="28575" cap="flat" cmpd="sng" algn="ctr">
                      <a:noFill/>
                      <a:prstDash val="solid"/>
                      <a:round/>
                      <a:headEnd type="none" w="med" len="med"/>
                      <a:tailEnd type="none" w="med" len="med"/>
                    </a:lnR>
                  </a:tcPr>
                </a:tc>
                <a:extLst>
                  <a:ext uri="{0D108BD9-81ED-4DB2-BD59-A6C34878D82A}">
                    <a16:rowId xmlns:a16="http://schemas.microsoft.com/office/drawing/2014/main" val="10002"/>
                  </a:ext>
                </a:extLst>
              </a:tr>
              <a:tr h="894160">
                <a:tc>
                  <a:txBody>
                    <a:bodyPr/>
                    <a:lstStyle/>
                    <a:p>
                      <a:pPr algn="ctr" defTabSz="914400">
                        <a:tabLst>
                          <a:tab pos="1638300" algn="l"/>
                        </a:tabLst>
                        <a:defRPr sz="1800">
                          <a:solidFill>
                            <a:srgbClr val="000000"/>
                          </a:solidFill>
                        </a:defRPr>
                      </a:pPr>
                      <a:r>
                        <a:rPr sz="1900" b="1" dirty="0">
                          <a:solidFill>
                            <a:schemeClr val="tx1"/>
                          </a:solidFill>
                        </a:rPr>
                        <a:t>3</a:t>
                      </a:r>
                    </a:p>
                  </a:txBody>
                  <a:tcPr marL="25400" marR="25400" marT="25400" marB="25400" anchor="ctr" horzOverflow="overflow">
                    <a:lnR w="12700" cap="flat" cmpd="sng" algn="ctr">
                      <a:solidFill>
                        <a:schemeClr val="accent1"/>
                      </a:solidFill>
                      <a:prstDash val="solid"/>
                      <a:round/>
                      <a:headEnd type="none" w="med" len="med"/>
                      <a:tailEnd type="none" w="med" len="med"/>
                    </a:lnR>
                  </a:tcPr>
                </a:tc>
                <a:tc>
                  <a:txBody>
                    <a:bodyPr/>
                    <a:lstStyle/>
                    <a:p>
                      <a:pPr algn="ctr" defTabSz="914400">
                        <a:tabLst>
                          <a:tab pos="1638300" algn="l"/>
                        </a:tabLst>
                        <a:defRPr sz="1800">
                          <a:solidFill>
                            <a:srgbClr val="000000"/>
                          </a:solidFill>
                        </a:defRPr>
                      </a:pPr>
                      <a:r>
                        <a:rPr sz="1600" dirty="0">
                          <a:solidFill>
                            <a:schemeClr val="tx1"/>
                          </a:solidFill>
                        </a:rPr>
                        <a:t>Increase </a:t>
                      </a:r>
                      <a:r>
                        <a:rPr lang="en-CA" sz="1600" dirty="0">
                          <a:solidFill>
                            <a:schemeClr val="tx1"/>
                          </a:solidFill>
                        </a:rPr>
                        <a:t>sacubitril</a:t>
                      </a:r>
                      <a:r>
                        <a:rPr sz="1600" dirty="0">
                          <a:solidFill>
                            <a:schemeClr val="tx1"/>
                          </a:solidFill>
                        </a:rPr>
                        <a:t>/valsartan</a:t>
                      </a:r>
                      <a:br>
                        <a:rPr lang="en-CA" sz="1600" dirty="0">
                          <a:solidFill>
                            <a:schemeClr val="tx1"/>
                          </a:solidFill>
                        </a:rPr>
                      </a:br>
                      <a:r>
                        <a:rPr lang="en-CA" sz="1600" dirty="0">
                          <a:solidFill>
                            <a:schemeClr val="tx1"/>
                          </a:solidFill>
                        </a:rPr>
                        <a:t>to </a:t>
                      </a:r>
                      <a:r>
                        <a:rPr sz="1600" dirty="0">
                          <a:solidFill>
                            <a:schemeClr val="tx1"/>
                          </a:solidFill>
                        </a:rPr>
                        <a:t>97/103 mg BID 
watch BP, Lytes, Cr</a:t>
                      </a:r>
                    </a:p>
                  </a:txBody>
                  <a:tcPr marL="25400" marR="25400" marT="25400" marB="254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defTabSz="914400">
                        <a:tabLst>
                          <a:tab pos="1638300" algn="l"/>
                        </a:tabLst>
                        <a:defRPr sz="4200"/>
                      </a:pPr>
                      <a:endParaRPr sz="1600" dirty="0">
                        <a:solidFill>
                          <a:schemeClr val="tx1"/>
                        </a:solidFill>
                      </a:endParaRPr>
                    </a:p>
                  </a:txBody>
                  <a:tcPr marL="25400" marR="25400" marT="25400" marB="254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defTabSz="914400">
                        <a:tabLst>
                          <a:tab pos="1638300" algn="l"/>
                        </a:tabLst>
                        <a:defRPr sz="4200"/>
                      </a:pPr>
                      <a:endParaRPr sz="1600" dirty="0">
                        <a:solidFill>
                          <a:schemeClr val="tx1"/>
                        </a:solidFill>
                      </a:endParaRPr>
                    </a:p>
                  </a:txBody>
                  <a:tcPr marL="25400" marR="25400" marT="25400" marB="25400" anchor="ctr" horzOverflow="overflow">
                    <a:lnL w="12700" cap="flat" cmpd="sng" algn="ctr">
                      <a:solidFill>
                        <a:schemeClr val="accent1"/>
                      </a:solidFill>
                      <a:prstDash val="solid"/>
                      <a:round/>
                      <a:headEnd type="none" w="med" len="med"/>
                      <a:tailEnd type="none" w="med" len="med"/>
                    </a:lnL>
                    <a:lnR w="28575" cap="flat" cmpd="sng" algn="ctr">
                      <a:noFill/>
                      <a:prstDash val="solid"/>
                      <a:round/>
                      <a:headEnd type="none" w="med" len="med"/>
                      <a:tailEnd type="none" w="med" len="med"/>
                    </a:lnR>
                  </a:tcPr>
                </a:tc>
                <a:extLst>
                  <a:ext uri="{0D108BD9-81ED-4DB2-BD59-A6C34878D82A}">
                    <a16:rowId xmlns:a16="http://schemas.microsoft.com/office/drawing/2014/main" val="10003"/>
                  </a:ext>
                </a:extLst>
              </a:tr>
              <a:tr h="721748">
                <a:tc>
                  <a:txBody>
                    <a:bodyPr/>
                    <a:lstStyle/>
                    <a:p>
                      <a:pPr algn="ctr" defTabSz="914400">
                        <a:tabLst>
                          <a:tab pos="1638300" algn="l"/>
                        </a:tabLst>
                        <a:defRPr sz="1800">
                          <a:solidFill>
                            <a:srgbClr val="000000"/>
                          </a:solidFill>
                        </a:defRPr>
                      </a:pPr>
                      <a:r>
                        <a:rPr sz="1900" b="1" dirty="0">
                          <a:solidFill>
                            <a:schemeClr val="tx1"/>
                          </a:solidFill>
                        </a:rPr>
                        <a:t>Cost</a:t>
                      </a:r>
                      <a:r>
                        <a:rPr lang="en-CA" sz="1900" b="1" baseline="30000" dirty="0">
                          <a:solidFill>
                            <a:schemeClr val="tx1"/>
                          </a:solidFill>
                        </a:rPr>
                        <a:t>4</a:t>
                      </a:r>
                      <a:endParaRPr sz="1900" b="1" baseline="30000" dirty="0">
                        <a:solidFill>
                          <a:schemeClr val="tx1"/>
                        </a:solidFill>
                      </a:endParaRPr>
                    </a:p>
                  </a:txBody>
                  <a:tcPr marL="25400" marR="25400" marT="25400" marB="25400" anchor="ctr" horzOverflow="overflow">
                    <a:lnR w="12700" cap="flat" cmpd="sng" algn="ctr">
                      <a:solidFill>
                        <a:schemeClr val="accent1"/>
                      </a:solidFill>
                      <a:prstDash val="solid"/>
                      <a:round/>
                      <a:headEnd type="none" w="med" len="med"/>
                      <a:tailEnd type="none" w="med" len="med"/>
                    </a:lnR>
                  </a:tcPr>
                </a:tc>
                <a:tc>
                  <a:txBody>
                    <a:bodyPr/>
                    <a:lstStyle/>
                    <a:p>
                      <a:pPr algn="ctr" defTabSz="914400">
                        <a:tabLst>
                          <a:tab pos="1638300" algn="l"/>
                        </a:tabLst>
                        <a:defRPr sz="1800">
                          <a:solidFill>
                            <a:srgbClr val="000000"/>
                          </a:solidFill>
                        </a:defRPr>
                      </a:pPr>
                      <a:r>
                        <a:rPr lang="en-CA" sz="1600" dirty="0">
                          <a:solidFill>
                            <a:schemeClr val="tx1"/>
                          </a:solidFill>
                        </a:rPr>
                        <a:t>$7.40 / day ($3.70 / tab)</a:t>
                      </a:r>
                      <a:endParaRPr sz="1600" dirty="0">
                        <a:solidFill>
                          <a:schemeClr val="tx1"/>
                        </a:solidFill>
                      </a:endParaRPr>
                    </a:p>
                  </a:txBody>
                  <a:tcPr marL="25400" marR="25400" marT="25400" marB="254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defTabSz="914400">
                        <a:tabLst>
                          <a:tab pos="1638300" algn="l"/>
                        </a:tabLst>
                        <a:defRPr sz="1800">
                          <a:solidFill>
                            <a:srgbClr val="000000"/>
                          </a:solidFill>
                        </a:defRPr>
                      </a:pPr>
                      <a:r>
                        <a:rPr sz="1600" dirty="0">
                          <a:solidFill>
                            <a:schemeClr val="tx1"/>
                          </a:solidFill>
                        </a:rPr>
                        <a:t>$</a:t>
                      </a:r>
                      <a:r>
                        <a:rPr lang="en-CA" sz="1600" dirty="0">
                          <a:solidFill>
                            <a:schemeClr val="tx1"/>
                          </a:solidFill>
                        </a:rPr>
                        <a:t>2.73 / day</a:t>
                      </a:r>
                      <a:endParaRPr sz="1600" dirty="0">
                        <a:solidFill>
                          <a:schemeClr val="tx1"/>
                        </a:solidFill>
                      </a:endParaRPr>
                    </a:p>
                  </a:txBody>
                  <a:tcPr marL="25400" marR="25400" marT="25400" marB="254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638300" algn="l"/>
                        </a:tabLst>
                        <a:defRPr sz="1800">
                          <a:solidFill>
                            <a:srgbClr val="000000"/>
                          </a:solidFill>
                        </a:defRPr>
                      </a:pPr>
                      <a:r>
                        <a:rPr lang="en-CA" sz="1600" dirty="0">
                          <a:solidFill>
                            <a:schemeClr val="tx1"/>
                          </a:solidFill>
                        </a:rPr>
                        <a:t>$2.74 / day</a:t>
                      </a:r>
                    </a:p>
                  </a:txBody>
                  <a:tcPr marL="25400" marR="25400" marT="25400" marB="25400" anchor="ctr" horzOverflow="overflow">
                    <a:lnL w="12700" cap="flat" cmpd="sng" algn="ctr">
                      <a:solidFill>
                        <a:schemeClr val="accent1"/>
                      </a:solidFill>
                      <a:prstDash val="solid"/>
                      <a:round/>
                      <a:headEnd type="none" w="med" len="med"/>
                      <a:tailEnd type="none" w="med" len="med"/>
                    </a:lnL>
                    <a:lnR w="28575" cap="flat" cmpd="sng" algn="ctr">
                      <a:noFill/>
                      <a:prstDash val="solid"/>
                      <a:round/>
                      <a:headEnd type="none" w="med" len="med"/>
                      <a:tailEnd type="none" w="med" len="med"/>
                    </a:lnR>
                  </a:tcPr>
                </a:tc>
                <a:extLst>
                  <a:ext uri="{0D108BD9-81ED-4DB2-BD59-A6C34878D82A}">
                    <a16:rowId xmlns:a16="http://schemas.microsoft.com/office/drawing/2014/main" val="10004"/>
                  </a:ext>
                </a:extLst>
              </a:tr>
            </a:tbl>
          </a:graphicData>
        </a:graphic>
      </p:graphicFrame>
      <p:sp>
        <p:nvSpPr>
          <p:cNvPr id="4" name="Slide Number Placeholder 3">
            <a:extLst>
              <a:ext uri="{FF2B5EF4-FFF2-40B4-BE49-F238E27FC236}">
                <a16:creationId xmlns:a16="http://schemas.microsoft.com/office/drawing/2014/main" id="{D92556FC-2831-4FD1-92E8-3AF6A451FAE6}"/>
              </a:ext>
            </a:extLst>
          </p:cNvPr>
          <p:cNvSpPr>
            <a:spLocks noGrp="1"/>
          </p:cNvSpPr>
          <p:nvPr>
            <p:ph type="sldNum" sz="quarter" idx="12"/>
          </p:nvPr>
        </p:nvSpPr>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050" b="0" i="0" u="none" strike="noStrike" kern="1200" cap="none" spc="0" normalizeH="0" baseline="0" noProof="0" smtClean="0">
                <a:ln>
                  <a:noFill/>
                </a:ln>
                <a:solidFill>
                  <a:srgbClr val="FF7F00"/>
                </a:solidFill>
                <a:effectLst/>
                <a:uLnTx/>
                <a:uFillTx/>
                <a:latin typeface="Arial" panose="020B060402020202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8</a:t>
            </a:fld>
            <a:endParaRPr kumimoji="0" lang="en-CA" sz="1050" b="0" i="0" u="none" strike="noStrike" kern="1200" cap="none" spc="0" normalizeH="0" baseline="0" noProof="0">
              <a:ln>
                <a:noFill/>
              </a:ln>
              <a:solidFill>
                <a:srgbClr val="FF7F00"/>
              </a:solidFill>
              <a:effectLst/>
              <a:uLnTx/>
              <a:uFillTx/>
              <a:latin typeface="Arial" panose="020B0604020202020204"/>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1"/>
          <p:cNvSpPr txBox="1">
            <a:spLocks noGrp="1"/>
          </p:cNvSpPr>
          <p:nvPr>
            <p:ph type="title"/>
          </p:nvPr>
        </p:nvSpPr>
        <p:spPr/>
        <p:txBody>
          <a:bodyPr/>
          <a:lstStyle/>
          <a:p>
            <a:r>
              <a:rPr lang="en-US" dirty="0"/>
              <a:t>What if Stefan did not have T2D (but did have HFrEF) and was on ACEi, BB &amp; MRA?</a:t>
            </a:r>
          </a:p>
        </p:txBody>
      </p:sp>
      <p:sp>
        <p:nvSpPr>
          <p:cNvPr id="4" name="Content Placeholder 3">
            <a:extLst>
              <a:ext uri="{FF2B5EF4-FFF2-40B4-BE49-F238E27FC236}">
                <a16:creationId xmlns:a16="http://schemas.microsoft.com/office/drawing/2014/main" id="{1ECBBB10-0FD0-47B1-8812-547E8B29A09D}"/>
              </a:ext>
            </a:extLst>
          </p:cNvPr>
          <p:cNvSpPr>
            <a:spLocks noGrp="1"/>
          </p:cNvSpPr>
          <p:nvPr>
            <p:ph idx="1"/>
          </p:nvPr>
        </p:nvSpPr>
        <p:spPr>
          <a:xfrm>
            <a:off x="2006599" y="1500190"/>
            <a:ext cx="9347203" cy="4856163"/>
          </a:xfrm>
        </p:spPr>
        <p:txBody>
          <a:bodyPr/>
          <a:lstStyle/>
          <a:p>
            <a:pPr marL="0" indent="0">
              <a:buNone/>
            </a:pPr>
            <a:endParaRPr lang="en-US" sz="3200" b="1" dirty="0">
              <a:solidFill>
                <a:schemeClr val="accent1"/>
              </a:solidFill>
            </a:endParaRPr>
          </a:p>
          <a:p>
            <a:pPr marL="0" indent="0">
              <a:buNone/>
            </a:pPr>
            <a:r>
              <a:rPr lang="en-US" sz="3200" b="1" dirty="0">
                <a:solidFill>
                  <a:schemeClr val="accent1"/>
                </a:solidFill>
              </a:rPr>
              <a:t>Would your recommendation be any different? How and Why?</a:t>
            </a:r>
          </a:p>
          <a:p>
            <a:pPr marL="0" indent="0">
              <a:buNone/>
            </a:pPr>
            <a:endParaRPr lang="en-US" sz="3200" b="1" dirty="0">
              <a:solidFill>
                <a:schemeClr val="accent1"/>
              </a:solidFill>
            </a:endParaRPr>
          </a:p>
          <a:p>
            <a:pPr marL="0" indent="0">
              <a:buNone/>
            </a:pPr>
            <a:endParaRPr lang="en-CA" sz="3200" b="1" dirty="0">
              <a:solidFill>
                <a:schemeClr val="accent1"/>
              </a:solidFill>
            </a:endParaRPr>
          </a:p>
        </p:txBody>
      </p:sp>
      <p:sp>
        <p:nvSpPr>
          <p:cNvPr id="122" name="Content Placeholder 2"/>
          <p:cNvSpPr txBox="1">
            <a:spLocks noGrp="1"/>
          </p:cNvSpPr>
          <p:nvPr>
            <p:ph type="body" sz="quarter" idx="13"/>
          </p:nvPr>
        </p:nvSpPr>
        <p:spPr/>
        <p:txBody>
          <a:bodyPr/>
          <a:lstStyle/>
          <a:p>
            <a:r>
              <a:rPr lang="en-US" dirty="0"/>
              <a:t>ACEi: angiotensin-converting enzyme inhibitor; BB: beta-blocker; HFrEF: heart failure with reduced ejection fraction; MRA: mineralocorticoid receptor antagonist; T2D: type 2 diabetes</a:t>
            </a:r>
          </a:p>
        </p:txBody>
      </p:sp>
      <p:pic>
        <p:nvPicPr>
          <p:cNvPr id="6" name="Picture 5">
            <a:extLst>
              <a:ext uri="{FF2B5EF4-FFF2-40B4-BE49-F238E27FC236}">
                <a16:creationId xmlns:a16="http://schemas.microsoft.com/office/drawing/2014/main" id="{87C52992-14EE-48E7-A28F-A9CC245A2BF4}"/>
              </a:ext>
            </a:extLst>
          </p:cNvPr>
          <p:cNvPicPr>
            <a:picLocks noChangeAspect="1"/>
          </p:cNvPicPr>
          <p:nvPr/>
        </p:nvPicPr>
        <p:blipFill>
          <a:blip r:embed="rId2">
            <a:alphaModFix/>
          </a:blip>
          <a:stretch>
            <a:fillRect/>
          </a:stretch>
        </p:blipFill>
        <p:spPr>
          <a:xfrm>
            <a:off x="607896" y="2139799"/>
            <a:ext cx="1342956" cy="795716"/>
          </a:xfrm>
          <a:prstGeom prst="rect">
            <a:avLst/>
          </a:prstGeom>
        </p:spPr>
      </p:pic>
      <p:sp>
        <p:nvSpPr>
          <p:cNvPr id="3" name="Slide Number Placeholder 2">
            <a:extLst>
              <a:ext uri="{FF2B5EF4-FFF2-40B4-BE49-F238E27FC236}">
                <a16:creationId xmlns:a16="http://schemas.microsoft.com/office/drawing/2014/main" id="{60881E73-710E-424F-9FA1-1DDF2B68CE4E}"/>
              </a:ext>
            </a:extLst>
          </p:cNvPr>
          <p:cNvSpPr>
            <a:spLocks noGrp="1"/>
          </p:cNvSpPr>
          <p:nvPr>
            <p:ph type="sldNum" sz="quarter" idx="14"/>
          </p:nvPr>
        </p:nvSpPr>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050" b="0" i="0" u="none" strike="noStrike" kern="1200" cap="none" spc="0" normalizeH="0" baseline="0" noProof="0" smtClean="0">
                <a:ln>
                  <a:noFill/>
                </a:ln>
                <a:solidFill>
                  <a:srgbClr val="FF7F00"/>
                </a:solidFill>
                <a:effectLst/>
                <a:uLnTx/>
                <a:uFillTx/>
                <a:latin typeface="Arial" panose="020B060402020202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9</a:t>
            </a:fld>
            <a:endParaRPr kumimoji="0" lang="en-CA" sz="1050" b="0" i="0" u="none" strike="noStrike" kern="1200" cap="none" spc="0" normalizeH="0" baseline="0" noProof="0">
              <a:ln>
                <a:noFill/>
              </a:ln>
              <a:solidFill>
                <a:srgbClr val="FF7F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08264313"/>
      </p:ext>
    </p:extLst>
  </p:cSld>
  <p:clrMapOvr>
    <a:masterClrMapping/>
  </p:clrMapOvr>
</p:sld>
</file>

<file path=ppt/theme/theme1.xml><?xml version="1.0" encoding="utf-8"?>
<a:theme xmlns:a="http://schemas.openxmlformats.org/drawingml/2006/main" name="1_Office Theme">
  <a:themeElements>
    <a:clrScheme name="liv-2992">
      <a:dk1>
        <a:sysClr val="windowText" lastClr="000000"/>
      </a:dk1>
      <a:lt1>
        <a:sysClr val="window" lastClr="FFFFFF"/>
      </a:lt1>
      <a:dk2>
        <a:srgbClr val="000000"/>
      </a:dk2>
      <a:lt2>
        <a:srgbClr val="FFFFFF"/>
      </a:lt2>
      <a:accent1>
        <a:srgbClr val="FF7F00"/>
      </a:accent1>
      <a:accent2>
        <a:srgbClr val="927BC4"/>
      </a:accent2>
      <a:accent3>
        <a:srgbClr val="FFC000"/>
      </a:accent3>
      <a:accent4>
        <a:srgbClr val="7FA4C4"/>
      </a:accent4>
      <a:accent5>
        <a:srgbClr val="70AD47"/>
      </a:accent5>
      <a:accent6>
        <a:srgbClr val="954F72"/>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Office Theme">
  <a:themeElements>
    <a:clrScheme name="Custom 171">
      <a:dk1>
        <a:srgbClr val="032E51"/>
      </a:dk1>
      <a:lt1>
        <a:sysClr val="window" lastClr="FFFFFF"/>
      </a:lt1>
      <a:dk2>
        <a:srgbClr val="0C0C0C"/>
      </a:dk2>
      <a:lt2>
        <a:srgbClr val="E7E6E6"/>
      </a:lt2>
      <a:accent1>
        <a:srgbClr val="65FFFF"/>
      </a:accent1>
      <a:accent2>
        <a:srgbClr val="032E51"/>
      </a:accent2>
      <a:accent3>
        <a:srgbClr val="0684B6"/>
      </a:accent3>
      <a:accent4>
        <a:srgbClr val="FFC000"/>
      </a:accent4>
      <a:accent5>
        <a:srgbClr val="ED7D31"/>
      </a:accent5>
      <a:accent6>
        <a:srgbClr val="92D050"/>
      </a:accent6>
      <a:hlink>
        <a:srgbClr val="0684B6"/>
      </a:hlink>
      <a:folHlink>
        <a:srgbClr val="0684B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38100">
          <a:solidFill>
            <a:schemeClr val="tx1"/>
          </a:solidFill>
        </a:ln>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Theme">
  <a:themeElements>
    <a:clrScheme name="Custom 3">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me_Master">
  <a:themeElements>
    <a:clrScheme name="liv-1874">
      <a:dk1>
        <a:srgbClr val="95989B"/>
      </a:dk1>
      <a:lt1>
        <a:sysClr val="window" lastClr="FFFFFF"/>
      </a:lt1>
      <a:dk2>
        <a:srgbClr val="95989B"/>
      </a:dk2>
      <a:lt2>
        <a:srgbClr val="FFFFFF"/>
      </a:lt2>
      <a:accent1>
        <a:srgbClr val="DA1C5C"/>
      </a:accent1>
      <a:accent2>
        <a:srgbClr val="D7DF23"/>
      </a:accent2>
      <a:accent3>
        <a:srgbClr val="F15A29"/>
      </a:accent3>
      <a:accent4>
        <a:srgbClr val="0095A9"/>
      </a:accent4>
      <a:accent5>
        <a:srgbClr val="323F4F"/>
      </a:accent5>
      <a:accent6>
        <a:srgbClr val="7030A0"/>
      </a:accent6>
      <a:hlink>
        <a:srgbClr val="525457"/>
      </a:hlink>
      <a:folHlink>
        <a:srgbClr val="52545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edical Design 16x9">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41.potx" id="{D7485564-6666-4DDB-B0D3-55F6E694D6E5}" vid="{6E950D30-6FC6-4411-BCFF-468AD9ECA787}"/>
    </a:ext>
  </a:extLst>
</a:theme>
</file>

<file path=ppt/theme/theme6.xml><?xml version="1.0" encoding="utf-8"?>
<a:theme xmlns:a="http://schemas.openxmlformats.org/drawingml/2006/main" name="Blue titles">
  <a:themeElements>
    <a:clrScheme name="Personnalisé 3">
      <a:dk1>
        <a:sysClr val="windowText" lastClr="000000"/>
      </a:dk1>
      <a:lt1>
        <a:sysClr val="window" lastClr="FFFFFF"/>
      </a:lt1>
      <a:dk2>
        <a:srgbClr val="44546A"/>
      </a:dk2>
      <a:lt2>
        <a:srgbClr val="E7E6E6"/>
      </a:lt2>
      <a:accent1>
        <a:srgbClr val="FEC604"/>
      </a:accent1>
      <a:accent2>
        <a:srgbClr val="D20012"/>
      </a:accent2>
      <a:accent3>
        <a:srgbClr val="00CBE4"/>
      </a:accent3>
      <a:accent4>
        <a:srgbClr val="2D34F1"/>
      </a:accent4>
      <a:accent5>
        <a:srgbClr val="F8820C"/>
      </a:accent5>
      <a:accent6>
        <a:srgbClr val="02C651"/>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Theme">
  <a:themeElements>
    <a:clrScheme name="Custom 4">
      <a:dk1>
        <a:srgbClr val="444545"/>
      </a:dk1>
      <a:lt1>
        <a:sysClr val="window" lastClr="FFFFFF"/>
      </a:lt1>
      <a:dk2>
        <a:srgbClr val="44546A"/>
      </a:dk2>
      <a:lt2>
        <a:srgbClr val="E7E6E6"/>
      </a:lt2>
      <a:accent1>
        <a:srgbClr val="387F83"/>
      </a:accent1>
      <a:accent2>
        <a:srgbClr val="63484E"/>
      </a:accent2>
      <a:accent3>
        <a:srgbClr val="F7C943"/>
      </a:accent3>
      <a:accent4>
        <a:srgbClr val="822E81"/>
      </a:accent4>
      <a:accent5>
        <a:srgbClr val="F15F37"/>
      </a:accent5>
      <a:accent6>
        <a:srgbClr val="95B23C"/>
      </a:accent6>
      <a:hlink>
        <a:srgbClr val="0563C1"/>
      </a:hlink>
      <a:folHlink>
        <a:srgbClr val="D85588"/>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1414</TotalTime>
  <Words>5890</Words>
  <Application>Microsoft Office PowerPoint</Application>
  <PresentationFormat>Widescreen</PresentationFormat>
  <Paragraphs>839</Paragraphs>
  <Slides>55</Slides>
  <Notes>22</Notes>
  <HiddenSlides>1</HiddenSlides>
  <MMClips>0</MMClips>
  <ScaleCrop>false</ScaleCrop>
  <HeadingPairs>
    <vt:vector size="6" baseType="variant">
      <vt:variant>
        <vt:lpstr>Fonts Used</vt:lpstr>
      </vt:variant>
      <vt:variant>
        <vt:i4>16</vt:i4>
      </vt:variant>
      <vt:variant>
        <vt:lpstr>Theme</vt:lpstr>
      </vt:variant>
      <vt:variant>
        <vt:i4>13</vt:i4>
      </vt:variant>
      <vt:variant>
        <vt:lpstr>Slide Titles</vt:lpstr>
      </vt:variant>
      <vt:variant>
        <vt:i4>55</vt:i4>
      </vt:variant>
    </vt:vector>
  </HeadingPairs>
  <TitlesOfParts>
    <vt:vector size="84" baseType="lpstr">
      <vt:lpstr>Apis For Office</vt:lpstr>
      <vt:lpstr>Aptos</vt:lpstr>
      <vt:lpstr>Aptos Display</vt:lpstr>
      <vt:lpstr>Arial</vt:lpstr>
      <vt:lpstr>Calibri</vt:lpstr>
      <vt:lpstr>Calibri Light</vt:lpstr>
      <vt:lpstr>Courier New</vt:lpstr>
      <vt:lpstr>Franklin Gothic Medium</vt:lpstr>
      <vt:lpstr>Lato Light</vt:lpstr>
      <vt:lpstr>Lub Dub Bold</vt:lpstr>
      <vt:lpstr>Lub Dub Condensed</vt:lpstr>
      <vt:lpstr>Lub Dub Medium</vt:lpstr>
      <vt:lpstr>Open Sans</vt:lpstr>
      <vt:lpstr>Times New Roman</vt:lpstr>
      <vt:lpstr>Verdana</vt:lpstr>
      <vt:lpstr>Wingdings</vt:lpstr>
      <vt:lpstr>1_Office Theme</vt:lpstr>
      <vt:lpstr>3_Office Theme</vt:lpstr>
      <vt:lpstr>Theme_Master</vt:lpstr>
      <vt:lpstr>4_Office Theme</vt:lpstr>
      <vt:lpstr>Medical Design 16x9</vt:lpstr>
      <vt:lpstr>Blue titles</vt:lpstr>
      <vt:lpstr>6_Office Theme</vt:lpstr>
      <vt:lpstr>7_Office Theme</vt:lpstr>
      <vt:lpstr>9_Office Theme</vt:lpstr>
      <vt:lpstr>8_Office Theme</vt:lpstr>
      <vt:lpstr>10_Office Theme</vt:lpstr>
      <vt:lpstr>5_Office Theme</vt:lpstr>
      <vt:lpstr>Thème Office</vt:lpstr>
      <vt:lpstr>CHF Review 2024  NP Community of Practice</vt:lpstr>
      <vt:lpstr>Stefan, A 59-year-old Man with T2D and Heart Failure</vt:lpstr>
      <vt:lpstr>Stefan: Physical Examination, Medications and Recent Investigations</vt:lpstr>
      <vt:lpstr>Diabetes Canada 2020 Update  Key Recommendations for Patients with T2D and HF</vt:lpstr>
      <vt:lpstr>2021 CCS Heart Failure Guidelines Update</vt:lpstr>
      <vt:lpstr>SGLT2 Inhibitors in HFrEF (DAPA-HF &amp; EMPEROR-Reduced): Significant Reductions in the Primary Endpoints</vt:lpstr>
      <vt:lpstr>Sacubitril/Valsartan in HFrEF (PARADIGM-HF) : Significant Reduction in the Primary Endpoint</vt:lpstr>
      <vt:lpstr>Treatment Initiation: ARNi and SGLT2i in HFrEF</vt:lpstr>
      <vt:lpstr>What if Stefan did not have T2D (but did have HFrEF) and was on ACEi, BB &amp; MRA?</vt:lpstr>
      <vt:lpstr>Recommendations from the HFrEF Guidelines Remain the Same Regardless of Diabetes Status</vt:lpstr>
      <vt:lpstr>DAPA-HF and EMPEROR-Reduced: Diabetes or No Diabetes Subgroups</vt:lpstr>
      <vt:lpstr>PowerPoint Presentation</vt:lpstr>
      <vt:lpstr>PowerPoint Presentation</vt:lpstr>
      <vt:lpstr>SP </vt:lpstr>
      <vt:lpstr>PowerPoint Presentation</vt:lpstr>
      <vt:lpstr>? Does she have CHF</vt:lpstr>
      <vt:lpstr>The patient responds well to HF treatment</vt:lpstr>
      <vt:lpstr>The New Universal Definition of Heart Failure Classifies the Different Phenotypes According to LVEF1</vt:lpstr>
      <vt:lpstr>In HFpEF, the Heart Does Not Fill Up Properly1,2</vt:lpstr>
      <vt:lpstr>Reasons to Investigate HFpEF in Your Practice</vt:lpstr>
      <vt:lpstr>HFpEF Risk Factors</vt:lpstr>
      <vt:lpstr>FIND HF</vt:lpstr>
      <vt:lpstr>Two Key Diagnostic Tests: BNP and Echo</vt:lpstr>
      <vt:lpstr>BNP and NT-proBNP</vt:lpstr>
      <vt:lpstr>NT-proBNP</vt:lpstr>
      <vt:lpstr>NT-proBNP</vt:lpstr>
      <vt:lpstr>PowerPoint Presentation</vt:lpstr>
      <vt:lpstr>How Do We Interpret BNP or NT-proBNP assay results?</vt:lpstr>
      <vt:lpstr> Modifications for Co-morbid conditions</vt:lpstr>
      <vt:lpstr>PowerPoint Presentation</vt:lpstr>
      <vt:lpstr>PowerPoint Presentation</vt:lpstr>
      <vt:lpstr>PowerPoint Presentation</vt:lpstr>
      <vt:lpstr>Echocardiography is the 2nd Key Diagnostic  Test in Patients with Suspected HFpEF1,2</vt:lpstr>
      <vt:lpstr>American College of Cardiology 2022 Heart Failure Guidelines: Recommendations for HFpEF</vt:lpstr>
      <vt:lpstr>Empagliflozin for Heart Failure with Preserved Ejection Fraction: Design of EMPEROR-Preserved</vt:lpstr>
      <vt:lpstr>A New Evidence-based Treatment Option for HFpEF: Empagliflozin (EMPEROR-Preserved)1</vt:lpstr>
      <vt:lpstr>PowerPoint Presentation</vt:lpstr>
      <vt:lpstr>PowerPoint Presentation</vt:lpstr>
      <vt:lpstr>PowerPoint Presentation</vt:lpstr>
      <vt:lpstr>PowerPoint Presentation</vt:lpstr>
      <vt:lpstr>PowerPoint Presentation</vt:lpstr>
      <vt:lpstr>SP </vt:lpstr>
      <vt:lpstr>Non-pharmacological Management  in Advanced HF</vt:lpstr>
      <vt:lpstr>Device Therapy for CHF Therapy</vt:lpstr>
      <vt:lpstr>Pt Self management - Diuretics </vt:lpstr>
      <vt:lpstr>Patient Sliding Scale for Diuretics</vt:lpstr>
      <vt:lpstr>Outpatient diuretic management</vt:lpstr>
      <vt:lpstr>PowerPoint Presentation</vt:lpstr>
      <vt:lpstr>Don’t use SGLT-2 Inh with</vt:lpstr>
      <vt:lpstr>PowerPoint Presentation</vt:lpstr>
      <vt:lpstr>Practical tips: Genital Mycotic Infections (GMI’s)</vt:lpstr>
      <vt:lpstr>Simple strategies to help patients manage  GLP-1 RA-related GI side effects</vt:lpstr>
      <vt:lpstr>Ozempic Micro-Dosing</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2992-BIL-ACC-On Second Thought</dc:title>
  <dc:creator>Jason Joubert</dc:creator>
  <cp:keywords>2992-BIL-ACC-On Second Thought</cp:keywords>
  <cp:lastModifiedBy>Reviewer</cp:lastModifiedBy>
  <cp:revision>2</cp:revision>
  <dcterms:created xsi:type="dcterms:W3CDTF">2015-08-25T19:32:36Z</dcterms:created>
  <dcterms:modified xsi:type="dcterms:W3CDTF">2024-06-11T23:58:00Z</dcterms:modified>
  <cp:category>2992-BIL-ACC-On Second Thought</cp:category>
</cp:coreProperties>
</file>